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9.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20.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6" r:id="rId6"/>
  </p:sldMasterIdLst>
  <p:notesMasterIdLst>
    <p:notesMasterId r:id="rId40"/>
  </p:notesMasterIdLst>
  <p:handoutMasterIdLst>
    <p:handoutMasterId r:id="rId41"/>
  </p:handoutMasterIdLst>
  <p:sldIdLst>
    <p:sldId id="256" r:id="rId7"/>
    <p:sldId id="257" r:id="rId8"/>
    <p:sldId id="863" r:id="rId9"/>
    <p:sldId id="271" r:id="rId10"/>
    <p:sldId id="837" r:id="rId11"/>
    <p:sldId id="952" r:id="rId12"/>
    <p:sldId id="958" r:id="rId13"/>
    <p:sldId id="960" r:id="rId14"/>
    <p:sldId id="959" r:id="rId15"/>
    <p:sldId id="953" r:id="rId16"/>
    <p:sldId id="853" r:id="rId17"/>
    <p:sldId id="917" r:id="rId18"/>
    <p:sldId id="268" r:id="rId19"/>
    <p:sldId id="954" r:id="rId20"/>
    <p:sldId id="860" r:id="rId21"/>
    <p:sldId id="909" r:id="rId22"/>
    <p:sldId id="910" r:id="rId23"/>
    <p:sldId id="258" r:id="rId24"/>
    <p:sldId id="259" r:id="rId25"/>
    <p:sldId id="260" r:id="rId26"/>
    <p:sldId id="261" r:id="rId27"/>
    <p:sldId id="262" r:id="rId28"/>
    <p:sldId id="263" r:id="rId29"/>
    <p:sldId id="264" r:id="rId30"/>
    <p:sldId id="897" r:id="rId31"/>
    <p:sldId id="898" r:id="rId32"/>
    <p:sldId id="885" r:id="rId33"/>
    <p:sldId id="912" r:id="rId34"/>
    <p:sldId id="269" r:id="rId35"/>
    <p:sldId id="270" r:id="rId36"/>
    <p:sldId id="889" r:id="rId37"/>
    <p:sldId id="913" r:id="rId38"/>
    <p:sldId id="914" r:id="rId39"/>
  </p:sldIdLst>
  <p:sldSz cx="12192000" cy="6858000"/>
  <p:notesSz cx="6794500" cy="9906000"/>
  <p:custShowLst>
    <p:custShow name="CBiO overview" id="0">
      <p:sldLst/>
    </p:custShow>
    <p:custShow name="ECM overview" id="1">
      <p:sldLst/>
    </p:custShow>
    <p:custShow name="EOC overview" id="2">
      <p:sldLst/>
    </p:custShow>
    <p:custShow name="EMA overview" id="3">
      <p:sldLst/>
    </p:custShow>
    <p:custShow name="Service Enablement overview" id="4">
      <p:sldLst/>
    </p:custShow>
    <p:custShow name="TCRM overview" id="5">
      <p:sldLst/>
    </p:custShow>
    <p:custShow name="CM interfaces" id="6">
      <p:sldLst/>
    </p:custShow>
    <p:custShow name="CRM interfaces" id="7">
      <p:sldLst/>
    </p:custShow>
    <p:custShow name="Selfcare  interfaces" id="8">
      <p:sldLst/>
    </p:custShow>
    <p:custShow name="OC  interfaces" id="9">
      <p:sldLst/>
    </p:custShow>
    <p:custShow name="CBIO  interfaces" id="10">
      <p:sldLst/>
    </p:custShow>
    <p:custShow name="EMA  interfaces" id="11">
      <p:sldLst/>
    </p:custShow>
    <p:custShow name="SAPC  interfaces" id="12">
      <p:sldLst/>
    </p:custShow>
    <p:custShow name="Int Interfaces AVAILABILITY" id="13">
      <p:sldLst/>
    </p:custShow>
    <p:custShow name="Int Interfaces NOTES" id="14">
      <p:sldLst/>
    </p:custShow>
    <p:custShow name="Service Enablement details" id="15">
      <p:sldLst/>
    </p:custShow>
  </p:custShowLst>
  <p:defaultTextStyle>
    <a:defPPr>
      <a:defRPr lang="en-GB"/>
    </a:defPPr>
    <a:lvl1pPr algn="l" rtl="0" fontAlgn="base">
      <a:spcBef>
        <a:spcPct val="0"/>
      </a:spcBef>
      <a:spcAft>
        <a:spcPct val="0"/>
      </a:spcAft>
      <a:defRPr sz="2000" kern="1200">
        <a:solidFill>
          <a:schemeClr val="tx1"/>
        </a:solidFill>
        <a:latin typeface="Arial" charset="0"/>
        <a:ea typeface="ＭＳ Ｐゴシック" pitchFamily="34" charset="-128"/>
        <a:cs typeface="Arial" charset="0"/>
      </a:defRPr>
    </a:lvl1pPr>
    <a:lvl2pPr marL="457200" algn="l" rtl="0" fontAlgn="base">
      <a:spcBef>
        <a:spcPct val="0"/>
      </a:spcBef>
      <a:spcAft>
        <a:spcPct val="0"/>
      </a:spcAft>
      <a:defRPr sz="2000" kern="1200">
        <a:solidFill>
          <a:schemeClr val="tx1"/>
        </a:solidFill>
        <a:latin typeface="Arial" charset="0"/>
        <a:ea typeface="ＭＳ Ｐゴシック" pitchFamily="34" charset="-128"/>
        <a:cs typeface="Arial" charset="0"/>
      </a:defRPr>
    </a:lvl2pPr>
    <a:lvl3pPr marL="914400" algn="l" rtl="0" fontAlgn="base">
      <a:spcBef>
        <a:spcPct val="0"/>
      </a:spcBef>
      <a:spcAft>
        <a:spcPct val="0"/>
      </a:spcAft>
      <a:defRPr sz="2000" kern="1200">
        <a:solidFill>
          <a:schemeClr val="tx1"/>
        </a:solidFill>
        <a:latin typeface="Arial" charset="0"/>
        <a:ea typeface="ＭＳ Ｐゴシック" pitchFamily="34" charset="-128"/>
        <a:cs typeface="Arial" charset="0"/>
      </a:defRPr>
    </a:lvl3pPr>
    <a:lvl4pPr marL="1371600" algn="l" rtl="0" fontAlgn="base">
      <a:spcBef>
        <a:spcPct val="0"/>
      </a:spcBef>
      <a:spcAft>
        <a:spcPct val="0"/>
      </a:spcAft>
      <a:defRPr sz="2000" kern="1200">
        <a:solidFill>
          <a:schemeClr val="tx1"/>
        </a:solidFill>
        <a:latin typeface="Arial" charset="0"/>
        <a:ea typeface="ＭＳ Ｐゴシック" pitchFamily="34" charset="-128"/>
        <a:cs typeface="Arial" charset="0"/>
      </a:defRPr>
    </a:lvl4pPr>
    <a:lvl5pPr marL="1828800" algn="l" rtl="0" fontAlgn="base">
      <a:spcBef>
        <a:spcPct val="0"/>
      </a:spcBef>
      <a:spcAft>
        <a:spcPct val="0"/>
      </a:spcAft>
      <a:defRPr sz="2000" kern="1200">
        <a:solidFill>
          <a:schemeClr val="tx1"/>
        </a:solidFill>
        <a:latin typeface="Arial" charset="0"/>
        <a:ea typeface="ＭＳ Ｐゴシック" pitchFamily="34" charset="-128"/>
        <a:cs typeface="Arial" charset="0"/>
      </a:defRPr>
    </a:lvl5pPr>
    <a:lvl6pPr marL="2286000" algn="l" defTabSz="914400" rtl="0" eaLnBrk="1" latinLnBrk="0" hangingPunct="1">
      <a:defRPr sz="2000" kern="1200">
        <a:solidFill>
          <a:schemeClr val="tx1"/>
        </a:solidFill>
        <a:latin typeface="Arial" charset="0"/>
        <a:ea typeface="ＭＳ Ｐゴシック" pitchFamily="34" charset="-128"/>
        <a:cs typeface="Arial" charset="0"/>
      </a:defRPr>
    </a:lvl6pPr>
    <a:lvl7pPr marL="2743200" algn="l" defTabSz="914400" rtl="0" eaLnBrk="1" latinLnBrk="0" hangingPunct="1">
      <a:defRPr sz="2000" kern="1200">
        <a:solidFill>
          <a:schemeClr val="tx1"/>
        </a:solidFill>
        <a:latin typeface="Arial" charset="0"/>
        <a:ea typeface="ＭＳ Ｐゴシック" pitchFamily="34" charset="-128"/>
        <a:cs typeface="Arial" charset="0"/>
      </a:defRPr>
    </a:lvl7pPr>
    <a:lvl8pPr marL="3200400" algn="l" defTabSz="914400" rtl="0" eaLnBrk="1" latinLnBrk="0" hangingPunct="1">
      <a:defRPr sz="2000" kern="1200">
        <a:solidFill>
          <a:schemeClr val="tx1"/>
        </a:solidFill>
        <a:latin typeface="Arial" charset="0"/>
        <a:ea typeface="ＭＳ Ｐゴシック" pitchFamily="34" charset="-128"/>
        <a:cs typeface="Arial" charset="0"/>
      </a:defRPr>
    </a:lvl8pPr>
    <a:lvl9pPr marL="3657600" algn="l" defTabSz="914400" rtl="0" eaLnBrk="1" latinLnBrk="0" hangingPunct="1">
      <a:defRPr sz="2000" kern="1200">
        <a:solidFill>
          <a:schemeClr val="tx1"/>
        </a:solidFill>
        <a:latin typeface="Arial" charset="0"/>
        <a:ea typeface="ＭＳ Ｐゴシック" pitchFamily="34" charset="-128"/>
        <a:cs typeface="Arial" charset="0"/>
      </a:defRPr>
    </a:lvl9pPr>
  </p:defaultTextStyle>
  <p:extLst>
    <p:ext uri="{EFAFB233-063F-42B5-8137-9DF3F51BA10A}">
      <p15:sldGuideLst xmlns:p15="http://schemas.microsoft.com/office/powerpoint/2012/main">
        <p15:guide id="1" orient="horz" pos="1136">
          <p15:clr>
            <a:srgbClr val="A4A3A4"/>
          </p15:clr>
        </p15:guide>
        <p15:guide id="2" orient="horz" pos="4110">
          <p15:clr>
            <a:srgbClr val="A4A3A4"/>
          </p15:clr>
        </p15:guide>
        <p15:guide id="3" orient="horz" pos="151">
          <p15:clr>
            <a:srgbClr val="A4A3A4"/>
          </p15:clr>
        </p15:guide>
        <p15:guide id="4" orient="horz" pos="2449">
          <p15:clr>
            <a:srgbClr val="A4A3A4"/>
          </p15:clr>
        </p15:guide>
        <p15:guide id="5" orient="horz" pos="3566">
          <p15:clr>
            <a:srgbClr val="A4A3A4"/>
          </p15:clr>
        </p15:guide>
        <p15:guide id="6" orient="horz" pos="2545">
          <p15:clr>
            <a:srgbClr val="A4A3A4"/>
          </p15:clr>
        </p15:guide>
        <p15:guide id="7" orient="horz" pos="3845">
          <p15:clr>
            <a:srgbClr val="A4A3A4"/>
          </p15:clr>
        </p15:guide>
        <p15:guide id="8" pos="6625">
          <p15:clr>
            <a:srgbClr val="A4A3A4"/>
          </p15:clr>
        </p15:guide>
        <p15:guide id="9" pos="2588">
          <p15:clr>
            <a:srgbClr val="A4A3A4"/>
          </p15:clr>
        </p15:guide>
        <p15:guide id="10" pos="5091">
          <p15:clr>
            <a:srgbClr val="A4A3A4"/>
          </p15:clr>
        </p15:guide>
        <p15:guide id="11" pos="4969">
          <p15:clr>
            <a:srgbClr val="A4A3A4"/>
          </p15:clr>
        </p15:guide>
        <p15:guide id="12" pos="3779">
          <p15:clr>
            <a:srgbClr val="A4A3A4"/>
          </p15:clr>
        </p15:guide>
        <p15:guide id="13" pos="3901">
          <p15:clr>
            <a:srgbClr val="A4A3A4"/>
          </p15:clr>
        </p15:guide>
        <p15:guide id="14" pos="331">
          <p15:clr>
            <a:srgbClr val="A4A3A4"/>
          </p15:clr>
        </p15:guide>
        <p15:guide id="15" pos="2712">
          <p15:clr>
            <a:srgbClr val="A4A3A4"/>
          </p15:clr>
        </p15:guide>
      </p15:sldGuideLst>
    </p:ext>
    <p:ext uri="{2D200454-40CA-4A62-9FC3-DE9A4176ACB9}">
      <p15:notesGuideLst xmlns:p15="http://schemas.microsoft.com/office/powerpoint/2012/main">
        <p15:guide id="1" orient="horz" pos="3120">
          <p15:clr>
            <a:srgbClr val="A4A3A4"/>
          </p15:clr>
        </p15:guide>
        <p15:guide id="2" pos="214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Klyne Smith" initials="KLS" lastIdx="6" clrIdx="0"/>
  <p:cmAuthor id="1" name="Dana Jaber" initials="DJ" lastIdx="4"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Rg st="1" end="57"/>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2D050"/>
    <a:srgbClr val="DCE5EE"/>
    <a:srgbClr val="170CA8"/>
    <a:srgbClr val="002060"/>
    <a:srgbClr val="FFC000"/>
    <a:srgbClr val="FF6600"/>
    <a:srgbClr val="009999"/>
    <a:srgbClr val="595959"/>
    <a:srgbClr val="FF66CC"/>
    <a:srgbClr val="94B6D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B301B821-A1FF-4177-AEE7-76D212191A09}" styleName="中度样式 1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43" autoAdjust="0"/>
    <p:restoredTop sz="95796" autoAdjust="0"/>
  </p:normalViewPr>
  <p:slideViewPr>
    <p:cSldViewPr snapToGrid="0" snapToObjects="1">
      <p:cViewPr varScale="1">
        <p:scale>
          <a:sx n="103" d="100"/>
          <a:sy n="103" d="100"/>
        </p:scale>
        <p:origin x="1692" y="132"/>
      </p:cViewPr>
      <p:guideLst>
        <p:guide orient="horz" pos="1136"/>
        <p:guide orient="horz" pos="4110"/>
        <p:guide orient="horz" pos="151"/>
        <p:guide orient="horz" pos="2449"/>
        <p:guide orient="horz" pos="3566"/>
        <p:guide orient="horz" pos="2545"/>
        <p:guide orient="horz" pos="3845"/>
        <p:guide pos="6625"/>
        <p:guide pos="2588"/>
        <p:guide pos="5091"/>
        <p:guide pos="4969"/>
        <p:guide pos="3779"/>
        <p:guide pos="3901"/>
        <p:guide pos="331"/>
        <p:guide pos="2712"/>
      </p:guideLst>
    </p:cSldViewPr>
  </p:slideViewPr>
  <p:notesTextViewPr>
    <p:cViewPr>
      <p:scale>
        <a:sx n="100" d="100"/>
        <a:sy n="100" d="100"/>
      </p:scale>
      <p:origin x="0" y="0"/>
    </p:cViewPr>
  </p:notesTextViewPr>
  <p:sorterViewPr>
    <p:cViewPr>
      <p:scale>
        <a:sx n="100" d="100"/>
        <a:sy n="100" d="100"/>
      </p:scale>
      <p:origin x="0" y="0"/>
    </p:cViewPr>
  </p:sorterViewPr>
  <p:notesViewPr>
    <p:cSldViewPr snapToGrid="0" snapToObjects="1">
      <p:cViewPr varScale="1">
        <p:scale>
          <a:sx n="64" d="100"/>
          <a:sy n="64" d="100"/>
        </p:scale>
        <p:origin x="-3414" y="-126"/>
      </p:cViewPr>
      <p:guideLst>
        <p:guide orient="horz" pos="3120"/>
        <p:guide pos="214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commentAuthors" Target="commentAuthors.xml"/><Relationship Id="rId7" Type="http://schemas.openxmlformats.org/officeDocument/2006/relationships/slide" Target="slides/slide1.xml"/><Relationship Id="rId2" Type="http://schemas.openxmlformats.org/officeDocument/2006/relationships/customXml" Target="../customXml/item2.xml"/><Relationship Id="rId16" Type="http://schemas.openxmlformats.org/officeDocument/2006/relationships/slide" Target="slides/slide10.xml"/><Relationship Id="rId29" Type="http://schemas.openxmlformats.org/officeDocument/2006/relationships/slide" Target="slides/slide23.xml"/><Relationship Id="rId1" Type="http://schemas.openxmlformats.org/officeDocument/2006/relationships/customXml" Target="../customXml/item1.xml"/><Relationship Id="rId6" Type="http://schemas.openxmlformats.org/officeDocument/2006/relationships/slideMaster" Target="slideMasters/slideMaster1.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notesMaster" Target="notesMasters/notesMaster1.xml"/><Relationship Id="rId45" Type="http://schemas.openxmlformats.org/officeDocument/2006/relationships/theme" Target="theme/theme1.xml"/><Relationship Id="rId5" Type="http://schemas.openxmlformats.org/officeDocument/2006/relationships/customXml" Target="../customXml/item5.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viewProps" Target="viewProps.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presProps" Target="presProps.xml"/><Relationship Id="rId8" Type="http://schemas.openxmlformats.org/officeDocument/2006/relationships/slide" Target="slides/slide2.xml"/><Relationship Id="rId3" Type="http://schemas.openxmlformats.org/officeDocument/2006/relationships/customXml" Target="../customXml/item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tableStyles" Target="tableStyles.xml"/><Relationship Id="rId20" Type="http://schemas.openxmlformats.org/officeDocument/2006/relationships/slide" Target="slides/slide14.xml"/><Relationship Id="rId41"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844DE97-F8DD-4C5F-B072-E4279991C1EB}" type="doc">
      <dgm:prSet loTypeId="urn:microsoft.com/office/officeart/2005/8/layout/orgChart1" loCatId="hierarchy" qsTypeId="urn:microsoft.com/office/officeart/2005/8/quickstyle/simple1" qsCatId="simple" csTypeId="urn:microsoft.com/office/officeart/2005/8/colors/colorful3" csCatId="colorful" phldr="1"/>
      <dgm:spPr/>
      <dgm:t>
        <a:bodyPr/>
        <a:lstStyle/>
        <a:p>
          <a:endParaRPr lang="en-IN"/>
        </a:p>
      </dgm:t>
    </dgm:pt>
    <dgm:pt modelId="{EA4F404D-4133-4C34-B52B-5B3FEBBFB224}">
      <dgm:prSet custT="1"/>
      <dgm:spPr/>
      <dgm:t>
        <a:bodyPr/>
        <a:lstStyle/>
        <a:p>
          <a:r>
            <a:rPr lang="en-IN" sz="500" dirty="0"/>
            <a:t>Requirements</a:t>
          </a:r>
        </a:p>
      </dgm:t>
    </dgm:pt>
    <dgm:pt modelId="{5017D45B-E9FF-4968-B948-26AE228983F0}" type="parTrans" cxnId="{2FE518A0-09BC-485D-86BD-65089FD9881F}">
      <dgm:prSet/>
      <dgm:spPr/>
      <dgm:t>
        <a:bodyPr/>
        <a:lstStyle/>
        <a:p>
          <a:endParaRPr lang="en-IN"/>
        </a:p>
      </dgm:t>
    </dgm:pt>
    <dgm:pt modelId="{1EB04022-9F63-4783-937F-5E6EDC69333D}" type="sibTrans" cxnId="{2FE518A0-09BC-485D-86BD-65089FD9881F}">
      <dgm:prSet/>
      <dgm:spPr/>
      <dgm:t>
        <a:bodyPr/>
        <a:lstStyle/>
        <a:p>
          <a:endParaRPr lang="en-IN"/>
        </a:p>
      </dgm:t>
    </dgm:pt>
    <dgm:pt modelId="{9C38ABA5-C029-4A71-BFA9-584B0BA643E8}">
      <dgm:prSet custT="1"/>
      <dgm:spPr/>
      <dgm:t>
        <a:bodyPr/>
        <a:lstStyle/>
        <a:p>
          <a:r>
            <a:rPr lang="en-IN" sz="500"/>
            <a:t>Stakeholder Template</a:t>
          </a:r>
        </a:p>
      </dgm:t>
    </dgm:pt>
    <dgm:pt modelId="{9D0A92FB-2C83-4D00-87FB-BD3CD2567525}" type="parTrans" cxnId="{6C8DA50B-C0B0-45CF-87D2-19330165414D}">
      <dgm:prSet/>
      <dgm:spPr/>
      <dgm:t>
        <a:bodyPr/>
        <a:lstStyle/>
        <a:p>
          <a:endParaRPr lang="en-IN"/>
        </a:p>
      </dgm:t>
    </dgm:pt>
    <dgm:pt modelId="{FB40203B-FB57-4C27-887E-6BA3D5B28C10}" type="sibTrans" cxnId="{6C8DA50B-C0B0-45CF-87D2-19330165414D}">
      <dgm:prSet/>
      <dgm:spPr/>
      <dgm:t>
        <a:bodyPr/>
        <a:lstStyle/>
        <a:p>
          <a:endParaRPr lang="en-IN"/>
        </a:p>
      </dgm:t>
    </dgm:pt>
    <dgm:pt modelId="{4A018FE0-1F77-43A0-8F1E-48702FE2BDF3}">
      <dgm:prSet custT="1"/>
      <dgm:spPr/>
      <dgm:t>
        <a:bodyPr/>
        <a:lstStyle/>
        <a:p>
          <a:r>
            <a:rPr lang="en-IN" sz="500"/>
            <a:t>Identify Stakeholders</a:t>
          </a:r>
        </a:p>
      </dgm:t>
    </dgm:pt>
    <dgm:pt modelId="{22327034-9E26-456E-96BE-B6B868E3EF01}" type="parTrans" cxnId="{C36F9D9E-350D-414A-8CC8-10D01F76D5BF}">
      <dgm:prSet/>
      <dgm:spPr/>
      <dgm:t>
        <a:bodyPr/>
        <a:lstStyle/>
        <a:p>
          <a:endParaRPr lang="en-IN"/>
        </a:p>
      </dgm:t>
    </dgm:pt>
    <dgm:pt modelId="{0950A5C6-7840-43B6-978E-D7EBA27E7B9A}" type="sibTrans" cxnId="{C36F9D9E-350D-414A-8CC8-10D01F76D5BF}">
      <dgm:prSet/>
      <dgm:spPr/>
      <dgm:t>
        <a:bodyPr/>
        <a:lstStyle/>
        <a:p>
          <a:endParaRPr lang="en-IN"/>
        </a:p>
      </dgm:t>
    </dgm:pt>
    <dgm:pt modelId="{FE9B6DB1-FAD6-4476-AD51-46FD07FE9A78}">
      <dgm:prSet custT="1"/>
      <dgm:spPr/>
      <dgm:t>
        <a:bodyPr/>
        <a:lstStyle/>
        <a:p>
          <a:r>
            <a:rPr lang="en-IN" sz="500" dirty="0"/>
            <a:t>Conduct Stakeholder Interview</a:t>
          </a:r>
        </a:p>
      </dgm:t>
    </dgm:pt>
    <dgm:pt modelId="{0FD9ABF8-5AF6-4717-B3B0-C1DAAEA193D1}" type="parTrans" cxnId="{A5B228DD-6CDE-4ACA-8E25-D6000CD1D0CA}">
      <dgm:prSet/>
      <dgm:spPr/>
      <dgm:t>
        <a:bodyPr/>
        <a:lstStyle/>
        <a:p>
          <a:endParaRPr lang="en-IN"/>
        </a:p>
      </dgm:t>
    </dgm:pt>
    <dgm:pt modelId="{8FFF4C36-F5CE-4A86-9DC3-819402BC2F4B}" type="sibTrans" cxnId="{A5B228DD-6CDE-4ACA-8E25-D6000CD1D0CA}">
      <dgm:prSet/>
      <dgm:spPr/>
      <dgm:t>
        <a:bodyPr/>
        <a:lstStyle/>
        <a:p>
          <a:endParaRPr lang="en-IN"/>
        </a:p>
      </dgm:t>
    </dgm:pt>
    <dgm:pt modelId="{F2BCC334-EF64-47A5-BF92-776C0A616603}">
      <dgm:prSet custT="1"/>
      <dgm:spPr/>
      <dgm:t>
        <a:bodyPr/>
        <a:lstStyle/>
        <a:p>
          <a:r>
            <a:rPr lang="en-IN" sz="500" dirty="0"/>
            <a:t>Identify and document stakeholder objectives</a:t>
          </a:r>
        </a:p>
      </dgm:t>
    </dgm:pt>
    <dgm:pt modelId="{A42E2DF5-BA14-4B47-8DAE-7B41200FE310}" type="parTrans" cxnId="{51403BCD-430E-4824-A47E-3AD3E788C457}">
      <dgm:prSet/>
      <dgm:spPr/>
      <dgm:t>
        <a:bodyPr/>
        <a:lstStyle/>
        <a:p>
          <a:endParaRPr lang="en-IN"/>
        </a:p>
      </dgm:t>
    </dgm:pt>
    <dgm:pt modelId="{5F219C57-F77D-4CB6-936D-5188AB21B3B2}" type="sibTrans" cxnId="{51403BCD-430E-4824-A47E-3AD3E788C457}">
      <dgm:prSet/>
      <dgm:spPr/>
      <dgm:t>
        <a:bodyPr/>
        <a:lstStyle/>
        <a:p>
          <a:endParaRPr lang="en-IN"/>
        </a:p>
      </dgm:t>
    </dgm:pt>
    <dgm:pt modelId="{611E1F5D-D425-47CA-81F0-D94BC9CE4722}">
      <dgm:prSet custT="1"/>
      <dgm:spPr/>
      <dgm:t>
        <a:bodyPr/>
        <a:lstStyle/>
        <a:p>
          <a:r>
            <a:rPr lang="en-IN" sz="500" dirty="0"/>
            <a:t>Create Draft Template</a:t>
          </a:r>
        </a:p>
      </dgm:t>
    </dgm:pt>
    <dgm:pt modelId="{E7A488F8-37A9-4C46-B224-596567CD3081}" type="parTrans" cxnId="{79E236F3-FD46-4465-B9D7-30E133CD5F43}">
      <dgm:prSet/>
      <dgm:spPr/>
      <dgm:t>
        <a:bodyPr/>
        <a:lstStyle/>
        <a:p>
          <a:endParaRPr lang="en-IN"/>
        </a:p>
      </dgm:t>
    </dgm:pt>
    <dgm:pt modelId="{AB23672A-0DBE-48C1-BF1E-5A381780AAF4}" type="sibTrans" cxnId="{79E236F3-FD46-4465-B9D7-30E133CD5F43}">
      <dgm:prSet/>
      <dgm:spPr/>
      <dgm:t>
        <a:bodyPr/>
        <a:lstStyle/>
        <a:p>
          <a:endParaRPr lang="en-IN"/>
        </a:p>
      </dgm:t>
    </dgm:pt>
    <dgm:pt modelId="{0E3596D8-01EF-42C1-AA01-3383AC4E6520}">
      <dgm:prSet custT="1"/>
      <dgm:spPr/>
      <dgm:t>
        <a:bodyPr/>
        <a:lstStyle/>
        <a:p>
          <a:r>
            <a:rPr lang="en-IN" sz="500" dirty="0"/>
            <a:t>Review Draft Template</a:t>
          </a:r>
        </a:p>
      </dgm:t>
    </dgm:pt>
    <dgm:pt modelId="{6B66FD0C-C40A-4E8C-A6CD-7825D72DB9C0}" type="parTrans" cxnId="{BD668E7E-42AC-4466-8CA8-B510EF37A538}">
      <dgm:prSet/>
      <dgm:spPr/>
      <dgm:t>
        <a:bodyPr/>
        <a:lstStyle/>
        <a:p>
          <a:endParaRPr lang="en-IN"/>
        </a:p>
      </dgm:t>
    </dgm:pt>
    <dgm:pt modelId="{0F52F4F5-377F-4E1F-8448-A9764151FF71}" type="sibTrans" cxnId="{BD668E7E-42AC-4466-8CA8-B510EF37A538}">
      <dgm:prSet/>
      <dgm:spPr/>
      <dgm:t>
        <a:bodyPr/>
        <a:lstStyle/>
        <a:p>
          <a:endParaRPr lang="en-IN"/>
        </a:p>
      </dgm:t>
    </dgm:pt>
    <dgm:pt modelId="{EB37EF33-C56E-4A39-B4D4-DBB662612AEE}">
      <dgm:prSet custT="1"/>
      <dgm:spPr/>
      <dgm:t>
        <a:bodyPr/>
        <a:lstStyle/>
        <a:p>
          <a:r>
            <a:rPr lang="en-IN" sz="500"/>
            <a:t>Final Draft Template</a:t>
          </a:r>
        </a:p>
      </dgm:t>
    </dgm:pt>
    <dgm:pt modelId="{45204DA5-3D7B-4287-BC3B-AA16B62B52BA}" type="parTrans" cxnId="{D3829A0D-4CD6-444E-AD28-1B0BDE298648}">
      <dgm:prSet/>
      <dgm:spPr/>
      <dgm:t>
        <a:bodyPr/>
        <a:lstStyle/>
        <a:p>
          <a:endParaRPr lang="en-IN"/>
        </a:p>
      </dgm:t>
    </dgm:pt>
    <dgm:pt modelId="{6FB8F1C0-1F92-4FCC-824D-07BB3D8466C9}" type="sibTrans" cxnId="{D3829A0D-4CD6-444E-AD28-1B0BDE298648}">
      <dgm:prSet/>
      <dgm:spPr/>
      <dgm:t>
        <a:bodyPr/>
        <a:lstStyle/>
        <a:p>
          <a:endParaRPr lang="en-IN"/>
        </a:p>
      </dgm:t>
    </dgm:pt>
    <dgm:pt modelId="{6B91C67F-0450-4789-8F00-7C442EB54B03}">
      <dgm:prSet custT="1"/>
      <dgm:spPr/>
      <dgm:t>
        <a:bodyPr/>
        <a:lstStyle/>
        <a:p>
          <a:r>
            <a:rPr lang="en-IN" sz="500" dirty="0"/>
            <a:t>Requirement Specific Doc</a:t>
          </a:r>
        </a:p>
      </dgm:t>
    </dgm:pt>
    <dgm:pt modelId="{C4FF97F3-C4BF-4386-A133-C4C508ADD809}" type="parTrans" cxnId="{A6B91075-CEC1-494C-A09F-07366FC04603}">
      <dgm:prSet/>
      <dgm:spPr/>
      <dgm:t>
        <a:bodyPr/>
        <a:lstStyle/>
        <a:p>
          <a:endParaRPr lang="en-IN"/>
        </a:p>
      </dgm:t>
    </dgm:pt>
    <dgm:pt modelId="{F4879BAF-C7FA-4CEC-98A9-69C9A2E0A84E}" type="sibTrans" cxnId="{A6B91075-CEC1-494C-A09F-07366FC04603}">
      <dgm:prSet/>
      <dgm:spPr/>
      <dgm:t>
        <a:bodyPr/>
        <a:lstStyle/>
        <a:p>
          <a:endParaRPr lang="en-IN"/>
        </a:p>
      </dgm:t>
    </dgm:pt>
    <dgm:pt modelId="{CE51CD85-F388-4E38-BD46-B52C83020D5E}">
      <dgm:prSet custT="1"/>
      <dgm:spPr/>
      <dgm:t>
        <a:bodyPr/>
        <a:lstStyle/>
        <a:p>
          <a:r>
            <a:rPr lang="en-IN" sz="500" dirty="0"/>
            <a:t>Wireframes</a:t>
          </a:r>
        </a:p>
      </dgm:t>
    </dgm:pt>
    <dgm:pt modelId="{404AFFF1-4A7F-4C4A-B9F3-39370934E0C0}" type="parTrans" cxnId="{E83414A1-5442-4ED7-ABFB-234FF9F45A24}">
      <dgm:prSet/>
      <dgm:spPr/>
      <dgm:t>
        <a:bodyPr/>
        <a:lstStyle/>
        <a:p>
          <a:endParaRPr lang="en-IN"/>
        </a:p>
      </dgm:t>
    </dgm:pt>
    <dgm:pt modelId="{EA14FACC-33A0-4D79-A5D5-99899B66798E}" type="sibTrans" cxnId="{E83414A1-5442-4ED7-ABFB-234FF9F45A24}">
      <dgm:prSet/>
      <dgm:spPr/>
      <dgm:t>
        <a:bodyPr/>
        <a:lstStyle/>
        <a:p>
          <a:endParaRPr lang="en-IN"/>
        </a:p>
      </dgm:t>
    </dgm:pt>
    <dgm:pt modelId="{E9E2BD48-8F09-420A-BA02-8E7154906599}">
      <dgm:prSet custT="1"/>
      <dgm:spPr/>
      <dgm:t>
        <a:bodyPr/>
        <a:lstStyle/>
        <a:p>
          <a:r>
            <a:rPr lang="en-IN" sz="500" dirty="0"/>
            <a:t>App Map</a:t>
          </a:r>
        </a:p>
      </dgm:t>
    </dgm:pt>
    <dgm:pt modelId="{C48D37E9-C752-4B96-A3A6-7A77F3440A11}" type="parTrans" cxnId="{EC247F95-D801-4132-A01F-D30322FF490D}">
      <dgm:prSet/>
      <dgm:spPr/>
      <dgm:t>
        <a:bodyPr/>
        <a:lstStyle/>
        <a:p>
          <a:endParaRPr lang="en-IN"/>
        </a:p>
      </dgm:t>
    </dgm:pt>
    <dgm:pt modelId="{13FD1FFB-1E7D-494C-8338-2B6040011AD2}" type="sibTrans" cxnId="{EC247F95-D801-4132-A01F-D30322FF490D}">
      <dgm:prSet/>
      <dgm:spPr/>
      <dgm:t>
        <a:bodyPr/>
        <a:lstStyle/>
        <a:p>
          <a:endParaRPr lang="en-IN"/>
        </a:p>
      </dgm:t>
    </dgm:pt>
    <dgm:pt modelId="{BC9BA030-C891-4519-A089-379DCB52BAFA}">
      <dgm:prSet custT="1"/>
      <dgm:spPr/>
      <dgm:t>
        <a:bodyPr/>
        <a:lstStyle/>
        <a:p>
          <a:r>
            <a:rPr lang="en-IN" sz="500" dirty="0"/>
            <a:t>Technical </a:t>
          </a:r>
          <a:r>
            <a:rPr lang="en-IN" sz="500" dirty="0" err="1"/>
            <a:t>Req</a:t>
          </a:r>
          <a:endParaRPr lang="en-IN" sz="500" dirty="0"/>
        </a:p>
      </dgm:t>
    </dgm:pt>
    <dgm:pt modelId="{3CD70435-A108-44C8-8FB5-DCF6A71E4172}" type="parTrans" cxnId="{2301CCBD-F3EC-41A7-BF8B-FD1F0EEB7F8F}">
      <dgm:prSet/>
      <dgm:spPr/>
      <dgm:t>
        <a:bodyPr/>
        <a:lstStyle/>
        <a:p>
          <a:endParaRPr lang="en-IN"/>
        </a:p>
      </dgm:t>
    </dgm:pt>
    <dgm:pt modelId="{CD0CA5A6-99EA-4FA6-9C18-5784B991A691}" type="sibTrans" cxnId="{2301CCBD-F3EC-41A7-BF8B-FD1F0EEB7F8F}">
      <dgm:prSet/>
      <dgm:spPr/>
      <dgm:t>
        <a:bodyPr/>
        <a:lstStyle/>
        <a:p>
          <a:endParaRPr lang="en-IN"/>
        </a:p>
      </dgm:t>
    </dgm:pt>
    <dgm:pt modelId="{7CABC0EE-EDF1-40EA-AAA0-B5D79CC2DAC6}">
      <dgm:prSet custT="1"/>
      <dgm:spPr/>
      <dgm:t>
        <a:bodyPr/>
        <a:lstStyle/>
        <a:p>
          <a:r>
            <a:rPr lang="en-IN" sz="500" dirty="0"/>
            <a:t>Front end</a:t>
          </a:r>
        </a:p>
      </dgm:t>
    </dgm:pt>
    <dgm:pt modelId="{0818F467-B669-4E88-A81E-6784FBC7AC87}" type="parTrans" cxnId="{E235D7AB-42DD-4E08-8106-7BF0F0ADD87F}">
      <dgm:prSet/>
      <dgm:spPr/>
      <dgm:t>
        <a:bodyPr/>
        <a:lstStyle/>
        <a:p>
          <a:endParaRPr lang="en-IN"/>
        </a:p>
      </dgm:t>
    </dgm:pt>
    <dgm:pt modelId="{66C146CB-C308-4DE0-BB90-B8F35A223BCA}" type="sibTrans" cxnId="{E235D7AB-42DD-4E08-8106-7BF0F0ADD87F}">
      <dgm:prSet/>
      <dgm:spPr/>
      <dgm:t>
        <a:bodyPr/>
        <a:lstStyle/>
        <a:p>
          <a:endParaRPr lang="en-IN"/>
        </a:p>
      </dgm:t>
    </dgm:pt>
    <dgm:pt modelId="{C0746E32-E1F8-44B8-BD31-E031A8A4ED1F}">
      <dgm:prSet custT="1"/>
      <dgm:spPr/>
      <dgm:t>
        <a:bodyPr/>
        <a:lstStyle/>
        <a:p>
          <a:r>
            <a:rPr lang="en-IN" sz="500" dirty="0"/>
            <a:t>Backend</a:t>
          </a:r>
        </a:p>
      </dgm:t>
    </dgm:pt>
    <dgm:pt modelId="{1BEFF0C4-53F3-4AA9-A676-6C24D2B9E281}" type="parTrans" cxnId="{9A1C6492-C729-4310-8A8C-B34349BA433F}">
      <dgm:prSet/>
      <dgm:spPr/>
      <dgm:t>
        <a:bodyPr/>
        <a:lstStyle/>
        <a:p>
          <a:endParaRPr lang="en-IN"/>
        </a:p>
      </dgm:t>
    </dgm:pt>
    <dgm:pt modelId="{5633FBFF-9489-4D07-9D7F-7F4B6DA5F250}" type="sibTrans" cxnId="{9A1C6492-C729-4310-8A8C-B34349BA433F}">
      <dgm:prSet/>
      <dgm:spPr/>
      <dgm:t>
        <a:bodyPr/>
        <a:lstStyle/>
        <a:p>
          <a:endParaRPr lang="en-IN"/>
        </a:p>
      </dgm:t>
    </dgm:pt>
    <dgm:pt modelId="{25B01942-4E58-4FC7-BBAF-4661E69ABCF4}">
      <dgm:prSet custT="1"/>
      <dgm:spPr/>
      <dgm:t>
        <a:bodyPr/>
        <a:lstStyle/>
        <a:p>
          <a:pPr>
            <a:buNone/>
          </a:pPr>
          <a:r>
            <a:rPr lang="en-IN" sz="500" dirty="0"/>
            <a:t>Auction Listing Page</a:t>
          </a:r>
        </a:p>
      </dgm:t>
    </dgm:pt>
    <dgm:pt modelId="{2146F980-4B87-4A42-8153-B31A6C1878C8}" type="parTrans" cxnId="{93E0882A-3B83-4946-B074-255C2E7BFCAC}">
      <dgm:prSet/>
      <dgm:spPr/>
      <dgm:t>
        <a:bodyPr/>
        <a:lstStyle/>
        <a:p>
          <a:endParaRPr lang="en-IN"/>
        </a:p>
      </dgm:t>
    </dgm:pt>
    <dgm:pt modelId="{9804E2F8-EEB8-42B7-BB0C-50A119224CFD}" type="sibTrans" cxnId="{93E0882A-3B83-4946-B074-255C2E7BFCAC}">
      <dgm:prSet/>
      <dgm:spPr/>
      <dgm:t>
        <a:bodyPr/>
        <a:lstStyle/>
        <a:p>
          <a:endParaRPr lang="en-IN"/>
        </a:p>
      </dgm:t>
    </dgm:pt>
    <dgm:pt modelId="{AA049280-D192-40A1-8BA3-18CCA760A46A}">
      <dgm:prSet custT="1"/>
      <dgm:spPr/>
      <dgm:t>
        <a:bodyPr/>
        <a:lstStyle/>
        <a:p>
          <a:pPr>
            <a:buNone/>
          </a:pPr>
          <a:r>
            <a:rPr lang="en-IN" sz="500" dirty="0"/>
            <a:t>Auction Details Page</a:t>
          </a:r>
        </a:p>
      </dgm:t>
    </dgm:pt>
    <dgm:pt modelId="{B40C30AA-A45E-47C8-A851-A08F54AE2A6D}" type="parTrans" cxnId="{30010CBB-3D34-4C85-A85E-987A7495230D}">
      <dgm:prSet/>
      <dgm:spPr/>
      <dgm:t>
        <a:bodyPr/>
        <a:lstStyle/>
        <a:p>
          <a:endParaRPr lang="en-IN"/>
        </a:p>
      </dgm:t>
    </dgm:pt>
    <dgm:pt modelId="{059F8A43-45F6-4A70-9DAF-71C34E970057}" type="sibTrans" cxnId="{30010CBB-3D34-4C85-A85E-987A7495230D}">
      <dgm:prSet/>
      <dgm:spPr/>
      <dgm:t>
        <a:bodyPr/>
        <a:lstStyle/>
        <a:p>
          <a:endParaRPr lang="en-IN"/>
        </a:p>
      </dgm:t>
    </dgm:pt>
    <dgm:pt modelId="{7CF3C8E5-2A9B-426D-A3BC-89891C6CD550}">
      <dgm:prSet custT="1"/>
      <dgm:spPr/>
      <dgm:t>
        <a:bodyPr/>
        <a:lstStyle/>
        <a:p>
          <a:pPr>
            <a:buNone/>
          </a:pPr>
          <a:r>
            <a:rPr lang="en-IN" sz="500" dirty="0"/>
            <a:t>Auction Registration Page </a:t>
          </a:r>
        </a:p>
      </dgm:t>
    </dgm:pt>
    <dgm:pt modelId="{59C2B572-6AA8-468E-9E3D-66D8CA20CD9F}" type="parTrans" cxnId="{755E7F39-B875-4306-BBCE-8C53B402F40D}">
      <dgm:prSet/>
      <dgm:spPr/>
      <dgm:t>
        <a:bodyPr/>
        <a:lstStyle/>
        <a:p>
          <a:endParaRPr lang="en-IN"/>
        </a:p>
      </dgm:t>
    </dgm:pt>
    <dgm:pt modelId="{94D4C85A-B8C4-4725-AF95-49354633F042}" type="sibTrans" cxnId="{755E7F39-B875-4306-BBCE-8C53B402F40D}">
      <dgm:prSet/>
      <dgm:spPr/>
      <dgm:t>
        <a:bodyPr/>
        <a:lstStyle/>
        <a:p>
          <a:endParaRPr lang="en-IN"/>
        </a:p>
      </dgm:t>
    </dgm:pt>
    <dgm:pt modelId="{108E9FCB-B885-4D13-B7AE-991F7467527C}">
      <dgm:prSet custT="1"/>
      <dgm:spPr/>
      <dgm:t>
        <a:bodyPr/>
        <a:lstStyle/>
        <a:p>
          <a:pPr>
            <a:buNone/>
          </a:pPr>
          <a:r>
            <a:rPr lang="en-IN" sz="500" dirty="0"/>
            <a:t>Bid Management Page</a:t>
          </a:r>
        </a:p>
      </dgm:t>
    </dgm:pt>
    <dgm:pt modelId="{B040CFBE-90EB-42F3-B009-431897B98116}" type="parTrans" cxnId="{758649D7-F5D6-4CDA-AE46-D3B708864DA9}">
      <dgm:prSet/>
      <dgm:spPr/>
      <dgm:t>
        <a:bodyPr/>
        <a:lstStyle/>
        <a:p>
          <a:endParaRPr lang="en-IN"/>
        </a:p>
      </dgm:t>
    </dgm:pt>
    <dgm:pt modelId="{696B23C5-4C7E-4BED-B814-E04D3FB589FF}" type="sibTrans" cxnId="{758649D7-F5D6-4CDA-AE46-D3B708864DA9}">
      <dgm:prSet/>
      <dgm:spPr/>
      <dgm:t>
        <a:bodyPr/>
        <a:lstStyle/>
        <a:p>
          <a:endParaRPr lang="en-IN"/>
        </a:p>
      </dgm:t>
    </dgm:pt>
    <dgm:pt modelId="{55DDB4C6-192D-4378-A352-E15BEF7AA592}">
      <dgm:prSet custT="1"/>
      <dgm:spPr/>
      <dgm:t>
        <a:bodyPr/>
        <a:lstStyle/>
        <a:p>
          <a:pPr>
            <a:buNone/>
          </a:pPr>
          <a:r>
            <a:rPr lang="en-IN" sz="500" dirty="0"/>
            <a:t>Supplier Verification page</a:t>
          </a:r>
        </a:p>
      </dgm:t>
    </dgm:pt>
    <dgm:pt modelId="{F56E8B06-4130-4445-93F5-E8857E57787C}" type="parTrans" cxnId="{CA6FA638-C01E-49B8-99A6-E44E4F34FEA5}">
      <dgm:prSet/>
      <dgm:spPr/>
      <dgm:t>
        <a:bodyPr/>
        <a:lstStyle/>
        <a:p>
          <a:endParaRPr lang="en-IN"/>
        </a:p>
      </dgm:t>
    </dgm:pt>
    <dgm:pt modelId="{66480FDB-BA51-4087-8E11-7D87F73D7966}" type="sibTrans" cxnId="{CA6FA638-C01E-49B8-99A6-E44E4F34FEA5}">
      <dgm:prSet/>
      <dgm:spPr/>
      <dgm:t>
        <a:bodyPr/>
        <a:lstStyle/>
        <a:p>
          <a:endParaRPr lang="en-IN"/>
        </a:p>
      </dgm:t>
    </dgm:pt>
    <dgm:pt modelId="{3BAEF12D-1448-407B-A17D-0FF7C165FDEE}">
      <dgm:prSet custT="1"/>
      <dgm:spPr/>
      <dgm:t>
        <a:bodyPr/>
        <a:lstStyle/>
        <a:p>
          <a:pPr>
            <a:buNone/>
          </a:pPr>
          <a:r>
            <a:rPr lang="en-IN" sz="500" dirty="0"/>
            <a:t>Transaction &amp; Order History Page</a:t>
          </a:r>
        </a:p>
      </dgm:t>
    </dgm:pt>
    <dgm:pt modelId="{76FFBA46-4CCF-4710-B32B-0B0F1401EF22}" type="parTrans" cxnId="{2056C3C1-D07B-491C-BAE9-696C7AC65C1E}">
      <dgm:prSet/>
      <dgm:spPr/>
      <dgm:t>
        <a:bodyPr/>
        <a:lstStyle/>
        <a:p>
          <a:endParaRPr lang="en-IN"/>
        </a:p>
      </dgm:t>
    </dgm:pt>
    <dgm:pt modelId="{79FB2D27-0934-45DC-A68E-F725E7EC0C92}" type="sibTrans" cxnId="{2056C3C1-D07B-491C-BAE9-696C7AC65C1E}">
      <dgm:prSet/>
      <dgm:spPr/>
      <dgm:t>
        <a:bodyPr/>
        <a:lstStyle/>
        <a:p>
          <a:endParaRPr lang="en-IN"/>
        </a:p>
      </dgm:t>
    </dgm:pt>
    <dgm:pt modelId="{AC9E31CF-155D-4B0B-8EF3-75272F8600E5}">
      <dgm:prSet custT="1"/>
      <dgm:spPr/>
      <dgm:t>
        <a:bodyPr/>
        <a:lstStyle/>
        <a:p>
          <a:pPr>
            <a:buNone/>
          </a:pPr>
          <a:r>
            <a:rPr lang="en-IN" sz="500"/>
            <a:t>Notification &amp; Alerts Page</a:t>
          </a:r>
        </a:p>
      </dgm:t>
    </dgm:pt>
    <dgm:pt modelId="{805020C2-BE04-4F00-B84D-C3A6B27B3409}" type="parTrans" cxnId="{37C0EC12-8EA3-495C-905D-A9C89D1AA394}">
      <dgm:prSet/>
      <dgm:spPr/>
      <dgm:t>
        <a:bodyPr/>
        <a:lstStyle/>
        <a:p>
          <a:endParaRPr lang="en-IN"/>
        </a:p>
      </dgm:t>
    </dgm:pt>
    <dgm:pt modelId="{0F98CA97-DE9B-4AAA-9C3A-D0E0146341E0}" type="sibTrans" cxnId="{37C0EC12-8EA3-495C-905D-A9C89D1AA394}">
      <dgm:prSet/>
      <dgm:spPr/>
      <dgm:t>
        <a:bodyPr/>
        <a:lstStyle/>
        <a:p>
          <a:endParaRPr lang="en-IN"/>
        </a:p>
      </dgm:t>
    </dgm:pt>
    <dgm:pt modelId="{A2EE334F-C2D4-4990-BAC8-D95FED830B27}">
      <dgm:prSet custT="1"/>
      <dgm:spPr/>
      <dgm:t>
        <a:bodyPr/>
        <a:lstStyle/>
        <a:p>
          <a:pPr>
            <a:buNone/>
          </a:pPr>
          <a:r>
            <a:rPr lang="en-IN" sz="500" dirty="0"/>
            <a:t>Review Wireframes with Leads</a:t>
          </a:r>
        </a:p>
      </dgm:t>
    </dgm:pt>
    <dgm:pt modelId="{B386227D-21C1-4BA8-BE30-C416363FB34B}" type="parTrans" cxnId="{780F0469-4BA9-4DF2-ACCB-FDBBCD752427}">
      <dgm:prSet/>
      <dgm:spPr/>
      <dgm:t>
        <a:bodyPr/>
        <a:lstStyle/>
        <a:p>
          <a:endParaRPr lang="en-IN"/>
        </a:p>
      </dgm:t>
    </dgm:pt>
    <dgm:pt modelId="{DA821F89-1F88-4774-8375-D83EE1DE4C74}" type="sibTrans" cxnId="{780F0469-4BA9-4DF2-ACCB-FDBBCD752427}">
      <dgm:prSet/>
      <dgm:spPr/>
      <dgm:t>
        <a:bodyPr/>
        <a:lstStyle/>
        <a:p>
          <a:endParaRPr lang="en-IN"/>
        </a:p>
      </dgm:t>
    </dgm:pt>
    <dgm:pt modelId="{FAD94394-4697-469E-A025-91102EC287BE}">
      <dgm:prSet custT="1"/>
      <dgm:spPr/>
      <dgm:t>
        <a:bodyPr/>
        <a:lstStyle/>
        <a:p>
          <a:pPr>
            <a:buNone/>
          </a:pPr>
          <a:r>
            <a:rPr lang="en-IN" sz="500" dirty="0"/>
            <a:t>Update Wireframes</a:t>
          </a:r>
        </a:p>
      </dgm:t>
    </dgm:pt>
    <dgm:pt modelId="{F67A02F0-30C1-495E-808D-D030A1F62DF6}" type="parTrans" cxnId="{E9D253F4-6F80-4A5A-A42D-66D0F208BA3A}">
      <dgm:prSet/>
      <dgm:spPr/>
      <dgm:t>
        <a:bodyPr/>
        <a:lstStyle/>
        <a:p>
          <a:endParaRPr lang="en-IN"/>
        </a:p>
      </dgm:t>
    </dgm:pt>
    <dgm:pt modelId="{5689CB13-C4F4-44B1-8582-14FD4AE5626D}" type="sibTrans" cxnId="{E9D253F4-6F80-4A5A-A42D-66D0F208BA3A}">
      <dgm:prSet/>
      <dgm:spPr/>
      <dgm:t>
        <a:bodyPr/>
        <a:lstStyle/>
        <a:p>
          <a:endParaRPr lang="en-IN"/>
        </a:p>
      </dgm:t>
    </dgm:pt>
    <dgm:pt modelId="{7792C702-63E5-4CFE-9985-AC0180884A98}">
      <dgm:prSet custT="1"/>
      <dgm:spPr/>
      <dgm:t>
        <a:bodyPr/>
        <a:lstStyle/>
        <a:p>
          <a:pPr>
            <a:buNone/>
          </a:pPr>
          <a:r>
            <a:rPr lang="en-US" sz="500" dirty="0"/>
            <a:t>Review Wireframes with client and get signoff</a:t>
          </a:r>
        </a:p>
      </dgm:t>
    </dgm:pt>
    <dgm:pt modelId="{ACAE3994-2CBA-4EFB-A17B-67EAB0CB9C73}" type="parTrans" cxnId="{C7FE8A32-FFD7-499C-AB94-30D6DC907AFC}">
      <dgm:prSet/>
      <dgm:spPr/>
      <dgm:t>
        <a:bodyPr/>
        <a:lstStyle/>
        <a:p>
          <a:endParaRPr lang="en-IN"/>
        </a:p>
      </dgm:t>
    </dgm:pt>
    <dgm:pt modelId="{AFD7221C-DDA1-4A5A-8CF2-5EBD4CC2163E}" type="sibTrans" cxnId="{C7FE8A32-FFD7-499C-AB94-30D6DC907AFC}">
      <dgm:prSet/>
      <dgm:spPr/>
      <dgm:t>
        <a:bodyPr/>
        <a:lstStyle/>
        <a:p>
          <a:endParaRPr lang="en-IN"/>
        </a:p>
      </dgm:t>
    </dgm:pt>
    <dgm:pt modelId="{D5784E97-8B4E-4FCF-B9E5-F93E4332A8B7}">
      <dgm:prSet custT="1"/>
      <dgm:spPr/>
      <dgm:t>
        <a:bodyPr/>
        <a:lstStyle/>
        <a:p>
          <a:pPr>
            <a:buNone/>
          </a:pPr>
          <a:r>
            <a:rPr lang="en-IN" sz="500" dirty="0"/>
            <a:t>Task Name</a:t>
          </a:r>
        </a:p>
      </dgm:t>
    </dgm:pt>
    <dgm:pt modelId="{DAAEE8C7-C3BB-40BC-AFFD-E0D3064E0442}" type="parTrans" cxnId="{BDE049B8-3B61-43CD-92FC-DE94D0C788F8}">
      <dgm:prSet/>
      <dgm:spPr/>
      <dgm:t>
        <a:bodyPr/>
        <a:lstStyle/>
        <a:p>
          <a:endParaRPr lang="en-IN"/>
        </a:p>
      </dgm:t>
    </dgm:pt>
    <dgm:pt modelId="{AA77429F-0FCE-4A4E-A38E-D5EF31C8A729}" type="sibTrans" cxnId="{BDE049B8-3B61-43CD-92FC-DE94D0C788F8}">
      <dgm:prSet/>
      <dgm:spPr/>
      <dgm:t>
        <a:bodyPr/>
        <a:lstStyle/>
        <a:p>
          <a:endParaRPr lang="en-IN"/>
        </a:p>
      </dgm:t>
    </dgm:pt>
    <dgm:pt modelId="{2FD6C809-0CA4-4977-91E5-CB5A56641926}">
      <dgm:prSet custT="1"/>
      <dgm:spPr/>
      <dgm:t>
        <a:bodyPr/>
        <a:lstStyle/>
        <a:p>
          <a:pPr>
            <a:buNone/>
          </a:pPr>
          <a:r>
            <a:rPr lang="en-IN" sz="500" dirty="0"/>
            <a:t>Review </a:t>
          </a:r>
          <a:r>
            <a:rPr lang="en-IN" sz="500" dirty="0" err="1"/>
            <a:t>exisiting</a:t>
          </a:r>
          <a:r>
            <a:rPr lang="en-IN" sz="500" dirty="0"/>
            <a:t> dashboard applications</a:t>
          </a:r>
        </a:p>
      </dgm:t>
    </dgm:pt>
    <dgm:pt modelId="{F2FFA76E-64F6-44F7-9E9A-3C3E2813AF4E}" type="parTrans" cxnId="{A5A991B6-0473-4158-BE6D-C211C3273E13}">
      <dgm:prSet/>
      <dgm:spPr/>
      <dgm:t>
        <a:bodyPr/>
        <a:lstStyle/>
        <a:p>
          <a:endParaRPr lang="en-IN"/>
        </a:p>
      </dgm:t>
    </dgm:pt>
    <dgm:pt modelId="{46E06449-7E29-4C10-B102-25B395C60B9D}" type="sibTrans" cxnId="{A5A991B6-0473-4158-BE6D-C211C3273E13}">
      <dgm:prSet/>
      <dgm:spPr/>
      <dgm:t>
        <a:bodyPr/>
        <a:lstStyle/>
        <a:p>
          <a:endParaRPr lang="en-IN"/>
        </a:p>
      </dgm:t>
    </dgm:pt>
    <dgm:pt modelId="{9A9460E3-AE91-4538-94EC-1EFB3BC822E0}">
      <dgm:prSet custT="1"/>
      <dgm:spPr/>
      <dgm:t>
        <a:bodyPr/>
        <a:lstStyle/>
        <a:p>
          <a:pPr>
            <a:buNone/>
          </a:pPr>
          <a:r>
            <a:rPr lang="en-US" sz="500"/>
            <a:t>Identify User Roles and Navigation Paths</a:t>
          </a:r>
        </a:p>
      </dgm:t>
    </dgm:pt>
    <dgm:pt modelId="{6A1C4528-00EA-4523-8561-CDA3D2DF740F}" type="parTrans" cxnId="{A16E1697-8F5B-42E4-9E08-552DD8466CBE}">
      <dgm:prSet/>
      <dgm:spPr/>
      <dgm:t>
        <a:bodyPr/>
        <a:lstStyle/>
        <a:p>
          <a:endParaRPr lang="en-IN"/>
        </a:p>
      </dgm:t>
    </dgm:pt>
    <dgm:pt modelId="{7A926A77-AC72-4E99-8392-5AC1808ED5B9}" type="sibTrans" cxnId="{A16E1697-8F5B-42E4-9E08-552DD8466CBE}">
      <dgm:prSet/>
      <dgm:spPr/>
      <dgm:t>
        <a:bodyPr/>
        <a:lstStyle/>
        <a:p>
          <a:endParaRPr lang="en-IN"/>
        </a:p>
      </dgm:t>
    </dgm:pt>
    <dgm:pt modelId="{E00BD22C-9BF0-4A71-8A57-A9B5E8B4A9A0}">
      <dgm:prSet custT="1"/>
      <dgm:spPr/>
      <dgm:t>
        <a:bodyPr/>
        <a:lstStyle/>
        <a:p>
          <a:pPr>
            <a:buNone/>
          </a:pPr>
          <a:r>
            <a:rPr lang="en-IN" sz="500"/>
            <a:t>Document Integration Points</a:t>
          </a:r>
        </a:p>
      </dgm:t>
    </dgm:pt>
    <dgm:pt modelId="{7F551875-82FC-42AE-894E-AE9332A1E04A}" type="parTrans" cxnId="{E5F19F93-4C30-4144-AB9F-9132C429B611}">
      <dgm:prSet/>
      <dgm:spPr/>
      <dgm:t>
        <a:bodyPr/>
        <a:lstStyle/>
        <a:p>
          <a:endParaRPr lang="en-IN"/>
        </a:p>
      </dgm:t>
    </dgm:pt>
    <dgm:pt modelId="{7B78DEA5-E783-4FE8-90D3-883E5E279309}" type="sibTrans" cxnId="{E5F19F93-4C30-4144-AB9F-9132C429B611}">
      <dgm:prSet/>
      <dgm:spPr/>
      <dgm:t>
        <a:bodyPr/>
        <a:lstStyle/>
        <a:p>
          <a:endParaRPr lang="en-IN"/>
        </a:p>
      </dgm:t>
    </dgm:pt>
    <dgm:pt modelId="{724729AD-8D1E-4B32-8E94-BA58DFEB6D0E}">
      <dgm:prSet custT="1"/>
      <dgm:spPr/>
      <dgm:t>
        <a:bodyPr/>
        <a:lstStyle/>
        <a:p>
          <a:pPr>
            <a:buNone/>
          </a:pPr>
          <a:r>
            <a:rPr lang="en-US" sz="500"/>
            <a:t>Create a Draft App Map</a:t>
          </a:r>
        </a:p>
      </dgm:t>
    </dgm:pt>
    <dgm:pt modelId="{E1159184-A502-4B93-A629-09263987E6CE}" type="parTrans" cxnId="{2CF37978-B697-4DD8-B7D2-5410FB8E93B2}">
      <dgm:prSet/>
      <dgm:spPr/>
      <dgm:t>
        <a:bodyPr/>
        <a:lstStyle/>
        <a:p>
          <a:endParaRPr lang="en-IN"/>
        </a:p>
      </dgm:t>
    </dgm:pt>
    <dgm:pt modelId="{CA553C73-3BE5-42D9-ABC6-68E3485CDC32}" type="sibTrans" cxnId="{2CF37978-B697-4DD8-B7D2-5410FB8E93B2}">
      <dgm:prSet/>
      <dgm:spPr/>
      <dgm:t>
        <a:bodyPr/>
        <a:lstStyle/>
        <a:p>
          <a:endParaRPr lang="en-IN"/>
        </a:p>
      </dgm:t>
    </dgm:pt>
    <dgm:pt modelId="{BA5D0EB7-656C-4901-92FF-0D099E5C5DF1}">
      <dgm:prSet custT="1"/>
      <dgm:spPr/>
      <dgm:t>
        <a:bodyPr/>
        <a:lstStyle/>
        <a:p>
          <a:pPr>
            <a:buNone/>
          </a:pPr>
          <a:r>
            <a:rPr lang="en-US" sz="500"/>
            <a:t>Review Draft App Map with leads</a:t>
          </a:r>
        </a:p>
      </dgm:t>
    </dgm:pt>
    <dgm:pt modelId="{E2E03968-6938-47C1-8813-AB294746ACB0}" type="parTrans" cxnId="{C128ECCB-A6BB-40EB-B559-A82C8A7252DD}">
      <dgm:prSet/>
      <dgm:spPr/>
      <dgm:t>
        <a:bodyPr/>
        <a:lstStyle/>
        <a:p>
          <a:endParaRPr lang="en-IN"/>
        </a:p>
      </dgm:t>
    </dgm:pt>
    <dgm:pt modelId="{718D613E-3B89-47A9-839D-128DA02E25AA}" type="sibTrans" cxnId="{C128ECCB-A6BB-40EB-B559-A82C8A7252DD}">
      <dgm:prSet/>
      <dgm:spPr/>
      <dgm:t>
        <a:bodyPr/>
        <a:lstStyle/>
        <a:p>
          <a:endParaRPr lang="en-IN"/>
        </a:p>
      </dgm:t>
    </dgm:pt>
    <dgm:pt modelId="{8543E257-5352-4369-8E2C-6890ED088C7B}">
      <dgm:prSet custT="1"/>
      <dgm:spPr/>
      <dgm:t>
        <a:bodyPr/>
        <a:lstStyle/>
        <a:p>
          <a:pPr>
            <a:buNone/>
          </a:pPr>
          <a:r>
            <a:rPr lang="en-US" sz="500" dirty="0"/>
            <a:t>Update App Map and create final App Map</a:t>
          </a:r>
        </a:p>
      </dgm:t>
    </dgm:pt>
    <dgm:pt modelId="{85C85936-EF10-450F-B31A-F3057FF8E384}" type="parTrans" cxnId="{554CC676-BB7A-4BE9-B9DE-FE1A62839A3A}">
      <dgm:prSet/>
      <dgm:spPr/>
      <dgm:t>
        <a:bodyPr/>
        <a:lstStyle/>
        <a:p>
          <a:endParaRPr lang="en-IN"/>
        </a:p>
      </dgm:t>
    </dgm:pt>
    <dgm:pt modelId="{0A461407-7393-4C14-869C-8D285FC97D45}" type="sibTrans" cxnId="{554CC676-BB7A-4BE9-B9DE-FE1A62839A3A}">
      <dgm:prSet/>
      <dgm:spPr/>
      <dgm:t>
        <a:bodyPr/>
        <a:lstStyle/>
        <a:p>
          <a:endParaRPr lang="en-IN"/>
        </a:p>
      </dgm:t>
    </dgm:pt>
    <dgm:pt modelId="{3407004B-10E9-4F74-AAFE-5030A3EBF321}" type="pres">
      <dgm:prSet presAssocID="{C844DE97-F8DD-4C5F-B072-E4279991C1EB}" presName="hierChild1" presStyleCnt="0">
        <dgm:presLayoutVars>
          <dgm:orgChart val="1"/>
          <dgm:chPref val="1"/>
          <dgm:dir/>
          <dgm:animOne val="branch"/>
          <dgm:animLvl val="lvl"/>
          <dgm:resizeHandles/>
        </dgm:presLayoutVars>
      </dgm:prSet>
      <dgm:spPr/>
    </dgm:pt>
    <dgm:pt modelId="{631A7D22-CEAE-4912-B836-73F431EAC0E2}" type="pres">
      <dgm:prSet presAssocID="{EA4F404D-4133-4C34-B52B-5B3FEBBFB224}" presName="hierRoot1" presStyleCnt="0">
        <dgm:presLayoutVars>
          <dgm:hierBranch val="init"/>
        </dgm:presLayoutVars>
      </dgm:prSet>
      <dgm:spPr/>
    </dgm:pt>
    <dgm:pt modelId="{8E1B3473-BE6B-4BCA-A7E0-F34A4F3F3547}" type="pres">
      <dgm:prSet presAssocID="{EA4F404D-4133-4C34-B52B-5B3FEBBFB224}" presName="rootComposite1" presStyleCnt="0"/>
      <dgm:spPr/>
    </dgm:pt>
    <dgm:pt modelId="{7D82B48F-D22E-4777-B95B-492403D9371D}" type="pres">
      <dgm:prSet presAssocID="{EA4F404D-4133-4C34-B52B-5B3FEBBFB224}" presName="rootText1" presStyleLbl="node0" presStyleIdx="0" presStyleCnt="1">
        <dgm:presLayoutVars>
          <dgm:chPref val="3"/>
        </dgm:presLayoutVars>
      </dgm:prSet>
      <dgm:spPr/>
    </dgm:pt>
    <dgm:pt modelId="{B19EBE51-5054-40B0-ADAB-72D44695AF82}" type="pres">
      <dgm:prSet presAssocID="{EA4F404D-4133-4C34-B52B-5B3FEBBFB224}" presName="rootConnector1" presStyleLbl="node1" presStyleIdx="0" presStyleCnt="0"/>
      <dgm:spPr/>
    </dgm:pt>
    <dgm:pt modelId="{ED983E10-73D8-47A5-A8C2-116CC2615050}" type="pres">
      <dgm:prSet presAssocID="{EA4F404D-4133-4C34-B52B-5B3FEBBFB224}" presName="hierChild2" presStyleCnt="0"/>
      <dgm:spPr/>
    </dgm:pt>
    <dgm:pt modelId="{2C54A2C0-C066-4786-85E8-6EE1DF2C03CC}" type="pres">
      <dgm:prSet presAssocID="{9D0A92FB-2C83-4D00-87FB-BD3CD2567525}" presName="Name37" presStyleLbl="parChTrans1D2" presStyleIdx="0" presStyleCnt="4"/>
      <dgm:spPr/>
    </dgm:pt>
    <dgm:pt modelId="{02B4F6A0-0AB5-48B4-B960-8036035FB963}" type="pres">
      <dgm:prSet presAssocID="{9C38ABA5-C029-4A71-BFA9-584B0BA643E8}" presName="hierRoot2" presStyleCnt="0">
        <dgm:presLayoutVars>
          <dgm:hierBranch val="init"/>
        </dgm:presLayoutVars>
      </dgm:prSet>
      <dgm:spPr/>
    </dgm:pt>
    <dgm:pt modelId="{1D19AC8D-F6B3-465D-8A0B-06EB06BCAE8B}" type="pres">
      <dgm:prSet presAssocID="{9C38ABA5-C029-4A71-BFA9-584B0BA643E8}" presName="rootComposite" presStyleCnt="0"/>
      <dgm:spPr/>
    </dgm:pt>
    <dgm:pt modelId="{7C711AFE-ACDC-4D63-BF24-6907322B63A7}" type="pres">
      <dgm:prSet presAssocID="{9C38ABA5-C029-4A71-BFA9-584B0BA643E8}" presName="rootText" presStyleLbl="node2" presStyleIdx="0" presStyleCnt="4">
        <dgm:presLayoutVars>
          <dgm:chPref val="3"/>
        </dgm:presLayoutVars>
      </dgm:prSet>
      <dgm:spPr/>
    </dgm:pt>
    <dgm:pt modelId="{24B490BC-5D45-49F9-AB42-3FF9594B6C4A}" type="pres">
      <dgm:prSet presAssocID="{9C38ABA5-C029-4A71-BFA9-584B0BA643E8}" presName="rootConnector" presStyleLbl="node2" presStyleIdx="0" presStyleCnt="4"/>
      <dgm:spPr/>
    </dgm:pt>
    <dgm:pt modelId="{200D88A3-345E-4E18-8672-BCA99EAC8018}" type="pres">
      <dgm:prSet presAssocID="{9C38ABA5-C029-4A71-BFA9-584B0BA643E8}" presName="hierChild4" presStyleCnt="0"/>
      <dgm:spPr/>
    </dgm:pt>
    <dgm:pt modelId="{1C7CF0D9-9405-424C-85BF-BC616B837611}" type="pres">
      <dgm:prSet presAssocID="{22327034-9E26-456E-96BE-B6B868E3EF01}" presName="Name37" presStyleLbl="parChTrans1D3" presStyleIdx="0" presStyleCnt="24"/>
      <dgm:spPr/>
    </dgm:pt>
    <dgm:pt modelId="{9482624A-835F-459C-829B-EE6FD4FD184C}" type="pres">
      <dgm:prSet presAssocID="{4A018FE0-1F77-43A0-8F1E-48702FE2BDF3}" presName="hierRoot2" presStyleCnt="0">
        <dgm:presLayoutVars>
          <dgm:hierBranch val="init"/>
        </dgm:presLayoutVars>
      </dgm:prSet>
      <dgm:spPr/>
    </dgm:pt>
    <dgm:pt modelId="{528C5A0F-477C-4B54-B2CB-E7ED2136B969}" type="pres">
      <dgm:prSet presAssocID="{4A018FE0-1F77-43A0-8F1E-48702FE2BDF3}" presName="rootComposite" presStyleCnt="0"/>
      <dgm:spPr/>
    </dgm:pt>
    <dgm:pt modelId="{A6E15371-6DA1-462D-A740-9AD5DFF50888}" type="pres">
      <dgm:prSet presAssocID="{4A018FE0-1F77-43A0-8F1E-48702FE2BDF3}" presName="rootText" presStyleLbl="node3" presStyleIdx="0" presStyleCnt="24">
        <dgm:presLayoutVars>
          <dgm:chPref val="3"/>
        </dgm:presLayoutVars>
      </dgm:prSet>
      <dgm:spPr/>
    </dgm:pt>
    <dgm:pt modelId="{EBB0DDC9-82D2-4605-8DF0-2DCCB2F2A2E2}" type="pres">
      <dgm:prSet presAssocID="{4A018FE0-1F77-43A0-8F1E-48702FE2BDF3}" presName="rootConnector" presStyleLbl="node3" presStyleIdx="0" presStyleCnt="24"/>
      <dgm:spPr/>
    </dgm:pt>
    <dgm:pt modelId="{E9B188AF-704A-4FA4-915D-0D7D91F3E45F}" type="pres">
      <dgm:prSet presAssocID="{4A018FE0-1F77-43A0-8F1E-48702FE2BDF3}" presName="hierChild4" presStyleCnt="0"/>
      <dgm:spPr/>
    </dgm:pt>
    <dgm:pt modelId="{E531A196-3B3D-4896-9E04-70979F2DCB39}" type="pres">
      <dgm:prSet presAssocID="{4A018FE0-1F77-43A0-8F1E-48702FE2BDF3}" presName="hierChild5" presStyleCnt="0"/>
      <dgm:spPr/>
    </dgm:pt>
    <dgm:pt modelId="{A9C8109C-3B46-4F53-A823-991F52B8E0C8}" type="pres">
      <dgm:prSet presAssocID="{0FD9ABF8-5AF6-4717-B3B0-C1DAAEA193D1}" presName="Name37" presStyleLbl="parChTrans1D3" presStyleIdx="1" presStyleCnt="24"/>
      <dgm:spPr/>
    </dgm:pt>
    <dgm:pt modelId="{C3E59380-CA3F-4734-884D-55BD5F8E2C20}" type="pres">
      <dgm:prSet presAssocID="{FE9B6DB1-FAD6-4476-AD51-46FD07FE9A78}" presName="hierRoot2" presStyleCnt="0">
        <dgm:presLayoutVars>
          <dgm:hierBranch val="init"/>
        </dgm:presLayoutVars>
      </dgm:prSet>
      <dgm:spPr/>
    </dgm:pt>
    <dgm:pt modelId="{190FE3E9-0627-4917-9FFE-C5602BC3CF85}" type="pres">
      <dgm:prSet presAssocID="{FE9B6DB1-FAD6-4476-AD51-46FD07FE9A78}" presName="rootComposite" presStyleCnt="0"/>
      <dgm:spPr/>
    </dgm:pt>
    <dgm:pt modelId="{01DFB28D-6D5F-4123-90DD-4A57F97C0D1F}" type="pres">
      <dgm:prSet presAssocID="{FE9B6DB1-FAD6-4476-AD51-46FD07FE9A78}" presName="rootText" presStyleLbl="node3" presStyleIdx="1" presStyleCnt="24">
        <dgm:presLayoutVars>
          <dgm:chPref val="3"/>
        </dgm:presLayoutVars>
      </dgm:prSet>
      <dgm:spPr/>
    </dgm:pt>
    <dgm:pt modelId="{1061CE68-623B-4AA5-A6C6-F063C0365F0E}" type="pres">
      <dgm:prSet presAssocID="{FE9B6DB1-FAD6-4476-AD51-46FD07FE9A78}" presName="rootConnector" presStyleLbl="node3" presStyleIdx="1" presStyleCnt="24"/>
      <dgm:spPr/>
    </dgm:pt>
    <dgm:pt modelId="{D5FD0A5C-56F2-4231-8F38-496B4C5DC739}" type="pres">
      <dgm:prSet presAssocID="{FE9B6DB1-FAD6-4476-AD51-46FD07FE9A78}" presName="hierChild4" presStyleCnt="0"/>
      <dgm:spPr/>
    </dgm:pt>
    <dgm:pt modelId="{92B05753-9316-4E77-950B-5E63A059CF33}" type="pres">
      <dgm:prSet presAssocID="{FE9B6DB1-FAD6-4476-AD51-46FD07FE9A78}" presName="hierChild5" presStyleCnt="0"/>
      <dgm:spPr/>
    </dgm:pt>
    <dgm:pt modelId="{FA9012B5-2D66-403D-B77F-AF45C947D104}" type="pres">
      <dgm:prSet presAssocID="{A42E2DF5-BA14-4B47-8DAE-7B41200FE310}" presName="Name37" presStyleLbl="parChTrans1D3" presStyleIdx="2" presStyleCnt="24"/>
      <dgm:spPr/>
    </dgm:pt>
    <dgm:pt modelId="{73ED42ED-C1E7-4F61-A801-7CE73A1667F8}" type="pres">
      <dgm:prSet presAssocID="{F2BCC334-EF64-47A5-BF92-776C0A616603}" presName="hierRoot2" presStyleCnt="0">
        <dgm:presLayoutVars>
          <dgm:hierBranch val="init"/>
        </dgm:presLayoutVars>
      </dgm:prSet>
      <dgm:spPr/>
    </dgm:pt>
    <dgm:pt modelId="{8307DEE8-912E-4034-9987-D217C349F661}" type="pres">
      <dgm:prSet presAssocID="{F2BCC334-EF64-47A5-BF92-776C0A616603}" presName="rootComposite" presStyleCnt="0"/>
      <dgm:spPr/>
    </dgm:pt>
    <dgm:pt modelId="{8B9C132E-B581-48B6-95BB-152DAF5CB08B}" type="pres">
      <dgm:prSet presAssocID="{F2BCC334-EF64-47A5-BF92-776C0A616603}" presName="rootText" presStyleLbl="node3" presStyleIdx="2" presStyleCnt="24">
        <dgm:presLayoutVars>
          <dgm:chPref val="3"/>
        </dgm:presLayoutVars>
      </dgm:prSet>
      <dgm:spPr/>
    </dgm:pt>
    <dgm:pt modelId="{7877B044-11F2-4468-A7FE-6BDC512D8D0F}" type="pres">
      <dgm:prSet presAssocID="{F2BCC334-EF64-47A5-BF92-776C0A616603}" presName="rootConnector" presStyleLbl="node3" presStyleIdx="2" presStyleCnt="24"/>
      <dgm:spPr/>
    </dgm:pt>
    <dgm:pt modelId="{688CC323-8FBC-4D52-87B8-093B1C9485CF}" type="pres">
      <dgm:prSet presAssocID="{F2BCC334-EF64-47A5-BF92-776C0A616603}" presName="hierChild4" presStyleCnt="0"/>
      <dgm:spPr/>
    </dgm:pt>
    <dgm:pt modelId="{784C755A-2E71-4340-923F-550A94638D73}" type="pres">
      <dgm:prSet presAssocID="{F2BCC334-EF64-47A5-BF92-776C0A616603}" presName="hierChild5" presStyleCnt="0"/>
      <dgm:spPr/>
    </dgm:pt>
    <dgm:pt modelId="{8BBAC6D7-365F-4A86-BB4E-8D63AF577DFB}" type="pres">
      <dgm:prSet presAssocID="{E7A488F8-37A9-4C46-B224-596567CD3081}" presName="Name37" presStyleLbl="parChTrans1D3" presStyleIdx="3" presStyleCnt="24"/>
      <dgm:spPr/>
    </dgm:pt>
    <dgm:pt modelId="{D01E7939-5597-4D07-B847-4A1C1D88928A}" type="pres">
      <dgm:prSet presAssocID="{611E1F5D-D425-47CA-81F0-D94BC9CE4722}" presName="hierRoot2" presStyleCnt="0">
        <dgm:presLayoutVars>
          <dgm:hierBranch val="init"/>
        </dgm:presLayoutVars>
      </dgm:prSet>
      <dgm:spPr/>
    </dgm:pt>
    <dgm:pt modelId="{2624CF0E-6D9B-461B-80E1-87D777EAE3F5}" type="pres">
      <dgm:prSet presAssocID="{611E1F5D-D425-47CA-81F0-D94BC9CE4722}" presName="rootComposite" presStyleCnt="0"/>
      <dgm:spPr/>
    </dgm:pt>
    <dgm:pt modelId="{48D7E91F-D5CF-4BCE-A4D5-33959A1333D6}" type="pres">
      <dgm:prSet presAssocID="{611E1F5D-D425-47CA-81F0-D94BC9CE4722}" presName="rootText" presStyleLbl="node3" presStyleIdx="3" presStyleCnt="24">
        <dgm:presLayoutVars>
          <dgm:chPref val="3"/>
        </dgm:presLayoutVars>
      </dgm:prSet>
      <dgm:spPr/>
    </dgm:pt>
    <dgm:pt modelId="{0DF9969D-791C-4D2B-94A6-76D246E07CC1}" type="pres">
      <dgm:prSet presAssocID="{611E1F5D-D425-47CA-81F0-D94BC9CE4722}" presName="rootConnector" presStyleLbl="node3" presStyleIdx="3" presStyleCnt="24"/>
      <dgm:spPr/>
    </dgm:pt>
    <dgm:pt modelId="{1554C0DA-02B2-4ADF-A84E-C2561B61F8E0}" type="pres">
      <dgm:prSet presAssocID="{611E1F5D-D425-47CA-81F0-D94BC9CE4722}" presName="hierChild4" presStyleCnt="0"/>
      <dgm:spPr/>
    </dgm:pt>
    <dgm:pt modelId="{384A8252-757F-48F9-879B-B542FCFB996D}" type="pres">
      <dgm:prSet presAssocID="{611E1F5D-D425-47CA-81F0-D94BC9CE4722}" presName="hierChild5" presStyleCnt="0"/>
      <dgm:spPr/>
    </dgm:pt>
    <dgm:pt modelId="{3011B1CE-C63F-4D10-868D-4578ACC9C34F}" type="pres">
      <dgm:prSet presAssocID="{6B66FD0C-C40A-4E8C-A6CD-7825D72DB9C0}" presName="Name37" presStyleLbl="parChTrans1D3" presStyleIdx="4" presStyleCnt="24"/>
      <dgm:spPr/>
    </dgm:pt>
    <dgm:pt modelId="{EB7BE74B-E44B-4825-A621-57FC678322C7}" type="pres">
      <dgm:prSet presAssocID="{0E3596D8-01EF-42C1-AA01-3383AC4E6520}" presName="hierRoot2" presStyleCnt="0">
        <dgm:presLayoutVars>
          <dgm:hierBranch val="init"/>
        </dgm:presLayoutVars>
      </dgm:prSet>
      <dgm:spPr/>
    </dgm:pt>
    <dgm:pt modelId="{F1454233-4134-4234-8DD2-36DE2D9214E3}" type="pres">
      <dgm:prSet presAssocID="{0E3596D8-01EF-42C1-AA01-3383AC4E6520}" presName="rootComposite" presStyleCnt="0"/>
      <dgm:spPr/>
    </dgm:pt>
    <dgm:pt modelId="{45F67354-44A4-473D-A560-CCD5647F31B3}" type="pres">
      <dgm:prSet presAssocID="{0E3596D8-01EF-42C1-AA01-3383AC4E6520}" presName="rootText" presStyleLbl="node3" presStyleIdx="4" presStyleCnt="24">
        <dgm:presLayoutVars>
          <dgm:chPref val="3"/>
        </dgm:presLayoutVars>
      </dgm:prSet>
      <dgm:spPr/>
    </dgm:pt>
    <dgm:pt modelId="{A323C71F-55AC-4B2F-AA2C-6266E252DF2C}" type="pres">
      <dgm:prSet presAssocID="{0E3596D8-01EF-42C1-AA01-3383AC4E6520}" presName="rootConnector" presStyleLbl="node3" presStyleIdx="4" presStyleCnt="24"/>
      <dgm:spPr/>
    </dgm:pt>
    <dgm:pt modelId="{B39F4067-5F28-4CD5-9FE9-6E19441CD10F}" type="pres">
      <dgm:prSet presAssocID="{0E3596D8-01EF-42C1-AA01-3383AC4E6520}" presName="hierChild4" presStyleCnt="0"/>
      <dgm:spPr/>
    </dgm:pt>
    <dgm:pt modelId="{717EB4F7-0731-4CCE-81B4-483C9E24C229}" type="pres">
      <dgm:prSet presAssocID="{0E3596D8-01EF-42C1-AA01-3383AC4E6520}" presName="hierChild5" presStyleCnt="0"/>
      <dgm:spPr/>
    </dgm:pt>
    <dgm:pt modelId="{67DCB28B-0728-42F3-A9EA-C38A2F562FB1}" type="pres">
      <dgm:prSet presAssocID="{45204DA5-3D7B-4287-BC3B-AA16B62B52BA}" presName="Name37" presStyleLbl="parChTrans1D3" presStyleIdx="5" presStyleCnt="24"/>
      <dgm:spPr/>
    </dgm:pt>
    <dgm:pt modelId="{2B07F71D-BD2A-4DB2-968E-2D8CF4EBCE46}" type="pres">
      <dgm:prSet presAssocID="{EB37EF33-C56E-4A39-B4D4-DBB662612AEE}" presName="hierRoot2" presStyleCnt="0">
        <dgm:presLayoutVars>
          <dgm:hierBranch val="init"/>
        </dgm:presLayoutVars>
      </dgm:prSet>
      <dgm:spPr/>
    </dgm:pt>
    <dgm:pt modelId="{DF29D431-1FC6-475C-8A1D-10718D6B20D9}" type="pres">
      <dgm:prSet presAssocID="{EB37EF33-C56E-4A39-B4D4-DBB662612AEE}" presName="rootComposite" presStyleCnt="0"/>
      <dgm:spPr/>
    </dgm:pt>
    <dgm:pt modelId="{4864187A-FDFE-49AA-82D2-EE513A6BB298}" type="pres">
      <dgm:prSet presAssocID="{EB37EF33-C56E-4A39-B4D4-DBB662612AEE}" presName="rootText" presStyleLbl="node3" presStyleIdx="5" presStyleCnt="24">
        <dgm:presLayoutVars>
          <dgm:chPref val="3"/>
        </dgm:presLayoutVars>
      </dgm:prSet>
      <dgm:spPr/>
    </dgm:pt>
    <dgm:pt modelId="{BE42A30B-315B-4A54-B074-DEF35BBF36EC}" type="pres">
      <dgm:prSet presAssocID="{EB37EF33-C56E-4A39-B4D4-DBB662612AEE}" presName="rootConnector" presStyleLbl="node3" presStyleIdx="5" presStyleCnt="24"/>
      <dgm:spPr/>
    </dgm:pt>
    <dgm:pt modelId="{69B8BDA7-2F57-4813-A86B-B1D952C3EEE1}" type="pres">
      <dgm:prSet presAssocID="{EB37EF33-C56E-4A39-B4D4-DBB662612AEE}" presName="hierChild4" presStyleCnt="0"/>
      <dgm:spPr/>
    </dgm:pt>
    <dgm:pt modelId="{8324DB89-2202-4E46-BDB6-F3915ADF8CC5}" type="pres">
      <dgm:prSet presAssocID="{EB37EF33-C56E-4A39-B4D4-DBB662612AEE}" presName="hierChild5" presStyleCnt="0"/>
      <dgm:spPr/>
    </dgm:pt>
    <dgm:pt modelId="{46BCB285-4964-42EB-B836-35AACA661123}" type="pres">
      <dgm:prSet presAssocID="{9C38ABA5-C029-4A71-BFA9-584B0BA643E8}" presName="hierChild5" presStyleCnt="0"/>
      <dgm:spPr/>
    </dgm:pt>
    <dgm:pt modelId="{A5DC604D-EF01-43BE-96F5-3AC269A589B1}" type="pres">
      <dgm:prSet presAssocID="{C4FF97F3-C4BF-4386-A133-C4C508ADD809}" presName="Name37" presStyleLbl="parChTrans1D2" presStyleIdx="1" presStyleCnt="4"/>
      <dgm:spPr/>
    </dgm:pt>
    <dgm:pt modelId="{B8BE108D-3ED2-4768-ABBA-893D97641192}" type="pres">
      <dgm:prSet presAssocID="{6B91C67F-0450-4789-8F00-7C442EB54B03}" presName="hierRoot2" presStyleCnt="0">
        <dgm:presLayoutVars>
          <dgm:hierBranch val="init"/>
        </dgm:presLayoutVars>
      </dgm:prSet>
      <dgm:spPr/>
    </dgm:pt>
    <dgm:pt modelId="{B31BF7AC-405B-4DBF-9C39-FEBB2D740602}" type="pres">
      <dgm:prSet presAssocID="{6B91C67F-0450-4789-8F00-7C442EB54B03}" presName="rootComposite" presStyleCnt="0"/>
      <dgm:spPr/>
    </dgm:pt>
    <dgm:pt modelId="{C85BA062-4E89-4A87-8E94-A81921D8489D}" type="pres">
      <dgm:prSet presAssocID="{6B91C67F-0450-4789-8F00-7C442EB54B03}" presName="rootText" presStyleLbl="node2" presStyleIdx="1" presStyleCnt="4">
        <dgm:presLayoutVars>
          <dgm:chPref val="3"/>
        </dgm:presLayoutVars>
      </dgm:prSet>
      <dgm:spPr/>
    </dgm:pt>
    <dgm:pt modelId="{1A3DCC70-3069-41DC-B8A1-816DEE585638}" type="pres">
      <dgm:prSet presAssocID="{6B91C67F-0450-4789-8F00-7C442EB54B03}" presName="rootConnector" presStyleLbl="node2" presStyleIdx="1" presStyleCnt="4"/>
      <dgm:spPr/>
    </dgm:pt>
    <dgm:pt modelId="{CBD9C8D7-1A51-4246-B6F5-6367BE9DECE2}" type="pres">
      <dgm:prSet presAssocID="{6B91C67F-0450-4789-8F00-7C442EB54B03}" presName="hierChild4" presStyleCnt="0"/>
      <dgm:spPr/>
    </dgm:pt>
    <dgm:pt modelId="{6C96F573-D70E-46D4-B743-63545A241B36}" type="pres">
      <dgm:prSet presAssocID="{3CD70435-A108-44C8-8FB5-DCF6A71E4172}" presName="Name37" presStyleLbl="parChTrans1D3" presStyleIdx="6" presStyleCnt="24"/>
      <dgm:spPr/>
    </dgm:pt>
    <dgm:pt modelId="{E4CCDC4D-786C-49B2-ADF9-54F0461DBD33}" type="pres">
      <dgm:prSet presAssocID="{BC9BA030-C891-4519-A089-379DCB52BAFA}" presName="hierRoot2" presStyleCnt="0">
        <dgm:presLayoutVars>
          <dgm:hierBranch val="init"/>
        </dgm:presLayoutVars>
      </dgm:prSet>
      <dgm:spPr/>
    </dgm:pt>
    <dgm:pt modelId="{0EAB63AB-9AEF-4B4F-B9FF-4E30E2D93530}" type="pres">
      <dgm:prSet presAssocID="{BC9BA030-C891-4519-A089-379DCB52BAFA}" presName="rootComposite" presStyleCnt="0"/>
      <dgm:spPr/>
    </dgm:pt>
    <dgm:pt modelId="{49FA7D79-68D7-4820-8A06-13E8E0D320E7}" type="pres">
      <dgm:prSet presAssocID="{BC9BA030-C891-4519-A089-379DCB52BAFA}" presName="rootText" presStyleLbl="node3" presStyleIdx="6" presStyleCnt="24">
        <dgm:presLayoutVars>
          <dgm:chPref val="3"/>
        </dgm:presLayoutVars>
      </dgm:prSet>
      <dgm:spPr/>
    </dgm:pt>
    <dgm:pt modelId="{1CB81674-CC9B-4AFC-BA78-58756E8CBB9C}" type="pres">
      <dgm:prSet presAssocID="{BC9BA030-C891-4519-A089-379DCB52BAFA}" presName="rootConnector" presStyleLbl="node3" presStyleIdx="6" presStyleCnt="24"/>
      <dgm:spPr/>
    </dgm:pt>
    <dgm:pt modelId="{DAB7B3A7-FA1F-44F0-AD27-2C9FC64C07A6}" type="pres">
      <dgm:prSet presAssocID="{BC9BA030-C891-4519-A089-379DCB52BAFA}" presName="hierChild4" presStyleCnt="0"/>
      <dgm:spPr/>
    </dgm:pt>
    <dgm:pt modelId="{346C41C6-1AB2-483D-A972-7F7490208E80}" type="pres">
      <dgm:prSet presAssocID="{0818F467-B669-4E88-A81E-6784FBC7AC87}" presName="Name37" presStyleLbl="parChTrans1D4" presStyleIdx="0" presStyleCnt="2"/>
      <dgm:spPr/>
    </dgm:pt>
    <dgm:pt modelId="{65EBAFAA-1A18-4E2E-991C-B7E9DD8C7E5B}" type="pres">
      <dgm:prSet presAssocID="{7CABC0EE-EDF1-40EA-AAA0-B5D79CC2DAC6}" presName="hierRoot2" presStyleCnt="0">
        <dgm:presLayoutVars>
          <dgm:hierBranch val="init"/>
        </dgm:presLayoutVars>
      </dgm:prSet>
      <dgm:spPr/>
    </dgm:pt>
    <dgm:pt modelId="{D3487B8D-AE59-4013-8712-A20FFC8B9D0A}" type="pres">
      <dgm:prSet presAssocID="{7CABC0EE-EDF1-40EA-AAA0-B5D79CC2DAC6}" presName="rootComposite" presStyleCnt="0"/>
      <dgm:spPr/>
    </dgm:pt>
    <dgm:pt modelId="{532157C1-C414-4321-9ACB-604E3A6FA391}" type="pres">
      <dgm:prSet presAssocID="{7CABC0EE-EDF1-40EA-AAA0-B5D79CC2DAC6}" presName="rootText" presStyleLbl="node4" presStyleIdx="0" presStyleCnt="2" custLinFactNeighborX="-1484">
        <dgm:presLayoutVars>
          <dgm:chPref val="3"/>
        </dgm:presLayoutVars>
      </dgm:prSet>
      <dgm:spPr/>
    </dgm:pt>
    <dgm:pt modelId="{661DE516-9ECD-4103-BD7F-85CCA932C8E9}" type="pres">
      <dgm:prSet presAssocID="{7CABC0EE-EDF1-40EA-AAA0-B5D79CC2DAC6}" presName="rootConnector" presStyleLbl="node4" presStyleIdx="0" presStyleCnt="2"/>
      <dgm:spPr/>
    </dgm:pt>
    <dgm:pt modelId="{ADE20741-3AC1-438A-9EA6-3FDF27D4DB4F}" type="pres">
      <dgm:prSet presAssocID="{7CABC0EE-EDF1-40EA-AAA0-B5D79CC2DAC6}" presName="hierChild4" presStyleCnt="0"/>
      <dgm:spPr/>
    </dgm:pt>
    <dgm:pt modelId="{37E663CA-A7B8-413D-A795-B38343C2C2AA}" type="pres">
      <dgm:prSet presAssocID="{7CABC0EE-EDF1-40EA-AAA0-B5D79CC2DAC6}" presName="hierChild5" presStyleCnt="0"/>
      <dgm:spPr/>
    </dgm:pt>
    <dgm:pt modelId="{80F246ED-2C14-4544-BDA5-706743EF6270}" type="pres">
      <dgm:prSet presAssocID="{1BEFF0C4-53F3-4AA9-A676-6C24D2B9E281}" presName="Name37" presStyleLbl="parChTrans1D4" presStyleIdx="1" presStyleCnt="2"/>
      <dgm:spPr/>
    </dgm:pt>
    <dgm:pt modelId="{EC04BDA7-5CD0-4102-8E89-1611A3C4546D}" type="pres">
      <dgm:prSet presAssocID="{C0746E32-E1F8-44B8-BD31-E031A8A4ED1F}" presName="hierRoot2" presStyleCnt="0">
        <dgm:presLayoutVars>
          <dgm:hierBranch val="init"/>
        </dgm:presLayoutVars>
      </dgm:prSet>
      <dgm:spPr/>
    </dgm:pt>
    <dgm:pt modelId="{9C964522-05C6-45F4-825A-E24C83BE3C77}" type="pres">
      <dgm:prSet presAssocID="{C0746E32-E1F8-44B8-BD31-E031A8A4ED1F}" presName="rootComposite" presStyleCnt="0"/>
      <dgm:spPr/>
    </dgm:pt>
    <dgm:pt modelId="{D02A03EA-ADE5-452B-8F7E-403B71F00D82}" type="pres">
      <dgm:prSet presAssocID="{C0746E32-E1F8-44B8-BD31-E031A8A4ED1F}" presName="rootText" presStyleLbl="node4" presStyleIdx="1" presStyleCnt="2">
        <dgm:presLayoutVars>
          <dgm:chPref val="3"/>
        </dgm:presLayoutVars>
      </dgm:prSet>
      <dgm:spPr/>
    </dgm:pt>
    <dgm:pt modelId="{216C05EF-AFA3-4488-B5EB-67CFCBB3A617}" type="pres">
      <dgm:prSet presAssocID="{C0746E32-E1F8-44B8-BD31-E031A8A4ED1F}" presName="rootConnector" presStyleLbl="node4" presStyleIdx="1" presStyleCnt="2"/>
      <dgm:spPr/>
    </dgm:pt>
    <dgm:pt modelId="{9956FFE2-9874-4AC8-BF27-F9DDEB0583F0}" type="pres">
      <dgm:prSet presAssocID="{C0746E32-E1F8-44B8-BD31-E031A8A4ED1F}" presName="hierChild4" presStyleCnt="0"/>
      <dgm:spPr/>
    </dgm:pt>
    <dgm:pt modelId="{04463D35-B922-4EBA-B473-9EA2D6C61F02}" type="pres">
      <dgm:prSet presAssocID="{C0746E32-E1F8-44B8-BD31-E031A8A4ED1F}" presName="hierChild5" presStyleCnt="0"/>
      <dgm:spPr/>
    </dgm:pt>
    <dgm:pt modelId="{F3600019-9C37-4061-90FB-87EB38E8A6AA}" type="pres">
      <dgm:prSet presAssocID="{BC9BA030-C891-4519-A089-379DCB52BAFA}" presName="hierChild5" presStyleCnt="0"/>
      <dgm:spPr/>
    </dgm:pt>
    <dgm:pt modelId="{8A6B5F88-7362-4F46-BF2A-1DAF913A2326}" type="pres">
      <dgm:prSet presAssocID="{6B91C67F-0450-4789-8F00-7C442EB54B03}" presName="hierChild5" presStyleCnt="0"/>
      <dgm:spPr/>
    </dgm:pt>
    <dgm:pt modelId="{714CEEBD-F52A-4ACC-8570-4729122D0A91}" type="pres">
      <dgm:prSet presAssocID="{404AFFF1-4A7F-4C4A-B9F3-39370934E0C0}" presName="Name37" presStyleLbl="parChTrans1D2" presStyleIdx="2" presStyleCnt="4"/>
      <dgm:spPr/>
    </dgm:pt>
    <dgm:pt modelId="{7FF184D5-F720-4EEA-B75D-9ED5138F9008}" type="pres">
      <dgm:prSet presAssocID="{CE51CD85-F388-4E38-BD46-B52C83020D5E}" presName="hierRoot2" presStyleCnt="0">
        <dgm:presLayoutVars>
          <dgm:hierBranch val="init"/>
        </dgm:presLayoutVars>
      </dgm:prSet>
      <dgm:spPr/>
    </dgm:pt>
    <dgm:pt modelId="{96DF29BA-EA86-40DD-A374-31B27BF8D901}" type="pres">
      <dgm:prSet presAssocID="{CE51CD85-F388-4E38-BD46-B52C83020D5E}" presName="rootComposite" presStyleCnt="0"/>
      <dgm:spPr/>
    </dgm:pt>
    <dgm:pt modelId="{D8482260-41DA-49AD-82A3-D08DAE460701}" type="pres">
      <dgm:prSet presAssocID="{CE51CD85-F388-4E38-BD46-B52C83020D5E}" presName="rootText" presStyleLbl="node2" presStyleIdx="2" presStyleCnt="4">
        <dgm:presLayoutVars>
          <dgm:chPref val="3"/>
        </dgm:presLayoutVars>
      </dgm:prSet>
      <dgm:spPr/>
    </dgm:pt>
    <dgm:pt modelId="{0F2A91B0-3A97-4F61-8042-17564C1C2DCD}" type="pres">
      <dgm:prSet presAssocID="{CE51CD85-F388-4E38-BD46-B52C83020D5E}" presName="rootConnector" presStyleLbl="node2" presStyleIdx="2" presStyleCnt="4"/>
      <dgm:spPr/>
    </dgm:pt>
    <dgm:pt modelId="{D58E8E11-E052-405B-B813-45436E617AA3}" type="pres">
      <dgm:prSet presAssocID="{CE51CD85-F388-4E38-BD46-B52C83020D5E}" presName="hierChild4" presStyleCnt="0"/>
      <dgm:spPr/>
    </dgm:pt>
    <dgm:pt modelId="{733592A5-6679-4455-B89D-A746526674B8}" type="pres">
      <dgm:prSet presAssocID="{2146F980-4B87-4A42-8153-B31A6C1878C8}" presName="Name37" presStyleLbl="parChTrans1D3" presStyleIdx="7" presStyleCnt="24"/>
      <dgm:spPr/>
    </dgm:pt>
    <dgm:pt modelId="{8B1B6F77-D6EA-4C02-8FBB-0BEDE2074B0C}" type="pres">
      <dgm:prSet presAssocID="{25B01942-4E58-4FC7-BBAF-4661E69ABCF4}" presName="hierRoot2" presStyleCnt="0">
        <dgm:presLayoutVars>
          <dgm:hierBranch val="init"/>
        </dgm:presLayoutVars>
      </dgm:prSet>
      <dgm:spPr/>
    </dgm:pt>
    <dgm:pt modelId="{F7E39C6C-32BD-4389-8B86-282FA8AB7D73}" type="pres">
      <dgm:prSet presAssocID="{25B01942-4E58-4FC7-BBAF-4661E69ABCF4}" presName="rootComposite" presStyleCnt="0"/>
      <dgm:spPr/>
    </dgm:pt>
    <dgm:pt modelId="{C9745486-C422-4854-93BB-544B4C435F00}" type="pres">
      <dgm:prSet presAssocID="{25B01942-4E58-4FC7-BBAF-4661E69ABCF4}" presName="rootText" presStyleLbl="node3" presStyleIdx="7" presStyleCnt="24">
        <dgm:presLayoutVars>
          <dgm:chPref val="3"/>
        </dgm:presLayoutVars>
      </dgm:prSet>
      <dgm:spPr/>
    </dgm:pt>
    <dgm:pt modelId="{532E2EE3-1AE8-493A-95F6-AB70F87E64B0}" type="pres">
      <dgm:prSet presAssocID="{25B01942-4E58-4FC7-BBAF-4661E69ABCF4}" presName="rootConnector" presStyleLbl="node3" presStyleIdx="7" presStyleCnt="24"/>
      <dgm:spPr/>
    </dgm:pt>
    <dgm:pt modelId="{5BBFBFB6-C3C5-431B-A079-04EF2CD37250}" type="pres">
      <dgm:prSet presAssocID="{25B01942-4E58-4FC7-BBAF-4661E69ABCF4}" presName="hierChild4" presStyleCnt="0"/>
      <dgm:spPr/>
    </dgm:pt>
    <dgm:pt modelId="{548EFB51-34E0-4C43-9668-BF58EF8C733B}" type="pres">
      <dgm:prSet presAssocID="{25B01942-4E58-4FC7-BBAF-4661E69ABCF4}" presName="hierChild5" presStyleCnt="0"/>
      <dgm:spPr/>
    </dgm:pt>
    <dgm:pt modelId="{82055C59-D07C-4ACD-9F82-6F24B7EFE54C}" type="pres">
      <dgm:prSet presAssocID="{B40C30AA-A45E-47C8-A851-A08F54AE2A6D}" presName="Name37" presStyleLbl="parChTrans1D3" presStyleIdx="8" presStyleCnt="24"/>
      <dgm:spPr/>
    </dgm:pt>
    <dgm:pt modelId="{82C895DB-2C64-42A5-AA9F-4944C7990497}" type="pres">
      <dgm:prSet presAssocID="{AA049280-D192-40A1-8BA3-18CCA760A46A}" presName="hierRoot2" presStyleCnt="0">
        <dgm:presLayoutVars>
          <dgm:hierBranch val="init"/>
        </dgm:presLayoutVars>
      </dgm:prSet>
      <dgm:spPr/>
    </dgm:pt>
    <dgm:pt modelId="{97328A10-A7E8-4563-9576-3492FFE05881}" type="pres">
      <dgm:prSet presAssocID="{AA049280-D192-40A1-8BA3-18CCA760A46A}" presName="rootComposite" presStyleCnt="0"/>
      <dgm:spPr/>
    </dgm:pt>
    <dgm:pt modelId="{D37DF646-4671-443D-BFFC-245BAC1F501B}" type="pres">
      <dgm:prSet presAssocID="{AA049280-D192-40A1-8BA3-18CCA760A46A}" presName="rootText" presStyleLbl="node3" presStyleIdx="8" presStyleCnt="24">
        <dgm:presLayoutVars>
          <dgm:chPref val="3"/>
        </dgm:presLayoutVars>
      </dgm:prSet>
      <dgm:spPr/>
    </dgm:pt>
    <dgm:pt modelId="{1CFE2A62-0E99-4A51-904F-410D70A68AA0}" type="pres">
      <dgm:prSet presAssocID="{AA049280-D192-40A1-8BA3-18CCA760A46A}" presName="rootConnector" presStyleLbl="node3" presStyleIdx="8" presStyleCnt="24"/>
      <dgm:spPr/>
    </dgm:pt>
    <dgm:pt modelId="{4BE3DD73-B269-4AF8-945D-338676EC280F}" type="pres">
      <dgm:prSet presAssocID="{AA049280-D192-40A1-8BA3-18CCA760A46A}" presName="hierChild4" presStyleCnt="0"/>
      <dgm:spPr/>
    </dgm:pt>
    <dgm:pt modelId="{5E9EC1BA-0409-4C9E-85DA-82E1CEBC0D13}" type="pres">
      <dgm:prSet presAssocID="{AA049280-D192-40A1-8BA3-18CCA760A46A}" presName="hierChild5" presStyleCnt="0"/>
      <dgm:spPr/>
    </dgm:pt>
    <dgm:pt modelId="{144A2B91-2456-42E5-A801-7AAD60803A4D}" type="pres">
      <dgm:prSet presAssocID="{59C2B572-6AA8-468E-9E3D-66D8CA20CD9F}" presName="Name37" presStyleLbl="parChTrans1D3" presStyleIdx="9" presStyleCnt="24"/>
      <dgm:spPr/>
    </dgm:pt>
    <dgm:pt modelId="{50BB0775-4A35-47C9-A52E-00002F6E0033}" type="pres">
      <dgm:prSet presAssocID="{7CF3C8E5-2A9B-426D-A3BC-89891C6CD550}" presName="hierRoot2" presStyleCnt="0">
        <dgm:presLayoutVars>
          <dgm:hierBranch val="init"/>
        </dgm:presLayoutVars>
      </dgm:prSet>
      <dgm:spPr/>
    </dgm:pt>
    <dgm:pt modelId="{122B0A46-3A0B-4209-B7A7-826C220DD411}" type="pres">
      <dgm:prSet presAssocID="{7CF3C8E5-2A9B-426D-A3BC-89891C6CD550}" presName="rootComposite" presStyleCnt="0"/>
      <dgm:spPr/>
    </dgm:pt>
    <dgm:pt modelId="{4BB924DF-9241-4230-971E-7A4F14768C47}" type="pres">
      <dgm:prSet presAssocID="{7CF3C8E5-2A9B-426D-A3BC-89891C6CD550}" presName="rootText" presStyleLbl="node3" presStyleIdx="9" presStyleCnt="24">
        <dgm:presLayoutVars>
          <dgm:chPref val="3"/>
        </dgm:presLayoutVars>
      </dgm:prSet>
      <dgm:spPr/>
    </dgm:pt>
    <dgm:pt modelId="{776AC504-290A-4F19-9047-30C7E1672C3B}" type="pres">
      <dgm:prSet presAssocID="{7CF3C8E5-2A9B-426D-A3BC-89891C6CD550}" presName="rootConnector" presStyleLbl="node3" presStyleIdx="9" presStyleCnt="24"/>
      <dgm:spPr/>
    </dgm:pt>
    <dgm:pt modelId="{DBA1C81F-B363-43C7-B212-4941080EDA38}" type="pres">
      <dgm:prSet presAssocID="{7CF3C8E5-2A9B-426D-A3BC-89891C6CD550}" presName="hierChild4" presStyleCnt="0"/>
      <dgm:spPr/>
    </dgm:pt>
    <dgm:pt modelId="{4BA0198F-CBD6-4C0D-AB03-76AA83589BCF}" type="pres">
      <dgm:prSet presAssocID="{7CF3C8E5-2A9B-426D-A3BC-89891C6CD550}" presName="hierChild5" presStyleCnt="0"/>
      <dgm:spPr/>
    </dgm:pt>
    <dgm:pt modelId="{82D84C9F-F688-4248-9871-76F9E6FE5A57}" type="pres">
      <dgm:prSet presAssocID="{B040CFBE-90EB-42F3-B009-431897B98116}" presName="Name37" presStyleLbl="parChTrans1D3" presStyleIdx="10" presStyleCnt="24"/>
      <dgm:spPr/>
    </dgm:pt>
    <dgm:pt modelId="{F24C2721-1070-4C19-88C2-F7A04340867D}" type="pres">
      <dgm:prSet presAssocID="{108E9FCB-B885-4D13-B7AE-991F7467527C}" presName="hierRoot2" presStyleCnt="0">
        <dgm:presLayoutVars>
          <dgm:hierBranch val="init"/>
        </dgm:presLayoutVars>
      </dgm:prSet>
      <dgm:spPr/>
    </dgm:pt>
    <dgm:pt modelId="{BB8707AE-09A1-4612-B071-3CD47695A219}" type="pres">
      <dgm:prSet presAssocID="{108E9FCB-B885-4D13-B7AE-991F7467527C}" presName="rootComposite" presStyleCnt="0"/>
      <dgm:spPr/>
    </dgm:pt>
    <dgm:pt modelId="{3511A7FE-BB11-4853-B159-E203E544E147}" type="pres">
      <dgm:prSet presAssocID="{108E9FCB-B885-4D13-B7AE-991F7467527C}" presName="rootText" presStyleLbl="node3" presStyleIdx="10" presStyleCnt="24">
        <dgm:presLayoutVars>
          <dgm:chPref val="3"/>
        </dgm:presLayoutVars>
      </dgm:prSet>
      <dgm:spPr/>
    </dgm:pt>
    <dgm:pt modelId="{21A50FE5-6A76-430A-AB60-A6A2D1A91F9E}" type="pres">
      <dgm:prSet presAssocID="{108E9FCB-B885-4D13-B7AE-991F7467527C}" presName="rootConnector" presStyleLbl="node3" presStyleIdx="10" presStyleCnt="24"/>
      <dgm:spPr/>
    </dgm:pt>
    <dgm:pt modelId="{1D351710-4C75-4C8E-B380-E422456CE053}" type="pres">
      <dgm:prSet presAssocID="{108E9FCB-B885-4D13-B7AE-991F7467527C}" presName="hierChild4" presStyleCnt="0"/>
      <dgm:spPr/>
    </dgm:pt>
    <dgm:pt modelId="{258A43FC-C8CC-4B66-A383-7D62E22CA31E}" type="pres">
      <dgm:prSet presAssocID="{108E9FCB-B885-4D13-B7AE-991F7467527C}" presName="hierChild5" presStyleCnt="0"/>
      <dgm:spPr/>
    </dgm:pt>
    <dgm:pt modelId="{A9C9F698-DC6D-4AF0-8D92-E9DEC26E67B1}" type="pres">
      <dgm:prSet presAssocID="{F56E8B06-4130-4445-93F5-E8857E57787C}" presName="Name37" presStyleLbl="parChTrans1D3" presStyleIdx="11" presStyleCnt="24"/>
      <dgm:spPr/>
    </dgm:pt>
    <dgm:pt modelId="{AB29AA50-D14B-43EA-B7DD-4AAC61C198A8}" type="pres">
      <dgm:prSet presAssocID="{55DDB4C6-192D-4378-A352-E15BEF7AA592}" presName="hierRoot2" presStyleCnt="0">
        <dgm:presLayoutVars>
          <dgm:hierBranch val="init"/>
        </dgm:presLayoutVars>
      </dgm:prSet>
      <dgm:spPr/>
    </dgm:pt>
    <dgm:pt modelId="{ADB61FF3-9594-4546-9FAB-E147EFDE7289}" type="pres">
      <dgm:prSet presAssocID="{55DDB4C6-192D-4378-A352-E15BEF7AA592}" presName="rootComposite" presStyleCnt="0"/>
      <dgm:spPr/>
    </dgm:pt>
    <dgm:pt modelId="{B201BE8A-444E-4314-9EE7-611FA7CC6AD2}" type="pres">
      <dgm:prSet presAssocID="{55DDB4C6-192D-4378-A352-E15BEF7AA592}" presName="rootText" presStyleLbl="node3" presStyleIdx="11" presStyleCnt="24">
        <dgm:presLayoutVars>
          <dgm:chPref val="3"/>
        </dgm:presLayoutVars>
      </dgm:prSet>
      <dgm:spPr/>
    </dgm:pt>
    <dgm:pt modelId="{03E8A806-3224-46B6-895D-26A6E3B37FC1}" type="pres">
      <dgm:prSet presAssocID="{55DDB4C6-192D-4378-A352-E15BEF7AA592}" presName="rootConnector" presStyleLbl="node3" presStyleIdx="11" presStyleCnt="24"/>
      <dgm:spPr/>
    </dgm:pt>
    <dgm:pt modelId="{1B6C7D87-9570-4AEC-AC1A-C43CD6711206}" type="pres">
      <dgm:prSet presAssocID="{55DDB4C6-192D-4378-A352-E15BEF7AA592}" presName="hierChild4" presStyleCnt="0"/>
      <dgm:spPr/>
    </dgm:pt>
    <dgm:pt modelId="{A925BD70-676C-4498-9279-0FFFD000DF96}" type="pres">
      <dgm:prSet presAssocID="{55DDB4C6-192D-4378-A352-E15BEF7AA592}" presName="hierChild5" presStyleCnt="0"/>
      <dgm:spPr/>
    </dgm:pt>
    <dgm:pt modelId="{DA3E0B75-F110-4A95-AF67-6E3C744650DE}" type="pres">
      <dgm:prSet presAssocID="{76FFBA46-4CCF-4710-B32B-0B0F1401EF22}" presName="Name37" presStyleLbl="parChTrans1D3" presStyleIdx="12" presStyleCnt="24"/>
      <dgm:spPr/>
    </dgm:pt>
    <dgm:pt modelId="{74F45BC5-EAD9-4BFC-B742-FB220F1F787F}" type="pres">
      <dgm:prSet presAssocID="{3BAEF12D-1448-407B-A17D-0FF7C165FDEE}" presName="hierRoot2" presStyleCnt="0">
        <dgm:presLayoutVars>
          <dgm:hierBranch val="init"/>
        </dgm:presLayoutVars>
      </dgm:prSet>
      <dgm:spPr/>
    </dgm:pt>
    <dgm:pt modelId="{B89B1B3B-B4D0-4295-8411-6EEF14372CA5}" type="pres">
      <dgm:prSet presAssocID="{3BAEF12D-1448-407B-A17D-0FF7C165FDEE}" presName="rootComposite" presStyleCnt="0"/>
      <dgm:spPr/>
    </dgm:pt>
    <dgm:pt modelId="{3681408F-F1E8-4B93-AA1E-510D68E83FBD}" type="pres">
      <dgm:prSet presAssocID="{3BAEF12D-1448-407B-A17D-0FF7C165FDEE}" presName="rootText" presStyleLbl="node3" presStyleIdx="12" presStyleCnt="24">
        <dgm:presLayoutVars>
          <dgm:chPref val="3"/>
        </dgm:presLayoutVars>
      </dgm:prSet>
      <dgm:spPr/>
    </dgm:pt>
    <dgm:pt modelId="{1D79656B-87D3-4BA6-AFF8-47DFE878D7F8}" type="pres">
      <dgm:prSet presAssocID="{3BAEF12D-1448-407B-A17D-0FF7C165FDEE}" presName="rootConnector" presStyleLbl="node3" presStyleIdx="12" presStyleCnt="24"/>
      <dgm:spPr/>
    </dgm:pt>
    <dgm:pt modelId="{87F4FE11-FBE4-48D8-A25B-6321D7D8D1E2}" type="pres">
      <dgm:prSet presAssocID="{3BAEF12D-1448-407B-A17D-0FF7C165FDEE}" presName="hierChild4" presStyleCnt="0"/>
      <dgm:spPr/>
    </dgm:pt>
    <dgm:pt modelId="{A83A88AB-510F-4B6E-B867-C6222B60DF9C}" type="pres">
      <dgm:prSet presAssocID="{3BAEF12D-1448-407B-A17D-0FF7C165FDEE}" presName="hierChild5" presStyleCnt="0"/>
      <dgm:spPr/>
    </dgm:pt>
    <dgm:pt modelId="{8AFE206F-5AB8-4E50-9BCF-55A43589E5AA}" type="pres">
      <dgm:prSet presAssocID="{805020C2-BE04-4F00-B84D-C3A6B27B3409}" presName="Name37" presStyleLbl="parChTrans1D3" presStyleIdx="13" presStyleCnt="24"/>
      <dgm:spPr/>
    </dgm:pt>
    <dgm:pt modelId="{B147DA89-23CC-4ADC-ABD4-A6515AC66E45}" type="pres">
      <dgm:prSet presAssocID="{AC9E31CF-155D-4B0B-8EF3-75272F8600E5}" presName="hierRoot2" presStyleCnt="0">
        <dgm:presLayoutVars>
          <dgm:hierBranch val="init"/>
        </dgm:presLayoutVars>
      </dgm:prSet>
      <dgm:spPr/>
    </dgm:pt>
    <dgm:pt modelId="{4987CA5D-F911-4532-A669-DF1A7D007983}" type="pres">
      <dgm:prSet presAssocID="{AC9E31CF-155D-4B0B-8EF3-75272F8600E5}" presName="rootComposite" presStyleCnt="0"/>
      <dgm:spPr/>
    </dgm:pt>
    <dgm:pt modelId="{FEB229D5-A65A-40BD-86AA-9CC652F0FE51}" type="pres">
      <dgm:prSet presAssocID="{AC9E31CF-155D-4B0B-8EF3-75272F8600E5}" presName="rootText" presStyleLbl="node3" presStyleIdx="13" presStyleCnt="24">
        <dgm:presLayoutVars>
          <dgm:chPref val="3"/>
        </dgm:presLayoutVars>
      </dgm:prSet>
      <dgm:spPr/>
    </dgm:pt>
    <dgm:pt modelId="{315BB23A-8BFA-480D-9C15-69F4F9B66726}" type="pres">
      <dgm:prSet presAssocID="{AC9E31CF-155D-4B0B-8EF3-75272F8600E5}" presName="rootConnector" presStyleLbl="node3" presStyleIdx="13" presStyleCnt="24"/>
      <dgm:spPr/>
    </dgm:pt>
    <dgm:pt modelId="{0A68C9F9-BB26-4254-A0E5-C6DECEDA9CAE}" type="pres">
      <dgm:prSet presAssocID="{AC9E31CF-155D-4B0B-8EF3-75272F8600E5}" presName="hierChild4" presStyleCnt="0"/>
      <dgm:spPr/>
    </dgm:pt>
    <dgm:pt modelId="{A8FCD414-0655-4D19-A127-088F0304B2BF}" type="pres">
      <dgm:prSet presAssocID="{AC9E31CF-155D-4B0B-8EF3-75272F8600E5}" presName="hierChild5" presStyleCnt="0"/>
      <dgm:spPr/>
    </dgm:pt>
    <dgm:pt modelId="{D6C0A6D3-C27A-4058-BE2D-83CBD9445BD9}" type="pres">
      <dgm:prSet presAssocID="{B386227D-21C1-4BA8-BE30-C416363FB34B}" presName="Name37" presStyleLbl="parChTrans1D3" presStyleIdx="14" presStyleCnt="24"/>
      <dgm:spPr/>
    </dgm:pt>
    <dgm:pt modelId="{390E802B-FF3C-468E-94A1-A3E2CD0FAC0C}" type="pres">
      <dgm:prSet presAssocID="{A2EE334F-C2D4-4990-BAC8-D95FED830B27}" presName="hierRoot2" presStyleCnt="0">
        <dgm:presLayoutVars>
          <dgm:hierBranch val="init"/>
        </dgm:presLayoutVars>
      </dgm:prSet>
      <dgm:spPr/>
    </dgm:pt>
    <dgm:pt modelId="{F0F61762-D871-4BC5-9651-FCE5E8B81F35}" type="pres">
      <dgm:prSet presAssocID="{A2EE334F-C2D4-4990-BAC8-D95FED830B27}" presName="rootComposite" presStyleCnt="0"/>
      <dgm:spPr/>
    </dgm:pt>
    <dgm:pt modelId="{1507BED0-55AE-491A-B50D-3EFB7866BB44}" type="pres">
      <dgm:prSet presAssocID="{A2EE334F-C2D4-4990-BAC8-D95FED830B27}" presName="rootText" presStyleLbl="node3" presStyleIdx="14" presStyleCnt="24">
        <dgm:presLayoutVars>
          <dgm:chPref val="3"/>
        </dgm:presLayoutVars>
      </dgm:prSet>
      <dgm:spPr/>
    </dgm:pt>
    <dgm:pt modelId="{424B0875-0A38-4F4D-9AD6-E0EB1C5B8C82}" type="pres">
      <dgm:prSet presAssocID="{A2EE334F-C2D4-4990-BAC8-D95FED830B27}" presName="rootConnector" presStyleLbl="node3" presStyleIdx="14" presStyleCnt="24"/>
      <dgm:spPr/>
    </dgm:pt>
    <dgm:pt modelId="{F57FB8FB-7786-4CA8-BB61-B37CABD16ED6}" type="pres">
      <dgm:prSet presAssocID="{A2EE334F-C2D4-4990-BAC8-D95FED830B27}" presName="hierChild4" presStyleCnt="0"/>
      <dgm:spPr/>
    </dgm:pt>
    <dgm:pt modelId="{6C760A9E-EDE6-4998-A312-EE9F1E6BE154}" type="pres">
      <dgm:prSet presAssocID="{A2EE334F-C2D4-4990-BAC8-D95FED830B27}" presName="hierChild5" presStyleCnt="0"/>
      <dgm:spPr/>
    </dgm:pt>
    <dgm:pt modelId="{AF7365BF-2BAA-4A12-A2DB-F9882AEB23E4}" type="pres">
      <dgm:prSet presAssocID="{F67A02F0-30C1-495E-808D-D030A1F62DF6}" presName="Name37" presStyleLbl="parChTrans1D3" presStyleIdx="15" presStyleCnt="24"/>
      <dgm:spPr/>
    </dgm:pt>
    <dgm:pt modelId="{407F496D-27EA-4EC9-9880-355E4EA075D8}" type="pres">
      <dgm:prSet presAssocID="{FAD94394-4697-469E-A025-91102EC287BE}" presName="hierRoot2" presStyleCnt="0">
        <dgm:presLayoutVars>
          <dgm:hierBranch val="init"/>
        </dgm:presLayoutVars>
      </dgm:prSet>
      <dgm:spPr/>
    </dgm:pt>
    <dgm:pt modelId="{D5341213-F088-4295-A7C8-B2E46E5CD9EF}" type="pres">
      <dgm:prSet presAssocID="{FAD94394-4697-469E-A025-91102EC287BE}" presName="rootComposite" presStyleCnt="0"/>
      <dgm:spPr/>
    </dgm:pt>
    <dgm:pt modelId="{B14AFFF6-8140-424D-BD93-2D118E7D6A34}" type="pres">
      <dgm:prSet presAssocID="{FAD94394-4697-469E-A025-91102EC287BE}" presName="rootText" presStyleLbl="node3" presStyleIdx="15" presStyleCnt="24">
        <dgm:presLayoutVars>
          <dgm:chPref val="3"/>
        </dgm:presLayoutVars>
      </dgm:prSet>
      <dgm:spPr/>
    </dgm:pt>
    <dgm:pt modelId="{680AD828-199B-4E90-997B-33D3332CE4DD}" type="pres">
      <dgm:prSet presAssocID="{FAD94394-4697-469E-A025-91102EC287BE}" presName="rootConnector" presStyleLbl="node3" presStyleIdx="15" presStyleCnt="24"/>
      <dgm:spPr/>
    </dgm:pt>
    <dgm:pt modelId="{37025FF4-96BE-45BC-B59A-2878177C9F4F}" type="pres">
      <dgm:prSet presAssocID="{FAD94394-4697-469E-A025-91102EC287BE}" presName="hierChild4" presStyleCnt="0"/>
      <dgm:spPr/>
    </dgm:pt>
    <dgm:pt modelId="{44F85A6E-41B2-47F1-BF26-9AC3DC254028}" type="pres">
      <dgm:prSet presAssocID="{FAD94394-4697-469E-A025-91102EC287BE}" presName="hierChild5" presStyleCnt="0"/>
      <dgm:spPr/>
    </dgm:pt>
    <dgm:pt modelId="{269B9BD9-2672-4403-A0F3-BE47DD1E5663}" type="pres">
      <dgm:prSet presAssocID="{ACAE3994-2CBA-4EFB-A17B-67EAB0CB9C73}" presName="Name37" presStyleLbl="parChTrans1D3" presStyleIdx="16" presStyleCnt="24"/>
      <dgm:spPr/>
    </dgm:pt>
    <dgm:pt modelId="{297768F2-C42C-4F78-AD3F-3306433DD75B}" type="pres">
      <dgm:prSet presAssocID="{7792C702-63E5-4CFE-9985-AC0180884A98}" presName="hierRoot2" presStyleCnt="0">
        <dgm:presLayoutVars>
          <dgm:hierBranch val="init"/>
        </dgm:presLayoutVars>
      </dgm:prSet>
      <dgm:spPr/>
    </dgm:pt>
    <dgm:pt modelId="{EADEB6E7-04B6-4951-835A-5F380B6F7F04}" type="pres">
      <dgm:prSet presAssocID="{7792C702-63E5-4CFE-9985-AC0180884A98}" presName="rootComposite" presStyleCnt="0"/>
      <dgm:spPr/>
    </dgm:pt>
    <dgm:pt modelId="{F21EA33C-891E-4C72-AC27-2FF70CD64C21}" type="pres">
      <dgm:prSet presAssocID="{7792C702-63E5-4CFE-9985-AC0180884A98}" presName="rootText" presStyleLbl="node3" presStyleIdx="16" presStyleCnt="24">
        <dgm:presLayoutVars>
          <dgm:chPref val="3"/>
        </dgm:presLayoutVars>
      </dgm:prSet>
      <dgm:spPr/>
    </dgm:pt>
    <dgm:pt modelId="{7CD0B1DA-39AC-4380-AD4C-95012C4EE88F}" type="pres">
      <dgm:prSet presAssocID="{7792C702-63E5-4CFE-9985-AC0180884A98}" presName="rootConnector" presStyleLbl="node3" presStyleIdx="16" presStyleCnt="24"/>
      <dgm:spPr/>
    </dgm:pt>
    <dgm:pt modelId="{CE9378CB-5AE7-488C-AAC7-7AB74039347E}" type="pres">
      <dgm:prSet presAssocID="{7792C702-63E5-4CFE-9985-AC0180884A98}" presName="hierChild4" presStyleCnt="0"/>
      <dgm:spPr/>
    </dgm:pt>
    <dgm:pt modelId="{B9F99C3B-BAC8-4D23-82C4-389A0A7EA09F}" type="pres">
      <dgm:prSet presAssocID="{7792C702-63E5-4CFE-9985-AC0180884A98}" presName="hierChild5" presStyleCnt="0"/>
      <dgm:spPr/>
    </dgm:pt>
    <dgm:pt modelId="{50CB2797-9EE5-4C8A-967B-414B204CE5E3}" type="pres">
      <dgm:prSet presAssocID="{CE51CD85-F388-4E38-BD46-B52C83020D5E}" presName="hierChild5" presStyleCnt="0"/>
      <dgm:spPr/>
    </dgm:pt>
    <dgm:pt modelId="{FC1D3783-0332-4C0E-87CD-4588559630AF}" type="pres">
      <dgm:prSet presAssocID="{C48D37E9-C752-4B96-A3A6-7A77F3440A11}" presName="Name37" presStyleLbl="parChTrans1D2" presStyleIdx="3" presStyleCnt="4"/>
      <dgm:spPr/>
    </dgm:pt>
    <dgm:pt modelId="{40E28BA9-A0D9-40AB-AEC1-2DAE7D0C76C5}" type="pres">
      <dgm:prSet presAssocID="{E9E2BD48-8F09-420A-BA02-8E7154906599}" presName="hierRoot2" presStyleCnt="0">
        <dgm:presLayoutVars>
          <dgm:hierBranch val="init"/>
        </dgm:presLayoutVars>
      </dgm:prSet>
      <dgm:spPr/>
    </dgm:pt>
    <dgm:pt modelId="{D9C7F2A8-27B8-489C-91C4-982BFD423B81}" type="pres">
      <dgm:prSet presAssocID="{E9E2BD48-8F09-420A-BA02-8E7154906599}" presName="rootComposite" presStyleCnt="0"/>
      <dgm:spPr/>
    </dgm:pt>
    <dgm:pt modelId="{18BCAE21-CBC7-4AD9-9FA2-7AE41702FC6C}" type="pres">
      <dgm:prSet presAssocID="{E9E2BD48-8F09-420A-BA02-8E7154906599}" presName="rootText" presStyleLbl="node2" presStyleIdx="3" presStyleCnt="4">
        <dgm:presLayoutVars>
          <dgm:chPref val="3"/>
        </dgm:presLayoutVars>
      </dgm:prSet>
      <dgm:spPr/>
    </dgm:pt>
    <dgm:pt modelId="{1E96F6A5-D49F-46E5-8FFD-D72957C8B0B8}" type="pres">
      <dgm:prSet presAssocID="{E9E2BD48-8F09-420A-BA02-8E7154906599}" presName="rootConnector" presStyleLbl="node2" presStyleIdx="3" presStyleCnt="4"/>
      <dgm:spPr/>
    </dgm:pt>
    <dgm:pt modelId="{8E472EC4-E667-4A72-873F-B23532914511}" type="pres">
      <dgm:prSet presAssocID="{E9E2BD48-8F09-420A-BA02-8E7154906599}" presName="hierChild4" presStyleCnt="0"/>
      <dgm:spPr/>
    </dgm:pt>
    <dgm:pt modelId="{C5F7C8E5-E1DB-44B9-9397-6D86230198A2}" type="pres">
      <dgm:prSet presAssocID="{DAAEE8C7-C3BB-40BC-AFFD-E0D3064E0442}" presName="Name37" presStyleLbl="parChTrans1D3" presStyleIdx="17" presStyleCnt="24"/>
      <dgm:spPr/>
    </dgm:pt>
    <dgm:pt modelId="{554D375B-C8C8-452D-BD87-175024823262}" type="pres">
      <dgm:prSet presAssocID="{D5784E97-8B4E-4FCF-B9E5-F93E4332A8B7}" presName="hierRoot2" presStyleCnt="0">
        <dgm:presLayoutVars>
          <dgm:hierBranch val="init"/>
        </dgm:presLayoutVars>
      </dgm:prSet>
      <dgm:spPr/>
    </dgm:pt>
    <dgm:pt modelId="{D19E2283-81D0-40AF-8D05-D1344F83BE53}" type="pres">
      <dgm:prSet presAssocID="{D5784E97-8B4E-4FCF-B9E5-F93E4332A8B7}" presName="rootComposite" presStyleCnt="0"/>
      <dgm:spPr/>
    </dgm:pt>
    <dgm:pt modelId="{2A92F99B-3A43-431E-B8AC-99C7F95A81A2}" type="pres">
      <dgm:prSet presAssocID="{D5784E97-8B4E-4FCF-B9E5-F93E4332A8B7}" presName="rootText" presStyleLbl="node3" presStyleIdx="17" presStyleCnt="24">
        <dgm:presLayoutVars>
          <dgm:chPref val="3"/>
        </dgm:presLayoutVars>
      </dgm:prSet>
      <dgm:spPr/>
    </dgm:pt>
    <dgm:pt modelId="{14456477-CCAA-455D-BC2F-6C3D0C209355}" type="pres">
      <dgm:prSet presAssocID="{D5784E97-8B4E-4FCF-B9E5-F93E4332A8B7}" presName="rootConnector" presStyleLbl="node3" presStyleIdx="17" presStyleCnt="24"/>
      <dgm:spPr/>
    </dgm:pt>
    <dgm:pt modelId="{2E7AB003-FE83-4D82-81A1-B5F2B93FC0C4}" type="pres">
      <dgm:prSet presAssocID="{D5784E97-8B4E-4FCF-B9E5-F93E4332A8B7}" presName="hierChild4" presStyleCnt="0"/>
      <dgm:spPr/>
    </dgm:pt>
    <dgm:pt modelId="{BCEDE25B-7D15-4B1A-AAB4-A42B891D8F35}" type="pres">
      <dgm:prSet presAssocID="{D5784E97-8B4E-4FCF-B9E5-F93E4332A8B7}" presName="hierChild5" presStyleCnt="0"/>
      <dgm:spPr/>
    </dgm:pt>
    <dgm:pt modelId="{6AF4331A-7572-426D-8C5F-2D548D198A93}" type="pres">
      <dgm:prSet presAssocID="{F2FFA76E-64F6-44F7-9E9A-3C3E2813AF4E}" presName="Name37" presStyleLbl="parChTrans1D3" presStyleIdx="18" presStyleCnt="24"/>
      <dgm:spPr/>
    </dgm:pt>
    <dgm:pt modelId="{311A72F4-BF6A-4017-BABA-DD77FC9CC545}" type="pres">
      <dgm:prSet presAssocID="{2FD6C809-0CA4-4977-91E5-CB5A56641926}" presName="hierRoot2" presStyleCnt="0">
        <dgm:presLayoutVars>
          <dgm:hierBranch val="init"/>
        </dgm:presLayoutVars>
      </dgm:prSet>
      <dgm:spPr/>
    </dgm:pt>
    <dgm:pt modelId="{13BF402F-E608-499E-B299-9956DD0B8001}" type="pres">
      <dgm:prSet presAssocID="{2FD6C809-0CA4-4977-91E5-CB5A56641926}" presName="rootComposite" presStyleCnt="0"/>
      <dgm:spPr/>
    </dgm:pt>
    <dgm:pt modelId="{F2591FED-1E79-4654-BB2B-E4FAB41C2C69}" type="pres">
      <dgm:prSet presAssocID="{2FD6C809-0CA4-4977-91E5-CB5A56641926}" presName="rootText" presStyleLbl="node3" presStyleIdx="18" presStyleCnt="24">
        <dgm:presLayoutVars>
          <dgm:chPref val="3"/>
        </dgm:presLayoutVars>
      </dgm:prSet>
      <dgm:spPr/>
    </dgm:pt>
    <dgm:pt modelId="{0F445EA0-010E-459F-AF2C-FF6EB6DFFEDF}" type="pres">
      <dgm:prSet presAssocID="{2FD6C809-0CA4-4977-91E5-CB5A56641926}" presName="rootConnector" presStyleLbl="node3" presStyleIdx="18" presStyleCnt="24"/>
      <dgm:spPr/>
    </dgm:pt>
    <dgm:pt modelId="{1F6CBA40-8FA0-4B98-9F06-F0BAA7BC8FCB}" type="pres">
      <dgm:prSet presAssocID="{2FD6C809-0CA4-4977-91E5-CB5A56641926}" presName="hierChild4" presStyleCnt="0"/>
      <dgm:spPr/>
    </dgm:pt>
    <dgm:pt modelId="{A464C308-EFF6-4C44-9B7F-F5E4ED7B4140}" type="pres">
      <dgm:prSet presAssocID="{2FD6C809-0CA4-4977-91E5-CB5A56641926}" presName="hierChild5" presStyleCnt="0"/>
      <dgm:spPr/>
    </dgm:pt>
    <dgm:pt modelId="{5345AECB-0CDE-4986-B392-7CF9ED7A880B}" type="pres">
      <dgm:prSet presAssocID="{6A1C4528-00EA-4523-8561-CDA3D2DF740F}" presName="Name37" presStyleLbl="parChTrans1D3" presStyleIdx="19" presStyleCnt="24"/>
      <dgm:spPr/>
    </dgm:pt>
    <dgm:pt modelId="{137021EF-D603-4DA8-82DB-520442616F3D}" type="pres">
      <dgm:prSet presAssocID="{9A9460E3-AE91-4538-94EC-1EFB3BC822E0}" presName="hierRoot2" presStyleCnt="0">
        <dgm:presLayoutVars>
          <dgm:hierBranch val="init"/>
        </dgm:presLayoutVars>
      </dgm:prSet>
      <dgm:spPr/>
    </dgm:pt>
    <dgm:pt modelId="{54895CB4-397B-4C6C-8C4D-61575616ABB3}" type="pres">
      <dgm:prSet presAssocID="{9A9460E3-AE91-4538-94EC-1EFB3BC822E0}" presName="rootComposite" presStyleCnt="0"/>
      <dgm:spPr/>
    </dgm:pt>
    <dgm:pt modelId="{12C597AB-5C25-48B4-B37D-8279E2AEC302}" type="pres">
      <dgm:prSet presAssocID="{9A9460E3-AE91-4538-94EC-1EFB3BC822E0}" presName="rootText" presStyleLbl="node3" presStyleIdx="19" presStyleCnt="24">
        <dgm:presLayoutVars>
          <dgm:chPref val="3"/>
        </dgm:presLayoutVars>
      </dgm:prSet>
      <dgm:spPr/>
    </dgm:pt>
    <dgm:pt modelId="{BB190AF2-F44B-4D3D-8736-FBA615C724D4}" type="pres">
      <dgm:prSet presAssocID="{9A9460E3-AE91-4538-94EC-1EFB3BC822E0}" presName="rootConnector" presStyleLbl="node3" presStyleIdx="19" presStyleCnt="24"/>
      <dgm:spPr/>
    </dgm:pt>
    <dgm:pt modelId="{EBDABE5A-2A50-4CEA-9A80-F92EBB4823F6}" type="pres">
      <dgm:prSet presAssocID="{9A9460E3-AE91-4538-94EC-1EFB3BC822E0}" presName="hierChild4" presStyleCnt="0"/>
      <dgm:spPr/>
    </dgm:pt>
    <dgm:pt modelId="{F18C5300-B048-47B6-8BCC-0B2521D6D17A}" type="pres">
      <dgm:prSet presAssocID="{9A9460E3-AE91-4538-94EC-1EFB3BC822E0}" presName="hierChild5" presStyleCnt="0"/>
      <dgm:spPr/>
    </dgm:pt>
    <dgm:pt modelId="{DCABAFA4-571E-4B8D-BC5D-39E822B90EE5}" type="pres">
      <dgm:prSet presAssocID="{7F551875-82FC-42AE-894E-AE9332A1E04A}" presName="Name37" presStyleLbl="parChTrans1D3" presStyleIdx="20" presStyleCnt="24"/>
      <dgm:spPr/>
    </dgm:pt>
    <dgm:pt modelId="{A8B2909B-EDF7-4654-94D1-8C51B56F1299}" type="pres">
      <dgm:prSet presAssocID="{E00BD22C-9BF0-4A71-8A57-A9B5E8B4A9A0}" presName="hierRoot2" presStyleCnt="0">
        <dgm:presLayoutVars>
          <dgm:hierBranch val="init"/>
        </dgm:presLayoutVars>
      </dgm:prSet>
      <dgm:spPr/>
    </dgm:pt>
    <dgm:pt modelId="{3B31CEB3-647F-425E-8053-7CBE146C5E22}" type="pres">
      <dgm:prSet presAssocID="{E00BD22C-9BF0-4A71-8A57-A9B5E8B4A9A0}" presName="rootComposite" presStyleCnt="0"/>
      <dgm:spPr/>
    </dgm:pt>
    <dgm:pt modelId="{458640C6-09C8-4D54-8130-D3B0AF8CC263}" type="pres">
      <dgm:prSet presAssocID="{E00BD22C-9BF0-4A71-8A57-A9B5E8B4A9A0}" presName="rootText" presStyleLbl="node3" presStyleIdx="20" presStyleCnt="24">
        <dgm:presLayoutVars>
          <dgm:chPref val="3"/>
        </dgm:presLayoutVars>
      </dgm:prSet>
      <dgm:spPr/>
    </dgm:pt>
    <dgm:pt modelId="{AFA71555-A37B-4F02-83AA-4FCBCF62DE8F}" type="pres">
      <dgm:prSet presAssocID="{E00BD22C-9BF0-4A71-8A57-A9B5E8B4A9A0}" presName="rootConnector" presStyleLbl="node3" presStyleIdx="20" presStyleCnt="24"/>
      <dgm:spPr/>
    </dgm:pt>
    <dgm:pt modelId="{810338AF-7617-40F3-8880-BF3A1E71BDB8}" type="pres">
      <dgm:prSet presAssocID="{E00BD22C-9BF0-4A71-8A57-A9B5E8B4A9A0}" presName="hierChild4" presStyleCnt="0"/>
      <dgm:spPr/>
    </dgm:pt>
    <dgm:pt modelId="{BF8BAA3E-2E8A-4102-8FD3-E46B284896BE}" type="pres">
      <dgm:prSet presAssocID="{E00BD22C-9BF0-4A71-8A57-A9B5E8B4A9A0}" presName="hierChild5" presStyleCnt="0"/>
      <dgm:spPr/>
    </dgm:pt>
    <dgm:pt modelId="{B454C1FA-93AB-4ACD-8299-E8DAF184A293}" type="pres">
      <dgm:prSet presAssocID="{E1159184-A502-4B93-A629-09263987E6CE}" presName="Name37" presStyleLbl="parChTrans1D3" presStyleIdx="21" presStyleCnt="24"/>
      <dgm:spPr/>
    </dgm:pt>
    <dgm:pt modelId="{F6EE0560-7F26-4611-83D8-4C4BF64AA7C2}" type="pres">
      <dgm:prSet presAssocID="{724729AD-8D1E-4B32-8E94-BA58DFEB6D0E}" presName="hierRoot2" presStyleCnt="0">
        <dgm:presLayoutVars>
          <dgm:hierBranch val="init"/>
        </dgm:presLayoutVars>
      </dgm:prSet>
      <dgm:spPr/>
    </dgm:pt>
    <dgm:pt modelId="{2252D87D-0004-43AB-AD68-7C5127F3A982}" type="pres">
      <dgm:prSet presAssocID="{724729AD-8D1E-4B32-8E94-BA58DFEB6D0E}" presName="rootComposite" presStyleCnt="0"/>
      <dgm:spPr/>
    </dgm:pt>
    <dgm:pt modelId="{05B300C6-CA9D-4B97-8527-09C8C7FBEE6F}" type="pres">
      <dgm:prSet presAssocID="{724729AD-8D1E-4B32-8E94-BA58DFEB6D0E}" presName="rootText" presStyleLbl="node3" presStyleIdx="21" presStyleCnt="24">
        <dgm:presLayoutVars>
          <dgm:chPref val="3"/>
        </dgm:presLayoutVars>
      </dgm:prSet>
      <dgm:spPr/>
    </dgm:pt>
    <dgm:pt modelId="{FD25BA5E-42D2-4C82-BD4E-03EEE91EC23A}" type="pres">
      <dgm:prSet presAssocID="{724729AD-8D1E-4B32-8E94-BA58DFEB6D0E}" presName="rootConnector" presStyleLbl="node3" presStyleIdx="21" presStyleCnt="24"/>
      <dgm:spPr/>
    </dgm:pt>
    <dgm:pt modelId="{8A6C5286-7B6D-4DBC-A17A-62E7B673E0C8}" type="pres">
      <dgm:prSet presAssocID="{724729AD-8D1E-4B32-8E94-BA58DFEB6D0E}" presName="hierChild4" presStyleCnt="0"/>
      <dgm:spPr/>
    </dgm:pt>
    <dgm:pt modelId="{192EED3E-81DB-44D4-B20E-4A059E9CBE8C}" type="pres">
      <dgm:prSet presAssocID="{724729AD-8D1E-4B32-8E94-BA58DFEB6D0E}" presName="hierChild5" presStyleCnt="0"/>
      <dgm:spPr/>
    </dgm:pt>
    <dgm:pt modelId="{B0CE02DB-C0C1-435A-BD4D-0A534847E548}" type="pres">
      <dgm:prSet presAssocID="{E2E03968-6938-47C1-8813-AB294746ACB0}" presName="Name37" presStyleLbl="parChTrans1D3" presStyleIdx="22" presStyleCnt="24"/>
      <dgm:spPr/>
    </dgm:pt>
    <dgm:pt modelId="{282A1B08-5ADB-4628-8118-428C4B82C8C6}" type="pres">
      <dgm:prSet presAssocID="{BA5D0EB7-656C-4901-92FF-0D099E5C5DF1}" presName="hierRoot2" presStyleCnt="0">
        <dgm:presLayoutVars>
          <dgm:hierBranch val="init"/>
        </dgm:presLayoutVars>
      </dgm:prSet>
      <dgm:spPr/>
    </dgm:pt>
    <dgm:pt modelId="{148080F8-C4A9-4B10-B37B-150AAED99C31}" type="pres">
      <dgm:prSet presAssocID="{BA5D0EB7-656C-4901-92FF-0D099E5C5DF1}" presName="rootComposite" presStyleCnt="0"/>
      <dgm:spPr/>
    </dgm:pt>
    <dgm:pt modelId="{F32E9FEA-23B7-480B-96F6-C20A6FC51AA5}" type="pres">
      <dgm:prSet presAssocID="{BA5D0EB7-656C-4901-92FF-0D099E5C5DF1}" presName="rootText" presStyleLbl="node3" presStyleIdx="22" presStyleCnt="24">
        <dgm:presLayoutVars>
          <dgm:chPref val="3"/>
        </dgm:presLayoutVars>
      </dgm:prSet>
      <dgm:spPr/>
    </dgm:pt>
    <dgm:pt modelId="{2983F473-FE09-4DB7-ACFA-BF007A3D6F88}" type="pres">
      <dgm:prSet presAssocID="{BA5D0EB7-656C-4901-92FF-0D099E5C5DF1}" presName="rootConnector" presStyleLbl="node3" presStyleIdx="22" presStyleCnt="24"/>
      <dgm:spPr/>
    </dgm:pt>
    <dgm:pt modelId="{1C217797-94D2-43FB-8BDC-7719800AEF43}" type="pres">
      <dgm:prSet presAssocID="{BA5D0EB7-656C-4901-92FF-0D099E5C5DF1}" presName="hierChild4" presStyleCnt="0"/>
      <dgm:spPr/>
    </dgm:pt>
    <dgm:pt modelId="{D9619E3C-E0E8-4C24-BF09-1D8DEF84CB62}" type="pres">
      <dgm:prSet presAssocID="{BA5D0EB7-656C-4901-92FF-0D099E5C5DF1}" presName="hierChild5" presStyleCnt="0"/>
      <dgm:spPr/>
    </dgm:pt>
    <dgm:pt modelId="{729A80E3-CBF1-42CC-B26E-15454C2BCB09}" type="pres">
      <dgm:prSet presAssocID="{85C85936-EF10-450F-B31A-F3057FF8E384}" presName="Name37" presStyleLbl="parChTrans1D3" presStyleIdx="23" presStyleCnt="24"/>
      <dgm:spPr/>
    </dgm:pt>
    <dgm:pt modelId="{118930FE-9AB3-4619-BF57-380DBB08DEAD}" type="pres">
      <dgm:prSet presAssocID="{8543E257-5352-4369-8E2C-6890ED088C7B}" presName="hierRoot2" presStyleCnt="0">
        <dgm:presLayoutVars>
          <dgm:hierBranch val="init"/>
        </dgm:presLayoutVars>
      </dgm:prSet>
      <dgm:spPr/>
    </dgm:pt>
    <dgm:pt modelId="{A947EF44-C51B-49FC-BCF4-7E1F540F7A41}" type="pres">
      <dgm:prSet presAssocID="{8543E257-5352-4369-8E2C-6890ED088C7B}" presName="rootComposite" presStyleCnt="0"/>
      <dgm:spPr/>
    </dgm:pt>
    <dgm:pt modelId="{4BA77F1E-C630-4E98-82F0-A31DCB72CF58}" type="pres">
      <dgm:prSet presAssocID="{8543E257-5352-4369-8E2C-6890ED088C7B}" presName="rootText" presStyleLbl="node3" presStyleIdx="23" presStyleCnt="24">
        <dgm:presLayoutVars>
          <dgm:chPref val="3"/>
        </dgm:presLayoutVars>
      </dgm:prSet>
      <dgm:spPr/>
    </dgm:pt>
    <dgm:pt modelId="{44CA5750-A4A1-4512-990D-BA22E04DC0D4}" type="pres">
      <dgm:prSet presAssocID="{8543E257-5352-4369-8E2C-6890ED088C7B}" presName="rootConnector" presStyleLbl="node3" presStyleIdx="23" presStyleCnt="24"/>
      <dgm:spPr/>
    </dgm:pt>
    <dgm:pt modelId="{51CABF00-A423-47AB-96C2-3F8E429733F8}" type="pres">
      <dgm:prSet presAssocID="{8543E257-5352-4369-8E2C-6890ED088C7B}" presName="hierChild4" presStyleCnt="0"/>
      <dgm:spPr/>
    </dgm:pt>
    <dgm:pt modelId="{5CFDE3BC-CEFF-41B9-952E-08A1681A38B4}" type="pres">
      <dgm:prSet presAssocID="{8543E257-5352-4369-8E2C-6890ED088C7B}" presName="hierChild5" presStyleCnt="0"/>
      <dgm:spPr/>
    </dgm:pt>
    <dgm:pt modelId="{DFF2585A-6480-4F66-9DB3-C60435B064FC}" type="pres">
      <dgm:prSet presAssocID="{E9E2BD48-8F09-420A-BA02-8E7154906599}" presName="hierChild5" presStyleCnt="0"/>
      <dgm:spPr/>
    </dgm:pt>
    <dgm:pt modelId="{07F5BAED-BB4B-48EE-AF7E-0C5316E34BBD}" type="pres">
      <dgm:prSet presAssocID="{EA4F404D-4133-4C34-B52B-5B3FEBBFB224}" presName="hierChild3" presStyleCnt="0"/>
      <dgm:spPr/>
    </dgm:pt>
  </dgm:ptLst>
  <dgm:cxnLst>
    <dgm:cxn modelId="{7A549900-C555-4347-B07F-5F955B70ECE8}" type="presOf" srcId="{7792C702-63E5-4CFE-9985-AC0180884A98}" destId="{7CD0B1DA-39AC-4380-AD4C-95012C4EE88F}" srcOrd="1" destOrd="0" presId="urn:microsoft.com/office/officeart/2005/8/layout/orgChart1"/>
    <dgm:cxn modelId="{AF786201-CE5E-47B0-82D3-A6CF17F2D4BB}" type="presOf" srcId="{C0746E32-E1F8-44B8-BD31-E031A8A4ED1F}" destId="{216C05EF-AFA3-4488-B5EB-67CFCBB3A617}" srcOrd="1" destOrd="0" presId="urn:microsoft.com/office/officeart/2005/8/layout/orgChart1"/>
    <dgm:cxn modelId="{74022702-14A7-4D7C-B6B9-94B30941F4D4}" type="presOf" srcId="{108E9FCB-B885-4D13-B7AE-991F7467527C}" destId="{21A50FE5-6A76-430A-AB60-A6A2D1A91F9E}" srcOrd="1" destOrd="0" presId="urn:microsoft.com/office/officeart/2005/8/layout/orgChart1"/>
    <dgm:cxn modelId="{B1852105-C2B8-4143-9154-FD0675926545}" type="presOf" srcId="{6B91C67F-0450-4789-8F00-7C442EB54B03}" destId="{1A3DCC70-3069-41DC-B8A1-816DEE585638}" srcOrd="1" destOrd="0" presId="urn:microsoft.com/office/officeart/2005/8/layout/orgChart1"/>
    <dgm:cxn modelId="{FF714A07-1D32-4C2D-93D6-AA81D7076BD7}" type="presOf" srcId="{BC9BA030-C891-4519-A089-379DCB52BAFA}" destId="{49FA7D79-68D7-4820-8A06-13E8E0D320E7}" srcOrd="0" destOrd="0" presId="urn:microsoft.com/office/officeart/2005/8/layout/orgChart1"/>
    <dgm:cxn modelId="{E44BC307-3CF7-4737-8857-B72C88706670}" type="presOf" srcId="{E7A488F8-37A9-4C46-B224-596567CD3081}" destId="{8BBAC6D7-365F-4A86-BB4E-8D63AF577DFB}" srcOrd="0" destOrd="0" presId="urn:microsoft.com/office/officeart/2005/8/layout/orgChart1"/>
    <dgm:cxn modelId="{6C8DA50B-C0B0-45CF-87D2-19330165414D}" srcId="{EA4F404D-4133-4C34-B52B-5B3FEBBFB224}" destId="{9C38ABA5-C029-4A71-BFA9-584B0BA643E8}" srcOrd="0" destOrd="0" parTransId="{9D0A92FB-2C83-4D00-87FB-BD3CD2567525}" sibTransId="{FB40203B-FB57-4C27-887E-6BA3D5B28C10}"/>
    <dgm:cxn modelId="{79E2030C-EF72-4E66-837F-6EE378EFA1FD}" type="presOf" srcId="{F2FFA76E-64F6-44F7-9E9A-3C3E2813AF4E}" destId="{6AF4331A-7572-426D-8C5F-2D548D198A93}" srcOrd="0" destOrd="0" presId="urn:microsoft.com/office/officeart/2005/8/layout/orgChart1"/>
    <dgm:cxn modelId="{D3829A0D-4CD6-444E-AD28-1B0BDE298648}" srcId="{9C38ABA5-C029-4A71-BFA9-584B0BA643E8}" destId="{EB37EF33-C56E-4A39-B4D4-DBB662612AEE}" srcOrd="5" destOrd="0" parTransId="{45204DA5-3D7B-4287-BC3B-AA16B62B52BA}" sibTransId="{6FB8F1C0-1F92-4FCC-824D-07BB3D8466C9}"/>
    <dgm:cxn modelId="{06173E10-B403-455D-80D2-92A80D8112BD}" type="presOf" srcId="{E00BD22C-9BF0-4A71-8A57-A9B5E8B4A9A0}" destId="{AFA71555-A37B-4F02-83AA-4FCBCF62DE8F}" srcOrd="1" destOrd="0" presId="urn:microsoft.com/office/officeart/2005/8/layout/orgChart1"/>
    <dgm:cxn modelId="{37C0EC12-8EA3-495C-905D-A9C89D1AA394}" srcId="{CE51CD85-F388-4E38-BD46-B52C83020D5E}" destId="{AC9E31CF-155D-4B0B-8EF3-75272F8600E5}" srcOrd="6" destOrd="0" parTransId="{805020C2-BE04-4F00-B84D-C3A6B27B3409}" sibTransId="{0F98CA97-DE9B-4AAA-9C3A-D0E0146341E0}"/>
    <dgm:cxn modelId="{5396081A-655E-4B05-A10A-6B20D0AB91C6}" type="presOf" srcId="{611E1F5D-D425-47CA-81F0-D94BC9CE4722}" destId="{0DF9969D-791C-4D2B-94A6-76D246E07CC1}" srcOrd="1" destOrd="0" presId="urn:microsoft.com/office/officeart/2005/8/layout/orgChart1"/>
    <dgm:cxn modelId="{6E68861A-C7C5-4105-9E28-73AADCCEC932}" type="presOf" srcId="{E1159184-A502-4B93-A629-09263987E6CE}" destId="{B454C1FA-93AB-4ACD-8299-E8DAF184A293}" srcOrd="0" destOrd="0" presId="urn:microsoft.com/office/officeart/2005/8/layout/orgChart1"/>
    <dgm:cxn modelId="{12E6E51A-109F-4FE2-A0D6-255047D7A28C}" type="presOf" srcId="{45204DA5-3D7B-4287-BC3B-AA16B62B52BA}" destId="{67DCB28B-0728-42F3-A9EA-C38A2F562FB1}" srcOrd="0" destOrd="0" presId="urn:microsoft.com/office/officeart/2005/8/layout/orgChart1"/>
    <dgm:cxn modelId="{4B705B1C-F579-48A4-930E-588D3AF1160B}" type="presOf" srcId="{EB37EF33-C56E-4A39-B4D4-DBB662612AEE}" destId="{4864187A-FDFE-49AA-82D2-EE513A6BB298}" srcOrd="0" destOrd="0" presId="urn:microsoft.com/office/officeart/2005/8/layout/orgChart1"/>
    <dgm:cxn modelId="{52C5DD1D-06E6-4145-84BE-C15475620D29}" type="presOf" srcId="{B40C30AA-A45E-47C8-A851-A08F54AE2A6D}" destId="{82055C59-D07C-4ACD-9F82-6F24B7EFE54C}" srcOrd="0" destOrd="0" presId="urn:microsoft.com/office/officeart/2005/8/layout/orgChart1"/>
    <dgm:cxn modelId="{60C2741F-874B-4EB6-AA3E-36A6DB89AC36}" type="presOf" srcId="{FAD94394-4697-469E-A025-91102EC287BE}" destId="{B14AFFF6-8140-424D-BD93-2D118E7D6A34}" srcOrd="0" destOrd="0" presId="urn:microsoft.com/office/officeart/2005/8/layout/orgChart1"/>
    <dgm:cxn modelId="{CE9C3420-F2A7-45C7-A880-DFC39DC05F58}" type="presOf" srcId="{BA5D0EB7-656C-4901-92FF-0D099E5C5DF1}" destId="{F32E9FEA-23B7-480B-96F6-C20A6FC51AA5}" srcOrd="0" destOrd="0" presId="urn:microsoft.com/office/officeart/2005/8/layout/orgChart1"/>
    <dgm:cxn modelId="{43E39122-4967-4736-95CD-0B7B392E0832}" type="presOf" srcId="{2FD6C809-0CA4-4977-91E5-CB5A56641926}" destId="{0F445EA0-010E-459F-AF2C-FF6EB6DFFEDF}" srcOrd="1" destOrd="0" presId="urn:microsoft.com/office/officeart/2005/8/layout/orgChart1"/>
    <dgm:cxn modelId="{37A2872A-F298-4D82-834C-8EBF5195A72C}" type="presOf" srcId="{59C2B572-6AA8-468E-9E3D-66D8CA20CD9F}" destId="{144A2B91-2456-42E5-A801-7AAD60803A4D}" srcOrd="0" destOrd="0" presId="urn:microsoft.com/office/officeart/2005/8/layout/orgChart1"/>
    <dgm:cxn modelId="{93E0882A-3B83-4946-B074-255C2E7BFCAC}" srcId="{CE51CD85-F388-4E38-BD46-B52C83020D5E}" destId="{25B01942-4E58-4FC7-BBAF-4661E69ABCF4}" srcOrd="0" destOrd="0" parTransId="{2146F980-4B87-4A42-8153-B31A6C1878C8}" sibTransId="{9804E2F8-EEB8-42B7-BB0C-50A119224CFD}"/>
    <dgm:cxn modelId="{6CF88A2A-D8A9-483F-88B1-1518D5AD5435}" type="presOf" srcId="{108E9FCB-B885-4D13-B7AE-991F7467527C}" destId="{3511A7FE-BB11-4853-B159-E203E544E147}" srcOrd="0" destOrd="0" presId="urn:microsoft.com/office/officeart/2005/8/layout/orgChart1"/>
    <dgm:cxn modelId="{E89DB42C-1144-43A7-B033-5BCF5C0E3CC9}" type="presOf" srcId="{6B91C67F-0450-4789-8F00-7C442EB54B03}" destId="{C85BA062-4E89-4A87-8E94-A81921D8489D}" srcOrd="0" destOrd="0" presId="urn:microsoft.com/office/officeart/2005/8/layout/orgChart1"/>
    <dgm:cxn modelId="{BE797D2F-A19D-42F6-A0B6-1CEC664A7CBE}" type="presOf" srcId="{CE51CD85-F388-4E38-BD46-B52C83020D5E}" destId="{D8482260-41DA-49AD-82A3-D08DAE460701}" srcOrd="0" destOrd="0" presId="urn:microsoft.com/office/officeart/2005/8/layout/orgChart1"/>
    <dgm:cxn modelId="{C7FE8A32-FFD7-499C-AB94-30D6DC907AFC}" srcId="{CE51CD85-F388-4E38-BD46-B52C83020D5E}" destId="{7792C702-63E5-4CFE-9985-AC0180884A98}" srcOrd="9" destOrd="0" parTransId="{ACAE3994-2CBA-4EFB-A17B-67EAB0CB9C73}" sibTransId="{AFD7221C-DDA1-4A5A-8CF2-5EBD4CC2163E}"/>
    <dgm:cxn modelId="{65AB8F32-00C1-4563-B9BC-9F876C70FE01}" type="presOf" srcId="{AA049280-D192-40A1-8BA3-18CCA760A46A}" destId="{D37DF646-4671-443D-BFFC-245BAC1F501B}" srcOrd="0" destOrd="0" presId="urn:microsoft.com/office/officeart/2005/8/layout/orgChart1"/>
    <dgm:cxn modelId="{36E06036-21EE-44DE-958A-8904C2D9642A}" type="presOf" srcId="{4A018FE0-1F77-43A0-8F1E-48702FE2BDF3}" destId="{EBB0DDC9-82D2-4605-8DF0-2DCCB2F2A2E2}" srcOrd="1" destOrd="0" presId="urn:microsoft.com/office/officeart/2005/8/layout/orgChart1"/>
    <dgm:cxn modelId="{450C7E36-EB89-441B-BBB5-105A79B1B6FB}" type="presOf" srcId="{1BEFF0C4-53F3-4AA9-A676-6C24D2B9E281}" destId="{80F246ED-2C14-4544-BDA5-706743EF6270}" srcOrd="0" destOrd="0" presId="urn:microsoft.com/office/officeart/2005/8/layout/orgChart1"/>
    <dgm:cxn modelId="{CA6FA638-C01E-49B8-99A6-E44E4F34FEA5}" srcId="{CE51CD85-F388-4E38-BD46-B52C83020D5E}" destId="{55DDB4C6-192D-4378-A352-E15BEF7AA592}" srcOrd="4" destOrd="0" parTransId="{F56E8B06-4130-4445-93F5-E8857E57787C}" sibTransId="{66480FDB-BA51-4087-8E11-7D87F73D7966}"/>
    <dgm:cxn modelId="{755E7F39-B875-4306-BBCE-8C53B402F40D}" srcId="{CE51CD85-F388-4E38-BD46-B52C83020D5E}" destId="{7CF3C8E5-2A9B-426D-A3BC-89891C6CD550}" srcOrd="2" destOrd="0" parTransId="{59C2B572-6AA8-468E-9E3D-66D8CA20CD9F}" sibTransId="{94D4C85A-B8C4-4725-AF95-49354633F042}"/>
    <dgm:cxn modelId="{E692DE3E-6290-4C5A-B535-E24AF05131F7}" type="presOf" srcId="{2FD6C809-0CA4-4977-91E5-CB5A56641926}" destId="{F2591FED-1E79-4654-BB2B-E4FAB41C2C69}" srcOrd="0" destOrd="0" presId="urn:microsoft.com/office/officeart/2005/8/layout/orgChart1"/>
    <dgm:cxn modelId="{66355540-B5A3-48E8-88A3-271CBFB16BF8}" type="presOf" srcId="{F2BCC334-EF64-47A5-BF92-776C0A616603}" destId="{7877B044-11F2-4468-A7FE-6BDC512D8D0F}" srcOrd="1" destOrd="0" presId="urn:microsoft.com/office/officeart/2005/8/layout/orgChart1"/>
    <dgm:cxn modelId="{1022935B-A5A4-4A87-9F87-81B3681B92F7}" type="presOf" srcId="{6A1C4528-00EA-4523-8561-CDA3D2DF740F}" destId="{5345AECB-0CDE-4986-B392-7CF9ED7A880B}" srcOrd="0" destOrd="0" presId="urn:microsoft.com/office/officeart/2005/8/layout/orgChart1"/>
    <dgm:cxn modelId="{FF16205F-CC31-4F22-BA59-3F53D85636A5}" type="presOf" srcId="{F2BCC334-EF64-47A5-BF92-776C0A616603}" destId="{8B9C132E-B581-48B6-95BB-152DAF5CB08B}" srcOrd="0" destOrd="0" presId="urn:microsoft.com/office/officeart/2005/8/layout/orgChart1"/>
    <dgm:cxn modelId="{E1636F61-68F7-4DD3-AEAC-26A8E9D0E4F0}" type="presOf" srcId="{EA4F404D-4133-4C34-B52B-5B3FEBBFB224}" destId="{B19EBE51-5054-40B0-ADAB-72D44695AF82}" srcOrd="1" destOrd="0" presId="urn:microsoft.com/office/officeart/2005/8/layout/orgChart1"/>
    <dgm:cxn modelId="{F134AE64-7FCB-449F-A7BD-BCABE498D7D7}" type="presOf" srcId="{0E3596D8-01EF-42C1-AA01-3383AC4E6520}" destId="{45F67354-44A4-473D-A560-CCD5647F31B3}" srcOrd="0" destOrd="0" presId="urn:microsoft.com/office/officeart/2005/8/layout/orgChart1"/>
    <dgm:cxn modelId="{47FB0447-2F08-4C34-B15E-00E3F23E5946}" type="presOf" srcId="{4A018FE0-1F77-43A0-8F1E-48702FE2BDF3}" destId="{A6E15371-6DA1-462D-A740-9AD5DFF50888}" srcOrd="0" destOrd="0" presId="urn:microsoft.com/office/officeart/2005/8/layout/orgChart1"/>
    <dgm:cxn modelId="{3B699248-8097-406A-AC34-8B39C25A3D66}" type="presOf" srcId="{76FFBA46-4CCF-4710-B32B-0B0F1401EF22}" destId="{DA3E0B75-F110-4A95-AF67-6E3C744650DE}" srcOrd="0" destOrd="0" presId="urn:microsoft.com/office/officeart/2005/8/layout/orgChart1"/>
    <dgm:cxn modelId="{780F0469-4BA9-4DF2-ACCB-FDBBCD752427}" srcId="{CE51CD85-F388-4E38-BD46-B52C83020D5E}" destId="{A2EE334F-C2D4-4990-BAC8-D95FED830B27}" srcOrd="7" destOrd="0" parTransId="{B386227D-21C1-4BA8-BE30-C416363FB34B}" sibTransId="{DA821F89-1F88-4774-8375-D83EE1DE4C74}"/>
    <dgm:cxn modelId="{8BCCE76A-35A6-4191-9328-4FB11EEF139F}" type="presOf" srcId="{724729AD-8D1E-4B32-8E94-BA58DFEB6D0E}" destId="{05B300C6-CA9D-4B97-8527-09C8C7FBEE6F}" srcOrd="0" destOrd="0" presId="urn:microsoft.com/office/officeart/2005/8/layout/orgChart1"/>
    <dgm:cxn modelId="{495C6B4B-450D-4FB0-9FEC-50694BD76BAA}" type="presOf" srcId="{C844DE97-F8DD-4C5F-B072-E4279991C1EB}" destId="{3407004B-10E9-4F74-AAFE-5030A3EBF321}" srcOrd="0" destOrd="0" presId="urn:microsoft.com/office/officeart/2005/8/layout/orgChart1"/>
    <dgm:cxn modelId="{BBE9F06E-AB5D-4C4D-B724-8E680383CF84}" type="presOf" srcId="{3CD70435-A108-44C8-8FB5-DCF6A71E4172}" destId="{6C96F573-D70E-46D4-B743-63545A241B36}" srcOrd="0" destOrd="0" presId="urn:microsoft.com/office/officeart/2005/8/layout/orgChart1"/>
    <dgm:cxn modelId="{43446571-ACCF-4ACF-850B-82C7806CE176}" type="presOf" srcId="{0E3596D8-01EF-42C1-AA01-3383AC4E6520}" destId="{A323C71F-55AC-4B2F-AA2C-6266E252DF2C}" srcOrd="1" destOrd="0" presId="urn:microsoft.com/office/officeart/2005/8/layout/orgChart1"/>
    <dgm:cxn modelId="{2CF18A52-B5CB-4730-B1B6-9D7E82310681}" type="presOf" srcId="{A42E2DF5-BA14-4B47-8DAE-7B41200FE310}" destId="{FA9012B5-2D66-403D-B77F-AF45C947D104}" srcOrd="0" destOrd="0" presId="urn:microsoft.com/office/officeart/2005/8/layout/orgChart1"/>
    <dgm:cxn modelId="{EEC7A472-0490-4A2A-9BFB-DF86D8AE64F5}" type="presOf" srcId="{A2EE334F-C2D4-4990-BAC8-D95FED830B27}" destId="{424B0875-0A38-4F4D-9AD6-E0EB1C5B8C82}" srcOrd="1" destOrd="0" presId="urn:microsoft.com/office/officeart/2005/8/layout/orgChart1"/>
    <dgm:cxn modelId="{CD0F3B73-7E3B-4673-B285-DBFE6F452BB6}" type="presOf" srcId="{E00BD22C-9BF0-4A71-8A57-A9B5E8B4A9A0}" destId="{458640C6-09C8-4D54-8130-D3B0AF8CC263}" srcOrd="0" destOrd="0" presId="urn:microsoft.com/office/officeart/2005/8/layout/orgChart1"/>
    <dgm:cxn modelId="{3ECC6174-A183-4B27-9A35-150462E48C68}" type="presOf" srcId="{E2E03968-6938-47C1-8813-AB294746ACB0}" destId="{B0CE02DB-C0C1-435A-BD4D-0A534847E548}" srcOrd="0" destOrd="0" presId="urn:microsoft.com/office/officeart/2005/8/layout/orgChart1"/>
    <dgm:cxn modelId="{A6B91075-CEC1-494C-A09F-07366FC04603}" srcId="{EA4F404D-4133-4C34-B52B-5B3FEBBFB224}" destId="{6B91C67F-0450-4789-8F00-7C442EB54B03}" srcOrd="1" destOrd="0" parTransId="{C4FF97F3-C4BF-4386-A133-C4C508ADD809}" sibTransId="{F4879BAF-C7FA-4CEC-98A9-69C9A2E0A84E}"/>
    <dgm:cxn modelId="{ADDBB975-B479-4618-A22F-1463ECF4C9E6}" type="presOf" srcId="{9C38ABA5-C029-4A71-BFA9-584B0BA643E8}" destId="{24B490BC-5D45-49F9-AB42-3FF9594B6C4A}" srcOrd="1" destOrd="0" presId="urn:microsoft.com/office/officeart/2005/8/layout/orgChart1"/>
    <dgm:cxn modelId="{B01F6776-5743-4265-B839-139FCA2B7D56}" type="presOf" srcId="{55DDB4C6-192D-4378-A352-E15BEF7AA592}" destId="{03E8A806-3224-46B6-895D-26A6E3B37FC1}" srcOrd="1" destOrd="0" presId="urn:microsoft.com/office/officeart/2005/8/layout/orgChart1"/>
    <dgm:cxn modelId="{554CC676-BB7A-4BE9-B9DE-FE1A62839A3A}" srcId="{E9E2BD48-8F09-420A-BA02-8E7154906599}" destId="{8543E257-5352-4369-8E2C-6890ED088C7B}" srcOrd="6" destOrd="0" parTransId="{85C85936-EF10-450F-B31A-F3057FF8E384}" sibTransId="{0A461407-7393-4C14-869C-8D285FC97D45}"/>
    <dgm:cxn modelId="{E666FB76-2E5B-4ECE-A99A-214D82710087}" type="presOf" srcId="{D5784E97-8B4E-4FCF-B9E5-F93E4332A8B7}" destId="{2A92F99B-3A43-431E-B8AC-99C7F95A81A2}" srcOrd="0" destOrd="0" presId="urn:microsoft.com/office/officeart/2005/8/layout/orgChart1"/>
    <dgm:cxn modelId="{66D3C457-9C87-4B23-B4A7-55C18101C872}" type="presOf" srcId="{F67A02F0-30C1-495E-808D-D030A1F62DF6}" destId="{AF7365BF-2BAA-4A12-A2DB-F9882AEB23E4}" srcOrd="0" destOrd="0" presId="urn:microsoft.com/office/officeart/2005/8/layout/orgChart1"/>
    <dgm:cxn modelId="{2CF37978-B697-4DD8-B7D2-5410FB8E93B2}" srcId="{E9E2BD48-8F09-420A-BA02-8E7154906599}" destId="{724729AD-8D1E-4B32-8E94-BA58DFEB6D0E}" srcOrd="4" destOrd="0" parTransId="{E1159184-A502-4B93-A629-09263987E6CE}" sibTransId="{CA553C73-3BE5-42D9-ABC6-68E3485CDC32}"/>
    <dgm:cxn modelId="{D774BE7B-71CD-4E85-A8A8-E711A101FD09}" type="presOf" srcId="{B386227D-21C1-4BA8-BE30-C416363FB34B}" destId="{D6C0A6D3-C27A-4058-BE2D-83CBD9445BD9}" srcOrd="0" destOrd="0" presId="urn:microsoft.com/office/officeart/2005/8/layout/orgChart1"/>
    <dgm:cxn modelId="{CD953F7C-69D6-4E9A-AAE3-F05316C518CC}" type="presOf" srcId="{A2EE334F-C2D4-4990-BAC8-D95FED830B27}" destId="{1507BED0-55AE-491A-B50D-3EFB7866BB44}" srcOrd="0" destOrd="0" presId="urn:microsoft.com/office/officeart/2005/8/layout/orgChart1"/>
    <dgm:cxn modelId="{21248D7C-F841-4E3C-AE84-897127486FE8}" type="presOf" srcId="{EB37EF33-C56E-4A39-B4D4-DBB662612AEE}" destId="{BE42A30B-315B-4A54-B074-DEF35BBF36EC}" srcOrd="1" destOrd="0" presId="urn:microsoft.com/office/officeart/2005/8/layout/orgChart1"/>
    <dgm:cxn modelId="{BD668E7E-42AC-4466-8CA8-B510EF37A538}" srcId="{9C38ABA5-C029-4A71-BFA9-584B0BA643E8}" destId="{0E3596D8-01EF-42C1-AA01-3383AC4E6520}" srcOrd="4" destOrd="0" parTransId="{6B66FD0C-C40A-4E8C-A6CD-7825D72DB9C0}" sibTransId="{0F52F4F5-377F-4E1F-8448-A9764151FF71}"/>
    <dgm:cxn modelId="{F4084A87-0A97-4444-807D-F2A88FFC5078}" type="presOf" srcId="{F56E8B06-4130-4445-93F5-E8857E57787C}" destId="{A9C9F698-DC6D-4AF0-8D92-E9DEC26E67B1}" srcOrd="0" destOrd="0" presId="urn:microsoft.com/office/officeart/2005/8/layout/orgChart1"/>
    <dgm:cxn modelId="{83386A8A-9A8E-4275-B312-84379301713E}" type="presOf" srcId="{25B01942-4E58-4FC7-BBAF-4661E69ABCF4}" destId="{532E2EE3-1AE8-493A-95F6-AB70F87E64B0}" srcOrd="1" destOrd="0" presId="urn:microsoft.com/office/officeart/2005/8/layout/orgChart1"/>
    <dgm:cxn modelId="{FEDC398E-6345-4C44-92D2-228A83243968}" type="presOf" srcId="{7792C702-63E5-4CFE-9985-AC0180884A98}" destId="{F21EA33C-891E-4C72-AC27-2FF70CD64C21}" srcOrd="0" destOrd="0" presId="urn:microsoft.com/office/officeart/2005/8/layout/orgChart1"/>
    <dgm:cxn modelId="{D570338F-7B3C-44A6-A650-9D3EF7537DC4}" type="presOf" srcId="{D5784E97-8B4E-4FCF-B9E5-F93E4332A8B7}" destId="{14456477-CCAA-455D-BC2F-6C3D0C209355}" srcOrd="1" destOrd="0" presId="urn:microsoft.com/office/officeart/2005/8/layout/orgChart1"/>
    <dgm:cxn modelId="{3B8D4591-9F5F-4C9E-A61F-C8C5EE695A9E}" type="presOf" srcId="{BC9BA030-C891-4519-A089-379DCB52BAFA}" destId="{1CB81674-CC9B-4AFC-BA78-58756E8CBB9C}" srcOrd="1" destOrd="0" presId="urn:microsoft.com/office/officeart/2005/8/layout/orgChart1"/>
    <dgm:cxn modelId="{11871A92-F5A0-46F5-BC95-171807744B97}" type="presOf" srcId="{9A9460E3-AE91-4538-94EC-1EFB3BC822E0}" destId="{BB190AF2-F44B-4D3D-8736-FBA615C724D4}" srcOrd="1" destOrd="0" presId="urn:microsoft.com/office/officeart/2005/8/layout/orgChart1"/>
    <dgm:cxn modelId="{9A1C6492-C729-4310-8A8C-B34349BA433F}" srcId="{BC9BA030-C891-4519-A089-379DCB52BAFA}" destId="{C0746E32-E1F8-44B8-BD31-E031A8A4ED1F}" srcOrd="1" destOrd="0" parTransId="{1BEFF0C4-53F3-4AA9-A676-6C24D2B9E281}" sibTransId="{5633FBFF-9489-4D07-9D7F-7F4B6DA5F250}"/>
    <dgm:cxn modelId="{06C9F592-9F6E-4FAE-96E6-EBF23D520190}" type="presOf" srcId="{805020C2-BE04-4F00-B84D-C3A6B27B3409}" destId="{8AFE206F-5AB8-4E50-9BCF-55A43589E5AA}" srcOrd="0" destOrd="0" presId="urn:microsoft.com/office/officeart/2005/8/layout/orgChart1"/>
    <dgm:cxn modelId="{5EBC1293-E877-4BA6-922D-60283F841CEE}" type="presOf" srcId="{9D0A92FB-2C83-4D00-87FB-BD3CD2567525}" destId="{2C54A2C0-C066-4786-85E8-6EE1DF2C03CC}" srcOrd="0" destOrd="0" presId="urn:microsoft.com/office/officeart/2005/8/layout/orgChart1"/>
    <dgm:cxn modelId="{606C4A93-665D-40C7-9489-3DD628A51407}" type="presOf" srcId="{C48D37E9-C752-4B96-A3A6-7A77F3440A11}" destId="{FC1D3783-0332-4C0E-87CD-4588559630AF}" srcOrd="0" destOrd="0" presId="urn:microsoft.com/office/officeart/2005/8/layout/orgChart1"/>
    <dgm:cxn modelId="{E5F19F93-4C30-4144-AB9F-9132C429B611}" srcId="{E9E2BD48-8F09-420A-BA02-8E7154906599}" destId="{E00BD22C-9BF0-4A71-8A57-A9B5E8B4A9A0}" srcOrd="3" destOrd="0" parTransId="{7F551875-82FC-42AE-894E-AE9332A1E04A}" sibTransId="{7B78DEA5-E783-4FE8-90D3-883E5E279309}"/>
    <dgm:cxn modelId="{EC247F95-D801-4132-A01F-D30322FF490D}" srcId="{EA4F404D-4133-4C34-B52B-5B3FEBBFB224}" destId="{E9E2BD48-8F09-420A-BA02-8E7154906599}" srcOrd="3" destOrd="0" parTransId="{C48D37E9-C752-4B96-A3A6-7A77F3440A11}" sibTransId="{13FD1FFB-1E7D-494C-8338-2B6040011AD2}"/>
    <dgm:cxn modelId="{2AC2D395-28DF-4050-AFE2-150B7DD683E2}" type="presOf" srcId="{8543E257-5352-4369-8E2C-6890ED088C7B}" destId="{44CA5750-A4A1-4512-990D-BA22E04DC0D4}" srcOrd="1" destOrd="0" presId="urn:microsoft.com/office/officeart/2005/8/layout/orgChart1"/>
    <dgm:cxn modelId="{A16E1697-8F5B-42E4-9E08-552DD8466CBE}" srcId="{E9E2BD48-8F09-420A-BA02-8E7154906599}" destId="{9A9460E3-AE91-4538-94EC-1EFB3BC822E0}" srcOrd="2" destOrd="0" parTransId="{6A1C4528-00EA-4523-8561-CDA3D2DF740F}" sibTransId="{7A926A77-AC72-4E99-8392-5AC1808ED5B9}"/>
    <dgm:cxn modelId="{FAAC4E97-215D-44A8-B20C-EC88FEF53FBD}" type="presOf" srcId="{25B01942-4E58-4FC7-BBAF-4661E69ABCF4}" destId="{C9745486-C422-4854-93BB-544B4C435F00}" srcOrd="0" destOrd="0" presId="urn:microsoft.com/office/officeart/2005/8/layout/orgChart1"/>
    <dgm:cxn modelId="{54AFFE9C-C6FC-41FC-9C42-A2732441EBFE}" type="presOf" srcId="{AC9E31CF-155D-4B0B-8EF3-75272F8600E5}" destId="{FEB229D5-A65A-40BD-86AA-9CC652F0FE51}" srcOrd="0" destOrd="0" presId="urn:microsoft.com/office/officeart/2005/8/layout/orgChart1"/>
    <dgm:cxn modelId="{C36F9D9E-350D-414A-8CC8-10D01F76D5BF}" srcId="{9C38ABA5-C029-4A71-BFA9-584B0BA643E8}" destId="{4A018FE0-1F77-43A0-8F1E-48702FE2BDF3}" srcOrd="0" destOrd="0" parTransId="{22327034-9E26-456E-96BE-B6B868E3EF01}" sibTransId="{0950A5C6-7840-43B6-978E-D7EBA27E7B9A}"/>
    <dgm:cxn modelId="{2FE518A0-09BC-485D-86BD-65089FD9881F}" srcId="{C844DE97-F8DD-4C5F-B072-E4279991C1EB}" destId="{EA4F404D-4133-4C34-B52B-5B3FEBBFB224}" srcOrd="0" destOrd="0" parTransId="{5017D45B-E9FF-4968-B948-26AE228983F0}" sibTransId="{1EB04022-9F63-4783-937F-5E6EDC69333D}"/>
    <dgm:cxn modelId="{E83414A1-5442-4ED7-ABFB-234FF9F45A24}" srcId="{EA4F404D-4133-4C34-B52B-5B3FEBBFB224}" destId="{CE51CD85-F388-4E38-BD46-B52C83020D5E}" srcOrd="2" destOrd="0" parTransId="{404AFFF1-4A7F-4C4A-B9F3-39370934E0C0}" sibTransId="{EA14FACC-33A0-4D79-A5D5-99899B66798E}"/>
    <dgm:cxn modelId="{BB9663A3-E63E-4925-BB9D-3DE07E7B8473}" type="presOf" srcId="{9A9460E3-AE91-4538-94EC-1EFB3BC822E0}" destId="{12C597AB-5C25-48B4-B37D-8279E2AEC302}" srcOrd="0" destOrd="0" presId="urn:microsoft.com/office/officeart/2005/8/layout/orgChart1"/>
    <dgm:cxn modelId="{FE61D1A4-0C6F-4843-9E09-B392FE2AACB1}" type="presOf" srcId="{EA4F404D-4133-4C34-B52B-5B3FEBBFB224}" destId="{7D82B48F-D22E-4777-B95B-492403D9371D}" srcOrd="0" destOrd="0" presId="urn:microsoft.com/office/officeart/2005/8/layout/orgChart1"/>
    <dgm:cxn modelId="{21EEE0A8-1FC1-4B23-9A4A-8EC8095097BB}" type="presOf" srcId="{55DDB4C6-192D-4378-A352-E15BEF7AA592}" destId="{B201BE8A-444E-4314-9EE7-611FA7CC6AD2}" srcOrd="0" destOrd="0" presId="urn:microsoft.com/office/officeart/2005/8/layout/orgChart1"/>
    <dgm:cxn modelId="{E235D7AB-42DD-4E08-8106-7BF0F0ADD87F}" srcId="{BC9BA030-C891-4519-A089-379DCB52BAFA}" destId="{7CABC0EE-EDF1-40EA-AAA0-B5D79CC2DAC6}" srcOrd="0" destOrd="0" parTransId="{0818F467-B669-4E88-A81E-6784FBC7AC87}" sibTransId="{66C146CB-C308-4DE0-BB90-B8F35A223BCA}"/>
    <dgm:cxn modelId="{33C75FB0-9B2D-4821-AF35-930DBF00EDF6}" type="presOf" srcId="{0FD9ABF8-5AF6-4717-B3B0-C1DAAEA193D1}" destId="{A9C8109C-3B46-4F53-A823-991F52B8E0C8}" srcOrd="0" destOrd="0" presId="urn:microsoft.com/office/officeart/2005/8/layout/orgChart1"/>
    <dgm:cxn modelId="{0033D5B2-323B-4D6C-99CE-3613DFE20AE7}" type="presOf" srcId="{7CABC0EE-EDF1-40EA-AAA0-B5D79CC2DAC6}" destId="{661DE516-9ECD-4103-BD7F-85CCA932C8E9}" srcOrd="1" destOrd="0" presId="urn:microsoft.com/office/officeart/2005/8/layout/orgChart1"/>
    <dgm:cxn modelId="{A5662DB4-E811-4532-B4DC-68D2E197BFF3}" type="presOf" srcId="{7CF3C8E5-2A9B-426D-A3BC-89891C6CD550}" destId="{4BB924DF-9241-4230-971E-7A4F14768C47}" srcOrd="0" destOrd="0" presId="urn:microsoft.com/office/officeart/2005/8/layout/orgChart1"/>
    <dgm:cxn modelId="{018362B4-FDA6-44C0-B5AE-6D560C22CA2D}" type="presOf" srcId="{C0746E32-E1F8-44B8-BD31-E031A8A4ED1F}" destId="{D02A03EA-ADE5-452B-8F7E-403B71F00D82}" srcOrd="0" destOrd="0" presId="urn:microsoft.com/office/officeart/2005/8/layout/orgChart1"/>
    <dgm:cxn modelId="{A5A991B6-0473-4158-BE6D-C211C3273E13}" srcId="{E9E2BD48-8F09-420A-BA02-8E7154906599}" destId="{2FD6C809-0CA4-4977-91E5-CB5A56641926}" srcOrd="1" destOrd="0" parTransId="{F2FFA76E-64F6-44F7-9E9A-3C3E2813AF4E}" sibTransId="{46E06449-7E29-4C10-B102-25B395C60B9D}"/>
    <dgm:cxn modelId="{BDE049B8-3B61-43CD-92FC-DE94D0C788F8}" srcId="{E9E2BD48-8F09-420A-BA02-8E7154906599}" destId="{D5784E97-8B4E-4FCF-B9E5-F93E4332A8B7}" srcOrd="0" destOrd="0" parTransId="{DAAEE8C7-C3BB-40BC-AFFD-E0D3064E0442}" sibTransId="{AA77429F-0FCE-4A4E-A38E-D5EF31C8A729}"/>
    <dgm:cxn modelId="{D10528BA-CD22-4338-B3BF-2938D072E87F}" type="presOf" srcId="{C4FF97F3-C4BF-4386-A133-C4C508ADD809}" destId="{A5DC604D-EF01-43BE-96F5-3AC269A589B1}" srcOrd="0" destOrd="0" presId="urn:microsoft.com/office/officeart/2005/8/layout/orgChart1"/>
    <dgm:cxn modelId="{30010CBB-3D34-4C85-A85E-987A7495230D}" srcId="{CE51CD85-F388-4E38-BD46-B52C83020D5E}" destId="{AA049280-D192-40A1-8BA3-18CCA760A46A}" srcOrd="1" destOrd="0" parTransId="{B40C30AA-A45E-47C8-A851-A08F54AE2A6D}" sibTransId="{059F8A43-45F6-4A70-9DAF-71C34E970057}"/>
    <dgm:cxn modelId="{7FD178BD-51F7-47EE-8AD5-E793F13D380C}" type="presOf" srcId="{B040CFBE-90EB-42F3-B009-431897B98116}" destId="{82D84C9F-F688-4248-9871-76F9E6FE5A57}" srcOrd="0" destOrd="0" presId="urn:microsoft.com/office/officeart/2005/8/layout/orgChart1"/>
    <dgm:cxn modelId="{2301CCBD-F3EC-41A7-BF8B-FD1F0EEB7F8F}" srcId="{6B91C67F-0450-4789-8F00-7C442EB54B03}" destId="{BC9BA030-C891-4519-A089-379DCB52BAFA}" srcOrd="0" destOrd="0" parTransId="{3CD70435-A108-44C8-8FB5-DCF6A71E4172}" sibTransId="{CD0CA5A6-99EA-4FA6-9C18-5784B991A691}"/>
    <dgm:cxn modelId="{DE30D6BE-1B8B-4FAA-9017-60F8086C1AB5}" type="presOf" srcId="{E9E2BD48-8F09-420A-BA02-8E7154906599}" destId="{1E96F6A5-D49F-46E5-8FFD-D72957C8B0B8}" srcOrd="1" destOrd="0" presId="urn:microsoft.com/office/officeart/2005/8/layout/orgChart1"/>
    <dgm:cxn modelId="{62EB91BF-B45C-4275-8CD6-EA10239EF098}" type="presOf" srcId="{22327034-9E26-456E-96BE-B6B868E3EF01}" destId="{1C7CF0D9-9405-424C-85BF-BC616B837611}" srcOrd="0" destOrd="0" presId="urn:microsoft.com/office/officeart/2005/8/layout/orgChart1"/>
    <dgm:cxn modelId="{0724DDC0-28B6-4ED4-B767-AA480A75F8BE}" type="presOf" srcId="{FE9B6DB1-FAD6-4476-AD51-46FD07FE9A78}" destId="{1061CE68-623B-4AA5-A6C6-F063C0365F0E}" srcOrd="1" destOrd="0" presId="urn:microsoft.com/office/officeart/2005/8/layout/orgChart1"/>
    <dgm:cxn modelId="{DCBB76C1-BE5D-496A-8CF8-E9CF7CDE5764}" type="presOf" srcId="{724729AD-8D1E-4B32-8E94-BA58DFEB6D0E}" destId="{FD25BA5E-42D2-4C82-BD4E-03EEE91EC23A}" srcOrd="1" destOrd="0" presId="urn:microsoft.com/office/officeart/2005/8/layout/orgChart1"/>
    <dgm:cxn modelId="{2056C3C1-D07B-491C-BAE9-696C7AC65C1E}" srcId="{CE51CD85-F388-4E38-BD46-B52C83020D5E}" destId="{3BAEF12D-1448-407B-A17D-0FF7C165FDEE}" srcOrd="5" destOrd="0" parTransId="{76FFBA46-4CCF-4710-B32B-0B0F1401EF22}" sibTransId="{79FB2D27-0934-45DC-A68E-F725E7EC0C92}"/>
    <dgm:cxn modelId="{71314FC2-9251-496C-A50C-2A3D583DEBC2}" type="presOf" srcId="{404AFFF1-4A7F-4C4A-B9F3-39370934E0C0}" destId="{714CEEBD-F52A-4ACC-8570-4729122D0A91}" srcOrd="0" destOrd="0" presId="urn:microsoft.com/office/officeart/2005/8/layout/orgChart1"/>
    <dgm:cxn modelId="{5D07A3C5-4C0C-47D6-8E3F-3C324B1AD68E}" type="presOf" srcId="{BA5D0EB7-656C-4901-92FF-0D099E5C5DF1}" destId="{2983F473-FE09-4DB7-ACFA-BF007A3D6F88}" srcOrd="1" destOrd="0" presId="urn:microsoft.com/office/officeart/2005/8/layout/orgChart1"/>
    <dgm:cxn modelId="{698F81C7-E201-4165-A6BA-E8C9827A5B97}" type="presOf" srcId="{DAAEE8C7-C3BB-40BC-AFFD-E0D3064E0442}" destId="{C5F7C8E5-E1DB-44B9-9397-6D86230198A2}" srcOrd="0" destOrd="0" presId="urn:microsoft.com/office/officeart/2005/8/layout/orgChart1"/>
    <dgm:cxn modelId="{C66050C9-4495-4608-87C5-C19AD5D8CC24}" type="presOf" srcId="{8543E257-5352-4369-8E2C-6890ED088C7B}" destId="{4BA77F1E-C630-4E98-82F0-A31DCB72CF58}" srcOrd="0" destOrd="0" presId="urn:microsoft.com/office/officeart/2005/8/layout/orgChart1"/>
    <dgm:cxn modelId="{3ABB50CB-CF76-4415-BADD-CC80647504FC}" type="presOf" srcId="{2146F980-4B87-4A42-8153-B31A6C1878C8}" destId="{733592A5-6679-4455-B89D-A746526674B8}" srcOrd="0" destOrd="0" presId="urn:microsoft.com/office/officeart/2005/8/layout/orgChart1"/>
    <dgm:cxn modelId="{C128ECCB-A6BB-40EB-B559-A82C8A7252DD}" srcId="{E9E2BD48-8F09-420A-BA02-8E7154906599}" destId="{BA5D0EB7-656C-4901-92FF-0D099E5C5DF1}" srcOrd="5" destOrd="0" parTransId="{E2E03968-6938-47C1-8813-AB294746ACB0}" sibTransId="{718D613E-3B89-47A9-839D-128DA02E25AA}"/>
    <dgm:cxn modelId="{51403BCD-430E-4824-A47E-3AD3E788C457}" srcId="{9C38ABA5-C029-4A71-BFA9-584B0BA643E8}" destId="{F2BCC334-EF64-47A5-BF92-776C0A616603}" srcOrd="2" destOrd="0" parTransId="{A42E2DF5-BA14-4B47-8DAE-7B41200FE310}" sibTransId="{5F219C57-F77D-4CB6-936D-5188AB21B3B2}"/>
    <dgm:cxn modelId="{A4CBE2CE-A205-4045-BF31-BB098A5ED8FC}" type="presOf" srcId="{3BAEF12D-1448-407B-A17D-0FF7C165FDEE}" destId="{1D79656B-87D3-4BA6-AFF8-47DFE878D7F8}" srcOrd="1" destOrd="0" presId="urn:microsoft.com/office/officeart/2005/8/layout/orgChart1"/>
    <dgm:cxn modelId="{085460D0-A5A8-4F2C-9702-1A66F43932AE}" type="presOf" srcId="{AC9E31CF-155D-4B0B-8EF3-75272F8600E5}" destId="{315BB23A-8BFA-480D-9C15-69F4F9B66726}" srcOrd="1" destOrd="0" presId="urn:microsoft.com/office/officeart/2005/8/layout/orgChart1"/>
    <dgm:cxn modelId="{8251D4D2-FA86-4CB1-9CE9-8A9AE0F45748}" type="presOf" srcId="{6B66FD0C-C40A-4E8C-A6CD-7825D72DB9C0}" destId="{3011B1CE-C63F-4D10-868D-4578ACC9C34F}" srcOrd="0" destOrd="0" presId="urn:microsoft.com/office/officeart/2005/8/layout/orgChart1"/>
    <dgm:cxn modelId="{DA0ECFD3-414E-4AD3-9E25-7EDF2298237C}" type="presOf" srcId="{7CF3C8E5-2A9B-426D-A3BC-89891C6CD550}" destId="{776AC504-290A-4F19-9047-30C7E1672C3B}" srcOrd="1" destOrd="0" presId="urn:microsoft.com/office/officeart/2005/8/layout/orgChart1"/>
    <dgm:cxn modelId="{758649D7-F5D6-4CDA-AE46-D3B708864DA9}" srcId="{CE51CD85-F388-4E38-BD46-B52C83020D5E}" destId="{108E9FCB-B885-4D13-B7AE-991F7467527C}" srcOrd="3" destOrd="0" parTransId="{B040CFBE-90EB-42F3-B009-431897B98116}" sibTransId="{696B23C5-4C7E-4BED-B814-E04D3FB589FF}"/>
    <dgm:cxn modelId="{A5B228DD-6CDE-4ACA-8E25-D6000CD1D0CA}" srcId="{9C38ABA5-C029-4A71-BFA9-584B0BA643E8}" destId="{FE9B6DB1-FAD6-4476-AD51-46FD07FE9A78}" srcOrd="1" destOrd="0" parTransId="{0FD9ABF8-5AF6-4717-B3B0-C1DAAEA193D1}" sibTransId="{8FFF4C36-F5CE-4A86-9DC3-819402BC2F4B}"/>
    <dgm:cxn modelId="{07D53BE0-93C0-4C9F-A3F9-B7B1B377FCEB}" type="presOf" srcId="{3BAEF12D-1448-407B-A17D-0FF7C165FDEE}" destId="{3681408F-F1E8-4B93-AA1E-510D68E83FBD}" srcOrd="0" destOrd="0" presId="urn:microsoft.com/office/officeart/2005/8/layout/orgChart1"/>
    <dgm:cxn modelId="{6F5B7AE0-1A3C-4AC5-919B-5AA965390506}" type="presOf" srcId="{FE9B6DB1-FAD6-4476-AD51-46FD07FE9A78}" destId="{01DFB28D-6D5F-4123-90DD-4A57F97C0D1F}" srcOrd="0" destOrd="0" presId="urn:microsoft.com/office/officeart/2005/8/layout/orgChart1"/>
    <dgm:cxn modelId="{395958E3-31C5-443A-8F47-BCB35DC441BC}" type="presOf" srcId="{9C38ABA5-C029-4A71-BFA9-584B0BA643E8}" destId="{7C711AFE-ACDC-4D63-BF24-6907322B63A7}" srcOrd="0" destOrd="0" presId="urn:microsoft.com/office/officeart/2005/8/layout/orgChart1"/>
    <dgm:cxn modelId="{DE6DA3E3-7243-4BB1-907C-2EC81130D95C}" type="presOf" srcId="{AA049280-D192-40A1-8BA3-18CCA760A46A}" destId="{1CFE2A62-0E99-4A51-904F-410D70A68AA0}" srcOrd="1" destOrd="0" presId="urn:microsoft.com/office/officeart/2005/8/layout/orgChart1"/>
    <dgm:cxn modelId="{6FD7E3E3-20CE-4BDD-A1E7-F97B76083782}" type="presOf" srcId="{611E1F5D-D425-47CA-81F0-D94BC9CE4722}" destId="{48D7E91F-D5CF-4BCE-A4D5-33959A1333D6}" srcOrd="0" destOrd="0" presId="urn:microsoft.com/office/officeart/2005/8/layout/orgChart1"/>
    <dgm:cxn modelId="{F3D7AFE4-82A0-48D5-ADEF-3B80A1563FAB}" type="presOf" srcId="{CE51CD85-F388-4E38-BD46-B52C83020D5E}" destId="{0F2A91B0-3A97-4F61-8042-17564C1C2DCD}" srcOrd="1" destOrd="0" presId="urn:microsoft.com/office/officeart/2005/8/layout/orgChart1"/>
    <dgm:cxn modelId="{3C2436EA-EC0A-4E38-BBB4-7506B906A3D1}" type="presOf" srcId="{0818F467-B669-4E88-A81E-6784FBC7AC87}" destId="{346C41C6-1AB2-483D-A972-7F7490208E80}" srcOrd="0" destOrd="0" presId="urn:microsoft.com/office/officeart/2005/8/layout/orgChart1"/>
    <dgm:cxn modelId="{3E8F33EC-911D-4D6A-BC5B-4CF13AD4768D}" type="presOf" srcId="{E9E2BD48-8F09-420A-BA02-8E7154906599}" destId="{18BCAE21-CBC7-4AD9-9FA2-7AE41702FC6C}" srcOrd="0" destOrd="0" presId="urn:microsoft.com/office/officeart/2005/8/layout/orgChart1"/>
    <dgm:cxn modelId="{2E7E7FEF-8183-47E4-9441-237ABCD258AF}" type="presOf" srcId="{85C85936-EF10-450F-B31A-F3057FF8E384}" destId="{729A80E3-CBF1-42CC-B26E-15454C2BCB09}" srcOrd="0" destOrd="0" presId="urn:microsoft.com/office/officeart/2005/8/layout/orgChart1"/>
    <dgm:cxn modelId="{640FB1F2-BDDC-4CF6-AB48-A5486534DEF2}" type="presOf" srcId="{FAD94394-4697-469E-A025-91102EC287BE}" destId="{680AD828-199B-4E90-997B-33D3332CE4DD}" srcOrd="1" destOrd="0" presId="urn:microsoft.com/office/officeart/2005/8/layout/orgChart1"/>
    <dgm:cxn modelId="{79E236F3-FD46-4465-B9D7-30E133CD5F43}" srcId="{9C38ABA5-C029-4A71-BFA9-584B0BA643E8}" destId="{611E1F5D-D425-47CA-81F0-D94BC9CE4722}" srcOrd="3" destOrd="0" parTransId="{E7A488F8-37A9-4C46-B224-596567CD3081}" sibTransId="{AB23672A-0DBE-48C1-BF1E-5A381780AAF4}"/>
    <dgm:cxn modelId="{E9D253F4-6F80-4A5A-A42D-66D0F208BA3A}" srcId="{CE51CD85-F388-4E38-BD46-B52C83020D5E}" destId="{FAD94394-4697-469E-A025-91102EC287BE}" srcOrd="8" destOrd="0" parTransId="{F67A02F0-30C1-495E-808D-D030A1F62DF6}" sibTransId="{5689CB13-C4F4-44B1-8582-14FD4AE5626D}"/>
    <dgm:cxn modelId="{ECF610F5-26FE-4E7E-B80B-B7286A1BACC4}" type="presOf" srcId="{7CABC0EE-EDF1-40EA-AAA0-B5D79CC2DAC6}" destId="{532157C1-C414-4321-9ACB-604E3A6FA391}" srcOrd="0" destOrd="0" presId="urn:microsoft.com/office/officeart/2005/8/layout/orgChart1"/>
    <dgm:cxn modelId="{AFBB3AFC-A86D-4553-8B15-C9B94CAB7091}" type="presOf" srcId="{7F551875-82FC-42AE-894E-AE9332A1E04A}" destId="{DCABAFA4-571E-4B8D-BC5D-39E822B90EE5}" srcOrd="0" destOrd="0" presId="urn:microsoft.com/office/officeart/2005/8/layout/orgChart1"/>
    <dgm:cxn modelId="{3263B2FE-8590-4E51-B4EE-D746EF0F0E5E}" type="presOf" srcId="{ACAE3994-2CBA-4EFB-A17B-67EAB0CB9C73}" destId="{269B9BD9-2672-4403-A0F3-BE47DD1E5663}" srcOrd="0" destOrd="0" presId="urn:microsoft.com/office/officeart/2005/8/layout/orgChart1"/>
    <dgm:cxn modelId="{C6BC2A10-394C-4551-B75D-A031A08CD7A0}" type="presParOf" srcId="{3407004B-10E9-4F74-AAFE-5030A3EBF321}" destId="{631A7D22-CEAE-4912-B836-73F431EAC0E2}" srcOrd="0" destOrd="0" presId="urn:microsoft.com/office/officeart/2005/8/layout/orgChart1"/>
    <dgm:cxn modelId="{69DDAFF5-4FC7-4AFB-B901-B979CDD17F8D}" type="presParOf" srcId="{631A7D22-CEAE-4912-B836-73F431EAC0E2}" destId="{8E1B3473-BE6B-4BCA-A7E0-F34A4F3F3547}" srcOrd="0" destOrd="0" presId="urn:microsoft.com/office/officeart/2005/8/layout/orgChart1"/>
    <dgm:cxn modelId="{0C4C8A07-D3D1-42A8-8A50-7F3B0D0F077A}" type="presParOf" srcId="{8E1B3473-BE6B-4BCA-A7E0-F34A4F3F3547}" destId="{7D82B48F-D22E-4777-B95B-492403D9371D}" srcOrd="0" destOrd="0" presId="urn:microsoft.com/office/officeart/2005/8/layout/orgChart1"/>
    <dgm:cxn modelId="{FD9087B0-F2E9-4FC1-B584-177B87EF4B96}" type="presParOf" srcId="{8E1B3473-BE6B-4BCA-A7E0-F34A4F3F3547}" destId="{B19EBE51-5054-40B0-ADAB-72D44695AF82}" srcOrd="1" destOrd="0" presId="urn:microsoft.com/office/officeart/2005/8/layout/orgChart1"/>
    <dgm:cxn modelId="{F8FACE89-2DCD-4CAD-9284-55EB926CA628}" type="presParOf" srcId="{631A7D22-CEAE-4912-B836-73F431EAC0E2}" destId="{ED983E10-73D8-47A5-A8C2-116CC2615050}" srcOrd="1" destOrd="0" presId="urn:microsoft.com/office/officeart/2005/8/layout/orgChart1"/>
    <dgm:cxn modelId="{AB1E1973-A49C-45D7-B9EA-1BB825464563}" type="presParOf" srcId="{ED983E10-73D8-47A5-A8C2-116CC2615050}" destId="{2C54A2C0-C066-4786-85E8-6EE1DF2C03CC}" srcOrd="0" destOrd="0" presId="urn:microsoft.com/office/officeart/2005/8/layout/orgChart1"/>
    <dgm:cxn modelId="{8D99CB58-F3BB-48B1-A048-F238CF08FA85}" type="presParOf" srcId="{ED983E10-73D8-47A5-A8C2-116CC2615050}" destId="{02B4F6A0-0AB5-48B4-B960-8036035FB963}" srcOrd="1" destOrd="0" presId="urn:microsoft.com/office/officeart/2005/8/layout/orgChart1"/>
    <dgm:cxn modelId="{7F61ABAD-BD83-4744-9605-03A1C3C51F09}" type="presParOf" srcId="{02B4F6A0-0AB5-48B4-B960-8036035FB963}" destId="{1D19AC8D-F6B3-465D-8A0B-06EB06BCAE8B}" srcOrd="0" destOrd="0" presId="urn:microsoft.com/office/officeart/2005/8/layout/orgChart1"/>
    <dgm:cxn modelId="{FC9902E8-3260-42F9-90C0-F6AF2F3C82F1}" type="presParOf" srcId="{1D19AC8D-F6B3-465D-8A0B-06EB06BCAE8B}" destId="{7C711AFE-ACDC-4D63-BF24-6907322B63A7}" srcOrd="0" destOrd="0" presId="urn:microsoft.com/office/officeart/2005/8/layout/orgChart1"/>
    <dgm:cxn modelId="{5E204281-F348-4D2B-BCDB-C549BE76D734}" type="presParOf" srcId="{1D19AC8D-F6B3-465D-8A0B-06EB06BCAE8B}" destId="{24B490BC-5D45-49F9-AB42-3FF9594B6C4A}" srcOrd="1" destOrd="0" presId="urn:microsoft.com/office/officeart/2005/8/layout/orgChart1"/>
    <dgm:cxn modelId="{3596F9A1-FE68-4296-942C-6599CE3F1F02}" type="presParOf" srcId="{02B4F6A0-0AB5-48B4-B960-8036035FB963}" destId="{200D88A3-345E-4E18-8672-BCA99EAC8018}" srcOrd="1" destOrd="0" presId="urn:microsoft.com/office/officeart/2005/8/layout/orgChart1"/>
    <dgm:cxn modelId="{ECD888E4-6D40-4D5C-A691-AD8B5E2D103B}" type="presParOf" srcId="{200D88A3-345E-4E18-8672-BCA99EAC8018}" destId="{1C7CF0D9-9405-424C-85BF-BC616B837611}" srcOrd="0" destOrd="0" presId="urn:microsoft.com/office/officeart/2005/8/layout/orgChart1"/>
    <dgm:cxn modelId="{568D3033-F95B-47CD-9238-51E16134B760}" type="presParOf" srcId="{200D88A3-345E-4E18-8672-BCA99EAC8018}" destId="{9482624A-835F-459C-829B-EE6FD4FD184C}" srcOrd="1" destOrd="0" presId="urn:microsoft.com/office/officeart/2005/8/layout/orgChart1"/>
    <dgm:cxn modelId="{E91C6845-D914-4C61-810A-4843E4FE5D80}" type="presParOf" srcId="{9482624A-835F-459C-829B-EE6FD4FD184C}" destId="{528C5A0F-477C-4B54-B2CB-E7ED2136B969}" srcOrd="0" destOrd="0" presId="urn:microsoft.com/office/officeart/2005/8/layout/orgChart1"/>
    <dgm:cxn modelId="{0FADB305-D44D-4D85-89C4-C43898D5CC2B}" type="presParOf" srcId="{528C5A0F-477C-4B54-B2CB-E7ED2136B969}" destId="{A6E15371-6DA1-462D-A740-9AD5DFF50888}" srcOrd="0" destOrd="0" presId="urn:microsoft.com/office/officeart/2005/8/layout/orgChart1"/>
    <dgm:cxn modelId="{01B3C70A-1BB9-43D5-BB7E-7ED3AC3C440B}" type="presParOf" srcId="{528C5A0F-477C-4B54-B2CB-E7ED2136B969}" destId="{EBB0DDC9-82D2-4605-8DF0-2DCCB2F2A2E2}" srcOrd="1" destOrd="0" presId="urn:microsoft.com/office/officeart/2005/8/layout/orgChart1"/>
    <dgm:cxn modelId="{2DCA8836-3D17-467E-9692-F76CFB5B2088}" type="presParOf" srcId="{9482624A-835F-459C-829B-EE6FD4FD184C}" destId="{E9B188AF-704A-4FA4-915D-0D7D91F3E45F}" srcOrd="1" destOrd="0" presId="urn:microsoft.com/office/officeart/2005/8/layout/orgChart1"/>
    <dgm:cxn modelId="{E95FF5B8-EEF0-4901-A01E-1924D9502E60}" type="presParOf" srcId="{9482624A-835F-459C-829B-EE6FD4FD184C}" destId="{E531A196-3B3D-4896-9E04-70979F2DCB39}" srcOrd="2" destOrd="0" presId="urn:microsoft.com/office/officeart/2005/8/layout/orgChart1"/>
    <dgm:cxn modelId="{B9193649-8FC2-4255-A421-C4C14EE21115}" type="presParOf" srcId="{200D88A3-345E-4E18-8672-BCA99EAC8018}" destId="{A9C8109C-3B46-4F53-A823-991F52B8E0C8}" srcOrd="2" destOrd="0" presId="urn:microsoft.com/office/officeart/2005/8/layout/orgChart1"/>
    <dgm:cxn modelId="{3308F4C6-BB9F-4DDE-B1CF-F5BE4E75F214}" type="presParOf" srcId="{200D88A3-345E-4E18-8672-BCA99EAC8018}" destId="{C3E59380-CA3F-4734-884D-55BD5F8E2C20}" srcOrd="3" destOrd="0" presId="urn:microsoft.com/office/officeart/2005/8/layout/orgChart1"/>
    <dgm:cxn modelId="{4196F88D-20E0-4118-8B15-1F93075BAE29}" type="presParOf" srcId="{C3E59380-CA3F-4734-884D-55BD5F8E2C20}" destId="{190FE3E9-0627-4917-9FFE-C5602BC3CF85}" srcOrd="0" destOrd="0" presId="urn:microsoft.com/office/officeart/2005/8/layout/orgChart1"/>
    <dgm:cxn modelId="{6EA19003-3962-4E17-B927-44C35168CB30}" type="presParOf" srcId="{190FE3E9-0627-4917-9FFE-C5602BC3CF85}" destId="{01DFB28D-6D5F-4123-90DD-4A57F97C0D1F}" srcOrd="0" destOrd="0" presId="urn:microsoft.com/office/officeart/2005/8/layout/orgChart1"/>
    <dgm:cxn modelId="{622F0776-A1CB-4CC8-AA58-73B843645BF9}" type="presParOf" srcId="{190FE3E9-0627-4917-9FFE-C5602BC3CF85}" destId="{1061CE68-623B-4AA5-A6C6-F063C0365F0E}" srcOrd="1" destOrd="0" presId="urn:microsoft.com/office/officeart/2005/8/layout/orgChart1"/>
    <dgm:cxn modelId="{7B138421-CBA2-4F93-8BBC-EDE410A87208}" type="presParOf" srcId="{C3E59380-CA3F-4734-884D-55BD5F8E2C20}" destId="{D5FD0A5C-56F2-4231-8F38-496B4C5DC739}" srcOrd="1" destOrd="0" presId="urn:microsoft.com/office/officeart/2005/8/layout/orgChart1"/>
    <dgm:cxn modelId="{0D29D9A3-50DF-4627-B489-C36C92E008A5}" type="presParOf" srcId="{C3E59380-CA3F-4734-884D-55BD5F8E2C20}" destId="{92B05753-9316-4E77-950B-5E63A059CF33}" srcOrd="2" destOrd="0" presId="urn:microsoft.com/office/officeart/2005/8/layout/orgChart1"/>
    <dgm:cxn modelId="{5D6BA4AB-9CAC-402F-B90E-39AF3637E085}" type="presParOf" srcId="{200D88A3-345E-4E18-8672-BCA99EAC8018}" destId="{FA9012B5-2D66-403D-B77F-AF45C947D104}" srcOrd="4" destOrd="0" presId="urn:microsoft.com/office/officeart/2005/8/layout/orgChart1"/>
    <dgm:cxn modelId="{862C1D4A-D331-4A38-9CF6-E6BC8F7B59B3}" type="presParOf" srcId="{200D88A3-345E-4E18-8672-BCA99EAC8018}" destId="{73ED42ED-C1E7-4F61-A801-7CE73A1667F8}" srcOrd="5" destOrd="0" presId="urn:microsoft.com/office/officeart/2005/8/layout/orgChart1"/>
    <dgm:cxn modelId="{0EB81F0A-A14A-42CA-B750-AEB3C9ADE7FA}" type="presParOf" srcId="{73ED42ED-C1E7-4F61-A801-7CE73A1667F8}" destId="{8307DEE8-912E-4034-9987-D217C349F661}" srcOrd="0" destOrd="0" presId="urn:microsoft.com/office/officeart/2005/8/layout/orgChart1"/>
    <dgm:cxn modelId="{42BDD9F5-FE09-484E-AB79-3644440AADB0}" type="presParOf" srcId="{8307DEE8-912E-4034-9987-D217C349F661}" destId="{8B9C132E-B581-48B6-95BB-152DAF5CB08B}" srcOrd="0" destOrd="0" presId="urn:microsoft.com/office/officeart/2005/8/layout/orgChart1"/>
    <dgm:cxn modelId="{8BB6C875-6005-4C74-B55C-BB56DCA530C5}" type="presParOf" srcId="{8307DEE8-912E-4034-9987-D217C349F661}" destId="{7877B044-11F2-4468-A7FE-6BDC512D8D0F}" srcOrd="1" destOrd="0" presId="urn:microsoft.com/office/officeart/2005/8/layout/orgChart1"/>
    <dgm:cxn modelId="{95DDD85B-6923-41B9-9C6A-543918183D72}" type="presParOf" srcId="{73ED42ED-C1E7-4F61-A801-7CE73A1667F8}" destId="{688CC323-8FBC-4D52-87B8-093B1C9485CF}" srcOrd="1" destOrd="0" presId="urn:microsoft.com/office/officeart/2005/8/layout/orgChart1"/>
    <dgm:cxn modelId="{F5EA0699-F836-4BE5-8894-90415999543E}" type="presParOf" srcId="{73ED42ED-C1E7-4F61-A801-7CE73A1667F8}" destId="{784C755A-2E71-4340-923F-550A94638D73}" srcOrd="2" destOrd="0" presId="urn:microsoft.com/office/officeart/2005/8/layout/orgChart1"/>
    <dgm:cxn modelId="{ED726026-DC51-47A7-AF39-40FB0D0EE2EF}" type="presParOf" srcId="{200D88A3-345E-4E18-8672-BCA99EAC8018}" destId="{8BBAC6D7-365F-4A86-BB4E-8D63AF577DFB}" srcOrd="6" destOrd="0" presId="urn:microsoft.com/office/officeart/2005/8/layout/orgChart1"/>
    <dgm:cxn modelId="{9A872336-7A63-42DA-8C42-87EA214BEE9A}" type="presParOf" srcId="{200D88A3-345E-4E18-8672-BCA99EAC8018}" destId="{D01E7939-5597-4D07-B847-4A1C1D88928A}" srcOrd="7" destOrd="0" presId="urn:microsoft.com/office/officeart/2005/8/layout/orgChart1"/>
    <dgm:cxn modelId="{1795D51D-C3AD-4ACA-A44C-0B850903E6F0}" type="presParOf" srcId="{D01E7939-5597-4D07-B847-4A1C1D88928A}" destId="{2624CF0E-6D9B-461B-80E1-87D777EAE3F5}" srcOrd="0" destOrd="0" presId="urn:microsoft.com/office/officeart/2005/8/layout/orgChart1"/>
    <dgm:cxn modelId="{808C29E3-F3EF-4754-A504-70F6447E36A8}" type="presParOf" srcId="{2624CF0E-6D9B-461B-80E1-87D777EAE3F5}" destId="{48D7E91F-D5CF-4BCE-A4D5-33959A1333D6}" srcOrd="0" destOrd="0" presId="urn:microsoft.com/office/officeart/2005/8/layout/orgChart1"/>
    <dgm:cxn modelId="{314987BD-54AE-4C37-8295-237C9C561431}" type="presParOf" srcId="{2624CF0E-6D9B-461B-80E1-87D777EAE3F5}" destId="{0DF9969D-791C-4D2B-94A6-76D246E07CC1}" srcOrd="1" destOrd="0" presId="urn:microsoft.com/office/officeart/2005/8/layout/orgChart1"/>
    <dgm:cxn modelId="{F4BF2C11-A1FF-4C4C-91E3-BF8DA1BB2EEB}" type="presParOf" srcId="{D01E7939-5597-4D07-B847-4A1C1D88928A}" destId="{1554C0DA-02B2-4ADF-A84E-C2561B61F8E0}" srcOrd="1" destOrd="0" presId="urn:microsoft.com/office/officeart/2005/8/layout/orgChart1"/>
    <dgm:cxn modelId="{E40A1E01-C0BF-4C02-B021-D0EECABE4025}" type="presParOf" srcId="{D01E7939-5597-4D07-B847-4A1C1D88928A}" destId="{384A8252-757F-48F9-879B-B542FCFB996D}" srcOrd="2" destOrd="0" presId="urn:microsoft.com/office/officeart/2005/8/layout/orgChart1"/>
    <dgm:cxn modelId="{5759AB5A-9A10-4D8F-9C7A-B788E933C254}" type="presParOf" srcId="{200D88A3-345E-4E18-8672-BCA99EAC8018}" destId="{3011B1CE-C63F-4D10-868D-4578ACC9C34F}" srcOrd="8" destOrd="0" presId="urn:microsoft.com/office/officeart/2005/8/layout/orgChart1"/>
    <dgm:cxn modelId="{A6651CC8-A829-45E5-A9DD-466FABACAAEC}" type="presParOf" srcId="{200D88A3-345E-4E18-8672-BCA99EAC8018}" destId="{EB7BE74B-E44B-4825-A621-57FC678322C7}" srcOrd="9" destOrd="0" presId="urn:microsoft.com/office/officeart/2005/8/layout/orgChart1"/>
    <dgm:cxn modelId="{7137D0A2-C552-4A5F-980F-FB20162A764E}" type="presParOf" srcId="{EB7BE74B-E44B-4825-A621-57FC678322C7}" destId="{F1454233-4134-4234-8DD2-36DE2D9214E3}" srcOrd="0" destOrd="0" presId="urn:microsoft.com/office/officeart/2005/8/layout/orgChart1"/>
    <dgm:cxn modelId="{888D8377-526E-4ECB-B871-FEBD21FA0D1F}" type="presParOf" srcId="{F1454233-4134-4234-8DD2-36DE2D9214E3}" destId="{45F67354-44A4-473D-A560-CCD5647F31B3}" srcOrd="0" destOrd="0" presId="urn:microsoft.com/office/officeart/2005/8/layout/orgChart1"/>
    <dgm:cxn modelId="{CF95B8FF-5827-4A55-A71A-5B09BCDCA99C}" type="presParOf" srcId="{F1454233-4134-4234-8DD2-36DE2D9214E3}" destId="{A323C71F-55AC-4B2F-AA2C-6266E252DF2C}" srcOrd="1" destOrd="0" presId="urn:microsoft.com/office/officeart/2005/8/layout/orgChart1"/>
    <dgm:cxn modelId="{9C07D534-7329-4161-9DAD-ACFC1BB82C8A}" type="presParOf" srcId="{EB7BE74B-E44B-4825-A621-57FC678322C7}" destId="{B39F4067-5F28-4CD5-9FE9-6E19441CD10F}" srcOrd="1" destOrd="0" presId="urn:microsoft.com/office/officeart/2005/8/layout/orgChart1"/>
    <dgm:cxn modelId="{CBBD6A2B-C48E-4FA4-A2A7-468EAC01385C}" type="presParOf" srcId="{EB7BE74B-E44B-4825-A621-57FC678322C7}" destId="{717EB4F7-0731-4CCE-81B4-483C9E24C229}" srcOrd="2" destOrd="0" presId="urn:microsoft.com/office/officeart/2005/8/layout/orgChart1"/>
    <dgm:cxn modelId="{1FDAB577-C62C-40BF-868F-CFA743F447EF}" type="presParOf" srcId="{200D88A3-345E-4E18-8672-BCA99EAC8018}" destId="{67DCB28B-0728-42F3-A9EA-C38A2F562FB1}" srcOrd="10" destOrd="0" presId="urn:microsoft.com/office/officeart/2005/8/layout/orgChart1"/>
    <dgm:cxn modelId="{BF931B28-1DB5-40DC-BDAF-483E1766991F}" type="presParOf" srcId="{200D88A3-345E-4E18-8672-BCA99EAC8018}" destId="{2B07F71D-BD2A-4DB2-968E-2D8CF4EBCE46}" srcOrd="11" destOrd="0" presId="urn:microsoft.com/office/officeart/2005/8/layout/orgChart1"/>
    <dgm:cxn modelId="{ADE044BD-BB48-473E-9BCE-4D83DFD16D69}" type="presParOf" srcId="{2B07F71D-BD2A-4DB2-968E-2D8CF4EBCE46}" destId="{DF29D431-1FC6-475C-8A1D-10718D6B20D9}" srcOrd="0" destOrd="0" presId="urn:microsoft.com/office/officeart/2005/8/layout/orgChart1"/>
    <dgm:cxn modelId="{EF914018-0264-42B7-A19C-FC825C4436BC}" type="presParOf" srcId="{DF29D431-1FC6-475C-8A1D-10718D6B20D9}" destId="{4864187A-FDFE-49AA-82D2-EE513A6BB298}" srcOrd="0" destOrd="0" presId="urn:microsoft.com/office/officeart/2005/8/layout/orgChart1"/>
    <dgm:cxn modelId="{5C249ADA-F4C1-4BE7-8ADC-CD5EB904AA48}" type="presParOf" srcId="{DF29D431-1FC6-475C-8A1D-10718D6B20D9}" destId="{BE42A30B-315B-4A54-B074-DEF35BBF36EC}" srcOrd="1" destOrd="0" presId="urn:microsoft.com/office/officeart/2005/8/layout/orgChart1"/>
    <dgm:cxn modelId="{1C0D3920-EE42-4770-ABF9-814B8A6AB01F}" type="presParOf" srcId="{2B07F71D-BD2A-4DB2-968E-2D8CF4EBCE46}" destId="{69B8BDA7-2F57-4813-A86B-B1D952C3EEE1}" srcOrd="1" destOrd="0" presId="urn:microsoft.com/office/officeart/2005/8/layout/orgChart1"/>
    <dgm:cxn modelId="{F789D565-D3B8-422B-BD48-6B6158E07727}" type="presParOf" srcId="{2B07F71D-BD2A-4DB2-968E-2D8CF4EBCE46}" destId="{8324DB89-2202-4E46-BDB6-F3915ADF8CC5}" srcOrd="2" destOrd="0" presId="urn:microsoft.com/office/officeart/2005/8/layout/orgChart1"/>
    <dgm:cxn modelId="{944B4A3A-7A3D-4AEC-BA4D-68B8B4E3C112}" type="presParOf" srcId="{02B4F6A0-0AB5-48B4-B960-8036035FB963}" destId="{46BCB285-4964-42EB-B836-35AACA661123}" srcOrd="2" destOrd="0" presId="urn:microsoft.com/office/officeart/2005/8/layout/orgChart1"/>
    <dgm:cxn modelId="{965C2B8E-B542-41D1-BCB8-5D2F0D584E86}" type="presParOf" srcId="{ED983E10-73D8-47A5-A8C2-116CC2615050}" destId="{A5DC604D-EF01-43BE-96F5-3AC269A589B1}" srcOrd="2" destOrd="0" presId="urn:microsoft.com/office/officeart/2005/8/layout/orgChart1"/>
    <dgm:cxn modelId="{AD40D287-ECDD-4221-9BFA-2E9DF43D358C}" type="presParOf" srcId="{ED983E10-73D8-47A5-A8C2-116CC2615050}" destId="{B8BE108D-3ED2-4768-ABBA-893D97641192}" srcOrd="3" destOrd="0" presId="urn:microsoft.com/office/officeart/2005/8/layout/orgChart1"/>
    <dgm:cxn modelId="{3E7BE27E-A466-4C05-B0E6-3F90882C8E1D}" type="presParOf" srcId="{B8BE108D-3ED2-4768-ABBA-893D97641192}" destId="{B31BF7AC-405B-4DBF-9C39-FEBB2D740602}" srcOrd="0" destOrd="0" presId="urn:microsoft.com/office/officeart/2005/8/layout/orgChart1"/>
    <dgm:cxn modelId="{818D3889-1592-470D-9960-0F8F093AB51B}" type="presParOf" srcId="{B31BF7AC-405B-4DBF-9C39-FEBB2D740602}" destId="{C85BA062-4E89-4A87-8E94-A81921D8489D}" srcOrd="0" destOrd="0" presId="urn:microsoft.com/office/officeart/2005/8/layout/orgChart1"/>
    <dgm:cxn modelId="{2FD960CF-B895-4EA3-AC9B-5E6B223FE116}" type="presParOf" srcId="{B31BF7AC-405B-4DBF-9C39-FEBB2D740602}" destId="{1A3DCC70-3069-41DC-B8A1-816DEE585638}" srcOrd="1" destOrd="0" presId="urn:microsoft.com/office/officeart/2005/8/layout/orgChart1"/>
    <dgm:cxn modelId="{8E1ACB26-F7B4-48D1-9CF4-14CE28D9A66A}" type="presParOf" srcId="{B8BE108D-3ED2-4768-ABBA-893D97641192}" destId="{CBD9C8D7-1A51-4246-B6F5-6367BE9DECE2}" srcOrd="1" destOrd="0" presId="urn:microsoft.com/office/officeart/2005/8/layout/orgChart1"/>
    <dgm:cxn modelId="{A4D96E8A-FA35-4436-B1EC-0791C9ADF132}" type="presParOf" srcId="{CBD9C8D7-1A51-4246-B6F5-6367BE9DECE2}" destId="{6C96F573-D70E-46D4-B743-63545A241B36}" srcOrd="0" destOrd="0" presId="urn:microsoft.com/office/officeart/2005/8/layout/orgChart1"/>
    <dgm:cxn modelId="{0DB6E784-3B44-4ECE-A103-C54E837034B5}" type="presParOf" srcId="{CBD9C8D7-1A51-4246-B6F5-6367BE9DECE2}" destId="{E4CCDC4D-786C-49B2-ADF9-54F0461DBD33}" srcOrd="1" destOrd="0" presId="urn:microsoft.com/office/officeart/2005/8/layout/orgChart1"/>
    <dgm:cxn modelId="{A8919A39-4AEC-4B0B-BB93-BE6CFD90FFE3}" type="presParOf" srcId="{E4CCDC4D-786C-49B2-ADF9-54F0461DBD33}" destId="{0EAB63AB-9AEF-4B4F-B9FF-4E30E2D93530}" srcOrd="0" destOrd="0" presId="urn:microsoft.com/office/officeart/2005/8/layout/orgChart1"/>
    <dgm:cxn modelId="{A0E595BB-3E9B-49E2-80BD-EA892975ABC4}" type="presParOf" srcId="{0EAB63AB-9AEF-4B4F-B9FF-4E30E2D93530}" destId="{49FA7D79-68D7-4820-8A06-13E8E0D320E7}" srcOrd="0" destOrd="0" presId="urn:microsoft.com/office/officeart/2005/8/layout/orgChart1"/>
    <dgm:cxn modelId="{AEC38470-51D3-4D35-A992-581CAC88723D}" type="presParOf" srcId="{0EAB63AB-9AEF-4B4F-B9FF-4E30E2D93530}" destId="{1CB81674-CC9B-4AFC-BA78-58756E8CBB9C}" srcOrd="1" destOrd="0" presId="urn:microsoft.com/office/officeart/2005/8/layout/orgChart1"/>
    <dgm:cxn modelId="{18145E37-5499-4982-8D4D-38E19EF8AD5E}" type="presParOf" srcId="{E4CCDC4D-786C-49B2-ADF9-54F0461DBD33}" destId="{DAB7B3A7-FA1F-44F0-AD27-2C9FC64C07A6}" srcOrd="1" destOrd="0" presId="urn:microsoft.com/office/officeart/2005/8/layout/orgChart1"/>
    <dgm:cxn modelId="{84081E3D-3412-4BD9-AF64-E901181F3683}" type="presParOf" srcId="{DAB7B3A7-FA1F-44F0-AD27-2C9FC64C07A6}" destId="{346C41C6-1AB2-483D-A972-7F7490208E80}" srcOrd="0" destOrd="0" presId="urn:microsoft.com/office/officeart/2005/8/layout/orgChart1"/>
    <dgm:cxn modelId="{376BC468-EE1B-4F69-905E-7501CA073323}" type="presParOf" srcId="{DAB7B3A7-FA1F-44F0-AD27-2C9FC64C07A6}" destId="{65EBAFAA-1A18-4E2E-991C-B7E9DD8C7E5B}" srcOrd="1" destOrd="0" presId="urn:microsoft.com/office/officeart/2005/8/layout/orgChart1"/>
    <dgm:cxn modelId="{A7528DB1-716E-4F8F-ACF0-BB115DDE87DF}" type="presParOf" srcId="{65EBAFAA-1A18-4E2E-991C-B7E9DD8C7E5B}" destId="{D3487B8D-AE59-4013-8712-A20FFC8B9D0A}" srcOrd="0" destOrd="0" presId="urn:microsoft.com/office/officeart/2005/8/layout/orgChart1"/>
    <dgm:cxn modelId="{DF2F35F6-6FD1-43DD-97F1-7210A66E1858}" type="presParOf" srcId="{D3487B8D-AE59-4013-8712-A20FFC8B9D0A}" destId="{532157C1-C414-4321-9ACB-604E3A6FA391}" srcOrd="0" destOrd="0" presId="urn:microsoft.com/office/officeart/2005/8/layout/orgChart1"/>
    <dgm:cxn modelId="{5E21B5F2-1BDD-4E76-A904-97495BDCEF95}" type="presParOf" srcId="{D3487B8D-AE59-4013-8712-A20FFC8B9D0A}" destId="{661DE516-9ECD-4103-BD7F-85CCA932C8E9}" srcOrd="1" destOrd="0" presId="urn:microsoft.com/office/officeart/2005/8/layout/orgChart1"/>
    <dgm:cxn modelId="{A6850F2D-F28A-481C-9BDC-5A6F482B0DE1}" type="presParOf" srcId="{65EBAFAA-1A18-4E2E-991C-B7E9DD8C7E5B}" destId="{ADE20741-3AC1-438A-9EA6-3FDF27D4DB4F}" srcOrd="1" destOrd="0" presId="urn:microsoft.com/office/officeart/2005/8/layout/orgChart1"/>
    <dgm:cxn modelId="{54014C10-A6D2-4F34-9400-7A3266F0AC4E}" type="presParOf" srcId="{65EBAFAA-1A18-4E2E-991C-B7E9DD8C7E5B}" destId="{37E663CA-A7B8-413D-A795-B38343C2C2AA}" srcOrd="2" destOrd="0" presId="urn:microsoft.com/office/officeart/2005/8/layout/orgChart1"/>
    <dgm:cxn modelId="{D2C5E602-BA13-4D6C-83E9-32154BBCFCB2}" type="presParOf" srcId="{DAB7B3A7-FA1F-44F0-AD27-2C9FC64C07A6}" destId="{80F246ED-2C14-4544-BDA5-706743EF6270}" srcOrd="2" destOrd="0" presId="urn:microsoft.com/office/officeart/2005/8/layout/orgChart1"/>
    <dgm:cxn modelId="{7B27AE1E-FFEF-49E9-8106-3B2C2719B647}" type="presParOf" srcId="{DAB7B3A7-FA1F-44F0-AD27-2C9FC64C07A6}" destId="{EC04BDA7-5CD0-4102-8E89-1611A3C4546D}" srcOrd="3" destOrd="0" presId="urn:microsoft.com/office/officeart/2005/8/layout/orgChart1"/>
    <dgm:cxn modelId="{210F0E5E-7F2F-40E0-833F-31CD0E942E04}" type="presParOf" srcId="{EC04BDA7-5CD0-4102-8E89-1611A3C4546D}" destId="{9C964522-05C6-45F4-825A-E24C83BE3C77}" srcOrd="0" destOrd="0" presId="urn:microsoft.com/office/officeart/2005/8/layout/orgChart1"/>
    <dgm:cxn modelId="{863180DA-EA0D-47BD-A3C0-4B4646E1BCB7}" type="presParOf" srcId="{9C964522-05C6-45F4-825A-E24C83BE3C77}" destId="{D02A03EA-ADE5-452B-8F7E-403B71F00D82}" srcOrd="0" destOrd="0" presId="urn:microsoft.com/office/officeart/2005/8/layout/orgChart1"/>
    <dgm:cxn modelId="{65B640EC-4DBF-4339-8724-D8469D8DAD0F}" type="presParOf" srcId="{9C964522-05C6-45F4-825A-E24C83BE3C77}" destId="{216C05EF-AFA3-4488-B5EB-67CFCBB3A617}" srcOrd="1" destOrd="0" presId="urn:microsoft.com/office/officeart/2005/8/layout/orgChart1"/>
    <dgm:cxn modelId="{A1920F12-F35B-4B00-B3F7-C44F0145CCAC}" type="presParOf" srcId="{EC04BDA7-5CD0-4102-8E89-1611A3C4546D}" destId="{9956FFE2-9874-4AC8-BF27-F9DDEB0583F0}" srcOrd="1" destOrd="0" presId="urn:microsoft.com/office/officeart/2005/8/layout/orgChart1"/>
    <dgm:cxn modelId="{6A545186-937A-4C32-9084-6E586B9D4943}" type="presParOf" srcId="{EC04BDA7-5CD0-4102-8E89-1611A3C4546D}" destId="{04463D35-B922-4EBA-B473-9EA2D6C61F02}" srcOrd="2" destOrd="0" presId="urn:microsoft.com/office/officeart/2005/8/layout/orgChart1"/>
    <dgm:cxn modelId="{95BD0873-9CE8-43ED-9053-A8260CF73795}" type="presParOf" srcId="{E4CCDC4D-786C-49B2-ADF9-54F0461DBD33}" destId="{F3600019-9C37-4061-90FB-87EB38E8A6AA}" srcOrd="2" destOrd="0" presId="urn:microsoft.com/office/officeart/2005/8/layout/orgChart1"/>
    <dgm:cxn modelId="{09ACEB0F-F0EE-4151-874B-87F0BA9338EF}" type="presParOf" srcId="{B8BE108D-3ED2-4768-ABBA-893D97641192}" destId="{8A6B5F88-7362-4F46-BF2A-1DAF913A2326}" srcOrd="2" destOrd="0" presId="urn:microsoft.com/office/officeart/2005/8/layout/orgChart1"/>
    <dgm:cxn modelId="{E2F45823-C06E-40C3-96FF-D864F04C44AC}" type="presParOf" srcId="{ED983E10-73D8-47A5-A8C2-116CC2615050}" destId="{714CEEBD-F52A-4ACC-8570-4729122D0A91}" srcOrd="4" destOrd="0" presId="urn:microsoft.com/office/officeart/2005/8/layout/orgChart1"/>
    <dgm:cxn modelId="{923AEFE5-7AAB-4C1B-BAFB-4F72971A95F0}" type="presParOf" srcId="{ED983E10-73D8-47A5-A8C2-116CC2615050}" destId="{7FF184D5-F720-4EEA-B75D-9ED5138F9008}" srcOrd="5" destOrd="0" presId="urn:microsoft.com/office/officeart/2005/8/layout/orgChart1"/>
    <dgm:cxn modelId="{F2F3DA06-353E-4527-92EC-5067294E0A7E}" type="presParOf" srcId="{7FF184D5-F720-4EEA-B75D-9ED5138F9008}" destId="{96DF29BA-EA86-40DD-A374-31B27BF8D901}" srcOrd="0" destOrd="0" presId="urn:microsoft.com/office/officeart/2005/8/layout/orgChart1"/>
    <dgm:cxn modelId="{0C530D48-FE87-4C5E-B92A-835D28282D1D}" type="presParOf" srcId="{96DF29BA-EA86-40DD-A374-31B27BF8D901}" destId="{D8482260-41DA-49AD-82A3-D08DAE460701}" srcOrd="0" destOrd="0" presId="urn:microsoft.com/office/officeart/2005/8/layout/orgChart1"/>
    <dgm:cxn modelId="{C4CF00FE-48F1-4E8F-90E0-CAB9DABA05F6}" type="presParOf" srcId="{96DF29BA-EA86-40DD-A374-31B27BF8D901}" destId="{0F2A91B0-3A97-4F61-8042-17564C1C2DCD}" srcOrd="1" destOrd="0" presId="urn:microsoft.com/office/officeart/2005/8/layout/orgChart1"/>
    <dgm:cxn modelId="{D41F247A-4A43-44B3-B4D6-A0F08A65ACFA}" type="presParOf" srcId="{7FF184D5-F720-4EEA-B75D-9ED5138F9008}" destId="{D58E8E11-E052-405B-B813-45436E617AA3}" srcOrd="1" destOrd="0" presId="urn:microsoft.com/office/officeart/2005/8/layout/orgChart1"/>
    <dgm:cxn modelId="{F5D6CEF0-F564-44BA-B2BA-AE9835D65C9D}" type="presParOf" srcId="{D58E8E11-E052-405B-B813-45436E617AA3}" destId="{733592A5-6679-4455-B89D-A746526674B8}" srcOrd="0" destOrd="0" presId="urn:microsoft.com/office/officeart/2005/8/layout/orgChart1"/>
    <dgm:cxn modelId="{51D7C488-0BEA-4F08-AD29-B89239BDF6A4}" type="presParOf" srcId="{D58E8E11-E052-405B-B813-45436E617AA3}" destId="{8B1B6F77-D6EA-4C02-8FBB-0BEDE2074B0C}" srcOrd="1" destOrd="0" presId="urn:microsoft.com/office/officeart/2005/8/layout/orgChart1"/>
    <dgm:cxn modelId="{63443E51-995C-465E-852A-A778BABDE5BF}" type="presParOf" srcId="{8B1B6F77-D6EA-4C02-8FBB-0BEDE2074B0C}" destId="{F7E39C6C-32BD-4389-8B86-282FA8AB7D73}" srcOrd="0" destOrd="0" presId="urn:microsoft.com/office/officeart/2005/8/layout/orgChart1"/>
    <dgm:cxn modelId="{FA69B1A9-8A8B-46DB-9499-C1923F04B2EF}" type="presParOf" srcId="{F7E39C6C-32BD-4389-8B86-282FA8AB7D73}" destId="{C9745486-C422-4854-93BB-544B4C435F00}" srcOrd="0" destOrd="0" presId="urn:microsoft.com/office/officeart/2005/8/layout/orgChart1"/>
    <dgm:cxn modelId="{2A2CB1FA-3347-406A-BB33-AFDB36935625}" type="presParOf" srcId="{F7E39C6C-32BD-4389-8B86-282FA8AB7D73}" destId="{532E2EE3-1AE8-493A-95F6-AB70F87E64B0}" srcOrd="1" destOrd="0" presId="urn:microsoft.com/office/officeart/2005/8/layout/orgChart1"/>
    <dgm:cxn modelId="{0D6C5934-5545-4471-9A92-023662FD9A9F}" type="presParOf" srcId="{8B1B6F77-D6EA-4C02-8FBB-0BEDE2074B0C}" destId="{5BBFBFB6-C3C5-431B-A079-04EF2CD37250}" srcOrd="1" destOrd="0" presId="urn:microsoft.com/office/officeart/2005/8/layout/orgChart1"/>
    <dgm:cxn modelId="{B888FCE6-2806-4A44-B89D-4764C4007D79}" type="presParOf" srcId="{8B1B6F77-D6EA-4C02-8FBB-0BEDE2074B0C}" destId="{548EFB51-34E0-4C43-9668-BF58EF8C733B}" srcOrd="2" destOrd="0" presId="urn:microsoft.com/office/officeart/2005/8/layout/orgChart1"/>
    <dgm:cxn modelId="{E34714E8-5C67-4AC4-AE3E-FAF42D0A2C2A}" type="presParOf" srcId="{D58E8E11-E052-405B-B813-45436E617AA3}" destId="{82055C59-D07C-4ACD-9F82-6F24B7EFE54C}" srcOrd="2" destOrd="0" presId="urn:microsoft.com/office/officeart/2005/8/layout/orgChart1"/>
    <dgm:cxn modelId="{2BD5ACA9-3817-48CE-86F2-C648AA378EBC}" type="presParOf" srcId="{D58E8E11-E052-405B-B813-45436E617AA3}" destId="{82C895DB-2C64-42A5-AA9F-4944C7990497}" srcOrd="3" destOrd="0" presId="urn:microsoft.com/office/officeart/2005/8/layout/orgChart1"/>
    <dgm:cxn modelId="{5882C84C-3365-41A0-9EA4-535788BB5001}" type="presParOf" srcId="{82C895DB-2C64-42A5-AA9F-4944C7990497}" destId="{97328A10-A7E8-4563-9576-3492FFE05881}" srcOrd="0" destOrd="0" presId="urn:microsoft.com/office/officeart/2005/8/layout/orgChart1"/>
    <dgm:cxn modelId="{394A1963-5310-46C9-B7E8-5A639B8DDBC4}" type="presParOf" srcId="{97328A10-A7E8-4563-9576-3492FFE05881}" destId="{D37DF646-4671-443D-BFFC-245BAC1F501B}" srcOrd="0" destOrd="0" presId="urn:microsoft.com/office/officeart/2005/8/layout/orgChart1"/>
    <dgm:cxn modelId="{80C13102-DA66-40B7-B4FA-5DD92E869E23}" type="presParOf" srcId="{97328A10-A7E8-4563-9576-3492FFE05881}" destId="{1CFE2A62-0E99-4A51-904F-410D70A68AA0}" srcOrd="1" destOrd="0" presId="urn:microsoft.com/office/officeart/2005/8/layout/orgChart1"/>
    <dgm:cxn modelId="{BD85A9BF-EBB0-42A1-B25C-3A7FD202E3BC}" type="presParOf" srcId="{82C895DB-2C64-42A5-AA9F-4944C7990497}" destId="{4BE3DD73-B269-4AF8-945D-338676EC280F}" srcOrd="1" destOrd="0" presId="urn:microsoft.com/office/officeart/2005/8/layout/orgChart1"/>
    <dgm:cxn modelId="{924EF033-264F-4E80-AE01-92961C9F44FA}" type="presParOf" srcId="{82C895DB-2C64-42A5-AA9F-4944C7990497}" destId="{5E9EC1BA-0409-4C9E-85DA-82E1CEBC0D13}" srcOrd="2" destOrd="0" presId="urn:microsoft.com/office/officeart/2005/8/layout/orgChart1"/>
    <dgm:cxn modelId="{F523E9CE-23B3-4505-8555-1AB2521A4596}" type="presParOf" srcId="{D58E8E11-E052-405B-B813-45436E617AA3}" destId="{144A2B91-2456-42E5-A801-7AAD60803A4D}" srcOrd="4" destOrd="0" presId="urn:microsoft.com/office/officeart/2005/8/layout/orgChart1"/>
    <dgm:cxn modelId="{49330DFA-5492-4BEF-8EAC-9364171B1E62}" type="presParOf" srcId="{D58E8E11-E052-405B-B813-45436E617AA3}" destId="{50BB0775-4A35-47C9-A52E-00002F6E0033}" srcOrd="5" destOrd="0" presId="urn:microsoft.com/office/officeart/2005/8/layout/orgChart1"/>
    <dgm:cxn modelId="{9AC8D620-9CDC-4A40-99FA-B289518E3135}" type="presParOf" srcId="{50BB0775-4A35-47C9-A52E-00002F6E0033}" destId="{122B0A46-3A0B-4209-B7A7-826C220DD411}" srcOrd="0" destOrd="0" presId="urn:microsoft.com/office/officeart/2005/8/layout/orgChart1"/>
    <dgm:cxn modelId="{34EF6760-2511-49C1-BC48-C2EB29305346}" type="presParOf" srcId="{122B0A46-3A0B-4209-B7A7-826C220DD411}" destId="{4BB924DF-9241-4230-971E-7A4F14768C47}" srcOrd="0" destOrd="0" presId="urn:microsoft.com/office/officeart/2005/8/layout/orgChart1"/>
    <dgm:cxn modelId="{E2061AC7-C3CA-4578-A1D5-DFF58DFFC3D5}" type="presParOf" srcId="{122B0A46-3A0B-4209-B7A7-826C220DD411}" destId="{776AC504-290A-4F19-9047-30C7E1672C3B}" srcOrd="1" destOrd="0" presId="urn:microsoft.com/office/officeart/2005/8/layout/orgChart1"/>
    <dgm:cxn modelId="{E1A49A4A-5049-4D51-91AC-F95314838D55}" type="presParOf" srcId="{50BB0775-4A35-47C9-A52E-00002F6E0033}" destId="{DBA1C81F-B363-43C7-B212-4941080EDA38}" srcOrd="1" destOrd="0" presId="urn:microsoft.com/office/officeart/2005/8/layout/orgChart1"/>
    <dgm:cxn modelId="{FDE7586C-C62E-4408-9F6C-655A8F8F1548}" type="presParOf" srcId="{50BB0775-4A35-47C9-A52E-00002F6E0033}" destId="{4BA0198F-CBD6-4C0D-AB03-76AA83589BCF}" srcOrd="2" destOrd="0" presId="urn:microsoft.com/office/officeart/2005/8/layout/orgChart1"/>
    <dgm:cxn modelId="{7BFF4C3A-51A9-4D72-A092-8AFBF6922350}" type="presParOf" srcId="{D58E8E11-E052-405B-B813-45436E617AA3}" destId="{82D84C9F-F688-4248-9871-76F9E6FE5A57}" srcOrd="6" destOrd="0" presId="urn:microsoft.com/office/officeart/2005/8/layout/orgChart1"/>
    <dgm:cxn modelId="{1F18948D-4ABB-457B-88D3-7FE8A554AC64}" type="presParOf" srcId="{D58E8E11-E052-405B-B813-45436E617AA3}" destId="{F24C2721-1070-4C19-88C2-F7A04340867D}" srcOrd="7" destOrd="0" presId="urn:microsoft.com/office/officeart/2005/8/layout/orgChart1"/>
    <dgm:cxn modelId="{82037179-0CDF-4B6F-8A33-C0ED3EA30011}" type="presParOf" srcId="{F24C2721-1070-4C19-88C2-F7A04340867D}" destId="{BB8707AE-09A1-4612-B071-3CD47695A219}" srcOrd="0" destOrd="0" presId="urn:microsoft.com/office/officeart/2005/8/layout/orgChart1"/>
    <dgm:cxn modelId="{72525928-2332-4CA3-86AD-543018B2B768}" type="presParOf" srcId="{BB8707AE-09A1-4612-B071-3CD47695A219}" destId="{3511A7FE-BB11-4853-B159-E203E544E147}" srcOrd="0" destOrd="0" presId="urn:microsoft.com/office/officeart/2005/8/layout/orgChart1"/>
    <dgm:cxn modelId="{C86984B0-8587-4298-8542-D91DA3F7BAD1}" type="presParOf" srcId="{BB8707AE-09A1-4612-B071-3CD47695A219}" destId="{21A50FE5-6A76-430A-AB60-A6A2D1A91F9E}" srcOrd="1" destOrd="0" presId="urn:microsoft.com/office/officeart/2005/8/layout/orgChart1"/>
    <dgm:cxn modelId="{F2FFDE74-0493-402B-AEEF-BD6256758AE3}" type="presParOf" srcId="{F24C2721-1070-4C19-88C2-F7A04340867D}" destId="{1D351710-4C75-4C8E-B380-E422456CE053}" srcOrd="1" destOrd="0" presId="urn:microsoft.com/office/officeart/2005/8/layout/orgChart1"/>
    <dgm:cxn modelId="{BF336CAE-F030-464B-AD0C-B7893DDD1B25}" type="presParOf" srcId="{F24C2721-1070-4C19-88C2-F7A04340867D}" destId="{258A43FC-C8CC-4B66-A383-7D62E22CA31E}" srcOrd="2" destOrd="0" presId="urn:microsoft.com/office/officeart/2005/8/layout/orgChart1"/>
    <dgm:cxn modelId="{28FF873D-8A9A-4D09-B7D6-5F63EA653BBC}" type="presParOf" srcId="{D58E8E11-E052-405B-B813-45436E617AA3}" destId="{A9C9F698-DC6D-4AF0-8D92-E9DEC26E67B1}" srcOrd="8" destOrd="0" presId="urn:microsoft.com/office/officeart/2005/8/layout/orgChart1"/>
    <dgm:cxn modelId="{ABEE3F8C-7DC6-40CE-AAED-90E6E6654CF0}" type="presParOf" srcId="{D58E8E11-E052-405B-B813-45436E617AA3}" destId="{AB29AA50-D14B-43EA-B7DD-4AAC61C198A8}" srcOrd="9" destOrd="0" presId="urn:microsoft.com/office/officeart/2005/8/layout/orgChart1"/>
    <dgm:cxn modelId="{E76A0BE9-BBBF-42EC-96F5-0FCC09CD0738}" type="presParOf" srcId="{AB29AA50-D14B-43EA-B7DD-4AAC61C198A8}" destId="{ADB61FF3-9594-4546-9FAB-E147EFDE7289}" srcOrd="0" destOrd="0" presId="urn:microsoft.com/office/officeart/2005/8/layout/orgChart1"/>
    <dgm:cxn modelId="{3C87220C-61AB-49B0-A44C-2E5DE84B28FA}" type="presParOf" srcId="{ADB61FF3-9594-4546-9FAB-E147EFDE7289}" destId="{B201BE8A-444E-4314-9EE7-611FA7CC6AD2}" srcOrd="0" destOrd="0" presId="urn:microsoft.com/office/officeart/2005/8/layout/orgChart1"/>
    <dgm:cxn modelId="{1451B882-57B9-40CA-82D8-DC545D16E307}" type="presParOf" srcId="{ADB61FF3-9594-4546-9FAB-E147EFDE7289}" destId="{03E8A806-3224-46B6-895D-26A6E3B37FC1}" srcOrd="1" destOrd="0" presId="urn:microsoft.com/office/officeart/2005/8/layout/orgChart1"/>
    <dgm:cxn modelId="{DA125C61-1E3D-489D-B1F0-CE6D42C11A3A}" type="presParOf" srcId="{AB29AA50-D14B-43EA-B7DD-4AAC61C198A8}" destId="{1B6C7D87-9570-4AEC-AC1A-C43CD6711206}" srcOrd="1" destOrd="0" presId="urn:microsoft.com/office/officeart/2005/8/layout/orgChart1"/>
    <dgm:cxn modelId="{9F63ED4C-72BE-4107-823D-85A910A4C11B}" type="presParOf" srcId="{AB29AA50-D14B-43EA-B7DD-4AAC61C198A8}" destId="{A925BD70-676C-4498-9279-0FFFD000DF96}" srcOrd="2" destOrd="0" presId="urn:microsoft.com/office/officeart/2005/8/layout/orgChart1"/>
    <dgm:cxn modelId="{2C9FC02F-8C03-42ED-B01B-46B6D9D1E6F7}" type="presParOf" srcId="{D58E8E11-E052-405B-B813-45436E617AA3}" destId="{DA3E0B75-F110-4A95-AF67-6E3C744650DE}" srcOrd="10" destOrd="0" presId="urn:microsoft.com/office/officeart/2005/8/layout/orgChart1"/>
    <dgm:cxn modelId="{0D596A00-47B7-4918-ADE2-0F99D93D6D48}" type="presParOf" srcId="{D58E8E11-E052-405B-B813-45436E617AA3}" destId="{74F45BC5-EAD9-4BFC-B742-FB220F1F787F}" srcOrd="11" destOrd="0" presId="urn:microsoft.com/office/officeart/2005/8/layout/orgChart1"/>
    <dgm:cxn modelId="{44C6B95F-AF63-4459-9890-89C2397EA3F1}" type="presParOf" srcId="{74F45BC5-EAD9-4BFC-B742-FB220F1F787F}" destId="{B89B1B3B-B4D0-4295-8411-6EEF14372CA5}" srcOrd="0" destOrd="0" presId="urn:microsoft.com/office/officeart/2005/8/layout/orgChart1"/>
    <dgm:cxn modelId="{11259FD3-1ED3-4020-BB20-8AE0E4AA5B4C}" type="presParOf" srcId="{B89B1B3B-B4D0-4295-8411-6EEF14372CA5}" destId="{3681408F-F1E8-4B93-AA1E-510D68E83FBD}" srcOrd="0" destOrd="0" presId="urn:microsoft.com/office/officeart/2005/8/layout/orgChart1"/>
    <dgm:cxn modelId="{83326448-6139-46AC-8634-07E82CDA7783}" type="presParOf" srcId="{B89B1B3B-B4D0-4295-8411-6EEF14372CA5}" destId="{1D79656B-87D3-4BA6-AFF8-47DFE878D7F8}" srcOrd="1" destOrd="0" presId="urn:microsoft.com/office/officeart/2005/8/layout/orgChart1"/>
    <dgm:cxn modelId="{D695CF8C-DAF5-4CDA-B6B6-3F869BE34F91}" type="presParOf" srcId="{74F45BC5-EAD9-4BFC-B742-FB220F1F787F}" destId="{87F4FE11-FBE4-48D8-A25B-6321D7D8D1E2}" srcOrd="1" destOrd="0" presId="urn:microsoft.com/office/officeart/2005/8/layout/orgChart1"/>
    <dgm:cxn modelId="{C5CF4E37-91EF-466B-851D-C55C5911FB7F}" type="presParOf" srcId="{74F45BC5-EAD9-4BFC-B742-FB220F1F787F}" destId="{A83A88AB-510F-4B6E-B867-C6222B60DF9C}" srcOrd="2" destOrd="0" presId="urn:microsoft.com/office/officeart/2005/8/layout/orgChart1"/>
    <dgm:cxn modelId="{FA24B85D-58AB-4771-BDC7-7322B35632D4}" type="presParOf" srcId="{D58E8E11-E052-405B-B813-45436E617AA3}" destId="{8AFE206F-5AB8-4E50-9BCF-55A43589E5AA}" srcOrd="12" destOrd="0" presId="urn:microsoft.com/office/officeart/2005/8/layout/orgChart1"/>
    <dgm:cxn modelId="{40FABEBA-AE27-4F75-AE5B-7FFF14445B84}" type="presParOf" srcId="{D58E8E11-E052-405B-B813-45436E617AA3}" destId="{B147DA89-23CC-4ADC-ABD4-A6515AC66E45}" srcOrd="13" destOrd="0" presId="urn:microsoft.com/office/officeart/2005/8/layout/orgChart1"/>
    <dgm:cxn modelId="{249B47B0-4519-49B3-80B4-939B95C9BFEB}" type="presParOf" srcId="{B147DA89-23CC-4ADC-ABD4-A6515AC66E45}" destId="{4987CA5D-F911-4532-A669-DF1A7D007983}" srcOrd="0" destOrd="0" presId="urn:microsoft.com/office/officeart/2005/8/layout/orgChart1"/>
    <dgm:cxn modelId="{6A822623-19BD-4D62-8244-5AFFD34B9FA8}" type="presParOf" srcId="{4987CA5D-F911-4532-A669-DF1A7D007983}" destId="{FEB229D5-A65A-40BD-86AA-9CC652F0FE51}" srcOrd="0" destOrd="0" presId="urn:microsoft.com/office/officeart/2005/8/layout/orgChart1"/>
    <dgm:cxn modelId="{F0A882DF-A25B-48B1-84ED-B270035C56E9}" type="presParOf" srcId="{4987CA5D-F911-4532-A669-DF1A7D007983}" destId="{315BB23A-8BFA-480D-9C15-69F4F9B66726}" srcOrd="1" destOrd="0" presId="urn:microsoft.com/office/officeart/2005/8/layout/orgChart1"/>
    <dgm:cxn modelId="{9E373D7F-9B6B-4F59-99AA-F6F5AFC0D990}" type="presParOf" srcId="{B147DA89-23CC-4ADC-ABD4-A6515AC66E45}" destId="{0A68C9F9-BB26-4254-A0E5-C6DECEDA9CAE}" srcOrd="1" destOrd="0" presId="urn:microsoft.com/office/officeart/2005/8/layout/orgChart1"/>
    <dgm:cxn modelId="{C80F7DFA-051E-4202-9119-4D8884D1E8D4}" type="presParOf" srcId="{B147DA89-23CC-4ADC-ABD4-A6515AC66E45}" destId="{A8FCD414-0655-4D19-A127-088F0304B2BF}" srcOrd="2" destOrd="0" presId="urn:microsoft.com/office/officeart/2005/8/layout/orgChart1"/>
    <dgm:cxn modelId="{1E2E9F5D-AB31-4B04-BDA7-A1E3DCDBD0F1}" type="presParOf" srcId="{D58E8E11-E052-405B-B813-45436E617AA3}" destId="{D6C0A6D3-C27A-4058-BE2D-83CBD9445BD9}" srcOrd="14" destOrd="0" presId="urn:microsoft.com/office/officeart/2005/8/layout/orgChart1"/>
    <dgm:cxn modelId="{FBCA2814-AE73-478E-9D89-AE691BA2BA83}" type="presParOf" srcId="{D58E8E11-E052-405B-B813-45436E617AA3}" destId="{390E802B-FF3C-468E-94A1-A3E2CD0FAC0C}" srcOrd="15" destOrd="0" presId="urn:microsoft.com/office/officeart/2005/8/layout/orgChart1"/>
    <dgm:cxn modelId="{0D3A5DEA-F92D-4786-A652-43564ABD0CBE}" type="presParOf" srcId="{390E802B-FF3C-468E-94A1-A3E2CD0FAC0C}" destId="{F0F61762-D871-4BC5-9651-FCE5E8B81F35}" srcOrd="0" destOrd="0" presId="urn:microsoft.com/office/officeart/2005/8/layout/orgChart1"/>
    <dgm:cxn modelId="{72901375-7046-42BD-9282-61377586440A}" type="presParOf" srcId="{F0F61762-D871-4BC5-9651-FCE5E8B81F35}" destId="{1507BED0-55AE-491A-B50D-3EFB7866BB44}" srcOrd="0" destOrd="0" presId="urn:microsoft.com/office/officeart/2005/8/layout/orgChart1"/>
    <dgm:cxn modelId="{4CCD5022-3623-4755-89F3-CAE461C32E75}" type="presParOf" srcId="{F0F61762-D871-4BC5-9651-FCE5E8B81F35}" destId="{424B0875-0A38-4F4D-9AD6-E0EB1C5B8C82}" srcOrd="1" destOrd="0" presId="urn:microsoft.com/office/officeart/2005/8/layout/orgChart1"/>
    <dgm:cxn modelId="{E5FDA328-3517-4D30-8453-69DACFD479D4}" type="presParOf" srcId="{390E802B-FF3C-468E-94A1-A3E2CD0FAC0C}" destId="{F57FB8FB-7786-4CA8-BB61-B37CABD16ED6}" srcOrd="1" destOrd="0" presId="urn:microsoft.com/office/officeart/2005/8/layout/orgChart1"/>
    <dgm:cxn modelId="{6BBFDBCE-8BD3-405C-AFA0-6BFE11BF9A65}" type="presParOf" srcId="{390E802B-FF3C-468E-94A1-A3E2CD0FAC0C}" destId="{6C760A9E-EDE6-4998-A312-EE9F1E6BE154}" srcOrd="2" destOrd="0" presId="urn:microsoft.com/office/officeart/2005/8/layout/orgChart1"/>
    <dgm:cxn modelId="{1B89608B-2E4A-4208-97BC-0B3C3B966025}" type="presParOf" srcId="{D58E8E11-E052-405B-B813-45436E617AA3}" destId="{AF7365BF-2BAA-4A12-A2DB-F9882AEB23E4}" srcOrd="16" destOrd="0" presId="urn:microsoft.com/office/officeart/2005/8/layout/orgChart1"/>
    <dgm:cxn modelId="{E121C09C-D070-412E-B3E1-CE1339848057}" type="presParOf" srcId="{D58E8E11-E052-405B-B813-45436E617AA3}" destId="{407F496D-27EA-4EC9-9880-355E4EA075D8}" srcOrd="17" destOrd="0" presId="urn:microsoft.com/office/officeart/2005/8/layout/orgChart1"/>
    <dgm:cxn modelId="{A41E674D-9025-42C8-9900-8AF71EC5D8A6}" type="presParOf" srcId="{407F496D-27EA-4EC9-9880-355E4EA075D8}" destId="{D5341213-F088-4295-A7C8-B2E46E5CD9EF}" srcOrd="0" destOrd="0" presId="urn:microsoft.com/office/officeart/2005/8/layout/orgChart1"/>
    <dgm:cxn modelId="{C92BF7E3-E989-4419-BBBC-2295D4168ABF}" type="presParOf" srcId="{D5341213-F088-4295-A7C8-B2E46E5CD9EF}" destId="{B14AFFF6-8140-424D-BD93-2D118E7D6A34}" srcOrd="0" destOrd="0" presId="urn:microsoft.com/office/officeart/2005/8/layout/orgChart1"/>
    <dgm:cxn modelId="{8A1E779B-059A-4047-94C4-826178A9F2DE}" type="presParOf" srcId="{D5341213-F088-4295-A7C8-B2E46E5CD9EF}" destId="{680AD828-199B-4E90-997B-33D3332CE4DD}" srcOrd="1" destOrd="0" presId="urn:microsoft.com/office/officeart/2005/8/layout/orgChart1"/>
    <dgm:cxn modelId="{4F6F10C8-4DAF-46D7-B74E-9001283F6847}" type="presParOf" srcId="{407F496D-27EA-4EC9-9880-355E4EA075D8}" destId="{37025FF4-96BE-45BC-B59A-2878177C9F4F}" srcOrd="1" destOrd="0" presId="urn:microsoft.com/office/officeart/2005/8/layout/orgChart1"/>
    <dgm:cxn modelId="{02D9454A-B3B7-4F64-9705-F35B99DE3C65}" type="presParOf" srcId="{407F496D-27EA-4EC9-9880-355E4EA075D8}" destId="{44F85A6E-41B2-47F1-BF26-9AC3DC254028}" srcOrd="2" destOrd="0" presId="urn:microsoft.com/office/officeart/2005/8/layout/orgChart1"/>
    <dgm:cxn modelId="{D6DD19BD-8D4F-49E0-89F4-8E146F968F40}" type="presParOf" srcId="{D58E8E11-E052-405B-B813-45436E617AA3}" destId="{269B9BD9-2672-4403-A0F3-BE47DD1E5663}" srcOrd="18" destOrd="0" presId="urn:microsoft.com/office/officeart/2005/8/layout/orgChart1"/>
    <dgm:cxn modelId="{9EF1ADAE-0AD0-4E6A-9E5A-C0CE72D9230D}" type="presParOf" srcId="{D58E8E11-E052-405B-B813-45436E617AA3}" destId="{297768F2-C42C-4F78-AD3F-3306433DD75B}" srcOrd="19" destOrd="0" presId="urn:microsoft.com/office/officeart/2005/8/layout/orgChart1"/>
    <dgm:cxn modelId="{C24802AE-0F36-4A4C-ABAA-621F63EA80EA}" type="presParOf" srcId="{297768F2-C42C-4F78-AD3F-3306433DD75B}" destId="{EADEB6E7-04B6-4951-835A-5F380B6F7F04}" srcOrd="0" destOrd="0" presId="urn:microsoft.com/office/officeart/2005/8/layout/orgChart1"/>
    <dgm:cxn modelId="{344F2208-436D-4E7E-95BD-6B211C540D45}" type="presParOf" srcId="{EADEB6E7-04B6-4951-835A-5F380B6F7F04}" destId="{F21EA33C-891E-4C72-AC27-2FF70CD64C21}" srcOrd="0" destOrd="0" presId="urn:microsoft.com/office/officeart/2005/8/layout/orgChart1"/>
    <dgm:cxn modelId="{B459EF3A-8290-404C-AD00-13F7AD46E344}" type="presParOf" srcId="{EADEB6E7-04B6-4951-835A-5F380B6F7F04}" destId="{7CD0B1DA-39AC-4380-AD4C-95012C4EE88F}" srcOrd="1" destOrd="0" presId="urn:microsoft.com/office/officeart/2005/8/layout/orgChart1"/>
    <dgm:cxn modelId="{46D9F791-EB93-4D55-A033-D4A03A75257E}" type="presParOf" srcId="{297768F2-C42C-4F78-AD3F-3306433DD75B}" destId="{CE9378CB-5AE7-488C-AAC7-7AB74039347E}" srcOrd="1" destOrd="0" presId="urn:microsoft.com/office/officeart/2005/8/layout/orgChart1"/>
    <dgm:cxn modelId="{292A46B8-6FEA-4D0C-93BA-F0EFE5E5A8CD}" type="presParOf" srcId="{297768F2-C42C-4F78-AD3F-3306433DD75B}" destId="{B9F99C3B-BAC8-4D23-82C4-389A0A7EA09F}" srcOrd="2" destOrd="0" presId="urn:microsoft.com/office/officeart/2005/8/layout/orgChart1"/>
    <dgm:cxn modelId="{B918A704-AA68-43ED-929C-A34257C9FDE2}" type="presParOf" srcId="{7FF184D5-F720-4EEA-B75D-9ED5138F9008}" destId="{50CB2797-9EE5-4C8A-967B-414B204CE5E3}" srcOrd="2" destOrd="0" presId="urn:microsoft.com/office/officeart/2005/8/layout/orgChart1"/>
    <dgm:cxn modelId="{EDF41D46-1285-440C-8538-BF79E33A31A6}" type="presParOf" srcId="{ED983E10-73D8-47A5-A8C2-116CC2615050}" destId="{FC1D3783-0332-4C0E-87CD-4588559630AF}" srcOrd="6" destOrd="0" presId="urn:microsoft.com/office/officeart/2005/8/layout/orgChart1"/>
    <dgm:cxn modelId="{DA37FD6F-7509-497E-A142-B86BB6C485C8}" type="presParOf" srcId="{ED983E10-73D8-47A5-A8C2-116CC2615050}" destId="{40E28BA9-A0D9-40AB-AEC1-2DAE7D0C76C5}" srcOrd="7" destOrd="0" presId="urn:microsoft.com/office/officeart/2005/8/layout/orgChart1"/>
    <dgm:cxn modelId="{32417A9C-B80E-4FC1-9883-DFE6EB1D889B}" type="presParOf" srcId="{40E28BA9-A0D9-40AB-AEC1-2DAE7D0C76C5}" destId="{D9C7F2A8-27B8-489C-91C4-982BFD423B81}" srcOrd="0" destOrd="0" presId="urn:microsoft.com/office/officeart/2005/8/layout/orgChart1"/>
    <dgm:cxn modelId="{1C3F1A54-8C60-4284-A5F5-83D82A471133}" type="presParOf" srcId="{D9C7F2A8-27B8-489C-91C4-982BFD423B81}" destId="{18BCAE21-CBC7-4AD9-9FA2-7AE41702FC6C}" srcOrd="0" destOrd="0" presId="urn:microsoft.com/office/officeart/2005/8/layout/orgChart1"/>
    <dgm:cxn modelId="{B6FA448B-3604-48C0-B345-FB377D30BA0A}" type="presParOf" srcId="{D9C7F2A8-27B8-489C-91C4-982BFD423B81}" destId="{1E96F6A5-D49F-46E5-8FFD-D72957C8B0B8}" srcOrd="1" destOrd="0" presId="urn:microsoft.com/office/officeart/2005/8/layout/orgChart1"/>
    <dgm:cxn modelId="{52FC7423-92B3-4124-8D0C-8728774B69FF}" type="presParOf" srcId="{40E28BA9-A0D9-40AB-AEC1-2DAE7D0C76C5}" destId="{8E472EC4-E667-4A72-873F-B23532914511}" srcOrd="1" destOrd="0" presId="urn:microsoft.com/office/officeart/2005/8/layout/orgChart1"/>
    <dgm:cxn modelId="{B4816FB0-584E-4E79-864B-26F00C687E0D}" type="presParOf" srcId="{8E472EC4-E667-4A72-873F-B23532914511}" destId="{C5F7C8E5-E1DB-44B9-9397-6D86230198A2}" srcOrd="0" destOrd="0" presId="urn:microsoft.com/office/officeart/2005/8/layout/orgChart1"/>
    <dgm:cxn modelId="{5650C095-1892-4869-B438-970CA0E5D708}" type="presParOf" srcId="{8E472EC4-E667-4A72-873F-B23532914511}" destId="{554D375B-C8C8-452D-BD87-175024823262}" srcOrd="1" destOrd="0" presId="urn:microsoft.com/office/officeart/2005/8/layout/orgChart1"/>
    <dgm:cxn modelId="{6F45C077-D557-4914-878B-77651F2DB6B5}" type="presParOf" srcId="{554D375B-C8C8-452D-BD87-175024823262}" destId="{D19E2283-81D0-40AF-8D05-D1344F83BE53}" srcOrd="0" destOrd="0" presId="urn:microsoft.com/office/officeart/2005/8/layout/orgChart1"/>
    <dgm:cxn modelId="{76149C46-B240-40B4-AE5C-DD7140024E6C}" type="presParOf" srcId="{D19E2283-81D0-40AF-8D05-D1344F83BE53}" destId="{2A92F99B-3A43-431E-B8AC-99C7F95A81A2}" srcOrd="0" destOrd="0" presId="urn:microsoft.com/office/officeart/2005/8/layout/orgChart1"/>
    <dgm:cxn modelId="{8E8D9353-8236-4686-9293-545B5B85C082}" type="presParOf" srcId="{D19E2283-81D0-40AF-8D05-D1344F83BE53}" destId="{14456477-CCAA-455D-BC2F-6C3D0C209355}" srcOrd="1" destOrd="0" presId="urn:microsoft.com/office/officeart/2005/8/layout/orgChart1"/>
    <dgm:cxn modelId="{41BC1863-EF9E-41AD-B0DE-4CE523AE425A}" type="presParOf" srcId="{554D375B-C8C8-452D-BD87-175024823262}" destId="{2E7AB003-FE83-4D82-81A1-B5F2B93FC0C4}" srcOrd="1" destOrd="0" presId="urn:microsoft.com/office/officeart/2005/8/layout/orgChart1"/>
    <dgm:cxn modelId="{B77490E1-D2DC-4E07-A551-108C980B9821}" type="presParOf" srcId="{554D375B-C8C8-452D-BD87-175024823262}" destId="{BCEDE25B-7D15-4B1A-AAB4-A42B891D8F35}" srcOrd="2" destOrd="0" presId="urn:microsoft.com/office/officeart/2005/8/layout/orgChart1"/>
    <dgm:cxn modelId="{DE60844A-76DA-49A3-B1D1-9B1667A12BB5}" type="presParOf" srcId="{8E472EC4-E667-4A72-873F-B23532914511}" destId="{6AF4331A-7572-426D-8C5F-2D548D198A93}" srcOrd="2" destOrd="0" presId="urn:microsoft.com/office/officeart/2005/8/layout/orgChart1"/>
    <dgm:cxn modelId="{8A0ABE9C-65E9-42D9-BE37-FE08FA14D15B}" type="presParOf" srcId="{8E472EC4-E667-4A72-873F-B23532914511}" destId="{311A72F4-BF6A-4017-BABA-DD77FC9CC545}" srcOrd="3" destOrd="0" presId="urn:microsoft.com/office/officeart/2005/8/layout/orgChart1"/>
    <dgm:cxn modelId="{96B8850A-38EE-4F98-BA09-E51432384E3C}" type="presParOf" srcId="{311A72F4-BF6A-4017-BABA-DD77FC9CC545}" destId="{13BF402F-E608-499E-B299-9956DD0B8001}" srcOrd="0" destOrd="0" presId="urn:microsoft.com/office/officeart/2005/8/layout/orgChart1"/>
    <dgm:cxn modelId="{E11447C4-8B79-442A-A830-57BBE615B731}" type="presParOf" srcId="{13BF402F-E608-499E-B299-9956DD0B8001}" destId="{F2591FED-1E79-4654-BB2B-E4FAB41C2C69}" srcOrd="0" destOrd="0" presId="urn:microsoft.com/office/officeart/2005/8/layout/orgChart1"/>
    <dgm:cxn modelId="{5CAC1926-F8B9-45CA-A230-2415ABB094D8}" type="presParOf" srcId="{13BF402F-E608-499E-B299-9956DD0B8001}" destId="{0F445EA0-010E-459F-AF2C-FF6EB6DFFEDF}" srcOrd="1" destOrd="0" presId="urn:microsoft.com/office/officeart/2005/8/layout/orgChart1"/>
    <dgm:cxn modelId="{FE805735-9D85-43CF-929E-AC5FECA8E02E}" type="presParOf" srcId="{311A72F4-BF6A-4017-BABA-DD77FC9CC545}" destId="{1F6CBA40-8FA0-4B98-9F06-F0BAA7BC8FCB}" srcOrd="1" destOrd="0" presId="urn:microsoft.com/office/officeart/2005/8/layout/orgChart1"/>
    <dgm:cxn modelId="{6A7841D1-0F43-4076-83C7-50FF89785A86}" type="presParOf" srcId="{311A72F4-BF6A-4017-BABA-DD77FC9CC545}" destId="{A464C308-EFF6-4C44-9B7F-F5E4ED7B4140}" srcOrd="2" destOrd="0" presId="urn:microsoft.com/office/officeart/2005/8/layout/orgChart1"/>
    <dgm:cxn modelId="{F1271874-6F32-459C-8F7E-FD84B97D1747}" type="presParOf" srcId="{8E472EC4-E667-4A72-873F-B23532914511}" destId="{5345AECB-0CDE-4986-B392-7CF9ED7A880B}" srcOrd="4" destOrd="0" presId="urn:microsoft.com/office/officeart/2005/8/layout/orgChart1"/>
    <dgm:cxn modelId="{5CEA1019-A19D-4751-BEA7-BCEC34D2C6A4}" type="presParOf" srcId="{8E472EC4-E667-4A72-873F-B23532914511}" destId="{137021EF-D603-4DA8-82DB-520442616F3D}" srcOrd="5" destOrd="0" presId="urn:microsoft.com/office/officeart/2005/8/layout/orgChart1"/>
    <dgm:cxn modelId="{CEDD4890-411A-4F4F-908E-9AC39887BC47}" type="presParOf" srcId="{137021EF-D603-4DA8-82DB-520442616F3D}" destId="{54895CB4-397B-4C6C-8C4D-61575616ABB3}" srcOrd="0" destOrd="0" presId="urn:microsoft.com/office/officeart/2005/8/layout/orgChart1"/>
    <dgm:cxn modelId="{3B372F73-F723-4E07-899F-D00004B5CEE4}" type="presParOf" srcId="{54895CB4-397B-4C6C-8C4D-61575616ABB3}" destId="{12C597AB-5C25-48B4-B37D-8279E2AEC302}" srcOrd="0" destOrd="0" presId="urn:microsoft.com/office/officeart/2005/8/layout/orgChart1"/>
    <dgm:cxn modelId="{4B7A63D8-1099-42B7-9B36-8DEDF2DB30A9}" type="presParOf" srcId="{54895CB4-397B-4C6C-8C4D-61575616ABB3}" destId="{BB190AF2-F44B-4D3D-8736-FBA615C724D4}" srcOrd="1" destOrd="0" presId="urn:microsoft.com/office/officeart/2005/8/layout/orgChart1"/>
    <dgm:cxn modelId="{9297BB8A-1072-46A7-A3FC-814A63823D1D}" type="presParOf" srcId="{137021EF-D603-4DA8-82DB-520442616F3D}" destId="{EBDABE5A-2A50-4CEA-9A80-F92EBB4823F6}" srcOrd="1" destOrd="0" presId="urn:microsoft.com/office/officeart/2005/8/layout/orgChart1"/>
    <dgm:cxn modelId="{239A23C2-7162-41CA-B3EA-BCD73B136398}" type="presParOf" srcId="{137021EF-D603-4DA8-82DB-520442616F3D}" destId="{F18C5300-B048-47B6-8BCC-0B2521D6D17A}" srcOrd="2" destOrd="0" presId="urn:microsoft.com/office/officeart/2005/8/layout/orgChart1"/>
    <dgm:cxn modelId="{928550DB-67BC-4047-90DE-9AB4D246B980}" type="presParOf" srcId="{8E472EC4-E667-4A72-873F-B23532914511}" destId="{DCABAFA4-571E-4B8D-BC5D-39E822B90EE5}" srcOrd="6" destOrd="0" presId="urn:microsoft.com/office/officeart/2005/8/layout/orgChart1"/>
    <dgm:cxn modelId="{09ECB8C6-1858-4257-BC48-5CE095F3150C}" type="presParOf" srcId="{8E472EC4-E667-4A72-873F-B23532914511}" destId="{A8B2909B-EDF7-4654-94D1-8C51B56F1299}" srcOrd="7" destOrd="0" presId="urn:microsoft.com/office/officeart/2005/8/layout/orgChart1"/>
    <dgm:cxn modelId="{C876344C-7FF0-42CA-9F84-B3A3782A876A}" type="presParOf" srcId="{A8B2909B-EDF7-4654-94D1-8C51B56F1299}" destId="{3B31CEB3-647F-425E-8053-7CBE146C5E22}" srcOrd="0" destOrd="0" presId="urn:microsoft.com/office/officeart/2005/8/layout/orgChart1"/>
    <dgm:cxn modelId="{3BAC3500-E775-4652-A964-A35793B8F940}" type="presParOf" srcId="{3B31CEB3-647F-425E-8053-7CBE146C5E22}" destId="{458640C6-09C8-4D54-8130-D3B0AF8CC263}" srcOrd="0" destOrd="0" presId="urn:microsoft.com/office/officeart/2005/8/layout/orgChart1"/>
    <dgm:cxn modelId="{129AC8FB-39AC-4721-B842-21D1507BACB1}" type="presParOf" srcId="{3B31CEB3-647F-425E-8053-7CBE146C5E22}" destId="{AFA71555-A37B-4F02-83AA-4FCBCF62DE8F}" srcOrd="1" destOrd="0" presId="urn:microsoft.com/office/officeart/2005/8/layout/orgChart1"/>
    <dgm:cxn modelId="{9FDDE01D-0902-4F14-9450-CD158E0964DE}" type="presParOf" srcId="{A8B2909B-EDF7-4654-94D1-8C51B56F1299}" destId="{810338AF-7617-40F3-8880-BF3A1E71BDB8}" srcOrd="1" destOrd="0" presId="urn:microsoft.com/office/officeart/2005/8/layout/orgChart1"/>
    <dgm:cxn modelId="{93350FEA-FFF7-4DD8-96F7-7A482B2A251A}" type="presParOf" srcId="{A8B2909B-EDF7-4654-94D1-8C51B56F1299}" destId="{BF8BAA3E-2E8A-4102-8FD3-E46B284896BE}" srcOrd="2" destOrd="0" presId="urn:microsoft.com/office/officeart/2005/8/layout/orgChart1"/>
    <dgm:cxn modelId="{2B8408FE-83CA-4122-BEAE-A0663F43A341}" type="presParOf" srcId="{8E472EC4-E667-4A72-873F-B23532914511}" destId="{B454C1FA-93AB-4ACD-8299-E8DAF184A293}" srcOrd="8" destOrd="0" presId="urn:microsoft.com/office/officeart/2005/8/layout/orgChart1"/>
    <dgm:cxn modelId="{6B44B1FD-4A86-42AB-B6A9-467A109BB11A}" type="presParOf" srcId="{8E472EC4-E667-4A72-873F-B23532914511}" destId="{F6EE0560-7F26-4611-83D8-4C4BF64AA7C2}" srcOrd="9" destOrd="0" presId="urn:microsoft.com/office/officeart/2005/8/layout/orgChart1"/>
    <dgm:cxn modelId="{14157BA2-9AC6-408C-8997-7D1E824FD9DA}" type="presParOf" srcId="{F6EE0560-7F26-4611-83D8-4C4BF64AA7C2}" destId="{2252D87D-0004-43AB-AD68-7C5127F3A982}" srcOrd="0" destOrd="0" presId="urn:microsoft.com/office/officeart/2005/8/layout/orgChart1"/>
    <dgm:cxn modelId="{9FAAEF0F-963B-4A04-9C41-998122F48588}" type="presParOf" srcId="{2252D87D-0004-43AB-AD68-7C5127F3A982}" destId="{05B300C6-CA9D-4B97-8527-09C8C7FBEE6F}" srcOrd="0" destOrd="0" presId="urn:microsoft.com/office/officeart/2005/8/layout/orgChart1"/>
    <dgm:cxn modelId="{34456279-F068-497D-862A-69816D1115EE}" type="presParOf" srcId="{2252D87D-0004-43AB-AD68-7C5127F3A982}" destId="{FD25BA5E-42D2-4C82-BD4E-03EEE91EC23A}" srcOrd="1" destOrd="0" presId="urn:microsoft.com/office/officeart/2005/8/layout/orgChart1"/>
    <dgm:cxn modelId="{AA24D9D9-9A6A-4E0E-8F73-6632F159B317}" type="presParOf" srcId="{F6EE0560-7F26-4611-83D8-4C4BF64AA7C2}" destId="{8A6C5286-7B6D-4DBC-A17A-62E7B673E0C8}" srcOrd="1" destOrd="0" presId="urn:microsoft.com/office/officeart/2005/8/layout/orgChart1"/>
    <dgm:cxn modelId="{F656CFDB-D859-40AC-BC8A-C74085B883EF}" type="presParOf" srcId="{F6EE0560-7F26-4611-83D8-4C4BF64AA7C2}" destId="{192EED3E-81DB-44D4-B20E-4A059E9CBE8C}" srcOrd="2" destOrd="0" presId="urn:microsoft.com/office/officeart/2005/8/layout/orgChart1"/>
    <dgm:cxn modelId="{E7ADFC01-D70D-42B0-9EA0-C1304A531A9D}" type="presParOf" srcId="{8E472EC4-E667-4A72-873F-B23532914511}" destId="{B0CE02DB-C0C1-435A-BD4D-0A534847E548}" srcOrd="10" destOrd="0" presId="urn:microsoft.com/office/officeart/2005/8/layout/orgChart1"/>
    <dgm:cxn modelId="{F7D94FD6-8AF7-43A7-B21D-4A771E4A553E}" type="presParOf" srcId="{8E472EC4-E667-4A72-873F-B23532914511}" destId="{282A1B08-5ADB-4628-8118-428C4B82C8C6}" srcOrd="11" destOrd="0" presId="urn:microsoft.com/office/officeart/2005/8/layout/orgChart1"/>
    <dgm:cxn modelId="{DD262C58-6EE3-4330-9B63-A7540FC4F271}" type="presParOf" srcId="{282A1B08-5ADB-4628-8118-428C4B82C8C6}" destId="{148080F8-C4A9-4B10-B37B-150AAED99C31}" srcOrd="0" destOrd="0" presId="urn:microsoft.com/office/officeart/2005/8/layout/orgChart1"/>
    <dgm:cxn modelId="{E6673A6F-2543-4B56-9B04-AB113D60D029}" type="presParOf" srcId="{148080F8-C4A9-4B10-B37B-150AAED99C31}" destId="{F32E9FEA-23B7-480B-96F6-C20A6FC51AA5}" srcOrd="0" destOrd="0" presId="urn:microsoft.com/office/officeart/2005/8/layout/orgChart1"/>
    <dgm:cxn modelId="{6C5F136C-102F-43FA-9A12-E49B987F3D9E}" type="presParOf" srcId="{148080F8-C4A9-4B10-B37B-150AAED99C31}" destId="{2983F473-FE09-4DB7-ACFA-BF007A3D6F88}" srcOrd="1" destOrd="0" presId="urn:microsoft.com/office/officeart/2005/8/layout/orgChart1"/>
    <dgm:cxn modelId="{290A0E8E-C8B6-48BB-8D81-44A1C6AEEC83}" type="presParOf" srcId="{282A1B08-5ADB-4628-8118-428C4B82C8C6}" destId="{1C217797-94D2-43FB-8BDC-7719800AEF43}" srcOrd="1" destOrd="0" presId="urn:microsoft.com/office/officeart/2005/8/layout/orgChart1"/>
    <dgm:cxn modelId="{A9104E8F-440D-48E0-904E-6454D5C172A3}" type="presParOf" srcId="{282A1B08-5ADB-4628-8118-428C4B82C8C6}" destId="{D9619E3C-E0E8-4C24-BF09-1D8DEF84CB62}" srcOrd="2" destOrd="0" presId="urn:microsoft.com/office/officeart/2005/8/layout/orgChart1"/>
    <dgm:cxn modelId="{AC5F1EC1-D3D1-47CC-AFD7-EAB1BC2CF2E9}" type="presParOf" srcId="{8E472EC4-E667-4A72-873F-B23532914511}" destId="{729A80E3-CBF1-42CC-B26E-15454C2BCB09}" srcOrd="12" destOrd="0" presId="urn:microsoft.com/office/officeart/2005/8/layout/orgChart1"/>
    <dgm:cxn modelId="{65C8B891-1B1B-4DBB-908D-14ADA971CE7A}" type="presParOf" srcId="{8E472EC4-E667-4A72-873F-B23532914511}" destId="{118930FE-9AB3-4619-BF57-380DBB08DEAD}" srcOrd="13" destOrd="0" presId="urn:microsoft.com/office/officeart/2005/8/layout/orgChart1"/>
    <dgm:cxn modelId="{B3EE1E0E-A887-4AEC-A634-317415AC67F4}" type="presParOf" srcId="{118930FE-9AB3-4619-BF57-380DBB08DEAD}" destId="{A947EF44-C51B-49FC-BCF4-7E1F540F7A41}" srcOrd="0" destOrd="0" presId="urn:microsoft.com/office/officeart/2005/8/layout/orgChart1"/>
    <dgm:cxn modelId="{F2768F61-72A9-4363-A9BF-3BB481B5702C}" type="presParOf" srcId="{A947EF44-C51B-49FC-BCF4-7E1F540F7A41}" destId="{4BA77F1E-C630-4E98-82F0-A31DCB72CF58}" srcOrd="0" destOrd="0" presId="urn:microsoft.com/office/officeart/2005/8/layout/orgChart1"/>
    <dgm:cxn modelId="{3FACD1B1-6D02-489A-833F-098317F15504}" type="presParOf" srcId="{A947EF44-C51B-49FC-BCF4-7E1F540F7A41}" destId="{44CA5750-A4A1-4512-990D-BA22E04DC0D4}" srcOrd="1" destOrd="0" presId="urn:microsoft.com/office/officeart/2005/8/layout/orgChart1"/>
    <dgm:cxn modelId="{A8189EC0-D96C-446C-86E1-85E006488EDF}" type="presParOf" srcId="{118930FE-9AB3-4619-BF57-380DBB08DEAD}" destId="{51CABF00-A423-47AB-96C2-3F8E429733F8}" srcOrd="1" destOrd="0" presId="urn:microsoft.com/office/officeart/2005/8/layout/orgChart1"/>
    <dgm:cxn modelId="{8D9E1023-002B-4C5A-9FDD-1EA21C0BCEC9}" type="presParOf" srcId="{118930FE-9AB3-4619-BF57-380DBB08DEAD}" destId="{5CFDE3BC-CEFF-41B9-952E-08A1681A38B4}" srcOrd="2" destOrd="0" presId="urn:microsoft.com/office/officeart/2005/8/layout/orgChart1"/>
    <dgm:cxn modelId="{C6E31971-4EDB-45D5-8A04-5D95C958D7E9}" type="presParOf" srcId="{40E28BA9-A0D9-40AB-AEC1-2DAE7D0C76C5}" destId="{DFF2585A-6480-4F66-9DB3-C60435B064FC}" srcOrd="2" destOrd="0" presId="urn:microsoft.com/office/officeart/2005/8/layout/orgChart1"/>
    <dgm:cxn modelId="{D41985B7-B6C2-4047-8754-F4FF94DFD7EC}" type="presParOf" srcId="{631A7D22-CEAE-4912-B836-73F431EAC0E2}" destId="{07F5BAED-BB4B-48EE-AF7E-0C5316E34BBD}"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9C4381B-E358-4DAA-A1BC-FEAC6F1CFECF}" type="doc">
      <dgm:prSet loTypeId="urn:microsoft.com/office/officeart/2005/8/layout/orgChart1" loCatId="hierarchy" qsTypeId="urn:microsoft.com/office/officeart/2005/8/quickstyle/simple1" qsCatId="simple" csTypeId="urn:microsoft.com/office/officeart/2005/8/colors/colorful2" csCatId="colorful" phldr="1"/>
      <dgm:spPr/>
      <dgm:t>
        <a:bodyPr/>
        <a:lstStyle/>
        <a:p>
          <a:endParaRPr lang="en-IN"/>
        </a:p>
      </dgm:t>
    </dgm:pt>
    <dgm:pt modelId="{D4286D19-6100-4C43-8998-312EDA7978A3}">
      <dgm:prSet custT="1"/>
      <dgm:spPr/>
      <dgm:t>
        <a:bodyPr/>
        <a:lstStyle/>
        <a:p>
          <a:r>
            <a:rPr lang="en-IN" sz="700" dirty="0"/>
            <a:t>Technical </a:t>
          </a:r>
          <a:r>
            <a:rPr lang="en-IN" sz="700" dirty="0" err="1"/>
            <a:t>Req</a:t>
          </a:r>
          <a:endParaRPr lang="en-IN" sz="700" dirty="0"/>
        </a:p>
      </dgm:t>
    </dgm:pt>
    <dgm:pt modelId="{8317461D-6238-4E6A-A386-60F61DFD0269}" type="parTrans" cxnId="{C77E6F91-D392-4316-BD2E-09988A4461DC}">
      <dgm:prSet/>
      <dgm:spPr/>
      <dgm:t>
        <a:bodyPr/>
        <a:lstStyle/>
        <a:p>
          <a:endParaRPr lang="en-IN"/>
        </a:p>
      </dgm:t>
    </dgm:pt>
    <dgm:pt modelId="{0F05EABA-F539-447F-9648-964C65F4477B}" type="sibTrans" cxnId="{C77E6F91-D392-4316-BD2E-09988A4461DC}">
      <dgm:prSet/>
      <dgm:spPr/>
      <dgm:t>
        <a:bodyPr/>
        <a:lstStyle/>
        <a:p>
          <a:endParaRPr lang="en-IN"/>
        </a:p>
      </dgm:t>
    </dgm:pt>
    <dgm:pt modelId="{DDC3D37B-0A20-4ABF-A16D-748B21D43076}">
      <dgm:prSet custT="1"/>
      <dgm:spPr/>
      <dgm:t>
        <a:bodyPr/>
        <a:lstStyle/>
        <a:p>
          <a:r>
            <a:rPr lang="en-IN" sz="700"/>
            <a:t>Frontend </a:t>
          </a:r>
        </a:p>
      </dgm:t>
    </dgm:pt>
    <dgm:pt modelId="{068EDDC6-4E2D-41E5-8BC9-479E82DDD145}" type="parTrans" cxnId="{37DC41AD-AAF9-467D-B8F3-E53E3F03D69F}">
      <dgm:prSet/>
      <dgm:spPr/>
      <dgm:t>
        <a:bodyPr/>
        <a:lstStyle/>
        <a:p>
          <a:endParaRPr lang="en-IN"/>
        </a:p>
      </dgm:t>
    </dgm:pt>
    <dgm:pt modelId="{175E9BDC-61D7-4A16-B3E2-DCF0E56B3415}" type="sibTrans" cxnId="{37DC41AD-AAF9-467D-B8F3-E53E3F03D69F}">
      <dgm:prSet/>
      <dgm:spPr/>
      <dgm:t>
        <a:bodyPr/>
        <a:lstStyle/>
        <a:p>
          <a:endParaRPr lang="en-IN"/>
        </a:p>
      </dgm:t>
    </dgm:pt>
    <dgm:pt modelId="{2CF090F3-8AB3-479D-B1DA-F220460567E8}">
      <dgm:prSet custT="1"/>
      <dgm:spPr/>
      <dgm:t>
        <a:bodyPr/>
        <a:lstStyle/>
        <a:p>
          <a:pPr>
            <a:buNone/>
          </a:pPr>
          <a:r>
            <a:rPr lang="en-IN" sz="700" dirty="0"/>
            <a:t>User Authentication </a:t>
          </a:r>
        </a:p>
      </dgm:t>
    </dgm:pt>
    <dgm:pt modelId="{28563227-86B8-4984-AA89-20710A10E56A}" type="parTrans" cxnId="{6D4C7DB6-DD46-4A15-89A4-FA2A1191BFC0}">
      <dgm:prSet/>
      <dgm:spPr/>
      <dgm:t>
        <a:bodyPr/>
        <a:lstStyle/>
        <a:p>
          <a:endParaRPr lang="en-IN"/>
        </a:p>
      </dgm:t>
    </dgm:pt>
    <dgm:pt modelId="{C86E5AB3-BA1F-4C77-803D-895862E650DE}" type="sibTrans" cxnId="{6D4C7DB6-DD46-4A15-89A4-FA2A1191BFC0}">
      <dgm:prSet/>
      <dgm:spPr/>
      <dgm:t>
        <a:bodyPr/>
        <a:lstStyle/>
        <a:p>
          <a:endParaRPr lang="en-IN"/>
        </a:p>
      </dgm:t>
    </dgm:pt>
    <dgm:pt modelId="{C12646B1-E0D4-4E60-8FB7-C23BD31A8901}">
      <dgm:prSet custT="1"/>
      <dgm:spPr/>
      <dgm:t>
        <a:bodyPr/>
        <a:lstStyle/>
        <a:p>
          <a:pPr>
            <a:buNone/>
          </a:pPr>
          <a:r>
            <a:rPr lang="en-IN" sz="700" dirty="0"/>
            <a:t>Create Registration Page</a:t>
          </a:r>
        </a:p>
      </dgm:t>
    </dgm:pt>
    <dgm:pt modelId="{8A9B4717-4875-4E69-87AD-8577296F286E}" type="parTrans" cxnId="{F8F0B5A7-7B5A-416D-BA4E-0620A72205A2}">
      <dgm:prSet/>
      <dgm:spPr/>
      <dgm:t>
        <a:bodyPr/>
        <a:lstStyle/>
        <a:p>
          <a:endParaRPr lang="en-IN"/>
        </a:p>
      </dgm:t>
    </dgm:pt>
    <dgm:pt modelId="{9B784FB6-21CB-4B73-A5CE-40FF180684E1}" type="sibTrans" cxnId="{F8F0B5A7-7B5A-416D-BA4E-0620A72205A2}">
      <dgm:prSet/>
      <dgm:spPr/>
      <dgm:t>
        <a:bodyPr/>
        <a:lstStyle/>
        <a:p>
          <a:endParaRPr lang="en-IN"/>
        </a:p>
      </dgm:t>
    </dgm:pt>
    <dgm:pt modelId="{830A5FD3-DCED-465F-B683-123F112F8BC8}">
      <dgm:prSet custT="1"/>
      <dgm:spPr/>
      <dgm:t>
        <a:bodyPr/>
        <a:lstStyle/>
        <a:p>
          <a:pPr>
            <a:buNone/>
          </a:pPr>
          <a:r>
            <a:rPr lang="en-IN" sz="700" dirty="0"/>
            <a:t>Create Login Page</a:t>
          </a:r>
        </a:p>
      </dgm:t>
    </dgm:pt>
    <dgm:pt modelId="{21181947-0D8D-4AE0-965E-E194B035BE00}" type="parTrans" cxnId="{2DEF861D-F762-4B7E-A944-13401F2C4A5E}">
      <dgm:prSet/>
      <dgm:spPr/>
      <dgm:t>
        <a:bodyPr/>
        <a:lstStyle/>
        <a:p>
          <a:endParaRPr lang="en-IN"/>
        </a:p>
      </dgm:t>
    </dgm:pt>
    <dgm:pt modelId="{1950D982-2D28-41F1-A2B7-C76BF8E53803}" type="sibTrans" cxnId="{2DEF861D-F762-4B7E-A944-13401F2C4A5E}">
      <dgm:prSet/>
      <dgm:spPr/>
      <dgm:t>
        <a:bodyPr/>
        <a:lstStyle/>
        <a:p>
          <a:endParaRPr lang="en-IN"/>
        </a:p>
      </dgm:t>
    </dgm:pt>
    <dgm:pt modelId="{F7211F88-57FD-4B47-BC18-AE3B7F539517}">
      <dgm:prSet custT="1"/>
      <dgm:spPr/>
      <dgm:t>
        <a:bodyPr/>
        <a:lstStyle/>
        <a:p>
          <a:pPr>
            <a:buNone/>
          </a:pPr>
          <a:r>
            <a:rPr lang="en-IN" sz="700" dirty="0"/>
            <a:t>User Profiles</a:t>
          </a:r>
        </a:p>
      </dgm:t>
    </dgm:pt>
    <dgm:pt modelId="{5D3DF567-10B4-4381-8BB7-ADC1550D864C}" type="parTrans" cxnId="{55DA9DF4-49C1-4743-9CC6-33C639D592E6}">
      <dgm:prSet/>
      <dgm:spPr/>
      <dgm:t>
        <a:bodyPr/>
        <a:lstStyle/>
        <a:p>
          <a:endParaRPr lang="en-IN"/>
        </a:p>
      </dgm:t>
    </dgm:pt>
    <dgm:pt modelId="{D7ED2263-F453-44C6-8BE5-431DB91C5492}" type="sibTrans" cxnId="{55DA9DF4-49C1-4743-9CC6-33C639D592E6}">
      <dgm:prSet/>
      <dgm:spPr/>
      <dgm:t>
        <a:bodyPr/>
        <a:lstStyle/>
        <a:p>
          <a:endParaRPr lang="en-IN"/>
        </a:p>
      </dgm:t>
    </dgm:pt>
    <dgm:pt modelId="{26455DB8-B7A5-4356-B6AB-3BF1EA59CFC7}">
      <dgm:prSet custT="1"/>
      <dgm:spPr/>
      <dgm:t>
        <a:bodyPr/>
        <a:lstStyle/>
        <a:p>
          <a:pPr>
            <a:buNone/>
          </a:pPr>
          <a:r>
            <a:rPr lang="en-IN" sz="700" dirty="0"/>
            <a:t>Buyers</a:t>
          </a:r>
        </a:p>
      </dgm:t>
    </dgm:pt>
    <dgm:pt modelId="{D3D5A183-EB5E-4E8D-A047-10493FE57152}" type="parTrans" cxnId="{EC3DC147-B65B-49E0-BAB7-3F5617805458}">
      <dgm:prSet/>
      <dgm:spPr/>
      <dgm:t>
        <a:bodyPr/>
        <a:lstStyle/>
        <a:p>
          <a:endParaRPr lang="en-IN"/>
        </a:p>
      </dgm:t>
    </dgm:pt>
    <dgm:pt modelId="{5CF0D675-1F18-4264-9EC0-646069E974C6}" type="sibTrans" cxnId="{EC3DC147-B65B-49E0-BAB7-3F5617805458}">
      <dgm:prSet/>
      <dgm:spPr/>
      <dgm:t>
        <a:bodyPr/>
        <a:lstStyle/>
        <a:p>
          <a:endParaRPr lang="en-IN"/>
        </a:p>
      </dgm:t>
    </dgm:pt>
    <dgm:pt modelId="{66F0DEB3-4E47-45D9-9D72-206CF9706A1D}">
      <dgm:prSet custT="1"/>
      <dgm:spPr/>
      <dgm:t>
        <a:bodyPr/>
        <a:lstStyle/>
        <a:p>
          <a:pPr>
            <a:buNone/>
          </a:pPr>
          <a:r>
            <a:rPr lang="en-IN" sz="700" dirty="0"/>
            <a:t>Create profile</a:t>
          </a:r>
        </a:p>
      </dgm:t>
    </dgm:pt>
    <dgm:pt modelId="{D1E856F1-7B06-4383-B9B7-9A771A3EF741}" type="parTrans" cxnId="{7B425B69-47DF-4221-9C24-8C0214A6DA2E}">
      <dgm:prSet/>
      <dgm:spPr/>
      <dgm:t>
        <a:bodyPr/>
        <a:lstStyle/>
        <a:p>
          <a:endParaRPr lang="en-IN"/>
        </a:p>
      </dgm:t>
    </dgm:pt>
    <dgm:pt modelId="{3AE93793-A1D6-4F47-ACE5-33BF0A2A01D5}" type="sibTrans" cxnId="{7B425B69-47DF-4221-9C24-8C0214A6DA2E}">
      <dgm:prSet/>
      <dgm:spPr/>
      <dgm:t>
        <a:bodyPr/>
        <a:lstStyle/>
        <a:p>
          <a:endParaRPr lang="en-IN"/>
        </a:p>
      </dgm:t>
    </dgm:pt>
    <dgm:pt modelId="{542A1A96-576E-4DD1-84D6-D7D8E1D346E0}">
      <dgm:prSet custT="1"/>
      <dgm:spPr/>
      <dgm:t>
        <a:bodyPr/>
        <a:lstStyle/>
        <a:p>
          <a:pPr>
            <a:buNone/>
          </a:pPr>
          <a:r>
            <a:rPr lang="en-IN" sz="700" dirty="0"/>
            <a:t>Track bid</a:t>
          </a:r>
        </a:p>
      </dgm:t>
    </dgm:pt>
    <dgm:pt modelId="{41D7FB0B-F99A-4A9D-9E98-6ED32DCCCB47}" type="parTrans" cxnId="{D53D85CC-0AA9-4E77-BC4B-CD386B62F529}">
      <dgm:prSet/>
      <dgm:spPr/>
      <dgm:t>
        <a:bodyPr/>
        <a:lstStyle/>
        <a:p>
          <a:endParaRPr lang="en-IN"/>
        </a:p>
      </dgm:t>
    </dgm:pt>
    <dgm:pt modelId="{5A95E516-3BBF-4001-9181-8E78935ED6F3}" type="sibTrans" cxnId="{D53D85CC-0AA9-4E77-BC4B-CD386B62F529}">
      <dgm:prSet/>
      <dgm:spPr/>
      <dgm:t>
        <a:bodyPr/>
        <a:lstStyle/>
        <a:p>
          <a:endParaRPr lang="en-IN"/>
        </a:p>
      </dgm:t>
    </dgm:pt>
    <dgm:pt modelId="{A3E52A66-775D-4B64-86CD-99FCEB7F0494}">
      <dgm:prSet custT="1"/>
      <dgm:spPr/>
      <dgm:t>
        <a:bodyPr/>
        <a:lstStyle/>
        <a:p>
          <a:pPr>
            <a:buNone/>
          </a:pPr>
          <a:r>
            <a:rPr lang="en-IN" sz="700" dirty="0"/>
            <a:t>Manage Watchlist</a:t>
          </a:r>
        </a:p>
      </dgm:t>
    </dgm:pt>
    <dgm:pt modelId="{5F3B9EF4-61E3-424C-8C76-911DE9EC4E55}" type="parTrans" cxnId="{2FDE1D5F-A156-4FB1-8A22-7D65265ABB9A}">
      <dgm:prSet/>
      <dgm:spPr/>
      <dgm:t>
        <a:bodyPr/>
        <a:lstStyle/>
        <a:p>
          <a:endParaRPr lang="en-IN"/>
        </a:p>
      </dgm:t>
    </dgm:pt>
    <dgm:pt modelId="{EFB54898-2384-4924-8881-F12A4F9F7123}" type="sibTrans" cxnId="{2FDE1D5F-A156-4FB1-8A22-7D65265ABB9A}">
      <dgm:prSet/>
      <dgm:spPr/>
      <dgm:t>
        <a:bodyPr/>
        <a:lstStyle/>
        <a:p>
          <a:endParaRPr lang="en-IN"/>
        </a:p>
      </dgm:t>
    </dgm:pt>
    <dgm:pt modelId="{B9C7CE4F-232C-413C-9BB8-5F2247A9FE8D}">
      <dgm:prSet custT="1"/>
      <dgm:spPr/>
      <dgm:t>
        <a:bodyPr/>
        <a:lstStyle/>
        <a:p>
          <a:pPr>
            <a:buNone/>
          </a:pPr>
          <a:r>
            <a:rPr lang="en-IN" sz="700" dirty="0"/>
            <a:t>Sellers</a:t>
          </a:r>
        </a:p>
      </dgm:t>
    </dgm:pt>
    <dgm:pt modelId="{4FDDC108-9ECE-4B2C-82E8-2658043C0056}" type="parTrans" cxnId="{EEE0FFA0-2C26-4640-95AD-B76224EB1A67}">
      <dgm:prSet/>
      <dgm:spPr/>
      <dgm:t>
        <a:bodyPr/>
        <a:lstStyle/>
        <a:p>
          <a:endParaRPr lang="en-IN"/>
        </a:p>
      </dgm:t>
    </dgm:pt>
    <dgm:pt modelId="{4B871645-2627-4FD8-9148-22CC903C6C62}" type="sibTrans" cxnId="{EEE0FFA0-2C26-4640-95AD-B76224EB1A67}">
      <dgm:prSet/>
      <dgm:spPr/>
      <dgm:t>
        <a:bodyPr/>
        <a:lstStyle/>
        <a:p>
          <a:endParaRPr lang="en-IN"/>
        </a:p>
      </dgm:t>
    </dgm:pt>
    <dgm:pt modelId="{1EA2E8DC-BC7C-4E08-AE60-A72C59840CE9}">
      <dgm:prSet custT="1"/>
      <dgm:spPr/>
      <dgm:t>
        <a:bodyPr/>
        <a:lstStyle/>
        <a:p>
          <a:pPr>
            <a:buNone/>
          </a:pPr>
          <a:r>
            <a:rPr lang="en-US" sz="700" dirty="0"/>
            <a:t>List Medical Supplies for auction</a:t>
          </a:r>
        </a:p>
      </dgm:t>
    </dgm:pt>
    <dgm:pt modelId="{59F4949C-5C04-4F6B-8976-E3AF9C06B8D0}" type="parTrans" cxnId="{D732118C-69AB-4B21-8135-47C202BB005D}">
      <dgm:prSet/>
      <dgm:spPr/>
      <dgm:t>
        <a:bodyPr/>
        <a:lstStyle/>
        <a:p>
          <a:endParaRPr lang="en-IN"/>
        </a:p>
      </dgm:t>
    </dgm:pt>
    <dgm:pt modelId="{64ECD009-D87C-422B-8AA2-1D73B369F8F7}" type="sibTrans" cxnId="{D732118C-69AB-4B21-8135-47C202BB005D}">
      <dgm:prSet/>
      <dgm:spPr/>
      <dgm:t>
        <a:bodyPr/>
        <a:lstStyle/>
        <a:p>
          <a:endParaRPr lang="en-IN"/>
        </a:p>
      </dgm:t>
    </dgm:pt>
    <dgm:pt modelId="{67A3C953-586C-404A-8AE2-31D3F0EC85DE}">
      <dgm:prSet custT="1"/>
      <dgm:spPr/>
      <dgm:t>
        <a:bodyPr/>
        <a:lstStyle/>
        <a:p>
          <a:pPr>
            <a:buNone/>
          </a:pPr>
          <a:r>
            <a:rPr lang="en-US" sz="700" dirty="0"/>
            <a:t>Upload Pictures &amp; set starting bids</a:t>
          </a:r>
        </a:p>
      </dgm:t>
    </dgm:pt>
    <dgm:pt modelId="{493A7F2E-1144-4C87-B319-B1759A72B8CF}" type="parTrans" cxnId="{21608BBC-3015-4ACE-BCB1-D3A19200608A}">
      <dgm:prSet/>
      <dgm:spPr/>
      <dgm:t>
        <a:bodyPr/>
        <a:lstStyle/>
        <a:p>
          <a:endParaRPr lang="en-IN"/>
        </a:p>
      </dgm:t>
    </dgm:pt>
    <dgm:pt modelId="{A4D9F952-9743-470A-A8C8-0C0D31181EEC}" type="sibTrans" cxnId="{21608BBC-3015-4ACE-BCB1-D3A19200608A}">
      <dgm:prSet/>
      <dgm:spPr/>
      <dgm:t>
        <a:bodyPr/>
        <a:lstStyle/>
        <a:p>
          <a:endParaRPr lang="en-IN"/>
        </a:p>
      </dgm:t>
    </dgm:pt>
    <dgm:pt modelId="{86459678-C8F8-4213-8E95-8BF37F9D24EF}">
      <dgm:prSet custT="1"/>
      <dgm:spPr/>
      <dgm:t>
        <a:bodyPr/>
        <a:lstStyle/>
        <a:p>
          <a:pPr>
            <a:buNone/>
          </a:pPr>
          <a:r>
            <a:rPr lang="en-IN" sz="700" dirty="0"/>
            <a:t>Define Auction Duration</a:t>
          </a:r>
        </a:p>
      </dgm:t>
    </dgm:pt>
    <dgm:pt modelId="{3645A0F7-A600-405E-8942-ECB6320B5DCC}" type="parTrans" cxnId="{37A8F168-ABF1-415C-8023-8AFC4E43A5A1}">
      <dgm:prSet/>
      <dgm:spPr/>
      <dgm:t>
        <a:bodyPr/>
        <a:lstStyle/>
        <a:p>
          <a:endParaRPr lang="en-IN"/>
        </a:p>
      </dgm:t>
    </dgm:pt>
    <dgm:pt modelId="{7BE2ADDF-9693-4E5D-AEA9-8D0A392D3F1A}" type="sibTrans" cxnId="{37A8F168-ABF1-415C-8023-8AFC4E43A5A1}">
      <dgm:prSet/>
      <dgm:spPr/>
      <dgm:t>
        <a:bodyPr/>
        <a:lstStyle/>
        <a:p>
          <a:endParaRPr lang="en-IN"/>
        </a:p>
      </dgm:t>
    </dgm:pt>
    <dgm:pt modelId="{2D5726C2-D0E8-4BC4-B597-02C473B1F3C6}">
      <dgm:prSet custT="1"/>
      <dgm:spPr/>
      <dgm:t>
        <a:bodyPr/>
        <a:lstStyle/>
        <a:p>
          <a:pPr>
            <a:buNone/>
          </a:pPr>
          <a:r>
            <a:rPr lang="en-IN" sz="700" dirty="0"/>
            <a:t>Auction Listing &amp; Management</a:t>
          </a:r>
        </a:p>
      </dgm:t>
    </dgm:pt>
    <dgm:pt modelId="{3972668C-E51D-4C1E-AF19-39BD65394EA3}" type="parTrans" cxnId="{2471C947-954A-42DB-BC02-7E8B3747F5E8}">
      <dgm:prSet/>
      <dgm:spPr/>
      <dgm:t>
        <a:bodyPr/>
        <a:lstStyle/>
        <a:p>
          <a:endParaRPr lang="en-IN"/>
        </a:p>
      </dgm:t>
    </dgm:pt>
    <dgm:pt modelId="{0381CD01-FB8C-4412-AE3E-DE92816E29D7}" type="sibTrans" cxnId="{2471C947-954A-42DB-BC02-7E8B3747F5E8}">
      <dgm:prSet/>
      <dgm:spPr/>
      <dgm:t>
        <a:bodyPr/>
        <a:lstStyle/>
        <a:p>
          <a:endParaRPr lang="en-IN"/>
        </a:p>
      </dgm:t>
    </dgm:pt>
    <dgm:pt modelId="{E8881B55-DA0B-470F-A893-3FF0636DE9A8}">
      <dgm:prSet custT="1"/>
      <dgm:spPr/>
      <dgm:t>
        <a:bodyPr/>
        <a:lstStyle/>
        <a:p>
          <a:pPr>
            <a:buNone/>
          </a:pPr>
          <a:r>
            <a:rPr lang="en-US" sz="700" dirty="0"/>
            <a:t>Create auction listings with detailed medical supply descriptions, images, and specifications</a:t>
          </a:r>
        </a:p>
      </dgm:t>
    </dgm:pt>
    <dgm:pt modelId="{2978D10A-DDCA-4E3C-9F95-DCB2294137F3}" type="parTrans" cxnId="{C20C73D5-F7A8-43B6-A447-1B647AEDCD01}">
      <dgm:prSet/>
      <dgm:spPr/>
      <dgm:t>
        <a:bodyPr/>
        <a:lstStyle/>
        <a:p>
          <a:endParaRPr lang="en-IN"/>
        </a:p>
      </dgm:t>
    </dgm:pt>
    <dgm:pt modelId="{CB11F826-185C-4183-9349-BCB08D875B86}" type="sibTrans" cxnId="{C20C73D5-F7A8-43B6-A447-1B647AEDCD01}">
      <dgm:prSet/>
      <dgm:spPr/>
      <dgm:t>
        <a:bodyPr/>
        <a:lstStyle/>
        <a:p>
          <a:endParaRPr lang="en-IN"/>
        </a:p>
      </dgm:t>
    </dgm:pt>
    <dgm:pt modelId="{3D3847B0-EB20-446E-803B-623C463636C5}">
      <dgm:prSet custT="1"/>
      <dgm:spPr/>
      <dgm:t>
        <a:bodyPr/>
        <a:lstStyle/>
        <a:p>
          <a:pPr>
            <a:buNone/>
          </a:pPr>
          <a:r>
            <a:rPr lang="en-US" sz="700" dirty="0"/>
            <a:t>Set minimum bid amounts and reserve prices</a:t>
          </a:r>
        </a:p>
      </dgm:t>
    </dgm:pt>
    <dgm:pt modelId="{98D06F9F-F5D0-4A8B-95F2-F56A34641050}" type="parTrans" cxnId="{B6B0ABB6-B74D-4754-84E3-A22CB217C003}">
      <dgm:prSet/>
      <dgm:spPr/>
      <dgm:t>
        <a:bodyPr/>
        <a:lstStyle/>
        <a:p>
          <a:endParaRPr lang="en-IN"/>
        </a:p>
      </dgm:t>
    </dgm:pt>
    <dgm:pt modelId="{75F2807E-9027-403C-B126-6C680A628890}" type="sibTrans" cxnId="{B6B0ABB6-B74D-4754-84E3-A22CB217C003}">
      <dgm:prSet/>
      <dgm:spPr/>
      <dgm:t>
        <a:bodyPr/>
        <a:lstStyle/>
        <a:p>
          <a:endParaRPr lang="en-IN"/>
        </a:p>
      </dgm:t>
    </dgm:pt>
    <dgm:pt modelId="{9DA00F03-2E56-4A88-BE82-4E35045F3714}">
      <dgm:prSet custT="1"/>
      <dgm:spPr/>
      <dgm:t>
        <a:bodyPr/>
        <a:lstStyle/>
        <a:p>
          <a:pPr>
            <a:buNone/>
          </a:pPr>
          <a:r>
            <a:rPr lang="en-US" sz="700" dirty="0"/>
            <a:t>Automated auction closing upon expiry</a:t>
          </a:r>
        </a:p>
      </dgm:t>
    </dgm:pt>
    <dgm:pt modelId="{BF4E136B-333C-4D54-8E45-99DB2A3450D2}" type="parTrans" cxnId="{DDB1BDC0-1BD6-4973-9787-0E3C9ABE265A}">
      <dgm:prSet/>
      <dgm:spPr/>
      <dgm:t>
        <a:bodyPr/>
        <a:lstStyle/>
        <a:p>
          <a:endParaRPr lang="en-IN"/>
        </a:p>
      </dgm:t>
    </dgm:pt>
    <dgm:pt modelId="{AA629795-8022-4CE4-9C55-A90C86348ACB}" type="sibTrans" cxnId="{DDB1BDC0-1BD6-4973-9787-0E3C9ABE265A}">
      <dgm:prSet/>
      <dgm:spPr/>
      <dgm:t>
        <a:bodyPr/>
        <a:lstStyle/>
        <a:p>
          <a:endParaRPr lang="en-IN"/>
        </a:p>
      </dgm:t>
    </dgm:pt>
    <dgm:pt modelId="{43670046-F0B8-468F-9B4C-D07E76FCF344}">
      <dgm:prSet custT="1"/>
      <dgm:spPr/>
      <dgm:t>
        <a:bodyPr/>
        <a:lstStyle/>
        <a:p>
          <a:pPr>
            <a:buNone/>
          </a:pPr>
          <a:r>
            <a:rPr lang="en-IN" sz="700" dirty="0"/>
            <a:t>Real-Time Bidding System</a:t>
          </a:r>
        </a:p>
      </dgm:t>
    </dgm:pt>
    <dgm:pt modelId="{68F55871-2A55-4148-A4AD-5B00EFA22359}" type="parTrans" cxnId="{DE71A9C5-E188-4A5E-81B9-8637A96308FC}">
      <dgm:prSet/>
      <dgm:spPr/>
      <dgm:t>
        <a:bodyPr/>
        <a:lstStyle/>
        <a:p>
          <a:endParaRPr lang="en-IN"/>
        </a:p>
      </dgm:t>
    </dgm:pt>
    <dgm:pt modelId="{69C990BA-0884-480B-8292-C234EEDD768F}" type="sibTrans" cxnId="{DE71A9C5-E188-4A5E-81B9-8637A96308FC}">
      <dgm:prSet/>
      <dgm:spPr/>
      <dgm:t>
        <a:bodyPr/>
        <a:lstStyle/>
        <a:p>
          <a:endParaRPr lang="en-IN"/>
        </a:p>
      </dgm:t>
    </dgm:pt>
    <dgm:pt modelId="{A536B17D-EB73-4722-8F3B-266BC32D60B9}">
      <dgm:prSet custT="1"/>
      <dgm:spPr/>
      <dgm:t>
        <a:bodyPr/>
        <a:lstStyle/>
        <a:p>
          <a:pPr>
            <a:buNone/>
          </a:pPr>
          <a:r>
            <a:rPr lang="en-US" sz="700" dirty="0"/>
            <a:t>Live bid updates, email, and push notifications</a:t>
          </a:r>
        </a:p>
      </dgm:t>
    </dgm:pt>
    <dgm:pt modelId="{5FD37E0C-AD29-491D-9414-E67F662197EF}" type="parTrans" cxnId="{470172BB-47D4-4AE7-9DEB-10631DA26BB6}">
      <dgm:prSet/>
      <dgm:spPr/>
      <dgm:t>
        <a:bodyPr/>
        <a:lstStyle/>
        <a:p>
          <a:endParaRPr lang="en-IN"/>
        </a:p>
      </dgm:t>
    </dgm:pt>
    <dgm:pt modelId="{601F093F-434E-483F-BEAF-6B8C0810E905}" type="sibTrans" cxnId="{470172BB-47D4-4AE7-9DEB-10631DA26BB6}">
      <dgm:prSet/>
      <dgm:spPr/>
      <dgm:t>
        <a:bodyPr/>
        <a:lstStyle/>
        <a:p>
          <a:endParaRPr lang="en-IN"/>
        </a:p>
      </dgm:t>
    </dgm:pt>
    <dgm:pt modelId="{BA867D61-0371-4812-96A8-B4D4BD9648D1}">
      <dgm:prSet custT="1"/>
      <dgm:spPr/>
      <dgm:t>
        <a:bodyPr/>
        <a:lstStyle/>
        <a:p>
          <a:pPr>
            <a:buNone/>
          </a:pPr>
          <a:r>
            <a:rPr lang="en-IN" sz="700" dirty="0"/>
            <a:t>Compliance Verification</a:t>
          </a:r>
        </a:p>
      </dgm:t>
    </dgm:pt>
    <dgm:pt modelId="{0860A6C2-1A6C-4371-923A-A39C3513B938}" type="parTrans" cxnId="{868443C8-C98C-4512-9A7C-1D9308C2CEAB}">
      <dgm:prSet/>
      <dgm:spPr/>
      <dgm:t>
        <a:bodyPr/>
        <a:lstStyle/>
        <a:p>
          <a:endParaRPr lang="en-IN"/>
        </a:p>
      </dgm:t>
    </dgm:pt>
    <dgm:pt modelId="{5A4D67A4-E648-4A98-AB31-8FA926DBF057}" type="sibTrans" cxnId="{868443C8-C98C-4512-9A7C-1D9308C2CEAB}">
      <dgm:prSet/>
      <dgm:spPr/>
      <dgm:t>
        <a:bodyPr/>
        <a:lstStyle/>
        <a:p>
          <a:endParaRPr lang="en-IN"/>
        </a:p>
      </dgm:t>
    </dgm:pt>
    <dgm:pt modelId="{45911623-01D5-47D8-AFFB-A9B77E59EB85}">
      <dgm:prSet custT="1"/>
      <dgm:spPr/>
      <dgm:t>
        <a:bodyPr/>
        <a:lstStyle/>
        <a:p>
          <a:pPr>
            <a:buNone/>
          </a:pPr>
          <a:r>
            <a:rPr lang="en-IN" sz="700" dirty="0"/>
            <a:t>Payment Processing</a:t>
          </a:r>
        </a:p>
      </dgm:t>
    </dgm:pt>
    <dgm:pt modelId="{A52727CD-7C86-4890-8237-18A09D7DAE54}" type="parTrans" cxnId="{7623FF59-02F5-414D-BD99-44A999DF7B43}">
      <dgm:prSet/>
      <dgm:spPr/>
      <dgm:t>
        <a:bodyPr/>
        <a:lstStyle/>
        <a:p>
          <a:endParaRPr lang="en-IN"/>
        </a:p>
      </dgm:t>
    </dgm:pt>
    <dgm:pt modelId="{3CBA6BAB-CB22-42C3-94C1-97769A044855}" type="sibTrans" cxnId="{7623FF59-02F5-414D-BD99-44A999DF7B43}">
      <dgm:prSet/>
      <dgm:spPr/>
      <dgm:t>
        <a:bodyPr/>
        <a:lstStyle/>
        <a:p>
          <a:endParaRPr lang="en-IN"/>
        </a:p>
      </dgm:t>
    </dgm:pt>
    <dgm:pt modelId="{392ADC51-5332-464F-9537-F5571761A02E}">
      <dgm:prSet custT="1"/>
      <dgm:spPr/>
      <dgm:t>
        <a:bodyPr/>
        <a:lstStyle/>
        <a:p>
          <a:pPr>
            <a:buNone/>
          </a:pPr>
          <a:r>
            <a:rPr lang="en-US" sz="700" dirty="0"/>
            <a:t>Secure payment gateway with multiple methods (Credit/Debit, Digital Wallets)</a:t>
          </a:r>
        </a:p>
      </dgm:t>
    </dgm:pt>
    <dgm:pt modelId="{8738EAF4-4805-4ABD-8B30-C28CED4E27CB}" type="parTrans" cxnId="{7E932016-E239-4A3D-8972-5EA316848314}">
      <dgm:prSet/>
      <dgm:spPr/>
      <dgm:t>
        <a:bodyPr/>
        <a:lstStyle/>
        <a:p>
          <a:endParaRPr lang="en-IN"/>
        </a:p>
      </dgm:t>
    </dgm:pt>
    <dgm:pt modelId="{87A22869-4BF5-4276-AC2D-A7281ADAFBA8}" type="sibTrans" cxnId="{7E932016-E239-4A3D-8972-5EA316848314}">
      <dgm:prSet/>
      <dgm:spPr/>
      <dgm:t>
        <a:bodyPr/>
        <a:lstStyle/>
        <a:p>
          <a:endParaRPr lang="en-IN"/>
        </a:p>
      </dgm:t>
    </dgm:pt>
    <dgm:pt modelId="{D1121440-B399-44AF-B7EE-82F206C2CB1F}">
      <dgm:prSet custT="1"/>
      <dgm:spPr/>
      <dgm:t>
        <a:bodyPr/>
        <a:lstStyle/>
        <a:p>
          <a:pPr>
            <a:buNone/>
          </a:pPr>
          <a:r>
            <a:rPr lang="en-US" sz="700" dirty="0"/>
            <a:t>Secure escrow system for transaction protection</a:t>
          </a:r>
        </a:p>
      </dgm:t>
    </dgm:pt>
    <dgm:pt modelId="{27CD8313-3C8C-4C1A-B6D2-A6453D768313}" type="parTrans" cxnId="{2F8AC3A9-9D82-4308-B5BF-B7504A20F868}">
      <dgm:prSet/>
      <dgm:spPr/>
      <dgm:t>
        <a:bodyPr/>
        <a:lstStyle/>
        <a:p>
          <a:endParaRPr lang="en-IN"/>
        </a:p>
      </dgm:t>
    </dgm:pt>
    <dgm:pt modelId="{5FAC6EA1-EEB8-4113-9242-4B25E381BF7C}" type="sibTrans" cxnId="{2F8AC3A9-9D82-4308-B5BF-B7504A20F868}">
      <dgm:prSet/>
      <dgm:spPr/>
      <dgm:t>
        <a:bodyPr/>
        <a:lstStyle/>
        <a:p>
          <a:endParaRPr lang="en-IN"/>
        </a:p>
      </dgm:t>
    </dgm:pt>
    <dgm:pt modelId="{766B1F36-6136-44B6-AA89-E77CDD6BDCB2}">
      <dgm:prSet custT="1"/>
      <dgm:spPr/>
      <dgm:t>
        <a:bodyPr/>
        <a:lstStyle/>
        <a:p>
          <a:pPr>
            <a:buNone/>
          </a:pPr>
          <a:r>
            <a:rPr lang="en-IN" sz="700" dirty="0"/>
            <a:t>Transaction &amp; Order History</a:t>
          </a:r>
        </a:p>
      </dgm:t>
    </dgm:pt>
    <dgm:pt modelId="{C8BDBA7E-FB8B-4FBE-AFE9-A528B836EF45}" type="parTrans" cxnId="{60402028-37BD-4E41-995E-EAAB24DA1551}">
      <dgm:prSet/>
      <dgm:spPr/>
      <dgm:t>
        <a:bodyPr/>
        <a:lstStyle/>
        <a:p>
          <a:endParaRPr lang="en-IN"/>
        </a:p>
      </dgm:t>
    </dgm:pt>
    <dgm:pt modelId="{9CA9CCCE-37DA-4E0F-8035-A944B7622307}" type="sibTrans" cxnId="{60402028-37BD-4E41-995E-EAAB24DA1551}">
      <dgm:prSet/>
      <dgm:spPr/>
      <dgm:t>
        <a:bodyPr/>
        <a:lstStyle/>
        <a:p>
          <a:endParaRPr lang="en-IN"/>
        </a:p>
      </dgm:t>
    </dgm:pt>
    <dgm:pt modelId="{A62CB109-F7E6-468D-914A-CA7CC6012683}">
      <dgm:prSet custT="1"/>
      <dgm:spPr/>
      <dgm:t>
        <a:bodyPr/>
        <a:lstStyle/>
        <a:p>
          <a:pPr>
            <a:buNone/>
          </a:pPr>
          <a:r>
            <a:rPr lang="en-IN" sz="700" dirty="0"/>
            <a:t>Rating &amp; Reviews</a:t>
          </a:r>
        </a:p>
      </dgm:t>
    </dgm:pt>
    <dgm:pt modelId="{C224EDC6-4004-4906-B044-0C4BAED7112C}" type="parTrans" cxnId="{3381BEBA-2233-40EB-A7DB-FCE6898F7B19}">
      <dgm:prSet/>
      <dgm:spPr/>
      <dgm:t>
        <a:bodyPr/>
        <a:lstStyle/>
        <a:p>
          <a:endParaRPr lang="en-IN"/>
        </a:p>
      </dgm:t>
    </dgm:pt>
    <dgm:pt modelId="{FD8F55F9-5413-4E03-9FB2-E7B2305DC0D2}" type="sibTrans" cxnId="{3381BEBA-2233-40EB-A7DB-FCE6898F7B19}">
      <dgm:prSet/>
      <dgm:spPr/>
      <dgm:t>
        <a:bodyPr/>
        <a:lstStyle/>
        <a:p>
          <a:endParaRPr lang="en-IN"/>
        </a:p>
      </dgm:t>
    </dgm:pt>
    <dgm:pt modelId="{6CFCACB5-8288-4099-A5C9-3A41652F88E3}">
      <dgm:prSet custT="1"/>
      <dgm:spPr/>
      <dgm:t>
        <a:bodyPr/>
        <a:lstStyle/>
        <a:p>
          <a:pPr>
            <a:buNone/>
          </a:pPr>
          <a:r>
            <a:rPr lang="en-IN" sz="700" dirty="0"/>
            <a:t>Admin Dashboard</a:t>
          </a:r>
        </a:p>
      </dgm:t>
    </dgm:pt>
    <dgm:pt modelId="{04478EC6-C111-45C5-9DC2-88DDB1E8DC38}" type="parTrans" cxnId="{4705CAC0-79D3-457D-A403-B5CFF7A1DD8E}">
      <dgm:prSet/>
      <dgm:spPr/>
      <dgm:t>
        <a:bodyPr/>
        <a:lstStyle/>
        <a:p>
          <a:endParaRPr lang="en-IN"/>
        </a:p>
      </dgm:t>
    </dgm:pt>
    <dgm:pt modelId="{4D820F69-5505-4146-8D0B-4FC4EAFD162A}" type="sibTrans" cxnId="{4705CAC0-79D3-457D-A403-B5CFF7A1DD8E}">
      <dgm:prSet/>
      <dgm:spPr/>
      <dgm:t>
        <a:bodyPr/>
        <a:lstStyle/>
        <a:p>
          <a:endParaRPr lang="en-IN"/>
        </a:p>
      </dgm:t>
    </dgm:pt>
    <dgm:pt modelId="{386D5C88-C363-4AF0-8D6C-80A8834E50F8}">
      <dgm:prSet custT="1"/>
      <dgm:spPr/>
      <dgm:t>
        <a:bodyPr/>
        <a:lstStyle/>
        <a:p>
          <a:pPr>
            <a:buNone/>
          </a:pPr>
          <a:r>
            <a:rPr lang="en-IN" sz="700" dirty="0"/>
            <a:t>Manage user accounts, auction listings, transaction reports</a:t>
          </a:r>
        </a:p>
      </dgm:t>
    </dgm:pt>
    <dgm:pt modelId="{184C0845-8630-441F-89DE-BDA884E69B22}" type="parTrans" cxnId="{F1533664-0568-4E8B-84DA-E3C53028F36D}">
      <dgm:prSet/>
      <dgm:spPr/>
      <dgm:t>
        <a:bodyPr/>
        <a:lstStyle/>
        <a:p>
          <a:endParaRPr lang="en-IN"/>
        </a:p>
      </dgm:t>
    </dgm:pt>
    <dgm:pt modelId="{2AFB4FE3-EBBD-4BBD-BF2D-F155CC3413F9}" type="sibTrans" cxnId="{F1533664-0568-4E8B-84DA-E3C53028F36D}">
      <dgm:prSet/>
      <dgm:spPr/>
      <dgm:t>
        <a:bodyPr/>
        <a:lstStyle/>
        <a:p>
          <a:endParaRPr lang="en-IN"/>
        </a:p>
      </dgm:t>
    </dgm:pt>
    <dgm:pt modelId="{A7BD70FA-9ABA-47C2-A15E-657373B2C53F}">
      <dgm:prSet custT="1"/>
      <dgm:spPr/>
      <dgm:t>
        <a:bodyPr/>
        <a:lstStyle/>
        <a:p>
          <a:pPr>
            <a:buNone/>
          </a:pPr>
          <a:r>
            <a:rPr lang="en-US" sz="700" dirty="0"/>
            <a:t>Fraud detection and user verification features</a:t>
          </a:r>
        </a:p>
      </dgm:t>
    </dgm:pt>
    <dgm:pt modelId="{6FCF3600-2CA9-4769-BFAF-4D8839A49003}" type="parTrans" cxnId="{1829A611-B718-47C6-B50C-A1A6A793BF36}">
      <dgm:prSet/>
      <dgm:spPr/>
      <dgm:t>
        <a:bodyPr/>
        <a:lstStyle/>
        <a:p>
          <a:endParaRPr lang="en-IN"/>
        </a:p>
      </dgm:t>
    </dgm:pt>
    <dgm:pt modelId="{280279BA-8863-4FCD-AD26-8FE89EB3B6A1}" type="sibTrans" cxnId="{1829A611-B718-47C6-B50C-A1A6A793BF36}">
      <dgm:prSet/>
      <dgm:spPr/>
      <dgm:t>
        <a:bodyPr/>
        <a:lstStyle/>
        <a:p>
          <a:endParaRPr lang="en-IN"/>
        </a:p>
      </dgm:t>
    </dgm:pt>
    <dgm:pt modelId="{E597D947-C1ED-485C-AA65-B62906E75C03}">
      <dgm:prSet custT="1"/>
      <dgm:spPr/>
      <dgm:t>
        <a:bodyPr/>
        <a:lstStyle/>
        <a:p>
          <a:pPr>
            <a:buNone/>
          </a:pPr>
          <a:r>
            <a:rPr lang="en-IN" sz="700" dirty="0"/>
            <a:t>Backend </a:t>
          </a:r>
          <a:r>
            <a:rPr lang="en-IN" sz="700" dirty="0" err="1"/>
            <a:t>Req</a:t>
          </a:r>
          <a:endParaRPr lang="en-US" sz="700" dirty="0"/>
        </a:p>
      </dgm:t>
    </dgm:pt>
    <dgm:pt modelId="{F77D6D27-AFDE-4E38-9C31-EEE7DB4C1BA9}" type="parTrans" cxnId="{D4991672-AAEA-44FB-8C7F-8DFEC46051AA}">
      <dgm:prSet/>
      <dgm:spPr/>
      <dgm:t>
        <a:bodyPr/>
        <a:lstStyle/>
        <a:p>
          <a:endParaRPr lang="en-IN"/>
        </a:p>
      </dgm:t>
    </dgm:pt>
    <dgm:pt modelId="{A4E9BBBD-E561-4794-AEDD-9CF985BEB3C0}" type="sibTrans" cxnId="{D4991672-AAEA-44FB-8C7F-8DFEC46051AA}">
      <dgm:prSet/>
      <dgm:spPr/>
      <dgm:t>
        <a:bodyPr/>
        <a:lstStyle/>
        <a:p>
          <a:endParaRPr lang="en-IN"/>
        </a:p>
      </dgm:t>
    </dgm:pt>
    <dgm:pt modelId="{1766AFA5-EC31-403B-9B60-B509B45198B8}">
      <dgm:prSet custT="1"/>
      <dgm:spPr/>
      <dgm:t>
        <a:bodyPr/>
        <a:lstStyle/>
        <a:p>
          <a:pPr>
            <a:buNone/>
          </a:pPr>
          <a:r>
            <a:rPr lang="en-IN" sz="700" dirty="0"/>
            <a:t>Authentication &amp; Authorization</a:t>
          </a:r>
          <a:endParaRPr lang="en-US" sz="700" dirty="0"/>
        </a:p>
      </dgm:t>
    </dgm:pt>
    <dgm:pt modelId="{79E308D2-C51B-40D9-B4EA-DBFC7A0E12C5}" type="parTrans" cxnId="{C2AC8CB2-C0C1-4F94-BE51-2DEEB31325BA}">
      <dgm:prSet/>
      <dgm:spPr/>
      <dgm:t>
        <a:bodyPr/>
        <a:lstStyle/>
        <a:p>
          <a:endParaRPr lang="en-IN"/>
        </a:p>
      </dgm:t>
    </dgm:pt>
    <dgm:pt modelId="{E049875A-D607-456B-8603-9FA5AA503CA1}" type="sibTrans" cxnId="{C2AC8CB2-C0C1-4F94-BE51-2DEEB31325BA}">
      <dgm:prSet/>
      <dgm:spPr/>
      <dgm:t>
        <a:bodyPr/>
        <a:lstStyle/>
        <a:p>
          <a:endParaRPr lang="en-IN"/>
        </a:p>
      </dgm:t>
    </dgm:pt>
    <dgm:pt modelId="{944026AF-CD2E-4E9C-9589-07695EE4F5DE}">
      <dgm:prSet custT="1"/>
      <dgm:spPr/>
      <dgm:t>
        <a:bodyPr/>
        <a:lstStyle/>
        <a:p>
          <a:pPr>
            <a:buNone/>
          </a:pPr>
          <a:r>
            <a:rPr lang="en-IN" sz="700" dirty="0"/>
            <a:t>Secure user authentication</a:t>
          </a:r>
        </a:p>
      </dgm:t>
    </dgm:pt>
    <dgm:pt modelId="{2156A35B-B8AB-46BA-8B56-A3136118E1A5}" type="parTrans" cxnId="{DF6C6E23-B151-4158-9FE1-496890377EF2}">
      <dgm:prSet/>
      <dgm:spPr/>
      <dgm:t>
        <a:bodyPr/>
        <a:lstStyle/>
        <a:p>
          <a:endParaRPr lang="en-IN"/>
        </a:p>
      </dgm:t>
    </dgm:pt>
    <dgm:pt modelId="{4935D3B1-154D-4A48-8259-AF60690C5FF1}" type="sibTrans" cxnId="{DF6C6E23-B151-4158-9FE1-496890377EF2}">
      <dgm:prSet/>
      <dgm:spPr/>
      <dgm:t>
        <a:bodyPr/>
        <a:lstStyle/>
        <a:p>
          <a:endParaRPr lang="en-IN"/>
        </a:p>
      </dgm:t>
    </dgm:pt>
    <dgm:pt modelId="{5D261942-6E82-4D07-9B73-DC3140EA5F1E}">
      <dgm:prSet custT="1"/>
      <dgm:spPr/>
      <dgm:t>
        <a:bodyPr/>
        <a:lstStyle/>
        <a:p>
          <a:pPr>
            <a:buNone/>
          </a:pPr>
          <a:r>
            <a:rPr lang="en-US" sz="700" dirty="0"/>
            <a:t>Role-based access control (Admin, Buyer, Seller)</a:t>
          </a:r>
        </a:p>
      </dgm:t>
    </dgm:pt>
    <dgm:pt modelId="{704FFD6D-6D55-48E8-A5E1-CFA0E618B103}" type="parTrans" cxnId="{5D3C52AC-B4A4-432A-A4BD-5C2EE1315E89}">
      <dgm:prSet/>
      <dgm:spPr/>
      <dgm:t>
        <a:bodyPr/>
        <a:lstStyle/>
        <a:p>
          <a:endParaRPr lang="en-IN"/>
        </a:p>
      </dgm:t>
    </dgm:pt>
    <dgm:pt modelId="{4AB4F764-0325-4171-8745-E29294CDAAAA}" type="sibTrans" cxnId="{5D3C52AC-B4A4-432A-A4BD-5C2EE1315E89}">
      <dgm:prSet/>
      <dgm:spPr/>
      <dgm:t>
        <a:bodyPr/>
        <a:lstStyle/>
        <a:p>
          <a:endParaRPr lang="en-IN"/>
        </a:p>
      </dgm:t>
    </dgm:pt>
    <dgm:pt modelId="{FD17B4B1-35ED-494A-A7A6-A35779F2768C}">
      <dgm:prSet custT="1"/>
      <dgm:spPr/>
      <dgm:t>
        <a:bodyPr/>
        <a:lstStyle/>
        <a:p>
          <a:pPr>
            <a:buNone/>
          </a:pPr>
          <a:r>
            <a:rPr lang="en-IN" sz="700" dirty="0"/>
            <a:t> Database Management</a:t>
          </a:r>
          <a:endParaRPr lang="en-US" sz="700" dirty="0"/>
        </a:p>
      </dgm:t>
    </dgm:pt>
    <dgm:pt modelId="{545BEED2-5979-4D91-BEA1-4C2B2C7C0F2B}" type="parTrans" cxnId="{CF5ACEC0-5ECB-4D96-9B24-E7C1BBB240EB}">
      <dgm:prSet/>
      <dgm:spPr/>
      <dgm:t>
        <a:bodyPr/>
        <a:lstStyle/>
        <a:p>
          <a:endParaRPr lang="en-IN"/>
        </a:p>
      </dgm:t>
    </dgm:pt>
    <dgm:pt modelId="{E319EDF5-45CA-49A3-9817-D7B65712BF8E}" type="sibTrans" cxnId="{CF5ACEC0-5ECB-4D96-9B24-E7C1BBB240EB}">
      <dgm:prSet/>
      <dgm:spPr/>
      <dgm:t>
        <a:bodyPr/>
        <a:lstStyle/>
        <a:p>
          <a:endParaRPr lang="en-IN"/>
        </a:p>
      </dgm:t>
    </dgm:pt>
    <dgm:pt modelId="{517D58CF-1810-4C00-8D00-FBA6F086DFA8}">
      <dgm:prSet custT="1"/>
      <dgm:spPr/>
      <dgm:t>
        <a:bodyPr/>
        <a:lstStyle/>
        <a:p>
          <a:pPr>
            <a:buNone/>
          </a:pPr>
          <a:r>
            <a:rPr lang="en-US" sz="700" dirty="0"/>
            <a:t>Relational database to store user profiles, auction listings, bids, transactions, and reviews</a:t>
          </a:r>
        </a:p>
      </dgm:t>
    </dgm:pt>
    <dgm:pt modelId="{4F535ABB-108D-4652-AAD6-6E18D7BB48C7}" type="parTrans" cxnId="{B15A7BD2-68FB-4BA6-BF22-EEB748F1ADC8}">
      <dgm:prSet/>
      <dgm:spPr/>
      <dgm:t>
        <a:bodyPr/>
        <a:lstStyle/>
        <a:p>
          <a:endParaRPr lang="en-IN"/>
        </a:p>
      </dgm:t>
    </dgm:pt>
    <dgm:pt modelId="{27DC781F-3640-4725-BECE-ED57AF15AABE}" type="sibTrans" cxnId="{B15A7BD2-68FB-4BA6-BF22-EEB748F1ADC8}">
      <dgm:prSet/>
      <dgm:spPr/>
      <dgm:t>
        <a:bodyPr/>
        <a:lstStyle/>
        <a:p>
          <a:endParaRPr lang="en-IN"/>
        </a:p>
      </dgm:t>
    </dgm:pt>
    <dgm:pt modelId="{1B1753F2-B362-41F5-B680-CE189B89D8CA}">
      <dgm:prSet custT="1"/>
      <dgm:spPr/>
      <dgm:t>
        <a:bodyPr/>
        <a:lstStyle/>
        <a:p>
          <a:pPr>
            <a:buNone/>
          </a:pPr>
          <a:r>
            <a:rPr lang="en-US" sz="700" dirty="0"/>
            <a:t>Ensure data integrity and normalization</a:t>
          </a:r>
        </a:p>
      </dgm:t>
    </dgm:pt>
    <dgm:pt modelId="{1BAC082A-9FB2-418B-8AD6-8F70BD073375}" type="parTrans" cxnId="{58BCE2B7-7507-47FE-82FD-7D85E598D72A}">
      <dgm:prSet/>
      <dgm:spPr/>
      <dgm:t>
        <a:bodyPr/>
        <a:lstStyle/>
        <a:p>
          <a:endParaRPr lang="en-IN"/>
        </a:p>
      </dgm:t>
    </dgm:pt>
    <dgm:pt modelId="{F2922D5B-1258-411E-A668-35C1D50621AD}" type="sibTrans" cxnId="{58BCE2B7-7507-47FE-82FD-7D85E598D72A}">
      <dgm:prSet/>
      <dgm:spPr/>
      <dgm:t>
        <a:bodyPr/>
        <a:lstStyle/>
        <a:p>
          <a:endParaRPr lang="en-IN"/>
        </a:p>
      </dgm:t>
    </dgm:pt>
    <dgm:pt modelId="{40445A37-F952-41CA-BB89-BD03F7A76F46}">
      <dgm:prSet custT="1"/>
      <dgm:spPr/>
      <dgm:t>
        <a:bodyPr/>
        <a:lstStyle/>
        <a:p>
          <a:pPr>
            <a:buNone/>
          </a:pPr>
          <a:r>
            <a:rPr lang="en-IN" sz="700" dirty="0"/>
            <a:t>Auction Management System</a:t>
          </a:r>
          <a:endParaRPr lang="en-US" sz="700" dirty="0"/>
        </a:p>
      </dgm:t>
    </dgm:pt>
    <dgm:pt modelId="{ADD8C9AC-0F88-43D5-AF5E-029A9C02A716}" type="parTrans" cxnId="{FE8D90E4-B237-4594-AFE0-855A1C2FA5C5}">
      <dgm:prSet/>
      <dgm:spPr/>
      <dgm:t>
        <a:bodyPr/>
        <a:lstStyle/>
        <a:p>
          <a:endParaRPr lang="en-IN"/>
        </a:p>
      </dgm:t>
    </dgm:pt>
    <dgm:pt modelId="{4B7BBA66-3C82-4458-A914-076E93D9C2F4}" type="sibTrans" cxnId="{FE8D90E4-B237-4594-AFE0-855A1C2FA5C5}">
      <dgm:prSet/>
      <dgm:spPr/>
      <dgm:t>
        <a:bodyPr/>
        <a:lstStyle/>
        <a:p>
          <a:endParaRPr lang="en-IN"/>
        </a:p>
      </dgm:t>
    </dgm:pt>
    <dgm:pt modelId="{47DFF3FD-31D9-47BE-B529-EF83635B760B}">
      <dgm:prSet custT="1"/>
      <dgm:spPr/>
      <dgm:t>
        <a:bodyPr/>
        <a:lstStyle/>
        <a:p>
          <a:pPr>
            <a:buNone/>
          </a:pPr>
          <a:r>
            <a:rPr lang="en-IN" sz="700" dirty="0"/>
            <a:t>CRUD operations for auction listings</a:t>
          </a:r>
        </a:p>
      </dgm:t>
    </dgm:pt>
    <dgm:pt modelId="{53942208-26A7-45AC-961D-F3A7BC537A81}" type="parTrans" cxnId="{FA88B46D-0C38-4363-B14C-76030A09C965}">
      <dgm:prSet/>
      <dgm:spPr/>
      <dgm:t>
        <a:bodyPr/>
        <a:lstStyle/>
        <a:p>
          <a:endParaRPr lang="en-IN"/>
        </a:p>
      </dgm:t>
    </dgm:pt>
    <dgm:pt modelId="{D6721F36-9EA1-4D1B-9804-6DC4E2C8ABFB}" type="sibTrans" cxnId="{FA88B46D-0C38-4363-B14C-76030A09C965}">
      <dgm:prSet/>
      <dgm:spPr/>
      <dgm:t>
        <a:bodyPr/>
        <a:lstStyle/>
        <a:p>
          <a:endParaRPr lang="en-IN"/>
        </a:p>
      </dgm:t>
    </dgm:pt>
    <dgm:pt modelId="{0087FA23-0794-46E2-98B3-673E25873EBB}">
      <dgm:prSet custT="1"/>
      <dgm:spPr/>
      <dgm:t>
        <a:bodyPr/>
        <a:lstStyle/>
        <a:p>
          <a:pPr>
            <a:buNone/>
          </a:pPr>
          <a:r>
            <a:rPr lang="en-US" sz="700" dirty="0"/>
            <a:t>Automated auction expiration and winner selection</a:t>
          </a:r>
        </a:p>
      </dgm:t>
    </dgm:pt>
    <dgm:pt modelId="{10A33F95-36B3-45B7-8FD9-6F5CC5E7D1FC}" type="parTrans" cxnId="{3A03396B-70CF-4B38-A1CE-3A87AC9F5D5B}">
      <dgm:prSet/>
      <dgm:spPr/>
      <dgm:t>
        <a:bodyPr/>
        <a:lstStyle/>
        <a:p>
          <a:endParaRPr lang="en-IN"/>
        </a:p>
      </dgm:t>
    </dgm:pt>
    <dgm:pt modelId="{0A4202A8-CFFB-4D04-9E0E-B2C2EF9BC796}" type="sibTrans" cxnId="{3A03396B-70CF-4B38-A1CE-3A87AC9F5D5B}">
      <dgm:prSet/>
      <dgm:spPr/>
      <dgm:t>
        <a:bodyPr/>
        <a:lstStyle/>
        <a:p>
          <a:endParaRPr lang="en-IN"/>
        </a:p>
      </dgm:t>
    </dgm:pt>
    <dgm:pt modelId="{3377E7E7-4AD5-40A5-8A4E-15033CCC2BEC}">
      <dgm:prSet custT="1"/>
      <dgm:spPr/>
      <dgm:t>
        <a:bodyPr/>
        <a:lstStyle/>
        <a:p>
          <a:pPr>
            <a:buNone/>
          </a:pPr>
          <a:r>
            <a:rPr lang="en-US" sz="700" dirty="0"/>
            <a:t>Get signoff from Leads on the technical requirements </a:t>
          </a:r>
        </a:p>
      </dgm:t>
    </dgm:pt>
    <dgm:pt modelId="{9C65594F-F151-4611-918D-9E491A289FE0}" type="parTrans" cxnId="{A3E3FA08-92FB-4C4F-A132-F672F06337FF}">
      <dgm:prSet/>
      <dgm:spPr/>
      <dgm:t>
        <a:bodyPr/>
        <a:lstStyle/>
        <a:p>
          <a:endParaRPr lang="en-IN"/>
        </a:p>
      </dgm:t>
    </dgm:pt>
    <dgm:pt modelId="{997D5E21-C4EE-4B98-8CCC-09598E34DE90}" type="sibTrans" cxnId="{A3E3FA08-92FB-4C4F-A132-F672F06337FF}">
      <dgm:prSet/>
      <dgm:spPr/>
      <dgm:t>
        <a:bodyPr/>
        <a:lstStyle/>
        <a:p>
          <a:endParaRPr lang="en-IN"/>
        </a:p>
      </dgm:t>
    </dgm:pt>
    <dgm:pt modelId="{5F2CA097-3B3C-468C-9CCE-4FEB0D6B227A}">
      <dgm:prSet custT="1"/>
      <dgm:spPr/>
      <dgm:t>
        <a:bodyPr/>
        <a:lstStyle/>
        <a:p>
          <a:pPr>
            <a:buNone/>
          </a:pPr>
          <a:r>
            <a:rPr lang="en-IN" sz="700" dirty="0"/>
            <a:t>Admin Panel Features</a:t>
          </a:r>
          <a:endParaRPr lang="en-US" sz="700" dirty="0"/>
        </a:p>
      </dgm:t>
    </dgm:pt>
    <dgm:pt modelId="{70470AF5-A9F5-4074-B234-32632B6F6017}" type="parTrans" cxnId="{9E945C5C-13DF-4832-80FA-EA6D17CABE3F}">
      <dgm:prSet/>
      <dgm:spPr/>
      <dgm:t>
        <a:bodyPr/>
        <a:lstStyle/>
        <a:p>
          <a:endParaRPr lang="en-IN"/>
        </a:p>
      </dgm:t>
    </dgm:pt>
    <dgm:pt modelId="{C294AF34-F62C-44FE-A293-6799C97340FA}" type="sibTrans" cxnId="{9E945C5C-13DF-4832-80FA-EA6D17CABE3F}">
      <dgm:prSet/>
      <dgm:spPr/>
      <dgm:t>
        <a:bodyPr/>
        <a:lstStyle/>
        <a:p>
          <a:endParaRPr lang="en-IN"/>
        </a:p>
      </dgm:t>
    </dgm:pt>
    <dgm:pt modelId="{DDD9C4DB-3637-4915-92A1-063439D035DF}">
      <dgm:prSet custT="1"/>
      <dgm:spPr/>
      <dgm:t>
        <a:bodyPr/>
        <a:lstStyle/>
        <a:p>
          <a:pPr>
            <a:buNone/>
          </a:pPr>
          <a:r>
            <a:rPr lang="en-US" sz="700" dirty="0"/>
            <a:t>Dashboard for monitoring user activity</a:t>
          </a:r>
        </a:p>
      </dgm:t>
    </dgm:pt>
    <dgm:pt modelId="{A4165CA5-71E5-4A4F-89B3-3AFC9ED8D2DF}" type="parTrans" cxnId="{D1DD74F7-83FF-41EF-A4F1-80A4721CB35E}">
      <dgm:prSet/>
      <dgm:spPr/>
      <dgm:t>
        <a:bodyPr/>
        <a:lstStyle/>
        <a:p>
          <a:endParaRPr lang="en-IN"/>
        </a:p>
      </dgm:t>
    </dgm:pt>
    <dgm:pt modelId="{E3AF3670-BC4F-4070-9A14-C6AA7F5C0BE1}" type="sibTrans" cxnId="{D1DD74F7-83FF-41EF-A4F1-80A4721CB35E}">
      <dgm:prSet/>
      <dgm:spPr/>
      <dgm:t>
        <a:bodyPr/>
        <a:lstStyle/>
        <a:p>
          <a:endParaRPr lang="en-IN"/>
        </a:p>
      </dgm:t>
    </dgm:pt>
    <dgm:pt modelId="{4944C654-60DF-4F17-87B5-2613CF0180DA}">
      <dgm:prSet custT="1"/>
      <dgm:spPr/>
      <dgm:t>
        <a:bodyPr/>
        <a:lstStyle/>
        <a:p>
          <a:pPr>
            <a:buNone/>
          </a:pPr>
          <a:r>
            <a:rPr lang="en-US" sz="700" dirty="0"/>
            <a:t>Fraud detection and account suspension mechanisms</a:t>
          </a:r>
        </a:p>
      </dgm:t>
    </dgm:pt>
    <dgm:pt modelId="{8D62069E-B09C-4209-97A9-391DEBF365A3}" type="parTrans" cxnId="{2F3C36B6-55CB-4BD3-B0CD-39507D9DC406}">
      <dgm:prSet/>
      <dgm:spPr/>
      <dgm:t>
        <a:bodyPr/>
        <a:lstStyle/>
        <a:p>
          <a:endParaRPr lang="en-IN"/>
        </a:p>
      </dgm:t>
    </dgm:pt>
    <dgm:pt modelId="{777D53CB-55F3-40EA-BC01-072A521DCB0A}" type="sibTrans" cxnId="{2F3C36B6-55CB-4BD3-B0CD-39507D9DC406}">
      <dgm:prSet/>
      <dgm:spPr/>
      <dgm:t>
        <a:bodyPr/>
        <a:lstStyle/>
        <a:p>
          <a:endParaRPr lang="en-IN"/>
        </a:p>
      </dgm:t>
    </dgm:pt>
    <dgm:pt modelId="{2820AE52-FEFB-46EE-B98F-DBD904762CE5}">
      <dgm:prSet custT="1"/>
      <dgm:spPr/>
      <dgm:t>
        <a:bodyPr/>
        <a:lstStyle/>
        <a:p>
          <a:pPr>
            <a:buNone/>
          </a:pPr>
          <a:r>
            <a:rPr lang="en-US" sz="700" dirty="0"/>
            <a:t>Review technical Req doc with Client and get signoff</a:t>
          </a:r>
        </a:p>
      </dgm:t>
    </dgm:pt>
    <dgm:pt modelId="{A50F52DE-10D5-4E86-B0C7-4A4B556B96A8}" type="parTrans" cxnId="{AF6E58ED-D500-403C-966E-12E864C58283}">
      <dgm:prSet/>
      <dgm:spPr/>
      <dgm:t>
        <a:bodyPr/>
        <a:lstStyle/>
        <a:p>
          <a:endParaRPr lang="en-IN"/>
        </a:p>
      </dgm:t>
    </dgm:pt>
    <dgm:pt modelId="{A6C7B4BE-2935-48BA-ACEB-84CD5F03A168}" type="sibTrans" cxnId="{AF6E58ED-D500-403C-966E-12E864C58283}">
      <dgm:prSet/>
      <dgm:spPr/>
      <dgm:t>
        <a:bodyPr/>
        <a:lstStyle/>
        <a:p>
          <a:endParaRPr lang="en-IN"/>
        </a:p>
      </dgm:t>
    </dgm:pt>
    <dgm:pt modelId="{4223D59D-E9A1-484B-9122-B48225649F75}" type="pres">
      <dgm:prSet presAssocID="{49C4381B-E358-4DAA-A1BC-FEAC6F1CFECF}" presName="hierChild1" presStyleCnt="0">
        <dgm:presLayoutVars>
          <dgm:orgChart val="1"/>
          <dgm:chPref val="1"/>
          <dgm:dir/>
          <dgm:animOne val="branch"/>
          <dgm:animLvl val="lvl"/>
          <dgm:resizeHandles/>
        </dgm:presLayoutVars>
      </dgm:prSet>
      <dgm:spPr/>
    </dgm:pt>
    <dgm:pt modelId="{0BEBFAC7-6C35-4CE5-884A-A6AB2C55DBF4}" type="pres">
      <dgm:prSet presAssocID="{D4286D19-6100-4C43-8998-312EDA7978A3}" presName="hierRoot1" presStyleCnt="0">
        <dgm:presLayoutVars>
          <dgm:hierBranch val="init"/>
        </dgm:presLayoutVars>
      </dgm:prSet>
      <dgm:spPr/>
    </dgm:pt>
    <dgm:pt modelId="{BDE93016-3824-4907-AF34-4EFD9443578F}" type="pres">
      <dgm:prSet presAssocID="{D4286D19-6100-4C43-8998-312EDA7978A3}" presName="rootComposite1" presStyleCnt="0"/>
      <dgm:spPr/>
    </dgm:pt>
    <dgm:pt modelId="{44AD4000-65C8-477A-BF5E-A62CE7E76E52}" type="pres">
      <dgm:prSet presAssocID="{D4286D19-6100-4C43-8998-312EDA7978A3}" presName="rootText1" presStyleLbl="node0" presStyleIdx="0" presStyleCnt="1">
        <dgm:presLayoutVars>
          <dgm:chPref val="3"/>
        </dgm:presLayoutVars>
      </dgm:prSet>
      <dgm:spPr/>
    </dgm:pt>
    <dgm:pt modelId="{CB4C2348-3A9F-4F88-98C9-0196757E7406}" type="pres">
      <dgm:prSet presAssocID="{D4286D19-6100-4C43-8998-312EDA7978A3}" presName="rootConnector1" presStyleLbl="node1" presStyleIdx="0" presStyleCnt="0"/>
      <dgm:spPr/>
    </dgm:pt>
    <dgm:pt modelId="{A3974CE0-3E15-4BDC-A2A0-10F267D282B4}" type="pres">
      <dgm:prSet presAssocID="{D4286D19-6100-4C43-8998-312EDA7978A3}" presName="hierChild2" presStyleCnt="0"/>
      <dgm:spPr/>
    </dgm:pt>
    <dgm:pt modelId="{94961360-B208-438D-9332-9195B1838051}" type="pres">
      <dgm:prSet presAssocID="{068EDDC6-4E2D-41E5-8BC9-479E82DDD145}" presName="Name37" presStyleLbl="parChTrans1D2" presStyleIdx="0" presStyleCnt="2"/>
      <dgm:spPr/>
    </dgm:pt>
    <dgm:pt modelId="{73BF068E-21F1-4C65-9585-601EE65B046B}" type="pres">
      <dgm:prSet presAssocID="{DDC3D37B-0A20-4ABF-A16D-748B21D43076}" presName="hierRoot2" presStyleCnt="0">
        <dgm:presLayoutVars>
          <dgm:hierBranch val="init"/>
        </dgm:presLayoutVars>
      </dgm:prSet>
      <dgm:spPr/>
    </dgm:pt>
    <dgm:pt modelId="{6D049A37-E44C-4C82-97FA-5798CCC046D3}" type="pres">
      <dgm:prSet presAssocID="{DDC3D37B-0A20-4ABF-A16D-748B21D43076}" presName="rootComposite" presStyleCnt="0"/>
      <dgm:spPr/>
    </dgm:pt>
    <dgm:pt modelId="{36615958-CD59-4CA2-BF0A-3D539D58BCEF}" type="pres">
      <dgm:prSet presAssocID="{DDC3D37B-0A20-4ABF-A16D-748B21D43076}" presName="rootText" presStyleLbl="node2" presStyleIdx="0" presStyleCnt="2">
        <dgm:presLayoutVars>
          <dgm:chPref val="3"/>
        </dgm:presLayoutVars>
      </dgm:prSet>
      <dgm:spPr/>
    </dgm:pt>
    <dgm:pt modelId="{6B1EB17C-0EF8-401E-BF22-C0CADD22DCC4}" type="pres">
      <dgm:prSet presAssocID="{DDC3D37B-0A20-4ABF-A16D-748B21D43076}" presName="rootConnector" presStyleLbl="node2" presStyleIdx="0" presStyleCnt="2"/>
      <dgm:spPr/>
    </dgm:pt>
    <dgm:pt modelId="{11EB6B1E-EDEF-4621-AD7A-02596050675F}" type="pres">
      <dgm:prSet presAssocID="{DDC3D37B-0A20-4ABF-A16D-748B21D43076}" presName="hierChild4" presStyleCnt="0"/>
      <dgm:spPr/>
    </dgm:pt>
    <dgm:pt modelId="{EE8A8DF5-8A04-43CF-95DB-DA370280E4A8}" type="pres">
      <dgm:prSet presAssocID="{28563227-86B8-4984-AA89-20710A10E56A}" presName="Name37" presStyleLbl="parChTrans1D3" presStyleIdx="0" presStyleCnt="9"/>
      <dgm:spPr/>
    </dgm:pt>
    <dgm:pt modelId="{4D8C0004-F876-4DC7-834B-328AC92A39E3}" type="pres">
      <dgm:prSet presAssocID="{2CF090F3-8AB3-479D-B1DA-F220460567E8}" presName="hierRoot2" presStyleCnt="0">
        <dgm:presLayoutVars>
          <dgm:hierBranch val="init"/>
        </dgm:presLayoutVars>
      </dgm:prSet>
      <dgm:spPr/>
    </dgm:pt>
    <dgm:pt modelId="{C539C162-8C2D-433A-9100-2FD85BC063B3}" type="pres">
      <dgm:prSet presAssocID="{2CF090F3-8AB3-479D-B1DA-F220460567E8}" presName="rootComposite" presStyleCnt="0"/>
      <dgm:spPr/>
    </dgm:pt>
    <dgm:pt modelId="{93130F4C-4A71-48C2-A024-BFE7EB6999F9}" type="pres">
      <dgm:prSet presAssocID="{2CF090F3-8AB3-479D-B1DA-F220460567E8}" presName="rootText" presStyleLbl="node3" presStyleIdx="0" presStyleCnt="9">
        <dgm:presLayoutVars>
          <dgm:chPref val="3"/>
        </dgm:presLayoutVars>
      </dgm:prSet>
      <dgm:spPr/>
    </dgm:pt>
    <dgm:pt modelId="{569ECBEE-5BDB-40EC-96E1-F011E70B652B}" type="pres">
      <dgm:prSet presAssocID="{2CF090F3-8AB3-479D-B1DA-F220460567E8}" presName="rootConnector" presStyleLbl="node3" presStyleIdx="0" presStyleCnt="9"/>
      <dgm:spPr/>
    </dgm:pt>
    <dgm:pt modelId="{6F5742FE-CDD6-46D5-8048-E0A1135082D9}" type="pres">
      <dgm:prSet presAssocID="{2CF090F3-8AB3-479D-B1DA-F220460567E8}" presName="hierChild4" presStyleCnt="0"/>
      <dgm:spPr/>
    </dgm:pt>
    <dgm:pt modelId="{47044F73-D730-4A3C-AF64-D31C6FC46538}" type="pres">
      <dgm:prSet presAssocID="{8A9B4717-4875-4E69-87AD-8577296F286E}" presName="Name37" presStyleLbl="parChTrans1D4" presStyleIdx="0" presStyleCnt="32"/>
      <dgm:spPr/>
    </dgm:pt>
    <dgm:pt modelId="{41A2326F-AAB5-41FC-8210-848AD40D09A2}" type="pres">
      <dgm:prSet presAssocID="{C12646B1-E0D4-4E60-8FB7-C23BD31A8901}" presName="hierRoot2" presStyleCnt="0">
        <dgm:presLayoutVars>
          <dgm:hierBranch val="init"/>
        </dgm:presLayoutVars>
      </dgm:prSet>
      <dgm:spPr/>
    </dgm:pt>
    <dgm:pt modelId="{663845A5-EA0A-4E96-AD97-9124866722B2}" type="pres">
      <dgm:prSet presAssocID="{C12646B1-E0D4-4E60-8FB7-C23BD31A8901}" presName="rootComposite" presStyleCnt="0"/>
      <dgm:spPr/>
    </dgm:pt>
    <dgm:pt modelId="{94B1D605-D113-43C8-BFD0-5A8AC4F2A72A}" type="pres">
      <dgm:prSet presAssocID="{C12646B1-E0D4-4E60-8FB7-C23BD31A8901}" presName="rootText" presStyleLbl="node4" presStyleIdx="0" presStyleCnt="32">
        <dgm:presLayoutVars>
          <dgm:chPref val="3"/>
        </dgm:presLayoutVars>
      </dgm:prSet>
      <dgm:spPr/>
    </dgm:pt>
    <dgm:pt modelId="{DD58CE8D-10CA-42CF-A46A-D62F37C0B233}" type="pres">
      <dgm:prSet presAssocID="{C12646B1-E0D4-4E60-8FB7-C23BD31A8901}" presName="rootConnector" presStyleLbl="node4" presStyleIdx="0" presStyleCnt="32"/>
      <dgm:spPr/>
    </dgm:pt>
    <dgm:pt modelId="{0E4F1576-93A9-49EF-BC28-07C49477837F}" type="pres">
      <dgm:prSet presAssocID="{C12646B1-E0D4-4E60-8FB7-C23BD31A8901}" presName="hierChild4" presStyleCnt="0"/>
      <dgm:spPr/>
    </dgm:pt>
    <dgm:pt modelId="{3336A496-0F82-48E9-9720-82B311334FF4}" type="pres">
      <dgm:prSet presAssocID="{C12646B1-E0D4-4E60-8FB7-C23BD31A8901}" presName="hierChild5" presStyleCnt="0"/>
      <dgm:spPr/>
    </dgm:pt>
    <dgm:pt modelId="{1FD3CCAC-9A9F-4FBB-9FAA-E120D3AC5C5A}" type="pres">
      <dgm:prSet presAssocID="{21181947-0D8D-4AE0-965E-E194B035BE00}" presName="Name37" presStyleLbl="parChTrans1D4" presStyleIdx="1" presStyleCnt="32"/>
      <dgm:spPr/>
    </dgm:pt>
    <dgm:pt modelId="{6CF09FBB-AF59-4542-8324-7EBB54194102}" type="pres">
      <dgm:prSet presAssocID="{830A5FD3-DCED-465F-B683-123F112F8BC8}" presName="hierRoot2" presStyleCnt="0">
        <dgm:presLayoutVars>
          <dgm:hierBranch val="init"/>
        </dgm:presLayoutVars>
      </dgm:prSet>
      <dgm:spPr/>
    </dgm:pt>
    <dgm:pt modelId="{64ED3BA3-6FA9-4781-B566-5E3206313A47}" type="pres">
      <dgm:prSet presAssocID="{830A5FD3-DCED-465F-B683-123F112F8BC8}" presName="rootComposite" presStyleCnt="0"/>
      <dgm:spPr/>
    </dgm:pt>
    <dgm:pt modelId="{82549D09-DBC0-4F04-B587-E997E95FCC59}" type="pres">
      <dgm:prSet presAssocID="{830A5FD3-DCED-465F-B683-123F112F8BC8}" presName="rootText" presStyleLbl="node4" presStyleIdx="1" presStyleCnt="32">
        <dgm:presLayoutVars>
          <dgm:chPref val="3"/>
        </dgm:presLayoutVars>
      </dgm:prSet>
      <dgm:spPr/>
    </dgm:pt>
    <dgm:pt modelId="{E2B4BCC4-9343-46E7-94AD-DAD489EEE746}" type="pres">
      <dgm:prSet presAssocID="{830A5FD3-DCED-465F-B683-123F112F8BC8}" presName="rootConnector" presStyleLbl="node4" presStyleIdx="1" presStyleCnt="32"/>
      <dgm:spPr/>
    </dgm:pt>
    <dgm:pt modelId="{068CB664-E6D8-4575-AB6B-E27CE1B63CED}" type="pres">
      <dgm:prSet presAssocID="{830A5FD3-DCED-465F-B683-123F112F8BC8}" presName="hierChild4" presStyleCnt="0"/>
      <dgm:spPr/>
    </dgm:pt>
    <dgm:pt modelId="{84BF33A3-37D7-46CF-AC48-4406521480AB}" type="pres">
      <dgm:prSet presAssocID="{830A5FD3-DCED-465F-B683-123F112F8BC8}" presName="hierChild5" presStyleCnt="0"/>
      <dgm:spPr/>
    </dgm:pt>
    <dgm:pt modelId="{A2C1E482-DFF4-405D-9F9B-F4E5F362E823}" type="pres">
      <dgm:prSet presAssocID="{2CF090F3-8AB3-479D-B1DA-F220460567E8}" presName="hierChild5" presStyleCnt="0"/>
      <dgm:spPr/>
    </dgm:pt>
    <dgm:pt modelId="{8EC259E0-78EB-4CC9-BA04-FB424CA84897}" type="pres">
      <dgm:prSet presAssocID="{5D3DF567-10B4-4381-8BB7-ADC1550D864C}" presName="Name37" presStyleLbl="parChTrans1D3" presStyleIdx="1" presStyleCnt="9"/>
      <dgm:spPr/>
    </dgm:pt>
    <dgm:pt modelId="{2FC3C523-9F70-490A-91BE-22369C173050}" type="pres">
      <dgm:prSet presAssocID="{F7211F88-57FD-4B47-BC18-AE3B7F539517}" presName="hierRoot2" presStyleCnt="0">
        <dgm:presLayoutVars>
          <dgm:hierBranch val="init"/>
        </dgm:presLayoutVars>
      </dgm:prSet>
      <dgm:spPr/>
    </dgm:pt>
    <dgm:pt modelId="{D7CE8ABD-0531-4D22-AE1A-6CE00B86E062}" type="pres">
      <dgm:prSet presAssocID="{F7211F88-57FD-4B47-BC18-AE3B7F539517}" presName="rootComposite" presStyleCnt="0"/>
      <dgm:spPr/>
    </dgm:pt>
    <dgm:pt modelId="{EBDC0464-6756-4832-B9B6-65320111DBFA}" type="pres">
      <dgm:prSet presAssocID="{F7211F88-57FD-4B47-BC18-AE3B7F539517}" presName="rootText" presStyleLbl="node3" presStyleIdx="1" presStyleCnt="9">
        <dgm:presLayoutVars>
          <dgm:chPref val="3"/>
        </dgm:presLayoutVars>
      </dgm:prSet>
      <dgm:spPr/>
    </dgm:pt>
    <dgm:pt modelId="{83F6B0E2-AF4E-42A1-AE38-C2BB9A84EA3A}" type="pres">
      <dgm:prSet presAssocID="{F7211F88-57FD-4B47-BC18-AE3B7F539517}" presName="rootConnector" presStyleLbl="node3" presStyleIdx="1" presStyleCnt="9"/>
      <dgm:spPr/>
    </dgm:pt>
    <dgm:pt modelId="{9C5BA4B7-B9BA-4B60-8900-972B97452C0F}" type="pres">
      <dgm:prSet presAssocID="{F7211F88-57FD-4B47-BC18-AE3B7F539517}" presName="hierChild4" presStyleCnt="0"/>
      <dgm:spPr/>
    </dgm:pt>
    <dgm:pt modelId="{D252A855-7131-49AB-A2C3-96197602C8D9}" type="pres">
      <dgm:prSet presAssocID="{D3D5A183-EB5E-4E8D-A047-10493FE57152}" presName="Name37" presStyleLbl="parChTrans1D4" presStyleIdx="2" presStyleCnt="32"/>
      <dgm:spPr/>
    </dgm:pt>
    <dgm:pt modelId="{D7A12E27-5E5F-4F05-BD2F-8CCC77722506}" type="pres">
      <dgm:prSet presAssocID="{26455DB8-B7A5-4356-B6AB-3BF1EA59CFC7}" presName="hierRoot2" presStyleCnt="0">
        <dgm:presLayoutVars>
          <dgm:hierBranch val="init"/>
        </dgm:presLayoutVars>
      </dgm:prSet>
      <dgm:spPr/>
    </dgm:pt>
    <dgm:pt modelId="{71AFAB91-D69D-4C32-8DC6-0925FA01D0E8}" type="pres">
      <dgm:prSet presAssocID="{26455DB8-B7A5-4356-B6AB-3BF1EA59CFC7}" presName="rootComposite" presStyleCnt="0"/>
      <dgm:spPr/>
    </dgm:pt>
    <dgm:pt modelId="{9C0E59F8-9712-4B75-9B79-05102BB34492}" type="pres">
      <dgm:prSet presAssocID="{26455DB8-B7A5-4356-B6AB-3BF1EA59CFC7}" presName="rootText" presStyleLbl="node4" presStyleIdx="2" presStyleCnt="32">
        <dgm:presLayoutVars>
          <dgm:chPref val="3"/>
        </dgm:presLayoutVars>
      </dgm:prSet>
      <dgm:spPr/>
    </dgm:pt>
    <dgm:pt modelId="{70A9851F-CE51-41BD-A5BD-BE99E0F8C133}" type="pres">
      <dgm:prSet presAssocID="{26455DB8-B7A5-4356-B6AB-3BF1EA59CFC7}" presName="rootConnector" presStyleLbl="node4" presStyleIdx="2" presStyleCnt="32"/>
      <dgm:spPr/>
    </dgm:pt>
    <dgm:pt modelId="{A8659407-9F84-4F68-A6C8-805C01D7F35B}" type="pres">
      <dgm:prSet presAssocID="{26455DB8-B7A5-4356-B6AB-3BF1EA59CFC7}" presName="hierChild4" presStyleCnt="0"/>
      <dgm:spPr/>
    </dgm:pt>
    <dgm:pt modelId="{6F23CFEE-6492-46FB-B760-BA715EC8BBFF}" type="pres">
      <dgm:prSet presAssocID="{D1E856F1-7B06-4383-B9B7-9A771A3EF741}" presName="Name37" presStyleLbl="parChTrans1D4" presStyleIdx="3" presStyleCnt="32"/>
      <dgm:spPr/>
    </dgm:pt>
    <dgm:pt modelId="{4E369A10-E553-4983-A5C6-D80AD644A476}" type="pres">
      <dgm:prSet presAssocID="{66F0DEB3-4E47-45D9-9D72-206CF9706A1D}" presName="hierRoot2" presStyleCnt="0">
        <dgm:presLayoutVars>
          <dgm:hierBranch val="init"/>
        </dgm:presLayoutVars>
      </dgm:prSet>
      <dgm:spPr/>
    </dgm:pt>
    <dgm:pt modelId="{B2A7791D-86B4-4196-8BFB-2604BEDF171C}" type="pres">
      <dgm:prSet presAssocID="{66F0DEB3-4E47-45D9-9D72-206CF9706A1D}" presName="rootComposite" presStyleCnt="0"/>
      <dgm:spPr/>
    </dgm:pt>
    <dgm:pt modelId="{1C585423-0185-40AF-8505-FE97EE3CC0DE}" type="pres">
      <dgm:prSet presAssocID="{66F0DEB3-4E47-45D9-9D72-206CF9706A1D}" presName="rootText" presStyleLbl="node4" presStyleIdx="3" presStyleCnt="32">
        <dgm:presLayoutVars>
          <dgm:chPref val="3"/>
        </dgm:presLayoutVars>
      </dgm:prSet>
      <dgm:spPr/>
    </dgm:pt>
    <dgm:pt modelId="{9595775C-4EF5-497F-86F6-83AB0A2D22AD}" type="pres">
      <dgm:prSet presAssocID="{66F0DEB3-4E47-45D9-9D72-206CF9706A1D}" presName="rootConnector" presStyleLbl="node4" presStyleIdx="3" presStyleCnt="32"/>
      <dgm:spPr/>
    </dgm:pt>
    <dgm:pt modelId="{F67035E8-68BD-4C63-972E-DA38A9D61CBF}" type="pres">
      <dgm:prSet presAssocID="{66F0DEB3-4E47-45D9-9D72-206CF9706A1D}" presName="hierChild4" presStyleCnt="0"/>
      <dgm:spPr/>
    </dgm:pt>
    <dgm:pt modelId="{C80655C6-A761-442B-B2E4-162B81CDB178}" type="pres">
      <dgm:prSet presAssocID="{66F0DEB3-4E47-45D9-9D72-206CF9706A1D}" presName="hierChild5" presStyleCnt="0"/>
      <dgm:spPr/>
    </dgm:pt>
    <dgm:pt modelId="{2693B745-70A4-4F6F-BB85-3EC473F2B608}" type="pres">
      <dgm:prSet presAssocID="{41D7FB0B-F99A-4A9D-9E98-6ED32DCCCB47}" presName="Name37" presStyleLbl="parChTrans1D4" presStyleIdx="4" presStyleCnt="32"/>
      <dgm:spPr/>
    </dgm:pt>
    <dgm:pt modelId="{C57E1714-138B-40FE-9929-AFCC8FB85D6D}" type="pres">
      <dgm:prSet presAssocID="{542A1A96-576E-4DD1-84D6-D7D8E1D346E0}" presName="hierRoot2" presStyleCnt="0">
        <dgm:presLayoutVars>
          <dgm:hierBranch val="init"/>
        </dgm:presLayoutVars>
      </dgm:prSet>
      <dgm:spPr/>
    </dgm:pt>
    <dgm:pt modelId="{CB800123-3F60-49BC-825B-30A225E793C0}" type="pres">
      <dgm:prSet presAssocID="{542A1A96-576E-4DD1-84D6-D7D8E1D346E0}" presName="rootComposite" presStyleCnt="0"/>
      <dgm:spPr/>
    </dgm:pt>
    <dgm:pt modelId="{E6BAC4AF-A136-4867-8640-55A618803742}" type="pres">
      <dgm:prSet presAssocID="{542A1A96-576E-4DD1-84D6-D7D8E1D346E0}" presName="rootText" presStyleLbl="node4" presStyleIdx="4" presStyleCnt="32">
        <dgm:presLayoutVars>
          <dgm:chPref val="3"/>
        </dgm:presLayoutVars>
      </dgm:prSet>
      <dgm:spPr/>
    </dgm:pt>
    <dgm:pt modelId="{77BCCE17-FA71-49C1-9E75-1B45A30FC5D7}" type="pres">
      <dgm:prSet presAssocID="{542A1A96-576E-4DD1-84D6-D7D8E1D346E0}" presName="rootConnector" presStyleLbl="node4" presStyleIdx="4" presStyleCnt="32"/>
      <dgm:spPr/>
    </dgm:pt>
    <dgm:pt modelId="{124A357C-481A-4EE2-8B57-18142626FF06}" type="pres">
      <dgm:prSet presAssocID="{542A1A96-576E-4DD1-84D6-D7D8E1D346E0}" presName="hierChild4" presStyleCnt="0"/>
      <dgm:spPr/>
    </dgm:pt>
    <dgm:pt modelId="{48FBB391-9944-41FE-A703-CFF55AB9F472}" type="pres">
      <dgm:prSet presAssocID="{542A1A96-576E-4DD1-84D6-D7D8E1D346E0}" presName="hierChild5" presStyleCnt="0"/>
      <dgm:spPr/>
    </dgm:pt>
    <dgm:pt modelId="{7F3AF71C-9926-484E-879C-B4414135DCE1}" type="pres">
      <dgm:prSet presAssocID="{5F3B9EF4-61E3-424C-8C76-911DE9EC4E55}" presName="Name37" presStyleLbl="parChTrans1D4" presStyleIdx="5" presStyleCnt="32"/>
      <dgm:spPr/>
    </dgm:pt>
    <dgm:pt modelId="{86907E0E-5637-4362-BBAD-DE158BD28612}" type="pres">
      <dgm:prSet presAssocID="{A3E52A66-775D-4B64-86CD-99FCEB7F0494}" presName="hierRoot2" presStyleCnt="0">
        <dgm:presLayoutVars>
          <dgm:hierBranch val="init"/>
        </dgm:presLayoutVars>
      </dgm:prSet>
      <dgm:spPr/>
    </dgm:pt>
    <dgm:pt modelId="{DE832343-B585-4A2D-9FCD-1825C7A1F88B}" type="pres">
      <dgm:prSet presAssocID="{A3E52A66-775D-4B64-86CD-99FCEB7F0494}" presName="rootComposite" presStyleCnt="0"/>
      <dgm:spPr/>
    </dgm:pt>
    <dgm:pt modelId="{038FD589-1B29-4648-BA5C-8FDD36F44804}" type="pres">
      <dgm:prSet presAssocID="{A3E52A66-775D-4B64-86CD-99FCEB7F0494}" presName="rootText" presStyleLbl="node4" presStyleIdx="5" presStyleCnt="32">
        <dgm:presLayoutVars>
          <dgm:chPref val="3"/>
        </dgm:presLayoutVars>
      </dgm:prSet>
      <dgm:spPr/>
    </dgm:pt>
    <dgm:pt modelId="{2FB49B54-5313-4522-ACA1-1AD77D150CC9}" type="pres">
      <dgm:prSet presAssocID="{A3E52A66-775D-4B64-86CD-99FCEB7F0494}" presName="rootConnector" presStyleLbl="node4" presStyleIdx="5" presStyleCnt="32"/>
      <dgm:spPr/>
    </dgm:pt>
    <dgm:pt modelId="{D7EE1DD1-3989-4FF1-8D3A-F2E50481EBAE}" type="pres">
      <dgm:prSet presAssocID="{A3E52A66-775D-4B64-86CD-99FCEB7F0494}" presName="hierChild4" presStyleCnt="0"/>
      <dgm:spPr/>
    </dgm:pt>
    <dgm:pt modelId="{CF216287-128C-47F2-BD77-C702C97B5CB4}" type="pres">
      <dgm:prSet presAssocID="{A3E52A66-775D-4B64-86CD-99FCEB7F0494}" presName="hierChild5" presStyleCnt="0"/>
      <dgm:spPr/>
    </dgm:pt>
    <dgm:pt modelId="{6FC78DFE-1FB6-4CAC-9A42-6A983B52347F}" type="pres">
      <dgm:prSet presAssocID="{26455DB8-B7A5-4356-B6AB-3BF1EA59CFC7}" presName="hierChild5" presStyleCnt="0"/>
      <dgm:spPr/>
    </dgm:pt>
    <dgm:pt modelId="{B4F682D0-9DC5-401B-B141-7F6D4F04C8E6}" type="pres">
      <dgm:prSet presAssocID="{4FDDC108-9ECE-4B2C-82E8-2658043C0056}" presName="Name37" presStyleLbl="parChTrans1D4" presStyleIdx="6" presStyleCnt="32"/>
      <dgm:spPr/>
    </dgm:pt>
    <dgm:pt modelId="{41ED6AD8-8179-41DB-AC0F-3D9612D074B5}" type="pres">
      <dgm:prSet presAssocID="{B9C7CE4F-232C-413C-9BB8-5F2247A9FE8D}" presName="hierRoot2" presStyleCnt="0">
        <dgm:presLayoutVars>
          <dgm:hierBranch val="init"/>
        </dgm:presLayoutVars>
      </dgm:prSet>
      <dgm:spPr/>
    </dgm:pt>
    <dgm:pt modelId="{BE7A09E0-5DCF-4680-916B-21C7512BDD51}" type="pres">
      <dgm:prSet presAssocID="{B9C7CE4F-232C-413C-9BB8-5F2247A9FE8D}" presName="rootComposite" presStyleCnt="0"/>
      <dgm:spPr/>
    </dgm:pt>
    <dgm:pt modelId="{1BC989BC-F905-4513-B88F-CE2256967EA2}" type="pres">
      <dgm:prSet presAssocID="{B9C7CE4F-232C-413C-9BB8-5F2247A9FE8D}" presName="rootText" presStyleLbl="node4" presStyleIdx="6" presStyleCnt="32">
        <dgm:presLayoutVars>
          <dgm:chPref val="3"/>
        </dgm:presLayoutVars>
      </dgm:prSet>
      <dgm:spPr/>
    </dgm:pt>
    <dgm:pt modelId="{241F2106-8E0C-463D-A036-1A915BCF7D83}" type="pres">
      <dgm:prSet presAssocID="{B9C7CE4F-232C-413C-9BB8-5F2247A9FE8D}" presName="rootConnector" presStyleLbl="node4" presStyleIdx="6" presStyleCnt="32"/>
      <dgm:spPr/>
    </dgm:pt>
    <dgm:pt modelId="{47431A0D-1C7C-47B5-AA86-01366E650503}" type="pres">
      <dgm:prSet presAssocID="{B9C7CE4F-232C-413C-9BB8-5F2247A9FE8D}" presName="hierChild4" presStyleCnt="0"/>
      <dgm:spPr/>
    </dgm:pt>
    <dgm:pt modelId="{9309FA72-6488-43AA-B62D-6C4107AFE8C4}" type="pres">
      <dgm:prSet presAssocID="{59F4949C-5C04-4F6B-8976-E3AF9C06B8D0}" presName="Name37" presStyleLbl="parChTrans1D4" presStyleIdx="7" presStyleCnt="32"/>
      <dgm:spPr/>
    </dgm:pt>
    <dgm:pt modelId="{7156F676-F43D-4F4E-946F-56B39ADBC052}" type="pres">
      <dgm:prSet presAssocID="{1EA2E8DC-BC7C-4E08-AE60-A72C59840CE9}" presName="hierRoot2" presStyleCnt="0">
        <dgm:presLayoutVars>
          <dgm:hierBranch val="init"/>
        </dgm:presLayoutVars>
      </dgm:prSet>
      <dgm:spPr/>
    </dgm:pt>
    <dgm:pt modelId="{03D835F1-7BDD-4F6A-91D9-D7FC1892706A}" type="pres">
      <dgm:prSet presAssocID="{1EA2E8DC-BC7C-4E08-AE60-A72C59840CE9}" presName="rootComposite" presStyleCnt="0"/>
      <dgm:spPr/>
    </dgm:pt>
    <dgm:pt modelId="{7774A862-D18A-48FB-87D4-960386520453}" type="pres">
      <dgm:prSet presAssocID="{1EA2E8DC-BC7C-4E08-AE60-A72C59840CE9}" presName="rootText" presStyleLbl="node4" presStyleIdx="7" presStyleCnt="32">
        <dgm:presLayoutVars>
          <dgm:chPref val="3"/>
        </dgm:presLayoutVars>
      </dgm:prSet>
      <dgm:spPr/>
    </dgm:pt>
    <dgm:pt modelId="{386113D9-49B1-4279-A291-3CA9AC787947}" type="pres">
      <dgm:prSet presAssocID="{1EA2E8DC-BC7C-4E08-AE60-A72C59840CE9}" presName="rootConnector" presStyleLbl="node4" presStyleIdx="7" presStyleCnt="32"/>
      <dgm:spPr/>
    </dgm:pt>
    <dgm:pt modelId="{3244A6FD-E1A3-41C1-8945-400E90060AFC}" type="pres">
      <dgm:prSet presAssocID="{1EA2E8DC-BC7C-4E08-AE60-A72C59840CE9}" presName="hierChild4" presStyleCnt="0"/>
      <dgm:spPr/>
    </dgm:pt>
    <dgm:pt modelId="{A31675D6-9780-43A8-8D10-3A99C53C238B}" type="pres">
      <dgm:prSet presAssocID="{1EA2E8DC-BC7C-4E08-AE60-A72C59840CE9}" presName="hierChild5" presStyleCnt="0"/>
      <dgm:spPr/>
    </dgm:pt>
    <dgm:pt modelId="{B3D62CC4-9C0E-4006-B9F6-7EA34B18C5E5}" type="pres">
      <dgm:prSet presAssocID="{493A7F2E-1144-4C87-B319-B1759A72B8CF}" presName="Name37" presStyleLbl="parChTrans1D4" presStyleIdx="8" presStyleCnt="32"/>
      <dgm:spPr/>
    </dgm:pt>
    <dgm:pt modelId="{D4D8DB7E-F761-4E16-9C3C-C40E4A58EFDA}" type="pres">
      <dgm:prSet presAssocID="{67A3C953-586C-404A-8AE2-31D3F0EC85DE}" presName="hierRoot2" presStyleCnt="0">
        <dgm:presLayoutVars>
          <dgm:hierBranch val="init"/>
        </dgm:presLayoutVars>
      </dgm:prSet>
      <dgm:spPr/>
    </dgm:pt>
    <dgm:pt modelId="{9572419A-7E92-408D-8814-1F020BE4E521}" type="pres">
      <dgm:prSet presAssocID="{67A3C953-586C-404A-8AE2-31D3F0EC85DE}" presName="rootComposite" presStyleCnt="0"/>
      <dgm:spPr/>
    </dgm:pt>
    <dgm:pt modelId="{B1559B12-5D58-4A78-8CA9-D7C6E9EC9B4F}" type="pres">
      <dgm:prSet presAssocID="{67A3C953-586C-404A-8AE2-31D3F0EC85DE}" presName="rootText" presStyleLbl="node4" presStyleIdx="8" presStyleCnt="32">
        <dgm:presLayoutVars>
          <dgm:chPref val="3"/>
        </dgm:presLayoutVars>
      </dgm:prSet>
      <dgm:spPr/>
    </dgm:pt>
    <dgm:pt modelId="{4C605620-5210-4338-B422-82482E3F95E1}" type="pres">
      <dgm:prSet presAssocID="{67A3C953-586C-404A-8AE2-31D3F0EC85DE}" presName="rootConnector" presStyleLbl="node4" presStyleIdx="8" presStyleCnt="32"/>
      <dgm:spPr/>
    </dgm:pt>
    <dgm:pt modelId="{8F0748B0-B60B-4FD2-8880-0ED1BD09BCB5}" type="pres">
      <dgm:prSet presAssocID="{67A3C953-586C-404A-8AE2-31D3F0EC85DE}" presName="hierChild4" presStyleCnt="0"/>
      <dgm:spPr/>
    </dgm:pt>
    <dgm:pt modelId="{16219927-3018-43F6-9436-E83B80271C55}" type="pres">
      <dgm:prSet presAssocID="{67A3C953-586C-404A-8AE2-31D3F0EC85DE}" presName="hierChild5" presStyleCnt="0"/>
      <dgm:spPr/>
    </dgm:pt>
    <dgm:pt modelId="{B07033ED-A01D-4F73-9C8C-22D6F3AC5E57}" type="pres">
      <dgm:prSet presAssocID="{3645A0F7-A600-405E-8942-ECB6320B5DCC}" presName="Name37" presStyleLbl="parChTrans1D4" presStyleIdx="9" presStyleCnt="32"/>
      <dgm:spPr/>
    </dgm:pt>
    <dgm:pt modelId="{67B9D6C6-68F9-43A2-BC7A-0BB0C56AAB7B}" type="pres">
      <dgm:prSet presAssocID="{86459678-C8F8-4213-8E95-8BF37F9D24EF}" presName="hierRoot2" presStyleCnt="0">
        <dgm:presLayoutVars>
          <dgm:hierBranch val="init"/>
        </dgm:presLayoutVars>
      </dgm:prSet>
      <dgm:spPr/>
    </dgm:pt>
    <dgm:pt modelId="{17F54E8E-04EF-4E39-90E4-BFD945B3024C}" type="pres">
      <dgm:prSet presAssocID="{86459678-C8F8-4213-8E95-8BF37F9D24EF}" presName="rootComposite" presStyleCnt="0"/>
      <dgm:spPr/>
    </dgm:pt>
    <dgm:pt modelId="{4E0C9DFF-39D0-455E-B9E1-DA0DC041A5B1}" type="pres">
      <dgm:prSet presAssocID="{86459678-C8F8-4213-8E95-8BF37F9D24EF}" presName="rootText" presStyleLbl="node4" presStyleIdx="9" presStyleCnt="32">
        <dgm:presLayoutVars>
          <dgm:chPref val="3"/>
        </dgm:presLayoutVars>
      </dgm:prSet>
      <dgm:spPr/>
    </dgm:pt>
    <dgm:pt modelId="{50EB2970-EA64-4301-A5C0-7BF3268CEF10}" type="pres">
      <dgm:prSet presAssocID="{86459678-C8F8-4213-8E95-8BF37F9D24EF}" presName="rootConnector" presStyleLbl="node4" presStyleIdx="9" presStyleCnt="32"/>
      <dgm:spPr/>
    </dgm:pt>
    <dgm:pt modelId="{B0569638-B5CB-48EB-A576-9013EBD6B67A}" type="pres">
      <dgm:prSet presAssocID="{86459678-C8F8-4213-8E95-8BF37F9D24EF}" presName="hierChild4" presStyleCnt="0"/>
      <dgm:spPr/>
    </dgm:pt>
    <dgm:pt modelId="{C64A75AC-2B3E-40BB-92BA-955E1CE0EDE9}" type="pres">
      <dgm:prSet presAssocID="{86459678-C8F8-4213-8E95-8BF37F9D24EF}" presName="hierChild5" presStyleCnt="0"/>
      <dgm:spPr/>
    </dgm:pt>
    <dgm:pt modelId="{8ECFD66B-447F-4322-A021-91F211A67100}" type="pres">
      <dgm:prSet presAssocID="{B9C7CE4F-232C-413C-9BB8-5F2247A9FE8D}" presName="hierChild5" presStyleCnt="0"/>
      <dgm:spPr/>
    </dgm:pt>
    <dgm:pt modelId="{EBB6C13C-892C-4493-8EB1-3B292A226CED}" type="pres">
      <dgm:prSet presAssocID="{F7211F88-57FD-4B47-BC18-AE3B7F539517}" presName="hierChild5" presStyleCnt="0"/>
      <dgm:spPr/>
    </dgm:pt>
    <dgm:pt modelId="{F8F0FFC5-B877-4288-B667-2125B4A2D5B2}" type="pres">
      <dgm:prSet presAssocID="{3972668C-E51D-4C1E-AF19-39BD65394EA3}" presName="Name37" presStyleLbl="parChTrans1D3" presStyleIdx="2" presStyleCnt="9"/>
      <dgm:spPr/>
    </dgm:pt>
    <dgm:pt modelId="{0513FEC3-25B3-4EA7-99BB-3422FCB0218D}" type="pres">
      <dgm:prSet presAssocID="{2D5726C2-D0E8-4BC4-B597-02C473B1F3C6}" presName="hierRoot2" presStyleCnt="0">
        <dgm:presLayoutVars>
          <dgm:hierBranch val="init"/>
        </dgm:presLayoutVars>
      </dgm:prSet>
      <dgm:spPr/>
    </dgm:pt>
    <dgm:pt modelId="{F804BB1F-7958-4669-95E6-A915381E0AE8}" type="pres">
      <dgm:prSet presAssocID="{2D5726C2-D0E8-4BC4-B597-02C473B1F3C6}" presName="rootComposite" presStyleCnt="0"/>
      <dgm:spPr/>
    </dgm:pt>
    <dgm:pt modelId="{C25B300C-51F3-482E-BC50-2E1C6E8BA991}" type="pres">
      <dgm:prSet presAssocID="{2D5726C2-D0E8-4BC4-B597-02C473B1F3C6}" presName="rootText" presStyleLbl="node3" presStyleIdx="2" presStyleCnt="9">
        <dgm:presLayoutVars>
          <dgm:chPref val="3"/>
        </dgm:presLayoutVars>
      </dgm:prSet>
      <dgm:spPr/>
    </dgm:pt>
    <dgm:pt modelId="{3B0F0752-DD1A-4440-AF9E-EEF4F3753BE3}" type="pres">
      <dgm:prSet presAssocID="{2D5726C2-D0E8-4BC4-B597-02C473B1F3C6}" presName="rootConnector" presStyleLbl="node3" presStyleIdx="2" presStyleCnt="9"/>
      <dgm:spPr/>
    </dgm:pt>
    <dgm:pt modelId="{828F2DB3-54FA-4B77-B5F2-34F4B6143181}" type="pres">
      <dgm:prSet presAssocID="{2D5726C2-D0E8-4BC4-B597-02C473B1F3C6}" presName="hierChild4" presStyleCnt="0"/>
      <dgm:spPr/>
    </dgm:pt>
    <dgm:pt modelId="{797E64C6-B5B3-4141-8DE4-D3127FA9548C}" type="pres">
      <dgm:prSet presAssocID="{2978D10A-DDCA-4E3C-9F95-DCB2294137F3}" presName="Name37" presStyleLbl="parChTrans1D4" presStyleIdx="10" presStyleCnt="32"/>
      <dgm:spPr/>
    </dgm:pt>
    <dgm:pt modelId="{554497EB-915C-4B81-8B6F-CE9402C9EF60}" type="pres">
      <dgm:prSet presAssocID="{E8881B55-DA0B-470F-A893-3FF0636DE9A8}" presName="hierRoot2" presStyleCnt="0">
        <dgm:presLayoutVars>
          <dgm:hierBranch val="init"/>
        </dgm:presLayoutVars>
      </dgm:prSet>
      <dgm:spPr/>
    </dgm:pt>
    <dgm:pt modelId="{EB2DD690-8895-46C7-956E-381778BCFE21}" type="pres">
      <dgm:prSet presAssocID="{E8881B55-DA0B-470F-A893-3FF0636DE9A8}" presName="rootComposite" presStyleCnt="0"/>
      <dgm:spPr/>
    </dgm:pt>
    <dgm:pt modelId="{7335C890-25E5-432B-86A2-F32178CE136F}" type="pres">
      <dgm:prSet presAssocID="{E8881B55-DA0B-470F-A893-3FF0636DE9A8}" presName="rootText" presStyleLbl="node4" presStyleIdx="10" presStyleCnt="32">
        <dgm:presLayoutVars>
          <dgm:chPref val="3"/>
        </dgm:presLayoutVars>
      </dgm:prSet>
      <dgm:spPr/>
    </dgm:pt>
    <dgm:pt modelId="{BE064D41-2486-451C-A40F-268F8BA5AA36}" type="pres">
      <dgm:prSet presAssocID="{E8881B55-DA0B-470F-A893-3FF0636DE9A8}" presName="rootConnector" presStyleLbl="node4" presStyleIdx="10" presStyleCnt="32"/>
      <dgm:spPr/>
    </dgm:pt>
    <dgm:pt modelId="{4DB65650-4FD6-4242-860C-6C8F56D068CB}" type="pres">
      <dgm:prSet presAssocID="{E8881B55-DA0B-470F-A893-3FF0636DE9A8}" presName="hierChild4" presStyleCnt="0"/>
      <dgm:spPr/>
    </dgm:pt>
    <dgm:pt modelId="{2D518B68-0748-4ED4-8AE8-DD9C3BB23CCD}" type="pres">
      <dgm:prSet presAssocID="{E8881B55-DA0B-470F-A893-3FF0636DE9A8}" presName="hierChild5" presStyleCnt="0"/>
      <dgm:spPr/>
    </dgm:pt>
    <dgm:pt modelId="{250E154D-A527-4B3B-A6F8-60544D70B028}" type="pres">
      <dgm:prSet presAssocID="{98D06F9F-F5D0-4A8B-95F2-F56A34641050}" presName="Name37" presStyleLbl="parChTrans1D4" presStyleIdx="11" presStyleCnt="32"/>
      <dgm:spPr/>
    </dgm:pt>
    <dgm:pt modelId="{649315A6-1BD7-485F-918D-C77C0A686B05}" type="pres">
      <dgm:prSet presAssocID="{3D3847B0-EB20-446E-803B-623C463636C5}" presName="hierRoot2" presStyleCnt="0">
        <dgm:presLayoutVars>
          <dgm:hierBranch val="init"/>
        </dgm:presLayoutVars>
      </dgm:prSet>
      <dgm:spPr/>
    </dgm:pt>
    <dgm:pt modelId="{6DD0EA49-CD21-4998-A526-832B4E416501}" type="pres">
      <dgm:prSet presAssocID="{3D3847B0-EB20-446E-803B-623C463636C5}" presName="rootComposite" presStyleCnt="0"/>
      <dgm:spPr/>
    </dgm:pt>
    <dgm:pt modelId="{151B5D93-817D-4D5D-9A4D-FB481621B5B0}" type="pres">
      <dgm:prSet presAssocID="{3D3847B0-EB20-446E-803B-623C463636C5}" presName="rootText" presStyleLbl="node4" presStyleIdx="11" presStyleCnt="32">
        <dgm:presLayoutVars>
          <dgm:chPref val="3"/>
        </dgm:presLayoutVars>
      </dgm:prSet>
      <dgm:spPr/>
    </dgm:pt>
    <dgm:pt modelId="{0AD2FFB3-EC58-4E4C-824E-428ABCD0637C}" type="pres">
      <dgm:prSet presAssocID="{3D3847B0-EB20-446E-803B-623C463636C5}" presName="rootConnector" presStyleLbl="node4" presStyleIdx="11" presStyleCnt="32"/>
      <dgm:spPr/>
    </dgm:pt>
    <dgm:pt modelId="{23391456-FF75-4EAF-9555-9DFD32FE1436}" type="pres">
      <dgm:prSet presAssocID="{3D3847B0-EB20-446E-803B-623C463636C5}" presName="hierChild4" presStyleCnt="0"/>
      <dgm:spPr/>
    </dgm:pt>
    <dgm:pt modelId="{458F32D3-934A-4F86-B116-DAC8CA31373C}" type="pres">
      <dgm:prSet presAssocID="{3D3847B0-EB20-446E-803B-623C463636C5}" presName="hierChild5" presStyleCnt="0"/>
      <dgm:spPr/>
    </dgm:pt>
    <dgm:pt modelId="{11FBF68E-AB24-472D-BC1E-C0E9277070F4}" type="pres">
      <dgm:prSet presAssocID="{BF4E136B-333C-4D54-8E45-99DB2A3450D2}" presName="Name37" presStyleLbl="parChTrans1D4" presStyleIdx="12" presStyleCnt="32"/>
      <dgm:spPr/>
    </dgm:pt>
    <dgm:pt modelId="{6FB417A7-7786-4716-8BC3-6C283A2D3C7A}" type="pres">
      <dgm:prSet presAssocID="{9DA00F03-2E56-4A88-BE82-4E35045F3714}" presName="hierRoot2" presStyleCnt="0">
        <dgm:presLayoutVars>
          <dgm:hierBranch val="init"/>
        </dgm:presLayoutVars>
      </dgm:prSet>
      <dgm:spPr/>
    </dgm:pt>
    <dgm:pt modelId="{9D6A821A-DBB9-44A0-BEB8-030E43B6B5C6}" type="pres">
      <dgm:prSet presAssocID="{9DA00F03-2E56-4A88-BE82-4E35045F3714}" presName="rootComposite" presStyleCnt="0"/>
      <dgm:spPr/>
    </dgm:pt>
    <dgm:pt modelId="{9EAE481D-EA55-459D-8BC0-FBB66B165B7E}" type="pres">
      <dgm:prSet presAssocID="{9DA00F03-2E56-4A88-BE82-4E35045F3714}" presName="rootText" presStyleLbl="node4" presStyleIdx="12" presStyleCnt="32">
        <dgm:presLayoutVars>
          <dgm:chPref val="3"/>
        </dgm:presLayoutVars>
      </dgm:prSet>
      <dgm:spPr/>
    </dgm:pt>
    <dgm:pt modelId="{FCC14834-3301-4C28-9F94-93BCDB77840E}" type="pres">
      <dgm:prSet presAssocID="{9DA00F03-2E56-4A88-BE82-4E35045F3714}" presName="rootConnector" presStyleLbl="node4" presStyleIdx="12" presStyleCnt="32"/>
      <dgm:spPr/>
    </dgm:pt>
    <dgm:pt modelId="{85975F5A-A62F-4AAD-A57D-7EC38BDF1419}" type="pres">
      <dgm:prSet presAssocID="{9DA00F03-2E56-4A88-BE82-4E35045F3714}" presName="hierChild4" presStyleCnt="0"/>
      <dgm:spPr/>
    </dgm:pt>
    <dgm:pt modelId="{7FE30219-04E8-4B77-BC4A-28E95E47B202}" type="pres">
      <dgm:prSet presAssocID="{9DA00F03-2E56-4A88-BE82-4E35045F3714}" presName="hierChild5" presStyleCnt="0"/>
      <dgm:spPr/>
    </dgm:pt>
    <dgm:pt modelId="{4A134B24-9079-439D-8D3D-15EE4FC102E5}" type="pres">
      <dgm:prSet presAssocID="{68F55871-2A55-4148-A4AD-5B00EFA22359}" presName="Name37" presStyleLbl="parChTrans1D4" presStyleIdx="13" presStyleCnt="32"/>
      <dgm:spPr/>
    </dgm:pt>
    <dgm:pt modelId="{A54302D8-03E4-48AF-9305-EF57E59A8B52}" type="pres">
      <dgm:prSet presAssocID="{43670046-F0B8-468F-9B4C-D07E76FCF344}" presName="hierRoot2" presStyleCnt="0">
        <dgm:presLayoutVars>
          <dgm:hierBranch val="init"/>
        </dgm:presLayoutVars>
      </dgm:prSet>
      <dgm:spPr/>
    </dgm:pt>
    <dgm:pt modelId="{8DA32C3D-8DBA-4F45-A5D4-FDCB250666EB}" type="pres">
      <dgm:prSet presAssocID="{43670046-F0B8-468F-9B4C-D07E76FCF344}" presName="rootComposite" presStyleCnt="0"/>
      <dgm:spPr/>
    </dgm:pt>
    <dgm:pt modelId="{AE8839E8-2346-4A4B-8802-2403899AEFF2}" type="pres">
      <dgm:prSet presAssocID="{43670046-F0B8-468F-9B4C-D07E76FCF344}" presName="rootText" presStyleLbl="node4" presStyleIdx="13" presStyleCnt="32">
        <dgm:presLayoutVars>
          <dgm:chPref val="3"/>
        </dgm:presLayoutVars>
      </dgm:prSet>
      <dgm:spPr/>
    </dgm:pt>
    <dgm:pt modelId="{9A13A722-501F-455E-AAAD-DB2D68778574}" type="pres">
      <dgm:prSet presAssocID="{43670046-F0B8-468F-9B4C-D07E76FCF344}" presName="rootConnector" presStyleLbl="node4" presStyleIdx="13" presStyleCnt="32"/>
      <dgm:spPr/>
    </dgm:pt>
    <dgm:pt modelId="{DF165F38-1BB3-4005-B79C-70FFCB1B3657}" type="pres">
      <dgm:prSet presAssocID="{43670046-F0B8-468F-9B4C-D07E76FCF344}" presName="hierChild4" presStyleCnt="0"/>
      <dgm:spPr/>
    </dgm:pt>
    <dgm:pt modelId="{6BE2A2F6-1880-4919-8427-674E65F084F1}" type="pres">
      <dgm:prSet presAssocID="{43670046-F0B8-468F-9B4C-D07E76FCF344}" presName="hierChild5" presStyleCnt="0"/>
      <dgm:spPr/>
    </dgm:pt>
    <dgm:pt modelId="{6D1AFCDE-97D6-4F41-BFB9-18009E76B6E5}" type="pres">
      <dgm:prSet presAssocID="{5FD37E0C-AD29-491D-9414-E67F662197EF}" presName="Name37" presStyleLbl="parChTrans1D4" presStyleIdx="14" presStyleCnt="32"/>
      <dgm:spPr/>
    </dgm:pt>
    <dgm:pt modelId="{660E835F-55A2-453C-BF16-84D0895D3E24}" type="pres">
      <dgm:prSet presAssocID="{A536B17D-EB73-4722-8F3B-266BC32D60B9}" presName="hierRoot2" presStyleCnt="0">
        <dgm:presLayoutVars>
          <dgm:hierBranch val="init"/>
        </dgm:presLayoutVars>
      </dgm:prSet>
      <dgm:spPr/>
    </dgm:pt>
    <dgm:pt modelId="{51FB761B-566F-4220-813B-6718680FD2A9}" type="pres">
      <dgm:prSet presAssocID="{A536B17D-EB73-4722-8F3B-266BC32D60B9}" presName="rootComposite" presStyleCnt="0"/>
      <dgm:spPr/>
    </dgm:pt>
    <dgm:pt modelId="{863262B3-22E5-4A68-9C2F-F66E781288C1}" type="pres">
      <dgm:prSet presAssocID="{A536B17D-EB73-4722-8F3B-266BC32D60B9}" presName="rootText" presStyleLbl="node4" presStyleIdx="14" presStyleCnt="32">
        <dgm:presLayoutVars>
          <dgm:chPref val="3"/>
        </dgm:presLayoutVars>
      </dgm:prSet>
      <dgm:spPr/>
    </dgm:pt>
    <dgm:pt modelId="{60A66608-A5C9-45DD-A3CE-779D53C7EBD9}" type="pres">
      <dgm:prSet presAssocID="{A536B17D-EB73-4722-8F3B-266BC32D60B9}" presName="rootConnector" presStyleLbl="node4" presStyleIdx="14" presStyleCnt="32"/>
      <dgm:spPr/>
    </dgm:pt>
    <dgm:pt modelId="{5BBB1FE1-FC50-433D-B101-6B85326F7373}" type="pres">
      <dgm:prSet presAssocID="{A536B17D-EB73-4722-8F3B-266BC32D60B9}" presName="hierChild4" presStyleCnt="0"/>
      <dgm:spPr/>
    </dgm:pt>
    <dgm:pt modelId="{6B85AE5F-9E97-438E-8489-A96B9A36FBBA}" type="pres">
      <dgm:prSet presAssocID="{A536B17D-EB73-4722-8F3B-266BC32D60B9}" presName="hierChild5" presStyleCnt="0"/>
      <dgm:spPr/>
    </dgm:pt>
    <dgm:pt modelId="{46A2C8DB-0248-4FB4-84D9-0E7490523175}" type="pres">
      <dgm:prSet presAssocID="{0860A6C2-1A6C-4371-923A-A39C3513B938}" presName="Name37" presStyleLbl="parChTrans1D4" presStyleIdx="15" presStyleCnt="32"/>
      <dgm:spPr/>
    </dgm:pt>
    <dgm:pt modelId="{AA0C9ECA-0F91-4440-97B6-A1648C4F9532}" type="pres">
      <dgm:prSet presAssocID="{BA867D61-0371-4812-96A8-B4D4BD9648D1}" presName="hierRoot2" presStyleCnt="0">
        <dgm:presLayoutVars>
          <dgm:hierBranch val="init"/>
        </dgm:presLayoutVars>
      </dgm:prSet>
      <dgm:spPr/>
    </dgm:pt>
    <dgm:pt modelId="{C0A4B06B-4308-4E6E-8935-4278680DA8F0}" type="pres">
      <dgm:prSet presAssocID="{BA867D61-0371-4812-96A8-B4D4BD9648D1}" presName="rootComposite" presStyleCnt="0"/>
      <dgm:spPr/>
    </dgm:pt>
    <dgm:pt modelId="{1729704C-FD5B-4FA6-BC70-31AAAD9E0760}" type="pres">
      <dgm:prSet presAssocID="{BA867D61-0371-4812-96A8-B4D4BD9648D1}" presName="rootText" presStyleLbl="node4" presStyleIdx="15" presStyleCnt="32">
        <dgm:presLayoutVars>
          <dgm:chPref val="3"/>
        </dgm:presLayoutVars>
      </dgm:prSet>
      <dgm:spPr/>
    </dgm:pt>
    <dgm:pt modelId="{FCB11F0A-1135-415F-B516-796EAE26727A}" type="pres">
      <dgm:prSet presAssocID="{BA867D61-0371-4812-96A8-B4D4BD9648D1}" presName="rootConnector" presStyleLbl="node4" presStyleIdx="15" presStyleCnt="32"/>
      <dgm:spPr/>
    </dgm:pt>
    <dgm:pt modelId="{78284DCB-9611-43CD-AD2D-EEE70A916F23}" type="pres">
      <dgm:prSet presAssocID="{BA867D61-0371-4812-96A8-B4D4BD9648D1}" presName="hierChild4" presStyleCnt="0"/>
      <dgm:spPr/>
    </dgm:pt>
    <dgm:pt modelId="{3108C61E-F997-4A68-A424-340BBBF83D64}" type="pres">
      <dgm:prSet presAssocID="{BA867D61-0371-4812-96A8-B4D4BD9648D1}" presName="hierChild5" presStyleCnt="0"/>
      <dgm:spPr/>
    </dgm:pt>
    <dgm:pt modelId="{D764EC6D-7A47-457E-851D-535949A4AAD7}" type="pres">
      <dgm:prSet presAssocID="{2D5726C2-D0E8-4BC4-B597-02C473B1F3C6}" presName="hierChild5" presStyleCnt="0"/>
      <dgm:spPr/>
    </dgm:pt>
    <dgm:pt modelId="{A8DE3CBA-E5A4-499A-B3BA-BE5F90B01C0B}" type="pres">
      <dgm:prSet presAssocID="{A52727CD-7C86-4890-8237-18A09D7DAE54}" presName="Name37" presStyleLbl="parChTrans1D3" presStyleIdx="3" presStyleCnt="9"/>
      <dgm:spPr/>
    </dgm:pt>
    <dgm:pt modelId="{246E5241-647E-4BE7-811B-2223C888127D}" type="pres">
      <dgm:prSet presAssocID="{45911623-01D5-47D8-AFFB-A9B77E59EB85}" presName="hierRoot2" presStyleCnt="0">
        <dgm:presLayoutVars>
          <dgm:hierBranch val="init"/>
        </dgm:presLayoutVars>
      </dgm:prSet>
      <dgm:spPr/>
    </dgm:pt>
    <dgm:pt modelId="{650CCA7A-9B66-4A3A-BB1B-2FB1E0F4C518}" type="pres">
      <dgm:prSet presAssocID="{45911623-01D5-47D8-AFFB-A9B77E59EB85}" presName="rootComposite" presStyleCnt="0"/>
      <dgm:spPr/>
    </dgm:pt>
    <dgm:pt modelId="{DFF68263-20B8-49DC-804E-C28F915C7B98}" type="pres">
      <dgm:prSet presAssocID="{45911623-01D5-47D8-AFFB-A9B77E59EB85}" presName="rootText" presStyleLbl="node3" presStyleIdx="3" presStyleCnt="9">
        <dgm:presLayoutVars>
          <dgm:chPref val="3"/>
        </dgm:presLayoutVars>
      </dgm:prSet>
      <dgm:spPr/>
    </dgm:pt>
    <dgm:pt modelId="{B34171F6-A019-4629-916D-BB241E4F5866}" type="pres">
      <dgm:prSet presAssocID="{45911623-01D5-47D8-AFFB-A9B77E59EB85}" presName="rootConnector" presStyleLbl="node3" presStyleIdx="3" presStyleCnt="9"/>
      <dgm:spPr/>
    </dgm:pt>
    <dgm:pt modelId="{997C896A-5B05-4642-A691-2EB0FEE0A8CD}" type="pres">
      <dgm:prSet presAssocID="{45911623-01D5-47D8-AFFB-A9B77E59EB85}" presName="hierChild4" presStyleCnt="0"/>
      <dgm:spPr/>
    </dgm:pt>
    <dgm:pt modelId="{6870BA29-CCD9-4C79-92B4-12668B5D821D}" type="pres">
      <dgm:prSet presAssocID="{8738EAF4-4805-4ABD-8B30-C28CED4E27CB}" presName="Name37" presStyleLbl="parChTrans1D4" presStyleIdx="16" presStyleCnt="32"/>
      <dgm:spPr/>
    </dgm:pt>
    <dgm:pt modelId="{2608D631-4D88-49B8-9255-604A9A6B80F8}" type="pres">
      <dgm:prSet presAssocID="{392ADC51-5332-464F-9537-F5571761A02E}" presName="hierRoot2" presStyleCnt="0">
        <dgm:presLayoutVars>
          <dgm:hierBranch val="init"/>
        </dgm:presLayoutVars>
      </dgm:prSet>
      <dgm:spPr/>
    </dgm:pt>
    <dgm:pt modelId="{0D2C256E-B7A1-4643-A050-B185E5C50339}" type="pres">
      <dgm:prSet presAssocID="{392ADC51-5332-464F-9537-F5571761A02E}" presName="rootComposite" presStyleCnt="0"/>
      <dgm:spPr/>
    </dgm:pt>
    <dgm:pt modelId="{39526FAB-4A16-49F1-BA45-546A49621AA7}" type="pres">
      <dgm:prSet presAssocID="{392ADC51-5332-464F-9537-F5571761A02E}" presName="rootText" presStyleLbl="node4" presStyleIdx="16" presStyleCnt="32">
        <dgm:presLayoutVars>
          <dgm:chPref val="3"/>
        </dgm:presLayoutVars>
      </dgm:prSet>
      <dgm:spPr/>
    </dgm:pt>
    <dgm:pt modelId="{F2EF6456-E1AF-4894-B275-BD5546D853A3}" type="pres">
      <dgm:prSet presAssocID="{392ADC51-5332-464F-9537-F5571761A02E}" presName="rootConnector" presStyleLbl="node4" presStyleIdx="16" presStyleCnt="32"/>
      <dgm:spPr/>
    </dgm:pt>
    <dgm:pt modelId="{83A8A668-BE37-45AA-A00A-67DBBDB96D38}" type="pres">
      <dgm:prSet presAssocID="{392ADC51-5332-464F-9537-F5571761A02E}" presName="hierChild4" presStyleCnt="0"/>
      <dgm:spPr/>
    </dgm:pt>
    <dgm:pt modelId="{DC47086C-32FA-4A5A-AD5C-985284B2D8E6}" type="pres">
      <dgm:prSet presAssocID="{392ADC51-5332-464F-9537-F5571761A02E}" presName="hierChild5" presStyleCnt="0"/>
      <dgm:spPr/>
    </dgm:pt>
    <dgm:pt modelId="{CE3839E7-C802-4A65-9F2E-EB29565E7223}" type="pres">
      <dgm:prSet presAssocID="{27CD8313-3C8C-4C1A-B6D2-A6453D768313}" presName="Name37" presStyleLbl="parChTrans1D4" presStyleIdx="17" presStyleCnt="32"/>
      <dgm:spPr/>
    </dgm:pt>
    <dgm:pt modelId="{87081ECE-0242-4CD3-AB74-3A8F75AF9246}" type="pres">
      <dgm:prSet presAssocID="{D1121440-B399-44AF-B7EE-82F206C2CB1F}" presName="hierRoot2" presStyleCnt="0">
        <dgm:presLayoutVars>
          <dgm:hierBranch val="init"/>
        </dgm:presLayoutVars>
      </dgm:prSet>
      <dgm:spPr/>
    </dgm:pt>
    <dgm:pt modelId="{9BFDE4FB-879C-4BAC-BF0D-F1323CD913CC}" type="pres">
      <dgm:prSet presAssocID="{D1121440-B399-44AF-B7EE-82F206C2CB1F}" presName="rootComposite" presStyleCnt="0"/>
      <dgm:spPr/>
    </dgm:pt>
    <dgm:pt modelId="{3F25E8F3-DE23-453A-BA8A-12779958CDCE}" type="pres">
      <dgm:prSet presAssocID="{D1121440-B399-44AF-B7EE-82F206C2CB1F}" presName="rootText" presStyleLbl="node4" presStyleIdx="17" presStyleCnt="32">
        <dgm:presLayoutVars>
          <dgm:chPref val="3"/>
        </dgm:presLayoutVars>
      </dgm:prSet>
      <dgm:spPr/>
    </dgm:pt>
    <dgm:pt modelId="{A68E51F0-52EA-4550-9176-7EAC06C9F8A7}" type="pres">
      <dgm:prSet presAssocID="{D1121440-B399-44AF-B7EE-82F206C2CB1F}" presName="rootConnector" presStyleLbl="node4" presStyleIdx="17" presStyleCnt="32"/>
      <dgm:spPr/>
    </dgm:pt>
    <dgm:pt modelId="{6A6F7A75-BB25-4240-8C53-985E0F111E6F}" type="pres">
      <dgm:prSet presAssocID="{D1121440-B399-44AF-B7EE-82F206C2CB1F}" presName="hierChild4" presStyleCnt="0"/>
      <dgm:spPr/>
    </dgm:pt>
    <dgm:pt modelId="{032DC3D0-575F-40AE-A6A9-088B9FA5291F}" type="pres">
      <dgm:prSet presAssocID="{D1121440-B399-44AF-B7EE-82F206C2CB1F}" presName="hierChild5" presStyleCnt="0"/>
      <dgm:spPr/>
    </dgm:pt>
    <dgm:pt modelId="{08C7B7B3-00FB-4C98-BD39-00DFA2853AC3}" type="pres">
      <dgm:prSet presAssocID="{C8BDBA7E-FB8B-4FBE-AFE9-A528B836EF45}" presName="Name37" presStyleLbl="parChTrans1D4" presStyleIdx="18" presStyleCnt="32"/>
      <dgm:spPr/>
    </dgm:pt>
    <dgm:pt modelId="{D82C14D8-D342-4535-BD85-EA8CFC318B58}" type="pres">
      <dgm:prSet presAssocID="{766B1F36-6136-44B6-AA89-E77CDD6BDCB2}" presName="hierRoot2" presStyleCnt="0">
        <dgm:presLayoutVars>
          <dgm:hierBranch val="init"/>
        </dgm:presLayoutVars>
      </dgm:prSet>
      <dgm:spPr/>
    </dgm:pt>
    <dgm:pt modelId="{43443459-B7E4-419F-AF73-C8923AF09D37}" type="pres">
      <dgm:prSet presAssocID="{766B1F36-6136-44B6-AA89-E77CDD6BDCB2}" presName="rootComposite" presStyleCnt="0"/>
      <dgm:spPr/>
    </dgm:pt>
    <dgm:pt modelId="{BDD073D6-BDC3-4E60-BFB0-700330FF3248}" type="pres">
      <dgm:prSet presAssocID="{766B1F36-6136-44B6-AA89-E77CDD6BDCB2}" presName="rootText" presStyleLbl="node4" presStyleIdx="18" presStyleCnt="32">
        <dgm:presLayoutVars>
          <dgm:chPref val="3"/>
        </dgm:presLayoutVars>
      </dgm:prSet>
      <dgm:spPr/>
    </dgm:pt>
    <dgm:pt modelId="{BD8FB151-7F06-406A-968B-061455C72082}" type="pres">
      <dgm:prSet presAssocID="{766B1F36-6136-44B6-AA89-E77CDD6BDCB2}" presName="rootConnector" presStyleLbl="node4" presStyleIdx="18" presStyleCnt="32"/>
      <dgm:spPr/>
    </dgm:pt>
    <dgm:pt modelId="{849A5F41-F568-4A59-BF81-361A44DCF0EE}" type="pres">
      <dgm:prSet presAssocID="{766B1F36-6136-44B6-AA89-E77CDD6BDCB2}" presName="hierChild4" presStyleCnt="0"/>
      <dgm:spPr/>
    </dgm:pt>
    <dgm:pt modelId="{10234475-C886-4857-8D25-6547ACF4F366}" type="pres">
      <dgm:prSet presAssocID="{766B1F36-6136-44B6-AA89-E77CDD6BDCB2}" presName="hierChild5" presStyleCnt="0"/>
      <dgm:spPr/>
    </dgm:pt>
    <dgm:pt modelId="{56AC898A-5445-474A-8FA0-BDBC43D27A04}" type="pres">
      <dgm:prSet presAssocID="{C224EDC6-4004-4906-B044-0C4BAED7112C}" presName="Name37" presStyleLbl="parChTrans1D4" presStyleIdx="19" presStyleCnt="32"/>
      <dgm:spPr/>
    </dgm:pt>
    <dgm:pt modelId="{8BDE6D3C-ECBC-44AD-B1FF-73CEBF446517}" type="pres">
      <dgm:prSet presAssocID="{A62CB109-F7E6-468D-914A-CA7CC6012683}" presName="hierRoot2" presStyleCnt="0">
        <dgm:presLayoutVars>
          <dgm:hierBranch val="init"/>
        </dgm:presLayoutVars>
      </dgm:prSet>
      <dgm:spPr/>
    </dgm:pt>
    <dgm:pt modelId="{D0766B93-F58A-44CC-A8DC-A7ED26539E23}" type="pres">
      <dgm:prSet presAssocID="{A62CB109-F7E6-468D-914A-CA7CC6012683}" presName="rootComposite" presStyleCnt="0"/>
      <dgm:spPr/>
    </dgm:pt>
    <dgm:pt modelId="{D6BF3C4A-D343-4E99-83D5-50ADBE4001B9}" type="pres">
      <dgm:prSet presAssocID="{A62CB109-F7E6-468D-914A-CA7CC6012683}" presName="rootText" presStyleLbl="node4" presStyleIdx="19" presStyleCnt="32">
        <dgm:presLayoutVars>
          <dgm:chPref val="3"/>
        </dgm:presLayoutVars>
      </dgm:prSet>
      <dgm:spPr/>
    </dgm:pt>
    <dgm:pt modelId="{BCD73085-DA5B-49B7-8BFA-62C27C8F5316}" type="pres">
      <dgm:prSet presAssocID="{A62CB109-F7E6-468D-914A-CA7CC6012683}" presName="rootConnector" presStyleLbl="node4" presStyleIdx="19" presStyleCnt="32"/>
      <dgm:spPr/>
    </dgm:pt>
    <dgm:pt modelId="{428F3666-4F4F-49C9-9254-9DC2C4EEC83D}" type="pres">
      <dgm:prSet presAssocID="{A62CB109-F7E6-468D-914A-CA7CC6012683}" presName="hierChild4" presStyleCnt="0"/>
      <dgm:spPr/>
    </dgm:pt>
    <dgm:pt modelId="{2FD9C9A0-9872-4549-BC99-9123818C2755}" type="pres">
      <dgm:prSet presAssocID="{A62CB109-F7E6-468D-914A-CA7CC6012683}" presName="hierChild5" presStyleCnt="0"/>
      <dgm:spPr/>
    </dgm:pt>
    <dgm:pt modelId="{66F06CF1-35BA-44FD-87E4-CACD9E7E5E7F}" type="pres">
      <dgm:prSet presAssocID="{45911623-01D5-47D8-AFFB-A9B77E59EB85}" presName="hierChild5" presStyleCnt="0"/>
      <dgm:spPr/>
    </dgm:pt>
    <dgm:pt modelId="{A228A7CD-9211-4077-A3EF-BD8D78D2B2E5}" type="pres">
      <dgm:prSet presAssocID="{04478EC6-C111-45C5-9DC2-88DDB1E8DC38}" presName="Name37" presStyleLbl="parChTrans1D3" presStyleIdx="4" presStyleCnt="9"/>
      <dgm:spPr/>
    </dgm:pt>
    <dgm:pt modelId="{2EC78654-7B10-43F2-8F74-7C0814147719}" type="pres">
      <dgm:prSet presAssocID="{6CFCACB5-8288-4099-A5C9-3A41652F88E3}" presName="hierRoot2" presStyleCnt="0">
        <dgm:presLayoutVars>
          <dgm:hierBranch val="init"/>
        </dgm:presLayoutVars>
      </dgm:prSet>
      <dgm:spPr/>
    </dgm:pt>
    <dgm:pt modelId="{A64BC74A-ACA3-4C10-BB03-EC6997EFE3EE}" type="pres">
      <dgm:prSet presAssocID="{6CFCACB5-8288-4099-A5C9-3A41652F88E3}" presName="rootComposite" presStyleCnt="0"/>
      <dgm:spPr/>
    </dgm:pt>
    <dgm:pt modelId="{D9A062B1-5F44-45BF-83C8-ECA445B04530}" type="pres">
      <dgm:prSet presAssocID="{6CFCACB5-8288-4099-A5C9-3A41652F88E3}" presName="rootText" presStyleLbl="node3" presStyleIdx="4" presStyleCnt="9">
        <dgm:presLayoutVars>
          <dgm:chPref val="3"/>
        </dgm:presLayoutVars>
      </dgm:prSet>
      <dgm:spPr/>
    </dgm:pt>
    <dgm:pt modelId="{02461EF8-2682-4E3C-9E18-DF248BA92BAF}" type="pres">
      <dgm:prSet presAssocID="{6CFCACB5-8288-4099-A5C9-3A41652F88E3}" presName="rootConnector" presStyleLbl="node3" presStyleIdx="4" presStyleCnt="9"/>
      <dgm:spPr/>
    </dgm:pt>
    <dgm:pt modelId="{90E47390-53B6-4AF5-A9CA-7CCB3727432B}" type="pres">
      <dgm:prSet presAssocID="{6CFCACB5-8288-4099-A5C9-3A41652F88E3}" presName="hierChild4" presStyleCnt="0"/>
      <dgm:spPr/>
    </dgm:pt>
    <dgm:pt modelId="{59C6A5F7-B7BB-4B87-B09C-67EE71283C2C}" type="pres">
      <dgm:prSet presAssocID="{184C0845-8630-441F-89DE-BDA884E69B22}" presName="Name37" presStyleLbl="parChTrans1D4" presStyleIdx="20" presStyleCnt="32"/>
      <dgm:spPr/>
    </dgm:pt>
    <dgm:pt modelId="{2A6F6721-8B9A-4254-A8A4-A48546D25A33}" type="pres">
      <dgm:prSet presAssocID="{386D5C88-C363-4AF0-8D6C-80A8834E50F8}" presName="hierRoot2" presStyleCnt="0">
        <dgm:presLayoutVars>
          <dgm:hierBranch val="init"/>
        </dgm:presLayoutVars>
      </dgm:prSet>
      <dgm:spPr/>
    </dgm:pt>
    <dgm:pt modelId="{29F7B56A-21CA-4F8F-A6B1-DBE3B1B5CB5F}" type="pres">
      <dgm:prSet presAssocID="{386D5C88-C363-4AF0-8D6C-80A8834E50F8}" presName="rootComposite" presStyleCnt="0"/>
      <dgm:spPr/>
    </dgm:pt>
    <dgm:pt modelId="{331A011E-692F-4158-AFE8-BACE5095C303}" type="pres">
      <dgm:prSet presAssocID="{386D5C88-C363-4AF0-8D6C-80A8834E50F8}" presName="rootText" presStyleLbl="node4" presStyleIdx="20" presStyleCnt="32">
        <dgm:presLayoutVars>
          <dgm:chPref val="3"/>
        </dgm:presLayoutVars>
      </dgm:prSet>
      <dgm:spPr/>
    </dgm:pt>
    <dgm:pt modelId="{C99361B6-DAE0-442F-8357-0CA35EE3BABC}" type="pres">
      <dgm:prSet presAssocID="{386D5C88-C363-4AF0-8D6C-80A8834E50F8}" presName="rootConnector" presStyleLbl="node4" presStyleIdx="20" presStyleCnt="32"/>
      <dgm:spPr/>
    </dgm:pt>
    <dgm:pt modelId="{FDCF5340-D590-4DE0-8232-2B336E9F9606}" type="pres">
      <dgm:prSet presAssocID="{386D5C88-C363-4AF0-8D6C-80A8834E50F8}" presName="hierChild4" presStyleCnt="0"/>
      <dgm:spPr/>
    </dgm:pt>
    <dgm:pt modelId="{881EC84C-3183-4C56-B199-3B17782B7299}" type="pres">
      <dgm:prSet presAssocID="{386D5C88-C363-4AF0-8D6C-80A8834E50F8}" presName="hierChild5" presStyleCnt="0"/>
      <dgm:spPr/>
    </dgm:pt>
    <dgm:pt modelId="{6B0A0E98-5A50-4C1E-8393-B500663CE8D8}" type="pres">
      <dgm:prSet presAssocID="{6FCF3600-2CA9-4769-BFAF-4D8839A49003}" presName="Name37" presStyleLbl="parChTrans1D4" presStyleIdx="21" presStyleCnt="32"/>
      <dgm:spPr/>
    </dgm:pt>
    <dgm:pt modelId="{CCA91F52-EA37-4C0A-9760-56191A53E471}" type="pres">
      <dgm:prSet presAssocID="{A7BD70FA-9ABA-47C2-A15E-657373B2C53F}" presName="hierRoot2" presStyleCnt="0">
        <dgm:presLayoutVars>
          <dgm:hierBranch val="init"/>
        </dgm:presLayoutVars>
      </dgm:prSet>
      <dgm:spPr/>
    </dgm:pt>
    <dgm:pt modelId="{EC9D7E04-1430-4677-809B-15467105A3CD}" type="pres">
      <dgm:prSet presAssocID="{A7BD70FA-9ABA-47C2-A15E-657373B2C53F}" presName="rootComposite" presStyleCnt="0"/>
      <dgm:spPr/>
    </dgm:pt>
    <dgm:pt modelId="{DFF6EADF-2E91-455A-BD7F-255EC1BA5B5E}" type="pres">
      <dgm:prSet presAssocID="{A7BD70FA-9ABA-47C2-A15E-657373B2C53F}" presName="rootText" presStyleLbl="node4" presStyleIdx="21" presStyleCnt="32">
        <dgm:presLayoutVars>
          <dgm:chPref val="3"/>
        </dgm:presLayoutVars>
      </dgm:prSet>
      <dgm:spPr/>
    </dgm:pt>
    <dgm:pt modelId="{0FB5698D-AAC4-4177-ACC1-419EA62CE22D}" type="pres">
      <dgm:prSet presAssocID="{A7BD70FA-9ABA-47C2-A15E-657373B2C53F}" presName="rootConnector" presStyleLbl="node4" presStyleIdx="21" presStyleCnt="32"/>
      <dgm:spPr/>
    </dgm:pt>
    <dgm:pt modelId="{8E33BCB9-BCB3-4317-ABDE-A69134AF6C34}" type="pres">
      <dgm:prSet presAssocID="{A7BD70FA-9ABA-47C2-A15E-657373B2C53F}" presName="hierChild4" presStyleCnt="0"/>
      <dgm:spPr/>
    </dgm:pt>
    <dgm:pt modelId="{0F558CCF-8DDA-4CBD-8D62-F2CCC4B2E835}" type="pres">
      <dgm:prSet presAssocID="{A7BD70FA-9ABA-47C2-A15E-657373B2C53F}" presName="hierChild5" presStyleCnt="0"/>
      <dgm:spPr/>
    </dgm:pt>
    <dgm:pt modelId="{FB5397E1-F995-4281-9A66-039C76BBB3DD}" type="pres">
      <dgm:prSet presAssocID="{6CFCACB5-8288-4099-A5C9-3A41652F88E3}" presName="hierChild5" presStyleCnt="0"/>
      <dgm:spPr/>
    </dgm:pt>
    <dgm:pt modelId="{44A02B48-0549-4CBA-898F-980E72A9BB42}" type="pres">
      <dgm:prSet presAssocID="{DDC3D37B-0A20-4ABF-A16D-748B21D43076}" presName="hierChild5" presStyleCnt="0"/>
      <dgm:spPr/>
    </dgm:pt>
    <dgm:pt modelId="{E08A5BF9-B2B6-4E78-96A6-3C6E9ED9F932}" type="pres">
      <dgm:prSet presAssocID="{F77D6D27-AFDE-4E38-9C31-EEE7DB4C1BA9}" presName="Name37" presStyleLbl="parChTrans1D2" presStyleIdx="1" presStyleCnt="2"/>
      <dgm:spPr/>
    </dgm:pt>
    <dgm:pt modelId="{59DB2E57-E4A3-4FF2-9A72-1D6961E8B96E}" type="pres">
      <dgm:prSet presAssocID="{E597D947-C1ED-485C-AA65-B62906E75C03}" presName="hierRoot2" presStyleCnt="0">
        <dgm:presLayoutVars>
          <dgm:hierBranch val="init"/>
        </dgm:presLayoutVars>
      </dgm:prSet>
      <dgm:spPr/>
    </dgm:pt>
    <dgm:pt modelId="{542F8926-2B40-4E1E-9D52-1AEC9D0663D1}" type="pres">
      <dgm:prSet presAssocID="{E597D947-C1ED-485C-AA65-B62906E75C03}" presName="rootComposite" presStyleCnt="0"/>
      <dgm:spPr/>
    </dgm:pt>
    <dgm:pt modelId="{C9FF3865-FED0-4691-9475-908142228B34}" type="pres">
      <dgm:prSet presAssocID="{E597D947-C1ED-485C-AA65-B62906E75C03}" presName="rootText" presStyleLbl="node2" presStyleIdx="1" presStyleCnt="2">
        <dgm:presLayoutVars>
          <dgm:chPref val="3"/>
        </dgm:presLayoutVars>
      </dgm:prSet>
      <dgm:spPr/>
    </dgm:pt>
    <dgm:pt modelId="{F2A1C24A-B9F8-40D3-93B5-2661AEC4BA0B}" type="pres">
      <dgm:prSet presAssocID="{E597D947-C1ED-485C-AA65-B62906E75C03}" presName="rootConnector" presStyleLbl="node2" presStyleIdx="1" presStyleCnt="2"/>
      <dgm:spPr/>
    </dgm:pt>
    <dgm:pt modelId="{04850B83-392B-48D3-8F89-672A21897C2E}" type="pres">
      <dgm:prSet presAssocID="{E597D947-C1ED-485C-AA65-B62906E75C03}" presName="hierChild4" presStyleCnt="0"/>
      <dgm:spPr/>
    </dgm:pt>
    <dgm:pt modelId="{63EA33B8-BDB5-4176-B0EB-D946CDE0C55E}" type="pres">
      <dgm:prSet presAssocID="{79E308D2-C51B-40D9-B4EA-DBFC7A0E12C5}" presName="Name37" presStyleLbl="parChTrans1D3" presStyleIdx="5" presStyleCnt="9"/>
      <dgm:spPr/>
    </dgm:pt>
    <dgm:pt modelId="{1B3669DB-3E93-415E-9FD3-DEA84E795B01}" type="pres">
      <dgm:prSet presAssocID="{1766AFA5-EC31-403B-9B60-B509B45198B8}" presName="hierRoot2" presStyleCnt="0">
        <dgm:presLayoutVars>
          <dgm:hierBranch val="init"/>
        </dgm:presLayoutVars>
      </dgm:prSet>
      <dgm:spPr/>
    </dgm:pt>
    <dgm:pt modelId="{7206AE46-6B2D-4A00-AE48-2FA0C4718E69}" type="pres">
      <dgm:prSet presAssocID="{1766AFA5-EC31-403B-9B60-B509B45198B8}" presName="rootComposite" presStyleCnt="0"/>
      <dgm:spPr/>
    </dgm:pt>
    <dgm:pt modelId="{1FEEBF58-D933-44B0-A18A-574963D5288F}" type="pres">
      <dgm:prSet presAssocID="{1766AFA5-EC31-403B-9B60-B509B45198B8}" presName="rootText" presStyleLbl="node3" presStyleIdx="5" presStyleCnt="9">
        <dgm:presLayoutVars>
          <dgm:chPref val="3"/>
        </dgm:presLayoutVars>
      </dgm:prSet>
      <dgm:spPr/>
    </dgm:pt>
    <dgm:pt modelId="{7542641D-A47B-4E0D-B283-7BE14CAF62E4}" type="pres">
      <dgm:prSet presAssocID="{1766AFA5-EC31-403B-9B60-B509B45198B8}" presName="rootConnector" presStyleLbl="node3" presStyleIdx="5" presStyleCnt="9"/>
      <dgm:spPr/>
    </dgm:pt>
    <dgm:pt modelId="{FB0036C4-0B9E-474E-A0AD-DE973D97D028}" type="pres">
      <dgm:prSet presAssocID="{1766AFA5-EC31-403B-9B60-B509B45198B8}" presName="hierChild4" presStyleCnt="0"/>
      <dgm:spPr/>
    </dgm:pt>
    <dgm:pt modelId="{45F0F0BC-C91F-4B0E-81DF-770796913A15}" type="pres">
      <dgm:prSet presAssocID="{2156A35B-B8AB-46BA-8B56-A3136118E1A5}" presName="Name37" presStyleLbl="parChTrans1D4" presStyleIdx="22" presStyleCnt="32"/>
      <dgm:spPr/>
    </dgm:pt>
    <dgm:pt modelId="{3E9FA278-DA08-4404-A154-FB6FB92F0648}" type="pres">
      <dgm:prSet presAssocID="{944026AF-CD2E-4E9C-9589-07695EE4F5DE}" presName="hierRoot2" presStyleCnt="0">
        <dgm:presLayoutVars>
          <dgm:hierBranch val="init"/>
        </dgm:presLayoutVars>
      </dgm:prSet>
      <dgm:spPr/>
    </dgm:pt>
    <dgm:pt modelId="{80669565-15CB-43D9-8118-6154CF8F0C2A}" type="pres">
      <dgm:prSet presAssocID="{944026AF-CD2E-4E9C-9589-07695EE4F5DE}" presName="rootComposite" presStyleCnt="0"/>
      <dgm:spPr/>
    </dgm:pt>
    <dgm:pt modelId="{F2D06710-5011-4691-B74D-0F6426621B41}" type="pres">
      <dgm:prSet presAssocID="{944026AF-CD2E-4E9C-9589-07695EE4F5DE}" presName="rootText" presStyleLbl="node4" presStyleIdx="22" presStyleCnt="32">
        <dgm:presLayoutVars>
          <dgm:chPref val="3"/>
        </dgm:presLayoutVars>
      </dgm:prSet>
      <dgm:spPr/>
    </dgm:pt>
    <dgm:pt modelId="{4AE98F92-B173-4220-9C09-E62CB3087DF2}" type="pres">
      <dgm:prSet presAssocID="{944026AF-CD2E-4E9C-9589-07695EE4F5DE}" presName="rootConnector" presStyleLbl="node4" presStyleIdx="22" presStyleCnt="32"/>
      <dgm:spPr/>
    </dgm:pt>
    <dgm:pt modelId="{6CF73413-EBA5-48EC-8C89-D8E171928FFE}" type="pres">
      <dgm:prSet presAssocID="{944026AF-CD2E-4E9C-9589-07695EE4F5DE}" presName="hierChild4" presStyleCnt="0"/>
      <dgm:spPr/>
    </dgm:pt>
    <dgm:pt modelId="{22D90CA7-07D3-4925-94F4-53E27BA528B8}" type="pres">
      <dgm:prSet presAssocID="{944026AF-CD2E-4E9C-9589-07695EE4F5DE}" presName="hierChild5" presStyleCnt="0"/>
      <dgm:spPr/>
    </dgm:pt>
    <dgm:pt modelId="{FA913513-8E77-41E8-B517-5D1F2BF8869E}" type="pres">
      <dgm:prSet presAssocID="{704FFD6D-6D55-48E8-A5E1-CFA0E618B103}" presName="Name37" presStyleLbl="parChTrans1D4" presStyleIdx="23" presStyleCnt="32"/>
      <dgm:spPr/>
    </dgm:pt>
    <dgm:pt modelId="{04542CAD-C0E3-47B6-B5BD-1E0EC24E0212}" type="pres">
      <dgm:prSet presAssocID="{5D261942-6E82-4D07-9B73-DC3140EA5F1E}" presName="hierRoot2" presStyleCnt="0">
        <dgm:presLayoutVars>
          <dgm:hierBranch val="init"/>
        </dgm:presLayoutVars>
      </dgm:prSet>
      <dgm:spPr/>
    </dgm:pt>
    <dgm:pt modelId="{81D10405-5045-4B7F-8C6F-CF420A1A0E55}" type="pres">
      <dgm:prSet presAssocID="{5D261942-6E82-4D07-9B73-DC3140EA5F1E}" presName="rootComposite" presStyleCnt="0"/>
      <dgm:spPr/>
    </dgm:pt>
    <dgm:pt modelId="{2149A104-D455-4F8D-B651-958321858D1A}" type="pres">
      <dgm:prSet presAssocID="{5D261942-6E82-4D07-9B73-DC3140EA5F1E}" presName="rootText" presStyleLbl="node4" presStyleIdx="23" presStyleCnt="32">
        <dgm:presLayoutVars>
          <dgm:chPref val="3"/>
        </dgm:presLayoutVars>
      </dgm:prSet>
      <dgm:spPr/>
    </dgm:pt>
    <dgm:pt modelId="{15DE3AF2-1746-4EE8-AF58-0BF620BE828E}" type="pres">
      <dgm:prSet presAssocID="{5D261942-6E82-4D07-9B73-DC3140EA5F1E}" presName="rootConnector" presStyleLbl="node4" presStyleIdx="23" presStyleCnt="32"/>
      <dgm:spPr/>
    </dgm:pt>
    <dgm:pt modelId="{DC7C935D-7BC5-4BD6-B98C-D69023187222}" type="pres">
      <dgm:prSet presAssocID="{5D261942-6E82-4D07-9B73-DC3140EA5F1E}" presName="hierChild4" presStyleCnt="0"/>
      <dgm:spPr/>
    </dgm:pt>
    <dgm:pt modelId="{52A8F458-1607-4FEC-AB7F-09FF3EB61440}" type="pres">
      <dgm:prSet presAssocID="{5D261942-6E82-4D07-9B73-DC3140EA5F1E}" presName="hierChild5" presStyleCnt="0"/>
      <dgm:spPr/>
    </dgm:pt>
    <dgm:pt modelId="{9290B6EF-CB39-4954-B25F-19F372C07A1A}" type="pres">
      <dgm:prSet presAssocID="{1766AFA5-EC31-403B-9B60-B509B45198B8}" presName="hierChild5" presStyleCnt="0"/>
      <dgm:spPr/>
    </dgm:pt>
    <dgm:pt modelId="{9AF6E441-7B46-4833-9E5A-398915E390A9}" type="pres">
      <dgm:prSet presAssocID="{545BEED2-5979-4D91-BEA1-4C2B2C7C0F2B}" presName="Name37" presStyleLbl="parChTrans1D3" presStyleIdx="6" presStyleCnt="9"/>
      <dgm:spPr/>
    </dgm:pt>
    <dgm:pt modelId="{4F94BAB0-6751-4251-8F0B-B9190BFC7DA9}" type="pres">
      <dgm:prSet presAssocID="{FD17B4B1-35ED-494A-A7A6-A35779F2768C}" presName="hierRoot2" presStyleCnt="0">
        <dgm:presLayoutVars>
          <dgm:hierBranch val="init"/>
        </dgm:presLayoutVars>
      </dgm:prSet>
      <dgm:spPr/>
    </dgm:pt>
    <dgm:pt modelId="{9562A781-3A73-4250-9B31-4DF9837B56C4}" type="pres">
      <dgm:prSet presAssocID="{FD17B4B1-35ED-494A-A7A6-A35779F2768C}" presName="rootComposite" presStyleCnt="0"/>
      <dgm:spPr/>
    </dgm:pt>
    <dgm:pt modelId="{6F403F10-0CFE-45F4-B556-874177D18940}" type="pres">
      <dgm:prSet presAssocID="{FD17B4B1-35ED-494A-A7A6-A35779F2768C}" presName="rootText" presStyleLbl="node3" presStyleIdx="6" presStyleCnt="9">
        <dgm:presLayoutVars>
          <dgm:chPref val="3"/>
        </dgm:presLayoutVars>
      </dgm:prSet>
      <dgm:spPr/>
    </dgm:pt>
    <dgm:pt modelId="{2263697C-B000-45E7-9B3E-2432008A95BA}" type="pres">
      <dgm:prSet presAssocID="{FD17B4B1-35ED-494A-A7A6-A35779F2768C}" presName="rootConnector" presStyleLbl="node3" presStyleIdx="6" presStyleCnt="9"/>
      <dgm:spPr/>
    </dgm:pt>
    <dgm:pt modelId="{3749C5BB-F136-493E-9AE9-F9F461079B00}" type="pres">
      <dgm:prSet presAssocID="{FD17B4B1-35ED-494A-A7A6-A35779F2768C}" presName="hierChild4" presStyleCnt="0"/>
      <dgm:spPr/>
    </dgm:pt>
    <dgm:pt modelId="{1F594164-5D7F-45F5-86C0-45E33265FDB2}" type="pres">
      <dgm:prSet presAssocID="{4F535ABB-108D-4652-AAD6-6E18D7BB48C7}" presName="Name37" presStyleLbl="parChTrans1D4" presStyleIdx="24" presStyleCnt="32"/>
      <dgm:spPr/>
    </dgm:pt>
    <dgm:pt modelId="{AAC536B9-F0C5-473D-B88A-3D0ADD0E8393}" type="pres">
      <dgm:prSet presAssocID="{517D58CF-1810-4C00-8D00-FBA6F086DFA8}" presName="hierRoot2" presStyleCnt="0">
        <dgm:presLayoutVars>
          <dgm:hierBranch val="init"/>
        </dgm:presLayoutVars>
      </dgm:prSet>
      <dgm:spPr/>
    </dgm:pt>
    <dgm:pt modelId="{F3F9159A-E833-4672-BC88-57B5623CB3A1}" type="pres">
      <dgm:prSet presAssocID="{517D58CF-1810-4C00-8D00-FBA6F086DFA8}" presName="rootComposite" presStyleCnt="0"/>
      <dgm:spPr/>
    </dgm:pt>
    <dgm:pt modelId="{DF8F74E2-BDF7-4FC7-AC08-A4FA75B32F49}" type="pres">
      <dgm:prSet presAssocID="{517D58CF-1810-4C00-8D00-FBA6F086DFA8}" presName="rootText" presStyleLbl="node4" presStyleIdx="24" presStyleCnt="32">
        <dgm:presLayoutVars>
          <dgm:chPref val="3"/>
        </dgm:presLayoutVars>
      </dgm:prSet>
      <dgm:spPr/>
    </dgm:pt>
    <dgm:pt modelId="{D8E5DA0B-1057-49A5-B515-76E892F77C2F}" type="pres">
      <dgm:prSet presAssocID="{517D58CF-1810-4C00-8D00-FBA6F086DFA8}" presName="rootConnector" presStyleLbl="node4" presStyleIdx="24" presStyleCnt="32"/>
      <dgm:spPr/>
    </dgm:pt>
    <dgm:pt modelId="{442A0C15-A54A-4FBA-A947-35EB201D1157}" type="pres">
      <dgm:prSet presAssocID="{517D58CF-1810-4C00-8D00-FBA6F086DFA8}" presName="hierChild4" presStyleCnt="0"/>
      <dgm:spPr/>
    </dgm:pt>
    <dgm:pt modelId="{6F41A701-3A90-4400-8590-964894075DE2}" type="pres">
      <dgm:prSet presAssocID="{517D58CF-1810-4C00-8D00-FBA6F086DFA8}" presName="hierChild5" presStyleCnt="0"/>
      <dgm:spPr/>
    </dgm:pt>
    <dgm:pt modelId="{ABC8852D-DDD5-4060-B6DD-762CBC83B29D}" type="pres">
      <dgm:prSet presAssocID="{1BAC082A-9FB2-418B-8AD6-8F70BD073375}" presName="Name37" presStyleLbl="parChTrans1D4" presStyleIdx="25" presStyleCnt="32"/>
      <dgm:spPr/>
    </dgm:pt>
    <dgm:pt modelId="{FED645B8-3848-4015-8F8B-12F11406809E}" type="pres">
      <dgm:prSet presAssocID="{1B1753F2-B362-41F5-B680-CE189B89D8CA}" presName="hierRoot2" presStyleCnt="0">
        <dgm:presLayoutVars>
          <dgm:hierBranch val="init"/>
        </dgm:presLayoutVars>
      </dgm:prSet>
      <dgm:spPr/>
    </dgm:pt>
    <dgm:pt modelId="{8474D45E-D58A-4F13-B118-A211801BBAF0}" type="pres">
      <dgm:prSet presAssocID="{1B1753F2-B362-41F5-B680-CE189B89D8CA}" presName="rootComposite" presStyleCnt="0"/>
      <dgm:spPr/>
    </dgm:pt>
    <dgm:pt modelId="{30339A2F-7863-4164-83F0-9EA6B5238213}" type="pres">
      <dgm:prSet presAssocID="{1B1753F2-B362-41F5-B680-CE189B89D8CA}" presName="rootText" presStyleLbl="node4" presStyleIdx="25" presStyleCnt="32">
        <dgm:presLayoutVars>
          <dgm:chPref val="3"/>
        </dgm:presLayoutVars>
      </dgm:prSet>
      <dgm:spPr/>
    </dgm:pt>
    <dgm:pt modelId="{7BD6862C-811C-4FEA-AC96-1BE9A3AC9FA4}" type="pres">
      <dgm:prSet presAssocID="{1B1753F2-B362-41F5-B680-CE189B89D8CA}" presName="rootConnector" presStyleLbl="node4" presStyleIdx="25" presStyleCnt="32"/>
      <dgm:spPr/>
    </dgm:pt>
    <dgm:pt modelId="{8E20BC0F-0607-4CAB-B7EF-F19252F0C82F}" type="pres">
      <dgm:prSet presAssocID="{1B1753F2-B362-41F5-B680-CE189B89D8CA}" presName="hierChild4" presStyleCnt="0"/>
      <dgm:spPr/>
    </dgm:pt>
    <dgm:pt modelId="{5D8E64C6-BE29-4015-B5F8-F27905C5CB26}" type="pres">
      <dgm:prSet presAssocID="{1B1753F2-B362-41F5-B680-CE189B89D8CA}" presName="hierChild5" presStyleCnt="0"/>
      <dgm:spPr/>
    </dgm:pt>
    <dgm:pt modelId="{38EAE53C-59A8-47BE-AD1B-22F40D9CD2A6}" type="pres">
      <dgm:prSet presAssocID="{FD17B4B1-35ED-494A-A7A6-A35779F2768C}" presName="hierChild5" presStyleCnt="0"/>
      <dgm:spPr/>
    </dgm:pt>
    <dgm:pt modelId="{B50654E5-5B6A-4927-A153-1624EF085861}" type="pres">
      <dgm:prSet presAssocID="{ADD8C9AC-0F88-43D5-AF5E-029A9C02A716}" presName="Name37" presStyleLbl="parChTrans1D3" presStyleIdx="7" presStyleCnt="9"/>
      <dgm:spPr/>
    </dgm:pt>
    <dgm:pt modelId="{D2620B39-85D1-410E-A241-DFDCD9B1DF04}" type="pres">
      <dgm:prSet presAssocID="{40445A37-F952-41CA-BB89-BD03F7A76F46}" presName="hierRoot2" presStyleCnt="0">
        <dgm:presLayoutVars>
          <dgm:hierBranch val="init"/>
        </dgm:presLayoutVars>
      </dgm:prSet>
      <dgm:spPr/>
    </dgm:pt>
    <dgm:pt modelId="{2DBE5607-FD1E-4D0B-9DA8-6C98C8E6EBF2}" type="pres">
      <dgm:prSet presAssocID="{40445A37-F952-41CA-BB89-BD03F7A76F46}" presName="rootComposite" presStyleCnt="0"/>
      <dgm:spPr/>
    </dgm:pt>
    <dgm:pt modelId="{BBED45FD-E35E-4A96-8A95-2A186B981325}" type="pres">
      <dgm:prSet presAssocID="{40445A37-F952-41CA-BB89-BD03F7A76F46}" presName="rootText" presStyleLbl="node3" presStyleIdx="7" presStyleCnt="9">
        <dgm:presLayoutVars>
          <dgm:chPref val="3"/>
        </dgm:presLayoutVars>
      </dgm:prSet>
      <dgm:spPr/>
    </dgm:pt>
    <dgm:pt modelId="{54700A33-4535-42DF-918B-34DE4C9B697A}" type="pres">
      <dgm:prSet presAssocID="{40445A37-F952-41CA-BB89-BD03F7A76F46}" presName="rootConnector" presStyleLbl="node3" presStyleIdx="7" presStyleCnt="9"/>
      <dgm:spPr/>
    </dgm:pt>
    <dgm:pt modelId="{4444CF0F-A2A6-4D52-B181-260657DA750B}" type="pres">
      <dgm:prSet presAssocID="{40445A37-F952-41CA-BB89-BD03F7A76F46}" presName="hierChild4" presStyleCnt="0"/>
      <dgm:spPr/>
    </dgm:pt>
    <dgm:pt modelId="{BA8F7C15-473F-49FB-A2C9-E5B3D01F9811}" type="pres">
      <dgm:prSet presAssocID="{53942208-26A7-45AC-961D-F3A7BC537A81}" presName="Name37" presStyleLbl="parChTrans1D4" presStyleIdx="26" presStyleCnt="32"/>
      <dgm:spPr/>
    </dgm:pt>
    <dgm:pt modelId="{5118DF89-4896-483D-B754-4D080366539F}" type="pres">
      <dgm:prSet presAssocID="{47DFF3FD-31D9-47BE-B529-EF83635B760B}" presName="hierRoot2" presStyleCnt="0">
        <dgm:presLayoutVars>
          <dgm:hierBranch val="init"/>
        </dgm:presLayoutVars>
      </dgm:prSet>
      <dgm:spPr/>
    </dgm:pt>
    <dgm:pt modelId="{861DC250-01D4-4319-8243-9D42E7C996B9}" type="pres">
      <dgm:prSet presAssocID="{47DFF3FD-31D9-47BE-B529-EF83635B760B}" presName="rootComposite" presStyleCnt="0"/>
      <dgm:spPr/>
    </dgm:pt>
    <dgm:pt modelId="{08C4B457-163F-48B6-807B-06353B0A879C}" type="pres">
      <dgm:prSet presAssocID="{47DFF3FD-31D9-47BE-B529-EF83635B760B}" presName="rootText" presStyleLbl="node4" presStyleIdx="26" presStyleCnt="32">
        <dgm:presLayoutVars>
          <dgm:chPref val="3"/>
        </dgm:presLayoutVars>
      </dgm:prSet>
      <dgm:spPr/>
    </dgm:pt>
    <dgm:pt modelId="{89B3A0DC-F3E0-4313-B363-AE4E95F94F88}" type="pres">
      <dgm:prSet presAssocID="{47DFF3FD-31D9-47BE-B529-EF83635B760B}" presName="rootConnector" presStyleLbl="node4" presStyleIdx="26" presStyleCnt="32"/>
      <dgm:spPr/>
    </dgm:pt>
    <dgm:pt modelId="{EB8C7923-80B1-4B2A-90EA-525FC00CC854}" type="pres">
      <dgm:prSet presAssocID="{47DFF3FD-31D9-47BE-B529-EF83635B760B}" presName="hierChild4" presStyleCnt="0"/>
      <dgm:spPr/>
    </dgm:pt>
    <dgm:pt modelId="{5DBFFD40-370B-49E1-BDC5-62D9E24D8D3B}" type="pres">
      <dgm:prSet presAssocID="{47DFF3FD-31D9-47BE-B529-EF83635B760B}" presName="hierChild5" presStyleCnt="0"/>
      <dgm:spPr/>
    </dgm:pt>
    <dgm:pt modelId="{94D6C54C-422D-4BF6-A745-22C6096865A8}" type="pres">
      <dgm:prSet presAssocID="{10A33F95-36B3-45B7-8FD9-6F5CC5E7D1FC}" presName="Name37" presStyleLbl="parChTrans1D4" presStyleIdx="27" presStyleCnt="32"/>
      <dgm:spPr/>
    </dgm:pt>
    <dgm:pt modelId="{016367A6-43A7-4640-95FD-EF85E8BF66D2}" type="pres">
      <dgm:prSet presAssocID="{0087FA23-0794-46E2-98B3-673E25873EBB}" presName="hierRoot2" presStyleCnt="0">
        <dgm:presLayoutVars>
          <dgm:hierBranch val="init"/>
        </dgm:presLayoutVars>
      </dgm:prSet>
      <dgm:spPr/>
    </dgm:pt>
    <dgm:pt modelId="{64F29D87-9889-4B28-BE5B-09B69F087DCA}" type="pres">
      <dgm:prSet presAssocID="{0087FA23-0794-46E2-98B3-673E25873EBB}" presName="rootComposite" presStyleCnt="0"/>
      <dgm:spPr/>
    </dgm:pt>
    <dgm:pt modelId="{DBE95A35-18D2-41D0-AC6C-418A61A64B5A}" type="pres">
      <dgm:prSet presAssocID="{0087FA23-0794-46E2-98B3-673E25873EBB}" presName="rootText" presStyleLbl="node4" presStyleIdx="27" presStyleCnt="32">
        <dgm:presLayoutVars>
          <dgm:chPref val="3"/>
        </dgm:presLayoutVars>
      </dgm:prSet>
      <dgm:spPr/>
    </dgm:pt>
    <dgm:pt modelId="{80292B1D-918A-43FD-B7E6-AFFEC3720E38}" type="pres">
      <dgm:prSet presAssocID="{0087FA23-0794-46E2-98B3-673E25873EBB}" presName="rootConnector" presStyleLbl="node4" presStyleIdx="27" presStyleCnt="32"/>
      <dgm:spPr/>
    </dgm:pt>
    <dgm:pt modelId="{DD0EB300-645D-4C86-A9B8-A9D1B7B05F4B}" type="pres">
      <dgm:prSet presAssocID="{0087FA23-0794-46E2-98B3-673E25873EBB}" presName="hierChild4" presStyleCnt="0"/>
      <dgm:spPr/>
    </dgm:pt>
    <dgm:pt modelId="{3A97435A-D847-4B2A-9AC5-11F074E10E58}" type="pres">
      <dgm:prSet presAssocID="{0087FA23-0794-46E2-98B3-673E25873EBB}" presName="hierChild5" presStyleCnt="0"/>
      <dgm:spPr/>
    </dgm:pt>
    <dgm:pt modelId="{401D2E90-64EE-40AB-A4D3-D04C0F27C900}" type="pres">
      <dgm:prSet presAssocID="{9C65594F-F151-4611-918D-9E491A289FE0}" presName="Name37" presStyleLbl="parChTrans1D4" presStyleIdx="28" presStyleCnt="32"/>
      <dgm:spPr/>
    </dgm:pt>
    <dgm:pt modelId="{8CA8236A-70E4-49DA-98FA-1345DDB0EE03}" type="pres">
      <dgm:prSet presAssocID="{3377E7E7-4AD5-40A5-8A4E-15033CCC2BEC}" presName="hierRoot2" presStyleCnt="0">
        <dgm:presLayoutVars>
          <dgm:hierBranch val="init"/>
        </dgm:presLayoutVars>
      </dgm:prSet>
      <dgm:spPr/>
    </dgm:pt>
    <dgm:pt modelId="{D936511A-7FD8-4DFE-9BB0-6DD4BC8850DD}" type="pres">
      <dgm:prSet presAssocID="{3377E7E7-4AD5-40A5-8A4E-15033CCC2BEC}" presName="rootComposite" presStyleCnt="0"/>
      <dgm:spPr/>
    </dgm:pt>
    <dgm:pt modelId="{594C1947-63A3-4EB8-97D6-06AE70C313FB}" type="pres">
      <dgm:prSet presAssocID="{3377E7E7-4AD5-40A5-8A4E-15033CCC2BEC}" presName="rootText" presStyleLbl="node4" presStyleIdx="28" presStyleCnt="32">
        <dgm:presLayoutVars>
          <dgm:chPref val="3"/>
        </dgm:presLayoutVars>
      </dgm:prSet>
      <dgm:spPr/>
    </dgm:pt>
    <dgm:pt modelId="{FE563363-2FFC-41C5-8C4F-284E2CC81FF1}" type="pres">
      <dgm:prSet presAssocID="{3377E7E7-4AD5-40A5-8A4E-15033CCC2BEC}" presName="rootConnector" presStyleLbl="node4" presStyleIdx="28" presStyleCnt="32"/>
      <dgm:spPr/>
    </dgm:pt>
    <dgm:pt modelId="{82824F07-2D6B-4125-A45F-DF23BBD99E53}" type="pres">
      <dgm:prSet presAssocID="{3377E7E7-4AD5-40A5-8A4E-15033CCC2BEC}" presName="hierChild4" presStyleCnt="0"/>
      <dgm:spPr/>
    </dgm:pt>
    <dgm:pt modelId="{2D73E16B-452D-4AF9-9416-8F3C63BA4B67}" type="pres">
      <dgm:prSet presAssocID="{3377E7E7-4AD5-40A5-8A4E-15033CCC2BEC}" presName="hierChild5" presStyleCnt="0"/>
      <dgm:spPr/>
    </dgm:pt>
    <dgm:pt modelId="{873071CE-3087-4E90-B743-AA2477668752}" type="pres">
      <dgm:prSet presAssocID="{40445A37-F952-41CA-BB89-BD03F7A76F46}" presName="hierChild5" presStyleCnt="0"/>
      <dgm:spPr/>
    </dgm:pt>
    <dgm:pt modelId="{8780A717-2E96-4E97-8CA6-D9E4BE6EC04F}" type="pres">
      <dgm:prSet presAssocID="{70470AF5-A9F5-4074-B234-32632B6F6017}" presName="Name37" presStyleLbl="parChTrans1D3" presStyleIdx="8" presStyleCnt="9"/>
      <dgm:spPr/>
    </dgm:pt>
    <dgm:pt modelId="{9D29280F-A4C6-4C6E-9BBC-E80DF6E4B544}" type="pres">
      <dgm:prSet presAssocID="{5F2CA097-3B3C-468C-9CCE-4FEB0D6B227A}" presName="hierRoot2" presStyleCnt="0">
        <dgm:presLayoutVars>
          <dgm:hierBranch val="init"/>
        </dgm:presLayoutVars>
      </dgm:prSet>
      <dgm:spPr/>
    </dgm:pt>
    <dgm:pt modelId="{38AE671D-B4A2-4EA4-AE03-1309A4FC0877}" type="pres">
      <dgm:prSet presAssocID="{5F2CA097-3B3C-468C-9CCE-4FEB0D6B227A}" presName="rootComposite" presStyleCnt="0"/>
      <dgm:spPr/>
    </dgm:pt>
    <dgm:pt modelId="{926B8629-7610-43C0-A2FE-88CD474B07E9}" type="pres">
      <dgm:prSet presAssocID="{5F2CA097-3B3C-468C-9CCE-4FEB0D6B227A}" presName="rootText" presStyleLbl="node3" presStyleIdx="8" presStyleCnt="9">
        <dgm:presLayoutVars>
          <dgm:chPref val="3"/>
        </dgm:presLayoutVars>
      </dgm:prSet>
      <dgm:spPr/>
    </dgm:pt>
    <dgm:pt modelId="{B57DA160-B356-4321-BAC1-E84570735407}" type="pres">
      <dgm:prSet presAssocID="{5F2CA097-3B3C-468C-9CCE-4FEB0D6B227A}" presName="rootConnector" presStyleLbl="node3" presStyleIdx="8" presStyleCnt="9"/>
      <dgm:spPr/>
    </dgm:pt>
    <dgm:pt modelId="{B548A6A9-4151-4A16-BDEE-413CA757D118}" type="pres">
      <dgm:prSet presAssocID="{5F2CA097-3B3C-468C-9CCE-4FEB0D6B227A}" presName="hierChild4" presStyleCnt="0"/>
      <dgm:spPr/>
    </dgm:pt>
    <dgm:pt modelId="{4382EDF3-937D-4B98-A8A8-45FC3373F8EB}" type="pres">
      <dgm:prSet presAssocID="{A4165CA5-71E5-4A4F-89B3-3AFC9ED8D2DF}" presName="Name37" presStyleLbl="parChTrans1D4" presStyleIdx="29" presStyleCnt="32"/>
      <dgm:spPr/>
    </dgm:pt>
    <dgm:pt modelId="{F2CD91FB-9D00-4C4C-8B22-1C2165FD0B17}" type="pres">
      <dgm:prSet presAssocID="{DDD9C4DB-3637-4915-92A1-063439D035DF}" presName="hierRoot2" presStyleCnt="0">
        <dgm:presLayoutVars>
          <dgm:hierBranch val="init"/>
        </dgm:presLayoutVars>
      </dgm:prSet>
      <dgm:spPr/>
    </dgm:pt>
    <dgm:pt modelId="{27B4AE7A-3829-4C9B-BAD9-031D66523339}" type="pres">
      <dgm:prSet presAssocID="{DDD9C4DB-3637-4915-92A1-063439D035DF}" presName="rootComposite" presStyleCnt="0"/>
      <dgm:spPr/>
    </dgm:pt>
    <dgm:pt modelId="{50378EAF-D42D-43F6-99A3-ACF6186933E8}" type="pres">
      <dgm:prSet presAssocID="{DDD9C4DB-3637-4915-92A1-063439D035DF}" presName="rootText" presStyleLbl="node4" presStyleIdx="29" presStyleCnt="32" custLinFactNeighborX="34395" custLinFactNeighborY="-66879">
        <dgm:presLayoutVars>
          <dgm:chPref val="3"/>
        </dgm:presLayoutVars>
      </dgm:prSet>
      <dgm:spPr/>
    </dgm:pt>
    <dgm:pt modelId="{79761C1C-441A-411F-96AD-89F93A6FEFA1}" type="pres">
      <dgm:prSet presAssocID="{DDD9C4DB-3637-4915-92A1-063439D035DF}" presName="rootConnector" presStyleLbl="node4" presStyleIdx="29" presStyleCnt="32"/>
      <dgm:spPr/>
    </dgm:pt>
    <dgm:pt modelId="{7D2D8FEE-1DF6-48F0-B84D-AE02D3C85F5D}" type="pres">
      <dgm:prSet presAssocID="{DDD9C4DB-3637-4915-92A1-063439D035DF}" presName="hierChild4" presStyleCnt="0"/>
      <dgm:spPr/>
    </dgm:pt>
    <dgm:pt modelId="{19C44AB8-FE28-4B13-8303-72BB678EA74A}" type="pres">
      <dgm:prSet presAssocID="{DDD9C4DB-3637-4915-92A1-063439D035DF}" presName="hierChild5" presStyleCnt="0"/>
      <dgm:spPr/>
    </dgm:pt>
    <dgm:pt modelId="{B56EDA59-7A1E-44B8-A19C-A9E77491B8EA}" type="pres">
      <dgm:prSet presAssocID="{8D62069E-B09C-4209-97A9-391DEBF365A3}" presName="Name37" presStyleLbl="parChTrans1D4" presStyleIdx="30" presStyleCnt="32"/>
      <dgm:spPr/>
    </dgm:pt>
    <dgm:pt modelId="{B488F299-FB10-4116-8EDB-9C0F7BE13779}" type="pres">
      <dgm:prSet presAssocID="{4944C654-60DF-4F17-87B5-2613CF0180DA}" presName="hierRoot2" presStyleCnt="0">
        <dgm:presLayoutVars>
          <dgm:hierBranch val="init"/>
        </dgm:presLayoutVars>
      </dgm:prSet>
      <dgm:spPr/>
    </dgm:pt>
    <dgm:pt modelId="{D0F757F8-DEC2-4F9C-8886-8269DD7611F3}" type="pres">
      <dgm:prSet presAssocID="{4944C654-60DF-4F17-87B5-2613CF0180DA}" presName="rootComposite" presStyleCnt="0"/>
      <dgm:spPr/>
    </dgm:pt>
    <dgm:pt modelId="{503CDDB1-30BD-4C3D-81E9-79F3A952486B}" type="pres">
      <dgm:prSet presAssocID="{4944C654-60DF-4F17-87B5-2613CF0180DA}" presName="rootText" presStyleLbl="node4" presStyleIdx="30" presStyleCnt="32">
        <dgm:presLayoutVars>
          <dgm:chPref val="3"/>
        </dgm:presLayoutVars>
      </dgm:prSet>
      <dgm:spPr/>
    </dgm:pt>
    <dgm:pt modelId="{3CF8F261-D776-4CD1-8EBF-01249F7BBED4}" type="pres">
      <dgm:prSet presAssocID="{4944C654-60DF-4F17-87B5-2613CF0180DA}" presName="rootConnector" presStyleLbl="node4" presStyleIdx="30" presStyleCnt="32"/>
      <dgm:spPr/>
    </dgm:pt>
    <dgm:pt modelId="{90889038-E1BA-4607-9D6B-523CCC2C9D46}" type="pres">
      <dgm:prSet presAssocID="{4944C654-60DF-4F17-87B5-2613CF0180DA}" presName="hierChild4" presStyleCnt="0"/>
      <dgm:spPr/>
    </dgm:pt>
    <dgm:pt modelId="{D0F94963-7FB4-4F12-B7DF-8E148EDABA7E}" type="pres">
      <dgm:prSet presAssocID="{4944C654-60DF-4F17-87B5-2613CF0180DA}" presName="hierChild5" presStyleCnt="0"/>
      <dgm:spPr/>
    </dgm:pt>
    <dgm:pt modelId="{DEE6ADB6-EF3F-46C2-923F-7E6C608E1CA7}" type="pres">
      <dgm:prSet presAssocID="{A50F52DE-10D5-4E86-B0C7-4A4B556B96A8}" presName="Name37" presStyleLbl="parChTrans1D4" presStyleIdx="31" presStyleCnt="32"/>
      <dgm:spPr/>
    </dgm:pt>
    <dgm:pt modelId="{2A87C97E-466A-4E62-B389-B765C8F24E8F}" type="pres">
      <dgm:prSet presAssocID="{2820AE52-FEFB-46EE-B98F-DBD904762CE5}" presName="hierRoot2" presStyleCnt="0">
        <dgm:presLayoutVars>
          <dgm:hierBranch val="init"/>
        </dgm:presLayoutVars>
      </dgm:prSet>
      <dgm:spPr/>
    </dgm:pt>
    <dgm:pt modelId="{7871F840-8862-4334-B0C6-7B3246FE3BF0}" type="pres">
      <dgm:prSet presAssocID="{2820AE52-FEFB-46EE-B98F-DBD904762CE5}" presName="rootComposite" presStyleCnt="0"/>
      <dgm:spPr/>
    </dgm:pt>
    <dgm:pt modelId="{3C5D14CE-D9C4-45A3-8AD0-839562781027}" type="pres">
      <dgm:prSet presAssocID="{2820AE52-FEFB-46EE-B98F-DBD904762CE5}" presName="rootText" presStyleLbl="node4" presStyleIdx="31" presStyleCnt="32">
        <dgm:presLayoutVars>
          <dgm:chPref val="3"/>
        </dgm:presLayoutVars>
      </dgm:prSet>
      <dgm:spPr/>
    </dgm:pt>
    <dgm:pt modelId="{9ABBA1EB-7D9F-4277-B1BD-D8B5DDCC2199}" type="pres">
      <dgm:prSet presAssocID="{2820AE52-FEFB-46EE-B98F-DBD904762CE5}" presName="rootConnector" presStyleLbl="node4" presStyleIdx="31" presStyleCnt="32"/>
      <dgm:spPr/>
    </dgm:pt>
    <dgm:pt modelId="{864158FC-C22B-4680-BC3B-AA32D7EB26BE}" type="pres">
      <dgm:prSet presAssocID="{2820AE52-FEFB-46EE-B98F-DBD904762CE5}" presName="hierChild4" presStyleCnt="0"/>
      <dgm:spPr/>
    </dgm:pt>
    <dgm:pt modelId="{9BC58964-2D65-4AB6-90C3-CF035CD8CAA0}" type="pres">
      <dgm:prSet presAssocID="{2820AE52-FEFB-46EE-B98F-DBD904762CE5}" presName="hierChild5" presStyleCnt="0"/>
      <dgm:spPr/>
    </dgm:pt>
    <dgm:pt modelId="{4B3BC51D-6ECA-43E9-8FBB-1C7FA3493FD9}" type="pres">
      <dgm:prSet presAssocID="{5F2CA097-3B3C-468C-9CCE-4FEB0D6B227A}" presName="hierChild5" presStyleCnt="0"/>
      <dgm:spPr/>
    </dgm:pt>
    <dgm:pt modelId="{3461F644-92DD-4876-9C0A-40EF30DEC716}" type="pres">
      <dgm:prSet presAssocID="{E597D947-C1ED-485C-AA65-B62906E75C03}" presName="hierChild5" presStyleCnt="0"/>
      <dgm:spPr/>
    </dgm:pt>
    <dgm:pt modelId="{4AD401AF-A6F4-4ABB-B364-ADA2B1B00270}" type="pres">
      <dgm:prSet presAssocID="{D4286D19-6100-4C43-8998-312EDA7978A3}" presName="hierChild3" presStyleCnt="0"/>
      <dgm:spPr/>
    </dgm:pt>
  </dgm:ptLst>
  <dgm:cxnLst>
    <dgm:cxn modelId="{5BB93901-F1D9-4603-9268-908B4F65AE44}" type="presOf" srcId="{6CFCACB5-8288-4099-A5C9-3A41652F88E3}" destId="{02461EF8-2682-4E3C-9E18-DF248BA92BAF}" srcOrd="1" destOrd="0" presId="urn:microsoft.com/office/officeart/2005/8/layout/orgChart1"/>
    <dgm:cxn modelId="{57848905-ECFB-42D1-9A0D-8639ED91FBFD}" type="presOf" srcId="{67A3C953-586C-404A-8AE2-31D3F0EC85DE}" destId="{4C605620-5210-4338-B422-82482E3F95E1}" srcOrd="1" destOrd="0" presId="urn:microsoft.com/office/officeart/2005/8/layout/orgChart1"/>
    <dgm:cxn modelId="{FBE93206-8AB9-497E-B8C2-9FCDBF475763}" type="presOf" srcId="{517D58CF-1810-4C00-8D00-FBA6F086DFA8}" destId="{DF8F74E2-BDF7-4FC7-AC08-A4FA75B32F49}" srcOrd="0" destOrd="0" presId="urn:microsoft.com/office/officeart/2005/8/layout/orgChart1"/>
    <dgm:cxn modelId="{A3E3FA08-92FB-4C4F-A132-F672F06337FF}" srcId="{40445A37-F952-41CA-BB89-BD03F7A76F46}" destId="{3377E7E7-4AD5-40A5-8A4E-15033CCC2BEC}" srcOrd="2" destOrd="0" parTransId="{9C65594F-F151-4611-918D-9E491A289FE0}" sibTransId="{997D5E21-C4EE-4B98-8CCC-09598E34DE90}"/>
    <dgm:cxn modelId="{81C2150A-07BB-492A-90E8-8816F29C9D98}" type="presOf" srcId="{5D261942-6E82-4D07-9B73-DC3140EA5F1E}" destId="{15DE3AF2-1746-4EE8-AF58-0BF620BE828E}" srcOrd="1" destOrd="0" presId="urn:microsoft.com/office/officeart/2005/8/layout/orgChart1"/>
    <dgm:cxn modelId="{84F9BD0C-1FB0-4653-8375-2ACDF2402327}" type="presOf" srcId="{392ADC51-5332-464F-9537-F5571761A02E}" destId="{39526FAB-4A16-49F1-BA45-546A49621AA7}" srcOrd="0" destOrd="0" presId="urn:microsoft.com/office/officeart/2005/8/layout/orgChart1"/>
    <dgm:cxn modelId="{31161A0D-848B-4CC3-9C10-625B1CF160DF}" type="presOf" srcId="{386D5C88-C363-4AF0-8D6C-80A8834E50F8}" destId="{C99361B6-DAE0-442F-8357-0CA35EE3BABC}" srcOrd="1" destOrd="0" presId="urn:microsoft.com/office/officeart/2005/8/layout/orgChart1"/>
    <dgm:cxn modelId="{E0BFE40F-F8B2-4279-8A01-221DE09DC03D}" type="presOf" srcId="{A3E52A66-775D-4B64-86CD-99FCEB7F0494}" destId="{2FB49B54-5313-4522-ACA1-1AD77D150CC9}" srcOrd="1" destOrd="0" presId="urn:microsoft.com/office/officeart/2005/8/layout/orgChart1"/>
    <dgm:cxn modelId="{1829A611-B718-47C6-B50C-A1A6A793BF36}" srcId="{6CFCACB5-8288-4099-A5C9-3A41652F88E3}" destId="{A7BD70FA-9ABA-47C2-A15E-657373B2C53F}" srcOrd="1" destOrd="0" parTransId="{6FCF3600-2CA9-4769-BFAF-4D8839A49003}" sibTransId="{280279BA-8863-4FCD-AD26-8FE89EB3B6A1}"/>
    <dgm:cxn modelId="{DC599615-37B4-4E7F-82B7-83A000089C0E}" type="presOf" srcId="{944026AF-CD2E-4E9C-9589-07695EE4F5DE}" destId="{F2D06710-5011-4691-B74D-0F6426621B41}" srcOrd="0" destOrd="0" presId="urn:microsoft.com/office/officeart/2005/8/layout/orgChart1"/>
    <dgm:cxn modelId="{7E932016-E239-4A3D-8972-5EA316848314}" srcId="{45911623-01D5-47D8-AFFB-A9B77E59EB85}" destId="{392ADC51-5332-464F-9537-F5571761A02E}" srcOrd="0" destOrd="0" parTransId="{8738EAF4-4805-4ABD-8B30-C28CED4E27CB}" sibTransId="{87A22869-4BF5-4276-AC2D-A7281ADAFBA8}"/>
    <dgm:cxn modelId="{BE21D619-CFC1-4EAE-9479-CE1D7443E282}" type="presOf" srcId="{830A5FD3-DCED-465F-B683-123F112F8BC8}" destId="{82549D09-DBC0-4F04-B587-E997E95FCC59}" srcOrd="0" destOrd="0" presId="urn:microsoft.com/office/officeart/2005/8/layout/orgChart1"/>
    <dgm:cxn modelId="{2DEF861D-F762-4B7E-A944-13401F2C4A5E}" srcId="{2CF090F3-8AB3-479D-B1DA-F220460567E8}" destId="{830A5FD3-DCED-465F-B683-123F112F8BC8}" srcOrd="1" destOrd="0" parTransId="{21181947-0D8D-4AE0-965E-E194B035BE00}" sibTransId="{1950D982-2D28-41F1-A2B7-C76BF8E53803}"/>
    <dgm:cxn modelId="{2D5CA122-713C-44DA-A631-EE98831919ED}" type="presOf" srcId="{5F3B9EF4-61E3-424C-8C76-911DE9EC4E55}" destId="{7F3AF71C-9926-484E-879C-B4414135DCE1}" srcOrd="0" destOrd="0" presId="urn:microsoft.com/office/officeart/2005/8/layout/orgChart1"/>
    <dgm:cxn modelId="{A89C3F23-378A-4E4D-979F-C1D56E9A94B5}" type="presOf" srcId="{D4286D19-6100-4C43-8998-312EDA7978A3}" destId="{CB4C2348-3A9F-4F88-98C9-0196757E7406}" srcOrd="1" destOrd="0" presId="urn:microsoft.com/office/officeart/2005/8/layout/orgChart1"/>
    <dgm:cxn modelId="{DF6C6E23-B151-4158-9FE1-496890377EF2}" srcId="{1766AFA5-EC31-403B-9B60-B509B45198B8}" destId="{944026AF-CD2E-4E9C-9589-07695EE4F5DE}" srcOrd="0" destOrd="0" parTransId="{2156A35B-B8AB-46BA-8B56-A3136118E1A5}" sibTransId="{4935D3B1-154D-4A48-8259-AF60690C5FF1}"/>
    <dgm:cxn modelId="{E9A4AC26-13B5-474E-BBF6-FBC247E1B5AA}" type="presOf" srcId="{E597D947-C1ED-485C-AA65-B62906E75C03}" destId="{F2A1C24A-B9F8-40D3-93B5-2661AEC4BA0B}" srcOrd="1" destOrd="0" presId="urn:microsoft.com/office/officeart/2005/8/layout/orgChart1"/>
    <dgm:cxn modelId="{AF16E827-2E5E-4D9C-BA48-3E128358C287}" type="presOf" srcId="{A52727CD-7C86-4890-8237-18A09D7DAE54}" destId="{A8DE3CBA-E5A4-499A-B3BA-BE5F90B01C0B}" srcOrd="0" destOrd="0" presId="urn:microsoft.com/office/officeart/2005/8/layout/orgChart1"/>
    <dgm:cxn modelId="{60402028-37BD-4E41-995E-EAAB24DA1551}" srcId="{45911623-01D5-47D8-AFFB-A9B77E59EB85}" destId="{766B1F36-6136-44B6-AA89-E77CDD6BDCB2}" srcOrd="2" destOrd="0" parTransId="{C8BDBA7E-FB8B-4FBE-AFE9-A528B836EF45}" sibTransId="{9CA9CCCE-37DA-4E0F-8035-A944B7622307}"/>
    <dgm:cxn modelId="{BE189E29-0DD8-4198-A7C5-F5CD70E8AD2C}" type="presOf" srcId="{D1E856F1-7B06-4383-B9B7-9A771A3EF741}" destId="{6F23CFEE-6492-46FB-B760-BA715EC8BBFF}" srcOrd="0" destOrd="0" presId="urn:microsoft.com/office/officeart/2005/8/layout/orgChart1"/>
    <dgm:cxn modelId="{E8163733-8C76-4EA1-A684-6FE73F8914EE}" type="presOf" srcId="{10A33F95-36B3-45B7-8FD9-6F5CC5E7D1FC}" destId="{94D6C54C-422D-4BF6-A745-22C6096865A8}" srcOrd="0" destOrd="0" presId="urn:microsoft.com/office/officeart/2005/8/layout/orgChart1"/>
    <dgm:cxn modelId="{D504BE33-506D-4C4B-9A60-B42CC20EFF70}" type="presOf" srcId="{545BEED2-5979-4D91-BEA1-4C2B2C7C0F2B}" destId="{9AF6E441-7B46-4833-9E5A-398915E390A9}" srcOrd="0" destOrd="0" presId="urn:microsoft.com/office/officeart/2005/8/layout/orgChart1"/>
    <dgm:cxn modelId="{2E6FC139-5B1C-436A-B258-3FD32FEA1746}" type="presOf" srcId="{8A9B4717-4875-4E69-87AD-8577296F286E}" destId="{47044F73-D730-4A3C-AF64-D31C6FC46538}" srcOrd="0" destOrd="0" presId="urn:microsoft.com/office/officeart/2005/8/layout/orgChart1"/>
    <dgm:cxn modelId="{4359243A-6DC9-45FD-90DA-22C799F53297}" type="presOf" srcId="{21181947-0D8D-4AE0-965E-E194B035BE00}" destId="{1FD3CCAC-9A9F-4FBB-9FAA-E120D3AC5C5A}" srcOrd="0" destOrd="0" presId="urn:microsoft.com/office/officeart/2005/8/layout/orgChart1"/>
    <dgm:cxn modelId="{6C55BD3A-18EA-4876-AC95-D1496A01CBEA}" type="presOf" srcId="{ADD8C9AC-0F88-43D5-AF5E-029A9C02A716}" destId="{B50654E5-5B6A-4927-A153-1624EF085861}" srcOrd="0" destOrd="0" presId="urn:microsoft.com/office/officeart/2005/8/layout/orgChart1"/>
    <dgm:cxn modelId="{F11D533D-AE18-4B3A-AB8F-0414CED6B150}" type="presOf" srcId="{86459678-C8F8-4213-8E95-8BF37F9D24EF}" destId="{50EB2970-EA64-4301-A5C0-7BF3268CEF10}" srcOrd="1" destOrd="0" presId="urn:microsoft.com/office/officeart/2005/8/layout/orgChart1"/>
    <dgm:cxn modelId="{5A85003E-691F-44E0-A6A8-5BD295838B2F}" type="presOf" srcId="{DDC3D37B-0A20-4ABF-A16D-748B21D43076}" destId="{36615958-CD59-4CA2-BF0A-3D539D58BCEF}" srcOrd="0" destOrd="0" presId="urn:microsoft.com/office/officeart/2005/8/layout/orgChart1"/>
    <dgm:cxn modelId="{ED11003F-80B8-405D-8CEB-E4F8B006185A}" type="presOf" srcId="{F7211F88-57FD-4B47-BC18-AE3B7F539517}" destId="{83F6B0E2-AF4E-42A1-AE38-C2BB9A84EA3A}" srcOrd="1" destOrd="0" presId="urn:microsoft.com/office/officeart/2005/8/layout/orgChart1"/>
    <dgm:cxn modelId="{41A6AA3F-05A9-44E8-9A25-149FFE623A06}" type="presOf" srcId="{E8881B55-DA0B-470F-A893-3FF0636DE9A8}" destId="{BE064D41-2486-451C-A40F-268F8BA5AA36}" srcOrd="1" destOrd="0" presId="urn:microsoft.com/office/officeart/2005/8/layout/orgChart1"/>
    <dgm:cxn modelId="{933BAF40-DB75-4923-A832-A2717A6A76C8}" type="presOf" srcId="{068EDDC6-4E2D-41E5-8BC9-479E82DDD145}" destId="{94961360-B208-438D-9332-9195B1838051}" srcOrd="0" destOrd="0" presId="urn:microsoft.com/office/officeart/2005/8/layout/orgChart1"/>
    <dgm:cxn modelId="{73B4065B-E282-4D34-862A-3487C9FC1EBF}" type="presOf" srcId="{26455DB8-B7A5-4356-B6AB-3BF1EA59CFC7}" destId="{9C0E59F8-9712-4B75-9B79-05102BB34492}" srcOrd="0" destOrd="0" presId="urn:microsoft.com/office/officeart/2005/8/layout/orgChart1"/>
    <dgm:cxn modelId="{8CEB7E5B-2E9A-40CD-822A-7E02267FA6AC}" type="presOf" srcId="{E8881B55-DA0B-470F-A893-3FF0636DE9A8}" destId="{7335C890-25E5-432B-86A2-F32178CE136F}" srcOrd="0" destOrd="0" presId="urn:microsoft.com/office/officeart/2005/8/layout/orgChart1"/>
    <dgm:cxn modelId="{9E945C5C-13DF-4832-80FA-EA6D17CABE3F}" srcId="{E597D947-C1ED-485C-AA65-B62906E75C03}" destId="{5F2CA097-3B3C-468C-9CCE-4FEB0D6B227A}" srcOrd="3" destOrd="0" parTransId="{70470AF5-A9F5-4074-B234-32632B6F6017}" sibTransId="{C294AF34-F62C-44FE-A293-6799C97340FA}"/>
    <dgm:cxn modelId="{C2890E5D-ADA2-4D0C-A034-CCE5896D06D9}" type="presOf" srcId="{43670046-F0B8-468F-9B4C-D07E76FCF344}" destId="{9A13A722-501F-455E-AAAD-DB2D68778574}" srcOrd="1" destOrd="0" presId="urn:microsoft.com/office/officeart/2005/8/layout/orgChart1"/>
    <dgm:cxn modelId="{E3C3935E-D1DE-4429-8D7A-B778FA2F7D34}" type="presOf" srcId="{1EA2E8DC-BC7C-4E08-AE60-A72C59840CE9}" destId="{7774A862-D18A-48FB-87D4-960386520453}" srcOrd="0" destOrd="0" presId="urn:microsoft.com/office/officeart/2005/8/layout/orgChart1"/>
    <dgm:cxn modelId="{6BA1E65E-9CA1-4A3E-B8C1-3DA36B7201C2}" type="presOf" srcId="{45911623-01D5-47D8-AFFB-A9B77E59EB85}" destId="{DFF68263-20B8-49DC-804E-C28F915C7B98}" srcOrd="0" destOrd="0" presId="urn:microsoft.com/office/officeart/2005/8/layout/orgChart1"/>
    <dgm:cxn modelId="{2FDE1D5F-A156-4FB1-8A22-7D65265ABB9A}" srcId="{26455DB8-B7A5-4356-B6AB-3BF1EA59CFC7}" destId="{A3E52A66-775D-4B64-86CD-99FCEB7F0494}" srcOrd="2" destOrd="0" parTransId="{5F3B9EF4-61E3-424C-8C76-911DE9EC4E55}" sibTransId="{EFB54898-2384-4924-8881-F12A4F9F7123}"/>
    <dgm:cxn modelId="{E15A0160-08C9-4B62-8429-0911A7251C49}" type="presOf" srcId="{DDC3D37B-0A20-4ABF-A16D-748B21D43076}" destId="{6B1EB17C-0EF8-401E-BF22-C0CADD22DCC4}" srcOrd="1" destOrd="0" presId="urn:microsoft.com/office/officeart/2005/8/layout/orgChart1"/>
    <dgm:cxn modelId="{0AEDBF60-2EF7-4364-9EDE-C1410572FDE9}" type="presOf" srcId="{B9C7CE4F-232C-413C-9BB8-5F2247A9FE8D}" destId="{241F2106-8E0C-463D-A036-1A915BCF7D83}" srcOrd="1" destOrd="0" presId="urn:microsoft.com/office/officeart/2005/8/layout/orgChart1"/>
    <dgm:cxn modelId="{E27CD841-8A08-4ACA-BB40-BD3A64FACD2D}" type="presOf" srcId="{1EA2E8DC-BC7C-4E08-AE60-A72C59840CE9}" destId="{386113D9-49B1-4279-A291-3CA9AC787947}" srcOrd="1" destOrd="0" presId="urn:microsoft.com/office/officeart/2005/8/layout/orgChart1"/>
    <dgm:cxn modelId="{C63BED61-2081-4477-9820-72959A25C025}" type="presOf" srcId="{5F2CA097-3B3C-468C-9CCE-4FEB0D6B227A}" destId="{B57DA160-B356-4321-BAC1-E84570735407}" srcOrd="1" destOrd="0" presId="urn:microsoft.com/office/officeart/2005/8/layout/orgChart1"/>
    <dgm:cxn modelId="{1C9E2E62-1973-449B-8C3D-D9EBC49E8DD1}" type="presOf" srcId="{FD17B4B1-35ED-494A-A7A6-A35779F2768C}" destId="{2263697C-B000-45E7-9B3E-2432008A95BA}" srcOrd="1" destOrd="0" presId="urn:microsoft.com/office/officeart/2005/8/layout/orgChart1"/>
    <dgm:cxn modelId="{22733562-E5F3-4C4D-ADA7-C1AEBF7612D7}" type="presOf" srcId="{766B1F36-6136-44B6-AA89-E77CDD6BDCB2}" destId="{BD8FB151-7F06-406A-968B-061455C72082}" srcOrd="1" destOrd="0" presId="urn:microsoft.com/office/officeart/2005/8/layout/orgChart1"/>
    <dgm:cxn modelId="{F1533664-0568-4E8B-84DA-E3C53028F36D}" srcId="{6CFCACB5-8288-4099-A5C9-3A41652F88E3}" destId="{386D5C88-C363-4AF0-8D6C-80A8834E50F8}" srcOrd="0" destOrd="0" parTransId="{184C0845-8630-441F-89DE-BDA884E69B22}" sibTransId="{2AFB4FE3-EBBD-4BBD-BF2D-F155CC3413F9}"/>
    <dgm:cxn modelId="{205E6544-AD78-4515-AC0D-2D36B99D95FF}" type="presOf" srcId="{C224EDC6-4004-4906-B044-0C4BAED7112C}" destId="{56AC898A-5445-474A-8FA0-BDBC43D27A04}" srcOrd="0" destOrd="0" presId="urn:microsoft.com/office/officeart/2005/8/layout/orgChart1"/>
    <dgm:cxn modelId="{0DD95765-1776-4BC6-8DD6-B3361AD20A9F}" type="presOf" srcId="{4FDDC108-9ECE-4B2C-82E8-2658043C0056}" destId="{B4F682D0-9DC5-401B-B141-7F6D4F04C8E6}" srcOrd="0" destOrd="0" presId="urn:microsoft.com/office/officeart/2005/8/layout/orgChart1"/>
    <dgm:cxn modelId="{20B8A965-78C6-45F4-9845-11EE267E2302}" type="presOf" srcId="{68F55871-2A55-4148-A4AD-5B00EFA22359}" destId="{4A134B24-9079-439D-8D3D-15EE4FC102E5}" srcOrd="0" destOrd="0" presId="urn:microsoft.com/office/officeart/2005/8/layout/orgChart1"/>
    <dgm:cxn modelId="{A2E7FE65-C823-4DBD-8199-E828F5BB8B57}" type="presOf" srcId="{C12646B1-E0D4-4E60-8FB7-C23BD31A8901}" destId="{94B1D605-D113-43C8-BFD0-5A8AC4F2A72A}" srcOrd="0" destOrd="0" presId="urn:microsoft.com/office/officeart/2005/8/layout/orgChart1"/>
    <dgm:cxn modelId="{0766F246-53AF-430C-A14E-B7A136910ACE}" type="presOf" srcId="{A536B17D-EB73-4722-8F3B-266BC32D60B9}" destId="{863262B3-22E5-4A68-9C2F-F66E781288C1}" srcOrd="0" destOrd="0" presId="urn:microsoft.com/office/officeart/2005/8/layout/orgChart1"/>
    <dgm:cxn modelId="{96C8FE46-33F0-4BDA-8327-13B48CAA5BDF}" type="presOf" srcId="{28563227-86B8-4984-AA89-20710A10E56A}" destId="{EE8A8DF5-8A04-43CF-95DB-DA370280E4A8}" srcOrd="0" destOrd="0" presId="urn:microsoft.com/office/officeart/2005/8/layout/orgChart1"/>
    <dgm:cxn modelId="{EC3DC147-B65B-49E0-BAB7-3F5617805458}" srcId="{F7211F88-57FD-4B47-BC18-AE3B7F539517}" destId="{26455DB8-B7A5-4356-B6AB-3BF1EA59CFC7}" srcOrd="0" destOrd="0" parTransId="{D3D5A183-EB5E-4E8D-A047-10493FE57152}" sibTransId="{5CF0D675-1F18-4264-9EC0-646069E974C6}"/>
    <dgm:cxn modelId="{2471C947-954A-42DB-BC02-7E8B3747F5E8}" srcId="{DDC3D37B-0A20-4ABF-A16D-748B21D43076}" destId="{2D5726C2-D0E8-4BC4-B597-02C473B1F3C6}" srcOrd="2" destOrd="0" parTransId="{3972668C-E51D-4C1E-AF19-39BD65394EA3}" sibTransId="{0381CD01-FB8C-4412-AE3E-DE92816E29D7}"/>
    <dgm:cxn modelId="{95D30368-94F7-4ECD-9D80-A561859029E7}" type="presOf" srcId="{704FFD6D-6D55-48E8-A5E1-CFA0E618B103}" destId="{FA913513-8E77-41E8-B517-5D1F2BF8869E}" srcOrd="0" destOrd="0" presId="urn:microsoft.com/office/officeart/2005/8/layout/orgChart1"/>
    <dgm:cxn modelId="{37A8F168-ABF1-415C-8023-8AFC4E43A5A1}" srcId="{B9C7CE4F-232C-413C-9BB8-5F2247A9FE8D}" destId="{86459678-C8F8-4213-8E95-8BF37F9D24EF}" srcOrd="2" destOrd="0" parTransId="{3645A0F7-A600-405E-8942-ECB6320B5DCC}" sibTransId="{7BE2ADDF-9693-4E5D-AEA9-8D0A392D3F1A}"/>
    <dgm:cxn modelId="{7B425B69-47DF-4221-9C24-8C0214A6DA2E}" srcId="{26455DB8-B7A5-4356-B6AB-3BF1EA59CFC7}" destId="{66F0DEB3-4E47-45D9-9D72-206CF9706A1D}" srcOrd="0" destOrd="0" parTransId="{D1E856F1-7B06-4383-B9B7-9A771A3EF741}" sibTransId="{3AE93793-A1D6-4F47-ACE5-33BF0A2A01D5}"/>
    <dgm:cxn modelId="{7D9BCA49-D080-4451-8366-A3719CC0EDF0}" type="presOf" srcId="{2820AE52-FEFB-46EE-B98F-DBD904762CE5}" destId="{9ABBA1EB-7D9F-4277-B1BD-D8B5DDCC2199}" srcOrd="1" destOrd="0" presId="urn:microsoft.com/office/officeart/2005/8/layout/orgChart1"/>
    <dgm:cxn modelId="{3A03396B-70CF-4B38-A1CE-3A87AC9F5D5B}" srcId="{40445A37-F952-41CA-BB89-BD03F7A76F46}" destId="{0087FA23-0794-46E2-98B3-673E25873EBB}" srcOrd="1" destOrd="0" parTransId="{10A33F95-36B3-45B7-8FD9-6F5CC5E7D1FC}" sibTransId="{0A4202A8-CFFB-4D04-9E0E-B2C2EF9BC796}"/>
    <dgm:cxn modelId="{EFEF746B-A362-4B58-8E5D-B6A358E09B80}" type="presOf" srcId="{BA867D61-0371-4812-96A8-B4D4BD9648D1}" destId="{1729704C-FD5B-4FA6-BC70-31AAAD9E0760}" srcOrd="0" destOrd="0" presId="urn:microsoft.com/office/officeart/2005/8/layout/orgChart1"/>
    <dgm:cxn modelId="{3180F26B-567B-4D81-9523-839AFBCF2308}" type="presOf" srcId="{53942208-26A7-45AC-961D-F3A7BC537A81}" destId="{BA8F7C15-473F-49FB-A2C9-E5B3D01F9811}" srcOrd="0" destOrd="0" presId="urn:microsoft.com/office/officeart/2005/8/layout/orgChart1"/>
    <dgm:cxn modelId="{00902A6C-E946-40C7-B0A8-A2C9E80527BB}" type="presOf" srcId="{C12646B1-E0D4-4E60-8FB7-C23BD31A8901}" destId="{DD58CE8D-10CA-42CF-A46A-D62F37C0B233}" srcOrd="1" destOrd="0" presId="urn:microsoft.com/office/officeart/2005/8/layout/orgChart1"/>
    <dgm:cxn modelId="{0463B84C-E58D-4042-9C49-FE4345540597}" type="presOf" srcId="{49C4381B-E358-4DAA-A1BC-FEAC6F1CFECF}" destId="{4223D59D-E9A1-484B-9122-B48225649F75}" srcOrd="0" destOrd="0" presId="urn:microsoft.com/office/officeart/2005/8/layout/orgChart1"/>
    <dgm:cxn modelId="{63CAF76C-C95E-4490-A3B2-B1994F8F31F1}" type="presOf" srcId="{2CF090F3-8AB3-479D-B1DA-F220460567E8}" destId="{569ECBEE-5BDB-40EC-96E1-F011E70B652B}" srcOrd="1" destOrd="0" presId="urn:microsoft.com/office/officeart/2005/8/layout/orgChart1"/>
    <dgm:cxn modelId="{7AD32F4D-23F1-43D3-AA37-14E5C3BBF243}" type="presOf" srcId="{2820AE52-FEFB-46EE-B98F-DBD904762CE5}" destId="{3C5D14CE-D9C4-45A3-8AD0-839562781027}" srcOrd="0" destOrd="0" presId="urn:microsoft.com/office/officeart/2005/8/layout/orgChart1"/>
    <dgm:cxn modelId="{A503614D-B7C4-468A-AFDC-6F708603DD29}" type="presOf" srcId="{3D3847B0-EB20-446E-803B-623C463636C5}" destId="{151B5D93-817D-4D5D-9A4D-FB481621B5B0}" srcOrd="0" destOrd="0" presId="urn:microsoft.com/office/officeart/2005/8/layout/orgChart1"/>
    <dgm:cxn modelId="{5B829E6D-3E67-4851-B84F-BD0B38CC3AEC}" type="presOf" srcId="{C8BDBA7E-FB8B-4FBE-AFE9-A528B836EF45}" destId="{08C7B7B3-00FB-4C98-BD39-00DFA2853AC3}" srcOrd="0" destOrd="0" presId="urn:microsoft.com/office/officeart/2005/8/layout/orgChart1"/>
    <dgm:cxn modelId="{FA88B46D-0C38-4363-B14C-76030A09C965}" srcId="{40445A37-F952-41CA-BB89-BD03F7A76F46}" destId="{47DFF3FD-31D9-47BE-B529-EF83635B760B}" srcOrd="0" destOrd="0" parTransId="{53942208-26A7-45AC-961D-F3A7BC537A81}" sibTransId="{D6721F36-9EA1-4D1B-9804-6DC4E2C8ABFB}"/>
    <dgm:cxn modelId="{89F56F4E-3757-4792-9C95-CE33645F0C30}" type="presOf" srcId="{F7211F88-57FD-4B47-BC18-AE3B7F539517}" destId="{EBDC0464-6756-4832-B9B6-65320111DBFA}" srcOrd="0" destOrd="0" presId="urn:microsoft.com/office/officeart/2005/8/layout/orgChart1"/>
    <dgm:cxn modelId="{D28CFD4E-98F7-4A52-AAF2-74FA84ECBEE9}" type="presOf" srcId="{830A5FD3-DCED-465F-B683-123F112F8BC8}" destId="{E2B4BCC4-9343-46E7-94AD-DAD489EEE746}" srcOrd="1" destOrd="0" presId="urn:microsoft.com/office/officeart/2005/8/layout/orgChart1"/>
    <dgm:cxn modelId="{B0E43C4F-2940-4EA8-A136-0604F9DD2E34}" type="presOf" srcId="{5D261942-6E82-4D07-9B73-DC3140EA5F1E}" destId="{2149A104-D455-4F8D-B651-958321858D1A}" srcOrd="0" destOrd="0" presId="urn:microsoft.com/office/officeart/2005/8/layout/orgChart1"/>
    <dgm:cxn modelId="{7527924F-50E9-4582-BCB0-D583F58786C9}" type="presOf" srcId="{542A1A96-576E-4DD1-84D6-D7D8E1D346E0}" destId="{E6BAC4AF-A136-4867-8640-55A618803742}" srcOrd="0" destOrd="0" presId="urn:microsoft.com/office/officeart/2005/8/layout/orgChart1"/>
    <dgm:cxn modelId="{21EB5050-3E61-40F6-99DC-9C1B29237DFB}" type="presOf" srcId="{D1121440-B399-44AF-B7EE-82F206C2CB1F}" destId="{A68E51F0-52EA-4550-9176-7EAC06C9F8A7}" srcOrd="1" destOrd="0" presId="urn:microsoft.com/office/officeart/2005/8/layout/orgChart1"/>
    <dgm:cxn modelId="{77B25870-4AEF-48D5-B873-4B98F48D0A73}" type="presOf" srcId="{A50F52DE-10D5-4E86-B0C7-4A4B556B96A8}" destId="{DEE6ADB6-EF3F-46C2-923F-7E6C608E1CA7}" srcOrd="0" destOrd="0" presId="urn:microsoft.com/office/officeart/2005/8/layout/orgChart1"/>
    <dgm:cxn modelId="{D4991672-AAEA-44FB-8C7F-8DFEC46051AA}" srcId="{D4286D19-6100-4C43-8998-312EDA7978A3}" destId="{E597D947-C1ED-485C-AA65-B62906E75C03}" srcOrd="1" destOrd="0" parTransId="{F77D6D27-AFDE-4E38-9C31-EEE7DB4C1BA9}" sibTransId="{A4E9BBBD-E561-4794-AEDD-9CF985BEB3C0}"/>
    <dgm:cxn modelId="{87065374-8044-4F07-8986-8EE08AB6A394}" type="presOf" srcId="{D3D5A183-EB5E-4E8D-A047-10493FE57152}" destId="{D252A855-7131-49AB-A2C3-96197602C8D9}" srcOrd="0" destOrd="0" presId="urn:microsoft.com/office/officeart/2005/8/layout/orgChart1"/>
    <dgm:cxn modelId="{B1D29A75-6C8F-4D61-B6A0-C4058D091BC1}" type="presOf" srcId="{47DFF3FD-31D9-47BE-B529-EF83635B760B}" destId="{89B3A0DC-F3E0-4313-B363-AE4E95F94F88}" srcOrd="1" destOrd="0" presId="urn:microsoft.com/office/officeart/2005/8/layout/orgChart1"/>
    <dgm:cxn modelId="{2EB9DC76-27E3-4730-B5A9-395BD8211B02}" type="presOf" srcId="{3972668C-E51D-4C1E-AF19-39BD65394EA3}" destId="{F8F0FFC5-B877-4288-B667-2125B4A2D5B2}" srcOrd="0" destOrd="0" presId="urn:microsoft.com/office/officeart/2005/8/layout/orgChart1"/>
    <dgm:cxn modelId="{294C5758-551B-435F-9438-DE138C47485D}" type="presOf" srcId="{A4165CA5-71E5-4A4F-89B3-3AFC9ED8D2DF}" destId="{4382EDF3-937D-4B98-A8A8-45FC3373F8EB}" srcOrd="0" destOrd="0" presId="urn:microsoft.com/office/officeart/2005/8/layout/orgChart1"/>
    <dgm:cxn modelId="{7623FF59-02F5-414D-BD99-44A999DF7B43}" srcId="{DDC3D37B-0A20-4ABF-A16D-748B21D43076}" destId="{45911623-01D5-47D8-AFFB-A9B77E59EB85}" srcOrd="3" destOrd="0" parTransId="{A52727CD-7C86-4890-8237-18A09D7DAE54}" sibTransId="{3CBA6BAB-CB22-42C3-94C1-97769A044855}"/>
    <dgm:cxn modelId="{B02E887A-C231-4F54-B3BB-E3A2571D5E0F}" type="presOf" srcId="{8D62069E-B09C-4209-97A9-391DEBF365A3}" destId="{B56EDA59-7A1E-44B8-A19C-A9E77491B8EA}" srcOrd="0" destOrd="0" presId="urn:microsoft.com/office/officeart/2005/8/layout/orgChart1"/>
    <dgm:cxn modelId="{C89B797F-5623-4EAF-99BF-6630723CA875}" type="presOf" srcId="{9DA00F03-2E56-4A88-BE82-4E35045F3714}" destId="{9EAE481D-EA55-459D-8BC0-FBB66B165B7E}" srcOrd="0" destOrd="0" presId="urn:microsoft.com/office/officeart/2005/8/layout/orgChart1"/>
    <dgm:cxn modelId="{4201CF7F-8990-488E-AE73-F1015BDDB3DF}" type="presOf" srcId="{2978D10A-DDCA-4E3C-9F95-DCB2294137F3}" destId="{797E64C6-B5B3-4141-8DE4-D3127FA9548C}" srcOrd="0" destOrd="0" presId="urn:microsoft.com/office/officeart/2005/8/layout/orgChart1"/>
    <dgm:cxn modelId="{323D6480-66B8-44B2-98A8-4A0D6F4B6447}" type="presOf" srcId="{04478EC6-C111-45C5-9DC2-88DDB1E8DC38}" destId="{A228A7CD-9211-4077-A3EF-BD8D78D2B2E5}" srcOrd="0" destOrd="0" presId="urn:microsoft.com/office/officeart/2005/8/layout/orgChart1"/>
    <dgm:cxn modelId="{91764583-0F0D-44C0-835F-A897033E0FE0}" type="presOf" srcId="{26455DB8-B7A5-4356-B6AB-3BF1EA59CFC7}" destId="{70A9851F-CE51-41BD-A5BD-BE99E0F8C133}" srcOrd="1" destOrd="0" presId="urn:microsoft.com/office/officeart/2005/8/layout/orgChart1"/>
    <dgm:cxn modelId="{992C4784-F86C-45B6-B86A-3E7B64375AA9}" type="presOf" srcId="{A536B17D-EB73-4722-8F3B-266BC32D60B9}" destId="{60A66608-A5C9-45DD-A3CE-779D53C7EBD9}" srcOrd="1" destOrd="0" presId="urn:microsoft.com/office/officeart/2005/8/layout/orgChart1"/>
    <dgm:cxn modelId="{8A964185-CF83-4D57-9C9A-9FF595516599}" type="presOf" srcId="{766B1F36-6136-44B6-AA89-E77CDD6BDCB2}" destId="{BDD073D6-BDC3-4E60-BFB0-700330FF3248}" srcOrd="0" destOrd="0" presId="urn:microsoft.com/office/officeart/2005/8/layout/orgChart1"/>
    <dgm:cxn modelId="{E70B8185-FF44-4B24-8386-F6D32DEF7CE6}" type="presOf" srcId="{944026AF-CD2E-4E9C-9589-07695EE4F5DE}" destId="{4AE98F92-B173-4220-9C09-E62CB3087DF2}" srcOrd="1" destOrd="0" presId="urn:microsoft.com/office/officeart/2005/8/layout/orgChart1"/>
    <dgm:cxn modelId="{5EF8CD86-D615-4826-9E80-02956EFD9A55}" type="presOf" srcId="{A62CB109-F7E6-468D-914A-CA7CC6012683}" destId="{D6BF3C4A-D343-4E99-83D5-50ADBE4001B9}" srcOrd="0" destOrd="0" presId="urn:microsoft.com/office/officeart/2005/8/layout/orgChart1"/>
    <dgm:cxn modelId="{8F707388-8F37-421A-B876-08DC4C6DD108}" type="presOf" srcId="{2156A35B-B8AB-46BA-8B56-A3136118E1A5}" destId="{45F0F0BC-C91F-4B0E-81DF-770796913A15}" srcOrd="0" destOrd="0" presId="urn:microsoft.com/office/officeart/2005/8/layout/orgChart1"/>
    <dgm:cxn modelId="{94987889-F4DB-4B03-94CC-07595A691C6F}" type="presOf" srcId="{5F2CA097-3B3C-468C-9CCE-4FEB0D6B227A}" destId="{926B8629-7610-43C0-A2FE-88CD474B07E9}" srcOrd="0" destOrd="0" presId="urn:microsoft.com/office/officeart/2005/8/layout/orgChart1"/>
    <dgm:cxn modelId="{1CAB808A-BCDE-4060-8231-0D7CA2CDF8B5}" type="presOf" srcId="{66F0DEB3-4E47-45D9-9D72-206CF9706A1D}" destId="{1C585423-0185-40AF-8505-FE97EE3CC0DE}" srcOrd="0" destOrd="0" presId="urn:microsoft.com/office/officeart/2005/8/layout/orgChart1"/>
    <dgm:cxn modelId="{5DFCAD8A-74D1-4CB0-963A-BCF6B1A30221}" type="presOf" srcId="{43670046-F0B8-468F-9B4C-D07E76FCF344}" destId="{AE8839E8-2346-4A4B-8802-2403899AEFF2}" srcOrd="0" destOrd="0" presId="urn:microsoft.com/office/officeart/2005/8/layout/orgChart1"/>
    <dgm:cxn modelId="{D732118C-69AB-4B21-8135-47C202BB005D}" srcId="{B9C7CE4F-232C-413C-9BB8-5F2247A9FE8D}" destId="{1EA2E8DC-BC7C-4E08-AE60-A72C59840CE9}" srcOrd="0" destOrd="0" parTransId="{59F4949C-5C04-4F6B-8976-E3AF9C06B8D0}" sibTransId="{64ECD009-D87C-422B-8AA2-1D73B369F8F7}"/>
    <dgm:cxn modelId="{F0657B8D-52B2-4DD9-AAB1-73C0AE9A96C9}" type="presOf" srcId="{6FCF3600-2CA9-4769-BFAF-4D8839A49003}" destId="{6B0A0E98-5A50-4C1E-8393-B500663CE8D8}" srcOrd="0" destOrd="0" presId="urn:microsoft.com/office/officeart/2005/8/layout/orgChart1"/>
    <dgm:cxn modelId="{0676CB8E-C584-40B5-BBB6-96BB12B50AC7}" type="presOf" srcId="{5D3DF567-10B4-4381-8BB7-ADC1550D864C}" destId="{8EC259E0-78EB-4CC9-BA04-FB424CA84897}" srcOrd="0" destOrd="0" presId="urn:microsoft.com/office/officeart/2005/8/layout/orgChart1"/>
    <dgm:cxn modelId="{C77E6F91-D392-4316-BD2E-09988A4461DC}" srcId="{49C4381B-E358-4DAA-A1BC-FEAC6F1CFECF}" destId="{D4286D19-6100-4C43-8998-312EDA7978A3}" srcOrd="0" destOrd="0" parTransId="{8317461D-6238-4E6A-A386-60F61DFD0269}" sibTransId="{0F05EABA-F539-447F-9648-964C65F4477B}"/>
    <dgm:cxn modelId="{0F473E93-B6AE-4631-B7DA-C781D95B4988}" type="presOf" srcId="{2D5726C2-D0E8-4BC4-B597-02C473B1F3C6}" destId="{C25B300C-51F3-482E-BC50-2E1C6E8BA991}" srcOrd="0" destOrd="0" presId="urn:microsoft.com/office/officeart/2005/8/layout/orgChart1"/>
    <dgm:cxn modelId="{1A300895-8B4F-41A3-8149-F4E08CD9CD21}" type="presOf" srcId="{86459678-C8F8-4213-8E95-8BF37F9D24EF}" destId="{4E0C9DFF-39D0-455E-B9E1-DA0DC041A5B1}" srcOrd="0" destOrd="0" presId="urn:microsoft.com/office/officeart/2005/8/layout/orgChart1"/>
    <dgm:cxn modelId="{7F422B97-2D78-4209-8105-C4CAC58D0AA8}" type="presOf" srcId="{542A1A96-576E-4DD1-84D6-D7D8E1D346E0}" destId="{77BCCE17-FA71-49C1-9E75-1B45A30FC5D7}" srcOrd="1" destOrd="0" presId="urn:microsoft.com/office/officeart/2005/8/layout/orgChart1"/>
    <dgm:cxn modelId="{FE97E498-E7F5-4148-8198-37258858C8D1}" type="presOf" srcId="{67A3C953-586C-404A-8AE2-31D3F0EC85DE}" destId="{B1559B12-5D58-4A78-8CA9-D7C6E9EC9B4F}" srcOrd="0" destOrd="0" presId="urn:microsoft.com/office/officeart/2005/8/layout/orgChart1"/>
    <dgm:cxn modelId="{E9B29199-5585-48DF-A3AB-965627EAF2BC}" type="presOf" srcId="{517D58CF-1810-4C00-8D00-FBA6F086DFA8}" destId="{D8E5DA0B-1057-49A5-B515-76E892F77C2F}" srcOrd="1" destOrd="0" presId="urn:microsoft.com/office/officeart/2005/8/layout/orgChart1"/>
    <dgm:cxn modelId="{D1B9E39D-6663-46C7-B8E8-20B9BF1311FA}" type="presOf" srcId="{8738EAF4-4805-4ABD-8B30-C28CED4E27CB}" destId="{6870BA29-CCD9-4C79-92B4-12668B5D821D}" srcOrd="0" destOrd="0" presId="urn:microsoft.com/office/officeart/2005/8/layout/orgChart1"/>
    <dgm:cxn modelId="{EEE0FFA0-2C26-4640-95AD-B76224EB1A67}" srcId="{F7211F88-57FD-4B47-BC18-AE3B7F539517}" destId="{B9C7CE4F-232C-413C-9BB8-5F2247A9FE8D}" srcOrd="1" destOrd="0" parTransId="{4FDDC108-9ECE-4B2C-82E8-2658043C0056}" sibTransId="{4B871645-2627-4FD8-9148-22CC903C6C62}"/>
    <dgm:cxn modelId="{8B5EC7A1-F9B2-4095-90C3-DB9C512B3313}" type="presOf" srcId="{B9C7CE4F-232C-413C-9BB8-5F2247A9FE8D}" destId="{1BC989BC-F905-4513-B88F-CE2256967EA2}" srcOrd="0" destOrd="0" presId="urn:microsoft.com/office/officeart/2005/8/layout/orgChart1"/>
    <dgm:cxn modelId="{29FABFA3-E745-499D-8D97-3C5B366F93B3}" type="presOf" srcId="{3377E7E7-4AD5-40A5-8A4E-15033CCC2BEC}" destId="{FE563363-2FFC-41C5-8C4F-284E2CC81FF1}" srcOrd="1" destOrd="0" presId="urn:microsoft.com/office/officeart/2005/8/layout/orgChart1"/>
    <dgm:cxn modelId="{15B19FA4-0B87-4D90-A6E2-A2334050E051}" type="presOf" srcId="{45911623-01D5-47D8-AFFB-A9B77E59EB85}" destId="{B34171F6-A019-4629-916D-BB241E4F5866}" srcOrd="1" destOrd="0" presId="urn:microsoft.com/office/officeart/2005/8/layout/orgChart1"/>
    <dgm:cxn modelId="{8F708CA5-5BD3-4FEB-AF29-CFD276ABD654}" type="presOf" srcId="{D4286D19-6100-4C43-8998-312EDA7978A3}" destId="{44AD4000-65C8-477A-BF5E-A62CE7E76E52}" srcOrd="0" destOrd="0" presId="urn:microsoft.com/office/officeart/2005/8/layout/orgChart1"/>
    <dgm:cxn modelId="{0BC7EAA6-C2A6-485E-A911-FE2F8D2F70F5}" type="presOf" srcId="{386D5C88-C363-4AF0-8D6C-80A8834E50F8}" destId="{331A011E-692F-4158-AFE8-BACE5095C303}" srcOrd="0" destOrd="0" presId="urn:microsoft.com/office/officeart/2005/8/layout/orgChart1"/>
    <dgm:cxn modelId="{F8F0B5A7-7B5A-416D-BA4E-0620A72205A2}" srcId="{2CF090F3-8AB3-479D-B1DA-F220460567E8}" destId="{C12646B1-E0D4-4E60-8FB7-C23BD31A8901}" srcOrd="0" destOrd="0" parTransId="{8A9B4717-4875-4E69-87AD-8577296F286E}" sibTransId="{9B784FB6-21CB-4B73-A5CE-40FF180684E1}"/>
    <dgm:cxn modelId="{8F8A67A8-AD3E-4F9C-B4C8-19DF2074FE4C}" type="presOf" srcId="{4944C654-60DF-4F17-87B5-2613CF0180DA}" destId="{503CDDB1-30BD-4C3D-81E9-79F3A952486B}" srcOrd="0" destOrd="0" presId="urn:microsoft.com/office/officeart/2005/8/layout/orgChart1"/>
    <dgm:cxn modelId="{9544FFA8-D0C7-4254-BF8D-9D7F2FD9CD7E}" type="presOf" srcId="{A62CB109-F7E6-468D-914A-CA7CC6012683}" destId="{BCD73085-DA5B-49B7-8BFA-62C27C8F5316}" srcOrd="1" destOrd="0" presId="urn:microsoft.com/office/officeart/2005/8/layout/orgChart1"/>
    <dgm:cxn modelId="{2F8AC3A9-9D82-4308-B5BF-B7504A20F868}" srcId="{45911623-01D5-47D8-AFFB-A9B77E59EB85}" destId="{D1121440-B399-44AF-B7EE-82F206C2CB1F}" srcOrd="1" destOrd="0" parTransId="{27CD8313-3C8C-4C1A-B6D2-A6453D768313}" sibTransId="{5FAC6EA1-EEB8-4113-9242-4B25E381BF7C}"/>
    <dgm:cxn modelId="{5D3C52AC-B4A4-432A-A4BD-5C2EE1315E89}" srcId="{1766AFA5-EC31-403B-9B60-B509B45198B8}" destId="{5D261942-6E82-4D07-9B73-DC3140EA5F1E}" srcOrd="1" destOrd="0" parTransId="{704FFD6D-6D55-48E8-A5E1-CFA0E618B103}" sibTransId="{4AB4F764-0325-4171-8745-E29294CDAAAA}"/>
    <dgm:cxn modelId="{37DC41AD-AAF9-467D-B8F3-E53E3F03D69F}" srcId="{D4286D19-6100-4C43-8998-312EDA7978A3}" destId="{DDC3D37B-0A20-4ABF-A16D-748B21D43076}" srcOrd="0" destOrd="0" parTransId="{068EDDC6-4E2D-41E5-8BC9-479E82DDD145}" sibTransId="{175E9BDC-61D7-4A16-B3E2-DCF0E56B3415}"/>
    <dgm:cxn modelId="{6219C7B1-419E-42B5-8A71-A5A95A655335}" type="presOf" srcId="{0087FA23-0794-46E2-98B3-673E25873EBB}" destId="{80292B1D-918A-43FD-B7E6-AFFEC3720E38}" srcOrd="1" destOrd="0" presId="urn:microsoft.com/office/officeart/2005/8/layout/orgChart1"/>
    <dgm:cxn modelId="{4CB0F1B1-7791-408D-95CC-063FB4F0CA0D}" type="presOf" srcId="{47DFF3FD-31D9-47BE-B529-EF83635B760B}" destId="{08C4B457-163F-48B6-807B-06353B0A879C}" srcOrd="0" destOrd="0" presId="urn:microsoft.com/office/officeart/2005/8/layout/orgChart1"/>
    <dgm:cxn modelId="{C2AC8CB2-C0C1-4F94-BE51-2DEEB31325BA}" srcId="{E597D947-C1ED-485C-AA65-B62906E75C03}" destId="{1766AFA5-EC31-403B-9B60-B509B45198B8}" srcOrd="0" destOrd="0" parTransId="{79E308D2-C51B-40D9-B4EA-DBFC7A0E12C5}" sibTransId="{E049875A-D607-456B-8603-9FA5AA503CA1}"/>
    <dgm:cxn modelId="{0BF71AB4-5FCA-40C9-9AF5-C24A1398CD75}" type="presOf" srcId="{5FD37E0C-AD29-491D-9414-E67F662197EF}" destId="{6D1AFCDE-97D6-4F41-BFB9-18009E76B6E5}" srcOrd="0" destOrd="0" presId="urn:microsoft.com/office/officeart/2005/8/layout/orgChart1"/>
    <dgm:cxn modelId="{2F3C36B6-55CB-4BD3-B0CD-39507D9DC406}" srcId="{5F2CA097-3B3C-468C-9CCE-4FEB0D6B227A}" destId="{4944C654-60DF-4F17-87B5-2613CF0180DA}" srcOrd="1" destOrd="0" parTransId="{8D62069E-B09C-4209-97A9-391DEBF365A3}" sibTransId="{777D53CB-55F3-40EA-BC01-072A521DCB0A}"/>
    <dgm:cxn modelId="{6D4C7DB6-DD46-4A15-89A4-FA2A1191BFC0}" srcId="{DDC3D37B-0A20-4ABF-A16D-748B21D43076}" destId="{2CF090F3-8AB3-479D-B1DA-F220460567E8}" srcOrd="0" destOrd="0" parTransId="{28563227-86B8-4984-AA89-20710A10E56A}" sibTransId="{C86E5AB3-BA1F-4C77-803D-895862E650DE}"/>
    <dgm:cxn modelId="{B6B0ABB6-B74D-4754-84E3-A22CB217C003}" srcId="{2D5726C2-D0E8-4BC4-B597-02C473B1F3C6}" destId="{3D3847B0-EB20-446E-803B-623C463636C5}" srcOrd="1" destOrd="0" parTransId="{98D06F9F-F5D0-4A8B-95F2-F56A34641050}" sibTransId="{75F2807E-9027-403C-B126-6C680A628890}"/>
    <dgm:cxn modelId="{58BCE2B7-7507-47FE-82FD-7D85E598D72A}" srcId="{FD17B4B1-35ED-494A-A7A6-A35779F2768C}" destId="{1B1753F2-B362-41F5-B680-CE189B89D8CA}" srcOrd="1" destOrd="0" parTransId="{1BAC082A-9FB2-418B-8AD6-8F70BD073375}" sibTransId="{F2922D5B-1258-411E-A668-35C1D50621AD}"/>
    <dgm:cxn modelId="{069142B8-E0A0-48B7-8D40-E0560D8E224A}" type="presOf" srcId="{40445A37-F952-41CA-BB89-BD03F7A76F46}" destId="{54700A33-4535-42DF-918B-34DE4C9B697A}" srcOrd="1" destOrd="0" presId="urn:microsoft.com/office/officeart/2005/8/layout/orgChart1"/>
    <dgm:cxn modelId="{D02D43B8-7227-43E3-9BEA-404E01A62C48}" type="presOf" srcId="{392ADC51-5332-464F-9537-F5571761A02E}" destId="{F2EF6456-E1AF-4894-B275-BD5546D853A3}" srcOrd="1" destOrd="0" presId="urn:microsoft.com/office/officeart/2005/8/layout/orgChart1"/>
    <dgm:cxn modelId="{41CD49B9-CF28-4DC6-8BDD-E8E21B5DFA54}" type="presOf" srcId="{1766AFA5-EC31-403B-9B60-B509B45198B8}" destId="{1FEEBF58-D933-44B0-A18A-574963D5288F}" srcOrd="0" destOrd="0" presId="urn:microsoft.com/office/officeart/2005/8/layout/orgChart1"/>
    <dgm:cxn modelId="{3381BEBA-2233-40EB-A7DB-FCE6898F7B19}" srcId="{45911623-01D5-47D8-AFFB-A9B77E59EB85}" destId="{A62CB109-F7E6-468D-914A-CA7CC6012683}" srcOrd="3" destOrd="0" parTransId="{C224EDC6-4004-4906-B044-0C4BAED7112C}" sibTransId="{FD8F55F9-5413-4E03-9FB2-E7B2305DC0D2}"/>
    <dgm:cxn modelId="{470172BB-47D4-4AE7-9DEB-10631DA26BB6}" srcId="{2D5726C2-D0E8-4BC4-B597-02C473B1F3C6}" destId="{A536B17D-EB73-4722-8F3B-266BC32D60B9}" srcOrd="4" destOrd="0" parTransId="{5FD37E0C-AD29-491D-9414-E67F662197EF}" sibTransId="{601F093F-434E-483F-BEAF-6B8C0810E905}"/>
    <dgm:cxn modelId="{21608BBC-3015-4ACE-BCB1-D3A19200608A}" srcId="{B9C7CE4F-232C-413C-9BB8-5F2247A9FE8D}" destId="{67A3C953-586C-404A-8AE2-31D3F0EC85DE}" srcOrd="1" destOrd="0" parTransId="{493A7F2E-1144-4C87-B319-B1759A72B8CF}" sibTransId="{A4D9F952-9743-470A-A8C8-0C0D31181EEC}"/>
    <dgm:cxn modelId="{EA9726BD-8B84-462D-9CC8-35CA16ECA216}" type="presOf" srcId="{79E308D2-C51B-40D9-B4EA-DBFC7A0E12C5}" destId="{63EA33B8-BDB5-4176-B0EB-D946CDE0C55E}" srcOrd="0" destOrd="0" presId="urn:microsoft.com/office/officeart/2005/8/layout/orgChart1"/>
    <dgm:cxn modelId="{B16390BE-1F1E-4B75-BA80-E23892271739}" type="presOf" srcId="{59F4949C-5C04-4F6B-8976-E3AF9C06B8D0}" destId="{9309FA72-6488-43AA-B62D-6C4107AFE8C4}" srcOrd="0" destOrd="0" presId="urn:microsoft.com/office/officeart/2005/8/layout/orgChart1"/>
    <dgm:cxn modelId="{62D9CEBF-F2E6-4D6F-9329-85BF01A5CFD2}" type="presOf" srcId="{98D06F9F-F5D0-4A8B-95F2-F56A34641050}" destId="{250E154D-A527-4B3B-A6F8-60544D70B028}" srcOrd="0" destOrd="0" presId="urn:microsoft.com/office/officeart/2005/8/layout/orgChart1"/>
    <dgm:cxn modelId="{52FD55C0-D445-4E53-9711-ECE97C39AAC5}" type="presOf" srcId="{1766AFA5-EC31-403B-9B60-B509B45198B8}" destId="{7542641D-A47B-4E0D-B283-7BE14CAF62E4}" srcOrd="1" destOrd="0" presId="urn:microsoft.com/office/officeart/2005/8/layout/orgChart1"/>
    <dgm:cxn modelId="{DDB1BDC0-1BD6-4973-9787-0E3C9ABE265A}" srcId="{2D5726C2-D0E8-4BC4-B597-02C473B1F3C6}" destId="{9DA00F03-2E56-4A88-BE82-4E35045F3714}" srcOrd="2" destOrd="0" parTransId="{BF4E136B-333C-4D54-8E45-99DB2A3450D2}" sibTransId="{AA629795-8022-4CE4-9C55-A90C86348ACB}"/>
    <dgm:cxn modelId="{4705CAC0-79D3-457D-A403-B5CFF7A1DD8E}" srcId="{DDC3D37B-0A20-4ABF-A16D-748B21D43076}" destId="{6CFCACB5-8288-4099-A5C9-3A41652F88E3}" srcOrd="4" destOrd="0" parTransId="{04478EC6-C111-45C5-9DC2-88DDB1E8DC38}" sibTransId="{4D820F69-5505-4146-8D0B-4FC4EAFD162A}"/>
    <dgm:cxn modelId="{CF5ACEC0-5ECB-4D96-9B24-E7C1BBB240EB}" srcId="{E597D947-C1ED-485C-AA65-B62906E75C03}" destId="{FD17B4B1-35ED-494A-A7A6-A35779F2768C}" srcOrd="1" destOrd="0" parTransId="{545BEED2-5979-4D91-BEA1-4C2B2C7C0F2B}" sibTransId="{E319EDF5-45CA-49A3-9817-D7B65712BF8E}"/>
    <dgm:cxn modelId="{9D24AEC1-AC44-404F-9FAC-E1A371C04BBC}" type="presOf" srcId="{41D7FB0B-F99A-4A9D-9E98-6ED32DCCCB47}" destId="{2693B745-70A4-4F6F-BB85-3EC473F2B608}" srcOrd="0" destOrd="0" presId="urn:microsoft.com/office/officeart/2005/8/layout/orgChart1"/>
    <dgm:cxn modelId="{AE5F17C4-1475-4B18-A5CA-5E163DD0B0B4}" type="presOf" srcId="{D1121440-B399-44AF-B7EE-82F206C2CB1F}" destId="{3F25E8F3-DE23-453A-BA8A-12779958CDCE}" srcOrd="0" destOrd="0" presId="urn:microsoft.com/office/officeart/2005/8/layout/orgChart1"/>
    <dgm:cxn modelId="{DE71A9C5-E188-4A5E-81B9-8637A96308FC}" srcId="{2D5726C2-D0E8-4BC4-B597-02C473B1F3C6}" destId="{43670046-F0B8-468F-9B4C-D07E76FCF344}" srcOrd="3" destOrd="0" parTransId="{68F55871-2A55-4148-A4AD-5B00EFA22359}" sibTransId="{69C990BA-0884-480B-8292-C234EEDD768F}"/>
    <dgm:cxn modelId="{1F308EC7-02C8-4CFB-88D8-CF43613C245F}" type="presOf" srcId="{70470AF5-A9F5-4074-B234-32632B6F6017}" destId="{8780A717-2E96-4E97-8CA6-D9E4BE6EC04F}" srcOrd="0" destOrd="0" presId="urn:microsoft.com/office/officeart/2005/8/layout/orgChart1"/>
    <dgm:cxn modelId="{868443C8-C98C-4512-9A7C-1D9308C2CEAB}" srcId="{2D5726C2-D0E8-4BC4-B597-02C473B1F3C6}" destId="{BA867D61-0371-4812-96A8-B4D4BD9648D1}" srcOrd="5" destOrd="0" parTransId="{0860A6C2-1A6C-4371-923A-A39C3513B938}" sibTransId="{5A4D67A4-E648-4A98-AB31-8FA926DBF057}"/>
    <dgm:cxn modelId="{43384CC8-DEF2-4BE7-BC9E-F9E2C71E0419}" type="presOf" srcId="{3D3847B0-EB20-446E-803B-623C463636C5}" destId="{0AD2FFB3-EC58-4E4C-824E-428ABCD0637C}" srcOrd="1" destOrd="0" presId="urn:microsoft.com/office/officeart/2005/8/layout/orgChart1"/>
    <dgm:cxn modelId="{F38883C8-5946-4C15-B543-9A099EA7E82B}" type="presOf" srcId="{66F0DEB3-4E47-45D9-9D72-206CF9706A1D}" destId="{9595775C-4EF5-497F-86F6-83AB0A2D22AD}" srcOrd="1" destOrd="0" presId="urn:microsoft.com/office/officeart/2005/8/layout/orgChart1"/>
    <dgm:cxn modelId="{1BA500C9-4ED8-4ECE-AF26-041985194946}" type="presOf" srcId="{F77D6D27-AFDE-4E38-9C31-EEE7DB4C1BA9}" destId="{E08A5BF9-B2B6-4E78-96A6-3C6E9ED9F932}" srcOrd="0" destOrd="0" presId="urn:microsoft.com/office/officeart/2005/8/layout/orgChart1"/>
    <dgm:cxn modelId="{08FA24C9-AEFE-4141-8C6E-85B8CD1AF07E}" type="presOf" srcId="{40445A37-F952-41CA-BB89-BD03F7A76F46}" destId="{BBED45FD-E35E-4A96-8A95-2A186B981325}" srcOrd="0" destOrd="0" presId="urn:microsoft.com/office/officeart/2005/8/layout/orgChart1"/>
    <dgm:cxn modelId="{FD0548C9-83D2-49F6-8F1C-6D3638EDA8CF}" type="presOf" srcId="{0087FA23-0794-46E2-98B3-673E25873EBB}" destId="{DBE95A35-18D2-41D0-AC6C-418A61A64B5A}" srcOrd="0" destOrd="0" presId="urn:microsoft.com/office/officeart/2005/8/layout/orgChart1"/>
    <dgm:cxn modelId="{D53D85CC-0AA9-4E77-BC4B-CD386B62F529}" srcId="{26455DB8-B7A5-4356-B6AB-3BF1EA59CFC7}" destId="{542A1A96-576E-4DD1-84D6-D7D8E1D346E0}" srcOrd="1" destOrd="0" parTransId="{41D7FB0B-F99A-4A9D-9E98-6ED32DCCCB47}" sibTransId="{5A95E516-3BBF-4001-9181-8E78935ED6F3}"/>
    <dgm:cxn modelId="{7D379BCD-3686-4116-A299-A42D74EF5A12}" type="presOf" srcId="{1B1753F2-B362-41F5-B680-CE189B89D8CA}" destId="{30339A2F-7863-4164-83F0-9EA6B5238213}" srcOrd="0" destOrd="0" presId="urn:microsoft.com/office/officeart/2005/8/layout/orgChart1"/>
    <dgm:cxn modelId="{45AAD6CD-DB6E-4EAD-AE11-A638FE583C49}" type="presOf" srcId="{A7BD70FA-9ABA-47C2-A15E-657373B2C53F}" destId="{0FB5698D-AAC4-4177-ACC1-419EA62CE22D}" srcOrd="1" destOrd="0" presId="urn:microsoft.com/office/officeart/2005/8/layout/orgChart1"/>
    <dgm:cxn modelId="{36F093CE-43DC-4E12-A5FC-D666569E0FFC}" type="presOf" srcId="{BF4E136B-333C-4D54-8E45-99DB2A3450D2}" destId="{11FBF68E-AB24-472D-BC1E-C0E9277070F4}" srcOrd="0" destOrd="0" presId="urn:microsoft.com/office/officeart/2005/8/layout/orgChart1"/>
    <dgm:cxn modelId="{CF624CD2-7FCD-46DD-B805-DFC7C76E7E7E}" type="presOf" srcId="{3377E7E7-4AD5-40A5-8A4E-15033CCC2BEC}" destId="{594C1947-63A3-4EB8-97D6-06AE70C313FB}" srcOrd="0" destOrd="0" presId="urn:microsoft.com/office/officeart/2005/8/layout/orgChart1"/>
    <dgm:cxn modelId="{B15A7BD2-68FB-4BA6-BF22-EEB748F1ADC8}" srcId="{FD17B4B1-35ED-494A-A7A6-A35779F2768C}" destId="{517D58CF-1810-4C00-8D00-FBA6F086DFA8}" srcOrd="0" destOrd="0" parTransId="{4F535ABB-108D-4652-AAD6-6E18D7BB48C7}" sibTransId="{27DC781F-3640-4725-BECE-ED57AF15AABE}"/>
    <dgm:cxn modelId="{C20C73D5-F7A8-43B6-A447-1B647AEDCD01}" srcId="{2D5726C2-D0E8-4BC4-B597-02C473B1F3C6}" destId="{E8881B55-DA0B-470F-A893-3FF0636DE9A8}" srcOrd="0" destOrd="0" parTransId="{2978D10A-DDCA-4E3C-9F95-DCB2294137F3}" sibTransId="{CB11F826-185C-4183-9349-BCB08D875B86}"/>
    <dgm:cxn modelId="{3DBE30D6-52C5-4B49-BCAB-5531826CA5DA}" type="presOf" srcId="{0860A6C2-1A6C-4371-923A-A39C3513B938}" destId="{46A2C8DB-0248-4FB4-84D9-0E7490523175}" srcOrd="0" destOrd="0" presId="urn:microsoft.com/office/officeart/2005/8/layout/orgChart1"/>
    <dgm:cxn modelId="{B54E8ED6-10AB-466C-B62C-520726138B32}" type="presOf" srcId="{A3E52A66-775D-4B64-86CD-99FCEB7F0494}" destId="{038FD589-1B29-4648-BA5C-8FDD36F44804}" srcOrd="0" destOrd="0" presId="urn:microsoft.com/office/officeart/2005/8/layout/orgChart1"/>
    <dgm:cxn modelId="{C044C6D7-779A-4D4E-9670-F971195D6232}" type="presOf" srcId="{9C65594F-F151-4611-918D-9E491A289FE0}" destId="{401D2E90-64EE-40AB-A4D3-D04C0F27C900}" srcOrd="0" destOrd="0" presId="urn:microsoft.com/office/officeart/2005/8/layout/orgChart1"/>
    <dgm:cxn modelId="{03BA1CDC-5647-42ED-BE99-3BF75C9FEDD6}" type="presOf" srcId="{184C0845-8630-441F-89DE-BDA884E69B22}" destId="{59C6A5F7-B7BB-4B87-B09C-67EE71283C2C}" srcOrd="0" destOrd="0" presId="urn:microsoft.com/office/officeart/2005/8/layout/orgChart1"/>
    <dgm:cxn modelId="{2F7951DC-29A2-497F-85E9-60C6D5855977}" type="presOf" srcId="{4F535ABB-108D-4652-AAD6-6E18D7BB48C7}" destId="{1F594164-5D7F-45F5-86C0-45E33265FDB2}" srcOrd="0" destOrd="0" presId="urn:microsoft.com/office/officeart/2005/8/layout/orgChart1"/>
    <dgm:cxn modelId="{E8979DDC-41C2-4940-AA95-4B4041EB3CD3}" type="presOf" srcId="{E597D947-C1ED-485C-AA65-B62906E75C03}" destId="{C9FF3865-FED0-4691-9475-908142228B34}" srcOrd="0" destOrd="0" presId="urn:microsoft.com/office/officeart/2005/8/layout/orgChart1"/>
    <dgm:cxn modelId="{5E16E8DC-6A6C-4266-8849-1E4ADE64FCC5}" type="presOf" srcId="{A7BD70FA-9ABA-47C2-A15E-657373B2C53F}" destId="{DFF6EADF-2E91-455A-BD7F-255EC1BA5B5E}" srcOrd="0" destOrd="0" presId="urn:microsoft.com/office/officeart/2005/8/layout/orgChart1"/>
    <dgm:cxn modelId="{E6276CDD-6556-4B99-AABB-F545601CE4A4}" type="presOf" srcId="{3645A0F7-A600-405E-8942-ECB6320B5DCC}" destId="{B07033ED-A01D-4F73-9C8C-22D6F3AC5E57}" srcOrd="0" destOrd="0" presId="urn:microsoft.com/office/officeart/2005/8/layout/orgChart1"/>
    <dgm:cxn modelId="{809973DE-B175-46B8-A85A-89CBE9B2F4DC}" type="presOf" srcId="{2D5726C2-D0E8-4BC4-B597-02C473B1F3C6}" destId="{3B0F0752-DD1A-4440-AF9E-EEF4F3753BE3}" srcOrd="1" destOrd="0" presId="urn:microsoft.com/office/officeart/2005/8/layout/orgChart1"/>
    <dgm:cxn modelId="{659524E3-55D7-455C-AB79-2C2772F92354}" type="presOf" srcId="{6CFCACB5-8288-4099-A5C9-3A41652F88E3}" destId="{D9A062B1-5F44-45BF-83C8-ECA445B04530}" srcOrd="0" destOrd="0" presId="urn:microsoft.com/office/officeart/2005/8/layout/orgChart1"/>
    <dgm:cxn modelId="{FE8D90E4-B237-4594-AFE0-855A1C2FA5C5}" srcId="{E597D947-C1ED-485C-AA65-B62906E75C03}" destId="{40445A37-F952-41CA-BB89-BD03F7A76F46}" srcOrd="2" destOrd="0" parTransId="{ADD8C9AC-0F88-43D5-AF5E-029A9C02A716}" sibTransId="{4B7BBA66-3C82-4458-A914-076E93D9C2F4}"/>
    <dgm:cxn modelId="{3955A1EA-E902-48E4-9008-D57587F03099}" type="presOf" srcId="{1BAC082A-9FB2-418B-8AD6-8F70BD073375}" destId="{ABC8852D-DDD5-4060-B6DD-762CBC83B29D}" srcOrd="0" destOrd="0" presId="urn:microsoft.com/office/officeart/2005/8/layout/orgChart1"/>
    <dgm:cxn modelId="{AF6E58ED-D500-403C-966E-12E864C58283}" srcId="{5F2CA097-3B3C-468C-9CCE-4FEB0D6B227A}" destId="{2820AE52-FEFB-46EE-B98F-DBD904762CE5}" srcOrd="2" destOrd="0" parTransId="{A50F52DE-10D5-4E86-B0C7-4A4B556B96A8}" sibTransId="{A6C7B4BE-2935-48BA-ACEB-84CD5F03A168}"/>
    <dgm:cxn modelId="{189F2FEE-D5AD-4078-9186-DDB3EF486B96}" type="presOf" srcId="{27CD8313-3C8C-4C1A-B6D2-A6453D768313}" destId="{CE3839E7-C802-4A65-9F2E-EB29565E7223}" srcOrd="0" destOrd="0" presId="urn:microsoft.com/office/officeart/2005/8/layout/orgChart1"/>
    <dgm:cxn modelId="{18FFF4EE-8EA2-4A65-B2DC-B6A61C2BB1BA}" type="presOf" srcId="{BA867D61-0371-4812-96A8-B4D4BD9648D1}" destId="{FCB11F0A-1135-415F-B516-796EAE26727A}" srcOrd="1" destOrd="0" presId="urn:microsoft.com/office/officeart/2005/8/layout/orgChart1"/>
    <dgm:cxn modelId="{F71351EF-0E7E-49A2-903D-11DB659A2E33}" type="presOf" srcId="{9DA00F03-2E56-4A88-BE82-4E35045F3714}" destId="{FCC14834-3301-4C28-9F94-93BCDB77840E}" srcOrd="1" destOrd="0" presId="urn:microsoft.com/office/officeart/2005/8/layout/orgChart1"/>
    <dgm:cxn modelId="{5EB604F2-B416-4E72-BBF2-37BFBA88ABC2}" type="presOf" srcId="{4944C654-60DF-4F17-87B5-2613CF0180DA}" destId="{3CF8F261-D776-4CD1-8EBF-01249F7BBED4}" srcOrd="1" destOrd="0" presId="urn:microsoft.com/office/officeart/2005/8/layout/orgChart1"/>
    <dgm:cxn modelId="{55DA9DF4-49C1-4743-9CC6-33C639D592E6}" srcId="{DDC3D37B-0A20-4ABF-A16D-748B21D43076}" destId="{F7211F88-57FD-4B47-BC18-AE3B7F539517}" srcOrd="1" destOrd="0" parTransId="{5D3DF567-10B4-4381-8BB7-ADC1550D864C}" sibTransId="{D7ED2263-F453-44C6-8BE5-431DB91C5492}"/>
    <dgm:cxn modelId="{D1DD74F7-83FF-41EF-A4F1-80A4721CB35E}" srcId="{5F2CA097-3B3C-468C-9CCE-4FEB0D6B227A}" destId="{DDD9C4DB-3637-4915-92A1-063439D035DF}" srcOrd="0" destOrd="0" parTransId="{A4165CA5-71E5-4A4F-89B3-3AFC9ED8D2DF}" sibTransId="{E3AF3670-BC4F-4070-9A14-C6AA7F5C0BE1}"/>
    <dgm:cxn modelId="{BB146EF8-8305-47FA-A55A-6872A760483D}" type="presOf" srcId="{DDD9C4DB-3637-4915-92A1-063439D035DF}" destId="{79761C1C-441A-411F-96AD-89F93A6FEFA1}" srcOrd="1" destOrd="0" presId="urn:microsoft.com/office/officeart/2005/8/layout/orgChart1"/>
    <dgm:cxn modelId="{B76D4FFB-CA5E-49DC-865D-1962F5BCB68C}" type="presOf" srcId="{DDD9C4DB-3637-4915-92A1-063439D035DF}" destId="{50378EAF-D42D-43F6-99A3-ACF6186933E8}" srcOrd="0" destOrd="0" presId="urn:microsoft.com/office/officeart/2005/8/layout/orgChart1"/>
    <dgm:cxn modelId="{5B0B3DFC-FDD4-4707-91AF-CC79A0D8B82F}" type="presOf" srcId="{2CF090F3-8AB3-479D-B1DA-F220460567E8}" destId="{93130F4C-4A71-48C2-A024-BFE7EB6999F9}" srcOrd="0" destOrd="0" presId="urn:microsoft.com/office/officeart/2005/8/layout/orgChart1"/>
    <dgm:cxn modelId="{1A74DAFC-3B35-4535-AA9A-BD632462E054}" type="presOf" srcId="{FD17B4B1-35ED-494A-A7A6-A35779F2768C}" destId="{6F403F10-0CFE-45F4-B556-874177D18940}" srcOrd="0" destOrd="0" presId="urn:microsoft.com/office/officeart/2005/8/layout/orgChart1"/>
    <dgm:cxn modelId="{20BE85FE-7C2C-4B6E-8307-F58722424A0B}" type="presOf" srcId="{1B1753F2-B362-41F5-B680-CE189B89D8CA}" destId="{7BD6862C-811C-4FEA-AC96-1BE9A3AC9FA4}" srcOrd="1" destOrd="0" presId="urn:microsoft.com/office/officeart/2005/8/layout/orgChart1"/>
    <dgm:cxn modelId="{02FA13FF-BBC5-4A10-8833-D1CA1C601DE7}" type="presOf" srcId="{493A7F2E-1144-4C87-B319-B1759A72B8CF}" destId="{B3D62CC4-9C0E-4006-B9F6-7EA34B18C5E5}" srcOrd="0" destOrd="0" presId="urn:microsoft.com/office/officeart/2005/8/layout/orgChart1"/>
    <dgm:cxn modelId="{61B64583-1E1E-493D-96C1-E27766CE2D5A}" type="presParOf" srcId="{4223D59D-E9A1-484B-9122-B48225649F75}" destId="{0BEBFAC7-6C35-4CE5-884A-A6AB2C55DBF4}" srcOrd="0" destOrd="0" presId="urn:microsoft.com/office/officeart/2005/8/layout/orgChart1"/>
    <dgm:cxn modelId="{E8A3D724-E6AE-4929-9216-D3F1EE9E34FF}" type="presParOf" srcId="{0BEBFAC7-6C35-4CE5-884A-A6AB2C55DBF4}" destId="{BDE93016-3824-4907-AF34-4EFD9443578F}" srcOrd="0" destOrd="0" presId="urn:microsoft.com/office/officeart/2005/8/layout/orgChart1"/>
    <dgm:cxn modelId="{39171EC2-97EE-46B8-91D6-E352297D1DB1}" type="presParOf" srcId="{BDE93016-3824-4907-AF34-4EFD9443578F}" destId="{44AD4000-65C8-477A-BF5E-A62CE7E76E52}" srcOrd="0" destOrd="0" presId="urn:microsoft.com/office/officeart/2005/8/layout/orgChart1"/>
    <dgm:cxn modelId="{B1B18B9D-500F-49CD-9932-C57A39F30D76}" type="presParOf" srcId="{BDE93016-3824-4907-AF34-4EFD9443578F}" destId="{CB4C2348-3A9F-4F88-98C9-0196757E7406}" srcOrd="1" destOrd="0" presId="urn:microsoft.com/office/officeart/2005/8/layout/orgChart1"/>
    <dgm:cxn modelId="{4DB726D1-FCA8-42AA-AD81-1CBC7A1CBC80}" type="presParOf" srcId="{0BEBFAC7-6C35-4CE5-884A-A6AB2C55DBF4}" destId="{A3974CE0-3E15-4BDC-A2A0-10F267D282B4}" srcOrd="1" destOrd="0" presId="urn:microsoft.com/office/officeart/2005/8/layout/orgChart1"/>
    <dgm:cxn modelId="{89741073-1A76-43A1-8B2B-8A430372E09D}" type="presParOf" srcId="{A3974CE0-3E15-4BDC-A2A0-10F267D282B4}" destId="{94961360-B208-438D-9332-9195B1838051}" srcOrd="0" destOrd="0" presId="urn:microsoft.com/office/officeart/2005/8/layout/orgChart1"/>
    <dgm:cxn modelId="{FE6D911B-8C93-4D29-8762-93F21D92D18C}" type="presParOf" srcId="{A3974CE0-3E15-4BDC-A2A0-10F267D282B4}" destId="{73BF068E-21F1-4C65-9585-601EE65B046B}" srcOrd="1" destOrd="0" presId="urn:microsoft.com/office/officeart/2005/8/layout/orgChart1"/>
    <dgm:cxn modelId="{A124362E-EBDE-4E24-AE87-2B193924C37B}" type="presParOf" srcId="{73BF068E-21F1-4C65-9585-601EE65B046B}" destId="{6D049A37-E44C-4C82-97FA-5798CCC046D3}" srcOrd="0" destOrd="0" presId="urn:microsoft.com/office/officeart/2005/8/layout/orgChart1"/>
    <dgm:cxn modelId="{65FA8BC1-D510-445A-BDBE-5278EB6D4047}" type="presParOf" srcId="{6D049A37-E44C-4C82-97FA-5798CCC046D3}" destId="{36615958-CD59-4CA2-BF0A-3D539D58BCEF}" srcOrd="0" destOrd="0" presId="urn:microsoft.com/office/officeart/2005/8/layout/orgChart1"/>
    <dgm:cxn modelId="{D9592DB3-95A1-45E2-AE26-C9C726AC34E1}" type="presParOf" srcId="{6D049A37-E44C-4C82-97FA-5798CCC046D3}" destId="{6B1EB17C-0EF8-401E-BF22-C0CADD22DCC4}" srcOrd="1" destOrd="0" presId="urn:microsoft.com/office/officeart/2005/8/layout/orgChart1"/>
    <dgm:cxn modelId="{84DE58FA-D1EA-42AF-9B43-9021B14F07C7}" type="presParOf" srcId="{73BF068E-21F1-4C65-9585-601EE65B046B}" destId="{11EB6B1E-EDEF-4621-AD7A-02596050675F}" srcOrd="1" destOrd="0" presId="urn:microsoft.com/office/officeart/2005/8/layout/orgChart1"/>
    <dgm:cxn modelId="{2D5E5323-C7BA-4456-9ED3-554F49620A40}" type="presParOf" srcId="{11EB6B1E-EDEF-4621-AD7A-02596050675F}" destId="{EE8A8DF5-8A04-43CF-95DB-DA370280E4A8}" srcOrd="0" destOrd="0" presId="urn:microsoft.com/office/officeart/2005/8/layout/orgChart1"/>
    <dgm:cxn modelId="{EA7A2599-115F-469B-916A-21B32E2CEE96}" type="presParOf" srcId="{11EB6B1E-EDEF-4621-AD7A-02596050675F}" destId="{4D8C0004-F876-4DC7-834B-328AC92A39E3}" srcOrd="1" destOrd="0" presId="urn:microsoft.com/office/officeart/2005/8/layout/orgChart1"/>
    <dgm:cxn modelId="{F89CA683-352D-4FB5-ACB9-871A1583BC5B}" type="presParOf" srcId="{4D8C0004-F876-4DC7-834B-328AC92A39E3}" destId="{C539C162-8C2D-433A-9100-2FD85BC063B3}" srcOrd="0" destOrd="0" presId="urn:microsoft.com/office/officeart/2005/8/layout/orgChart1"/>
    <dgm:cxn modelId="{C36B1067-60A9-4BC0-A77D-467CE2C999E2}" type="presParOf" srcId="{C539C162-8C2D-433A-9100-2FD85BC063B3}" destId="{93130F4C-4A71-48C2-A024-BFE7EB6999F9}" srcOrd="0" destOrd="0" presId="urn:microsoft.com/office/officeart/2005/8/layout/orgChart1"/>
    <dgm:cxn modelId="{C4AC83E2-653F-483F-91D3-57A13B3134F0}" type="presParOf" srcId="{C539C162-8C2D-433A-9100-2FD85BC063B3}" destId="{569ECBEE-5BDB-40EC-96E1-F011E70B652B}" srcOrd="1" destOrd="0" presId="urn:microsoft.com/office/officeart/2005/8/layout/orgChart1"/>
    <dgm:cxn modelId="{65A1C3F6-FEA2-4B3E-9C42-61C9D63EBCF1}" type="presParOf" srcId="{4D8C0004-F876-4DC7-834B-328AC92A39E3}" destId="{6F5742FE-CDD6-46D5-8048-E0A1135082D9}" srcOrd="1" destOrd="0" presId="urn:microsoft.com/office/officeart/2005/8/layout/orgChart1"/>
    <dgm:cxn modelId="{0465370F-203F-477F-9130-458B7219CEB8}" type="presParOf" srcId="{6F5742FE-CDD6-46D5-8048-E0A1135082D9}" destId="{47044F73-D730-4A3C-AF64-D31C6FC46538}" srcOrd="0" destOrd="0" presId="urn:microsoft.com/office/officeart/2005/8/layout/orgChart1"/>
    <dgm:cxn modelId="{810BA968-D168-41A5-92C4-26D26B3C3C3D}" type="presParOf" srcId="{6F5742FE-CDD6-46D5-8048-E0A1135082D9}" destId="{41A2326F-AAB5-41FC-8210-848AD40D09A2}" srcOrd="1" destOrd="0" presId="urn:microsoft.com/office/officeart/2005/8/layout/orgChart1"/>
    <dgm:cxn modelId="{6970A8F4-1145-44C7-80B8-56BD465EC480}" type="presParOf" srcId="{41A2326F-AAB5-41FC-8210-848AD40D09A2}" destId="{663845A5-EA0A-4E96-AD97-9124866722B2}" srcOrd="0" destOrd="0" presId="urn:microsoft.com/office/officeart/2005/8/layout/orgChart1"/>
    <dgm:cxn modelId="{83965EA9-6AD8-4B04-9D93-25C077F4F4FD}" type="presParOf" srcId="{663845A5-EA0A-4E96-AD97-9124866722B2}" destId="{94B1D605-D113-43C8-BFD0-5A8AC4F2A72A}" srcOrd="0" destOrd="0" presId="urn:microsoft.com/office/officeart/2005/8/layout/orgChart1"/>
    <dgm:cxn modelId="{D4B0FFDD-A7F2-4F50-8715-624701C221BA}" type="presParOf" srcId="{663845A5-EA0A-4E96-AD97-9124866722B2}" destId="{DD58CE8D-10CA-42CF-A46A-D62F37C0B233}" srcOrd="1" destOrd="0" presId="urn:microsoft.com/office/officeart/2005/8/layout/orgChart1"/>
    <dgm:cxn modelId="{8B290FD1-2700-4A66-A58D-D96E2B3737E1}" type="presParOf" srcId="{41A2326F-AAB5-41FC-8210-848AD40D09A2}" destId="{0E4F1576-93A9-49EF-BC28-07C49477837F}" srcOrd="1" destOrd="0" presId="urn:microsoft.com/office/officeart/2005/8/layout/orgChart1"/>
    <dgm:cxn modelId="{C0AF9603-8B07-4F8D-8327-69010D53DFEB}" type="presParOf" srcId="{41A2326F-AAB5-41FC-8210-848AD40D09A2}" destId="{3336A496-0F82-48E9-9720-82B311334FF4}" srcOrd="2" destOrd="0" presId="urn:microsoft.com/office/officeart/2005/8/layout/orgChart1"/>
    <dgm:cxn modelId="{036036E6-ACB6-44DD-8D22-74F8CA0AE8E1}" type="presParOf" srcId="{6F5742FE-CDD6-46D5-8048-E0A1135082D9}" destId="{1FD3CCAC-9A9F-4FBB-9FAA-E120D3AC5C5A}" srcOrd="2" destOrd="0" presId="urn:microsoft.com/office/officeart/2005/8/layout/orgChart1"/>
    <dgm:cxn modelId="{951ABD6E-1A3F-42A4-AEB9-571D5EF681D4}" type="presParOf" srcId="{6F5742FE-CDD6-46D5-8048-E0A1135082D9}" destId="{6CF09FBB-AF59-4542-8324-7EBB54194102}" srcOrd="3" destOrd="0" presId="urn:microsoft.com/office/officeart/2005/8/layout/orgChart1"/>
    <dgm:cxn modelId="{2C3788D4-772A-42B9-98E8-29F276A4AC80}" type="presParOf" srcId="{6CF09FBB-AF59-4542-8324-7EBB54194102}" destId="{64ED3BA3-6FA9-4781-B566-5E3206313A47}" srcOrd="0" destOrd="0" presId="urn:microsoft.com/office/officeart/2005/8/layout/orgChart1"/>
    <dgm:cxn modelId="{85D34CD7-91E1-4F3A-9954-D5F0AA7A88E0}" type="presParOf" srcId="{64ED3BA3-6FA9-4781-B566-5E3206313A47}" destId="{82549D09-DBC0-4F04-B587-E997E95FCC59}" srcOrd="0" destOrd="0" presId="urn:microsoft.com/office/officeart/2005/8/layout/orgChart1"/>
    <dgm:cxn modelId="{907F1A08-8B2E-482E-8DA0-1E5D47E7CAE2}" type="presParOf" srcId="{64ED3BA3-6FA9-4781-B566-5E3206313A47}" destId="{E2B4BCC4-9343-46E7-94AD-DAD489EEE746}" srcOrd="1" destOrd="0" presId="urn:microsoft.com/office/officeart/2005/8/layout/orgChart1"/>
    <dgm:cxn modelId="{C2434994-A2DD-4014-8AD0-FA576DA28012}" type="presParOf" srcId="{6CF09FBB-AF59-4542-8324-7EBB54194102}" destId="{068CB664-E6D8-4575-AB6B-E27CE1B63CED}" srcOrd="1" destOrd="0" presId="urn:microsoft.com/office/officeart/2005/8/layout/orgChart1"/>
    <dgm:cxn modelId="{C009CC9C-AC35-4C37-820A-6756FD849DE0}" type="presParOf" srcId="{6CF09FBB-AF59-4542-8324-7EBB54194102}" destId="{84BF33A3-37D7-46CF-AC48-4406521480AB}" srcOrd="2" destOrd="0" presId="urn:microsoft.com/office/officeart/2005/8/layout/orgChart1"/>
    <dgm:cxn modelId="{A72F0312-709A-4C37-ADF2-F8F10190EF99}" type="presParOf" srcId="{4D8C0004-F876-4DC7-834B-328AC92A39E3}" destId="{A2C1E482-DFF4-405D-9F9B-F4E5F362E823}" srcOrd="2" destOrd="0" presId="urn:microsoft.com/office/officeart/2005/8/layout/orgChart1"/>
    <dgm:cxn modelId="{117C343B-89D6-440E-AFC8-44ECB2429572}" type="presParOf" srcId="{11EB6B1E-EDEF-4621-AD7A-02596050675F}" destId="{8EC259E0-78EB-4CC9-BA04-FB424CA84897}" srcOrd="2" destOrd="0" presId="urn:microsoft.com/office/officeart/2005/8/layout/orgChart1"/>
    <dgm:cxn modelId="{A0240A50-A021-4A89-8F68-7842075F9638}" type="presParOf" srcId="{11EB6B1E-EDEF-4621-AD7A-02596050675F}" destId="{2FC3C523-9F70-490A-91BE-22369C173050}" srcOrd="3" destOrd="0" presId="urn:microsoft.com/office/officeart/2005/8/layout/orgChart1"/>
    <dgm:cxn modelId="{07C68229-23CA-4CCD-B6E1-D36EF0CF42D8}" type="presParOf" srcId="{2FC3C523-9F70-490A-91BE-22369C173050}" destId="{D7CE8ABD-0531-4D22-AE1A-6CE00B86E062}" srcOrd="0" destOrd="0" presId="urn:microsoft.com/office/officeart/2005/8/layout/orgChart1"/>
    <dgm:cxn modelId="{2736E6F7-4770-4247-9AE6-107E8CD33435}" type="presParOf" srcId="{D7CE8ABD-0531-4D22-AE1A-6CE00B86E062}" destId="{EBDC0464-6756-4832-B9B6-65320111DBFA}" srcOrd="0" destOrd="0" presId="urn:microsoft.com/office/officeart/2005/8/layout/orgChart1"/>
    <dgm:cxn modelId="{C0FCFD81-BE18-40E0-B924-64BEA517FB41}" type="presParOf" srcId="{D7CE8ABD-0531-4D22-AE1A-6CE00B86E062}" destId="{83F6B0E2-AF4E-42A1-AE38-C2BB9A84EA3A}" srcOrd="1" destOrd="0" presId="urn:microsoft.com/office/officeart/2005/8/layout/orgChart1"/>
    <dgm:cxn modelId="{FB8367D9-663C-431A-8766-4E90D0579871}" type="presParOf" srcId="{2FC3C523-9F70-490A-91BE-22369C173050}" destId="{9C5BA4B7-B9BA-4B60-8900-972B97452C0F}" srcOrd="1" destOrd="0" presId="urn:microsoft.com/office/officeart/2005/8/layout/orgChart1"/>
    <dgm:cxn modelId="{F63FB62F-47DA-424F-BD82-C131E92DDCC8}" type="presParOf" srcId="{9C5BA4B7-B9BA-4B60-8900-972B97452C0F}" destId="{D252A855-7131-49AB-A2C3-96197602C8D9}" srcOrd="0" destOrd="0" presId="urn:microsoft.com/office/officeart/2005/8/layout/orgChart1"/>
    <dgm:cxn modelId="{4B766892-D89D-46B3-B2BC-886D18F90F4C}" type="presParOf" srcId="{9C5BA4B7-B9BA-4B60-8900-972B97452C0F}" destId="{D7A12E27-5E5F-4F05-BD2F-8CCC77722506}" srcOrd="1" destOrd="0" presId="urn:microsoft.com/office/officeart/2005/8/layout/orgChart1"/>
    <dgm:cxn modelId="{CB5A6510-03A6-475C-9A4E-22C3BF62EFE6}" type="presParOf" srcId="{D7A12E27-5E5F-4F05-BD2F-8CCC77722506}" destId="{71AFAB91-D69D-4C32-8DC6-0925FA01D0E8}" srcOrd="0" destOrd="0" presId="urn:microsoft.com/office/officeart/2005/8/layout/orgChart1"/>
    <dgm:cxn modelId="{3FC2C4EF-882B-4A76-A042-8A1A4624D00C}" type="presParOf" srcId="{71AFAB91-D69D-4C32-8DC6-0925FA01D0E8}" destId="{9C0E59F8-9712-4B75-9B79-05102BB34492}" srcOrd="0" destOrd="0" presId="urn:microsoft.com/office/officeart/2005/8/layout/orgChart1"/>
    <dgm:cxn modelId="{C999C172-B1E9-43C3-BACF-8F1498F32054}" type="presParOf" srcId="{71AFAB91-D69D-4C32-8DC6-0925FA01D0E8}" destId="{70A9851F-CE51-41BD-A5BD-BE99E0F8C133}" srcOrd="1" destOrd="0" presId="urn:microsoft.com/office/officeart/2005/8/layout/orgChart1"/>
    <dgm:cxn modelId="{031A7A63-40BF-4DC5-9904-469768FA76BE}" type="presParOf" srcId="{D7A12E27-5E5F-4F05-BD2F-8CCC77722506}" destId="{A8659407-9F84-4F68-A6C8-805C01D7F35B}" srcOrd="1" destOrd="0" presId="urn:microsoft.com/office/officeart/2005/8/layout/orgChart1"/>
    <dgm:cxn modelId="{6FCB285C-C95B-4E2A-B083-58EC82AC3292}" type="presParOf" srcId="{A8659407-9F84-4F68-A6C8-805C01D7F35B}" destId="{6F23CFEE-6492-46FB-B760-BA715EC8BBFF}" srcOrd="0" destOrd="0" presId="urn:microsoft.com/office/officeart/2005/8/layout/orgChart1"/>
    <dgm:cxn modelId="{C02D7F38-CB7B-4F08-9307-C4C967FD82DE}" type="presParOf" srcId="{A8659407-9F84-4F68-A6C8-805C01D7F35B}" destId="{4E369A10-E553-4983-A5C6-D80AD644A476}" srcOrd="1" destOrd="0" presId="urn:microsoft.com/office/officeart/2005/8/layout/orgChart1"/>
    <dgm:cxn modelId="{11CFA422-700F-4D45-A325-EF3ACD4718E2}" type="presParOf" srcId="{4E369A10-E553-4983-A5C6-D80AD644A476}" destId="{B2A7791D-86B4-4196-8BFB-2604BEDF171C}" srcOrd="0" destOrd="0" presId="urn:microsoft.com/office/officeart/2005/8/layout/orgChart1"/>
    <dgm:cxn modelId="{1D4BD06C-19FC-4971-85AA-BC0D3720F958}" type="presParOf" srcId="{B2A7791D-86B4-4196-8BFB-2604BEDF171C}" destId="{1C585423-0185-40AF-8505-FE97EE3CC0DE}" srcOrd="0" destOrd="0" presId="urn:microsoft.com/office/officeart/2005/8/layout/orgChart1"/>
    <dgm:cxn modelId="{3F127AFE-EFC4-4347-BA40-D3A9B04CC628}" type="presParOf" srcId="{B2A7791D-86B4-4196-8BFB-2604BEDF171C}" destId="{9595775C-4EF5-497F-86F6-83AB0A2D22AD}" srcOrd="1" destOrd="0" presId="urn:microsoft.com/office/officeart/2005/8/layout/orgChart1"/>
    <dgm:cxn modelId="{2F3C58F6-4EDC-418B-A363-EE2AC081E0C7}" type="presParOf" srcId="{4E369A10-E553-4983-A5C6-D80AD644A476}" destId="{F67035E8-68BD-4C63-972E-DA38A9D61CBF}" srcOrd="1" destOrd="0" presId="urn:microsoft.com/office/officeart/2005/8/layout/orgChart1"/>
    <dgm:cxn modelId="{AC6DF89D-1A9E-4378-92BC-44A0D4477C53}" type="presParOf" srcId="{4E369A10-E553-4983-A5C6-D80AD644A476}" destId="{C80655C6-A761-442B-B2E4-162B81CDB178}" srcOrd="2" destOrd="0" presId="urn:microsoft.com/office/officeart/2005/8/layout/orgChart1"/>
    <dgm:cxn modelId="{A279A03B-D49F-42D4-B55F-A14301B1C2AD}" type="presParOf" srcId="{A8659407-9F84-4F68-A6C8-805C01D7F35B}" destId="{2693B745-70A4-4F6F-BB85-3EC473F2B608}" srcOrd="2" destOrd="0" presId="urn:microsoft.com/office/officeart/2005/8/layout/orgChart1"/>
    <dgm:cxn modelId="{1411FEC9-CF84-45AD-9FCE-24F71CDD840E}" type="presParOf" srcId="{A8659407-9F84-4F68-A6C8-805C01D7F35B}" destId="{C57E1714-138B-40FE-9929-AFCC8FB85D6D}" srcOrd="3" destOrd="0" presId="urn:microsoft.com/office/officeart/2005/8/layout/orgChart1"/>
    <dgm:cxn modelId="{D678128E-0A9D-48EE-9411-74A64B4071AA}" type="presParOf" srcId="{C57E1714-138B-40FE-9929-AFCC8FB85D6D}" destId="{CB800123-3F60-49BC-825B-30A225E793C0}" srcOrd="0" destOrd="0" presId="urn:microsoft.com/office/officeart/2005/8/layout/orgChart1"/>
    <dgm:cxn modelId="{A7DE07BB-0A84-4F4F-A719-1A7A38330312}" type="presParOf" srcId="{CB800123-3F60-49BC-825B-30A225E793C0}" destId="{E6BAC4AF-A136-4867-8640-55A618803742}" srcOrd="0" destOrd="0" presId="urn:microsoft.com/office/officeart/2005/8/layout/orgChart1"/>
    <dgm:cxn modelId="{5AFFBAD3-341C-4E7E-8918-42A0B958CFD1}" type="presParOf" srcId="{CB800123-3F60-49BC-825B-30A225E793C0}" destId="{77BCCE17-FA71-49C1-9E75-1B45A30FC5D7}" srcOrd="1" destOrd="0" presId="urn:microsoft.com/office/officeart/2005/8/layout/orgChart1"/>
    <dgm:cxn modelId="{B1DF2954-18EF-4158-99A9-647D5762808C}" type="presParOf" srcId="{C57E1714-138B-40FE-9929-AFCC8FB85D6D}" destId="{124A357C-481A-4EE2-8B57-18142626FF06}" srcOrd="1" destOrd="0" presId="urn:microsoft.com/office/officeart/2005/8/layout/orgChart1"/>
    <dgm:cxn modelId="{5D314F07-CD19-4152-AC4D-40D4414F1167}" type="presParOf" srcId="{C57E1714-138B-40FE-9929-AFCC8FB85D6D}" destId="{48FBB391-9944-41FE-A703-CFF55AB9F472}" srcOrd="2" destOrd="0" presId="urn:microsoft.com/office/officeart/2005/8/layout/orgChart1"/>
    <dgm:cxn modelId="{08346D75-80AE-419D-8100-D0C810DBA323}" type="presParOf" srcId="{A8659407-9F84-4F68-A6C8-805C01D7F35B}" destId="{7F3AF71C-9926-484E-879C-B4414135DCE1}" srcOrd="4" destOrd="0" presId="urn:microsoft.com/office/officeart/2005/8/layout/orgChart1"/>
    <dgm:cxn modelId="{A9B73DC4-E7F2-4F93-AEAD-80B5ABBD4F0E}" type="presParOf" srcId="{A8659407-9F84-4F68-A6C8-805C01D7F35B}" destId="{86907E0E-5637-4362-BBAD-DE158BD28612}" srcOrd="5" destOrd="0" presId="urn:microsoft.com/office/officeart/2005/8/layout/orgChart1"/>
    <dgm:cxn modelId="{1575BF63-61F9-4A63-9B5A-963D57803BF1}" type="presParOf" srcId="{86907E0E-5637-4362-BBAD-DE158BD28612}" destId="{DE832343-B585-4A2D-9FCD-1825C7A1F88B}" srcOrd="0" destOrd="0" presId="urn:microsoft.com/office/officeart/2005/8/layout/orgChart1"/>
    <dgm:cxn modelId="{983B8532-7A8B-4B42-B52D-43F36709EF60}" type="presParOf" srcId="{DE832343-B585-4A2D-9FCD-1825C7A1F88B}" destId="{038FD589-1B29-4648-BA5C-8FDD36F44804}" srcOrd="0" destOrd="0" presId="urn:microsoft.com/office/officeart/2005/8/layout/orgChart1"/>
    <dgm:cxn modelId="{42AEF667-9E71-4863-84E7-41A6824FF53E}" type="presParOf" srcId="{DE832343-B585-4A2D-9FCD-1825C7A1F88B}" destId="{2FB49B54-5313-4522-ACA1-1AD77D150CC9}" srcOrd="1" destOrd="0" presId="urn:microsoft.com/office/officeart/2005/8/layout/orgChart1"/>
    <dgm:cxn modelId="{43121BC2-283B-40A4-B943-F92155129385}" type="presParOf" srcId="{86907E0E-5637-4362-BBAD-DE158BD28612}" destId="{D7EE1DD1-3989-4FF1-8D3A-F2E50481EBAE}" srcOrd="1" destOrd="0" presId="urn:microsoft.com/office/officeart/2005/8/layout/orgChart1"/>
    <dgm:cxn modelId="{8D75323B-DE63-450E-B1A9-5E50EB395CA1}" type="presParOf" srcId="{86907E0E-5637-4362-BBAD-DE158BD28612}" destId="{CF216287-128C-47F2-BD77-C702C97B5CB4}" srcOrd="2" destOrd="0" presId="urn:microsoft.com/office/officeart/2005/8/layout/orgChart1"/>
    <dgm:cxn modelId="{A24F063A-9764-4A7A-B689-DD3479F1D4C1}" type="presParOf" srcId="{D7A12E27-5E5F-4F05-BD2F-8CCC77722506}" destId="{6FC78DFE-1FB6-4CAC-9A42-6A983B52347F}" srcOrd="2" destOrd="0" presId="urn:microsoft.com/office/officeart/2005/8/layout/orgChart1"/>
    <dgm:cxn modelId="{D358CA03-931C-4DA6-9B4E-66F412E603D5}" type="presParOf" srcId="{9C5BA4B7-B9BA-4B60-8900-972B97452C0F}" destId="{B4F682D0-9DC5-401B-B141-7F6D4F04C8E6}" srcOrd="2" destOrd="0" presId="urn:microsoft.com/office/officeart/2005/8/layout/orgChart1"/>
    <dgm:cxn modelId="{E157BC8F-DD21-43BF-B058-9E7D8C349022}" type="presParOf" srcId="{9C5BA4B7-B9BA-4B60-8900-972B97452C0F}" destId="{41ED6AD8-8179-41DB-AC0F-3D9612D074B5}" srcOrd="3" destOrd="0" presId="urn:microsoft.com/office/officeart/2005/8/layout/orgChart1"/>
    <dgm:cxn modelId="{34E194FB-FA54-4BF4-AC7C-17D08565AC03}" type="presParOf" srcId="{41ED6AD8-8179-41DB-AC0F-3D9612D074B5}" destId="{BE7A09E0-5DCF-4680-916B-21C7512BDD51}" srcOrd="0" destOrd="0" presId="urn:microsoft.com/office/officeart/2005/8/layout/orgChart1"/>
    <dgm:cxn modelId="{1CC3B385-6709-42F2-9CEF-B13C81D8B100}" type="presParOf" srcId="{BE7A09E0-5DCF-4680-916B-21C7512BDD51}" destId="{1BC989BC-F905-4513-B88F-CE2256967EA2}" srcOrd="0" destOrd="0" presId="urn:microsoft.com/office/officeart/2005/8/layout/orgChart1"/>
    <dgm:cxn modelId="{E0675A81-CD0C-488B-941D-559BCC124AD0}" type="presParOf" srcId="{BE7A09E0-5DCF-4680-916B-21C7512BDD51}" destId="{241F2106-8E0C-463D-A036-1A915BCF7D83}" srcOrd="1" destOrd="0" presId="urn:microsoft.com/office/officeart/2005/8/layout/orgChart1"/>
    <dgm:cxn modelId="{17B15A79-47DB-48E8-8C4D-8AAB3826F519}" type="presParOf" srcId="{41ED6AD8-8179-41DB-AC0F-3D9612D074B5}" destId="{47431A0D-1C7C-47B5-AA86-01366E650503}" srcOrd="1" destOrd="0" presId="urn:microsoft.com/office/officeart/2005/8/layout/orgChart1"/>
    <dgm:cxn modelId="{4A3CE7E8-D5EE-498F-AAC2-FE35E2E72067}" type="presParOf" srcId="{47431A0D-1C7C-47B5-AA86-01366E650503}" destId="{9309FA72-6488-43AA-B62D-6C4107AFE8C4}" srcOrd="0" destOrd="0" presId="urn:microsoft.com/office/officeart/2005/8/layout/orgChart1"/>
    <dgm:cxn modelId="{9827F401-ADA2-4381-B510-3C215156A114}" type="presParOf" srcId="{47431A0D-1C7C-47B5-AA86-01366E650503}" destId="{7156F676-F43D-4F4E-946F-56B39ADBC052}" srcOrd="1" destOrd="0" presId="urn:microsoft.com/office/officeart/2005/8/layout/orgChart1"/>
    <dgm:cxn modelId="{2774FD06-91AB-4582-9DB2-48566382C51D}" type="presParOf" srcId="{7156F676-F43D-4F4E-946F-56B39ADBC052}" destId="{03D835F1-7BDD-4F6A-91D9-D7FC1892706A}" srcOrd="0" destOrd="0" presId="urn:microsoft.com/office/officeart/2005/8/layout/orgChart1"/>
    <dgm:cxn modelId="{B8BAABC0-4F95-4C84-BC1A-F6BF4A25BFD8}" type="presParOf" srcId="{03D835F1-7BDD-4F6A-91D9-D7FC1892706A}" destId="{7774A862-D18A-48FB-87D4-960386520453}" srcOrd="0" destOrd="0" presId="urn:microsoft.com/office/officeart/2005/8/layout/orgChart1"/>
    <dgm:cxn modelId="{007990E3-84B5-4420-AA54-F1AAF0EA0ABA}" type="presParOf" srcId="{03D835F1-7BDD-4F6A-91D9-D7FC1892706A}" destId="{386113D9-49B1-4279-A291-3CA9AC787947}" srcOrd="1" destOrd="0" presId="urn:microsoft.com/office/officeart/2005/8/layout/orgChart1"/>
    <dgm:cxn modelId="{F3886675-2C3A-4A9F-BB14-58284019186E}" type="presParOf" srcId="{7156F676-F43D-4F4E-946F-56B39ADBC052}" destId="{3244A6FD-E1A3-41C1-8945-400E90060AFC}" srcOrd="1" destOrd="0" presId="urn:microsoft.com/office/officeart/2005/8/layout/orgChart1"/>
    <dgm:cxn modelId="{CFE6A7FF-FBB9-413C-B618-D953271A8877}" type="presParOf" srcId="{7156F676-F43D-4F4E-946F-56B39ADBC052}" destId="{A31675D6-9780-43A8-8D10-3A99C53C238B}" srcOrd="2" destOrd="0" presId="urn:microsoft.com/office/officeart/2005/8/layout/orgChart1"/>
    <dgm:cxn modelId="{8B9B9EB1-9428-45BB-B6F1-5BF5F5D766DC}" type="presParOf" srcId="{47431A0D-1C7C-47B5-AA86-01366E650503}" destId="{B3D62CC4-9C0E-4006-B9F6-7EA34B18C5E5}" srcOrd="2" destOrd="0" presId="urn:microsoft.com/office/officeart/2005/8/layout/orgChart1"/>
    <dgm:cxn modelId="{5BC68416-9212-4978-963D-BFC57EB615DF}" type="presParOf" srcId="{47431A0D-1C7C-47B5-AA86-01366E650503}" destId="{D4D8DB7E-F761-4E16-9C3C-C40E4A58EFDA}" srcOrd="3" destOrd="0" presId="urn:microsoft.com/office/officeart/2005/8/layout/orgChart1"/>
    <dgm:cxn modelId="{C1FDBE71-73FA-4940-8ADF-08A738B668D2}" type="presParOf" srcId="{D4D8DB7E-F761-4E16-9C3C-C40E4A58EFDA}" destId="{9572419A-7E92-408D-8814-1F020BE4E521}" srcOrd="0" destOrd="0" presId="urn:microsoft.com/office/officeart/2005/8/layout/orgChart1"/>
    <dgm:cxn modelId="{E4829DA8-D228-4D9C-AB5E-2EA8B82F77BC}" type="presParOf" srcId="{9572419A-7E92-408D-8814-1F020BE4E521}" destId="{B1559B12-5D58-4A78-8CA9-D7C6E9EC9B4F}" srcOrd="0" destOrd="0" presId="urn:microsoft.com/office/officeart/2005/8/layout/orgChart1"/>
    <dgm:cxn modelId="{6D6CA4CA-41DA-4442-A3D5-D76D5145FD70}" type="presParOf" srcId="{9572419A-7E92-408D-8814-1F020BE4E521}" destId="{4C605620-5210-4338-B422-82482E3F95E1}" srcOrd="1" destOrd="0" presId="urn:microsoft.com/office/officeart/2005/8/layout/orgChart1"/>
    <dgm:cxn modelId="{0A1E984B-741F-46E1-9E7B-0BB63452FE12}" type="presParOf" srcId="{D4D8DB7E-F761-4E16-9C3C-C40E4A58EFDA}" destId="{8F0748B0-B60B-4FD2-8880-0ED1BD09BCB5}" srcOrd="1" destOrd="0" presId="urn:microsoft.com/office/officeart/2005/8/layout/orgChart1"/>
    <dgm:cxn modelId="{6801346B-C1A5-44E8-8826-B82B18731DB8}" type="presParOf" srcId="{D4D8DB7E-F761-4E16-9C3C-C40E4A58EFDA}" destId="{16219927-3018-43F6-9436-E83B80271C55}" srcOrd="2" destOrd="0" presId="urn:microsoft.com/office/officeart/2005/8/layout/orgChart1"/>
    <dgm:cxn modelId="{477F7F78-AD85-4042-897E-6790605BCABD}" type="presParOf" srcId="{47431A0D-1C7C-47B5-AA86-01366E650503}" destId="{B07033ED-A01D-4F73-9C8C-22D6F3AC5E57}" srcOrd="4" destOrd="0" presId="urn:microsoft.com/office/officeart/2005/8/layout/orgChart1"/>
    <dgm:cxn modelId="{7209A80D-1272-4D68-B42D-B26685C16792}" type="presParOf" srcId="{47431A0D-1C7C-47B5-AA86-01366E650503}" destId="{67B9D6C6-68F9-43A2-BC7A-0BB0C56AAB7B}" srcOrd="5" destOrd="0" presId="urn:microsoft.com/office/officeart/2005/8/layout/orgChart1"/>
    <dgm:cxn modelId="{63EDE9E3-3F5E-4852-9630-47B777CFE289}" type="presParOf" srcId="{67B9D6C6-68F9-43A2-BC7A-0BB0C56AAB7B}" destId="{17F54E8E-04EF-4E39-90E4-BFD945B3024C}" srcOrd="0" destOrd="0" presId="urn:microsoft.com/office/officeart/2005/8/layout/orgChart1"/>
    <dgm:cxn modelId="{1FA9D6AE-6D5C-41D1-B0D2-A366A658238F}" type="presParOf" srcId="{17F54E8E-04EF-4E39-90E4-BFD945B3024C}" destId="{4E0C9DFF-39D0-455E-B9E1-DA0DC041A5B1}" srcOrd="0" destOrd="0" presId="urn:microsoft.com/office/officeart/2005/8/layout/orgChart1"/>
    <dgm:cxn modelId="{61D75F52-3FCF-470F-963D-27272A329DA8}" type="presParOf" srcId="{17F54E8E-04EF-4E39-90E4-BFD945B3024C}" destId="{50EB2970-EA64-4301-A5C0-7BF3268CEF10}" srcOrd="1" destOrd="0" presId="urn:microsoft.com/office/officeart/2005/8/layout/orgChart1"/>
    <dgm:cxn modelId="{673FA6C5-DFBF-4C58-9694-2038BB74A623}" type="presParOf" srcId="{67B9D6C6-68F9-43A2-BC7A-0BB0C56AAB7B}" destId="{B0569638-B5CB-48EB-A576-9013EBD6B67A}" srcOrd="1" destOrd="0" presId="urn:microsoft.com/office/officeart/2005/8/layout/orgChart1"/>
    <dgm:cxn modelId="{9DA8CE56-7A65-46C7-8E5D-A1295E3DCCDF}" type="presParOf" srcId="{67B9D6C6-68F9-43A2-BC7A-0BB0C56AAB7B}" destId="{C64A75AC-2B3E-40BB-92BA-955E1CE0EDE9}" srcOrd="2" destOrd="0" presId="urn:microsoft.com/office/officeart/2005/8/layout/orgChart1"/>
    <dgm:cxn modelId="{FBBC7DA4-489F-46E3-8B70-D93070EA3C4C}" type="presParOf" srcId="{41ED6AD8-8179-41DB-AC0F-3D9612D074B5}" destId="{8ECFD66B-447F-4322-A021-91F211A67100}" srcOrd="2" destOrd="0" presId="urn:microsoft.com/office/officeart/2005/8/layout/orgChart1"/>
    <dgm:cxn modelId="{90F44479-76C9-49D8-BB36-55089C260FB4}" type="presParOf" srcId="{2FC3C523-9F70-490A-91BE-22369C173050}" destId="{EBB6C13C-892C-4493-8EB1-3B292A226CED}" srcOrd="2" destOrd="0" presId="urn:microsoft.com/office/officeart/2005/8/layout/orgChart1"/>
    <dgm:cxn modelId="{C686316F-0F05-4077-BC4D-D7BBF4DFF62C}" type="presParOf" srcId="{11EB6B1E-EDEF-4621-AD7A-02596050675F}" destId="{F8F0FFC5-B877-4288-B667-2125B4A2D5B2}" srcOrd="4" destOrd="0" presId="urn:microsoft.com/office/officeart/2005/8/layout/orgChart1"/>
    <dgm:cxn modelId="{2246917B-E672-4CCD-B022-EFF46B9B13C5}" type="presParOf" srcId="{11EB6B1E-EDEF-4621-AD7A-02596050675F}" destId="{0513FEC3-25B3-4EA7-99BB-3422FCB0218D}" srcOrd="5" destOrd="0" presId="urn:microsoft.com/office/officeart/2005/8/layout/orgChart1"/>
    <dgm:cxn modelId="{0982DAA3-5EE6-49E6-A3E5-F3173010EB9F}" type="presParOf" srcId="{0513FEC3-25B3-4EA7-99BB-3422FCB0218D}" destId="{F804BB1F-7958-4669-95E6-A915381E0AE8}" srcOrd="0" destOrd="0" presId="urn:microsoft.com/office/officeart/2005/8/layout/orgChart1"/>
    <dgm:cxn modelId="{2368F772-B564-460E-B89B-06965D103EA4}" type="presParOf" srcId="{F804BB1F-7958-4669-95E6-A915381E0AE8}" destId="{C25B300C-51F3-482E-BC50-2E1C6E8BA991}" srcOrd="0" destOrd="0" presId="urn:microsoft.com/office/officeart/2005/8/layout/orgChart1"/>
    <dgm:cxn modelId="{AD384AAD-10D7-4BA7-91F2-D003365AF3EF}" type="presParOf" srcId="{F804BB1F-7958-4669-95E6-A915381E0AE8}" destId="{3B0F0752-DD1A-4440-AF9E-EEF4F3753BE3}" srcOrd="1" destOrd="0" presId="urn:microsoft.com/office/officeart/2005/8/layout/orgChart1"/>
    <dgm:cxn modelId="{6B2CE1F0-F7F2-4292-BD8A-C23340108AED}" type="presParOf" srcId="{0513FEC3-25B3-4EA7-99BB-3422FCB0218D}" destId="{828F2DB3-54FA-4B77-B5F2-34F4B6143181}" srcOrd="1" destOrd="0" presId="urn:microsoft.com/office/officeart/2005/8/layout/orgChart1"/>
    <dgm:cxn modelId="{D2DDB502-6329-44EF-8DEC-82E4431B7E4C}" type="presParOf" srcId="{828F2DB3-54FA-4B77-B5F2-34F4B6143181}" destId="{797E64C6-B5B3-4141-8DE4-D3127FA9548C}" srcOrd="0" destOrd="0" presId="urn:microsoft.com/office/officeart/2005/8/layout/orgChart1"/>
    <dgm:cxn modelId="{9310CF35-9B8B-4BB9-A46A-9FB9A6CADE23}" type="presParOf" srcId="{828F2DB3-54FA-4B77-B5F2-34F4B6143181}" destId="{554497EB-915C-4B81-8B6F-CE9402C9EF60}" srcOrd="1" destOrd="0" presId="urn:microsoft.com/office/officeart/2005/8/layout/orgChart1"/>
    <dgm:cxn modelId="{B8B39E3F-AD6D-416F-B8C2-124E26AFA774}" type="presParOf" srcId="{554497EB-915C-4B81-8B6F-CE9402C9EF60}" destId="{EB2DD690-8895-46C7-956E-381778BCFE21}" srcOrd="0" destOrd="0" presId="urn:microsoft.com/office/officeart/2005/8/layout/orgChart1"/>
    <dgm:cxn modelId="{DC6006B4-E12F-42C3-B116-6681C4F3027F}" type="presParOf" srcId="{EB2DD690-8895-46C7-956E-381778BCFE21}" destId="{7335C890-25E5-432B-86A2-F32178CE136F}" srcOrd="0" destOrd="0" presId="urn:microsoft.com/office/officeart/2005/8/layout/orgChart1"/>
    <dgm:cxn modelId="{5A427439-3A7D-4049-A1DF-682D7083B978}" type="presParOf" srcId="{EB2DD690-8895-46C7-956E-381778BCFE21}" destId="{BE064D41-2486-451C-A40F-268F8BA5AA36}" srcOrd="1" destOrd="0" presId="urn:microsoft.com/office/officeart/2005/8/layout/orgChart1"/>
    <dgm:cxn modelId="{E011E7C1-E41B-456E-B1BE-D61AA24E4987}" type="presParOf" srcId="{554497EB-915C-4B81-8B6F-CE9402C9EF60}" destId="{4DB65650-4FD6-4242-860C-6C8F56D068CB}" srcOrd="1" destOrd="0" presId="urn:microsoft.com/office/officeart/2005/8/layout/orgChart1"/>
    <dgm:cxn modelId="{FED439DD-18BA-44C9-B734-1D269E9B0E6A}" type="presParOf" srcId="{554497EB-915C-4B81-8B6F-CE9402C9EF60}" destId="{2D518B68-0748-4ED4-8AE8-DD9C3BB23CCD}" srcOrd="2" destOrd="0" presId="urn:microsoft.com/office/officeart/2005/8/layout/orgChart1"/>
    <dgm:cxn modelId="{FA0E7D40-9734-4231-9A5C-C302432B511B}" type="presParOf" srcId="{828F2DB3-54FA-4B77-B5F2-34F4B6143181}" destId="{250E154D-A527-4B3B-A6F8-60544D70B028}" srcOrd="2" destOrd="0" presId="urn:microsoft.com/office/officeart/2005/8/layout/orgChart1"/>
    <dgm:cxn modelId="{685ABE41-0753-4BE2-81EB-62F47B4A8B77}" type="presParOf" srcId="{828F2DB3-54FA-4B77-B5F2-34F4B6143181}" destId="{649315A6-1BD7-485F-918D-C77C0A686B05}" srcOrd="3" destOrd="0" presId="urn:microsoft.com/office/officeart/2005/8/layout/orgChart1"/>
    <dgm:cxn modelId="{8DEF2BCC-EF23-4382-BC33-8D6A93618E56}" type="presParOf" srcId="{649315A6-1BD7-485F-918D-C77C0A686B05}" destId="{6DD0EA49-CD21-4998-A526-832B4E416501}" srcOrd="0" destOrd="0" presId="urn:microsoft.com/office/officeart/2005/8/layout/orgChart1"/>
    <dgm:cxn modelId="{63F89E89-8AD0-4682-A632-89FE265BDE15}" type="presParOf" srcId="{6DD0EA49-CD21-4998-A526-832B4E416501}" destId="{151B5D93-817D-4D5D-9A4D-FB481621B5B0}" srcOrd="0" destOrd="0" presId="urn:microsoft.com/office/officeart/2005/8/layout/orgChart1"/>
    <dgm:cxn modelId="{D75D6B18-8ED7-4716-B126-9FBC8FE5D786}" type="presParOf" srcId="{6DD0EA49-CD21-4998-A526-832B4E416501}" destId="{0AD2FFB3-EC58-4E4C-824E-428ABCD0637C}" srcOrd="1" destOrd="0" presId="urn:microsoft.com/office/officeart/2005/8/layout/orgChart1"/>
    <dgm:cxn modelId="{0EC976FE-FA51-40E8-900F-6F195BD1E84A}" type="presParOf" srcId="{649315A6-1BD7-485F-918D-C77C0A686B05}" destId="{23391456-FF75-4EAF-9555-9DFD32FE1436}" srcOrd="1" destOrd="0" presId="urn:microsoft.com/office/officeart/2005/8/layout/orgChart1"/>
    <dgm:cxn modelId="{E5A30FAC-B23C-4D07-AD0E-C9C064E46421}" type="presParOf" srcId="{649315A6-1BD7-485F-918D-C77C0A686B05}" destId="{458F32D3-934A-4F86-B116-DAC8CA31373C}" srcOrd="2" destOrd="0" presId="urn:microsoft.com/office/officeart/2005/8/layout/orgChart1"/>
    <dgm:cxn modelId="{B8C2581A-6034-4E73-A69A-ACD46C842A44}" type="presParOf" srcId="{828F2DB3-54FA-4B77-B5F2-34F4B6143181}" destId="{11FBF68E-AB24-472D-BC1E-C0E9277070F4}" srcOrd="4" destOrd="0" presId="urn:microsoft.com/office/officeart/2005/8/layout/orgChart1"/>
    <dgm:cxn modelId="{7220A908-8ADA-47AD-9F90-1548995A6905}" type="presParOf" srcId="{828F2DB3-54FA-4B77-B5F2-34F4B6143181}" destId="{6FB417A7-7786-4716-8BC3-6C283A2D3C7A}" srcOrd="5" destOrd="0" presId="urn:microsoft.com/office/officeart/2005/8/layout/orgChart1"/>
    <dgm:cxn modelId="{16D3ED3A-CD27-41B9-BADF-EDF80B5856AA}" type="presParOf" srcId="{6FB417A7-7786-4716-8BC3-6C283A2D3C7A}" destId="{9D6A821A-DBB9-44A0-BEB8-030E43B6B5C6}" srcOrd="0" destOrd="0" presId="urn:microsoft.com/office/officeart/2005/8/layout/orgChart1"/>
    <dgm:cxn modelId="{FFFBC62B-9E85-44EA-B96B-441EDF5C236D}" type="presParOf" srcId="{9D6A821A-DBB9-44A0-BEB8-030E43B6B5C6}" destId="{9EAE481D-EA55-459D-8BC0-FBB66B165B7E}" srcOrd="0" destOrd="0" presId="urn:microsoft.com/office/officeart/2005/8/layout/orgChart1"/>
    <dgm:cxn modelId="{2DF40028-0298-4F13-B14B-00FFB1D448E2}" type="presParOf" srcId="{9D6A821A-DBB9-44A0-BEB8-030E43B6B5C6}" destId="{FCC14834-3301-4C28-9F94-93BCDB77840E}" srcOrd="1" destOrd="0" presId="urn:microsoft.com/office/officeart/2005/8/layout/orgChart1"/>
    <dgm:cxn modelId="{C7169AFC-4DCA-4417-93B3-29B8028AE719}" type="presParOf" srcId="{6FB417A7-7786-4716-8BC3-6C283A2D3C7A}" destId="{85975F5A-A62F-4AAD-A57D-7EC38BDF1419}" srcOrd="1" destOrd="0" presId="urn:microsoft.com/office/officeart/2005/8/layout/orgChart1"/>
    <dgm:cxn modelId="{49844991-AA90-443D-9D4F-336B74BCC616}" type="presParOf" srcId="{6FB417A7-7786-4716-8BC3-6C283A2D3C7A}" destId="{7FE30219-04E8-4B77-BC4A-28E95E47B202}" srcOrd="2" destOrd="0" presId="urn:microsoft.com/office/officeart/2005/8/layout/orgChart1"/>
    <dgm:cxn modelId="{764D2E2E-BD90-4465-ABF8-279B0A2A3046}" type="presParOf" srcId="{828F2DB3-54FA-4B77-B5F2-34F4B6143181}" destId="{4A134B24-9079-439D-8D3D-15EE4FC102E5}" srcOrd="6" destOrd="0" presId="urn:microsoft.com/office/officeart/2005/8/layout/orgChart1"/>
    <dgm:cxn modelId="{0A6BA6D8-12E8-4CE2-8379-03B04B06F21E}" type="presParOf" srcId="{828F2DB3-54FA-4B77-B5F2-34F4B6143181}" destId="{A54302D8-03E4-48AF-9305-EF57E59A8B52}" srcOrd="7" destOrd="0" presId="urn:microsoft.com/office/officeart/2005/8/layout/orgChart1"/>
    <dgm:cxn modelId="{63CEF413-EF77-485E-BFE1-EF86B5995CA3}" type="presParOf" srcId="{A54302D8-03E4-48AF-9305-EF57E59A8B52}" destId="{8DA32C3D-8DBA-4F45-A5D4-FDCB250666EB}" srcOrd="0" destOrd="0" presId="urn:microsoft.com/office/officeart/2005/8/layout/orgChart1"/>
    <dgm:cxn modelId="{D3BDD7F8-4AF0-4BBC-929B-C6E853CE2980}" type="presParOf" srcId="{8DA32C3D-8DBA-4F45-A5D4-FDCB250666EB}" destId="{AE8839E8-2346-4A4B-8802-2403899AEFF2}" srcOrd="0" destOrd="0" presId="urn:microsoft.com/office/officeart/2005/8/layout/orgChart1"/>
    <dgm:cxn modelId="{13AB6FC0-4B4F-41C8-9C0C-304F0B7A2053}" type="presParOf" srcId="{8DA32C3D-8DBA-4F45-A5D4-FDCB250666EB}" destId="{9A13A722-501F-455E-AAAD-DB2D68778574}" srcOrd="1" destOrd="0" presId="urn:microsoft.com/office/officeart/2005/8/layout/orgChart1"/>
    <dgm:cxn modelId="{B46FCD24-9F82-4BC3-8A19-6EAA7EBCD3C2}" type="presParOf" srcId="{A54302D8-03E4-48AF-9305-EF57E59A8B52}" destId="{DF165F38-1BB3-4005-B79C-70FFCB1B3657}" srcOrd="1" destOrd="0" presId="urn:microsoft.com/office/officeart/2005/8/layout/orgChart1"/>
    <dgm:cxn modelId="{28EC23DB-CEEA-44A6-8325-36441BBFDC92}" type="presParOf" srcId="{A54302D8-03E4-48AF-9305-EF57E59A8B52}" destId="{6BE2A2F6-1880-4919-8427-674E65F084F1}" srcOrd="2" destOrd="0" presId="urn:microsoft.com/office/officeart/2005/8/layout/orgChart1"/>
    <dgm:cxn modelId="{B20A9312-6E7C-42B9-AA7D-6925C9208109}" type="presParOf" srcId="{828F2DB3-54FA-4B77-B5F2-34F4B6143181}" destId="{6D1AFCDE-97D6-4F41-BFB9-18009E76B6E5}" srcOrd="8" destOrd="0" presId="urn:microsoft.com/office/officeart/2005/8/layout/orgChart1"/>
    <dgm:cxn modelId="{B8A56743-F2C9-4D3F-B5B5-0DC5A8BBBF5B}" type="presParOf" srcId="{828F2DB3-54FA-4B77-B5F2-34F4B6143181}" destId="{660E835F-55A2-453C-BF16-84D0895D3E24}" srcOrd="9" destOrd="0" presId="urn:microsoft.com/office/officeart/2005/8/layout/orgChart1"/>
    <dgm:cxn modelId="{EB8F2E73-7820-4F92-BC8F-97BEDDD3B799}" type="presParOf" srcId="{660E835F-55A2-453C-BF16-84D0895D3E24}" destId="{51FB761B-566F-4220-813B-6718680FD2A9}" srcOrd="0" destOrd="0" presId="urn:microsoft.com/office/officeart/2005/8/layout/orgChart1"/>
    <dgm:cxn modelId="{ADD26F2C-471F-4661-AF21-B94B5764B57E}" type="presParOf" srcId="{51FB761B-566F-4220-813B-6718680FD2A9}" destId="{863262B3-22E5-4A68-9C2F-F66E781288C1}" srcOrd="0" destOrd="0" presId="urn:microsoft.com/office/officeart/2005/8/layout/orgChart1"/>
    <dgm:cxn modelId="{8C033380-17AC-4463-AF9A-D517E93883AD}" type="presParOf" srcId="{51FB761B-566F-4220-813B-6718680FD2A9}" destId="{60A66608-A5C9-45DD-A3CE-779D53C7EBD9}" srcOrd="1" destOrd="0" presId="urn:microsoft.com/office/officeart/2005/8/layout/orgChart1"/>
    <dgm:cxn modelId="{6BACAC9E-57BC-4644-A50E-46A56CB661A3}" type="presParOf" srcId="{660E835F-55A2-453C-BF16-84D0895D3E24}" destId="{5BBB1FE1-FC50-433D-B101-6B85326F7373}" srcOrd="1" destOrd="0" presId="urn:microsoft.com/office/officeart/2005/8/layout/orgChart1"/>
    <dgm:cxn modelId="{A6AE1703-DBBB-4095-9A83-DEFA7AF9653E}" type="presParOf" srcId="{660E835F-55A2-453C-BF16-84D0895D3E24}" destId="{6B85AE5F-9E97-438E-8489-A96B9A36FBBA}" srcOrd="2" destOrd="0" presId="urn:microsoft.com/office/officeart/2005/8/layout/orgChart1"/>
    <dgm:cxn modelId="{C76FF4C2-5E31-40F6-937F-8ED7A8F5BD38}" type="presParOf" srcId="{828F2DB3-54FA-4B77-B5F2-34F4B6143181}" destId="{46A2C8DB-0248-4FB4-84D9-0E7490523175}" srcOrd="10" destOrd="0" presId="urn:microsoft.com/office/officeart/2005/8/layout/orgChart1"/>
    <dgm:cxn modelId="{A786E341-8F99-42D1-9AA6-17210EA9EF1E}" type="presParOf" srcId="{828F2DB3-54FA-4B77-B5F2-34F4B6143181}" destId="{AA0C9ECA-0F91-4440-97B6-A1648C4F9532}" srcOrd="11" destOrd="0" presId="urn:microsoft.com/office/officeart/2005/8/layout/orgChart1"/>
    <dgm:cxn modelId="{8A2DAC54-42CB-44A2-BD26-2ED6CC8C32EE}" type="presParOf" srcId="{AA0C9ECA-0F91-4440-97B6-A1648C4F9532}" destId="{C0A4B06B-4308-4E6E-8935-4278680DA8F0}" srcOrd="0" destOrd="0" presId="urn:microsoft.com/office/officeart/2005/8/layout/orgChart1"/>
    <dgm:cxn modelId="{91513263-048D-40AA-BCAA-92F532794201}" type="presParOf" srcId="{C0A4B06B-4308-4E6E-8935-4278680DA8F0}" destId="{1729704C-FD5B-4FA6-BC70-31AAAD9E0760}" srcOrd="0" destOrd="0" presId="urn:microsoft.com/office/officeart/2005/8/layout/orgChart1"/>
    <dgm:cxn modelId="{E773E58A-CD2E-4A95-992D-A20079074EAB}" type="presParOf" srcId="{C0A4B06B-4308-4E6E-8935-4278680DA8F0}" destId="{FCB11F0A-1135-415F-B516-796EAE26727A}" srcOrd="1" destOrd="0" presId="urn:microsoft.com/office/officeart/2005/8/layout/orgChart1"/>
    <dgm:cxn modelId="{AC3F5261-3FBE-491D-935B-2D782CD9E99C}" type="presParOf" srcId="{AA0C9ECA-0F91-4440-97B6-A1648C4F9532}" destId="{78284DCB-9611-43CD-AD2D-EEE70A916F23}" srcOrd="1" destOrd="0" presId="urn:microsoft.com/office/officeart/2005/8/layout/orgChart1"/>
    <dgm:cxn modelId="{7DD9B1D6-C14C-4436-BFCB-6B9A75B57B4C}" type="presParOf" srcId="{AA0C9ECA-0F91-4440-97B6-A1648C4F9532}" destId="{3108C61E-F997-4A68-A424-340BBBF83D64}" srcOrd="2" destOrd="0" presId="urn:microsoft.com/office/officeart/2005/8/layout/orgChart1"/>
    <dgm:cxn modelId="{D71D7F89-910B-49EE-AEC0-D298C2CA0C3B}" type="presParOf" srcId="{0513FEC3-25B3-4EA7-99BB-3422FCB0218D}" destId="{D764EC6D-7A47-457E-851D-535949A4AAD7}" srcOrd="2" destOrd="0" presId="urn:microsoft.com/office/officeart/2005/8/layout/orgChart1"/>
    <dgm:cxn modelId="{D4B9CDF6-C25C-4FDD-8133-BD5E2CBF0F8E}" type="presParOf" srcId="{11EB6B1E-EDEF-4621-AD7A-02596050675F}" destId="{A8DE3CBA-E5A4-499A-B3BA-BE5F90B01C0B}" srcOrd="6" destOrd="0" presId="urn:microsoft.com/office/officeart/2005/8/layout/orgChart1"/>
    <dgm:cxn modelId="{93677879-2E18-4763-9886-031593954698}" type="presParOf" srcId="{11EB6B1E-EDEF-4621-AD7A-02596050675F}" destId="{246E5241-647E-4BE7-811B-2223C888127D}" srcOrd="7" destOrd="0" presId="urn:microsoft.com/office/officeart/2005/8/layout/orgChart1"/>
    <dgm:cxn modelId="{04C87C3A-4ABC-4EC4-A9CA-D9178CC8E95F}" type="presParOf" srcId="{246E5241-647E-4BE7-811B-2223C888127D}" destId="{650CCA7A-9B66-4A3A-BB1B-2FB1E0F4C518}" srcOrd="0" destOrd="0" presId="urn:microsoft.com/office/officeart/2005/8/layout/orgChart1"/>
    <dgm:cxn modelId="{5B95630C-2276-42BF-8E7F-89993A7E3392}" type="presParOf" srcId="{650CCA7A-9B66-4A3A-BB1B-2FB1E0F4C518}" destId="{DFF68263-20B8-49DC-804E-C28F915C7B98}" srcOrd="0" destOrd="0" presId="urn:microsoft.com/office/officeart/2005/8/layout/orgChart1"/>
    <dgm:cxn modelId="{59758D17-E195-421B-A3C8-F5D4821ED58C}" type="presParOf" srcId="{650CCA7A-9B66-4A3A-BB1B-2FB1E0F4C518}" destId="{B34171F6-A019-4629-916D-BB241E4F5866}" srcOrd="1" destOrd="0" presId="urn:microsoft.com/office/officeart/2005/8/layout/orgChart1"/>
    <dgm:cxn modelId="{E4C02F84-26CA-45E1-A793-8E005B86F992}" type="presParOf" srcId="{246E5241-647E-4BE7-811B-2223C888127D}" destId="{997C896A-5B05-4642-A691-2EB0FEE0A8CD}" srcOrd="1" destOrd="0" presId="urn:microsoft.com/office/officeart/2005/8/layout/orgChart1"/>
    <dgm:cxn modelId="{82E75189-1BC5-46BF-A6B3-78871D976EF2}" type="presParOf" srcId="{997C896A-5B05-4642-A691-2EB0FEE0A8CD}" destId="{6870BA29-CCD9-4C79-92B4-12668B5D821D}" srcOrd="0" destOrd="0" presId="urn:microsoft.com/office/officeart/2005/8/layout/orgChart1"/>
    <dgm:cxn modelId="{3E9DCE60-9A23-49B8-8EDE-F89695046044}" type="presParOf" srcId="{997C896A-5B05-4642-A691-2EB0FEE0A8CD}" destId="{2608D631-4D88-49B8-9255-604A9A6B80F8}" srcOrd="1" destOrd="0" presId="urn:microsoft.com/office/officeart/2005/8/layout/orgChart1"/>
    <dgm:cxn modelId="{FE397368-EB0C-4080-AFE3-04377CCE5CF3}" type="presParOf" srcId="{2608D631-4D88-49B8-9255-604A9A6B80F8}" destId="{0D2C256E-B7A1-4643-A050-B185E5C50339}" srcOrd="0" destOrd="0" presId="urn:microsoft.com/office/officeart/2005/8/layout/orgChart1"/>
    <dgm:cxn modelId="{371C9FA6-F855-4FEF-957E-CDC6C4EEEFD4}" type="presParOf" srcId="{0D2C256E-B7A1-4643-A050-B185E5C50339}" destId="{39526FAB-4A16-49F1-BA45-546A49621AA7}" srcOrd="0" destOrd="0" presId="urn:microsoft.com/office/officeart/2005/8/layout/orgChart1"/>
    <dgm:cxn modelId="{0C2BD95D-1EA1-413F-ADEF-E451710B606D}" type="presParOf" srcId="{0D2C256E-B7A1-4643-A050-B185E5C50339}" destId="{F2EF6456-E1AF-4894-B275-BD5546D853A3}" srcOrd="1" destOrd="0" presId="urn:microsoft.com/office/officeart/2005/8/layout/orgChart1"/>
    <dgm:cxn modelId="{FA9461FC-8029-44D2-86AA-59E5FBF9CD2F}" type="presParOf" srcId="{2608D631-4D88-49B8-9255-604A9A6B80F8}" destId="{83A8A668-BE37-45AA-A00A-67DBBDB96D38}" srcOrd="1" destOrd="0" presId="urn:microsoft.com/office/officeart/2005/8/layout/orgChart1"/>
    <dgm:cxn modelId="{308CC414-E20C-42B6-B868-08EF5FE29AC3}" type="presParOf" srcId="{2608D631-4D88-49B8-9255-604A9A6B80F8}" destId="{DC47086C-32FA-4A5A-AD5C-985284B2D8E6}" srcOrd="2" destOrd="0" presId="urn:microsoft.com/office/officeart/2005/8/layout/orgChart1"/>
    <dgm:cxn modelId="{F1C0E5C6-C44B-48EB-A01B-7EF89FAF817C}" type="presParOf" srcId="{997C896A-5B05-4642-A691-2EB0FEE0A8CD}" destId="{CE3839E7-C802-4A65-9F2E-EB29565E7223}" srcOrd="2" destOrd="0" presId="urn:microsoft.com/office/officeart/2005/8/layout/orgChart1"/>
    <dgm:cxn modelId="{87F836A5-4A8F-453D-A7DA-24445C97FC95}" type="presParOf" srcId="{997C896A-5B05-4642-A691-2EB0FEE0A8CD}" destId="{87081ECE-0242-4CD3-AB74-3A8F75AF9246}" srcOrd="3" destOrd="0" presId="urn:microsoft.com/office/officeart/2005/8/layout/orgChart1"/>
    <dgm:cxn modelId="{2974BD7C-EFD4-4884-8CCD-2E11C4B843F9}" type="presParOf" srcId="{87081ECE-0242-4CD3-AB74-3A8F75AF9246}" destId="{9BFDE4FB-879C-4BAC-BF0D-F1323CD913CC}" srcOrd="0" destOrd="0" presId="urn:microsoft.com/office/officeart/2005/8/layout/orgChart1"/>
    <dgm:cxn modelId="{5BDDEBB4-145B-4287-B2C2-E1164C5D7073}" type="presParOf" srcId="{9BFDE4FB-879C-4BAC-BF0D-F1323CD913CC}" destId="{3F25E8F3-DE23-453A-BA8A-12779958CDCE}" srcOrd="0" destOrd="0" presId="urn:microsoft.com/office/officeart/2005/8/layout/orgChart1"/>
    <dgm:cxn modelId="{BEC8B355-7AA4-4AE4-B7A7-D5DB63C242BB}" type="presParOf" srcId="{9BFDE4FB-879C-4BAC-BF0D-F1323CD913CC}" destId="{A68E51F0-52EA-4550-9176-7EAC06C9F8A7}" srcOrd="1" destOrd="0" presId="urn:microsoft.com/office/officeart/2005/8/layout/orgChart1"/>
    <dgm:cxn modelId="{B42CF7C3-6285-4F70-B56F-6C7F1289BE18}" type="presParOf" srcId="{87081ECE-0242-4CD3-AB74-3A8F75AF9246}" destId="{6A6F7A75-BB25-4240-8C53-985E0F111E6F}" srcOrd="1" destOrd="0" presId="urn:microsoft.com/office/officeart/2005/8/layout/orgChart1"/>
    <dgm:cxn modelId="{61F517D4-A109-40AD-A86D-F374DA19645A}" type="presParOf" srcId="{87081ECE-0242-4CD3-AB74-3A8F75AF9246}" destId="{032DC3D0-575F-40AE-A6A9-088B9FA5291F}" srcOrd="2" destOrd="0" presId="urn:microsoft.com/office/officeart/2005/8/layout/orgChart1"/>
    <dgm:cxn modelId="{11C707F2-A632-43B0-8C2D-3A7E44A462B7}" type="presParOf" srcId="{997C896A-5B05-4642-A691-2EB0FEE0A8CD}" destId="{08C7B7B3-00FB-4C98-BD39-00DFA2853AC3}" srcOrd="4" destOrd="0" presId="urn:microsoft.com/office/officeart/2005/8/layout/orgChart1"/>
    <dgm:cxn modelId="{3E18E37B-D6B7-4FEF-B08D-84A0B29F8217}" type="presParOf" srcId="{997C896A-5B05-4642-A691-2EB0FEE0A8CD}" destId="{D82C14D8-D342-4535-BD85-EA8CFC318B58}" srcOrd="5" destOrd="0" presId="urn:microsoft.com/office/officeart/2005/8/layout/orgChart1"/>
    <dgm:cxn modelId="{646F4871-5960-4ED0-9F34-73828F052441}" type="presParOf" srcId="{D82C14D8-D342-4535-BD85-EA8CFC318B58}" destId="{43443459-B7E4-419F-AF73-C8923AF09D37}" srcOrd="0" destOrd="0" presId="urn:microsoft.com/office/officeart/2005/8/layout/orgChart1"/>
    <dgm:cxn modelId="{28367527-0AB5-4C92-826A-FDADF1F59018}" type="presParOf" srcId="{43443459-B7E4-419F-AF73-C8923AF09D37}" destId="{BDD073D6-BDC3-4E60-BFB0-700330FF3248}" srcOrd="0" destOrd="0" presId="urn:microsoft.com/office/officeart/2005/8/layout/orgChart1"/>
    <dgm:cxn modelId="{C4699992-2328-4C7D-961B-9F390496E70B}" type="presParOf" srcId="{43443459-B7E4-419F-AF73-C8923AF09D37}" destId="{BD8FB151-7F06-406A-968B-061455C72082}" srcOrd="1" destOrd="0" presId="urn:microsoft.com/office/officeart/2005/8/layout/orgChart1"/>
    <dgm:cxn modelId="{0DA742E9-79FB-43C2-B90D-4B3A42D0C75D}" type="presParOf" srcId="{D82C14D8-D342-4535-BD85-EA8CFC318B58}" destId="{849A5F41-F568-4A59-BF81-361A44DCF0EE}" srcOrd="1" destOrd="0" presId="urn:microsoft.com/office/officeart/2005/8/layout/orgChart1"/>
    <dgm:cxn modelId="{F5D37C60-2328-4E59-9BBD-8A42ECD2DE0C}" type="presParOf" srcId="{D82C14D8-D342-4535-BD85-EA8CFC318B58}" destId="{10234475-C886-4857-8D25-6547ACF4F366}" srcOrd="2" destOrd="0" presId="urn:microsoft.com/office/officeart/2005/8/layout/orgChart1"/>
    <dgm:cxn modelId="{52E950D4-13F6-4352-8A6C-63B997E94979}" type="presParOf" srcId="{997C896A-5B05-4642-A691-2EB0FEE0A8CD}" destId="{56AC898A-5445-474A-8FA0-BDBC43D27A04}" srcOrd="6" destOrd="0" presId="urn:microsoft.com/office/officeart/2005/8/layout/orgChart1"/>
    <dgm:cxn modelId="{65F1DA20-93CE-4AC6-AD9F-5347D073A3B8}" type="presParOf" srcId="{997C896A-5B05-4642-A691-2EB0FEE0A8CD}" destId="{8BDE6D3C-ECBC-44AD-B1FF-73CEBF446517}" srcOrd="7" destOrd="0" presId="urn:microsoft.com/office/officeart/2005/8/layout/orgChart1"/>
    <dgm:cxn modelId="{417813DA-A8DF-472E-8516-D24937B31A53}" type="presParOf" srcId="{8BDE6D3C-ECBC-44AD-B1FF-73CEBF446517}" destId="{D0766B93-F58A-44CC-A8DC-A7ED26539E23}" srcOrd="0" destOrd="0" presId="urn:microsoft.com/office/officeart/2005/8/layout/orgChart1"/>
    <dgm:cxn modelId="{F9E3CE66-F18E-46D8-B547-AC0CD9D2BD66}" type="presParOf" srcId="{D0766B93-F58A-44CC-A8DC-A7ED26539E23}" destId="{D6BF3C4A-D343-4E99-83D5-50ADBE4001B9}" srcOrd="0" destOrd="0" presId="urn:microsoft.com/office/officeart/2005/8/layout/orgChart1"/>
    <dgm:cxn modelId="{FC4902D8-9877-4436-A5A6-5A5BC3E44DA7}" type="presParOf" srcId="{D0766B93-F58A-44CC-A8DC-A7ED26539E23}" destId="{BCD73085-DA5B-49B7-8BFA-62C27C8F5316}" srcOrd="1" destOrd="0" presId="urn:microsoft.com/office/officeart/2005/8/layout/orgChart1"/>
    <dgm:cxn modelId="{0FABCE08-45FE-4D27-A5D0-419782A83E74}" type="presParOf" srcId="{8BDE6D3C-ECBC-44AD-B1FF-73CEBF446517}" destId="{428F3666-4F4F-49C9-9254-9DC2C4EEC83D}" srcOrd="1" destOrd="0" presId="urn:microsoft.com/office/officeart/2005/8/layout/orgChart1"/>
    <dgm:cxn modelId="{CB6CCF8E-D427-4D8B-A299-60F82E2F5BFC}" type="presParOf" srcId="{8BDE6D3C-ECBC-44AD-B1FF-73CEBF446517}" destId="{2FD9C9A0-9872-4549-BC99-9123818C2755}" srcOrd="2" destOrd="0" presId="urn:microsoft.com/office/officeart/2005/8/layout/orgChart1"/>
    <dgm:cxn modelId="{77AD70B2-EC17-480D-A078-8F0F9A271924}" type="presParOf" srcId="{246E5241-647E-4BE7-811B-2223C888127D}" destId="{66F06CF1-35BA-44FD-87E4-CACD9E7E5E7F}" srcOrd="2" destOrd="0" presId="urn:microsoft.com/office/officeart/2005/8/layout/orgChart1"/>
    <dgm:cxn modelId="{13E983EF-A983-48D7-AE26-30C750BEA4AA}" type="presParOf" srcId="{11EB6B1E-EDEF-4621-AD7A-02596050675F}" destId="{A228A7CD-9211-4077-A3EF-BD8D78D2B2E5}" srcOrd="8" destOrd="0" presId="urn:microsoft.com/office/officeart/2005/8/layout/orgChart1"/>
    <dgm:cxn modelId="{A42A1BD9-A07C-4BAB-92A3-3216602EAB00}" type="presParOf" srcId="{11EB6B1E-EDEF-4621-AD7A-02596050675F}" destId="{2EC78654-7B10-43F2-8F74-7C0814147719}" srcOrd="9" destOrd="0" presId="urn:microsoft.com/office/officeart/2005/8/layout/orgChart1"/>
    <dgm:cxn modelId="{937BB9AF-6A5D-421C-AE7C-CA53398F848D}" type="presParOf" srcId="{2EC78654-7B10-43F2-8F74-7C0814147719}" destId="{A64BC74A-ACA3-4C10-BB03-EC6997EFE3EE}" srcOrd="0" destOrd="0" presId="urn:microsoft.com/office/officeart/2005/8/layout/orgChart1"/>
    <dgm:cxn modelId="{A69BFCC0-BFB7-4D13-8998-A19E5DE80113}" type="presParOf" srcId="{A64BC74A-ACA3-4C10-BB03-EC6997EFE3EE}" destId="{D9A062B1-5F44-45BF-83C8-ECA445B04530}" srcOrd="0" destOrd="0" presId="urn:microsoft.com/office/officeart/2005/8/layout/orgChart1"/>
    <dgm:cxn modelId="{BA116CBD-0F83-4FBF-B839-2006D19D2CBF}" type="presParOf" srcId="{A64BC74A-ACA3-4C10-BB03-EC6997EFE3EE}" destId="{02461EF8-2682-4E3C-9E18-DF248BA92BAF}" srcOrd="1" destOrd="0" presId="urn:microsoft.com/office/officeart/2005/8/layout/orgChart1"/>
    <dgm:cxn modelId="{00035A74-1067-4874-A64E-1EF7F3E8B7C6}" type="presParOf" srcId="{2EC78654-7B10-43F2-8F74-7C0814147719}" destId="{90E47390-53B6-4AF5-A9CA-7CCB3727432B}" srcOrd="1" destOrd="0" presId="urn:microsoft.com/office/officeart/2005/8/layout/orgChart1"/>
    <dgm:cxn modelId="{3443B17D-9BC8-4AAB-8451-676FED152787}" type="presParOf" srcId="{90E47390-53B6-4AF5-A9CA-7CCB3727432B}" destId="{59C6A5F7-B7BB-4B87-B09C-67EE71283C2C}" srcOrd="0" destOrd="0" presId="urn:microsoft.com/office/officeart/2005/8/layout/orgChart1"/>
    <dgm:cxn modelId="{125C6FF1-8CE5-4879-A256-BF6F5AD49ED1}" type="presParOf" srcId="{90E47390-53B6-4AF5-A9CA-7CCB3727432B}" destId="{2A6F6721-8B9A-4254-A8A4-A48546D25A33}" srcOrd="1" destOrd="0" presId="urn:microsoft.com/office/officeart/2005/8/layout/orgChart1"/>
    <dgm:cxn modelId="{36E75B05-1D69-4274-8B6C-211BDAB513A8}" type="presParOf" srcId="{2A6F6721-8B9A-4254-A8A4-A48546D25A33}" destId="{29F7B56A-21CA-4F8F-A6B1-DBE3B1B5CB5F}" srcOrd="0" destOrd="0" presId="urn:microsoft.com/office/officeart/2005/8/layout/orgChart1"/>
    <dgm:cxn modelId="{723D9E4C-0FBA-46EC-B113-8937D74F798A}" type="presParOf" srcId="{29F7B56A-21CA-4F8F-A6B1-DBE3B1B5CB5F}" destId="{331A011E-692F-4158-AFE8-BACE5095C303}" srcOrd="0" destOrd="0" presId="urn:microsoft.com/office/officeart/2005/8/layout/orgChart1"/>
    <dgm:cxn modelId="{D08CA4E3-135A-42A9-B49B-B3E04CA42362}" type="presParOf" srcId="{29F7B56A-21CA-4F8F-A6B1-DBE3B1B5CB5F}" destId="{C99361B6-DAE0-442F-8357-0CA35EE3BABC}" srcOrd="1" destOrd="0" presId="urn:microsoft.com/office/officeart/2005/8/layout/orgChart1"/>
    <dgm:cxn modelId="{E98C2934-A5AC-434A-B8A8-D494FEFDBEB0}" type="presParOf" srcId="{2A6F6721-8B9A-4254-A8A4-A48546D25A33}" destId="{FDCF5340-D590-4DE0-8232-2B336E9F9606}" srcOrd="1" destOrd="0" presId="urn:microsoft.com/office/officeart/2005/8/layout/orgChart1"/>
    <dgm:cxn modelId="{0859ED37-7D9A-4F48-8608-E4716DD4C756}" type="presParOf" srcId="{2A6F6721-8B9A-4254-A8A4-A48546D25A33}" destId="{881EC84C-3183-4C56-B199-3B17782B7299}" srcOrd="2" destOrd="0" presId="urn:microsoft.com/office/officeart/2005/8/layout/orgChart1"/>
    <dgm:cxn modelId="{23A383BF-8586-49F9-8D5B-1778736CD4DE}" type="presParOf" srcId="{90E47390-53B6-4AF5-A9CA-7CCB3727432B}" destId="{6B0A0E98-5A50-4C1E-8393-B500663CE8D8}" srcOrd="2" destOrd="0" presId="urn:microsoft.com/office/officeart/2005/8/layout/orgChart1"/>
    <dgm:cxn modelId="{50905147-C220-4AC8-9981-56122C8C6DA1}" type="presParOf" srcId="{90E47390-53B6-4AF5-A9CA-7CCB3727432B}" destId="{CCA91F52-EA37-4C0A-9760-56191A53E471}" srcOrd="3" destOrd="0" presId="urn:microsoft.com/office/officeart/2005/8/layout/orgChart1"/>
    <dgm:cxn modelId="{6D2AC609-CCAC-401A-889F-EBA0F56DACE6}" type="presParOf" srcId="{CCA91F52-EA37-4C0A-9760-56191A53E471}" destId="{EC9D7E04-1430-4677-809B-15467105A3CD}" srcOrd="0" destOrd="0" presId="urn:microsoft.com/office/officeart/2005/8/layout/orgChart1"/>
    <dgm:cxn modelId="{E1C9DBE5-D4EF-472A-ABB7-3C6A65C4E602}" type="presParOf" srcId="{EC9D7E04-1430-4677-809B-15467105A3CD}" destId="{DFF6EADF-2E91-455A-BD7F-255EC1BA5B5E}" srcOrd="0" destOrd="0" presId="urn:microsoft.com/office/officeart/2005/8/layout/orgChart1"/>
    <dgm:cxn modelId="{41ADDF4F-BEE1-4965-A4A9-7151936F9427}" type="presParOf" srcId="{EC9D7E04-1430-4677-809B-15467105A3CD}" destId="{0FB5698D-AAC4-4177-ACC1-419EA62CE22D}" srcOrd="1" destOrd="0" presId="urn:microsoft.com/office/officeart/2005/8/layout/orgChart1"/>
    <dgm:cxn modelId="{6565F46E-8788-4E6E-AE26-274B7700B8EC}" type="presParOf" srcId="{CCA91F52-EA37-4C0A-9760-56191A53E471}" destId="{8E33BCB9-BCB3-4317-ABDE-A69134AF6C34}" srcOrd="1" destOrd="0" presId="urn:microsoft.com/office/officeart/2005/8/layout/orgChart1"/>
    <dgm:cxn modelId="{30567F46-128C-4295-9B72-56DDF3167F40}" type="presParOf" srcId="{CCA91F52-EA37-4C0A-9760-56191A53E471}" destId="{0F558CCF-8DDA-4CBD-8D62-F2CCC4B2E835}" srcOrd="2" destOrd="0" presId="urn:microsoft.com/office/officeart/2005/8/layout/orgChart1"/>
    <dgm:cxn modelId="{13CE3AFD-1F41-4A82-A700-EC23D66F879B}" type="presParOf" srcId="{2EC78654-7B10-43F2-8F74-7C0814147719}" destId="{FB5397E1-F995-4281-9A66-039C76BBB3DD}" srcOrd="2" destOrd="0" presId="urn:microsoft.com/office/officeart/2005/8/layout/orgChart1"/>
    <dgm:cxn modelId="{AF305077-6AD8-4006-976E-7D5E85A7FB60}" type="presParOf" srcId="{73BF068E-21F1-4C65-9585-601EE65B046B}" destId="{44A02B48-0549-4CBA-898F-980E72A9BB42}" srcOrd="2" destOrd="0" presId="urn:microsoft.com/office/officeart/2005/8/layout/orgChart1"/>
    <dgm:cxn modelId="{5A78BB33-D327-4C93-80B7-DBCCF4F117B7}" type="presParOf" srcId="{A3974CE0-3E15-4BDC-A2A0-10F267D282B4}" destId="{E08A5BF9-B2B6-4E78-96A6-3C6E9ED9F932}" srcOrd="2" destOrd="0" presId="urn:microsoft.com/office/officeart/2005/8/layout/orgChart1"/>
    <dgm:cxn modelId="{063D028F-7098-4571-81A8-B64F0A7E0FA4}" type="presParOf" srcId="{A3974CE0-3E15-4BDC-A2A0-10F267D282B4}" destId="{59DB2E57-E4A3-4FF2-9A72-1D6961E8B96E}" srcOrd="3" destOrd="0" presId="urn:microsoft.com/office/officeart/2005/8/layout/orgChart1"/>
    <dgm:cxn modelId="{C51A1CED-1EAB-4A18-A51B-08A7217E74B0}" type="presParOf" srcId="{59DB2E57-E4A3-4FF2-9A72-1D6961E8B96E}" destId="{542F8926-2B40-4E1E-9D52-1AEC9D0663D1}" srcOrd="0" destOrd="0" presId="urn:microsoft.com/office/officeart/2005/8/layout/orgChart1"/>
    <dgm:cxn modelId="{CFEC31ED-34D0-45A3-8134-C942D3BA4FA4}" type="presParOf" srcId="{542F8926-2B40-4E1E-9D52-1AEC9D0663D1}" destId="{C9FF3865-FED0-4691-9475-908142228B34}" srcOrd="0" destOrd="0" presId="urn:microsoft.com/office/officeart/2005/8/layout/orgChart1"/>
    <dgm:cxn modelId="{CD4B4135-D761-482C-9D1D-68E5E5F002C3}" type="presParOf" srcId="{542F8926-2B40-4E1E-9D52-1AEC9D0663D1}" destId="{F2A1C24A-B9F8-40D3-93B5-2661AEC4BA0B}" srcOrd="1" destOrd="0" presId="urn:microsoft.com/office/officeart/2005/8/layout/orgChart1"/>
    <dgm:cxn modelId="{B987ABDD-E9ED-4CF4-A58D-4BF4D2304B76}" type="presParOf" srcId="{59DB2E57-E4A3-4FF2-9A72-1D6961E8B96E}" destId="{04850B83-392B-48D3-8F89-672A21897C2E}" srcOrd="1" destOrd="0" presId="urn:microsoft.com/office/officeart/2005/8/layout/orgChart1"/>
    <dgm:cxn modelId="{91967857-2ABC-4C58-BAF5-46B6818F0731}" type="presParOf" srcId="{04850B83-392B-48D3-8F89-672A21897C2E}" destId="{63EA33B8-BDB5-4176-B0EB-D946CDE0C55E}" srcOrd="0" destOrd="0" presId="urn:microsoft.com/office/officeart/2005/8/layout/orgChart1"/>
    <dgm:cxn modelId="{80090A19-B7E9-4306-9DB5-B14BA16FADC2}" type="presParOf" srcId="{04850B83-392B-48D3-8F89-672A21897C2E}" destId="{1B3669DB-3E93-415E-9FD3-DEA84E795B01}" srcOrd="1" destOrd="0" presId="urn:microsoft.com/office/officeart/2005/8/layout/orgChart1"/>
    <dgm:cxn modelId="{50D660C3-23FE-4D1E-8766-1E4417C2FEB2}" type="presParOf" srcId="{1B3669DB-3E93-415E-9FD3-DEA84E795B01}" destId="{7206AE46-6B2D-4A00-AE48-2FA0C4718E69}" srcOrd="0" destOrd="0" presId="urn:microsoft.com/office/officeart/2005/8/layout/orgChart1"/>
    <dgm:cxn modelId="{3214A8D9-7D15-4F51-8E9E-35C8DB44B592}" type="presParOf" srcId="{7206AE46-6B2D-4A00-AE48-2FA0C4718E69}" destId="{1FEEBF58-D933-44B0-A18A-574963D5288F}" srcOrd="0" destOrd="0" presId="urn:microsoft.com/office/officeart/2005/8/layout/orgChart1"/>
    <dgm:cxn modelId="{815B4A88-6B0C-4C36-A8BC-6B9B20FAAC88}" type="presParOf" srcId="{7206AE46-6B2D-4A00-AE48-2FA0C4718E69}" destId="{7542641D-A47B-4E0D-B283-7BE14CAF62E4}" srcOrd="1" destOrd="0" presId="urn:microsoft.com/office/officeart/2005/8/layout/orgChart1"/>
    <dgm:cxn modelId="{EB08E8E7-10AD-489E-808B-159D564A1DDE}" type="presParOf" srcId="{1B3669DB-3E93-415E-9FD3-DEA84E795B01}" destId="{FB0036C4-0B9E-474E-A0AD-DE973D97D028}" srcOrd="1" destOrd="0" presId="urn:microsoft.com/office/officeart/2005/8/layout/orgChart1"/>
    <dgm:cxn modelId="{004130B1-FB3E-41C5-BE2F-930E8DD44161}" type="presParOf" srcId="{FB0036C4-0B9E-474E-A0AD-DE973D97D028}" destId="{45F0F0BC-C91F-4B0E-81DF-770796913A15}" srcOrd="0" destOrd="0" presId="urn:microsoft.com/office/officeart/2005/8/layout/orgChart1"/>
    <dgm:cxn modelId="{FFCEAC95-254F-4BC6-9A2A-428A9C967905}" type="presParOf" srcId="{FB0036C4-0B9E-474E-A0AD-DE973D97D028}" destId="{3E9FA278-DA08-4404-A154-FB6FB92F0648}" srcOrd="1" destOrd="0" presId="urn:microsoft.com/office/officeart/2005/8/layout/orgChart1"/>
    <dgm:cxn modelId="{A4D9357F-BB68-49F2-AE6D-B0FAC4AAF5DE}" type="presParOf" srcId="{3E9FA278-DA08-4404-A154-FB6FB92F0648}" destId="{80669565-15CB-43D9-8118-6154CF8F0C2A}" srcOrd="0" destOrd="0" presId="urn:microsoft.com/office/officeart/2005/8/layout/orgChart1"/>
    <dgm:cxn modelId="{CEA47C2D-6690-4376-9CDA-BFDF6787B76D}" type="presParOf" srcId="{80669565-15CB-43D9-8118-6154CF8F0C2A}" destId="{F2D06710-5011-4691-B74D-0F6426621B41}" srcOrd="0" destOrd="0" presId="urn:microsoft.com/office/officeart/2005/8/layout/orgChart1"/>
    <dgm:cxn modelId="{224080CB-0451-4D52-A55C-ECAD184F6199}" type="presParOf" srcId="{80669565-15CB-43D9-8118-6154CF8F0C2A}" destId="{4AE98F92-B173-4220-9C09-E62CB3087DF2}" srcOrd="1" destOrd="0" presId="urn:microsoft.com/office/officeart/2005/8/layout/orgChart1"/>
    <dgm:cxn modelId="{4DE81E47-4462-4F67-9D8E-49F7C9AF3C01}" type="presParOf" srcId="{3E9FA278-DA08-4404-A154-FB6FB92F0648}" destId="{6CF73413-EBA5-48EC-8C89-D8E171928FFE}" srcOrd="1" destOrd="0" presId="urn:microsoft.com/office/officeart/2005/8/layout/orgChart1"/>
    <dgm:cxn modelId="{B9F80256-C6A7-4CB4-B9B2-303D568A92BE}" type="presParOf" srcId="{3E9FA278-DA08-4404-A154-FB6FB92F0648}" destId="{22D90CA7-07D3-4925-94F4-53E27BA528B8}" srcOrd="2" destOrd="0" presId="urn:microsoft.com/office/officeart/2005/8/layout/orgChart1"/>
    <dgm:cxn modelId="{EF15942D-726A-4D1E-9011-A8AE1FAEDA29}" type="presParOf" srcId="{FB0036C4-0B9E-474E-A0AD-DE973D97D028}" destId="{FA913513-8E77-41E8-B517-5D1F2BF8869E}" srcOrd="2" destOrd="0" presId="urn:microsoft.com/office/officeart/2005/8/layout/orgChart1"/>
    <dgm:cxn modelId="{5F24B646-83F8-4FB2-A821-5BAEE285D295}" type="presParOf" srcId="{FB0036C4-0B9E-474E-A0AD-DE973D97D028}" destId="{04542CAD-C0E3-47B6-B5BD-1E0EC24E0212}" srcOrd="3" destOrd="0" presId="urn:microsoft.com/office/officeart/2005/8/layout/orgChart1"/>
    <dgm:cxn modelId="{ACAA33C3-A2C4-495A-B237-DB5740876905}" type="presParOf" srcId="{04542CAD-C0E3-47B6-B5BD-1E0EC24E0212}" destId="{81D10405-5045-4B7F-8C6F-CF420A1A0E55}" srcOrd="0" destOrd="0" presId="urn:microsoft.com/office/officeart/2005/8/layout/orgChart1"/>
    <dgm:cxn modelId="{EC7143E2-4CEB-4920-8E53-CDA8EDD5A34A}" type="presParOf" srcId="{81D10405-5045-4B7F-8C6F-CF420A1A0E55}" destId="{2149A104-D455-4F8D-B651-958321858D1A}" srcOrd="0" destOrd="0" presId="urn:microsoft.com/office/officeart/2005/8/layout/orgChart1"/>
    <dgm:cxn modelId="{66B67EDD-8306-461A-B2FC-B99E237506FA}" type="presParOf" srcId="{81D10405-5045-4B7F-8C6F-CF420A1A0E55}" destId="{15DE3AF2-1746-4EE8-AF58-0BF620BE828E}" srcOrd="1" destOrd="0" presId="urn:microsoft.com/office/officeart/2005/8/layout/orgChart1"/>
    <dgm:cxn modelId="{F55703D4-2394-4559-950D-BE27239256FC}" type="presParOf" srcId="{04542CAD-C0E3-47B6-B5BD-1E0EC24E0212}" destId="{DC7C935D-7BC5-4BD6-B98C-D69023187222}" srcOrd="1" destOrd="0" presId="urn:microsoft.com/office/officeart/2005/8/layout/orgChart1"/>
    <dgm:cxn modelId="{E431A98C-E57A-49C7-80DA-B969F2D97971}" type="presParOf" srcId="{04542CAD-C0E3-47B6-B5BD-1E0EC24E0212}" destId="{52A8F458-1607-4FEC-AB7F-09FF3EB61440}" srcOrd="2" destOrd="0" presId="urn:microsoft.com/office/officeart/2005/8/layout/orgChart1"/>
    <dgm:cxn modelId="{4BE0A7ED-0C9B-48EE-AC73-8EC99060A4C7}" type="presParOf" srcId="{1B3669DB-3E93-415E-9FD3-DEA84E795B01}" destId="{9290B6EF-CB39-4954-B25F-19F372C07A1A}" srcOrd="2" destOrd="0" presId="urn:microsoft.com/office/officeart/2005/8/layout/orgChart1"/>
    <dgm:cxn modelId="{B64AC207-8A55-4771-9F43-EC53823D246B}" type="presParOf" srcId="{04850B83-392B-48D3-8F89-672A21897C2E}" destId="{9AF6E441-7B46-4833-9E5A-398915E390A9}" srcOrd="2" destOrd="0" presId="urn:microsoft.com/office/officeart/2005/8/layout/orgChart1"/>
    <dgm:cxn modelId="{4518D8D9-BD38-411A-B967-D500A4D1DF1F}" type="presParOf" srcId="{04850B83-392B-48D3-8F89-672A21897C2E}" destId="{4F94BAB0-6751-4251-8F0B-B9190BFC7DA9}" srcOrd="3" destOrd="0" presId="urn:microsoft.com/office/officeart/2005/8/layout/orgChart1"/>
    <dgm:cxn modelId="{E44C9B5E-8E49-48C7-A5CB-3AFD88411AB3}" type="presParOf" srcId="{4F94BAB0-6751-4251-8F0B-B9190BFC7DA9}" destId="{9562A781-3A73-4250-9B31-4DF9837B56C4}" srcOrd="0" destOrd="0" presId="urn:microsoft.com/office/officeart/2005/8/layout/orgChart1"/>
    <dgm:cxn modelId="{135BE0BD-1574-4387-BD06-EC866B669D74}" type="presParOf" srcId="{9562A781-3A73-4250-9B31-4DF9837B56C4}" destId="{6F403F10-0CFE-45F4-B556-874177D18940}" srcOrd="0" destOrd="0" presId="urn:microsoft.com/office/officeart/2005/8/layout/orgChart1"/>
    <dgm:cxn modelId="{5B420F22-B7FD-4AA5-8CF1-FC19ED81EFE1}" type="presParOf" srcId="{9562A781-3A73-4250-9B31-4DF9837B56C4}" destId="{2263697C-B000-45E7-9B3E-2432008A95BA}" srcOrd="1" destOrd="0" presId="urn:microsoft.com/office/officeart/2005/8/layout/orgChart1"/>
    <dgm:cxn modelId="{658E0B72-13FA-4FE5-BE10-16F11242AAAD}" type="presParOf" srcId="{4F94BAB0-6751-4251-8F0B-B9190BFC7DA9}" destId="{3749C5BB-F136-493E-9AE9-F9F461079B00}" srcOrd="1" destOrd="0" presId="urn:microsoft.com/office/officeart/2005/8/layout/orgChart1"/>
    <dgm:cxn modelId="{E18A53A1-3A9E-4A88-836C-D8BC89EDBDC3}" type="presParOf" srcId="{3749C5BB-F136-493E-9AE9-F9F461079B00}" destId="{1F594164-5D7F-45F5-86C0-45E33265FDB2}" srcOrd="0" destOrd="0" presId="urn:microsoft.com/office/officeart/2005/8/layout/orgChart1"/>
    <dgm:cxn modelId="{DB06E06E-9B6F-4C4F-9724-0B7EE0B6802E}" type="presParOf" srcId="{3749C5BB-F136-493E-9AE9-F9F461079B00}" destId="{AAC536B9-F0C5-473D-B88A-3D0ADD0E8393}" srcOrd="1" destOrd="0" presId="urn:microsoft.com/office/officeart/2005/8/layout/orgChart1"/>
    <dgm:cxn modelId="{20842185-BCFE-494F-8362-8169D4AFF727}" type="presParOf" srcId="{AAC536B9-F0C5-473D-B88A-3D0ADD0E8393}" destId="{F3F9159A-E833-4672-BC88-57B5623CB3A1}" srcOrd="0" destOrd="0" presId="urn:microsoft.com/office/officeart/2005/8/layout/orgChart1"/>
    <dgm:cxn modelId="{BA4E3B6E-CD4C-48E8-AD18-456EE297AB42}" type="presParOf" srcId="{F3F9159A-E833-4672-BC88-57B5623CB3A1}" destId="{DF8F74E2-BDF7-4FC7-AC08-A4FA75B32F49}" srcOrd="0" destOrd="0" presId="urn:microsoft.com/office/officeart/2005/8/layout/orgChart1"/>
    <dgm:cxn modelId="{2BBD7E7B-443D-4D13-A858-C61677B72153}" type="presParOf" srcId="{F3F9159A-E833-4672-BC88-57B5623CB3A1}" destId="{D8E5DA0B-1057-49A5-B515-76E892F77C2F}" srcOrd="1" destOrd="0" presId="urn:microsoft.com/office/officeart/2005/8/layout/orgChart1"/>
    <dgm:cxn modelId="{7A126730-2390-4132-B265-607887C8FE33}" type="presParOf" srcId="{AAC536B9-F0C5-473D-B88A-3D0ADD0E8393}" destId="{442A0C15-A54A-4FBA-A947-35EB201D1157}" srcOrd="1" destOrd="0" presId="urn:microsoft.com/office/officeart/2005/8/layout/orgChart1"/>
    <dgm:cxn modelId="{FA7193FD-73D7-4814-8F59-2F0805D6C6F4}" type="presParOf" srcId="{AAC536B9-F0C5-473D-B88A-3D0ADD0E8393}" destId="{6F41A701-3A90-4400-8590-964894075DE2}" srcOrd="2" destOrd="0" presId="urn:microsoft.com/office/officeart/2005/8/layout/orgChart1"/>
    <dgm:cxn modelId="{025C5DB3-1DD9-4A91-8ECA-E071DB115B14}" type="presParOf" srcId="{3749C5BB-F136-493E-9AE9-F9F461079B00}" destId="{ABC8852D-DDD5-4060-B6DD-762CBC83B29D}" srcOrd="2" destOrd="0" presId="urn:microsoft.com/office/officeart/2005/8/layout/orgChart1"/>
    <dgm:cxn modelId="{54706541-2EA1-4CAB-AAA2-046D891745FF}" type="presParOf" srcId="{3749C5BB-F136-493E-9AE9-F9F461079B00}" destId="{FED645B8-3848-4015-8F8B-12F11406809E}" srcOrd="3" destOrd="0" presId="urn:microsoft.com/office/officeart/2005/8/layout/orgChart1"/>
    <dgm:cxn modelId="{16ED3060-BD26-4694-B0F3-9189DB56B558}" type="presParOf" srcId="{FED645B8-3848-4015-8F8B-12F11406809E}" destId="{8474D45E-D58A-4F13-B118-A211801BBAF0}" srcOrd="0" destOrd="0" presId="urn:microsoft.com/office/officeart/2005/8/layout/orgChart1"/>
    <dgm:cxn modelId="{00BB7A12-D0D6-4754-84E4-8E39966B8806}" type="presParOf" srcId="{8474D45E-D58A-4F13-B118-A211801BBAF0}" destId="{30339A2F-7863-4164-83F0-9EA6B5238213}" srcOrd="0" destOrd="0" presId="urn:microsoft.com/office/officeart/2005/8/layout/orgChart1"/>
    <dgm:cxn modelId="{DFA2FA63-04C1-461A-824D-17A1D9D6BF21}" type="presParOf" srcId="{8474D45E-D58A-4F13-B118-A211801BBAF0}" destId="{7BD6862C-811C-4FEA-AC96-1BE9A3AC9FA4}" srcOrd="1" destOrd="0" presId="urn:microsoft.com/office/officeart/2005/8/layout/orgChart1"/>
    <dgm:cxn modelId="{40566366-5FF4-4CA4-AD6F-F134E4FE679C}" type="presParOf" srcId="{FED645B8-3848-4015-8F8B-12F11406809E}" destId="{8E20BC0F-0607-4CAB-B7EF-F19252F0C82F}" srcOrd="1" destOrd="0" presId="urn:microsoft.com/office/officeart/2005/8/layout/orgChart1"/>
    <dgm:cxn modelId="{43AD2BB7-9E12-4B21-BEC9-9A1EEFB8AD07}" type="presParOf" srcId="{FED645B8-3848-4015-8F8B-12F11406809E}" destId="{5D8E64C6-BE29-4015-B5F8-F27905C5CB26}" srcOrd="2" destOrd="0" presId="urn:microsoft.com/office/officeart/2005/8/layout/orgChart1"/>
    <dgm:cxn modelId="{A65A75B0-EFE0-403A-B62C-94761CF72EDA}" type="presParOf" srcId="{4F94BAB0-6751-4251-8F0B-B9190BFC7DA9}" destId="{38EAE53C-59A8-47BE-AD1B-22F40D9CD2A6}" srcOrd="2" destOrd="0" presId="urn:microsoft.com/office/officeart/2005/8/layout/orgChart1"/>
    <dgm:cxn modelId="{17491B02-857B-4A50-AC80-59C01E80A1EB}" type="presParOf" srcId="{04850B83-392B-48D3-8F89-672A21897C2E}" destId="{B50654E5-5B6A-4927-A153-1624EF085861}" srcOrd="4" destOrd="0" presId="urn:microsoft.com/office/officeart/2005/8/layout/orgChart1"/>
    <dgm:cxn modelId="{BE830087-205C-4F8C-A42B-710F95944505}" type="presParOf" srcId="{04850B83-392B-48D3-8F89-672A21897C2E}" destId="{D2620B39-85D1-410E-A241-DFDCD9B1DF04}" srcOrd="5" destOrd="0" presId="urn:microsoft.com/office/officeart/2005/8/layout/orgChart1"/>
    <dgm:cxn modelId="{E2DE9D1E-D266-465C-9517-2C576635873D}" type="presParOf" srcId="{D2620B39-85D1-410E-A241-DFDCD9B1DF04}" destId="{2DBE5607-FD1E-4D0B-9DA8-6C98C8E6EBF2}" srcOrd="0" destOrd="0" presId="urn:microsoft.com/office/officeart/2005/8/layout/orgChart1"/>
    <dgm:cxn modelId="{7B3A26F4-8E05-4A85-8A53-D6908645646F}" type="presParOf" srcId="{2DBE5607-FD1E-4D0B-9DA8-6C98C8E6EBF2}" destId="{BBED45FD-E35E-4A96-8A95-2A186B981325}" srcOrd="0" destOrd="0" presId="urn:microsoft.com/office/officeart/2005/8/layout/orgChart1"/>
    <dgm:cxn modelId="{57DA3249-D728-469D-AB64-67B96FF86B5F}" type="presParOf" srcId="{2DBE5607-FD1E-4D0B-9DA8-6C98C8E6EBF2}" destId="{54700A33-4535-42DF-918B-34DE4C9B697A}" srcOrd="1" destOrd="0" presId="urn:microsoft.com/office/officeart/2005/8/layout/orgChart1"/>
    <dgm:cxn modelId="{90A0ED0E-1068-456A-AC38-AAC7166D6B04}" type="presParOf" srcId="{D2620B39-85D1-410E-A241-DFDCD9B1DF04}" destId="{4444CF0F-A2A6-4D52-B181-260657DA750B}" srcOrd="1" destOrd="0" presId="urn:microsoft.com/office/officeart/2005/8/layout/orgChart1"/>
    <dgm:cxn modelId="{8BC7973E-911A-4783-A02B-0212E406DADB}" type="presParOf" srcId="{4444CF0F-A2A6-4D52-B181-260657DA750B}" destId="{BA8F7C15-473F-49FB-A2C9-E5B3D01F9811}" srcOrd="0" destOrd="0" presId="urn:microsoft.com/office/officeart/2005/8/layout/orgChart1"/>
    <dgm:cxn modelId="{D746B4D5-F159-4E58-A4E6-E42A9BE5D30C}" type="presParOf" srcId="{4444CF0F-A2A6-4D52-B181-260657DA750B}" destId="{5118DF89-4896-483D-B754-4D080366539F}" srcOrd="1" destOrd="0" presId="urn:microsoft.com/office/officeart/2005/8/layout/orgChart1"/>
    <dgm:cxn modelId="{5533381B-FAAF-456D-B785-DC6515B9859F}" type="presParOf" srcId="{5118DF89-4896-483D-B754-4D080366539F}" destId="{861DC250-01D4-4319-8243-9D42E7C996B9}" srcOrd="0" destOrd="0" presId="urn:microsoft.com/office/officeart/2005/8/layout/orgChart1"/>
    <dgm:cxn modelId="{DF04CAB6-ECA3-47EF-A5C7-3F9249F40230}" type="presParOf" srcId="{861DC250-01D4-4319-8243-9D42E7C996B9}" destId="{08C4B457-163F-48B6-807B-06353B0A879C}" srcOrd="0" destOrd="0" presId="urn:microsoft.com/office/officeart/2005/8/layout/orgChart1"/>
    <dgm:cxn modelId="{7D11731B-A99F-4303-9EC0-DF0233E2C1BB}" type="presParOf" srcId="{861DC250-01D4-4319-8243-9D42E7C996B9}" destId="{89B3A0DC-F3E0-4313-B363-AE4E95F94F88}" srcOrd="1" destOrd="0" presId="urn:microsoft.com/office/officeart/2005/8/layout/orgChart1"/>
    <dgm:cxn modelId="{614004AC-AA30-4DD1-BB26-151BFE29D97F}" type="presParOf" srcId="{5118DF89-4896-483D-B754-4D080366539F}" destId="{EB8C7923-80B1-4B2A-90EA-525FC00CC854}" srcOrd="1" destOrd="0" presId="urn:microsoft.com/office/officeart/2005/8/layout/orgChart1"/>
    <dgm:cxn modelId="{8802DF3E-EE13-4002-8D4A-E0461400B8FF}" type="presParOf" srcId="{5118DF89-4896-483D-B754-4D080366539F}" destId="{5DBFFD40-370B-49E1-BDC5-62D9E24D8D3B}" srcOrd="2" destOrd="0" presId="urn:microsoft.com/office/officeart/2005/8/layout/orgChart1"/>
    <dgm:cxn modelId="{FF34E930-05E7-4AD7-AFAB-E1F999CACCBE}" type="presParOf" srcId="{4444CF0F-A2A6-4D52-B181-260657DA750B}" destId="{94D6C54C-422D-4BF6-A745-22C6096865A8}" srcOrd="2" destOrd="0" presId="urn:microsoft.com/office/officeart/2005/8/layout/orgChart1"/>
    <dgm:cxn modelId="{6145C15B-4E0B-45B2-BF8E-B61398FE642E}" type="presParOf" srcId="{4444CF0F-A2A6-4D52-B181-260657DA750B}" destId="{016367A6-43A7-4640-95FD-EF85E8BF66D2}" srcOrd="3" destOrd="0" presId="urn:microsoft.com/office/officeart/2005/8/layout/orgChart1"/>
    <dgm:cxn modelId="{DB0554AF-D2A2-483A-A86C-101F4B536883}" type="presParOf" srcId="{016367A6-43A7-4640-95FD-EF85E8BF66D2}" destId="{64F29D87-9889-4B28-BE5B-09B69F087DCA}" srcOrd="0" destOrd="0" presId="urn:microsoft.com/office/officeart/2005/8/layout/orgChart1"/>
    <dgm:cxn modelId="{82BD2900-3811-4BD5-AEF1-FC685C2B0C44}" type="presParOf" srcId="{64F29D87-9889-4B28-BE5B-09B69F087DCA}" destId="{DBE95A35-18D2-41D0-AC6C-418A61A64B5A}" srcOrd="0" destOrd="0" presId="urn:microsoft.com/office/officeart/2005/8/layout/orgChart1"/>
    <dgm:cxn modelId="{08515FED-7A98-457B-981B-0C24846BFC51}" type="presParOf" srcId="{64F29D87-9889-4B28-BE5B-09B69F087DCA}" destId="{80292B1D-918A-43FD-B7E6-AFFEC3720E38}" srcOrd="1" destOrd="0" presId="urn:microsoft.com/office/officeart/2005/8/layout/orgChart1"/>
    <dgm:cxn modelId="{35A33E9B-F623-4FD3-A64D-8801BE9A8F5C}" type="presParOf" srcId="{016367A6-43A7-4640-95FD-EF85E8BF66D2}" destId="{DD0EB300-645D-4C86-A9B8-A9D1B7B05F4B}" srcOrd="1" destOrd="0" presId="urn:microsoft.com/office/officeart/2005/8/layout/orgChart1"/>
    <dgm:cxn modelId="{202E5E6D-66DD-4D8B-AC2A-1275CF6B217F}" type="presParOf" srcId="{016367A6-43A7-4640-95FD-EF85E8BF66D2}" destId="{3A97435A-D847-4B2A-9AC5-11F074E10E58}" srcOrd="2" destOrd="0" presId="urn:microsoft.com/office/officeart/2005/8/layout/orgChart1"/>
    <dgm:cxn modelId="{84899B19-3BD7-456E-BE7B-C3DC8E477172}" type="presParOf" srcId="{4444CF0F-A2A6-4D52-B181-260657DA750B}" destId="{401D2E90-64EE-40AB-A4D3-D04C0F27C900}" srcOrd="4" destOrd="0" presId="urn:microsoft.com/office/officeart/2005/8/layout/orgChart1"/>
    <dgm:cxn modelId="{E54F6126-EF8A-4993-882B-40508A8678C3}" type="presParOf" srcId="{4444CF0F-A2A6-4D52-B181-260657DA750B}" destId="{8CA8236A-70E4-49DA-98FA-1345DDB0EE03}" srcOrd="5" destOrd="0" presId="urn:microsoft.com/office/officeart/2005/8/layout/orgChart1"/>
    <dgm:cxn modelId="{AFED6136-FCDB-4C0C-BCCC-57F69915ADF3}" type="presParOf" srcId="{8CA8236A-70E4-49DA-98FA-1345DDB0EE03}" destId="{D936511A-7FD8-4DFE-9BB0-6DD4BC8850DD}" srcOrd="0" destOrd="0" presId="urn:microsoft.com/office/officeart/2005/8/layout/orgChart1"/>
    <dgm:cxn modelId="{F5C0D768-81D2-44BE-92CE-C1187127DE6E}" type="presParOf" srcId="{D936511A-7FD8-4DFE-9BB0-6DD4BC8850DD}" destId="{594C1947-63A3-4EB8-97D6-06AE70C313FB}" srcOrd="0" destOrd="0" presId="urn:microsoft.com/office/officeart/2005/8/layout/orgChart1"/>
    <dgm:cxn modelId="{CFF7A84A-7DE1-4F5C-B830-F609435A840A}" type="presParOf" srcId="{D936511A-7FD8-4DFE-9BB0-6DD4BC8850DD}" destId="{FE563363-2FFC-41C5-8C4F-284E2CC81FF1}" srcOrd="1" destOrd="0" presId="urn:microsoft.com/office/officeart/2005/8/layout/orgChart1"/>
    <dgm:cxn modelId="{94124FAA-5164-464D-89C9-F9361A84B701}" type="presParOf" srcId="{8CA8236A-70E4-49DA-98FA-1345DDB0EE03}" destId="{82824F07-2D6B-4125-A45F-DF23BBD99E53}" srcOrd="1" destOrd="0" presId="urn:microsoft.com/office/officeart/2005/8/layout/orgChart1"/>
    <dgm:cxn modelId="{B3BD3040-CF6E-4DC3-91E0-657AFD7F104D}" type="presParOf" srcId="{8CA8236A-70E4-49DA-98FA-1345DDB0EE03}" destId="{2D73E16B-452D-4AF9-9416-8F3C63BA4B67}" srcOrd="2" destOrd="0" presId="urn:microsoft.com/office/officeart/2005/8/layout/orgChart1"/>
    <dgm:cxn modelId="{E26D61D5-9B25-419E-A654-4CE970343EE8}" type="presParOf" srcId="{D2620B39-85D1-410E-A241-DFDCD9B1DF04}" destId="{873071CE-3087-4E90-B743-AA2477668752}" srcOrd="2" destOrd="0" presId="urn:microsoft.com/office/officeart/2005/8/layout/orgChart1"/>
    <dgm:cxn modelId="{08ED9681-5AD6-4F47-8A39-F2F84AF37C68}" type="presParOf" srcId="{04850B83-392B-48D3-8F89-672A21897C2E}" destId="{8780A717-2E96-4E97-8CA6-D9E4BE6EC04F}" srcOrd="6" destOrd="0" presId="urn:microsoft.com/office/officeart/2005/8/layout/orgChart1"/>
    <dgm:cxn modelId="{FA78A57B-A390-4210-9959-75C81D090448}" type="presParOf" srcId="{04850B83-392B-48D3-8F89-672A21897C2E}" destId="{9D29280F-A4C6-4C6E-9BBC-E80DF6E4B544}" srcOrd="7" destOrd="0" presId="urn:microsoft.com/office/officeart/2005/8/layout/orgChart1"/>
    <dgm:cxn modelId="{F876A3A2-7386-490A-9069-3BFD23FB03DA}" type="presParOf" srcId="{9D29280F-A4C6-4C6E-9BBC-E80DF6E4B544}" destId="{38AE671D-B4A2-4EA4-AE03-1309A4FC0877}" srcOrd="0" destOrd="0" presId="urn:microsoft.com/office/officeart/2005/8/layout/orgChart1"/>
    <dgm:cxn modelId="{3F3580AA-5DF9-49B3-8CAB-799865C6C507}" type="presParOf" srcId="{38AE671D-B4A2-4EA4-AE03-1309A4FC0877}" destId="{926B8629-7610-43C0-A2FE-88CD474B07E9}" srcOrd="0" destOrd="0" presId="urn:microsoft.com/office/officeart/2005/8/layout/orgChart1"/>
    <dgm:cxn modelId="{9F3309B0-4924-4AD0-97C1-2926F787469D}" type="presParOf" srcId="{38AE671D-B4A2-4EA4-AE03-1309A4FC0877}" destId="{B57DA160-B356-4321-BAC1-E84570735407}" srcOrd="1" destOrd="0" presId="urn:microsoft.com/office/officeart/2005/8/layout/orgChart1"/>
    <dgm:cxn modelId="{D49BDDC9-7C3C-4474-8E5C-79F81F4F1744}" type="presParOf" srcId="{9D29280F-A4C6-4C6E-9BBC-E80DF6E4B544}" destId="{B548A6A9-4151-4A16-BDEE-413CA757D118}" srcOrd="1" destOrd="0" presId="urn:microsoft.com/office/officeart/2005/8/layout/orgChart1"/>
    <dgm:cxn modelId="{81F169C1-77D3-44B3-82F5-FC3B50C2F04D}" type="presParOf" srcId="{B548A6A9-4151-4A16-BDEE-413CA757D118}" destId="{4382EDF3-937D-4B98-A8A8-45FC3373F8EB}" srcOrd="0" destOrd="0" presId="urn:microsoft.com/office/officeart/2005/8/layout/orgChart1"/>
    <dgm:cxn modelId="{D1E97EB2-4B78-471D-A523-F01204821AC1}" type="presParOf" srcId="{B548A6A9-4151-4A16-BDEE-413CA757D118}" destId="{F2CD91FB-9D00-4C4C-8B22-1C2165FD0B17}" srcOrd="1" destOrd="0" presId="urn:microsoft.com/office/officeart/2005/8/layout/orgChart1"/>
    <dgm:cxn modelId="{F399F95A-25C8-4D8B-A214-1F311EB162CF}" type="presParOf" srcId="{F2CD91FB-9D00-4C4C-8B22-1C2165FD0B17}" destId="{27B4AE7A-3829-4C9B-BAD9-031D66523339}" srcOrd="0" destOrd="0" presId="urn:microsoft.com/office/officeart/2005/8/layout/orgChart1"/>
    <dgm:cxn modelId="{F1BCE977-B474-4789-B8FB-587034DDFD2E}" type="presParOf" srcId="{27B4AE7A-3829-4C9B-BAD9-031D66523339}" destId="{50378EAF-D42D-43F6-99A3-ACF6186933E8}" srcOrd="0" destOrd="0" presId="urn:microsoft.com/office/officeart/2005/8/layout/orgChart1"/>
    <dgm:cxn modelId="{66CEAFBE-F726-42D8-919F-107A569007B2}" type="presParOf" srcId="{27B4AE7A-3829-4C9B-BAD9-031D66523339}" destId="{79761C1C-441A-411F-96AD-89F93A6FEFA1}" srcOrd="1" destOrd="0" presId="urn:microsoft.com/office/officeart/2005/8/layout/orgChart1"/>
    <dgm:cxn modelId="{E721A2F5-A68A-4F3D-B885-6C67418F537A}" type="presParOf" srcId="{F2CD91FB-9D00-4C4C-8B22-1C2165FD0B17}" destId="{7D2D8FEE-1DF6-48F0-B84D-AE02D3C85F5D}" srcOrd="1" destOrd="0" presId="urn:microsoft.com/office/officeart/2005/8/layout/orgChart1"/>
    <dgm:cxn modelId="{825F8E66-073D-4DAD-8F76-40A418A18624}" type="presParOf" srcId="{F2CD91FB-9D00-4C4C-8B22-1C2165FD0B17}" destId="{19C44AB8-FE28-4B13-8303-72BB678EA74A}" srcOrd="2" destOrd="0" presId="urn:microsoft.com/office/officeart/2005/8/layout/orgChart1"/>
    <dgm:cxn modelId="{875735B2-33EC-488C-8E88-241317838C68}" type="presParOf" srcId="{B548A6A9-4151-4A16-BDEE-413CA757D118}" destId="{B56EDA59-7A1E-44B8-A19C-A9E77491B8EA}" srcOrd="2" destOrd="0" presId="urn:microsoft.com/office/officeart/2005/8/layout/orgChart1"/>
    <dgm:cxn modelId="{F46AB68E-3AEE-4FC0-A63E-14B66467954B}" type="presParOf" srcId="{B548A6A9-4151-4A16-BDEE-413CA757D118}" destId="{B488F299-FB10-4116-8EDB-9C0F7BE13779}" srcOrd="3" destOrd="0" presId="urn:microsoft.com/office/officeart/2005/8/layout/orgChart1"/>
    <dgm:cxn modelId="{6C443955-408C-4C0F-812A-CD9BA217D0D0}" type="presParOf" srcId="{B488F299-FB10-4116-8EDB-9C0F7BE13779}" destId="{D0F757F8-DEC2-4F9C-8886-8269DD7611F3}" srcOrd="0" destOrd="0" presId="urn:microsoft.com/office/officeart/2005/8/layout/orgChart1"/>
    <dgm:cxn modelId="{D012E646-6AF9-4ADF-8570-AFDAA6198C71}" type="presParOf" srcId="{D0F757F8-DEC2-4F9C-8886-8269DD7611F3}" destId="{503CDDB1-30BD-4C3D-81E9-79F3A952486B}" srcOrd="0" destOrd="0" presId="urn:microsoft.com/office/officeart/2005/8/layout/orgChart1"/>
    <dgm:cxn modelId="{FA4B2CC7-A7EB-4286-B58E-72771742DF1A}" type="presParOf" srcId="{D0F757F8-DEC2-4F9C-8886-8269DD7611F3}" destId="{3CF8F261-D776-4CD1-8EBF-01249F7BBED4}" srcOrd="1" destOrd="0" presId="urn:microsoft.com/office/officeart/2005/8/layout/orgChart1"/>
    <dgm:cxn modelId="{365B66C7-927B-4263-86DD-67CE80C6D993}" type="presParOf" srcId="{B488F299-FB10-4116-8EDB-9C0F7BE13779}" destId="{90889038-E1BA-4607-9D6B-523CCC2C9D46}" srcOrd="1" destOrd="0" presId="urn:microsoft.com/office/officeart/2005/8/layout/orgChart1"/>
    <dgm:cxn modelId="{E2BA1B4A-F628-4E8B-8D23-094D8C727BAA}" type="presParOf" srcId="{B488F299-FB10-4116-8EDB-9C0F7BE13779}" destId="{D0F94963-7FB4-4F12-B7DF-8E148EDABA7E}" srcOrd="2" destOrd="0" presId="urn:microsoft.com/office/officeart/2005/8/layout/orgChart1"/>
    <dgm:cxn modelId="{69CCB794-769D-4F09-A5FA-6D907951F7D8}" type="presParOf" srcId="{B548A6A9-4151-4A16-BDEE-413CA757D118}" destId="{DEE6ADB6-EF3F-46C2-923F-7E6C608E1CA7}" srcOrd="4" destOrd="0" presId="urn:microsoft.com/office/officeart/2005/8/layout/orgChart1"/>
    <dgm:cxn modelId="{5E9BBC15-F40A-469E-903A-042472D9DBF6}" type="presParOf" srcId="{B548A6A9-4151-4A16-BDEE-413CA757D118}" destId="{2A87C97E-466A-4E62-B389-B765C8F24E8F}" srcOrd="5" destOrd="0" presId="urn:microsoft.com/office/officeart/2005/8/layout/orgChart1"/>
    <dgm:cxn modelId="{38760AFB-8A7F-4C98-BE97-E50C79DE6823}" type="presParOf" srcId="{2A87C97E-466A-4E62-B389-B765C8F24E8F}" destId="{7871F840-8862-4334-B0C6-7B3246FE3BF0}" srcOrd="0" destOrd="0" presId="urn:microsoft.com/office/officeart/2005/8/layout/orgChart1"/>
    <dgm:cxn modelId="{A13CF060-D497-47C1-97F2-A6A405ABD691}" type="presParOf" srcId="{7871F840-8862-4334-B0C6-7B3246FE3BF0}" destId="{3C5D14CE-D9C4-45A3-8AD0-839562781027}" srcOrd="0" destOrd="0" presId="urn:microsoft.com/office/officeart/2005/8/layout/orgChart1"/>
    <dgm:cxn modelId="{6EE14B5C-7DBF-4F9E-BC7E-92F241154C5A}" type="presParOf" srcId="{7871F840-8862-4334-B0C6-7B3246FE3BF0}" destId="{9ABBA1EB-7D9F-4277-B1BD-D8B5DDCC2199}" srcOrd="1" destOrd="0" presId="urn:microsoft.com/office/officeart/2005/8/layout/orgChart1"/>
    <dgm:cxn modelId="{6B11C6A7-542F-4808-962B-11947A526590}" type="presParOf" srcId="{2A87C97E-466A-4E62-B389-B765C8F24E8F}" destId="{864158FC-C22B-4680-BC3B-AA32D7EB26BE}" srcOrd="1" destOrd="0" presId="urn:microsoft.com/office/officeart/2005/8/layout/orgChart1"/>
    <dgm:cxn modelId="{A5A50EF1-8A84-4515-BAA1-D0D69ACC34AD}" type="presParOf" srcId="{2A87C97E-466A-4E62-B389-B765C8F24E8F}" destId="{9BC58964-2D65-4AB6-90C3-CF035CD8CAA0}" srcOrd="2" destOrd="0" presId="urn:microsoft.com/office/officeart/2005/8/layout/orgChart1"/>
    <dgm:cxn modelId="{8A53CE92-3F8F-4568-8EE1-652707AE004E}" type="presParOf" srcId="{9D29280F-A4C6-4C6E-9BBC-E80DF6E4B544}" destId="{4B3BC51D-6ECA-43E9-8FBB-1C7FA3493FD9}" srcOrd="2" destOrd="0" presId="urn:microsoft.com/office/officeart/2005/8/layout/orgChart1"/>
    <dgm:cxn modelId="{B5A73E30-D8D8-411B-8817-60CC13C54FC0}" type="presParOf" srcId="{59DB2E57-E4A3-4FF2-9A72-1D6961E8B96E}" destId="{3461F644-92DD-4876-9C0A-40EF30DEC716}" srcOrd="2" destOrd="0" presId="urn:microsoft.com/office/officeart/2005/8/layout/orgChart1"/>
    <dgm:cxn modelId="{4729DFA6-9BB7-4CB9-A839-F3F29DBCB7C9}" type="presParOf" srcId="{0BEBFAC7-6C35-4CE5-884A-A6AB2C55DBF4}" destId="{4AD401AF-A6F4-4ABB-B364-ADA2B1B00270}"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AE077F3-5616-4350-AA1E-6391DF4FF2C6}" type="doc">
      <dgm:prSet loTypeId="urn:microsoft.com/office/officeart/2005/8/layout/orgChart1" loCatId="hierarchy" qsTypeId="urn:microsoft.com/office/officeart/2005/8/quickstyle/simple1" qsCatId="simple" csTypeId="urn:microsoft.com/office/officeart/2005/8/colors/colorful2" csCatId="colorful" phldr="1"/>
      <dgm:spPr/>
      <dgm:t>
        <a:bodyPr/>
        <a:lstStyle/>
        <a:p>
          <a:endParaRPr lang="en-US"/>
        </a:p>
      </dgm:t>
    </dgm:pt>
    <dgm:pt modelId="{FE05DAA8-7466-4C8D-A41F-CCF7DA79470D}">
      <dgm:prSet custT="1"/>
      <dgm:spPr/>
      <dgm:t>
        <a:bodyPr/>
        <a:lstStyle/>
        <a:p>
          <a:r>
            <a:rPr lang="en-US" sz="900" b="0" dirty="0"/>
            <a:t>Coding</a:t>
          </a:r>
          <a:r>
            <a:rPr lang="en-US" sz="900" b="1" dirty="0"/>
            <a:t> </a:t>
          </a:r>
          <a:endParaRPr lang="zh-CN" altLang="en-US" sz="900" dirty="0"/>
        </a:p>
      </dgm:t>
    </dgm:pt>
    <dgm:pt modelId="{75F5D440-8178-43C3-8822-E9EEE35EF1AC}" type="parTrans" cxnId="{3AA11B2E-780A-46D2-95E0-4548E2F9B721}">
      <dgm:prSet/>
      <dgm:spPr/>
      <dgm:t>
        <a:bodyPr/>
        <a:lstStyle/>
        <a:p>
          <a:endParaRPr lang="zh-CN" altLang="en-US"/>
        </a:p>
      </dgm:t>
    </dgm:pt>
    <dgm:pt modelId="{6538F7B5-C879-4BE7-A39A-2096A0003190}" type="sibTrans" cxnId="{3AA11B2E-780A-46D2-95E0-4548E2F9B721}">
      <dgm:prSet/>
      <dgm:spPr/>
      <dgm:t>
        <a:bodyPr/>
        <a:lstStyle/>
        <a:p>
          <a:endParaRPr lang="zh-CN" altLang="en-US"/>
        </a:p>
      </dgm:t>
    </dgm:pt>
    <dgm:pt modelId="{7039EBEE-F9F1-4C42-B0A3-232DFEA8B3D4}">
      <dgm:prSet custT="1"/>
      <dgm:spPr/>
      <dgm:t>
        <a:bodyPr/>
        <a:lstStyle/>
        <a:p>
          <a:r>
            <a:rPr lang="en-US" sz="900" b="0" dirty="0"/>
            <a:t>Back-End</a:t>
          </a:r>
          <a:endParaRPr lang="zh-CN" altLang="en-US" sz="900" dirty="0"/>
        </a:p>
      </dgm:t>
    </dgm:pt>
    <dgm:pt modelId="{C01C4E3B-C06B-4883-8B01-DE927EB663F2}" type="parTrans" cxnId="{3AA68E01-0264-41B8-8E82-6B6197FD40FD}">
      <dgm:prSet/>
      <dgm:spPr/>
      <dgm:t>
        <a:bodyPr/>
        <a:lstStyle/>
        <a:p>
          <a:endParaRPr lang="zh-CN" altLang="en-US"/>
        </a:p>
      </dgm:t>
    </dgm:pt>
    <dgm:pt modelId="{6BC2CA39-547B-49CE-8F43-768F88A0EE86}" type="sibTrans" cxnId="{3AA68E01-0264-41B8-8E82-6B6197FD40FD}">
      <dgm:prSet/>
      <dgm:spPr/>
      <dgm:t>
        <a:bodyPr/>
        <a:lstStyle/>
        <a:p>
          <a:endParaRPr lang="zh-CN" altLang="en-US"/>
        </a:p>
      </dgm:t>
    </dgm:pt>
    <dgm:pt modelId="{8D55FD53-2E03-4334-A7BC-BD58B4206BA8}">
      <dgm:prSet custT="1"/>
      <dgm:spPr/>
      <dgm:t>
        <a:bodyPr/>
        <a:lstStyle/>
        <a:p>
          <a:r>
            <a:rPr lang="en-US" sz="900" b="0" dirty="0"/>
            <a:t>database design</a:t>
          </a:r>
          <a:endParaRPr lang="zh-CN" altLang="en-US" sz="900" dirty="0"/>
        </a:p>
      </dgm:t>
    </dgm:pt>
    <dgm:pt modelId="{3CBFCD3C-6C9E-435B-8B2A-45F0249CE535}" type="parTrans" cxnId="{0A03CD2E-F477-4906-B448-2F7C23289117}">
      <dgm:prSet/>
      <dgm:spPr/>
      <dgm:t>
        <a:bodyPr/>
        <a:lstStyle/>
        <a:p>
          <a:endParaRPr lang="zh-CN" altLang="en-US"/>
        </a:p>
      </dgm:t>
    </dgm:pt>
    <dgm:pt modelId="{94574F11-C3A9-46A0-848A-15C544B76346}" type="sibTrans" cxnId="{0A03CD2E-F477-4906-B448-2F7C23289117}">
      <dgm:prSet/>
      <dgm:spPr/>
      <dgm:t>
        <a:bodyPr/>
        <a:lstStyle/>
        <a:p>
          <a:endParaRPr lang="zh-CN" altLang="en-US"/>
        </a:p>
      </dgm:t>
    </dgm:pt>
    <dgm:pt modelId="{8965FFF2-5E6B-4C59-B4C3-D86FF9387CDF}">
      <dgm:prSet custT="1"/>
      <dgm:spPr/>
      <dgm:t>
        <a:bodyPr/>
        <a:lstStyle/>
        <a:p>
          <a:r>
            <a:rPr lang="en-US" sz="900" b="0" dirty="0"/>
            <a:t>User, Medical Supplies schema</a:t>
          </a:r>
        </a:p>
      </dgm:t>
    </dgm:pt>
    <dgm:pt modelId="{45CCC26B-C70D-4E38-B75B-6B16460FF925}" type="parTrans" cxnId="{C1533BA0-76CF-4DB2-A676-8A047477DE53}">
      <dgm:prSet/>
      <dgm:spPr/>
      <dgm:t>
        <a:bodyPr/>
        <a:lstStyle/>
        <a:p>
          <a:endParaRPr lang="zh-CN" altLang="en-US"/>
        </a:p>
      </dgm:t>
    </dgm:pt>
    <dgm:pt modelId="{45DFE5E9-184E-41ED-983C-7BD736772D38}" type="sibTrans" cxnId="{C1533BA0-76CF-4DB2-A676-8A047477DE53}">
      <dgm:prSet/>
      <dgm:spPr/>
      <dgm:t>
        <a:bodyPr/>
        <a:lstStyle/>
        <a:p>
          <a:endParaRPr lang="zh-CN" altLang="en-US"/>
        </a:p>
      </dgm:t>
    </dgm:pt>
    <dgm:pt modelId="{F40CCC29-6ABE-4064-8FDC-9E315B7173E9}">
      <dgm:prSet custT="1"/>
      <dgm:spPr/>
      <dgm:t>
        <a:bodyPr/>
        <a:lstStyle/>
        <a:p>
          <a:r>
            <a:rPr lang="en-US" sz="900" b="0" dirty="0"/>
            <a:t>Medical Supplies,  schema</a:t>
          </a:r>
        </a:p>
      </dgm:t>
    </dgm:pt>
    <dgm:pt modelId="{64A84A40-5B2C-4C80-9AF0-4ECAC86234F9}" type="parTrans" cxnId="{7D0E6537-3394-497C-B9DD-5B27DE80280F}">
      <dgm:prSet/>
      <dgm:spPr/>
      <dgm:t>
        <a:bodyPr/>
        <a:lstStyle/>
        <a:p>
          <a:endParaRPr lang="zh-CN" altLang="en-US"/>
        </a:p>
      </dgm:t>
    </dgm:pt>
    <dgm:pt modelId="{8AAAB1BC-C12E-4793-AFD0-F3B04576CFBB}" type="sibTrans" cxnId="{7D0E6537-3394-497C-B9DD-5B27DE80280F}">
      <dgm:prSet/>
      <dgm:spPr/>
      <dgm:t>
        <a:bodyPr/>
        <a:lstStyle/>
        <a:p>
          <a:endParaRPr lang="zh-CN" altLang="en-US"/>
        </a:p>
      </dgm:t>
    </dgm:pt>
    <dgm:pt modelId="{0E80E0BC-6C67-4342-995E-09C6F2982C31}">
      <dgm:prSet custT="1"/>
      <dgm:spPr/>
      <dgm:t>
        <a:bodyPr/>
        <a:lstStyle/>
        <a:p>
          <a:r>
            <a:rPr lang="en-US" sz="900" b="0" dirty="0"/>
            <a:t>Develop CRUD operations</a:t>
          </a:r>
        </a:p>
      </dgm:t>
    </dgm:pt>
    <dgm:pt modelId="{8F98049A-1185-43B6-AEAB-D98AED40752A}" type="parTrans" cxnId="{717D7709-B515-4F89-B9CD-6F419B0A8489}">
      <dgm:prSet/>
      <dgm:spPr/>
      <dgm:t>
        <a:bodyPr/>
        <a:lstStyle/>
        <a:p>
          <a:endParaRPr lang="zh-CN" altLang="en-US"/>
        </a:p>
      </dgm:t>
    </dgm:pt>
    <dgm:pt modelId="{AED8E144-9B87-4430-A8DE-D2D4D94AF58E}" type="sibTrans" cxnId="{717D7709-B515-4F89-B9CD-6F419B0A8489}">
      <dgm:prSet/>
      <dgm:spPr/>
      <dgm:t>
        <a:bodyPr/>
        <a:lstStyle/>
        <a:p>
          <a:endParaRPr lang="zh-CN" altLang="en-US"/>
        </a:p>
      </dgm:t>
    </dgm:pt>
    <dgm:pt modelId="{29408F3C-44CC-4CB4-A0D0-341680385D06}">
      <dgm:prSet custT="1"/>
      <dgm:spPr/>
      <dgm:t>
        <a:bodyPr/>
        <a:lstStyle/>
        <a:p>
          <a:r>
            <a:rPr lang="en-US" sz="900" b="0" dirty="0"/>
            <a:t>Security Measures</a:t>
          </a:r>
        </a:p>
      </dgm:t>
    </dgm:pt>
    <dgm:pt modelId="{7BCE17B7-7293-4F1C-ADB8-30F1BA519D85}" type="parTrans" cxnId="{3D5759F3-2BC9-4630-8B40-93AF723B9452}">
      <dgm:prSet/>
      <dgm:spPr/>
      <dgm:t>
        <a:bodyPr/>
        <a:lstStyle/>
        <a:p>
          <a:endParaRPr lang="zh-CN" altLang="en-US"/>
        </a:p>
      </dgm:t>
    </dgm:pt>
    <dgm:pt modelId="{EEF7B44E-68A1-44CC-A82E-A4D1411424A8}" type="sibTrans" cxnId="{3D5759F3-2BC9-4630-8B40-93AF723B9452}">
      <dgm:prSet/>
      <dgm:spPr/>
      <dgm:t>
        <a:bodyPr/>
        <a:lstStyle/>
        <a:p>
          <a:endParaRPr lang="zh-CN" altLang="en-US"/>
        </a:p>
      </dgm:t>
    </dgm:pt>
    <dgm:pt modelId="{266823D8-0D9A-4378-BAC0-9B62AE259E0C}">
      <dgm:prSet custT="1"/>
      <dgm:spPr/>
      <dgm:t>
        <a:bodyPr/>
        <a:lstStyle/>
        <a:p>
          <a:r>
            <a:rPr lang="en-US" sz="900" b="0" dirty="0"/>
            <a:t>Front-End</a:t>
          </a:r>
        </a:p>
      </dgm:t>
    </dgm:pt>
    <dgm:pt modelId="{6FE1FD75-CF07-4F37-AEAE-B216DDA447EA}" type="parTrans" cxnId="{539A8728-A6B1-430A-81F6-2A158CC6AD15}">
      <dgm:prSet/>
      <dgm:spPr/>
      <dgm:t>
        <a:bodyPr/>
        <a:lstStyle/>
        <a:p>
          <a:endParaRPr lang="zh-CN" altLang="en-US"/>
        </a:p>
      </dgm:t>
    </dgm:pt>
    <dgm:pt modelId="{CCF038A4-CEF8-4AE6-ADD9-0CE82082CE8D}" type="sibTrans" cxnId="{539A8728-A6B1-430A-81F6-2A158CC6AD15}">
      <dgm:prSet/>
      <dgm:spPr/>
      <dgm:t>
        <a:bodyPr/>
        <a:lstStyle/>
        <a:p>
          <a:endParaRPr lang="zh-CN" altLang="en-US"/>
        </a:p>
      </dgm:t>
    </dgm:pt>
    <dgm:pt modelId="{30F1CBEA-3E3F-4D0C-9AAC-E49321FBF6AA}">
      <dgm:prSet custT="1"/>
      <dgm:spPr/>
      <dgm:t>
        <a:bodyPr/>
        <a:lstStyle/>
        <a:p>
          <a:r>
            <a:rPr lang="en-US" sz="900" b="0" dirty="0"/>
            <a:t>Rating &amp; Reviews,  schema</a:t>
          </a:r>
        </a:p>
      </dgm:t>
    </dgm:pt>
    <dgm:pt modelId="{A75AB434-018D-4592-B92E-B0AF64ACE72C}" type="parTrans" cxnId="{6E796124-21F6-43F8-A794-845B4F1B0F0A}">
      <dgm:prSet/>
      <dgm:spPr/>
      <dgm:t>
        <a:bodyPr/>
        <a:lstStyle/>
        <a:p>
          <a:endParaRPr lang="zh-CN" altLang="en-US"/>
        </a:p>
      </dgm:t>
    </dgm:pt>
    <dgm:pt modelId="{FD4F8244-AC5A-43A2-BDB8-1E576BB88463}" type="sibTrans" cxnId="{6E796124-21F6-43F8-A794-845B4F1B0F0A}">
      <dgm:prSet/>
      <dgm:spPr/>
      <dgm:t>
        <a:bodyPr/>
        <a:lstStyle/>
        <a:p>
          <a:endParaRPr lang="zh-CN" altLang="en-US"/>
        </a:p>
      </dgm:t>
    </dgm:pt>
    <dgm:pt modelId="{8C309709-1C7F-4191-BD8B-5944F13FFA52}">
      <dgm:prSet custT="1"/>
      <dgm:spPr/>
      <dgm:t>
        <a:bodyPr/>
        <a:lstStyle/>
        <a:p>
          <a:r>
            <a:rPr lang="en-US" sz="900" b="0" dirty="0"/>
            <a:t>Real-Time Bidding System</a:t>
          </a:r>
        </a:p>
      </dgm:t>
    </dgm:pt>
    <dgm:pt modelId="{D844BB69-E16C-4810-8AA8-23DF9FFBB8FA}" type="parTrans" cxnId="{10C5750B-7E39-4DE5-A411-8F356E568F9D}">
      <dgm:prSet/>
      <dgm:spPr/>
      <dgm:t>
        <a:bodyPr/>
        <a:lstStyle/>
        <a:p>
          <a:endParaRPr lang="zh-CN" altLang="en-US"/>
        </a:p>
      </dgm:t>
    </dgm:pt>
    <dgm:pt modelId="{B4524EF8-FA58-412F-ADC5-246F997A89A9}" type="sibTrans" cxnId="{10C5750B-7E39-4DE5-A411-8F356E568F9D}">
      <dgm:prSet/>
      <dgm:spPr/>
      <dgm:t>
        <a:bodyPr/>
        <a:lstStyle/>
        <a:p>
          <a:endParaRPr lang="zh-CN" altLang="en-US"/>
        </a:p>
      </dgm:t>
    </dgm:pt>
    <dgm:pt modelId="{4995FD57-2C50-428A-B1F2-0237EBFBFB91}">
      <dgm:prSet custT="1"/>
      <dgm:spPr/>
      <dgm:t>
        <a:bodyPr/>
        <a:lstStyle/>
        <a:p>
          <a:r>
            <a:rPr lang="en-US" sz="900" b="0" dirty="0"/>
            <a:t>Automatic Price Update</a:t>
          </a:r>
        </a:p>
      </dgm:t>
    </dgm:pt>
    <dgm:pt modelId="{244B90A1-74F1-422C-88EF-4D368B19AFB7}" type="parTrans" cxnId="{D541CE23-163D-4C12-BA12-0C9F0680A838}">
      <dgm:prSet/>
      <dgm:spPr/>
      <dgm:t>
        <a:bodyPr/>
        <a:lstStyle/>
        <a:p>
          <a:endParaRPr lang="zh-CN" altLang="en-US"/>
        </a:p>
      </dgm:t>
    </dgm:pt>
    <dgm:pt modelId="{79CC1785-D1FF-43F1-9B4E-C37C74804289}" type="sibTrans" cxnId="{D541CE23-163D-4C12-BA12-0C9F0680A838}">
      <dgm:prSet/>
      <dgm:spPr/>
      <dgm:t>
        <a:bodyPr/>
        <a:lstStyle/>
        <a:p>
          <a:endParaRPr lang="zh-CN" altLang="en-US"/>
        </a:p>
      </dgm:t>
    </dgm:pt>
    <dgm:pt modelId="{A8A1EE3A-299F-4562-ACE6-4528CB540AB3}">
      <dgm:prSet custT="1"/>
      <dgm:spPr/>
      <dgm:t>
        <a:bodyPr/>
        <a:lstStyle/>
        <a:p>
          <a:r>
            <a:rPr lang="en-US" sz="900" b="0" dirty="0"/>
            <a:t>email notification</a:t>
          </a:r>
        </a:p>
      </dgm:t>
    </dgm:pt>
    <dgm:pt modelId="{D818F050-F8E0-427A-B444-F3E7E6E0435E}" type="parTrans" cxnId="{F13FA06B-777C-4CCE-A79A-D77368FC3337}">
      <dgm:prSet/>
      <dgm:spPr/>
      <dgm:t>
        <a:bodyPr/>
        <a:lstStyle/>
        <a:p>
          <a:endParaRPr lang="zh-CN" altLang="en-US"/>
        </a:p>
      </dgm:t>
    </dgm:pt>
    <dgm:pt modelId="{3A65B8B3-5964-4255-B9CE-C93A4AA1B24B}" type="sibTrans" cxnId="{F13FA06B-777C-4CCE-A79A-D77368FC3337}">
      <dgm:prSet/>
      <dgm:spPr/>
      <dgm:t>
        <a:bodyPr/>
        <a:lstStyle/>
        <a:p>
          <a:endParaRPr lang="zh-CN" altLang="en-US"/>
        </a:p>
      </dgm:t>
    </dgm:pt>
    <dgm:pt modelId="{2929FFB2-E89A-4CB3-9A7F-807B6631F1F7}">
      <dgm:prSet custT="1"/>
      <dgm:spPr/>
      <dgm:t>
        <a:bodyPr/>
        <a:lstStyle/>
        <a:p>
          <a:r>
            <a:rPr lang="en-US" sz="900" b="0" dirty="0"/>
            <a:t>Pay</a:t>
          </a:r>
          <a:r>
            <a:rPr lang="en-US" altLang="zh-CN" sz="900" b="0" dirty="0"/>
            <a:t>m</a:t>
          </a:r>
          <a:r>
            <a:rPr lang="en-US" sz="900" b="0" dirty="0"/>
            <a:t>ent</a:t>
          </a:r>
        </a:p>
      </dgm:t>
    </dgm:pt>
    <dgm:pt modelId="{39F81E4A-B0E8-4572-A0C0-F39DFA2BC6F2}" type="parTrans" cxnId="{09CBE281-82C6-4D28-8D32-CF20D59C3961}">
      <dgm:prSet/>
      <dgm:spPr/>
      <dgm:t>
        <a:bodyPr/>
        <a:lstStyle/>
        <a:p>
          <a:endParaRPr lang="zh-CN" altLang="en-US"/>
        </a:p>
      </dgm:t>
    </dgm:pt>
    <dgm:pt modelId="{EFFE0D60-DD83-496F-87CB-A0D054FEB94E}" type="sibTrans" cxnId="{09CBE281-82C6-4D28-8D32-CF20D59C3961}">
      <dgm:prSet/>
      <dgm:spPr/>
      <dgm:t>
        <a:bodyPr/>
        <a:lstStyle/>
        <a:p>
          <a:endParaRPr lang="zh-CN" altLang="en-US"/>
        </a:p>
      </dgm:t>
    </dgm:pt>
    <dgm:pt modelId="{D8678437-388A-4BEF-B2DB-6680B1B3611A}">
      <dgm:prSet custT="1"/>
      <dgm:spPr/>
      <dgm:t>
        <a:bodyPr/>
        <a:lstStyle/>
        <a:p>
          <a:r>
            <a:rPr lang="en-US" sz="900" b="0" dirty="0"/>
            <a:t>Add support for various credit card payments</a:t>
          </a:r>
        </a:p>
      </dgm:t>
    </dgm:pt>
    <dgm:pt modelId="{82D56156-5B84-4557-A31B-B7CDAAD5CEB4}" type="parTrans" cxnId="{BB66F262-70E9-422A-A8C2-50AE82F628DC}">
      <dgm:prSet/>
      <dgm:spPr/>
      <dgm:t>
        <a:bodyPr/>
        <a:lstStyle/>
        <a:p>
          <a:endParaRPr lang="zh-CN" altLang="en-US"/>
        </a:p>
      </dgm:t>
    </dgm:pt>
    <dgm:pt modelId="{DA07C47B-807B-4B81-BB17-8FFA80FD0D91}" type="sibTrans" cxnId="{BB66F262-70E9-422A-A8C2-50AE82F628DC}">
      <dgm:prSet/>
      <dgm:spPr/>
      <dgm:t>
        <a:bodyPr/>
        <a:lstStyle/>
        <a:p>
          <a:endParaRPr lang="zh-CN" altLang="en-US"/>
        </a:p>
      </dgm:t>
    </dgm:pt>
    <dgm:pt modelId="{4829A9FE-B11C-4570-88D9-D2C23E0ED1E2}">
      <dgm:prSet custT="1"/>
      <dgm:spPr/>
      <dgm:t>
        <a:bodyPr/>
        <a:lstStyle/>
        <a:p>
          <a:r>
            <a:rPr lang="en-US" sz="900" b="0" dirty="0"/>
            <a:t>Add PayPal support.</a:t>
          </a:r>
        </a:p>
      </dgm:t>
    </dgm:pt>
    <dgm:pt modelId="{596D3ACE-2327-442E-8BB4-4664FC89223E}" type="parTrans" cxnId="{F1506FC4-778C-408D-B3B0-A778455B5E72}">
      <dgm:prSet/>
      <dgm:spPr/>
      <dgm:t>
        <a:bodyPr/>
        <a:lstStyle/>
        <a:p>
          <a:endParaRPr lang="zh-CN" altLang="en-US"/>
        </a:p>
      </dgm:t>
    </dgm:pt>
    <dgm:pt modelId="{0288FA5C-2A3D-46D6-888D-6049153CEC70}" type="sibTrans" cxnId="{F1506FC4-778C-408D-B3B0-A778455B5E72}">
      <dgm:prSet/>
      <dgm:spPr/>
      <dgm:t>
        <a:bodyPr/>
        <a:lstStyle/>
        <a:p>
          <a:endParaRPr lang="zh-CN" altLang="en-US"/>
        </a:p>
      </dgm:t>
    </dgm:pt>
    <dgm:pt modelId="{3AE6AB7B-74F7-471E-BB82-B1C0E46A36A9}">
      <dgm:prSet custT="1"/>
      <dgm:spPr/>
      <dgm:t>
        <a:bodyPr/>
        <a:lstStyle/>
        <a:p>
          <a:r>
            <a:rPr lang="en-US" sz="900" b="0"/>
            <a:t>Payment Gateway Integration</a:t>
          </a:r>
          <a:endParaRPr lang="en-US" sz="900" b="0" dirty="0"/>
        </a:p>
      </dgm:t>
    </dgm:pt>
    <dgm:pt modelId="{AA30B8E6-0A62-4BE3-89E7-C9B32559A2C3}" type="parTrans" cxnId="{3A5FAE91-FE07-49F2-834E-569AAD26801C}">
      <dgm:prSet/>
      <dgm:spPr/>
      <dgm:t>
        <a:bodyPr/>
        <a:lstStyle/>
        <a:p>
          <a:endParaRPr lang="zh-CN" altLang="en-US"/>
        </a:p>
      </dgm:t>
    </dgm:pt>
    <dgm:pt modelId="{E26C133F-47D3-405E-B8CA-3566BD908279}" type="sibTrans" cxnId="{3A5FAE91-FE07-49F2-834E-569AAD26801C}">
      <dgm:prSet/>
      <dgm:spPr/>
      <dgm:t>
        <a:bodyPr/>
        <a:lstStyle/>
        <a:p>
          <a:endParaRPr lang="zh-CN" altLang="en-US"/>
        </a:p>
      </dgm:t>
    </dgm:pt>
    <dgm:pt modelId="{237BDD6F-EE38-4D0B-9238-A08C72F1339B}">
      <dgm:prSet custT="1"/>
      <dgm:spPr/>
      <dgm:t>
        <a:bodyPr/>
        <a:lstStyle/>
        <a:p>
          <a:r>
            <a:rPr lang="en-US" sz="900" b="0" dirty="0"/>
            <a:t>payment Confirmation</a:t>
          </a:r>
        </a:p>
      </dgm:t>
    </dgm:pt>
    <dgm:pt modelId="{14723154-73F3-4E66-B8E0-B0464CBEE48D}" type="parTrans" cxnId="{A47D11FD-3962-40B0-A35E-08602DAAC062}">
      <dgm:prSet/>
      <dgm:spPr/>
      <dgm:t>
        <a:bodyPr/>
        <a:lstStyle/>
        <a:p>
          <a:endParaRPr lang="zh-CN" altLang="en-US"/>
        </a:p>
      </dgm:t>
    </dgm:pt>
    <dgm:pt modelId="{6870BCA9-0433-4F9F-88D2-DE06F1D8F93F}" type="sibTrans" cxnId="{A47D11FD-3962-40B0-A35E-08602DAAC062}">
      <dgm:prSet/>
      <dgm:spPr/>
      <dgm:t>
        <a:bodyPr/>
        <a:lstStyle/>
        <a:p>
          <a:endParaRPr lang="zh-CN" altLang="en-US"/>
        </a:p>
      </dgm:t>
    </dgm:pt>
    <dgm:pt modelId="{B2B44746-DAD3-4793-90A7-D9DA3F5AB099}">
      <dgm:prSet custT="1"/>
      <dgm:spPr/>
      <dgm:t>
        <a:bodyPr/>
        <a:lstStyle/>
        <a:p>
          <a:r>
            <a:rPr lang="en-US" sz="900" b="0" dirty="0"/>
            <a:t>Payment History</a:t>
          </a:r>
        </a:p>
      </dgm:t>
    </dgm:pt>
    <dgm:pt modelId="{F662A0C6-64C8-4BBC-B6BB-72902C1612FD}" type="parTrans" cxnId="{53B5CFCA-AA12-4E5C-B5CD-ECC636D929AC}">
      <dgm:prSet/>
      <dgm:spPr/>
      <dgm:t>
        <a:bodyPr/>
        <a:lstStyle/>
        <a:p>
          <a:endParaRPr lang="zh-CN" altLang="en-US"/>
        </a:p>
      </dgm:t>
    </dgm:pt>
    <dgm:pt modelId="{B0B1B02A-1B45-4444-962E-3CEFCBEC57DE}" type="sibTrans" cxnId="{53B5CFCA-AA12-4E5C-B5CD-ECC636D929AC}">
      <dgm:prSet/>
      <dgm:spPr/>
      <dgm:t>
        <a:bodyPr/>
        <a:lstStyle/>
        <a:p>
          <a:endParaRPr lang="zh-CN" altLang="en-US"/>
        </a:p>
      </dgm:t>
    </dgm:pt>
    <dgm:pt modelId="{B5926E83-ADF3-48DC-B4C5-FE6389DC97BC}">
      <dgm:prSet custT="1"/>
      <dgm:spPr/>
      <dgm:t>
        <a:bodyPr/>
        <a:lstStyle/>
        <a:p>
          <a:r>
            <a:rPr lang="en-US" sz="900" b="0" dirty="0"/>
            <a:t>Payment Status Tracking</a:t>
          </a:r>
        </a:p>
      </dgm:t>
    </dgm:pt>
    <dgm:pt modelId="{7DBDD7B0-F364-4F4D-B7C6-3F03F177370B}" type="parTrans" cxnId="{ACFF62A0-B91A-42D8-A6D3-2BBF85FE37B4}">
      <dgm:prSet/>
      <dgm:spPr/>
      <dgm:t>
        <a:bodyPr/>
        <a:lstStyle/>
        <a:p>
          <a:endParaRPr lang="zh-CN" altLang="en-US"/>
        </a:p>
      </dgm:t>
    </dgm:pt>
    <dgm:pt modelId="{95D00DBD-9ED2-43EF-B1ED-5BD6F1EF7946}" type="sibTrans" cxnId="{ACFF62A0-B91A-42D8-A6D3-2BBF85FE37B4}">
      <dgm:prSet/>
      <dgm:spPr/>
      <dgm:t>
        <a:bodyPr/>
        <a:lstStyle/>
        <a:p>
          <a:endParaRPr lang="zh-CN" altLang="en-US"/>
        </a:p>
      </dgm:t>
    </dgm:pt>
    <dgm:pt modelId="{A3AA5B07-1932-43B3-944C-7573B8BB1CC4}">
      <dgm:prSet custT="1"/>
      <dgm:spPr/>
      <dgm:t>
        <a:bodyPr/>
        <a:lstStyle/>
        <a:p>
          <a:r>
            <a:rPr lang="en-US" sz="900" b="0" dirty="0"/>
            <a:t>UI design</a:t>
          </a:r>
        </a:p>
      </dgm:t>
    </dgm:pt>
    <dgm:pt modelId="{B9EABAC4-CBEE-465F-81E7-3659DACA9A20}" type="parTrans" cxnId="{6CC92ACF-36CD-4831-AF1A-BB45A5157A01}">
      <dgm:prSet/>
      <dgm:spPr/>
      <dgm:t>
        <a:bodyPr/>
        <a:lstStyle/>
        <a:p>
          <a:endParaRPr lang="zh-CN" altLang="en-US"/>
        </a:p>
      </dgm:t>
    </dgm:pt>
    <dgm:pt modelId="{CE2D4739-03D1-4A52-B3D4-CA1C6789128F}" type="sibTrans" cxnId="{6CC92ACF-36CD-4831-AF1A-BB45A5157A01}">
      <dgm:prSet/>
      <dgm:spPr/>
      <dgm:t>
        <a:bodyPr/>
        <a:lstStyle/>
        <a:p>
          <a:endParaRPr lang="zh-CN" altLang="en-US"/>
        </a:p>
      </dgm:t>
    </dgm:pt>
    <dgm:pt modelId="{F0CFC3F9-38B1-4812-BA73-7DDC799EA100}">
      <dgm:prSet custT="1"/>
      <dgm:spPr/>
      <dgm:t>
        <a:bodyPr/>
        <a:lstStyle/>
        <a:p>
          <a:r>
            <a:rPr lang="en-US" sz="900" b="0" dirty="0"/>
            <a:t>Rating &amp; Reviews UI</a:t>
          </a:r>
        </a:p>
      </dgm:t>
    </dgm:pt>
    <dgm:pt modelId="{19669CA5-786D-4998-9106-0F575DC591FC}" type="parTrans" cxnId="{D8295F0D-51E0-4C9C-BE86-54D9CD25ACB7}">
      <dgm:prSet/>
      <dgm:spPr/>
      <dgm:t>
        <a:bodyPr/>
        <a:lstStyle/>
        <a:p>
          <a:endParaRPr lang="zh-CN" altLang="en-US"/>
        </a:p>
      </dgm:t>
    </dgm:pt>
    <dgm:pt modelId="{084D80C8-7C22-4ADB-B963-2642ABC189A5}" type="sibTrans" cxnId="{D8295F0D-51E0-4C9C-BE86-54D9CD25ACB7}">
      <dgm:prSet/>
      <dgm:spPr/>
      <dgm:t>
        <a:bodyPr/>
        <a:lstStyle/>
        <a:p>
          <a:endParaRPr lang="zh-CN" altLang="en-US"/>
        </a:p>
      </dgm:t>
    </dgm:pt>
    <dgm:pt modelId="{8EE5F569-A4F5-476B-8C59-ECFEB0779EF9}">
      <dgm:prSet custT="1"/>
      <dgm:spPr/>
      <dgm:t>
        <a:bodyPr/>
        <a:lstStyle/>
        <a:p>
          <a:r>
            <a:rPr lang="en-US" sz="900" b="0"/>
            <a:t>User Authentication UI</a:t>
          </a:r>
          <a:endParaRPr lang="en-US" sz="900" b="0" dirty="0"/>
        </a:p>
      </dgm:t>
    </dgm:pt>
    <dgm:pt modelId="{938EBEEA-9D59-4231-87EA-BC89F7AFBBDC}" type="parTrans" cxnId="{25552D5F-5DF8-48BF-874F-1AC9CD61930C}">
      <dgm:prSet/>
      <dgm:spPr/>
      <dgm:t>
        <a:bodyPr/>
        <a:lstStyle/>
        <a:p>
          <a:endParaRPr lang="zh-CN" altLang="en-US"/>
        </a:p>
      </dgm:t>
    </dgm:pt>
    <dgm:pt modelId="{68A18761-F0F1-40CF-8B87-ED03546B7F8A}" type="sibTrans" cxnId="{25552D5F-5DF8-48BF-874F-1AC9CD61930C}">
      <dgm:prSet/>
      <dgm:spPr/>
      <dgm:t>
        <a:bodyPr/>
        <a:lstStyle/>
        <a:p>
          <a:endParaRPr lang="zh-CN" altLang="en-US"/>
        </a:p>
      </dgm:t>
    </dgm:pt>
    <dgm:pt modelId="{F1F65FEB-22E4-424A-8A31-028F062AEF57}">
      <dgm:prSet custT="1"/>
      <dgm:spPr/>
      <dgm:t>
        <a:bodyPr/>
        <a:lstStyle/>
        <a:p>
          <a:r>
            <a:rPr lang="en-US" sz="900" b="0"/>
            <a:t>User Profiles UI</a:t>
          </a:r>
          <a:endParaRPr lang="en-US" sz="900" b="0" dirty="0"/>
        </a:p>
      </dgm:t>
    </dgm:pt>
    <dgm:pt modelId="{6B23864F-6574-4883-8C01-C1A040BD583E}" type="parTrans" cxnId="{833CDC5C-A424-4F22-910C-EED292A24EBF}">
      <dgm:prSet/>
      <dgm:spPr/>
      <dgm:t>
        <a:bodyPr/>
        <a:lstStyle/>
        <a:p>
          <a:endParaRPr lang="zh-CN" altLang="en-US"/>
        </a:p>
      </dgm:t>
    </dgm:pt>
    <dgm:pt modelId="{5148DA92-C845-4654-99D4-C3D678974DC7}" type="sibTrans" cxnId="{833CDC5C-A424-4F22-910C-EED292A24EBF}">
      <dgm:prSet/>
      <dgm:spPr/>
      <dgm:t>
        <a:bodyPr/>
        <a:lstStyle/>
        <a:p>
          <a:endParaRPr lang="zh-CN" altLang="en-US"/>
        </a:p>
      </dgm:t>
    </dgm:pt>
    <dgm:pt modelId="{272CE86B-8368-47F8-AD4C-119C555DF62B}">
      <dgm:prSet custT="1"/>
      <dgm:spPr/>
      <dgm:t>
        <a:bodyPr/>
        <a:lstStyle/>
        <a:p>
          <a:r>
            <a:rPr lang="en-US" sz="900" b="0"/>
            <a:t>Admin Dashboard UI</a:t>
          </a:r>
          <a:endParaRPr lang="en-US" sz="900" b="0" dirty="0"/>
        </a:p>
      </dgm:t>
    </dgm:pt>
    <dgm:pt modelId="{0A13E6EB-EC9C-46E0-847D-5F87A0D4E1DE}" type="parTrans" cxnId="{59A95E6C-21E2-488F-A143-BACC8959C3C2}">
      <dgm:prSet/>
      <dgm:spPr/>
      <dgm:t>
        <a:bodyPr/>
        <a:lstStyle/>
        <a:p>
          <a:endParaRPr lang="zh-CN" altLang="en-US"/>
        </a:p>
      </dgm:t>
    </dgm:pt>
    <dgm:pt modelId="{36FDD717-C150-4B51-B375-AE75A93B5CED}" type="sibTrans" cxnId="{59A95E6C-21E2-488F-A143-BACC8959C3C2}">
      <dgm:prSet/>
      <dgm:spPr/>
      <dgm:t>
        <a:bodyPr/>
        <a:lstStyle/>
        <a:p>
          <a:endParaRPr lang="zh-CN" altLang="en-US"/>
        </a:p>
      </dgm:t>
    </dgm:pt>
    <dgm:pt modelId="{9B2B09E0-4107-4CC2-9A45-925E875F67E7}">
      <dgm:prSet custT="1"/>
      <dgm:spPr/>
      <dgm:t>
        <a:bodyPr/>
        <a:lstStyle/>
        <a:p>
          <a:r>
            <a:rPr lang="en-US" sz="900" b="0"/>
            <a:t>Edit, and delete auction items UI</a:t>
          </a:r>
          <a:endParaRPr lang="en-US" sz="900" b="0" dirty="0"/>
        </a:p>
      </dgm:t>
    </dgm:pt>
    <dgm:pt modelId="{278FF942-B75F-4A99-83A8-9F3C6D190E08}" type="parTrans" cxnId="{C750DD67-CBB5-401E-BAD9-56F4C94A67FC}">
      <dgm:prSet/>
      <dgm:spPr/>
      <dgm:t>
        <a:bodyPr/>
        <a:lstStyle/>
        <a:p>
          <a:endParaRPr lang="zh-CN" altLang="en-US"/>
        </a:p>
      </dgm:t>
    </dgm:pt>
    <dgm:pt modelId="{CD164802-962F-4D94-BEA8-92D5AA970C31}" type="sibTrans" cxnId="{C750DD67-CBB5-401E-BAD9-56F4C94A67FC}">
      <dgm:prSet/>
      <dgm:spPr/>
      <dgm:t>
        <a:bodyPr/>
        <a:lstStyle/>
        <a:p>
          <a:endParaRPr lang="zh-CN" altLang="en-US"/>
        </a:p>
      </dgm:t>
    </dgm:pt>
    <dgm:pt modelId="{116A110A-089C-4A8B-83EA-F4ACBA6ECA68}">
      <dgm:prSet custT="1"/>
      <dgm:spPr/>
      <dgm:t>
        <a:bodyPr/>
        <a:lstStyle/>
        <a:p>
          <a:r>
            <a:rPr lang="en-US" sz="900" b="0"/>
            <a:t>User feedback UI</a:t>
          </a:r>
          <a:endParaRPr lang="en-US" sz="900" b="0" dirty="0"/>
        </a:p>
      </dgm:t>
    </dgm:pt>
    <dgm:pt modelId="{058DB900-39C2-4D73-868B-FBDD06EB15A6}" type="parTrans" cxnId="{D731A861-5416-478F-88F2-1B0931C83A40}">
      <dgm:prSet/>
      <dgm:spPr/>
      <dgm:t>
        <a:bodyPr/>
        <a:lstStyle/>
        <a:p>
          <a:endParaRPr lang="zh-CN" altLang="en-US"/>
        </a:p>
      </dgm:t>
    </dgm:pt>
    <dgm:pt modelId="{2A699763-4CF0-4ED3-9950-87D6941003DF}" type="sibTrans" cxnId="{D731A861-5416-478F-88F2-1B0931C83A40}">
      <dgm:prSet/>
      <dgm:spPr/>
      <dgm:t>
        <a:bodyPr/>
        <a:lstStyle/>
        <a:p>
          <a:endParaRPr lang="zh-CN" altLang="en-US"/>
        </a:p>
      </dgm:t>
    </dgm:pt>
    <dgm:pt modelId="{B0E58C3B-E7CD-4195-8A25-5BE832B213D0}">
      <dgm:prSet custT="1"/>
      <dgm:spPr/>
      <dgm:t>
        <a:bodyPr/>
        <a:lstStyle/>
        <a:p>
          <a:r>
            <a:rPr lang="en-US" sz="900" b="0"/>
            <a:t>Development</a:t>
          </a:r>
          <a:endParaRPr lang="en-US" sz="900" b="0" dirty="0"/>
        </a:p>
      </dgm:t>
    </dgm:pt>
    <dgm:pt modelId="{694B41B3-4A12-4E7B-A6D7-D8E8A5F9666C}" type="parTrans" cxnId="{3D5F1C8B-6E03-4AAB-B944-4A9A440BBC40}">
      <dgm:prSet/>
      <dgm:spPr/>
      <dgm:t>
        <a:bodyPr/>
        <a:lstStyle/>
        <a:p>
          <a:endParaRPr lang="zh-CN" altLang="en-US"/>
        </a:p>
      </dgm:t>
    </dgm:pt>
    <dgm:pt modelId="{C10C7407-097F-4973-94BC-CBE5FB982B1F}" type="sibTrans" cxnId="{3D5F1C8B-6E03-4AAB-B944-4A9A440BBC40}">
      <dgm:prSet/>
      <dgm:spPr/>
      <dgm:t>
        <a:bodyPr/>
        <a:lstStyle/>
        <a:p>
          <a:endParaRPr lang="zh-CN" altLang="en-US"/>
        </a:p>
      </dgm:t>
    </dgm:pt>
    <dgm:pt modelId="{A21A4DB6-A0B7-4271-9235-55239F3F482C}">
      <dgm:prSet custT="1"/>
      <dgm:spPr/>
      <dgm:t>
        <a:bodyPr/>
        <a:lstStyle/>
        <a:p>
          <a:r>
            <a:rPr lang="en-US" sz="900" b="0"/>
            <a:t>User Profiles</a:t>
          </a:r>
          <a:endParaRPr lang="en-US" sz="900" b="0" dirty="0"/>
        </a:p>
      </dgm:t>
    </dgm:pt>
    <dgm:pt modelId="{647AFF09-5AEB-4BE5-A336-CB19627AF69A}" type="parTrans" cxnId="{DABEAF01-D928-4ABF-A90B-D7AFBF12B2E9}">
      <dgm:prSet/>
      <dgm:spPr/>
      <dgm:t>
        <a:bodyPr/>
        <a:lstStyle/>
        <a:p>
          <a:endParaRPr lang="zh-CN" altLang="en-US"/>
        </a:p>
      </dgm:t>
    </dgm:pt>
    <dgm:pt modelId="{1E0C26B2-A857-4D6F-8843-AA2327BBD0B8}" type="sibTrans" cxnId="{DABEAF01-D928-4ABF-A90B-D7AFBF12B2E9}">
      <dgm:prSet/>
      <dgm:spPr/>
      <dgm:t>
        <a:bodyPr/>
        <a:lstStyle/>
        <a:p>
          <a:endParaRPr lang="zh-CN" altLang="en-US"/>
        </a:p>
      </dgm:t>
    </dgm:pt>
    <dgm:pt modelId="{6FBEEFBE-B47D-419E-9C74-C3365346D70A}">
      <dgm:prSet custT="1"/>
      <dgm:spPr/>
      <dgm:t>
        <a:bodyPr/>
        <a:lstStyle/>
        <a:p>
          <a:r>
            <a:rPr lang="en-US" sz="900" b="0" dirty="0"/>
            <a:t>User Login, Register,</a:t>
          </a:r>
        </a:p>
      </dgm:t>
    </dgm:pt>
    <dgm:pt modelId="{C0A5859E-6F70-482A-A754-2DEAC2C53C03}" type="parTrans" cxnId="{3977D19A-38EE-435C-85AC-7B1E2B8E9E62}">
      <dgm:prSet/>
      <dgm:spPr/>
      <dgm:t>
        <a:bodyPr/>
        <a:lstStyle/>
        <a:p>
          <a:endParaRPr lang="zh-CN" altLang="en-US"/>
        </a:p>
      </dgm:t>
    </dgm:pt>
    <dgm:pt modelId="{AF74643E-CA38-4D1C-A648-712966637E81}" type="sibTrans" cxnId="{3977D19A-38EE-435C-85AC-7B1E2B8E9E62}">
      <dgm:prSet/>
      <dgm:spPr/>
      <dgm:t>
        <a:bodyPr/>
        <a:lstStyle/>
        <a:p>
          <a:endParaRPr lang="zh-CN" altLang="en-US"/>
        </a:p>
      </dgm:t>
    </dgm:pt>
    <dgm:pt modelId="{94D613C8-B7D4-4D8D-A10F-4E0A32945928}">
      <dgm:prSet custT="1"/>
      <dgm:spPr/>
      <dgm:t>
        <a:bodyPr/>
        <a:lstStyle/>
        <a:p>
          <a:r>
            <a:rPr lang="en-US" sz="900" b="0" dirty="0"/>
            <a:t>Review / Verification </a:t>
          </a:r>
        </a:p>
      </dgm:t>
    </dgm:pt>
    <dgm:pt modelId="{14B5298C-9BA0-44AE-93D5-FE693408740A}" type="parTrans" cxnId="{6785F9B5-1072-423A-BB1D-9BBD49BAE884}">
      <dgm:prSet/>
      <dgm:spPr/>
      <dgm:t>
        <a:bodyPr/>
        <a:lstStyle/>
        <a:p>
          <a:endParaRPr lang="zh-CN" altLang="en-US"/>
        </a:p>
      </dgm:t>
    </dgm:pt>
    <dgm:pt modelId="{5F24CA2D-C6E3-46F6-AF26-D7477F511163}" type="sibTrans" cxnId="{6785F9B5-1072-423A-BB1D-9BBD49BAE884}">
      <dgm:prSet/>
      <dgm:spPr/>
      <dgm:t>
        <a:bodyPr/>
        <a:lstStyle/>
        <a:p>
          <a:endParaRPr lang="zh-CN" altLang="en-US"/>
        </a:p>
      </dgm:t>
    </dgm:pt>
    <dgm:pt modelId="{3AC5D68C-5E90-4340-BD73-48867DFA3B77}">
      <dgm:prSet custT="1"/>
      <dgm:spPr/>
      <dgm:t>
        <a:bodyPr/>
        <a:lstStyle/>
        <a:p>
          <a:r>
            <a:rPr lang="en-US" sz="900" b="0" dirty="0"/>
            <a:t>Medical Supplies Auction Settings</a:t>
          </a:r>
        </a:p>
      </dgm:t>
    </dgm:pt>
    <dgm:pt modelId="{1BD2193B-F272-4B1F-93AE-D06170AC0B11}" type="parTrans" cxnId="{B54AE529-056B-4CE2-BD77-860AFCC05333}">
      <dgm:prSet/>
      <dgm:spPr/>
      <dgm:t>
        <a:bodyPr/>
        <a:lstStyle/>
        <a:p>
          <a:endParaRPr lang="zh-CN" altLang="en-US"/>
        </a:p>
      </dgm:t>
    </dgm:pt>
    <dgm:pt modelId="{9577DF1F-D8E4-4232-BF2E-C9B1C956B573}" type="sibTrans" cxnId="{B54AE529-056B-4CE2-BD77-860AFCC05333}">
      <dgm:prSet/>
      <dgm:spPr/>
      <dgm:t>
        <a:bodyPr/>
        <a:lstStyle/>
        <a:p>
          <a:endParaRPr lang="zh-CN" altLang="en-US"/>
        </a:p>
      </dgm:t>
    </dgm:pt>
    <dgm:pt modelId="{63BECDD1-CE73-490D-9639-AAF9462C8B81}">
      <dgm:prSet custT="1"/>
      <dgm:spPr/>
      <dgm:t>
        <a:bodyPr/>
        <a:lstStyle/>
        <a:p>
          <a:r>
            <a:rPr lang="en-US" sz="900" b="0" dirty="0"/>
            <a:t>Detailed Description</a:t>
          </a:r>
        </a:p>
      </dgm:t>
    </dgm:pt>
    <dgm:pt modelId="{ABBC6C6E-D01D-4576-B863-211BEC7F8C9A}" type="parTrans" cxnId="{242A113E-F87F-4F9A-B23D-A75CF047A956}">
      <dgm:prSet/>
      <dgm:spPr/>
      <dgm:t>
        <a:bodyPr/>
        <a:lstStyle/>
        <a:p>
          <a:endParaRPr lang="zh-CN" altLang="en-US"/>
        </a:p>
      </dgm:t>
    </dgm:pt>
    <dgm:pt modelId="{33683D3D-E075-49F7-8699-BC51B2BE93D3}" type="sibTrans" cxnId="{242A113E-F87F-4F9A-B23D-A75CF047A956}">
      <dgm:prSet/>
      <dgm:spPr/>
      <dgm:t>
        <a:bodyPr/>
        <a:lstStyle/>
        <a:p>
          <a:endParaRPr lang="zh-CN" altLang="en-US"/>
        </a:p>
      </dgm:t>
    </dgm:pt>
    <dgm:pt modelId="{1F50147F-0007-46C8-88A2-E428C258284C}">
      <dgm:prSet custT="1"/>
      <dgm:spPr/>
      <dgm:t>
        <a:bodyPr/>
        <a:lstStyle/>
        <a:p>
          <a:r>
            <a:rPr lang="en-US" sz="900" b="0" dirty="0"/>
            <a:t>Function List</a:t>
          </a:r>
        </a:p>
      </dgm:t>
    </dgm:pt>
    <dgm:pt modelId="{7B8A128E-F93A-4084-A438-9F35B59F3F86}" type="parTrans" cxnId="{4BF2465E-4C65-4A21-908E-54D014E506B8}">
      <dgm:prSet/>
      <dgm:spPr/>
      <dgm:t>
        <a:bodyPr/>
        <a:lstStyle/>
        <a:p>
          <a:endParaRPr lang="zh-CN" altLang="en-US"/>
        </a:p>
      </dgm:t>
    </dgm:pt>
    <dgm:pt modelId="{2FDC3BB8-A5B0-4061-9323-8089E8565E59}" type="sibTrans" cxnId="{4BF2465E-4C65-4A21-908E-54D014E506B8}">
      <dgm:prSet/>
      <dgm:spPr/>
      <dgm:t>
        <a:bodyPr/>
        <a:lstStyle/>
        <a:p>
          <a:endParaRPr lang="zh-CN" altLang="en-US"/>
        </a:p>
      </dgm:t>
    </dgm:pt>
    <dgm:pt modelId="{62128A3B-DA62-47ED-962F-EC6DCB73D1AB}">
      <dgm:prSet custT="1"/>
      <dgm:spPr/>
      <dgm:t>
        <a:bodyPr/>
        <a:lstStyle/>
        <a:p>
          <a:r>
            <a:rPr lang="en-US" sz="900" b="0" dirty="0"/>
            <a:t>Image Upload</a:t>
          </a:r>
        </a:p>
      </dgm:t>
    </dgm:pt>
    <dgm:pt modelId="{F39D2AFE-57D1-481A-9419-6062B1FD7BC3}" type="parTrans" cxnId="{14133C8D-41C7-4B77-81C7-E8D6589066E3}">
      <dgm:prSet/>
      <dgm:spPr/>
      <dgm:t>
        <a:bodyPr/>
        <a:lstStyle/>
        <a:p>
          <a:endParaRPr lang="zh-CN" altLang="en-US"/>
        </a:p>
      </dgm:t>
    </dgm:pt>
    <dgm:pt modelId="{7F9E33F9-4939-4200-BDC6-F0B83CB43D79}" type="sibTrans" cxnId="{14133C8D-41C7-4B77-81C7-E8D6589066E3}">
      <dgm:prSet/>
      <dgm:spPr/>
      <dgm:t>
        <a:bodyPr/>
        <a:lstStyle/>
        <a:p>
          <a:endParaRPr lang="zh-CN" altLang="en-US"/>
        </a:p>
      </dgm:t>
    </dgm:pt>
    <dgm:pt modelId="{10F72A1B-CCFD-4D4C-8E89-D56624F14367}">
      <dgm:prSet custT="1"/>
      <dgm:spPr/>
      <dgm:t>
        <a:bodyPr/>
        <a:lstStyle/>
        <a:p>
          <a:r>
            <a:rPr lang="en-US" sz="900" b="0"/>
            <a:t>Price Settings</a:t>
          </a:r>
          <a:endParaRPr lang="en-US" sz="900" b="0" dirty="0"/>
        </a:p>
      </dgm:t>
    </dgm:pt>
    <dgm:pt modelId="{516F155D-22EE-4DDC-A0B5-6D97C70EA69A}" type="parTrans" cxnId="{BF5342FB-B502-475F-9760-701E422E07F6}">
      <dgm:prSet/>
      <dgm:spPr/>
      <dgm:t>
        <a:bodyPr/>
        <a:lstStyle/>
        <a:p>
          <a:endParaRPr lang="zh-CN" altLang="en-US"/>
        </a:p>
      </dgm:t>
    </dgm:pt>
    <dgm:pt modelId="{3C860607-0601-4004-8411-E20A612DF197}" type="sibTrans" cxnId="{BF5342FB-B502-475F-9760-701E422E07F6}">
      <dgm:prSet/>
      <dgm:spPr/>
      <dgm:t>
        <a:bodyPr/>
        <a:lstStyle/>
        <a:p>
          <a:endParaRPr lang="zh-CN" altLang="en-US"/>
        </a:p>
      </dgm:t>
    </dgm:pt>
    <dgm:pt modelId="{116AB744-93D4-4E4A-B8A1-F550DF144B7F}">
      <dgm:prSet custT="1"/>
      <dgm:spPr/>
      <dgm:t>
        <a:bodyPr/>
        <a:lstStyle/>
        <a:p>
          <a:r>
            <a:rPr lang="en-US" sz="900" b="0"/>
            <a:t>Auction Time Settings</a:t>
          </a:r>
          <a:endParaRPr lang="en-US" sz="900" b="0" dirty="0"/>
        </a:p>
      </dgm:t>
    </dgm:pt>
    <dgm:pt modelId="{83DDE004-EE3F-459C-95EA-243B4A6AEA4F}" type="parTrans" cxnId="{2BD50B7E-1405-4BCC-BFDD-BAE09BCA46BA}">
      <dgm:prSet/>
      <dgm:spPr/>
      <dgm:t>
        <a:bodyPr/>
        <a:lstStyle/>
        <a:p>
          <a:endParaRPr lang="zh-CN" altLang="en-US"/>
        </a:p>
      </dgm:t>
    </dgm:pt>
    <dgm:pt modelId="{71CD8C6C-6EAB-4822-B1DC-322F06A4AC65}" type="sibTrans" cxnId="{2BD50B7E-1405-4BCC-BFDD-BAE09BCA46BA}">
      <dgm:prSet/>
      <dgm:spPr/>
      <dgm:t>
        <a:bodyPr/>
        <a:lstStyle/>
        <a:p>
          <a:endParaRPr lang="zh-CN" altLang="en-US"/>
        </a:p>
      </dgm:t>
    </dgm:pt>
    <dgm:pt modelId="{B664A48C-420D-450B-B50C-E3CC97A866CD}">
      <dgm:prSet custT="1"/>
      <dgm:spPr/>
      <dgm:t>
        <a:bodyPr/>
        <a:lstStyle/>
        <a:p>
          <a:r>
            <a:rPr lang="en-US" sz="900" b="0"/>
            <a:t>Payment</a:t>
          </a:r>
          <a:endParaRPr lang="en-US" sz="900" b="0" dirty="0"/>
        </a:p>
      </dgm:t>
    </dgm:pt>
    <dgm:pt modelId="{343C95A9-67B8-4B92-B782-50A72B03E772}" type="parTrans" cxnId="{D4FB435A-C2A5-4F04-876B-AAB07EEBF963}">
      <dgm:prSet/>
      <dgm:spPr/>
      <dgm:t>
        <a:bodyPr/>
        <a:lstStyle/>
        <a:p>
          <a:endParaRPr lang="zh-CN" altLang="en-US"/>
        </a:p>
      </dgm:t>
    </dgm:pt>
    <dgm:pt modelId="{90F00311-5EED-4F68-A6DA-DED0D8D62384}" type="sibTrans" cxnId="{D4FB435A-C2A5-4F04-876B-AAB07EEBF963}">
      <dgm:prSet/>
      <dgm:spPr/>
      <dgm:t>
        <a:bodyPr/>
        <a:lstStyle/>
        <a:p>
          <a:endParaRPr lang="zh-CN" altLang="en-US"/>
        </a:p>
      </dgm:t>
    </dgm:pt>
    <dgm:pt modelId="{0E629926-A7C0-4025-BDBC-E1294651BF20}">
      <dgm:prSet custT="1"/>
      <dgm:spPr/>
      <dgm:t>
        <a:bodyPr/>
        <a:lstStyle/>
        <a:p>
          <a:r>
            <a:rPr lang="en-US" sz="900" b="0"/>
            <a:t>redit/Debit Card,</a:t>
          </a:r>
          <a:endParaRPr lang="en-US" sz="900" b="0" dirty="0"/>
        </a:p>
      </dgm:t>
    </dgm:pt>
    <dgm:pt modelId="{D56E04D0-8270-4BBC-A0A8-2DE2F867D00B}" type="parTrans" cxnId="{A635E077-78F0-4BC0-8E46-1C77A2945163}">
      <dgm:prSet/>
      <dgm:spPr/>
      <dgm:t>
        <a:bodyPr/>
        <a:lstStyle/>
        <a:p>
          <a:endParaRPr lang="zh-CN" altLang="en-US"/>
        </a:p>
      </dgm:t>
    </dgm:pt>
    <dgm:pt modelId="{5687E019-64C4-44A9-AF70-61B6A85D0568}" type="sibTrans" cxnId="{A635E077-78F0-4BC0-8E46-1C77A2945163}">
      <dgm:prSet/>
      <dgm:spPr/>
      <dgm:t>
        <a:bodyPr/>
        <a:lstStyle/>
        <a:p>
          <a:endParaRPr lang="zh-CN" altLang="en-US"/>
        </a:p>
      </dgm:t>
    </dgm:pt>
    <dgm:pt modelId="{0F46836F-B6B3-4233-A43C-31FAB875DFA8}">
      <dgm:prSet custT="1"/>
      <dgm:spPr/>
      <dgm:t>
        <a:bodyPr/>
        <a:lstStyle/>
        <a:p>
          <a:r>
            <a:rPr lang="en-US" sz="900" b="0" dirty="0"/>
            <a:t>Digital Wallets, </a:t>
          </a:r>
          <a:r>
            <a:rPr lang="en-US" sz="900" b="0" dirty="0" err="1"/>
            <a:t>paypal</a:t>
          </a:r>
          <a:endParaRPr lang="en-US" sz="900" b="0" dirty="0"/>
        </a:p>
      </dgm:t>
    </dgm:pt>
    <dgm:pt modelId="{57BC1B11-ECB8-4764-8027-2CC7E763392E}" type="parTrans" cxnId="{01F9BF58-810D-432C-B30C-EDC97345C7A9}">
      <dgm:prSet/>
      <dgm:spPr/>
      <dgm:t>
        <a:bodyPr/>
        <a:lstStyle/>
        <a:p>
          <a:endParaRPr lang="zh-CN" altLang="en-US"/>
        </a:p>
      </dgm:t>
    </dgm:pt>
    <dgm:pt modelId="{A68E6532-57A9-41C3-BA9B-8855E0B5BFC5}" type="sibTrans" cxnId="{01F9BF58-810D-432C-B30C-EDC97345C7A9}">
      <dgm:prSet/>
      <dgm:spPr/>
      <dgm:t>
        <a:bodyPr/>
        <a:lstStyle/>
        <a:p>
          <a:endParaRPr lang="zh-CN" altLang="en-US"/>
        </a:p>
      </dgm:t>
    </dgm:pt>
    <dgm:pt modelId="{1573ECAB-BC32-494D-A8E4-B69A6044642C}">
      <dgm:prSet custT="1"/>
      <dgm:spPr/>
      <dgm:t>
        <a:bodyPr/>
        <a:lstStyle/>
        <a:p>
          <a:r>
            <a:rPr lang="en-US" sz="900" b="0" dirty="0"/>
            <a:t>Feedback</a:t>
          </a:r>
        </a:p>
      </dgm:t>
    </dgm:pt>
    <dgm:pt modelId="{71B4734B-3AA4-4BDB-9386-1191B1380E96}" type="parTrans" cxnId="{633D1545-D8BC-4253-A0E6-0014F910EDE7}">
      <dgm:prSet/>
      <dgm:spPr/>
      <dgm:t>
        <a:bodyPr/>
        <a:lstStyle/>
        <a:p>
          <a:endParaRPr lang="zh-CN" altLang="en-US"/>
        </a:p>
      </dgm:t>
    </dgm:pt>
    <dgm:pt modelId="{15F58F45-D7BD-415F-8955-3E5B19A1B912}" type="sibTrans" cxnId="{633D1545-D8BC-4253-A0E6-0014F910EDE7}">
      <dgm:prSet/>
      <dgm:spPr/>
      <dgm:t>
        <a:bodyPr/>
        <a:lstStyle/>
        <a:p>
          <a:endParaRPr lang="zh-CN" altLang="en-US"/>
        </a:p>
      </dgm:t>
    </dgm:pt>
    <dgm:pt modelId="{02A217F4-B1D4-45E6-AD7A-E96BFDF352AB}">
      <dgm:prSet custT="1"/>
      <dgm:spPr/>
      <dgm:t>
        <a:bodyPr/>
        <a:lstStyle/>
        <a:p>
          <a:r>
            <a:rPr lang="en-US" sz="900" b="0" dirty="0"/>
            <a:t>Comment</a:t>
          </a:r>
        </a:p>
      </dgm:t>
    </dgm:pt>
    <dgm:pt modelId="{425DF939-0AF8-4C5B-9919-F72A0F5A6D23}" type="parTrans" cxnId="{09C1DAAC-3049-41DF-BA1A-D43790C80FEF}">
      <dgm:prSet/>
      <dgm:spPr/>
      <dgm:t>
        <a:bodyPr/>
        <a:lstStyle/>
        <a:p>
          <a:endParaRPr lang="zh-CN" altLang="en-US"/>
        </a:p>
      </dgm:t>
    </dgm:pt>
    <dgm:pt modelId="{8F3FD4DE-50FB-4C22-987A-2B5B61FB6A28}" type="sibTrans" cxnId="{09C1DAAC-3049-41DF-BA1A-D43790C80FEF}">
      <dgm:prSet/>
      <dgm:spPr/>
      <dgm:t>
        <a:bodyPr/>
        <a:lstStyle/>
        <a:p>
          <a:endParaRPr lang="zh-CN" altLang="en-US"/>
        </a:p>
      </dgm:t>
    </dgm:pt>
    <dgm:pt modelId="{3E9F2939-C68D-4D16-A864-61A3F24F519C}">
      <dgm:prSet custT="1"/>
      <dgm:spPr/>
      <dgm:t>
        <a:bodyPr/>
        <a:lstStyle/>
        <a:p>
          <a:r>
            <a:rPr lang="en-US" sz="900" b="0" dirty="0"/>
            <a:t>Rating</a:t>
          </a:r>
        </a:p>
      </dgm:t>
    </dgm:pt>
    <dgm:pt modelId="{FF1C4C90-7896-46F9-A440-0855C6E8BBB8}" type="parTrans" cxnId="{4202A846-4909-46BD-8231-BE77CD58E86B}">
      <dgm:prSet/>
      <dgm:spPr/>
      <dgm:t>
        <a:bodyPr/>
        <a:lstStyle/>
        <a:p>
          <a:endParaRPr lang="zh-CN" altLang="en-US"/>
        </a:p>
      </dgm:t>
    </dgm:pt>
    <dgm:pt modelId="{324BE699-47BE-45C7-9CF0-1515036809BF}" type="sibTrans" cxnId="{4202A846-4909-46BD-8231-BE77CD58E86B}">
      <dgm:prSet/>
      <dgm:spPr/>
      <dgm:t>
        <a:bodyPr/>
        <a:lstStyle/>
        <a:p>
          <a:endParaRPr lang="zh-CN" altLang="en-US"/>
        </a:p>
      </dgm:t>
    </dgm:pt>
    <dgm:pt modelId="{564881FD-E116-464C-A82F-B235F53CA6AD}">
      <dgm:prSet custT="1"/>
      <dgm:spPr/>
      <dgm:t>
        <a:bodyPr/>
        <a:lstStyle/>
        <a:p>
          <a:r>
            <a:rPr lang="en-US" sz="900" b="0"/>
            <a:t>Customer Support &amp; Complaint Resolution</a:t>
          </a:r>
          <a:endParaRPr lang="en-US" sz="900" b="0" dirty="0"/>
        </a:p>
      </dgm:t>
    </dgm:pt>
    <dgm:pt modelId="{60C997B0-FFE5-4E6D-BA95-3D4A14234ACD}" type="parTrans" cxnId="{614EBA4E-0CF2-4DB7-8853-2CE76D168FDF}">
      <dgm:prSet/>
      <dgm:spPr/>
      <dgm:t>
        <a:bodyPr/>
        <a:lstStyle/>
        <a:p>
          <a:endParaRPr lang="zh-CN" altLang="en-US"/>
        </a:p>
      </dgm:t>
    </dgm:pt>
    <dgm:pt modelId="{89CA2544-7A34-4A39-B91D-A4E702E2E4ED}" type="sibTrans" cxnId="{614EBA4E-0CF2-4DB7-8853-2CE76D168FDF}">
      <dgm:prSet/>
      <dgm:spPr/>
      <dgm:t>
        <a:bodyPr/>
        <a:lstStyle/>
        <a:p>
          <a:endParaRPr lang="zh-CN" altLang="en-US"/>
        </a:p>
      </dgm:t>
    </dgm:pt>
    <dgm:pt modelId="{E959DA7C-CFD2-41EF-B447-750E7450798C}">
      <dgm:prSet custT="1"/>
      <dgm:spPr/>
      <dgm:t>
        <a:bodyPr/>
        <a:lstStyle/>
        <a:p>
          <a:r>
            <a:rPr lang="en-US" sz="900" b="0"/>
            <a:t>Dispute Resolution</a:t>
          </a:r>
          <a:endParaRPr lang="en-US" sz="900" b="0" dirty="0"/>
        </a:p>
      </dgm:t>
    </dgm:pt>
    <dgm:pt modelId="{484FFF21-2CC4-4FE0-8B34-51DF10A61781}" type="parTrans" cxnId="{F31DB96A-51AC-4682-8858-51D5F5EB006D}">
      <dgm:prSet/>
      <dgm:spPr/>
      <dgm:t>
        <a:bodyPr/>
        <a:lstStyle/>
        <a:p>
          <a:endParaRPr lang="zh-CN" altLang="en-US"/>
        </a:p>
      </dgm:t>
    </dgm:pt>
    <dgm:pt modelId="{9A70B7C9-BD0F-455B-9CB1-EE902C6F7EA2}" type="sibTrans" cxnId="{F31DB96A-51AC-4682-8858-51D5F5EB006D}">
      <dgm:prSet/>
      <dgm:spPr/>
      <dgm:t>
        <a:bodyPr/>
        <a:lstStyle/>
        <a:p>
          <a:endParaRPr lang="zh-CN" altLang="en-US"/>
        </a:p>
      </dgm:t>
    </dgm:pt>
    <dgm:pt modelId="{22336881-6F26-40C2-8D97-53FED0BBFF7F}">
      <dgm:prSet custT="1"/>
      <dgm:spPr/>
      <dgm:t>
        <a:bodyPr/>
        <a:lstStyle/>
        <a:p>
          <a:r>
            <a:rPr lang="en-US" sz="900" b="0" dirty="0"/>
            <a:t>Admin Dashboard</a:t>
          </a:r>
        </a:p>
      </dgm:t>
    </dgm:pt>
    <dgm:pt modelId="{29098F1C-8C5A-4283-9165-8E8027C83E60}" type="parTrans" cxnId="{C5D12BB6-807D-4290-A11A-B080903EE4C8}">
      <dgm:prSet/>
      <dgm:spPr/>
      <dgm:t>
        <a:bodyPr/>
        <a:lstStyle/>
        <a:p>
          <a:endParaRPr lang="zh-CN" altLang="en-US"/>
        </a:p>
      </dgm:t>
    </dgm:pt>
    <dgm:pt modelId="{9450DDC1-5BAD-4083-964D-E3FF7BB63DB6}" type="sibTrans" cxnId="{C5D12BB6-807D-4290-A11A-B080903EE4C8}">
      <dgm:prSet/>
      <dgm:spPr/>
      <dgm:t>
        <a:bodyPr/>
        <a:lstStyle/>
        <a:p>
          <a:endParaRPr lang="zh-CN" altLang="en-US"/>
        </a:p>
      </dgm:t>
    </dgm:pt>
    <dgm:pt modelId="{8B19A7FF-D233-4424-AA96-A6AADE653885}">
      <dgm:prSet custT="1"/>
      <dgm:spPr/>
      <dgm:t>
        <a:bodyPr/>
        <a:lstStyle/>
        <a:p>
          <a:r>
            <a:rPr lang="en-US" sz="900" b="0" dirty="0"/>
            <a:t>User Account Man</a:t>
          </a:r>
          <a:r>
            <a:rPr lang="en-US" altLang="zh-CN" sz="900" b="0" dirty="0"/>
            <a:t>g</a:t>
          </a:r>
          <a:endParaRPr lang="en-US" sz="900" b="0" dirty="0"/>
        </a:p>
      </dgm:t>
    </dgm:pt>
    <dgm:pt modelId="{96448966-0F83-49B0-BAD0-327459B3F0A6}" type="parTrans" cxnId="{3466A9E5-DA0C-4958-947B-7F7488FCF8FF}">
      <dgm:prSet/>
      <dgm:spPr/>
      <dgm:t>
        <a:bodyPr/>
        <a:lstStyle/>
        <a:p>
          <a:endParaRPr lang="zh-CN" altLang="en-US"/>
        </a:p>
      </dgm:t>
    </dgm:pt>
    <dgm:pt modelId="{0BC93939-7103-4C1A-80E2-05D06B056B32}" type="sibTrans" cxnId="{3466A9E5-DA0C-4958-947B-7F7488FCF8FF}">
      <dgm:prSet/>
      <dgm:spPr/>
      <dgm:t>
        <a:bodyPr/>
        <a:lstStyle/>
        <a:p>
          <a:endParaRPr lang="zh-CN" altLang="en-US"/>
        </a:p>
      </dgm:t>
    </dgm:pt>
    <dgm:pt modelId="{782AC2BB-A532-48D9-A6FB-85CDE250CD58}">
      <dgm:prSet custT="1"/>
      <dgm:spPr/>
      <dgm:t>
        <a:bodyPr/>
        <a:lstStyle/>
        <a:p>
          <a:r>
            <a:rPr lang="en-US" sz="900" b="0" dirty="0"/>
            <a:t>Medical Supplies Approval</a:t>
          </a:r>
        </a:p>
      </dgm:t>
    </dgm:pt>
    <dgm:pt modelId="{ED44F125-1110-4367-834E-A69D8C48CDB0}" type="parTrans" cxnId="{6EDDB228-308A-4B46-AF8B-1D9035C32B32}">
      <dgm:prSet/>
      <dgm:spPr/>
      <dgm:t>
        <a:bodyPr/>
        <a:lstStyle/>
        <a:p>
          <a:endParaRPr lang="zh-CN" altLang="en-US"/>
        </a:p>
      </dgm:t>
    </dgm:pt>
    <dgm:pt modelId="{5BA3FB4C-40BE-4965-850E-02EB364E1750}" type="sibTrans" cxnId="{6EDDB228-308A-4B46-AF8B-1D9035C32B32}">
      <dgm:prSet/>
      <dgm:spPr/>
      <dgm:t>
        <a:bodyPr/>
        <a:lstStyle/>
        <a:p>
          <a:endParaRPr lang="zh-CN" altLang="en-US"/>
        </a:p>
      </dgm:t>
    </dgm:pt>
    <dgm:pt modelId="{0C2F9BD7-53C3-4321-BDE1-FFAB78A9EC2F}">
      <dgm:prSet custT="1"/>
      <dgm:spPr/>
      <dgm:t>
        <a:bodyPr/>
        <a:lstStyle/>
        <a:p>
          <a:r>
            <a:rPr lang="en-US" sz="900" b="0" dirty="0"/>
            <a:t>Generate Medical Supplies Quality </a:t>
          </a:r>
        </a:p>
      </dgm:t>
    </dgm:pt>
    <dgm:pt modelId="{0F9972CE-8244-4775-B077-E927AB22FEBB}" type="parTrans" cxnId="{3B804B2C-6EA8-4187-9628-64BC8CFF3958}">
      <dgm:prSet/>
      <dgm:spPr/>
      <dgm:t>
        <a:bodyPr/>
        <a:lstStyle/>
        <a:p>
          <a:endParaRPr lang="zh-CN" altLang="en-US"/>
        </a:p>
      </dgm:t>
    </dgm:pt>
    <dgm:pt modelId="{57298006-7E9F-4BDD-9C4B-8A9B09309821}" type="sibTrans" cxnId="{3B804B2C-6EA8-4187-9628-64BC8CFF3958}">
      <dgm:prSet/>
      <dgm:spPr/>
      <dgm:t>
        <a:bodyPr/>
        <a:lstStyle/>
        <a:p>
          <a:endParaRPr lang="zh-CN" altLang="en-US"/>
        </a:p>
      </dgm:t>
    </dgm:pt>
    <dgm:pt modelId="{FD10126A-62FE-4F36-B6EE-A6991C378E53}">
      <dgm:prSet custT="1"/>
      <dgm:spPr/>
      <dgm:t>
        <a:bodyPr/>
        <a:lstStyle/>
        <a:p>
          <a:r>
            <a:rPr lang="en-US" sz="900" b="0" dirty="0"/>
            <a:t>Transaction Report</a:t>
          </a:r>
        </a:p>
      </dgm:t>
    </dgm:pt>
    <dgm:pt modelId="{268648C4-6A83-405F-853F-95C3EFF28E2D}" type="parTrans" cxnId="{65F4EA8C-4B4E-4B63-9C5C-1301BBFA4ADC}">
      <dgm:prSet/>
      <dgm:spPr/>
      <dgm:t>
        <a:bodyPr/>
        <a:lstStyle/>
        <a:p>
          <a:endParaRPr lang="zh-CN" altLang="en-US"/>
        </a:p>
      </dgm:t>
    </dgm:pt>
    <dgm:pt modelId="{605954CB-054C-41F5-BC3D-7E303B3304CC}" type="sibTrans" cxnId="{65F4EA8C-4B4E-4B63-9C5C-1301BBFA4ADC}">
      <dgm:prSet/>
      <dgm:spPr/>
      <dgm:t>
        <a:bodyPr/>
        <a:lstStyle/>
        <a:p>
          <a:endParaRPr lang="zh-CN" altLang="en-US"/>
        </a:p>
      </dgm:t>
    </dgm:pt>
    <dgm:pt modelId="{B7C02680-76EA-4F0F-BB07-516293B2987C}">
      <dgm:prSet custT="1"/>
      <dgm:spPr/>
      <dgm:t>
        <a:bodyPr/>
        <a:lstStyle/>
        <a:p>
          <a:pPr>
            <a:buNone/>
          </a:pPr>
          <a:r>
            <a:rPr lang="en-US" sz="900" b="0" dirty="0"/>
            <a:t>Transaction Approval   </a:t>
          </a:r>
        </a:p>
      </dgm:t>
    </dgm:pt>
    <dgm:pt modelId="{9876C839-5236-4455-B67A-E52AE5FCDB6E}" type="parTrans" cxnId="{4B2768C2-1128-42FD-85FE-F78D5A217087}">
      <dgm:prSet/>
      <dgm:spPr/>
      <dgm:t>
        <a:bodyPr/>
        <a:lstStyle/>
        <a:p>
          <a:endParaRPr lang="zh-CN" altLang="en-US"/>
        </a:p>
      </dgm:t>
    </dgm:pt>
    <dgm:pt modelId="{FD37E8AD-DE6E-438B-B0A9-FED9D4923085}" type="sibTrans" cxnId="{4B2768C2-1128-42FD-85FE-F78D5A217087}">
      <dgm:prSet/>
      <dgm:spPr/>
      <dgm:t>
        <a:bodyPr/>
        <a:lstStyle/>
        <a:p>
          <a:endParaRPr lang="zh-CN" altLang="en-US"/>
        </a:p>
      </dgm:t>
    </dgm:pt>
    <dgm:pt modelId="{90E193F6-D2FF-4534-94C3-3D1071501B7B}">
      <dgm:prSet custT="1"/>
      <dgm:spPr/>
      <dgm:t>
        <a:bodyPr/>
        <a:lstStyle/>
        <a:p>
          <a:r>
            <a:rPr lang="en-US" sz="900" b="0" dirty="0"/>
            <a:t>Auction Status Tracking</a:t>
          </a:r>
        </a:p>
      </dgm:t>
    </dgm:pt>
    <dgm:pt modelId="{45EEDD51-1979-4590-8767-9042B49200CA}" type="parTrans" cxnId="{46ED9C54-C832-489E-A766-F4542E8CF77D}">
      <dgm:prSet/>
      <dgm:spPr/>
      <dgm:t>
        <a:bodyPr/>
        <a:lstStyle/>
        <a:p>
          <a:endParaRPr lang="zh-CN" altLang="en-US"/>
        </a:p>
      </dgm:t>
    </dgm:pt>
    <dgm:pt modelId="{8B967CF8-E3EF-4340-AC40-0927B94D5934}" type="sibTrans" cxnId="{46ED9C54-C832-489E-A766-F4542E8CF77D}">
      <dgm:prSet/>
      <dgm:spPr/>
      <dgm:t>
        <a:bodyPr/>
        <a:lstStyle/>
        <a:p>
          <a:endParaRPr lang="zh-CN" altLang="en-US"/>
        </a:p>
      </dgm:t>
    </dgm:pt>
    <dgm:pt modelId="{181BB1D2-25BD-41E0-8313-E67B94B83300}">
      <dgm:prSet custT="1"/>
      <dgm:spPr/>
      <dgm:t>
        <a:bodyPr/>
        <a:lstStyle/>
        <a:p>
          <a:r>
            <a:rPr lang="en-US" sz="900" b="0"/>
            <a:t>Proxy Bidding </a:t>
          </a:r>
          <a:endParaRPr lang="en-US" sz="900" b="0" dirty="0"/>
        </a:p>
      </dgm:t>
    </dgm:pt>
    <dgm:pt modelId="{3765C531-BA54-46EB-A37E-D99CE6593313}" type="parTrans" cxnId="{18116170-BCA9-4B24-86E9-49BDDC1FDA9A}">
      <dgm:prSet/>
      <dgm:spPr/>
      <dgm:t>
        <a:bodyPr/>
        <a:lstStyle/>
        <a:p>
          <a:endParaRPr lang="zh-CN" altLang="en-US"/>
        </a:p>
      </dgm:t>
    </dgm:pt>
    <dgm:pt modelId="{8074B705-89FF-4CDB-984C-57EB0D490501}" type="sibTrans" cxnId="{18116170-BCA9-4B24-86E9-49BDDC1FDA9A}">
      <dgm:prSet/>
      <dgm:spPr/>
      <dgm:t>
        <a:bodyPr/>
        <a:lstStyle/>
        <a:p>
          <a:endParaRPr lang="zh-CN" altLang="en-US"/>
        </a:p>
      </dgm:t>
    </dgm:pt>
    <dgm:pt modelId="{5F59794F-A28C-4064-9594-573704BE0E30}">
      <dgm:prSet custT="1"/>
      <dgm:spPr/>
      <dgm:t>
        <a:bodyPr/>
        <a:lstStyle/>
        <a:p>
          <a:r>
            <a:rPr lang="en-US" sz="900" b="0"/>
            <a:t>auction item management</a:t>
          </a:r>
          <a:endParaRPr lang="en-US" sz="900" b="0" dirty="0"/>
        </a:p>
      </dgm:t>
    </dgm:pt>
    <dgm:pt modelId="{9067725B-44B1-494A-BEB1-28497EB10926}" type="parTrans" cxnId="{69C5764A-765F-4EA5-92C3-C19DCF334CAA}">
      <dgm:prSet/>
      <dgm:spPr/>
      <dgm:t>
        <a:bodyPr/>
        <a:lstStyle/>
        <a:p>
          <a:endParaRPr lang="zh-CN" altLang="en-US"/>
        </a:p>
      </dgm:t>
    </dgm:pt>
    <dgm:pt modelId="{E60F3081-4F9E-4CB5-AD71-0C5D0EF87602}" type="sibTrans" cxnId="{69C5764A-765F-4EA5-92C3-C19DCF334CAA}">
      <dgm:prSet/>
      <dgm:spPr/>
      <dgm:t>
        <a:bodyPr/>
        <a:lstStyle/>
        <a:p>
          <a:endParaRPr lang="zh-CN" altLang="en-US"/>
        </a:p>
      </dgm:t>
    </dgm:pt>
    <dgm:pt modelId="{7F44FA53-C037-43C8-9727-FD4073BF0C14}">
      <dgm:prSet custT="1"/>
      <dgm:spPr/>
      <dgm:t>
        <a:bodyPr/>
        <a:lstStyle/>
        <a:p>
          <a:r>
            <a:rPr lang="en-US" sz="900" b="0"/>
            <a:t>Real-Time Bidding Data </a:t>
          </a:r>
          <a:endParaRPr lang="en-US" sz="900" b="0" dirty="0"/>
        </a:p>
      </dgm:t>
    </dgm:pt>
    <dgm:pt modelId="{A4813413-47BF-45FB-8D8A-6B0E48397B67}" type="parTrans" cxnId="{95CF608E-5115-42C9-A2F9-CAC4B5E375DD}">
      <dgm:prSet/>
      <dgm:spPr/>
      <dgm:t>
        <a:bodyPr/>
        <a:lstStyle/>
        <a:p>
          <a:endParaRPr lang="zh-CN" altLang="en-US"/>
        </a:p>
      </dgm:t>
    </dgm:pt>
    <dgm:pt modelId="{FB98B9CB-E535-419F-8C50-E65D015E74F8}" type="sibTrans" cxnId="{95CF608E-5115-42C9-A2F9-CAC4B5E375DD}">
      <dgm:prSet/>
      <dgm:spPr/>
      <dgm:t>
        <a:bodyPr/>
        <a:lstStyle/>
        <a:p>
          <a:endParaRPr lang="zh-CN" altLang="en-US"/>
        </a:p>
      </dgm:t>
    </dgm:pt>
    <dgm:pt modelId="{39BC5951-E9A6-4719-A572-A647DD211875}">
      <dgm:prSet custT="1"/>
      <dgm:spPr/>
      <dgm:t>
        <a:bodyPr/>
        <a:lstStyle/>
        <a:p>
          <a:r>
            <a:rPr lang="en-US" sz="900" b="0"/>
            <a:t>Historical Bidding Records </a:t>
          </a:r>
          <a:endParaRPr lang="en-US" sz="900" b="0" dirty="0"/>
        </a:p>
      </dgm:t>
    </dgm:pt>
    <dgm:pt modelId="{DFB4E525-97D1-41DE-9D68-9C187F4D41E9}" type="parTrans" cxnId="{E4C765C2-429C-454A-8FA7-A8860B2C4DF5}">
      <dgm:prSet/>
      <dgm:spPr/>
      <dgm:t>
        <a:bodyPr/>
        <a:lstStyle/>
        <a:p>
          <a:endParaRPr lang="zh-CN" altLang="en-US"/>
        </a:p>
      </dgm:t>
    </dgm:pt>
    <dgm:pt modelId="{41092ED9-FE0A-47E8-A6BC-DB6E17413A5C}" type="sibTrans" cxnId="{E4C765C2-429C-454A-8FA7-A8860B2C4DF5}">
      <dgm:prSet/>
      <dgm:spPr/>
      <dgm:t>
        <a:bodyPr/>
        <a:lstStyle/>
        <a:p>
          <a:endParaRPr lang="zh-CN" altLang="en-US"/>
        </a:p>
      </dgm:t>
    </dgm:pt>
    <dgm:pt modelId="{26CB76A4-75B6-441F-BF5B-862A92DF8B30}">
      <dgm:prSet custT="1"/>
      <dgm:spPr/>
      <dgm:t>
        <a:bodyPr/>
        <a:lstStyle/>
        <a:p>
          <a:r>
            <a:rPr lang="en-US" sz="900" b="0"/>
            <a:t>AI-based Bidding Algorithms</a:t>
          </a:r>
          <a:endParaRPr lang="en-US" sz="900" b="0" dirty="0"/>
        </a:p>
      </dgm:t>
    </dgm:pt>
    <dgm:pt modelId="{CD5D1CC1-4A34-47E0-A479-F15E5F2D981E}" type="parTrans" cxnId="{0BB4AC0F-0DA9-4B76-895D-A8F9D1A736E3}">
      <dgm:prSet/>
      <dgm:spPr/>
      <dgm:t>
        <a:bodyPr/>
        <a:lstStyle/>
        <a:p>
          <a:endParaRPr lang="zh-CN" altLang="en-US"/>
        </a:p>
      </dgm:t>
    </dgm:pt>
    <dgm:pt modelId="{8698F0F4-9D02-49C8-BAB2-7016D090BE52}" type="sibTrans" cxnId="{0BB4AC0F-0DA9-4B76-895D-A8F9D1A736E3}">
      <dgm:prSet/>
      <dgm:spPr/>
      <dgm:t>
        <a:bodyPr/>
        <a:lstStyle/>
        <a:p>
          <a:endParaRPr lang="zh-CN" altLang="en-US"/>
        </a:p>
      </dgm:t>
    </dgm:pt>
    <dgm:pt modelId="{502EE700-A6E4-40C4-8EA9-7D0D2A1149AF}">
      <dgm:prSet custT="1"/>
      <dgm:spPr/>
      <dgm:t>
        <a:bodyPr/>
        <a:lstStyle/>
        <a:p>
          <a:r>
            <a:rPr lang="en-US" sz="900" b="0"/>
            <a:t>Model selection</a:t>
          </a:r>
          <a:endParaRPr lang="en-US" sz="900" b="0" dirty="0"/>
        </a:p>
      </dgm:t>
    </dgm:pt>
    <dgm:pt modelId="{DF8B4CAD-D744-4990-9B9A-56B3528298B6}" type="parTrans" cxnId="{B285837C-62F5-45D1-9A96-459B3C7BE845}">
      <dgm:prSet/>
      <dgm:spPr/>
      <dgm:t>
        <a:bodyPr/>
        <a:lstStyle/>
        <a:p>
          <a:endParaRPr lang="zh-CN" altLang="en-US"/>
        </a:p>
      </dgm:t>
    </dgm:pt>
    <dgm:pt modelId="{644E884D-9478-41C5-868A-78DF50D413AD}" type="sibTrans" cxnId="{B285837C-62F5-45D1-9A96-459B3C7BE845}">
      <dgm:prSet/>
      <dgm:spPr/>
      <dgm:t>
        <a:bodyPr/>
        <a:lstStyle/>
        <a:p>
          <a:endParaRPr lang="zh-CN" altLang="en-US"/>
        </a:p>
      </dgm:t>
    </dgm:pt>
    <dgm:pt modelId="{C3126A4D-288D-46B1-AEED-FC107A23A835}">
      <dgm:prSet custT="1"/>
      <dgm:spPr/>
      <dgm:t>
        <a:bodyPr/>
        <a:lstStyle/>
        <a:p>
          <a:r>
            <a:rPr lang="en-US" sz="900" b="0"/>
            <a:t>Data collection</a:t>
          </a:r>
          <a:endParaRPr lang="en-US" sz="900" b="0" dirty="0"/>
        </a:p>
      </dgm:t>
    </dgm:pt>
    <dgm:pt modelId="{A1E126DA-6EC8-494B-ABD7-D2281FECEEC5}" type="parTrans" cxnId="{88792EEB-11DC-432F-8885-43AB895DEC68}">
      <dgm:prSet/>
      <dgm:spPr/>
      <dgm:t>
        <a:bodyPr/>
        <a:lstStyle/>
        <a:p>
          <a:endParaRPr lang="zh-CN" altLang="en-US"/>
        </a:p>
      </dgm:t>
    </dgm:pt>
    <dgm:pt modelId="{F14ACF15-2AE3-4682-B091-9543A0C1AF30}" type="sibTrans" cxnId="{88792EEB-11DC-432F-8885-43AB895DEC68}">
      <dgm:prSet/>
      <dgm:spPr/>
      <dgm:t>
        <a:bodyPr/>
        <a:lstStyle/>
        <a:p>
          <a:endParaRPr lang="zh-CN" altLang="en-US"/>
        </a:p>
      </dgm:t>
    </dgm:pt>
    <dgm:pt modelId="{A328B6A4-F991-47AB-9E96-91BFFD4DFB7A}">
      <dgm:prSet custT="1"/>
      <dgm:spPr/>
      <dgm:t>
        <a:bodyPr/>
        <a:lstStyle/>
        <a:p>
          <a:r>
            <a:rPr lang="en-US" sz="900" b="0"/>
            <a:t>Data preprocessing</a:t>
          </a:r>
          <a:endParaRPr lang="en-US" sz="900" b="0" dirty="0"/>
        </a:p>
      </dgm:t>
    </dgm:pt>
    <dgm:pt modelId="{1F37A871-A116-463B-818B-61034B5419B6}" type="parTrans" cxnId="{FD5603CE-13B8-4306-B54C-DED649014E67}">
      <dgm:prSet/>
      <dgm:spPr/>
      <dgm:t>
        <a:bodyPr/>
        <a:lstStyle/>
        <a:p>
          <a:endParaRPr lang="zh-CN" altLang="en-US"/>
        </a:p>
      </dgm:t>
    </dgm:pt>
    <dgm:pt modelId="{BB7C40FE-68A2-446B-BF9E-3C4B71416E22}" type="sibTrans" cxnId="{FD5603CE-13B8-4306-B54C-DED649014E67}">
      <dgm:prSet/>
      <dgm:spPr/>
      <dgm:t>
        <a:bodyPr/>
        <a:lstStyle/>
        <a:p>
          <a:endParaRPr lang="zh-CN" altLang="en-US"/>
        </a:p>
      </dgm:t>
    </dgm:pt>
    <dgm:pt modelId="{CAF10292-A346-427E-A866-10D6CDD7D995}">
      <dgm:prSet custT="1"/>
      <dgm:spPr/>
      <dgm:t>
        <a:bodyPr/>
        <a:lstStyle/>
        <a:p>
          <a:r>
            <a:rPr lang="en-US" sz="900" b="0"/>
            <a:t>Reinforcement learning</a:t>
          </a:r>
          <a:endParaRPr lang="en-US" sz="900" b="0" dirty="0"/>
        </a:p>
      </dgm:t>
    </dgm:pt>
    <dgm:pt modelId="{EFAC8F49-22C7-4EDA-B395-BBAC3A12287D}" type="parTrans" cxnId="{702FE084-6867-41AB-8AFC-FAAE33F43A30}">
      <dgm:prSet/>
      <dgm:spPr/>
      <dgm:t>
        <a:bodyPr/>
        <a:lstStyle/>
        <a:p>
          <a:endParaRPr lang="zh-CN" altLang="en-US"/>
        </a:p>
      </dgm:t>
    </dgm:pt>
    <dgm:pt modelId="{79D33CF3-496A-4A8B-BE5E-61A82630B440}" type="sibTrans" cxnId="{702FE084-6867-41AB-8AFC-FAAE33F43A30}">
      <dgm:prSet/>
      <dgm:spPr/>
      <dgm:t>
        <a:bodyPr/>
        <a:lstStyle/>
        <a:p>
          <a:endParaRPr lang="zh-CN" altLang="en-US"/>
        </a:p>
      </dgm:t>
    </dgm:pt>
    <dgm:pt modelId="{A02069A1-2364-4A9C-B07F-8DB4A086ECB3}">
      <dgm:prSet custT="1"/>
      <dgm:spPr/>
      <dgm:t>
        <a:bodyPr/>
        <a:lstStyle/>
        <a:p>
          <a:r>
            <a:rPr lang="en-US" sz="900" b="0"/>
            <a:t>Objective function</a:t>
          </a:r>
          <a:endParaRPr lang="en-US" sz="900" b="0" dirty="0"/>
        </a:p>
      </dgm:t>
    </dgm:pt>
    <dgm:pt modelId="{B70FAE48-0B55-4126-A46F-6882DEE9E969}" type="parTrans" cxnId="{C21B2504-55FD-4C11-B043-065392CA37F0}">
      <dgm:prSet/>
      <dgm:spPr/>
      <dgm:t>
        <a:bodyPr/>
        <a:lstStyle/>
        <a:p>
          <a:endParaRPr lang="zh-CN" altLang="en-US"/>
        </a:p>
      </dgm:t>
    </dgm:pt>
    <dgm:pt modelId="{4C968F05-65A4-442C-BFA9-A0CBEE52A6A1}" type="sibTrans" cxnId="{C21B2504-55FD-4C11-B043-065392CA37F0}">
      <dgm:prSet/>
      <dgm:spPr/>
      <dgm:t>
        <a:bodyPr/>
        <a:lstStyle/>
        <a:p>
          <a:endParaRPr lang="zh-CN" altLang="en-US"/>
        </a:p>
      </dgm:t>
    </dgm:pt>
    <dgm:pt modelId="{C38D4DC2-FEE6-49DC-8F68-ECBEEFB88061}">
      <dgm:prSet custT="1"/>
      <dgm:spPr/>
      <dgm:t>
        <a:bodyPr/>
        <a:lstStyle/>
        <a:p>
          <a:r>
            <a:rPr lang="en-US" sz="900" b="0"/>
            <a:t>Optimize the bidding strategy</a:t>
          </a:r>
          <a:endParaRPr lang="en-US" sz="900" b="0" dirty="0"/>
        </a:p>
      </dgm:t>
    </dgm:pt>
    <dgm:pt modelId="{78AACC4D-A03C-47D2-934F-8724E361FD84}" type="parTrans" cxnId="{5FF3D13D-C963-4CA9-816A-7D380E842B1C}">
      <dgm:prSet/>
      <dgm:spPr/>
      <dgm:t>
        <a:bodyPr/>
        <a:lstStyle/>
        <a:p>
          <a:endParaRPr lang="zh-CN" altLang="en-US"/>
        </a:p>
      </dgm:t>
    </dgm:pt>
    <dgm:pt modelId="{89E0CE24-8420-4283-8237-29AC00B82EE6}" type="sibTrans" cxnId="{5FF3D13D-C963-4CA9-816A-7D380E842B1C}">
      <dgm:prSet/>
      <dgm:spPr/>
      <dgm:t>
        <a:bodyPr/>
        <a:lstStyle/>
        <a:p>
          <a:endParaRPr lang="zh-CN" altLang="en-US"/>
        </a:p>
      </dgm:t>
    </dgm:pt>
    <dgm:pt modelId="{E0C618D3-52F4-46DD-9D80-8CF67972306E}">
      <dgm:prSet custT="1"/>
      <dgm:spPr/>
      <dgm:t>
        <a:bodyPr/>
        <a:lstStyle/>
        <a:p>
          <a:r>
            <a:rPr lang="en-US" sz="900" b="0" dirty="0"/>
            <a:t>Model evaluation</a:t>
          </a:r>
        </a:p>
      </dgm:t>
    </dgm:pt>
    <dgm:pt modelId="{7912FC8A-7209-42CF-B867-A2991AF36D89}" type="parTrans" cxnId="{96AC02D7-8209-4203-B0CF-E33C15DA6B57}">
      <dgm:prSet/>
      <dgm:spPr/>
      <dgm:t>
        <a:bodyPr/>
        <a:lstStyle/>
        <a:p>
          <a:endParaRPr lang="zh-CN" altLang="en-US"/>
        </a:p>
      </dgm:t>
    </dgm:pt>
    <dgm:pt modelId="{C9000D9D-6CE9-49F2-B5DA-0CFFF0DBD7C2}" type="sibTrans" cxnId="{96AC02D7-8209-4203-B0CF-E33C15DA6B57}">
      <dgm:prSet/>
      <dgm:spPr/>
      <dgm:t>
        <a:bodyPr/>
        <a:lstStyle/>
        <a:p>
          <a:endParaRPr lang="zh-CN" altLang="en-US"/>
        </a:p>
      </dgm:t>
    </dgm:pt>
    <dgm:pt modelId="{9A7D8B37-1225-4C52-9C33-399813965CF7}">
      <dgm:prSet custT="1"/>
      <dgm:spPr/>
      <dgm:t>
        <a:bodyPr/>
        <a:lstStyle/>
        <a:p>
          <a:r>
            <a:rPr lang="en-US" sz="900" b="0" dirty="0"/>
            <a:t>Anti-Cheating System</a:t>
          </a:r>
        </a:p>
      </dgm:t>
    </dgm:pt>
    <dgm:pt modelId="{5F78EE83-5500-446C-9AC5-C24C09D15DEB}" type="parTrans" cxnId="{AF533C21-B3A3-4E4E-9DF3-A7771A7DB02B}">
      <dgm:prSet/>
      <dgm:spPr/>
      <dgm:t>
        <a:bodyPr/>
        <a:lstStyle/>
        <a:p>
          <a:endParaRPr lang="zh-CN" altLang="en-US"/>
        </a:p>
      </dgm:t>
    </dgm:pt>
    <dgm:pt modelId="{0A86CF46-03E1-4802-B378-A7167AE269DC}" type="sibTrans" cxnId="{AF533C21-B3A3-4E4E-9DF3-A7771A7DB02B}">
      <dgm:prSet/>
      <dgm:spPr/>
      <dgm:t>
        <a:bodyPr/>
        <a:lstStyle/>
        <a:p>
          <a:endParaRPr lang="zh-CN" altLang="en-US"/>
        </a:p>
      </dgm:t>
    </dgm:pt>
    <dgm:pt modelId="{61517EED-37E1-4263-80ED-671946F85F23}">
      <dgm:prSet custT="1"/>
      <dgm:spPr/>
      <dgm:t>
        <a:bodyPr/>
        <a:lstStyle/>
        <a:p>
          <a:r>
            <a:rPr lang="en-US" sz="900" b="0" dirty="0"/>
            <a:t>Rate Limiting</a:t>
          </a:r>
        </a:p>
      </dgm:t>
    </dgm:pt>
    <dgm:pt modelId="{B979A361-9584-4AB6-86DA-4DF6C15E3182}" type="parTrans" cxnId="{BF2E91D1-AA6D-4EDC-90E5-CABB931A70AC}">
      <dgm:prSet/>
      <dgm:spPr/>
      <dgm:t>
        <a:bodyPr/>
        <a:lstStyle/>
        <a:p>
          <a:endParaRPr lang="zh-CN" altLang="en-US"/>
        </a:p>
      </dgm:t>
    </dgm:pt>
    <dgm:pt modelId="{0E1675F1-C7B2-47BE-9D77-D15D320E7909}" type="sibTrans" cxnId="{BF2E91D1-AA6D-4EDC-90E5-CABB931A70AC}">
      <dgm:prSet/>
      <dgm:spPr/>
      <dgm:t>
        <a:bodyPr/>
        <a:lstStyle/>
        <a:p>
          <a:endParaRPr lang="zh-CN" altLang="en-US"/>
        </a:p>
      </dgm:t>
    </dgm:pt>
    <dgm:pt modelId="{54F99D0E-E776-4A6A-B260-A0A7A5106194}">
      <dgm:prSet custT="1"/>
      <dgm:spPr/>
      <dgm:t>
        <a:bodyPr/>
        <a:lstStyle/>
        <a:p>
          <a:r>
            <a:rPr lang="en-US" sz="900" b="0" dirty="0"/>
            <a:t>IP and Device Tracking</a:t>
          </a:r>
        </a:p>
      </dgm:t>
    </dgm:pt>
    <dgm:pt modelId="{199E8B4D-0E6D-4C5B-AD95-0B23EAFE0248}" type="parTrans" cxnId="{E8B59960-9479-4AD1-BE48-4BDEAEB2FCD7}">
      <dgm:prSet/>
      <dgm:spPr/>
      <dgm:t>
        <a:bodyPr/>
        <a:lstStyle/>
        <a:p>
          <a:endParaRPr lang="zh-CN" altLang="en-US"/>
        </a:p>
      </dgm:t>
    </dgm:pt>
    <dgm:pt modelId="{C0C1B1D4-E23E-486D-89C0-03DDE24C85F8}" type="sibTrans" cxnId="{E8B59960-9479-4AD1-BE48-4BDEAEB2FCD7}">
      <dgm:prSet/>
      <dgm:spPr/>
      <dgm:t>
        <a:bodyPr/>
        <a:lstStyle/>
        <a:p>
          <a:endParaRPr lang="zh-CN" altLang="en-US"/>
        </a:p>
      </dgm:t>
    </dgm:pt>
    <dgm:pt modelId="{60B7920C-9027-433C-8C96-445D68D2C89F}">
      <dgm:prSet custT="1"/>
      <dgm:spPr/>
      <dgm:t>
        <a:bodyPr/>
        <a:lstStyle/>
        <a:p>
          <a:r>
            <a:rPr lang="en-US" sz="900" b="0"/>
            <a:t>Behavioral Analysis</a:t>
          </a:r>
          <a:endParaRPr lang="en-US" sz="900" b="0" dirty="0"/>
        </a:p>
      </dgm:t>
    </dgm:pt>
    <dgm:pt modelId="{096211A4-56D0-43F1-9095-84ABFA552B00}" type="parTrans" cxnId="{3E9D8098-4377-4654-8316-4F50DF20AC2D}">
      <dgm:prSet/>
      <dgm:spPr/>
      <dgm:t>
        <a:bodyPr/>
        <a:lstStyle/>
        <a:p>
          <a:endParaRPr lang="zh-CN" altLang="en-US"/>
        </a:p>
      </dgm:t>
    </dgm:pt>
    <dgm:pt modelId="{37D622F1-0195-4CAB-882D-002005FBE673}" type="sibTrans" cxnId="{3E9D8098-4377-4654-8316-4F50DF20AC2D}">
      <dgm:prSet/>
      <dgm:spPr/>
      <dgm:t>
        <a:bodyPr/>
        <a:lstStyle/>
        <a:p>
          <a:endParaRPr lang="zh-CN" altLang="en-US"/>
        </a:p>
      </dgm:t>
    </dgm:pt>
    <dgm:pt modelId="{3B428C64-AE25-42BC-B49F-27D20CCB334A}">
      <dgm:prSet custT="1"/>
      <dgm:spPr/>
      <dgm:t>
        <a:bodyPr/>
        <a:lstStyle/>
        <a:p>
          <a:r>
            <a:rPr lang="en-US" sz="900" b="0"/>
            <a:t>Blacklist and User Restrictions</a:t>
          </a:r>
          <a:endParaRPr lang="en-US" sz="900" b="0" dirty="0"/>
        </a:p>
      </dgm:t>
    </dgm:pt>
    <dgm:pt modelId="{F5722290-FC5C-4967-AE7B-CB61563B72F5}" type="parTrans" cxnId="{46E5A633-E609-41DF-8B51-65FD1A24008B}">
      <dgm:prSet/>
      <dgm:spPr/>
      <dgm:t>
        <a:bodyPr/>
        <a:lstStyle/>
        <a:p>
          <a:endParaRPr lang="zh-CN" altLang="en-US"/>
        </a:p>
      </dgm:t>
    </dgm:pt>
    <dgm:pt modelId="{D1EF734F-5309-49D3-A9DE-49ADF62D3927}" type="sibTrans" cxnId="{46E5A633-E609-41DF-8B51-65FD1A24008B}">
      <dgm:prSet/>
      <dgm:spPr/>
      <dgm:t>
        <a:bodyPr/>
        <a:lstStyle/>
        <a:p>
          <a:endParaRPr lang="zh-CN" altLang="en-US"/>
        </a:p>
      </dgm:t>
    </dgm:pt>
    <dgm:pt modelId="{B813BA20-E27F-486D-BB9E-5D526CAAAF32}">
      <dgm:prSet custT="1"/>
      <dgm:spPr/>
      <dgm:t>
        <a:bodyPr/>
        <a:lstStyle/>
        <a:p>
          <a:r>
            <a:rPr lang="en-US" sz="900" b="0"/>
            <a:t>Manual Review System</a:t>
          </a:r>
          <a:endParaRPr lang="en-US" sz="900" b="0" dirty="0"/>
        </a:p>
      </dgm:t>
    </dgm:pt>
    <dgm:pt modelId="{83AC8EAE-E10A-4508-BF95-6F2E699763D0}" type="parTrans" cxnId="{885A978C-0620-4C11-BBA0-1EE05A876929}">
      <dgm:prSet/>
      <dgm:spPr/>
      <dgm:t>
        <a:bodyPr/>
        <a:lstStyle/>
        <a:p>
          <a:endParaRPr lang="zh-CN" altLang="en-US"/>
        </a:p>
      </dgm:t>
    </dgm:pt>
    <dgm:pt modelId="{72D20A75-512B-43D8-91C0-E39FCE596749}" type="sibTrans" cxnId="{885A978C-0620-4C11-BBA0-1EE05A876929}">
      <dgm:prSet/>
      <dgm:spPr/>
      <dgm:t>
        <a:bodyPr/>
        <a:lstStyle/>
        <a:p>
          <a:endParaRPr lang="zh-CN" altLang="en-US"/>
        </a:p>
      </dgm:t>
    </dgm:pt>
    <dgm:pt modelId="{12CBC348-C781-424B-AC63-413427CB9AAE}" type="pres">
      <dgm:prSet presAssocID="{7AE077F3-5616-4350-AA1E-6391DF4FF2C6}" presName="hierChild1" presStyleCnt="0">
        <dgm:presLayoutVars>
          <dgm:orgChart val="1"/>
          <dgm:chPref val="1"/>
          <dgm:dir/>
          <dgm:animOne val="branch"/>
          <dgm:animLvl val="lvl"/>
          <dgm:resizeHandles/>
        </dgm:presLayoutVars>
      </dgm:prSet>
      <dgm:spPr/>
    </dgm:pt>
    <dgm:pt modelId="{1ECA3ED3-29D2-42D4-BABE-D9DA3A101169}" type="pres">
      <dgm:prSet presAssocID="{FE05DAA8-7466-4C8D-A41F-CCF7DA79470D}" presName="hierRoot1" presStyleCnt="0">
        <dgm:presLayoutVars>
          <dgm:hierBranch val="init"/>
        </dgm:presLayoutVars>
      </dgm:prSet>
      <dgm:spPr/>
    </dgm:pt>
    <dgm:pt modelId="{689925BB-A011-41FF-841C-D3653E57ECE6}" type="pres">
      <dgm:prSet presAssocID="{FE05DAA8-7466-4C8D-A41F-CCF7DA79470D}" presName="rootComposite1" presStyleCnt="0"/>
      <dgm:spPr/>
    </dgm:pt>
    <dgm:pt modelId="{0BDD9AB7-1323-4FCE-9D7B-7FD3ABF4CB22}" type="pres">
      <dgm:prSet presAssocID="{FE05DAA8-7466-4C8D-A41F-CCF7DA79470D}" presName="rootText1" presStyleLbl="node0" presStyleIdx="0" presStyleCnt="1" custLinFactNeighborX="18517" custLinFactNeighborY="-977">
        <dgm:presLayoutVars>
          <dgm:chPref val="3"/>
        </dgm:presLayoutVars>
      </dgm:prSet>
      <dgm:spPr/>
    </dgm:pt>
    <dgm:pt modelId="{E4552B7F-F7AB-45F8-8730-8A99B239746C}" type="pres">
      <dgm:prSet presAssocID="{FE05DAA8-7466-4C8D-A41F-CCF7DA79470D}" presName="rootConnector1" presStyleLbl="node1" presStyleIdx="0" presStyleCnt="0"/>
      <dgm:spPr/>
    </dgm:pt>
    <dgm:pt modelId="{1C914243-3576-4E37-A267-7474308395D2}" type="pres">
      <dgm:prSet presAssocID="{FE05DAA8-7466-4C8D-A41F-CCF7DA79470D}" presName="hierChild2" presStyleCnt="0"/>
      <dgm:spPr/>
    </dgm:pt>
    <dgm:pt modelId="{AC0729D8-3B2F-4F34-8F2A-5F4E2B375FA0}" type="pres">
      <dgm:prSet presAssocID="{C01C4E3B-C06B-4883-8B01-DE927EB663F2}" presName="Name37" presStyleLbl="parChTrans1D2" presStyleIdx="0" presStyleCnt="2"/>
      <dgm:spPr/>
    </dgm:pt>
    <dgm:pt modelId="{7551EE1D-CD3D-4F90-BE1E-460D1AEBAB9D}" type="pres">
      <dgm:prSet presAssocID="{7039EBEE-F9F1-4C42-B0A3-232DFEA8B3D4}" presName="hierRoot2" presStyleCnt="0">
        <dgm:presLayoutVars>
          <dgm:hierBranch val="init"/>
        </dgm:presLayoutVars>
      </dgm:prSet>
      <dgm:spPr/>
    </dgm:pt>
    <dgm:pt modelId="{65604D6A-C8F1-43A2-8BE7-B87653382808}" type="pres">
      <dgm:prSet presAssocID="{7039EBEE-F9F1-4C42-B0A3-232DFEA8B3D4}" presName="rootComposite" presStyleCnt="0"/>
      <dgm:spPr/>
    </dgm:pt>
    <dgm:pt modelId="{73AC81FD-08A2-4109-8945-022E8F4EB733}" type="pres">
      <dgm:prSet presAssocID="{7039EBEE-F9F1-4C42-B0A3-232DFEA8B3D4}" presName="rootText" presStyleLbl="node2" presStyleIdx="0" presStyleCnt="2">
        <dgm:presLayoutVars>
          <dgm:chPref val="3"/>
        </dgm:presLayoutVars>
      </dgm:prSet>
      <dgm:spPr/>
    </dgm:pt>
    <dgm:pt modelId="{099572C6-F94C-44F5-B301-D7EA0A623F41}" type="pres">
      <dgm:prSet presAssocID="{7039EBEE-F9F1-4C42-B0A3-232DFEA8B3D4}" presName="rootConnector" presStyleLbl="node2" presStyleIdx="0" presStyleCnt="2"/>
      <dgm:spPr/>
    </dgm:pt>
    <dgm:pt modelId="{D144E494-D768-4D33-9F20-A28DBF6B556D}" type="pres">
      <dgm:prSet presAssocID="{7039EBEE-F9F1-4C42-B0A3-232DFEA8B3D4}" presName="hierChild4" presStyleCnt="0"/>
      <dgm:spPr/>
    </dgm:pt>
    <dgm:pt modelId="{14482F9A-8184-4813-A06E-453DE34EBA85}" type="pres">
      <dgm:prSet presAssocID="{3CBFCD3C-6C9E-435B-8B2A-45F0249CE535}" presName="Name37" presStyleLbl="parChTrans1D3" presStyleIdx="0" presStyleCnt="7"/>
      <dgm:spPr/>
    </dgm:pt>
    <dgm:pt modelId="{C665040B-B4DD-4116-B056-8526F4E4F215}" type="pres">
      <dgm:prSet presAssocID="{8D55FD53-2E03-4334-A7BC-BD58B4206BA8}" presName="hierRoot2" presStyleCnt="0">
        <dgm:presLayoutVars>
          <dgm:hierBranch val="init"/>
        </dgm:presLayoutVars>
      </dgm:prSet>
      <dgm:spPr/>
    </dgm:pt>
    <dgm:pt modelId="{326C8864-FF21-49C8-B8E0-00F95950FF04}" type="pres">
      <dgm:prSet presAssocID="{8D55FD53-2E03-4334-A7BC-BD58B4206BA8}" presName="rootComposite" presStyleCnt="0"/>
      <dgm:spPr/>
    </dgm:pt>
    <dgm:pt modelId="{41E2241D-EAAC-4389-8108-F14AB4E0E07E}" type="pres">
      <dgm:prSet presAssocID="{8D55FD53-2E03-4334-A7BC-BD58B4206BA8}" presName="rootText" presStyleLbl="node3" presStyleIdx="0" presStyleCnt="7">
        <dgm:presLayoutVars>
          <dgm:chPref val="3"/>
        </dgm:presLayoutVars>
      </dgm:prSet>
      <dgm:spPr/>
    </dgm:pt>
    <dgm:pt modelId="{DF917027-56E5-441E-B60A-9D4C40F2B0E7}" type="pres">
      <dgm:prSet presAssocID="{8D55FD53-2E03-4334-A7BC-BD58B4206BA8}" presName="rootConnector" presStyleLbl="node3" presStyleIdx="0" presStyleCnt="7"/>
      <dgm:spPr/>
    </dgm:pt>
    <dgm:pt modelId="{CC76BFAF-93E2-4F69-BC9F-8EB8393240F8}" type="pres">
      <dgm:prSet presAssocID="{8D55FD53-2E03-4334-A7BC-BD58B4206BA8}" presName="hierChild4" presStyleCnt="0"/>
      <dgm:spPr/>
    </dgm:pt>
    <dgm:pt modelId="{A33CD2A7-97B7-402F-9446-1824F0C23B55}" type="pres">
      <dgm:prSet presAssocID="{45CCC26B-C70D-4E38-B75B-6B16460FF925}" presName="Name37" presStyleLbl="parChTrans1D4" presStyleIdx="0" presStyleCnt="59"/>
      <dgm:spPr/>
    </dgm:pt>
    <dgm:pt modelId="{E3AAD10F-1D8C-4FBD-B85C-2CDB5291D86F}" type="pres">
      <dgm:prSet presAssocID="{8965FFF2-5E6B-4C59-B4C3-D86FF9387CDF}" presName="hierRoot2" presStyleCnt="0">
        <dgm:presLayoutVars>
          <dgm:hierBranch val="init"/>
        </dgm:presLayoutVars>
      </dgm:prSet>
      <dgm:spPr/>
    </dgm:pt>
    <dgm:pt modelId="{29E3B407-62A9-456E-A3C1-F8C35B992143}" type="pres">
      <dgm:prSet presAssocID="{8965FFF2-5E6B-4C59-B4C3-D86FF9387CDF}" presName="rootComposite" presStyleCnt="0"/>
      <dgm:spPr/>
    </dgm:pt>
    <dgm:pt modelId="{F5600F92-2F48-4DE7-825A-47FD0C74E578}" type="pres">
      <dgm:prSet presAssocID="{8965FFF2-5E6B-4C59-B4C3-D86FF9387CDF}" presName="rootText" presStyleLbl="node4" presStyleIdx="0" presStyleCnt="59">
        <dgm:presLayoutVars>
          <dgm:chPref val="3"/>
        </dgm:presLayoutVars>
      </dgm:prSet>
      <dgm:spPr/>
    </dgm:pt>
    <dgm:pt modelId="{1506A959-2A18-415E-BDB2-3E280FA267DE}" type="pres">
      <dgm:prSet presAssocID="{8965FFF2-5E6B-4C59-B4C3-D86FF9387CDF}" presName="rootConnector" presStyleLbl="node4" presStyleIdx="0" presStyleCnt="59"/>
      <dgm:spPr/>
    </dgm:pt>
    <dgm:pt modelId="{8ECD2646-FBAA-428D-93AB-EF3F672B3473}" type="pres">
      <dgm:prSet presAssocID="{8965FFF2-5E6B-4C59-B4C3-D86FF9387CDF}" presName="hierChild4" presStyleCnt="0"/>
      <dgm:spPr/>
    </dgm:pt>
    <dgm:pt modelId="{1F962AB7-299C-4254-B50D-9A24C1E960B4}" type="pres">
      <dgm:prSet presAssocID="{8965FFF2-5E6B-4C59-B4C3-D86FF9387CDF}" presName="hierChild5" presStyleCnt="0"/>
      <dgm:spPr/>
    </dgm:pt>
    <dgm:pt modelId="{FB39B1A2-8CEA-4A84-B536-1EC6010E3E3C}" type="pres">
      <dgm:prSet presAssocID="{64A84A40-5B2C-4C80-9AF0-4ECAC86234F9}" presName="Name37" presStyleLbl="parChTrans1D4" presStyleIdx="1" presStyleCnt="59"/>
      <dgm:spPr/>
    </dgm:pt>
    <dgm:pt modelId="{F7E799E0-4AF2-4ED1-AC7F-C28F2836F222}" type="pres">
      <dgm:prSet presAssocID="{F40CCC29-6ABE-4064-8FDC-9E315B7173E9}" presName="hierRoot2" presStyleCnt="0">
        <dgm:presLayoutVars>
          <dgm:hierBranch val="init"/>
        </dgm:presLayoutVars>
      </dgm:prSet>
      <dgm:spPr/>
    </dgm:pt>
    <dgm:pt modelId="{853A3450-4EFF-4FEF-A709-527E953540C5}" type="pres">
      <dgm:prSet presAssocID="{F40CCC29-6ABE-4064-8FDC-9E315B7173E9}" presName="rootComposite" presStyleCnt="0"/>
      <dgm:spPr/>
    </dgm:pt>
    <dgm:pt modelId="{2901BC48-CC45-4F7E-BDF3-DD9CD6C59E8C}" type="pres">
      <dgm:prSet presAssocID="{F40CCC29-6ABE-4064-8FDC-9E315B7173E9}" presName="rootText" presStyleLbl="node4" presStyleIdx="1" presStyleCnt="59">
        <dgm:presLayoutVars>
          <dgm:chPref val="3"/>
        </dgm:presLayoutVars>
      </dgm:prSet>
      <dgm:spPr/>
    </dgm:pt>
    <dgm:pt modelId="{F23C8712-8171-4119-8CF4-D35790615444}" type="pres">
      <dgm:prSet presAssocID="{F40CCC29-6ABE-4064-8FDC-9E315B7173E9}" presName="rootConnector" presStyleLbl="node4" presStyleIdx="1" presStyleCnt="59"/>
      <dgm:spPr/>
    </dgm:pt>
    <dgm:pt modelId="{8FD6C55D-D83E-43D9-A416-017081406E85}" type="pres">
      <dgm:prSet presAssocID="{F40CCC29-6ABE-4064-8FDC-9E315B7173E9}" presName="hierChild4" presStyleCnt="0"/>
      <dgm:spPr/>
    </dgm:pt>
    <dgm:pt modelId="{94019020-4BA9-41C2-8E45-C804951092B8}" type="pres">
      <dgm:prSet presAssocID="{F40CCC29-6ABE-4064-8FDC-9E315B7173E9}" presName="hierChild5" presStyleCnt="0"/>
      <dgm:spPr/>
    </dgm:pt>
    <dgm:pt modelId="{6B47E2C9-2BBC-4B87-A6F8-B274452802CC}" type="pres">
      <dgm:prSet presAssocID="{A75AB434-018D-4592-B92E-B0AF64ACE72C}" presName="Name37" presStyleLbl="parChTrans1D4" presStyleIdx="2" presStyleCnt="59"/>
      <dgm:spPr/>
    </dgm:pt>
    <dgm:pt modelId="{239BA0D1-E6EA-4C9C-88E3-B62F2481D542}" type="pres">
      <dgm:prSet presAssocID="{30F1CBEA-3E3F-4D0C-9AAC-E49321FBF6AA}" presName="hierRoot2" presStyleCnt="0">
        <dgm:presLayoutVars>
          <dgm:hierBranch val="init"/>
        </dgm:presLayoutVars>
      </dgm:prSet>
      <dgm:spPr/>
    </dgm:pt>
    <dgm:pt modelId="{B4D36FD7-4455-4619-B673-FB5B534E3774}" type="pres">
      <dgm:prSet presAssocID="{30F1CBEA-3E3F-4D0C-9AAC-E49321FBF6AA}" presName="rootComposite" presStyleCnt="0"/>
      <dgm:spPr/>
    </dgm:pt>
    <dgm:pt modelId="{40857678-3101-4CE9-9EEF-AECD6C73AF95}" type="pres">
      <dgm:prSet presAssocID="{30F1CBEA-3E3F-4D0C-9AAC-E49321FBF6AA}" presName="rootText" presStyleLbl="node4" presStyleIdx="2" presStyleCnt="59">
        <dgm:presLayoutVars>
          <dgm:chPref val="3"/>
        </dgm:presLayoutVars>
      </dgm:prSet>
      <dgm:spPr/>
    </dgm:pt>
    <dgm:pt modelId="{055C56AD-5139-4C59-A9D9-82EDCE67FED0}" type="pres">
      <dgm:prSet presAssocID="{30F1CBEA-3E3F-4D0C-9AAC-E49321FBF6AA}" presName="rootConnector" presStyleLbl="node4" presStyleIdx="2" presStyleCnt="59"/>
      <dgm:spPr/>
    </dgm:pt>
    <dgm:pt modelId="{D50C984E-FF8A-482B-B868-1FCCEA0E1498}" type="pres">
      <dgm:prSet presAssocID="{30F1CBEA-3E3F-4D0C-9AAC-E49321FBF6AA}" presName="hierChild4" presStyleCnt="0"/>
      <dgm:spPr/>
    </dgm:pt>
    <dgm:pt modelId="{06351457-AB7A-41BC-8B06-CD4D81F6B230}" type="pres">
      <dgm:prSet presAssocID="{30F1CBEA-3E3F-4D0C-9AAC-E49321FBF6AA}" presName="hierChild5" presStyleCnt="0"/>
      <dgm:spPr/>
    </dgm:pt>
    <dgm:pt modelId="{B0802F2B-3FDC-4BED-9FCA-860C785FEA09}" type="pres">
      <dgm:prSet presAssocID="{8F98049A-1185-43B6-AEAB-D98AED40752A}" presName="Name37" presStyleLbl="parChTrans1D4" presStyleIdx="3" presStyleCnt="59"/>
      <dgm:spPr/>
    </dgm:pt>
    <dgm:pt modelId="{F0624F59-19AC-408A-A65E-0D29F1D8819D}" type="pres">
      <dgm:prSet presAssocID="{0E80E0BC-6C67-4342-995E-09C6F2982C31}" presName="hierRoot2" presStyleCnt="0">
        <dgm:presLayoutVars>
          <dgm:hierBranch val="init"/>
        </dgm:presLayoutVars>
      </dgm:prSet>
      <dgm:spPr/>
    </dgm:pt>
    <dgm:pt modelId="{E9D9E517-440C-44D8-A191-FDF635ACE083}" type="pres">
      <dgm:prSet presAssocID="{0E80E0BC-6C67-4342-995E-09C6F2982C31}" presName="rootComposite" presStyleCnt="0"/>
      <dgm:spPr/>
    </dgm:pt>
    <dgm:pt modelId="{F2830595-C176-4FFA-95AA-7E7DCB551B8E}" type="pres">
      <dgm:prSet presAssocID="{0E80E0BC-6C67-4342-995E-09C6F2982C31}" presName="rootText" presStyleLbl="node4" presStyleIdx="3" presStyleCnt="59">
        <dgm:presLayoutVars>
          <dgm:chPref val="3"/>
        </dgm:presLayoutVars>
      </dgm:prSet>
      <dgm:spPr/>
    </dgm:pt>
    <dgm:pt modelId="{9685AB1F-0159-4612-B1E3-09174B114FD1}" type="pres">
      <dgm:prSet presAssocID="{0E80E0BC-6C67-4342-995E-09C6F2982C31}" presName="rootConnector" presStyleLbl="node4" presStyleIdx="3" presStyleCnt="59"/>
      <dgm:spPr/>
    </dgm:pt>
    <dgm:pt modelId="{AC21E5F4-E201-42EA-9CF9-B908D0B5EB16}" type="pres">
      <dgm:prSet presAssocID="{0E80E0BC-6C67-4342-995E-09C6F2982C31}" presName="hierChild4" presStyleCnt="0"/>
      <dgm:spPr/>
    </dgm:pt>
    <dgm:pt modelId="{1E6810C3-59E3-4AC4-BA60-BA6D496B875B}" type="pres">
      <dgm:prSet presAssocID="{0E80E0BC-6C67-4342-995E-09C6F2982C31}" presName="hierChild5" presStyleCnt="0"/>
      <dgm:spPr/>
    </dgm:pt>
    <dgm:pt modelId="{C2525BD2-BC30-46D3-8463-A6E865CC6254}" type="pres">
      <dgm:prSet presAssocID="{8D55FD53-2E03-4334-A7BC-BD58B4206BA8}" presName="hierChild5" presStyleCnt="0"/>
      <dgm:spPr/>
    </dgm:pt>
    <dgm:pt modelId="{76F00F82-DD8F-4164-B822-FED97B1D7E69}" type="pres">
      <dgm:prSet presAssocID="{D844BB69-E16C-4810-8AA8-23DF9FFBB8FA}" presName="Name37" presStyleLbl="parChTrans1D3" presStyleIdx="1" presStyleCnt="7"/>
      <dgm:spPr/>
    </dgm:pt>
    <dgm:pt modelId="{9F0016B7-DB45-427D-AA78-E0F197A3C623}" type="pres">
      <dgm:prSet presAssocID="{8C309709-1C7F-4191-BD8B-5944F13FFA52}" presName="hierRoot2" presStyleCnt="0">
        <dgm:presLayoutVars>
          <dgm:hierBranch val="init"/>
        </dgm:presLayoutVars>
      </dgm:prSet>
      <dgm:spPr/>
    </dgm:pt>
    <dgm:pt modelId="{0156E677-578F-4F9A-9089-D7EF83D026D4}" type="pres">
      <dgm:prSet presAssocID="{8C309709-1C7F-4191-BD8B-5944F13FFA52}" presName="rootComposite" presStyleCnt="0"/>
      <dgm:spPr/>
    </dgm:pt>
    <dgm:pt modelId="{0C35B91E-C154-406A-BDE0-64CC2924B495}" type="pres">
      <dgm:prSet presAssocID="{8C309709-1C7F-4191-BD8B-5944F13FFA52}" presName="rootText" presStyleLbl="node3" presStyleIdx="1" presStyleCnt="7">
        <dgm:presLayoutVars>
          <dgm:chPref val="3"/>
        </dgm:presLayoutVars>
      </dgm:prSet>
      <dgm:spPr/>
    </dgm:pt>
    <dgm:pt modelId="{B94758B3-7867-4201-8F9D-3DFAD2491456}" type="pres">
      <dgm:prSet presAssocID="{8C309709-1C7F-4191-BD8B-5944F13FFA52}" presName="rootConnector" presStyleLbl="node3" presStyleIdx="1" presStyleCnt="7"/>
      <dgm:spPr/>
    </dgm:pt>
    <dgm:pt modelId="{283BD117-5C37-42EC-9753-414489E4BED5}" type="pres">
      <dgm:prSet presAssocID="{8C309709-1C7F-4191-BD8B-5944F13FFA52}" presName="hierChild4" presStyleCnt="0"/>
      <dgm:spPr/>
    </dgm:pt>
    <dgm:pt modelId="{417A5420-07A0-41C0-A388-68F97B518F92}" type="pres">
      <dgm:prSet presAssocID="{45EEDD51-1979-4590-8767-9042B49200CA}" presName="Name37" presStyleLbl="parChTrans1D4" presStyleIdx="4" presStyleCnt="59"/>
      <dgm:spPr/>
    </dgm:pt>
    <dgm:pt modelId="{EE6379EB-8B0C-42FD-9F20-690C49A1B414}" type="pres">
      <dgm:prSet presAssocID="{90E193F6-D2FF-4534-94C3-3D1071501B7B}" presName="hierRoot2" presStyleCnt="0">
        <dgm:presLayoutVars>
          <dgm:hierBranch val="init"/>
        </dgm:presLayoutVars>
      </dgm:prSet>
      <dgm:spPr/>
    </dgm:pt>
    <dgm:pt modelId="{5010DC1D-3070-4A01-AEA2-12576C4F9794}" type="pres">
      <dgm:prSet presAssocID="{90E193F6-D2FF-4534-94C3-3D1071501B7B}" presName="rootComposite" presStyleCnt="0"/>
      <dgm:spPr/>
    </dgm:pt>
    <dgm:pt modelId="{729D9153-840D-4DF7-9880-40F8FCE53EC8}" type="pres">
      <dgm:prSet presAssocID="{90E193F6-D2FF-4534-94C3-3D1071501B7B}" presName="rootText" presStyleLbl="node4" presStyleIdx="4" presStyleCnt="59">
        <dgm:presLayoutVars>
          <dgm:chPref val="3"/>
        </dgm:presLayoutVars>
      </dgm:prSet>
      <dgm:spPr/>
    </dgm:pt>
    <dgm:pt modelId="{A7DB4688-95A4-4216-ADE8-F6966B5817EB}" type="pres">
      <dgm:prSet presAssocID="{90E193F6-D2FF-4534-94C3-3D1071501B7B}" presName="rootConnector" presStyleLbl="node4" presStyleIdx="4" presStyleCnt="59"/>
      <dgm:spPr/>
    </dgm:pt>
    <dgm:pt modelId="{78351BB7-50F8-4DE8-B55B-D8D6F3E32AB7}" type="pres">
      <dgm:prSet presAssocID="{90E193F6-D2FF-4534-94C3-3D1071501B7B}" presName="hierChild4" presStyleCnt="0"/>
      <dgm:spPr/>
    </dgm:pt>
    <dgm:pt modelId="{6E88C3B6-BB8F-4DE9-8D98-CEDD4039E2F1}" type="pres">
      <dgm:prSet presAssocID="{90E193F6-D2FF-4534-94C3-3D1071501B7B}" presName="hierChild5" presStyleCnt="0"/>
      <dgm:spPr/>
    </dgm:pt>
    <dgm:pt modelId="{1EF38977-7E37-43EE-955F-34D78023708B}" type="pres">
      <dgm:prSet presAssocID="{3765C531-BA54-46EB-A37E-D99CE6593313}" presName="Name37" presStyleLbl="parChTrans1D4" presStyleIdx="5" presStyleCnt="59"/>
      <dgm:spPr/>
    </dgm:pt>
    <dgm:pt modelId="{8DB4155E-5605-49B5-B862-C20ED06CB6F4}" type="pres">
      <dgm:prSet presAssocID="{181BB1D2-25BD-41E0-8313-E67B94B83300}" presName="hierRoot2" presStyleCnt="0">
        <dgm:presLayoutVars>
          <dgm:hierBranch val="init"/>
        </dgm:presLayoutVars>
      </dgm:prSet>
      <dgm:spPr/>
    </dgm:pt>
    <dgm:pt modelId="{14DE9B50-B6D2-4AC3-B83B-7EAA52ADEB24}" type="pres">
      <dgm:prSet presAssocID="{181BB1D2-25BD-41E0-8313-E67B94B83300}" presName="rootComposite" presStyleCnt="0"/>
      <dgm:spPr/>
    </dgm:pt>
    <dgm:pt modelId="{85D68072-7785-4BB3-AE21-FB246A32E183}" type="pres">
      <dgm:prSet presAssocID="{181BB1D2-25BD-41E0-8313-E67B94B83300}" presName="rootText" presStyleLbl="node4" presStyleIdx="5" presStyleCnt="59">
        <dgm:presLayoutVars>
          <dgm:chPref val="3"/>
        </dgm:presLayoutVars>
      </dgm:prSet>
      <dgm:spPr/>
    </dgm:pt>
    <dgm:pt modelId="{4FA88F31-5EB2-4A06-AD6E-A3E784419B33}" type="pres">
      <dgm:prSet presAssocID="{181BB1D2-25BD-41E0-8313-E67B94B83300}" presName="rootConnector" presStyleLbl="node4" presStyleIdx="5" presStyleCnt="59"/>
      <dgm:spPr/>
    </dgm:pt>
    <dgm:pt modelId="{BF65D1EA-46FD-4634-8451-BF892130D544}" type="pres">
      <dgm:prSet presAssocID="{181BB1D2-25BD-41E0-8313-E67B94B83300}" presName="hierChild4" presStyleCnt="0"/>
      <dgm:spPr/>
    </dgm:pt>
    <dgm:pt modelId="{31AB21BE-8EEA-455F-B640-401193C9E06F}" type="pres">
      <dgm:prSet presAssocID="{181BB1D2-25BD-41E0-8313-E67B94B83300}" presName="hierChild5" presStyleCnt="0"/>
      <dgm:spPr/>
    </dgm:pt>
    <dgm:pt modelId="{38F7A3C0-74BB-4329-8F69-57523E103167}" type="pres">
      <dgm:prSet presAssocID="{9067725B-44B1-494A-BEB1-28497EB10926}" presName="Name37" presStyleLbl="parChTrans1D4" presStyleIdx="6" presStyleCnt="59"/>
      <dgm:spPr/>
    </dgm:pt>
    <dgm:pt modelId="{EC9179A0-5C06-4C06-A5FD-BCE747399762}" type="pres">
      <dgm:prSet presAssocID="{5F59794F-A28C-4064-9594-573704BE0E30}" presName="hierRoot2" presStyleCnt="0">
        <dgm:presLayoutVars>
          <dgm:hierBranch val="init"/>
        </dgm:presLayoutVars>
      </dgm:prSet>
      <dgm:spPr/>
    </dgm:pt>
    <dgm:pt modelId="{82BB502F-7772-4528-8E16-3279EFB11E28}" type="pres">
      <dgm:prSet presAssocID="{5F59794F-A28C-4064-9594-573704BE0E30}" presName="rootComposite" presStyleCnt="0"/>
      <dgm:spPr/>
    </dgm:pt>
    <dgm:pt modelId="{08098C80-146E-4725-AE24-B1A8925E783E}" type="pres">
      <dgm:prSet presAssocID="{5F59794F-A28C-4064-9594-573704BE0E30}" presName="rootText" presStyleLbl="node4" presStyleIdx="6" presStyleCnt="59">
        <dgm:presLayoutVars>
          <dgm:chPref val="3"/>
        </dgm:presLayoutVars>
      </dgm:prSet>
      <dgm:spPr/>
    </dgm:pt>
    <dgm:pt modelId="{09AAD0D3-313F-405E-A2DC-93BD5F65866B}" type="pres">
      <dgm:prSet presAssocID="{5F59794F-A28C-4064-9594-573704BE0E30}" presName="rootConnector" presStyleLbl="node4" presStyleIdx="6" presStyleCnt="59"/>
      <dgm:spPr/>
    </dgm:pt>
    <dgm:pt modelId="{7FCEDE57-C07A-4D54-B89A-8901626CC599}" type="pres">
      <dgm:prSet presAssocID="{5F59794F-A28C-4064-9594-573704BE0E30}" presName="hierChild4" presStyleCnt="0"/>
      <dgm:spPr/>
    </dgm:pt>
    <dgm:pt modelId="{55D9480E-6834-488E-81D5-142EF8A945E9}" type="pres">
      <dgm:prSet presAssocID="{5F59794F-A28C-4064-9594-573704BE0E30}" presName="hierChild5" presStyleCnt="0"/>
      <dgm:spPr/>
    </dgm:pt>
    <dgm:pt modelId="{D46C9244-3F16-4093-802E-019C5FE6BBB9}" type="pres">
      <dgm:prSet presAssocID="{A4813413-47BF-45FB-8D8A-6B0E48397B67}" presName="Name37" presStyleLbl="parChTrans1D4" presStyleIdx="7" presStyleCnt="59"/>
      <dgm:spPr/>
    </dgm:pt>
    <dgm:pt modelId="{CEEBAAD1-5BD8-4C3E-8F0B-B3FF37B8C25C}" type="pres">
      <dgm:prSet presAssocID="{7F44FA53-C037-43C8-9727-FD4073BF0C14}" presName="hierRoot2" presStyleCnt="0">
        <dgm:presLayoutVars>
          <dgm:hierBranch val="init"/>
        </dgm:presLayoutVars>
      </dgm:prSet>
      <dgm:spPr/>
    </dgm:pt>
    <dgm:pt modelId="{A745272C-F685-4990-8136-797CACC2758C}" type="pres">
      <dgm:prSet presAssocID="{7F44FA53-C037-43C8-9727-FD4073BF0C14}" presName="rootComposite" presStyleCnt="0"/>
      <dgm:spPr/>
    </dgm:pt>
    <dgm:pt modelId="{7F76E2A0-D10F-4A72-8D3C-76E196DD4CD0}" type="pres">
      <dgm:prSet presAssocID="{7F44FA53-C037-43C8-9727-FD4073BF0C14}" presName="rootText" presStyleLbl="node4" presStyleIdx="7" presStyleCnt="59">
        <dgm:presLayoutVars>
          <dgm:chPref val="3"/>
        </dgm:presLayoutVars>
      </dgm:prSet>
      <dgm:spPr/>
    </dgm:pt>
    <dgm:pt modelId="{E0FDB12E-DAB3-471C-BDC3-4C59C7A2421B}" type="pres">
      <dgm:prSet presAssocID="{7F44FA53-C037-43C8-9727-FD4073BF0C14}" presName="rootConnector" presStyleLbl="node4" presStyleIdx="7" presStyleCnt="59"/>
      <dgm:spPr/>
    </dgm:pt>
    <dgm:pt modelId="{579D7EAE-B45E-4AF6-8847-987F21FCAF85}" type="pres">
      <dgm:prSet presAssocID="{7F44FA53-C037-43C8-9727-FD4073BF0C14}" presName="hierChild4" presStyleCnt="0"/>
      <dgm:spPr/>
    </dgm:pt>
    <dgm:pt modelId="{294CA923-7F3E-429E-95EE-39CF54695006}" type="pres">
      <dgm:prSet presAssocID="{7F44FA53-C037-43C8-9727-FD4073BF0C14}" presName="hierChild5" presStyleCnt="0"/>
      <dgm:spPr/>
    </dgm:pt>
    <dgm:pt modelId="{46E4C6E9-A67F-4F2B-ADC6-ED0A027026E8}" type="pres">
      <dgm:prSet presAssocID="{DFB4E525-97D1-41DE-9D68-9C187F4D41E9}" presName="Name37" presStyleLbl="parChTrans1D4" presStyleIdx="8" presStyleCnt="59"/>
      <dgm:spPr/>
    </dgm:pt>
    <dgm:pt modelId="{C9E11AC4-97F7-42E6-863D-0F2DEB251881}" type="pres">
      <dgm:prSet presAssocID="{39BC5951-E9A6-4719-A572-A647DD211875}" presName="hierRoot2" presStyleCnt="0">
        <dgm:presLayoutVars>
          <dgm:hierBranch val="init"/>
        </dgm:presLayoutVars>
      </dgm:prSet>
      <dgm:spPr/>
    </dgm:pt>
    <dgm:pt modelId="{E704D953-0727-4ADF-BB04-4F4247B43A93}" type="pres">
      <dgm:prSet presAssocID="{39BC5951-E9A6-4719-A572-A647DD211875}" presName="rootComposite" presStyleCnt="0"/>
      <dgm:spPr/>
    </dgm:pt>
    <dgm:pt modelId="{0D9BE6E0-BF46-489F-9BBE-4D3F67BA52EE}" type="pres">
      <dgm:prSet presAssocID="{39BC5951-E9A6-4719-A572-A647DD211875}" presName="rootText" presStyleLbl="node4" presStyleIdx="8" presStyleCnt="59">
        <dgm:presLayoutVars>
          <dgm:chPref val="3"/>
        </dgm:presLayoutVars>
      </dgm:prSet>
      <dgm:spPr/>
    </dgm:pt>
    <dgm:pt modelId="{CD92671F-E254-4FA8-982D-5C68E0D226F7}" type="pres">
      <dgm:prSet presAssocID="{39BC5951-E9A6-4719-A572-A647DD211875}" presName="rootConnector" presStyleLbl="node4" presStyleIdx="8" presStyleCnt="59"/>
      <dgm:spPr/>
    </dgm:pt>
    <dgm:pt modelId="{A09F6683-EAD2-4A84-9393-25B0C1ADE629}" type="pres">
      <dgm:prSet presAssocID="{39BC5951-E9A6-4719-A572-A647DD211875}" presName="hierChild4" presStyleCnt="0"/>
      <dgm:spPr/>
    </dgm:pt>
    <dgm:pt modelId="{DC93DD8B-9191-448A-BE00-E185FB4765D2}" type="pres">
      <dgm:prSet presAssocID="{39BC5951-E9A6-4719-A572-A647DD211875}" presName="hierChild5" presStyleCnt="0"/>
      <dgm:spPr/>
    </dgm:pt>
    <dgm:pt modelId="{A28FF3CC-A377-4FDD-9784-2C8976C23590}" type="pres">
      <dgm:prSet presAssocID="{244B90A1-74F1-422C-88EF-4D368B19AFB7}" presName="Name37" presStyleLbl="parChTrans1D4" presStyleIdx="9" presStyleCnt="59"/>
      <dgm:spPr/>
    </dgm:pt>
    <dgm:pt modelId="{CF645513-7D7D-4B39-BFFF-D7B39C67449C}" type="pres">
      <dgm:prSet presAssocID="{4995FD57-2C50-428A-B1F2-0237EBFBFB91}" presName="hierRoot2" presStyleCnt="0">
        <dgm:presLayoutVars>
          <dgm:hierBranch val="init"/>
        </dgm:presLayoutVars>
      </dgm:prSet>
      <dgm:spPr/>
    </dgm:pt>
    <dgm:pt modelId="{CBC4D107-38CD-49E1-8D42-FB1BC76B4B7A}" type="pres">
      <dgm:prSet presAssocID="{4995FD57-2C50-428A-B1F2-0237EBFBFB91}" presName="rootComposite" presStyleCnt="0"/>
      <dgm:spPr/>
    </dgm:pt>
    <dgm:pt modelId="{182B5215-2FAE-4167-B937-7D8ECAC14AF3}" type="pres">
      <dgm:prSet presAssocID="{4995FD57-2C50-428A-B1F2-0237EBFBFB91}" presName="rootText" presStyleLbl="node4" presStyleIdx="9" presStyleCnt="59">
        <dgm:presLayoutVars>
          <dgm:chPref val="3"/>
        </dgm:presLayoutVars>
      </dgm:prSet>
      <dgm:spPr/>
    </dgm:pt>
    <dgm:pt modelId="{2D8DBF24-2586-4F79-A002-A006697BD72F}" type="pres">
      <dgm:prSet presAssocID="{4995FD57-2C50-428A-B1F2-0237EBFBFB91}" presName="rootConnector" presStyleLbl="node4" presStyleIdx="9" presStyleCnt="59"/>
      <dgm:spPr/>
    </dgm:pt>
    <dgm:pt modelId="{DD23A493-D267-4D04-84E6-17AF0EA463ED}" type="pres">
      <dgm:prSet presAssocID="{4995FD57-2C50-428A-B1F2-0237EBFBFB91}" presName="hierChild4" presStyleCnt="0"/>
      <dgm:spPr/>
    </dgm:pt>
    <dgm:pt modelId="{D99FDFD4-6250-4052-B3D4-C586CE41CCF5}" type="pres">
      <dgm:prSet presAssocID="{4995FD57-2C50-428A-B1F2-0237EBFBFB91}" presName="hierChild5" presStyleCnt="0"/>
      <dgm:spPr/>
    </dgm:pt>
    <dgm:pt modelId="{867F96CA-D6C5-4373-91E0-451596D43155}" type="pres">
      <dgm:prSet presAssocID="{D818F050-F8E0-427A-B444-F3E7E6E0435E}" presName="Name37" presStyleLbl="parChTrans1D4" presStyleIdx="10" presStyleCnt="59"/>
      <dgm:spPr/>
    </dgm:pt>
    <dgm:pt modelId="{954605CF-789C-45FB-9407-177CC516A8E1}" type="pres">
      <dgm:prSet presAssocID="{A8A1EE3A-299F-4562-ACE6-4528CB540AB3}" presName="hierRoot2" presStyleCnt="0">
        <dgm:presLayoutVars>
          <dgm:hierBranch val="init"/>
        </dgm:presLayoutVars>
      </dgm:prSet>
      <dgm:spPr/>
    </dgm:pt>
    <dgm:pt modelId="{431634A8-AF6F-4C5D-8C0E-DD3F33934A7D}" type="pres">
      <dgm:prSet presAssocID="{A8A1EE3A-299F-4562-ACE6-4528CB540AB3}" presName="rootComposite" presStyleCnt="0"/>
      <dgm:spPr/>
    </dgm:pt>
    <dgm:pt modelId="{A2909F24-1DB8-4FED-8637-04DF5D26444B}" type="pres">
      <dgm:prSet presAssocID="{A8A1EE3A-299F-4562-ACE6-4528CB540AB3}" presName="rootText" presStyleLbl="node4" presStyleIdx="10" presStyleCnt="59">
        <dgm:presLayoutVars>
          <dgm:chPref val="3"/>
        </dgm:presLayoutVars>
      </dgm:prSet>
      <dgm:spPr/>
    </dgm:pt>
    <dgm:pt modelId="{B8B69E43-CF2B-4A73-83A4-6FF831DB77E4}" type="pres">
      <dgm:prSet presAssocID="{A8A1EE3A-299F-4562-ACE6-4528CB540AB3}" presName="rootConnector" presStyleLbl="node4" presStyleIdx="10" presStyleCnt="59"/>
      <dgm:spPr/>
    </dgm:pt>
    <dgm:pt modelId="{27B602DA-8AA8-4A93-8AB0-B9394C399EE4}" type="pres">
      <dgm:prSet presAssocID="{A8A1EE3A-299F-4562-ACE6-4528CB540AB3}" presName="hierChild4" presStyleCnt="0"/>
      <dgm:spPr/>
    </dgm:pt>
    <dgm:pt modelId="{58627F46-2FE3-42A6-9B17-DC959721A50C}" type="pres">
      <dgm:prSet presAssocID="{A8A1EE3A-299F-4562-ACE6-4528CB540AB3}" presName="hierChild5" presStyleCnt="0"/>
      <dgm:spPr/>
    </dgm:pt>
    <dgm:pt modelId="{8AB4E40B-E9DD-48F6-BF22-F8739115F0BD}" type="pres">
      <dgm:prSet presAssocID="{8C309709-1C7F-4191-BD8B-5944F13FFA52}" presName="hierChild5" presStyleCnt="0"/>
      <dgm:spPr/>
    </dgm:pt>
    <dgm:pt modelId="{EEEAF183-3083-4406-9EC4-04C5BCECF79C}" type="pres">
      <dgm:prSet presAssocID="{39F81E4A-B0E8-4572-A0C0-F39DFA2BC6F2}" presName="Name37" presStyleLbl="parChTrans1D3" presStyleIdx="2" presStyleCnt="7"/>
      <dgm:spPr/>
    </dgm:pt>
    <dgm:pt modelId="{B388F62B-B6F5-46E3-8456-36AD26534D53}" type="pres">
      <dgm:prSet presAssocID="{2929FFB2-E89A-4CB3-9A7F-807B6631F1F7}" presName="hierRoot2" presStyleCnt="0">
        <dgm:presLayoutVars>
          <dgm:hierBranch val="init"/>
        </dgm:presLayoutVars>
      </dgm:prSet>
      <dgm:spPr/>
    </dgm:pt>
    <dgm:pt modelId="{4EE3B009-1951-46EC-8FDE-FD4A94CE25F4}" type="pres">
      <dgm:prSet presAssocID="{2929FFB2-E89A-4CB3-9A7F-807B6631F1F7}" presName="rootComposite" presStyleCnt="0"/>
      <dgm:spPr/>
    </dgm:pt>
    <dgm:pt modelId="{2BFB99EC-A6A2-4894-A267-6D0CA15E479B}" type="pres">
      <dgm:prSet presAssocID="{2929FFB2-E89A-4CB3-9A7F-807B6631F1F7}" presName="rootText" presStyleLbl="node3" presStyleIdx="2" presStyleCnt="7">
        <dgm:presLayoutVars>
          <dgm:chPref val="3"/>
        </dgm:presLayoutVars>
      </dgm:prSet>
      <dgm:spPr/>
    </dgm:pt>
    <dgm:pt modelId="{3208E7FC-ABBE-498B-9BE8-72DA3E00F21D}" type="pres">
      <dgm:prSet presAssocID="{2929FFB2-E89A-4CB3-9A7F-807B6631F1F7}" presName="rootConnector" presStyleLbl="node3" presStyleIdx="2" presStyleCnt="7"/>
      <dgm:spPr/>
    </dgm:pt>
    <dgm:pt modelId="{EF66F10C-70F3-49F7-81C1-746AFFB712AB}" type="pres">
      <dgm:prSet presAssocID="{2929FFB2-E89A-4CB3-9A7F-807B6631F1F7}" presName="hierChild4" presStyleCnt="0"/>
      <dgm:spPr/>
    </dgm:pt>
    <dgm:pt modelId="{E6DAD5C0-7C99-44EF-B9AD-0F0270058F6E}" type="pres">
      <dgm:prSet presAssocID="{82D56156-5B84-4557-A31B-B7CDAAD5CEB4}" presName="Name37" presStyleLbl="parChTrans1D4" presStyleIdx="11" presStyleCnt="59"/>
      <dgm:spPr/>
    </dgm:pt>
    <dgm:pt modelId="{C8CF8B08-5EBC-4521-BCE3-59290C5D34D1}" type="pres">
      <dgm:prSet presAssocID="{D8678437-388A-4BEF-B2DB-6680B1B3611A}" presName="hierRoot2" presStyleCnt="0">
        <dgm:presLayoutVars>
          <dgm:hierBranch val="init"/>
        </dgm:presLayoutVars>
      </dgm:prSet>
      <dgm:spPr/>
    </dgm:pt>
    <dgm:pt modelId="{59431933-EE06-4C1D-8A92-8A353CE2A555}" type="pres">
      <dgm:prSet presAssocID="{D8678437-388A-4BEF-B2DB-6680B1B3611A}" presName="rootComposite" presStyleCnt="0"/>
      <dgm:spPr/>
    </dgm:pt>
    <dgm:pt modelId="{99ECCD10-A1BD-4423-9494-714438888787}" type="pres">
      <dgm:prSet presAssocID="{D8678437-388A-4BEF-B2DB-6680B1B3611A}" presName="rootText" presStyleLbl="node4" presStyleIdx="11" presStyleCnt="59">
        <dgm:presLayoutVars>
          <dgm:chPref val="3"/>
        </dgm:presLayoutVars>
      </dgm:prSet>
      <dgm:spPr/>
    </dgm:pt>
    <dgm:pt modelId="{CF2D2805-E011-4B8A-912E-12A56CF59BC4}" type="pres">
      <dgm:prSet presAssocID="{D8678437-388A-4BEF-B2DB-6680B1B3611A}" presName="rootConnector" presStyleLbl="node4" presStyleIdx="11" presStyleCnt="59"/>
      <dgm:spPr/>
    </dgm:pt>
    <dgm:pt modelId="{882D9F6F-E0C8-4A14-855A-0D8381432FA1}" type="pres">
      <dgm:prSet presAssocID="{D8678437-388A-4BEF-B2DB-6680B1B3611A}" presName="hierChild4" presStyleCnt="0"/>
      <dgm:spPr/>
    </dgm:pt>
    <dgm:pt modelId="{F788F23D-379D-4B0E-8F8A-517026B25437}" type="pres">
      <dgm:prSet presAssocID="{D8678437-388A-4BEF-B2DB-6680B1B3611A}" presName="hierChild5" presStyleCnt="0"/>
      <dgm:spPr/>
    </dgm:pt>
    <dgm:pt modelId="{82DC3035-F0FE-461C-B279-456E6AEC8D0E}" type="pres">
      <dgm:prSet presAssocID="{596D3ACE-2327-442E-8BB4-4664FC89223E}" presName="Name37" presStyleLbl="parChTrans1D4" presStyleIdx="12" presStyleCnt="59"/>
      <dgm:spPr/>
    </dgm:pt>
    <dgm:pt modelId="{3ABDAECE-7FF0-4394-ADCC-7B2F78793BE6}" type="pres">
      <dgm:prSet presAssocID="{4829A9FE-B11C-4570-88D9-D2C23E0ED1E2}" presName="hierRoot2" presStyleCnt="0">
        <dgm:presLayoutVars>
          <dgm:hierBranch val="init"/>
        </dgm:presLayoutVars>
      </dgm:prSet>
      <dgm:spPr/>
    </dgm:pt>
    <dgm:pt modelId="{98D20F02-54EC-4D17-B99B-052BD26D2299}" type="pres">
      <dgm:prSet presAssocID="{4829A9FE-B11C-4570-88D9-D2C23E0ED1E2}" presName="rootComposite" presStyleCnt="0"/>
      <dgm:spPr/>
    </dgm:pt>
    <dgm:pt modelId="{A2DED3E7-4818-4938-9D3C-D0309B19EE83}" type="pres">
      <dgm:prSet presAssocID="{4829A9FE-B11C-4570-88D9-D2C23E0ED1E2}" presName="rootText" presStyleLbl="node4" presStyleIdx="12" presStyleCnt="59">
        <dgm:presLayoutVars>
          <dgm:chPref val="3"/>
        </dgm:presLayoutVars>
      </dgm:prSet>
      <dgm:spPr/>
    </dgm:pt>
    <dgm:pt modelId="{1B203B57-8E84-469C-B31A-421CB9961CEB}" type="pres">
      <dgm:prSet presAssocID="{4829A9FE-B11C-4570-88D9-D2C23E0ED1E2}" presName="rootConnector" presStyleLbl="node4" presStyleIdx="12" presStyleCnt="59"/>
      <dgm:spPr/>
    </dgm:pt>
    <dgm:pt modelId="{3EEF376A-02C4-42D2-904A-4A20D380ED09}" type="pres">
      <dgm:prSet presAssocID="{4829A9FE-B11C-4570-88D9-D2C23E0ED1E2}" presName="hierChild4" presStyleCnt="0"/>
      <dgm:spPr/>
    </dgm:pt>
    <dgm:pt modelId="{1A06F990-236C-44DD-AC93-2336ECFF5738}" type="pres">
      <dgm:prSet presAssocID="{4829A9FE-B11C-4570-88D9-D2C23E0ED1E2}" presName="hierChild5" presStyleCnt="0"/>
      <dgm:spPr/>
    </dgm:pt>
    <dgm:pt modelId="{F10D8829-DAE9-453F-A803-BDE96C5B1E5A}" type="pres">
      <dgm:prSet presAssocID="{AA30B8E6-0A62-4BE3-89E7-C9B32559A2C3}" presName="Name37" presStyleLbl="parChTrans1D4" presStyleIdx="13" presStyleCnt="59"/>
      <dgm:spPr/>
    </dgm:pt>
    <dgm:pt modelId="{5A7CF38C-41C4-4AE3-BA48-86FFC85D9BE9}" type="pres">
      <dgm:prSet presAssocID="{3AE6AB7B-74F7-471E-BB82-B1C0E46A36A9}" presName="hierRoot2" presStyleCnt="0">
        <dgm:presLayoutVars>
          <dgm:hierBranch val="init"/>
        </dgm:presLayoutVars>
      </dgm:prSet>
      <dgm:spPr/>
    </dgm:pt>
    <dgm:pt modelId="{4796751C-453B-45AA-84CB-F7E9890DE989}" type="pres">
      <dgm:prSet presAssocID="{3AE6AB7B-74F7-471E-BB82-B1C0E46A36A9}" presName="rootComposite" presStyleCnt="0"/>
      <dgm:spPr/>
    </dgm:pt>
    <dgm:pt modelId="{5292B081-8A6B-4AD7-B22F-BE5300E5FA51}" type="pres">
      <dgm:prSet presAssocID="{3AE6AB7B-74F7-471E-BB82-B1C0E46A36A9}" presName="rootText" presStyleLbl="node4" presStyleIdx="13" presStyleCnt="59">
        <dgm:presLayoutVars>
          <dgm:chPref val="3"/>
        </dgm:presLayoutVars>
      </dgm:prSet>
      <dgm:spPr/>
    </dgm:pt>
    <dgm:pt modelId="{093407A9-B66E-43D1-921B-EFC9F56647BB}" type="pres">
      <dgm:prSet presAssocID="{3AE6AB7B-74F7-471E-BB82-B1C0E46A36A9}" presName="rootConnector" presStyleLbl="node4" presStyleIdx="13" presStyleCnt="59"/>
      <dgm:spPr/>
    </dgm:pt>
    <dgm:pt modelId="{7331572A-6F2A-4763-83C2-568347CFEB3D}" type="pres">
      <dgm:prSet presAssocID="{3AE6AB7B-74F7-471E-BB82-B1C0E46A36A9}" presName="hierChild4" presStyleCnt="0"/>
      <dgm:spPr/>
    </dgm:pt>
    <dgm:pt modelId="{27B692F2-E6AB-4268-8F74-38FD7A85B353}" type="pres">
      <dgm:prSet presAssocID="{3AE6AB7B-74F7-471E-BB82-B1C0E46A36A9}" presName="hierChild5" presStyleCnt="0"/>
      <dgm:spPr/>
    </dgm:pt>
    <dgm:pt modelId="{44813F1E-5F47-4E82-AACC-9B1E51C9A582}" type="pres">
      <dgm:prSet presAssocID="{14723154-73F3-4E66-B8E0-B0464CBEE48D}" presName="Name37" presStyleLbl="parChTrans1D4" presStyleIdx="14" presStyleCnt="59"/>
      <dgm:spPr/>
    </dgm:pt>
    <dgm:pt modelId="{E68B437C-448D-49AA-8387-115FC98F217D}" type="pres">
      <dgm:prSet presAssocID="{237BDD6F-EE38-4D0B-9238-A08C72F1339B}" presName="hierRoot2" presStyleCnt="0">
        <dgm:presLayoutVars>
          <dgm:hierBranch val="init"/>
        </dgm:presLayoutVars>
      </dgm:prSet>
      <dgm:spPr/>
    </dgm:pt>
    <dgm:pt modelId="{1768D1EC-A9CF-4B48-896A-9569BC626D07}" type="pres">
      <dgm:prSet presAssocID="{237BDD6F-EE38-4D0B-9238-A08C72F1339B}" presName="rootComposite" presStyleCnt="0"/>
      <dgm:spPr/>
    </dgm:pt>
    <dgm:pt modelId="{6C8C794A-9D62-4AE5-AEF9-7A02CD45DFB8}" type="pres">
      <dgm:prSet presAssocID="{237BDD6F-EE38-4D0B-9238-A08C72F1339B}" presName="rootText" presStyleLbl="node4" presStyleIdx="14" presStyleCnt="59">
        <dgm:presLayoutVars>
          <dgm:chPref val="3"/>
        </dgm:presLayoutVars>
      </dgm:prSet>
      <dgm:spPr/>
    </dgm:pt>
    <dgm:pt modelId="{561447AD-843C-4E55-99AB-3BD789E68CBF}" type="pres">
      <dgm:prSet presAssocID="{237BDD6F-EE38-4D0B-9238-A08C72F1339B}" presName="rootConnector" presStyleLbl="node4" presStyleIdx="14" presStyleCnt="59"/>
      <dgm:spPr/>
    </dgm:pt>
    <dgm:pt modelId="{72AAB1DF-B7A5-43C2-8C8E-172250C62A07}" type="pres">
      <dgm:prSet presAssocID="{237BDD6F-EE38-4D0B-9238-A08C72F1339B}" presName="hierChild4" presStyleCnt="0"/>
      <dgm:spPr/>
    </dgm:pt>
    <dgm:pt modelId="{8CEA7AFD-CFE6-4B38-980A-85D6D299FB45}" type="pres">
      <dgm:prSet presAssocID="{237BDD6F-EE38-4D0B-9238-A08C72F1339B}" presName="hierChild5" presStyleCnt="0"/>
      <dgm:spPr/>
    </dgm:pt>
    <dgm:pt modelId="{55C086FB-8764-452B-97D3-99FEFC9B7019}" type="pres">
      <dgm:prSet presAssocID="{F662A0C6-64C8-4BBC-B6BB-72902C1612FD}" presName="Name37" presStyleLbl="parChTrans1D4" presStyleIdx="15" presStyleCnt="59"/>
      <dgm:spPr/>
    </dgm:pt>
    <dgm:pt modelId="{6659E00F-AD64-45C1-BA66-5661BA32CC1C}" type="pres">
      <dgm:prSet presAssocID="{B2B44746-DAD3-4793-90A7-D9DA3F5AB099}" presName="hierRoot2" presStyleCnt="0">
        <dgm:presLayoutVars>
          <dgm:hierBranch val="init"/>
        </dgm:presLayoutVars>
      </dgm:prSet>
      <dgm:spPr/>
    </dgm:pt>
    <dgm:pt modelId="{1E4118F7-B9E1-4960-9639-812FBF04A3A4}" type="pres">
      <dgm:prSet presAssocID="{B2B44746-DAD3-4793-90A7-D9DA3F5AB099}" presName="rootComposite" presStyleCnt="0"/>
      <dgm:spPr/>
    </dgm:pt>
    <dgm:pt modelId="{54B850B8-F642-4CE8-9D4E-C28305C92B94}" type="pres">
      <dgm:prSet presAssocID="{B2B44746-DAD3-4793-90A7-D9DA3F5AB099}" presName="rootText" presStyleLbl="node4" presStyleIdx="15" presStyleCnt="59">
        <dgm:presLayoutVars>
          <dgm:chPref val="3"/>
        </dgm:presLayoutVars>
      </dgm:prSet>
      <dgm:spPr/>
    </dgm:pt>
    <dgm:pt modelId="{91B4BDF5-85E1-4427-B069-6D51B7510407}" type="pres">
      <dgm:prSet presAssocID="{B2B44746-DAD3-4793-90A7-D9DA3F5AB099}" presName="rootConnector" presStyleLbl="node4" presStyleIdx="15" presStyleCnt="59"/>
      <dgm:spPr/>
    </dgm:pt>
    <dgm:pt modelId="{BB2F7AD4-4011-4627-83C9-97EE7D40125D}" type="pres">
      <dgm:prSet presAssocID="{B2B44746-DAD3-4793-90A7-D9DA3F5AB099}" presName="hierChild4" presStyleCnt="0"/>
      <dgm:spPr/>
    </dgm:pt>
    <dgm:pt modelId="{751FD773-0FF1-4A05-91E8-F18A4B1644E4}" type="pres">
      <dgm:prSet presAssocID="{B2B44746-DAD3-4793-90A7-D9DA3F5AB099}" presName="hierChild5" presStyleCnt="0"/>
      <dgm:spPr/>
    </dgm:pt>
    <dgm:pt modelId="{07D7CA72-749D-4F7F-AE1D-63E467F1BB88}" type="pres">
      <dgm:prSet presAssocID="{7DBDD7B0-F364-4F4D-B7C6-3F03F177370B}" presName="Name37" presStyleLbl="parChTrans1D4" presStyleIdx="16" presStyleCnt="59"/>
      <dgm:spPr/>
    </dgm:pt>
    <dgm:pt modelId="{DC096142-5F80-4292-990C-0056BF757079}" type="pres">
      <dgm:prSet presAssocID="{B5926E83-ADF3-48DC-B4C5-FE6389DC97BC}" presName="hierRoot2" presStyleCnt="0">
        <dgm:presLayoutVars>
          <dgm:hierBranch val="init"/>
        </dgm:presLayoutVars>
      </dgm:prSet>
      <dgm:spPr/>
    </dgm:pt>
    <dgm:pt modelId="{C9724D20-2371-453A-96A6-B7E08871BEDD}" type="pres">
      <dgm:prSet presAssocID="{B5926E83-ADF3-48DC-B4C5-FE6389DC97BC}" presName="rootComposite" presStyleCnt="0"/>
      <dgm:spPr/>
    </dgm:pt>
    <dgm:pt modelId="{814F2245-3E9B-4402-924E-5CBA38D6B8A0}" type="pres">
      <dgm:prSet presAssocID="{B5926E83-ADF3-48DC-B4C5-FE6389DC97BC}" presName="rootText" presStyleLbl="node4" presStyleIdx="16" presStyleCnt="59">
        <dgm:presLayoutVars>
          <dgm:chPref val="3"/>
        </dgm:presLayoutVars>
      </dgm:prSet>
      <dgm:spPr/>
    </dgm:pt>
    <dgm:pt modelId="{55CBF551-5467-4207-804B-EF1D996AAD95}" type="pres">
      <dgm:prSet presAssocID="{B5926E83-ADF3-48DC-B4C5-FE6389DC97BC}" presName="rootConnector" presStyleLbl="node4" presStyleIdx="16" presStyleCnt="59"/>
      <dgm:spPr/>
    </dgm:pt>
    <dgm:pt modelId="{4A6E87FC-6518-4070-AD69-13BC3597FB54}" type="pres">
      <dgm:prSet presAssocID="{B5926E83-ADF3-48DC-B4C5-FE6389DC97BC}" presName="hierChild4" presStyleCnt="0"/>
      <dgm:spPr/>
    </dgm:pt>
    <dgm:pt modelId="{7002B0B0-5481-4505-A929-19CE62D72EF7}" type="pres">
      <dgm:prSet presAssocID="{B5926E83-ADF3-48DC-B4C5-FE6389DC97BC}" presName="hierChild5" presStyleCnt="0"/>
      <dgm:spPr/>
    </dgm:pt>
    <dgm:pt modelId="{9C19D710-C9A7-47E0-8F78-35AFE8DAD71B}" type="pres">
      <dgm:prSet presAssocID="{2929FFB2-E89A-4CB3-9A7F-807B6631F1F7}" presName="hierChild5" presStyleCnt="0"/>
      <dgm:spPr/>
    </dgm:pt>
    <dgm:pt modelId="{E4EE6067-13F4-4173-B0D3-D80F95766EC7}" type="pres">
      <dgm:prSet presAssocID="{CD5D1CC1-4A34-47E0-A479-F15E5F2D981E}" presName="Name37" presStyleLbl="parChTrans1D3" presStyleIdx="3" presStyleCnt="7"/>
      <dgm:spPr/>
    </dgm:pt>
    <dgm:pt modelId="{E261B001-6641-40CD-A229-F81FD2DBAB76}" type="pres">
      <dgm:prSet presAssocID="{26CB76A4-75B6-441F-BF5B-862A92DF8B30}" presName="hierRoot2" presStyleCnt="0">
        <dgm:presLayoutVars>
          <dgm:hierBranch val="init"/>
        </dgm:presLayoutVars>
      </dgm:prSet>
      <dgm:spPr/>
    </dgm:pt>
    <dgm:pt modelId="{46CF8BA2-7481-42BD-8A36-3EA8C3A90859}" type="pres">
      <dgm:prSet presAssocID="{26CB76A4-75B6-441F-BF5B-862A92DF8B30}" presName="rootComposite" presStyleCnt="0"/>
      <dgm:spPr/>
    </dgm:pt>
    <dgm:pt modelId="{E413F57E-6AA7-49C3-BFC9-25AADA2F1309}" type="pres">
      <dgm:prSet presAssocID="{26CB76A4-75B6-441F-BF5B-862A92DF8B30}" presName="rootText" presStyleLbl="node3" presStyleIdx="3" presStyleCnt="7">
        <dgm:presLayoutVars>
          <dgm:chPref val="3"/>
        </dgm:presLayoutVars>
      </dgm:prSet>
      <dgm:spPr/>
    </dgm:pt>
    <dgm:pt modelId="{7F637CDF-3DEA-42C1-925C-7D0CA07F2C0D}" type="pres">
      <dgm:prSet presAssocID="{26CB76A4-75B6-441F-BF5B-862A92DF8B30}" presName="rootConnector" presStyleLbl="node3" presStyleIdx="3" presStyleCnt="7"/>
      <dgm:spPr/>
    </dgm:pt>
    <dgm:pt modelId="{09AD0BD3-6345-48DF-8142-CD1696D7B850}" type="pres">
      <dgm:prSet presAssocID="{26CB76A4-75B6-441F-BF5B-862A92DF8B30}" presName="hierChild4" presStyleCnt="0"/>
      <dgm:spPr/>
    </dgm:pt>
    <dgm:pt modelId="{9BDD0F55-CC9B-40B6-8E17-D773BBE2179A}" type="pres">
      <dgm:prSet presAssocID="{DF8B4CAD-D744-4990-9B9A-56B3528298B6}" presName="Name37" presStyleLbl="parChTrans1D4" presStyleIdx="17" presStyleCnt="59"/>
      <dgm:spPr/>
    </dgm:pt>
    <dgm:pt modelId="{F95CC4AC-1993-424F-8855-CE22EB70BB16}" type="pres">
      <dgm:prSet presAssocID="{502EE700-A6E4-40C4-8EA9-7D0D2A1149AF}" presName="hierRoot2" presStyleCnt="0">
        <dgm:presLayoutVars>
          <dgm:hierBranch val="init"/>
        </dgm:presLayoutVars>
      </dgm:prSet>
      <dgm:spPr/>
    </dgm:pt>
    <dgm:pt modelId="{85165124-B58A-431B-AA2C-28E71BB3674E}" type="pres">
      <dgm:prSet presAssocID="{502EE700-A6E4-40C4-8EA9-7D0D2A1149AF}" presName="rootComposite" presStyleCnt="0"/>
      <dgm:spPr/>
    </dgm:pt>
    <dgm:pt modelId="{D2D6A0D5-96B0-4F9A-A13A-94B8850F3838}" type="pres">
      <dgm:prSet presAssocID="{502EE700-A6E4-40C4-8EA9-7D0D2A1149AF}" presName="rootText" presStyleLbl="node4" presStyleIdx="17" presStyleCnt="59">
        <dgm:presLayoutVars>
          <dgm:chPref val="3"/>
        </dgm:presLayoutVars>
      </dgm:prSet>
      <dgm:spPr/>
    </dgm:pt>
    <dgm:pt modelId="{20505749-2DB9-4B8C-98DC-689940D8D2B5}" type="pres">
      <dgm:prSet presAssocID="{502EE700-A6E4-40C4-8EA9-7D0D2A1149AF}" presName="rootConnector" presStyleLbl="node4" presStyleIdx="17" presStyleCnt="59"/>
      <dgm:spPr/>
    </dgm:pt>
    <dgm:pt modelId="{CA8C0787-3762-41CA-968D-7C54A5FA6421}" type="pres">
      <dgm:prSet presAssocID="{502EE700-A6E4-40C4-8EA9-7D0D2A1149AF}" presName="hierChild4" presStyleCnt="0"/>
      <dgm:spPr/>
    </dgm:pt>
    <dgm:pt modelId="{B296DD69-963D-42EC-A522-7FEF56A465C3}" type="pres">
      <dgm:prSet presAssocID="{502EE700-A6E4-40C4-8EA9-7D0D2A1149AF}" presName="hierChild5" presStyleCnt="0"/>
      <dgm:spPr/>
    </dgm:pt>
    <dgm:pt modelId="{85EF9EA0-AF38-479B-B413-72E34C00E5B6}" type="pres">
      <dgm:prSet presAssocID="{A1E126DA-6EC8-494B-ABD7-D2281FECEEC5}" presName="Name37" presStyleLbl="parChTrans1D4" presStyleIdx="18" presStyleCnt="59"/>
      <dgm:spPr/>
    </dgm:pt>
    <dgm:pt modelId="{F09C977C-B572-4110-8576-BE6FFD7C866D}" type="pres">
      <dgm:prSet presAssocID="{C3126A4D-288D-46B1-AEED-FC107A23A835}" presName="hierRoot2" presStyleCnt="0">
        <dgm:presLayoutVars>
          <dgm:hierBranch val="init"/>
        </dgm:presLayoutVars>
      </dgm:prSet>
      <dgm:spPr/>
    </dgm:pt>
    <dgm:pt modelId="{EFABBAA8-590C-41E2-8A26-2D45DB99F403}" type="pres">
      <dgm:prSet presAssocID="{C3126A4D-288D-46B1-AEED-FC107A23A835}" presName="rootComposite" presStyleCnt="0"/>
      <dgm:spPr/>
    </dgm:pt>
    <dgm:pt modelId="{E71EA489-2E29-4247-AB97-857E59D05ED9}" type="pres">
      <dgm:prSet presAssocID="{C3126A4D-288D-46B1-AEED-FC107A23A835}" presName="rootText" presStyleLbl="node4" presStyleIdx="18" presStyleCnt="59">
        <dgm:presLayoutVars>
          <dgm:chPref val="3"/>
        </dgm:presLayoutVars>
      </dgm:prSet>
      <dgm:spPr/>
    </dgm:pt>
    <dgm:pt modelId="{0C469406-A4EA-49ED-AAFD-1618E71B8D35}" type="pres">
      <dgm:prSet presAssocID="{C3126A4D-288D-46B1-AEED-FC107A23A835}" presName="rootConnector" presStyleLbl="node4" presStyleIdx="18" presStyleCnt="59"/>
      <dgm:spPr/>
    </dgm:pt>
    <dgm:pt modelId="{5CCB3B19-B86F-40D4-B88A-F47204D35885}" type="pres">
      <dgm:prSet presAssocID="{C3126A4D-288D-46B1-AEED-FC107A23A835}" presName="hierChild4" presStyleCnt="0"/>
      <dgm:spPr/>
    </dgm:pt>
    <dgm:pt modelId="{8993644F-8ED2-4D36-B963-192E2DB7FD2F}" type="pres">
      <dgm:prSet presAssocID="{C3126A4D-288D-46B1-AEED-FC107A23A835}" presName="hierChild5" presStyleCnt="0"/>
      <dgm:spPr/>
    </dgm:pt>
    <dgm:pt modelId="{2F0E24DA-EAA0-4887-AB24-7B13CCDE6388}" type="pres">
      <dgm:prSet presAssocID="{1F37A871-A116-463B-818B-61034B5419B6}" presName="Name37" presStyleLbl="parChTrans1D4" presStyleIdx="19" presStyleCnt="59"/>
      <dgm:spPr/>
    </dgm:pt>
    <dgm:pt modelId="{52B4569B-B9CE-47AE-ABDA-A0F5F33F24F3}" type="pres">
      <dgm:prSet presAssocID="{A328B6A4-F991-47AB-9E96-91BFFD4DFB7A}" presName="hierRoot2" presStyleCnt="0">
        <dgm:presLayoutVars>
          <dgm:hierBranch val="init"/>
        </dgm:presLayoutVars>
      </dgm:prSet>
      <dgm:spPr/>
    </dgm:pt>
    <dgm:pt modelId="{F4EEFD9D-40BF-4814-9109-14A70C4A66F1}" type="pres">
      <dgm:prSet presAssocID="{A328B6A4-F991-47AB-9E96-91BFFD4DFB7A}" presName="rootComposite" presStyleCnt="0"/>
      <dgm:spPr/>
    </dgm:pt>
    <dgm:pt modelId="{53B7423C-B83A-4C47-9576-33E96A0428E1}" type="pres">
      <dgm:prSet presAssocID="{A328B6A4-F991-47AB-9E96-91BFFD4DFB7A}" presName="rootText" presStyleLbl="node4" presStyleIdx="19" presStyleCnt="59">
        <dgm:presLayoutVars>
          <dgm:chPref val="3"/>
        </dgm:presLayoutVars>
      </dgm:prSet>
      <dgm:spPr/>
    </dgm:pt>
    <dgm:pt modelId="{A1E1DCB9-1CAA-4A02-B0E6-AD0925D4F0BE}" type="pres">
      <dgm:prSet presAssocID="{A328B6A4-F991-47AB-9E96-91BFFD4DFB7A}" presName="rootConnector" presStyleLbl="node4" presStyleIdx="19" presStyleCnt="59"/>
      <dgm:spPr/>
    </dgm:pt>
    <dgm:pt modelId="{1DEFF18B-C7E0-411A-9DD5-226C5CB5F4A6}" type="pres">
      <dgm:prSet presAssocID="{A328B6A4-F991-47AB-9E96-91BFFD4DFB7A}" presName="hierChild4" presStyleCnt="0"/>
      <dgm:spPr/>
    </dgm:pt>
    <dgm:pt modelId="{75126620-7F1D-4A07-A757-7871D4C8878E}" type="pres">
      <dgm:prSet presAssocID="{A328B6A4-F991-47AB-9E96-91BFFD4DFB7A}" presName="hierChild5" presStyleCnt="0"/>
      <dgm:spPr/>
    </dgm:pt>
    <dgm:pt modelId="{EDFC6ECA-50D6-4064-888E-FE709FD432EC}" type="pres">
      <dgm:prSet presAssocID="{EFAC8F49-22C7-4EDA-B395-BBAC3A12287D}" presName="Name37" presStyleLbl="parChTrans1D4" presStyleIdx="20" presStyleCnt="59"/>
      <dgm:spPr/>
    </dgm:pt>
    <dgm:pt modelId="{FBA15828-FE23-46D8-9B02-EC44F4C1CBBC}" type="pres">
      <dgm:prSet presAssocID="{CAF10292-A346-427E-A866-10D6CDD7D995}" presName="hierRoot2" presStyleCnt="0">
        <dgm:presLayoutVars>
          <dgm:hierBranch val="init"/>
        </dgm:presLayoutVars>
      </dgm:prSet>
      <dgm:spPr/>
    </dgm:pt>
    <dgm:pt modelId="{422BD3DB-F59E-4DBB-A12A-F9351B3E87B6}" type="pres">
      <dgm:prSet presAssocID="{CAF10292-A346-427E-A866-10D6CDD7D995}" presName="rootComposite" presStyleCnt="0"/>
      <dgm:spPr/>
    </dgm:pt>
    <dgm:pt modelId="{D60D6447-39A8-497C-AC86-5345A6F8CEAD}" type="pres">
      <dgm:prSet presAssocID="{CAF10292-A346-427E-A866-10D6CDD7D995}" presName="rootText" presStyleLbl="node4" presStyleIdx="20" presStyleCnt="59">
        <dgm:presLayoutVars>
          <dgm:chPref val="3"/>
        </dgm:presLayoutVars>
      </dgm:prSet>
      <dgm:spPr/>
    </dgm:pt>
    <dgm:pt modelId="{2C7EF1A5-6657-462E-8BC9-AF3F3F8DAF7D}" type="pres">
      <dgm:prSet presAssocID="{CAF10292-A346-427E-A866-10D6CDD7D995}" presName="rootConnector" presStyleLbl="node4" presStyleIdx="20" presStyleCnt="59"/>
      <dgm:spPr/>
    </dgm:pt>
    <dgm:pt modelId="{2C0930E2-DC33-4460-A874-1F0C668797E0}" type="pres">
      <dgm:prSet presAssocID="{CAF10292-A346-427E-A866-10D6CDD7D995}" presName="hierChild4" presStyleCnt="0"/>
      <dgm:spPr/>
    </dgm:pt>
    <dgm:pt modelId="{67F78A28-C612-41FA-A9D8-37B00323158D}" type="pres">
      <dgm:prSet presAssocID="{CAF10292-A346-427E-A866-10D6CDD7D995}" presName="hierChild5" presStyleCnt="0"/>
      <dgm:spPr/>
    </dgm:pt>
    <dgm:pt modelId="{C31F36C9-C4D7-46F8-B634-AA42CF348054}" type="pres">
      <dgm:prSet presAssocID="{B70FAE48-0B55-4126-A46F-6882DEE9E969}" presName="Name37" presStyleLbl="parChTrans1D4" presStyleIdx="21" presStyleCnt="59"/>
      <dgm:spPr/>
    </dgm:pt>
    <dgm:pt modelId="{7FF85176-A4FF-4B5A-BBAC-E33203801312}" type="pres">
      <dgm:prSet presAssocID="{A02069A1-2364-4A9C-B07F-8DB4A086ECB3}" presName="hierRoot2" presStyleCnt="0">
        <dgm:presLayoutVars>
          <dgm:hierBranch val="init"/>
        </dgm:presLayoutVars>
      </dgm:prSet>
      <dgm:spPr/>
    </dgm:pt>
    <dgm:pt modelId="{E698B7FA-8D54-4646-925F-B0951344780A}" type="pres">
      <dgm:prSet presAssocID="{A02069A1-2364-4A9C-B07F-8DB4A086ECB3}" presName="rootComposite" presStyleCnt="0"/>
      <dgm:spPr/>
    </dgm:pt>
    <dgm:pt modelId="{C21152DD-A3B6-4137-BAB9-958A7E460D3F}" type="pres">
      <dgm:prSet presAssocID="{A02069A1-2364-4A9C-B07F-8DB4A086ECB3}" presName="rootText" presStyleLbl="node4" presStyleIdx="21" presStyleCnt="59">
        <dgm:presLayoutVars>
          <dgm:chPref val="3"/>
        </dgm:presLayoutVars>
      </dgm:prSet>
      <dgm:spPr/>
    </dgm:pt>
    <dgm:pt modelId="{0176BC3F-DBCA-4CC0-87B7-28687964E920}" type="pres">
      <dgm:prSet presAssocID="{A02069A1-2364-4A9C-B07F-8DB4A086ECB3}" presName="rootConnector" presStyleLbl="node4" presStyleIdx="21" presStyleCnt="59"/>
      <dgm:spPr/>
    </dgm:pt>
    <dgm:pt modelId="{5A68425F-1F5A-41F9-8EC2-2768994ECB66}" type="pres">
      <dgm:prSet presAssocID="{A02069A1-2364-4A9C-B07F-8DB4A086ECB3}" presName="hierChild4" presStyleCnt="0"/>
      <dgm:spPr/>
    </dgm:pt>
    <dgm:pt modelId="{11C91FF5-A9B2-4EDE-974D-1AB9C2A5E136}" type="pres">
      <dgm:prSet presAssocID="{A02069A1-2364-4A9C-B07F-8DB4A086ECB3}" presName="hierChild5" presStyleCnt="0"/>
      <dgm:spPr/>
    </dgm:pt>
    <dgm:pt modelId="{3AFAF6CA-4F94-4EF0-9376-2906B4A5284A}" type="pres">
      <dgm:prSet presAssocID="{78AACC4D-A03C-47D2-934F-8724E361FD84}" presName="Name37" presStyleLbl="parChTrans1D4" presStyleIdx="22" presStyleCnt="59"/>
      <dgm:spPr/>
    </dgm:pt>
    <dgm:pt modelId="{0E35F13A-687D-4C6B-BE61-72A488E7501C}" type="pres">
      <dgm:prSet presAssocID="{C38D4DC2-FEE6-49DC-8F68-ECBEEFB88061}" presName="hierRoot2" presStyleCnt="0">
        <dgm:presLayoutVars>
          <dgm:hierBranch val="init"/>
        </dgm:presLayoutVars>
      </dgm:prSet>
      <dgm:spPr/>
    </dgm:pt>
    <dgm:pt modelId="{B45FA5F7-E138-42F7-A485-46A951B55B75}" type="pres">
      <dgm:prSet presAssocID="{C38D4DC2-FEE6-49DC-8F68-ECBEEFB88061}" presName="rootComposite" presStyleCnt="0"/>
      <dgm:spPr/>
    </dgm:pt>
    <dgm:pt modelId="{5161BF93-3DA9-4A3F-89D4-4F25B3885201}" type="pres">
      <dgm:prSet presAssocID="{C38D4DC2-FEE6-49DC-8F68-ECBEEFB88061}" presName="rootText" presStyleLbl="node4" presStyleIdx="22" presStyleCnt="59">
        <dgm:presLayoutVars>
          <dgm:chPref val="3"/>
        </dgm:presLayoutVars>
      </dgm:prSet>
      <dgm:spPr/>
    </dgm:pt>
    <dgm:pt modelId="{CCE6F1BC-284C-4069-A36B-6654EE1F1FC6}" type="pres">
      <dgm:prSet presAssocID="{C38D4DC2-FEE6-49DC-8F68-ECBEEFB88061}" presName="rootConnector" presStyleLbl="node4" presStyleIdx="22" presStyleCnt="59"/>
      <dgm:spPr/>
    </dgm:pt>
    <dgm:pt modelId="{1B205E41-99A7-48BC-A516-DE619FE28B75}" type="pres">
      <dgm:prSet presAssocID="{C38D4DC2-FEE6-49DC-8F68-ECBEEFB88061}" presName="hierChild4" presStyleCnt="0"/>
      <dgm:spPr/>
    </dgm:pt>
    <dgm:pt modelId="{F46053F7-CDCC-4844-81B1-94DE34039597}" type="pres">
      <dgm:prSet presAssocID="{C38D4DC2-FEE6-49DC-8F68-ECBEEFB88061}" presName="hierChild5" presStyleCnt="0"/>
      <dgm:spPr/>
    </dgm:pt>
    <dgm:pt modelId="{6CD10553-A8C4-4118-B3CA-44F3B4420C0F}" type="pres">
      <dgm:prSet presAssocID="{7912FC8A-7209-42CF-B867-A2991AF36D89}" presName="Name37" presStyleLbl="parChTrans1D4" presStyleIdx="23" presStyleCnt="59"/>
      <dgm:spPr/>
    </dgm:pt>
    <dgm:pt modelId="{D4DDC2CC-201F-43AC-A60B-8D9F533B1683}" type="pres">
      <dgm:prSet presAssocID="{E0C618D3-52F4-46DD-9D80-8CF67972306E}" presName="hierRoot2" presStyleCnt="0">
        <dgm:presLayoutVars>
          <dgm:hierBranch val="init"/>
        </dgm:presLayoutVars>
      </dgm:prSet>
      <dgm:spPr/>
    </dgm:pt>
    <dgm:pt modelId="{948B04A8-CB27-415D-A775-23FB971E5EE0}" type="pres">
      <dgm:prSet presAssocID="{E0C618D3-52F4-46DD-9D80-8CF67972306E}" presName="rootComposite" presStyleCnt="0"/>
      <dgm:spPr/>
    </dgm:pt>
    <dgm:pt modelId="{A070F750-AB04-4336-9E89-D873B2BEE760}" type="pres">
      <dgm:prSet presAssocID="{E0C618D3-52F4-46DD-9D80-8CF67972306E}" presName="rootText" presStyleLbl="node4" presStyleIdx="23" presStyleCnt="59">
        <dgm:presLayoutVars>
          <dgm:chPref val="3"/>
        </dgm:presLayoutVars>
      </dgm:prSet>
      <dgm:spPr/>
    </dgm:pt>
    <dgm:pt modelId="{6C0E94C6-E32F-474D-A0FD-7F2C38A18FCE}" type="pres">
      <dgm:prSet presAssocID="{E0C618D3-52F4-46DD-9D80-8CF67972306E}" presName="rootConnector" presStyleLbl="node4" presStyleIdx="23" presStyleCnt="59"/>
      <dgm:spPr/>
    </dgm:pt>
    <dgm:pt modelId="{0259FA0A-1AA8-4EBE-82E5-9C3A47104986}" type="pres">
      <dgm:prSet presAssocID="{E0C618D3-52F4-46DD-9D80-8CF67972306E}" presName="hierChild4" presStyleCnt="0"/>
      <dgm:spPr/>
    </dgm:pt>
    <dgm:pt modelId="{348F3951-2F4D-46F3-B342-D7575EFF673A}" type="pres">
      <dgm:prSet presAssocID="{E0C618D3-52F4-46DD-9D80-8CF67972306E}" presName="hierChild5" presStyleCnt="0"/>
      <dgm:spPr/>
    </dgm:pt>
    <dgm:pt modelId="{A2D19D00-796C-4376-AF84-37D11B0B78FA}" type="pres">
      <dgm:prSet presAssocID="{26CB76A4-75B6-441F-BF5B-862A92DF8B30}" presName="hierChild5" presStyleCnt="0"/>
      <dgm:spPr/>
    </dgm:pt>
    <dgm:pt modelId="{6BB0607A-6A58-4F76-9772-74EC2DAF2B96}" type="pres">
      <dgm:prSet presAssocID="{7BCE17B7-7293-4F1C-ADB8-30F1BA519D85}" presName="Name37" presStyleLbl="parChTrans1D3" presStyleIdx="4" presStyleCnt="7"/>
      <dgm:spPr/>
    </dgm:pt>
    <dgm:pt modelId="{DE1C9A69-E329-4831-A3BD-99792E5ABD7E}" type="pres">
      <dgm:prSet presAssocID="{29408F3C-44CC-4CB4-A0D0-341680385D06}" presName="hierRoot2" presStyleCnt="0">
        <dgm:presLayoutVars>
          <dgm:hierBranch val="init"/>
        </dgm:presLayoutVars>
      </dgm:prSet>
      <dgm:spPr/>
    </dgm:pt>
    <dgm:pt modelId="{E96C1621-E292-4ADA-B2D6-EE5EC4D545C9}" type="pres">
      <dgm:prSet presAssocID="{29408F3C-44CC-4CB4-A0D0-341680385D06}" presName="rootComposite" presStyleCnt="0"/>
      <dgm:spPr/>
    </dgm:pt>
    <dgm:pt modelId="{7C32F4FC-4C51-4515-9957-9A3FBCF4F218}" type="pres">
      <dgm:prSet presAssocID="{29408F3C-44CC-4CB4-A0D0-341680385D06}" presName="rootText" presStyleLbl="node3" presStyleIdx="4" presStyleCnt="7">
        <dgm:presLayoutVars>
          <dgm:chPref val="3"/>
        </dgm:presLayoutVars>
      </dgm:prSet>
      <dgm:spPr/>
    </dgm:pt>
    <dgm:pt modelId="{C19B1F0A-DEDB-4BCF-A43B-FCED90661CA8}" type="pres">
      <dgm:prSet presAssocID="{29408F3C-44CC-4CB4-A0D0-341680385D06}" presName="rootConnector" presStyleLbl="node3" presStyleIdx="4" presStyleCnt="7"/>
      <dgm:spPr/>
    </dgm:pt>
    <dgm:pt modelId="{A658A011-B229-450F-B5F0-09D4F2D9A5EE}" type="pres">
      <dgm:prSet presAssocID="{29408F3C-44CC-4CB4-A0D0-341680385D06}" presName="hierChild4" presStyleCnt="0"/>
      <dgm:spPr/>
    </dgm:pt>
    <dgm:pt modelId="{40A71C7E-EB5C-49FE-A80E-1F929F0693E1}" type="pres">
      <dgm:prSet presAssocID="{5F78EE83-5500-446C-9AC5-C24C09D15DEB}" presName="Name37" presStyleLbl="parChTrans1D4" presStyleIdx="24" presStyleCnt="59"/>
      <dgm:spPr/>
    </dgm:pt>
    <dgm:pt modelId="{8068E1E1-E707-406B-908D-B99A2C8F8D1F}" type="pres">
      <dgm:prSet presAssocID="{9A7D8B37-1225-4C52-9C33-399813965CF7}" presName="hierRoot2" presStyleCnt="0">
        <dgm:presLayoutVars>
          <dgm:hierBranch val="init"/>
        </dgm:presLayoutVars>
      </dgm:prSet>
      <dgm:spPr/>
    </dgm:pt>
    <dgm:pt modelId="{38F4D158-C77E-4430-8BC8-95DB401E12D6}" type="pres">
      <dgm:prSet presAssocID="{9A7D8B37-1225-4C52-9C33-399813965CF7}" presName="rootComposite" presStyleCnt="0"/>
      <dgm:spPr/>
    </dgm:pt>
    <dgm:pt modelId="{B1F2FE13-2CA4-4457-8F32-A9DFCEA24980}" type="pres">
      <dgm:prSet presAssocID="{9A7D8B37-1225-4C52-9C33-399813965CF7}" presName="rootText" presStyleLbl="node4" presStyleIdx="24" presStyleCnt="59">
        <dgm:presLayoutVars>
          <dgm:chPref val="3"/>
        </dgm:presLayoutVars>
      </dgm:prSet>
      <dgm:spPr/>
    </dgm:pt>
    <dgm:pt modelId="{9B06F349-5685-4617-A51E-22CA809460F9}" type="pres">
      <dgm:prSet presAssocID="{9A7D8B37-1225-4C52-9C33-399813965CF7}" presName="rootConnector" presStyleLbl="node4" presStyleIdx="24" presStyleCnt="59"/>
      <dgm:spPr/>
    </dgm:pt>
    <dgm:pt modelId="{55FCEB50-3E25-4DB2-AD07-F07AB83595C5}" type="pres">
      <dgm:prSet presAssocID="{9A7D8B37-1225-4C52-9C33-399813965CF7}" presName="hierChild4" presStyleCnt="0"/>
      <dgm:spPr/>
    </dgm:pt>
    <dgm:pt modelId="{137F862F-AA42-48C5-BBB1-41FF620C0121}" type="pres">
      <dgm:prSet presAssocID="{9A7D8B37-1225-4C52-9C33-399813965CF7}" presName="hierChild5" presStyleCnt="0"/>
      <dgm:spPr/>
    </dgm:pt>
    <dgm:pt modelId="{1FA9B8D2-04A8-45C4-B9EA-80290B9588BA}" type="pres">
      <dgm:prSet presAssocID="{199E8B4D-0E6D-4C5B-AD95-0B23EAFE0248}" presName="Name37" presStyleLbl="parChTrans1D4" presStyleIdx="25" presStyleCnt="59"/>
      <dgm:spPr/>
    </dgm:pt>
    <dgm:pt modelId="{DB221FFE-7E64-448F-AC65-C38ED6680BA2}" type="pres">
      <dgm:prSet presAssocID="{54F99D0E-E776-4A6A-B260-A0A7A5106194}" presName="hierRoot2" presStyleCnt="0">
        <dgm:presLayoutVars>
          <dgm:hierBranch val="init"/>
        </dgm:presLayoutVars>
      </dgm:prSet>
      <dgm:spPr/>
    </dgm:pt>
    <dgm:pt modelId="{F12B1621-B798-4CFF-A803-A7E15A1C7641}" type="pres">
      <dgm:prSet presAssocID="{54F99D0E-E776-4A6A-B260-A0A7A5106194}" presName="rootComposite" presStyleCnt="0"/>
      <dgm:spPr/>
    </dgm:pt>
    <dgm:pt modelId="{CF187D19-72D7-4C1F-AD50-5697F2E3B981}" type="pres">
      <dgm:prSet presAssocID="{54F99D0E-E776-4A6A-B260-A0A7A5106194}" presName="rootText" presStyleLbl="node4" presStyleIdx="25" presStyleCnt="59">
        <dgm:presLayoutVars>
          <dgm:chPref val="3"/>
        </dgm:presLayoutVars>
      </dgm:prSet>
      <dgm:spPr/>
    </dgm:pt>
    <dgm:pt modelId="{A5E9CEA9-7C81-49B8-BB38-C90E56785F46}" type="pres">
      <dgm:prSet presAssocID="{54F99D0E-E776-4A6A-B260-A0A7A5106194}" presName="rootConnector" presStyleLbl="node4" presStyleIdx="25" presStyleCnt="59"/>
      <dgm:spPr/>
    </dgm:pt>
    <dgm:pt modelId="{48358E69-7CC6-4E2B-B464-4733C9D6EA9B}" type="pres">
      <dgm:prSet presAssocID="{54F99D0E-E776-4A6A-B260-A0A7A5106194}" presName="hierChild4" presStyleCnt="0"/>
      <dgm:spPr/>
    </dgm:pt>
    <dgm:pt modelId="{5CD44539-2021-43BE-A50F-0BD82A456C51}" type="pres">
      <dgm:prSet presAssocID="{54F99D0E-E776-4A6A-B260-A0A7A5106194}" presName="hierChild5" presStyleCnt="0"/>
      <dgm:spPr/>
    </dgm:pt>
    <dgm:pt modelId="{AB483DA0-9FF0-4A5B-93ED-BAEF01918286}" type="pres">
      <dgm:prSet presAssocID="{B979A361-9584-4AB6-86DA-4DF6C15E3182}" presName="Name37" presStyleLbl="parChTrans1D4" presStyleIdx="26" presStyleCnt="59"/>
      <dgm:spPr/>
    </dgm:pt>
    <dgm:pt modelId="{974E7AAC-3DE9-4DD7-933F-CAD0D80528EE}" type="pres">
      <dgm:prSet presAssocID="{61517EED-37E1-4263-80ED-671946F85F23}" presName="hierRoot2" presStyleCnt="0">
        <dgm:presLayoutVars>
          <dgm:hierBranch val="init"/>
        </dgm:presLayoutVars>
      </dgm:prSet>
      <dgm:spPr/>
    </dgm:pt>
    <dgm:pt modelId="{1349687E-196F-43BA-89D4-72C34C885F35}" type="pres">
      <dgm:prSet presAssocID="{61517EED-37E1-4263-80ED-671946F85F23}" presName="rootComposite" presStyleCnt="0"/>
      <dgm:spPr/>
    </dgm:pt>
    <dgm:pt modelId="{61E801B6-8E75-4CF5-9283-35D66D71FB7C}" type="pres">
      <dgm:prSet presAssocID="{61517EED-37E1-4263-80ED-671946F85F23}" presName="rootText" presStyleLbl="node4" presStyleIdx="26" presStyleCnt="59">
        <dgm:presLayoutVars>
          <dgm:chPref val="3"/>
        </dgm:presLayoutVars>
      </dgm:prSet>
      <dgm:spPr/>
    </dgm:pt>
    <dgm:pt modelId="{3F1F5097-3477-43B8-A9BE-F3881B5AB4F4}" type="pres">
      <dgm:prSet presAssocID="{61517EED-37E1-4263-80ED-671946F85F23}" presName="rootConnector" presStyleLbl="node4" presStyleIdx="26" presStyleCnt="59"/>
      <dgm:spPr/>
    </dgm:pt>
    <dgm:pt modelId="{6B4CF463-5307-4C14-941F-AE3AB0BAD9A8}" type="pres">
      <dgm:prSet presAssocID="{61517EED-37E1-4263-80ED-671946F85F23}" presName="hierChild4" presStyleCnt="0"/>
      <dgm:spPr/>
    </dgm:pt>
    <dgm:pt modelId="{B32E0A9F-B588-49D6-829E-FF773E96930D}" type="pres">
      <dgm:prSet presAssocID="{61517EED-37E1-4263-80ED-671946F85F23}" presName="hierChild5" presStyleCnt="0"/>
      <dgm:spPr/>
    </dgm:pt>
    <dgm:pt modelId="{A9767597-AA0E-44C7-B1C7-6F7C59DED018}" type="pres">
      <dgm:prSet presAssocID="{096211A4-56D0-43F1-9095-84ABFA552B00}" presName="Name37" presStyleLbl="parChTrans1D4" presStyleIdx="27" presStyleCnt="59"/>
      <dgm:spPr/>
    </dgm:pt>
    <dgm:pt modelId="{20465512-5DC4-45EB-8DC3-76938B9B3053}" type="pres">
      <dgm:prSet presAssocID="{60B7920C-9027-433C-8C96-445D68D2C89F}" presName="hierRoot2" presStyleCnt="0">
        <dgm:presLayoutVars>
          <dgm:hierBranch val="init"/>
        </dgm:presLayoutVars>
      </dgm:prSet>
      <dgm:spPr/>
    </dgm:pt>
    <dgm:pt modelId="{9354E019-1092-423B-853F-6DC230F972DA}" type="pres">
      <dgm:prSet presAssocID="{60B7920C-9027-433C-8C96-445D68D2C89F}" presName="rootComposite" presStyleCnt="0"/>
      <dgm:spPr/>
    </dgm:pt>
    <dgm:pt modelId="{774FC839-E2F3-4976-A4F1-7EEF5163BF74}" type="pres">
      <dgm:prSet presAssocID="{60B7920C-9027-433C-8C96-445D68D2C89F}" presName="rootText" presStyleLbl="node4" presStyleIdx="27" presStyleCnt="59">
        <dgm:presLayoutVars>
          <dgm:chPref val="3"/>
        </dgm:presLayoutVars>
      </dgm:prSet>
      <dgm:spPr/>
    </dgm:pt>
    <dgm:pt modelId="{B4744954-0B49-45C7-8EDA-F458F61960E4}" type="pres">
      <dgm:prSet presAssocID="{60B7920C-9027-433C-8C96-445D68D2C89F}" presName="rootConnector" presStyleLbl="node4" presStyleIdx="27" presStyleCnt="59"/>
      <dgm:spPr/>
    </dgm:pt>
    <dgm:pt modelId="{31725ED5-19C4-430E-BF70-4D1078240BC6}" type="pres">
      <dgm:prSet presAssocID="{60B7920C-9027-433C-8C96-445D68D2C89F}" presName="hierChild4" presStyleCnt="0"/>
      <dgm:spPr/>
    </dgm:pt>
    <dgm:pt modelId="{8C3B64BB-AE9D-4551-881A-F1A2CE3C846A}" type="pres">
      <dgm:prSet presAssocID="{60B7920C-9027-433C-8C96-445D68D2C89F}" presName="hierChild5" presStyleCnt="0"/>
      <dgm:spPr/>
    </dgm:pt>
    <dgm:pt modelId="{CD5F369F-CEC2-4EC8-9454-72EFFBD5BA2E}" type="pres">
      <dgm:prSet presAssocID="{F5722290-FC5C-4967-AE7B-CB61563B72F5}" presName="Name37" presStyleLbl="parChTrans1D4" presStyleIdx="28" presStyleCnt="59"/>
      <dgm:spPr/>
    </dgm:pt>
    <dgm:pt modelId="{FA15E460-177A-4D49-886C-8C55CFFA648E}" type="pres">
      <dgm:prSet presAssocID="{3B428C64-AE25-42BC-B49F-27D20CCB334A}" presName="hierRoot2" presStyleCnt="0">
        <dgm:presLayoutVars>
          <dgm:hierBranch val="init"/>
        </dgm:presLayoutVars>
      </dgm:prSet>
      <dgm:spPr/>
    </dgm:pt>
    <dgm:pt modelId="{36E142F8-C070-454F-AFA2-5DB368DCE16A}" type="pres">
      <dgm:prSet presAssocID="{3B428C64-AE25-42BC-B49F-27D20CCB334A}" presName="rootComposite" presStyleCnt="0"/>
      <dgm:spPr/>
    </dgm:pt>
    <dgm:pt modelId="{3AF7C32A-9A2E-4353-A986-1ED3310623F1}" type="pres">
      <dgm:prSet presAssocID="{3B428C64-AE25-42BC-B49F-27D20CCB334A}" presName="rootText" presStyleLbl="node4" presStyleIdx="28" presStyleCnt="59">
        <dgm:presLayoutVars>
          <dgm:chPref val="3"/>
        </dgm:presLayoutVars>
      </dgm:prSet>
      <dgm:spPr/>
    </dgm:pt>
    <dgm:pt modelId="{B230054C-27CF-4DF3-87DF-66448C271800}" type="pres">
      <dgm:prSet presAssocID="{3B428C64-AE25-42BC-B49F-27D20CCB334A}" presName="rootConnector" presStyleLbl="node4" presStyleIdx="28" presStyleCnt="59"/>
      <dgm:spPr/>
    </dgm:pt>
    <dgm:pt modelId="{E8B4C60C-A1BE-46BD-BBE9-84C0CAA66651}" type="pres">
      <dgm:prSet presAssocID="{3B428C64-AE25-42BC-B49F-27D20CCB334A}" presName="hierChild4" presStyleCnt="0"/>
      <dgm:spPr/>
    </dgm:pt>
    <dgm:pt modelId="{4C02DE7E-A1FA-488F-A4C5-ACA0FB11645C}" type="pres">
      <dgm:prSet presAssocID="{3B428C64-AE25-42BC-B49F-27D20CCB334A}" presName="hierChild5" presStyleCnt="0"/>
      <dgm:spPr/>
    </dgm:pt>
    <dgm:pt modelId="{CC9883FE-9226-4F83-93A2-A3477D4682D3}" type="pres">
      <dgm:prSet presAssocID="{83AC8EAE-E10A-4508-BF95-6F2E699763D0}" presName="Name37" presStyleLbl="parChTrans1D4" presStyleIdx="29" presStyleCnt="59"/>
      <dgm:spPr/>
    </dgm:pt>
    <dgm:pt modelId="{42ACB868-0C81-4F05-A58F-5DAEDF972258}" type="pres">
      <dgm:prSet presAssocID="{B813BA20-E27F-486D-BB9E-5D526CAAAF32}" presName="hierRoot2" presStyleCnt="0">
        <dgm:presLayoutVars>
          <dgm:hierBranch val="init"/>
        </dgm:presLayoutVars>
      </dgm:prSet>
      <dgm:spPr/>
    </dgm:pt>
    <dgm:pt modelId="{7EC0CC18-3040-4ADC-A5CE-861288AAFD23}" type="pres">
      <dgm:prSet presAssocID="{B813BA20-E27F-486D-BB9E-5D526CAAAF32}" presName="rootComposite" presStyleCnt="0"/>
      <dgm:spPr/>
    </dgm:pt>
    <dgm:pt modelId="{2CA2D34B-F5C2-42D1-BD26-914A923A0C5D}" type="pres">
      <dgm:prSet presAssocID="{B813BA20-E27F-486D-BB9E-5D526CAAAF32}" presName="rootText" presStyleLbl="node4" presStyleIdx="29" presStyleCnt="59">
        <dgm:presLayoutVars>
          <dgm:chPref val="3"/>
        </dgm:presLayoutVars>
      </dgm:prSet>
      <dgm:spPr/>
    </dgm:pt>
    <dgm:pt modelId="{04D78CD3-0B80-49EF-BB7D-7A83FB0E12C0}" type="pres">
      <dgm:prSet presAssocID="{B813BA20-E27F-486D-BB9E-5D526CAAAF32}" presName="rootConnector" presStyleLbl="node4" presStyleIdx="29" presStyleCnt="59"/>
      <dgm:spPr/>
    </dgm:pt>
    <dgm:pt modelId="{3CA73EDF-DEF5-4535-99E5-D57A5CF3C80E}" type="pres">
      <dgm:prSet presAssocID="{B813BA20-E27F-486D-BB9E-5D526CAAAF32}" presName="hierChild4" presStyleCnt="0"/>
      <dgm:spPr/>
    </dgm:pt>
    <dgm:pt modelId="{298C630D-EEC2-4A7A-A53C-A1BF5E4DB045}" type="pres">
      <dgm:prSet presAssocID="{B813BA20-E27F-486D-BB9E-5D526CAAAF32}" presName="hierChild5" presStyleCnt="0"/>
      <dgm:spPr/>
    </dgm:pt>
    <dgm:pt modelId="{A098A577-F3E3-4642-B5AF-537BF701399B}" type="pres">
      <dgm:prSet presAssocID="{29408F3C-44CC-4CB4-A0D0-341680385D06}" presName="hierChild5" presStyleCnt="0"/>
      <dgm:spPr/>
    </dgm:pt>
    <dgm:pt modelId="{A23B5617-97AA-46A8-9FF4-88AC1EE514D5}" type="pres">
      <dgm:prSet presAssocID="{7039EBEE-F9F1-4C42-B0A3-232DFEA8B3D4}" presName="hierChild5" presStyleCnt="0"/>
      <dgm:spPr/>
    </dgm:pt>
    <dgm:pt modelId="{9EDA0245-48BF-4F96-AF75-04D874767EBD}" type="pres">
      <dgm:prSet presAssocID="{6FE1FD75-CF07-4F37-AEAE-B216DDA447EA}" presName="Name37" presStyleLbl="parChTrans1D2" presStyleIdx="1" presStyleCnt="2"/>
      <dgm:spPr/>
    </dgm:pt>
    <dgm:pt modelId="{1C10A0C0-65EE-4D29-9B24-3DCF010AF4A1}" type="pres">
      <dgm:prSet presAssocID="{266823D8-0D9A-4378-BAC0-9B62AE259E0C}" presName="hierRoot2" presStyleCnt="0">
        <dgm:presLayoutVars>
          <dgm:hierBranch val="init"/>
        </dgm:presLayoutVars>
      </dgm:prSet>
      <dgm:spPr/>
    </dgm:pt>
    <dgm:pt modelId="{6114DD89-D912-4A35-A402-71C24BD4ABF1}" type="pres">
      <dgm:prSet presAssocID="{266823D8-0D9A-4378-BAC0-9B62AE259E0C}" presName="rootComposite" presStyleCnt="0"/>
      <dgm:spPr/>
    </dgm:pt>
    <dgm:pt modelId="{AA69ED49-42A5-4B40-84F6-A761C287868D}" type="pres">
      <dgm:prSet presAssocID="{266823D8-0D9A-4378-BAC0-9B62AE259E0C}" presName="rootText" presStyleLbl="node2" presStyleIdx="1" presStyleCnt="2">
        <dgm:presLayoutVars>
          <dgm:chPref val="3"/>
        </dgm:presLayoutVars>
      </dgm:prSet>
      <dgm:spPr/>
    </dgm:pt>
    <dgm:pt modelId="{20E04600-5493-4317-AAB6-10AD249DF288}" type="pres">
      <dgm:prSet presAssocID="{266823D8-0D9A-4378-BAC0-9B62AE259E0C}" presName="rootConnector" presStyleLbl="node2" presStyleIdx="1" presStyleCnt="2"/>
      <dgm:spPr/>
    </dgm:pt>
    <dgm:pt modelId="{70385B69-E8BF-4668-9A06-115AB14ABE2E}" type="pres">
      <dgm:prSet presAssocID="{266823D8-0D9A-4378-BAC0-9B62AE259E0C}" presName="hierChild4" presStyleCnt="0"/>
      <dgm:spPr/>
    </dgm:pt>
    <dgm:pt modelId="{DC0E8002-5295-487F-9547-6969700D4BF7}" type="pres">
      <dgm:prSet presAssocID="{B9EABAC4-CBEE-465F-81E7-3659DACA9A20}" presName="Name37" presStyleLbl="parChTrans1D3" presStyleIdx="5" presStyleCnt="7"/>
      <dgm:spPr/>
    </dgm:pt>
    <dgm:pt modelId="{626F5227-7A97-41F0-B100-C9C92F4238D7}" type="pres">
      <dgm:prSet presAssocID="{A3AA5B07-1932-43B3-944C-7573B8BB1CC4}" presName="hierRoot2" presStyleCnt="0">
        <dgm:presLayoutVars>
          <dgm:hierBranch val="init"/>
        </dgm:presLayoutVars>
      </dgm:prSet>
      <dgm:spPr/>
    </dgm:pt>
    <dgm:pt modelId="{38F99284-3356-46D4-8996-51B6CC5469EF}" type="pres">
      <dgm:prSet presAssocID="{A3AA5B07-1932-43B3-944C-7573B8BB1CC4}" presName="rootComposite" presStyleCnt="0"/>
      <dgm:spPr/>
    </dgm:pt>
    <dgm:pt modelId="{47DDA0B6-4593-41F9-BA9A-5EC748CFB223}" type="pres">
      <dgm:prSet presAssocID="{A3AA5B07-1932-43B3-944C-7573B8BB1CC4}" presName="rootText" presStyleLbl="node3" presStyleIdx="5" presStyleCnt="7">
        <dgm:presLayoutVars>
          <dgm:chPref val="3"/>
        </dgm:presLayoutVars>
      </dgm:prSet>
      <dgm:spPr/>
    </dgm:pt>
    <dgm:pt modelId="{D74DDC08-830D-41AE-9D3A-00A2A569616B}" type="pres">
      <dgm:prSet presAssocID="{A3AA5B07-1932-43B3-944C-7573B8BB1CC4}" presName="rootConnector" presStyleLbl="node3" presStyleIdx="5" presStyleCnt="7"/>
      <dgm:spPr/>
    </dgm:pt>
    <dgm:pt modelId="{D808CD83-9449-4715-B67F-9645325CBB0A}" type="pres">
      <dgm:prSet presAssocID="{A3AA5B07-1932-43B3-944C-7573B8BB1CC4}" presName="hierChild4" presStyleCnt="0"/>
      <dgm:spPr/>
    </dgm:pt>
    <dgm:pt modelId="{6FC8AD35-EA5B-4A6D-893C-7EE528EEF887}" type="pres">
      <dgm:prSet presAssocID="{19669CA5-786D-4998-9106-0F575DC591FC}" presName="Name37" presStyleLbl="parChTrans1D4" presStyleIdx="30" presStyleCnt="59"/>
      <dgm:spPr/>
    </dgm:pt>
    <dgm:pt modelId="{DE02BE99-DFAD-4539-8B6E-E4A6A95859F2}" type="pres">
      <dgm:prSet presAssocID="{F0CFC3F9-38B1-4812-BA73-7DDC799EA100}" presName="hierRoot2" presStyleCnt="0">
        <dgm:presLayoutVars>
          <dgm:hierBranch val="init"/>
        </dgm:presLayoutVars>
      </dgm:prSet>
      <dgm:spPr/>
    </dgm:pt>
    <dgm:pt modelId="{BC138E26-B404-432D-A07A-133798F427DD}" type="pres">
      <dgm:prSet presAssocID="{F0CFC3F9-38B1-4812-BA73-7DDC799EA100}" presName="rootComposite" presStyleCnt="0"/>
      <dgm:spPr/>
    </dgm:pt>
    <dgm:pt modelId="{04286877-5399-4D84-8940-4257D05E4B07}" type="pres">
      <dgm:prSet presAssocID="{F0CFC3F9-38B1-4812-BA73-7DDC799EA100}" presName="rootText" presStyleLbl="node4" presStyleIdx="30" presStyleCnt="59">
        <dgm:presLayoutVars>
          <dgm:chPref val="3"/>
        </dgm:presLayoutVars>
      </dgm:prSet>
      <dgm:spPr/>
    </dgm:pt>
    <dgm:pt modelId="{D77DD5F1-C1B7-425D-ADE9-E3DBE6D6B224}" type="pres">
      <dgm:prSet presAssocID="{F0CFC3F9-38B1-4812-BA73-7DDC799EA100}" presName="rootConnector" presStyleLbl="node4" presStyleIdx="30" presStyleCnt="59"/>
      <dgm:spPr/>
    </dgm:pt>
    <dgm:pt modelId="{002795F7-2DCB-496E-8E09-2B26DCE9E6E9}" type="pres">
      <dgm:prSet presAssocID="{F0CFC3F9-38B1-4812-BA73-7DDC799EA100}" presName="hierChild4" presStyleCnt="0"/>
      <dgm:spPr/>
    </dgm:pt>
    <dgm:pt modelId="{9B33C4D1-C18F-46DB-9FA3-66946C7539E5}" type="pres">
      <dgm:prSet presAssocID="{F0CFC3F9-38B1-4812-BA73-7DDC799EA100}" presName="hierChild5" presStyleCnt="0"/>
      <dgm:spPr/>
    </dgm:pt>
    <dgm:pt modelId="{ABAE0138-1E6B-4D2B-A7C8-60624E795826}" type="pres">
      <dgm:prSet presAssocID="{938EBEEA-9D59-4231-87EA-BC89F7AFBBDC}" presName="Name37" presStyleLbl="parChTrans1D4" presStyleIdx="31" presStyleCnt="59"/>
      <dgm:spPr/>
    </dgm:pt>
    <dgm:pt modelId="{DBC44C97-8640-49A6-A157-A734277747C2}" type="pres">
      <dgm:prSet presAssocID="{8EE5F569-A4F5-476B-8C59-ECFEB0779EF9}" presName="hierRoot2" presStyleCnt="0">
        <dgm:presLayoutVars>
          <dgm:hierBranch val="init"/>
        </dgm:presLayoutVars>
      </dgm:prSet>
      <dgm:spPr/>
    </dgm:pt>
    <dgm:pt modelId="{87DB7134-3F95-475C-9210-EB90D42CC23C}" type="pres">
      <dgm:prSet presAssocID="{8EE5F569-A4F5-476B-8C59-ECFEB0779EF9}" presName="rootComposite" presStyleCnt="0"/>
      <dgm:spPr/>
    </dgm:pt>
    <dgm:pt modelId="{4F80A647-6DA3-4333-A4F7-0A599A407922}" type="pres">
      <dgm:prSet presAssocID="{8EE5F569-A4F5-476B-8C59-ECFEB0779EF9}" presName="rootText" presStyleLbl="node4" presStyleIdx="31" presStyleCnt="59">
        <dgm:presLayoutVars>
          <dgm:chPref val="3"/>
        </dgm:presLayoutVars>
      </dgm:prSet>
      <dgm:spPr/>
    </dgm:pt>
    <dgm:pt modelId="{09892074-08B9-4A51-86B8-CC5D15F1A6C2}" type="pres">
      <dgm:prSet presAssocID="{8EE5F569-A4F5-476B-8C59-ECFEB0779EF9}" presName="rootConnector" presStyleLbl="node4" presStyleIdx="31" presStyleCnt="59"/>
      <dgm:spPr/>
    </dgm:pt>
    <dgm:pt modelId="{1C3579F0-4B8D-4A26-960D-B716BB7D9603}" type="pres">
      <dgm:prSet presAssocID="{8EE5F569-A4F5-476B-8C59-ECFEB0779EF9}" presName="hierChild4" presStyleCnt="0"/>
      <dgm:spPr/>
    </dgm:pt>
    <dgm:pt modelId="{E8D329E5-A914-4E85-94AC-5A7696A06800}" type="pres">
      <dgm:prSet presAssocID="{8EE5F569-A4F5-476B-8C59-ECFEB0779EF9}" presName="hierChild5" presStyleCnt="0"/>
      <dgm:spPr/>
    </dgm:pt>
    <dgm:pt modelId="{C1AA1117-AAE7-4991-B656-A74651ECFA02}" type="pres">
      <dgm:prSet presAssocID="{6B23864F-6574-4883-8C01-C1A040BD583E}" presName="Name37" presStyleLbl="parChTrans1D4" presStyleIdx="32" presStyleCnt="59"/>
      <dgm:spPr/>
    </dgm:pt>
    <dgm:pt modelId="{BCC48D70-6402-4ECB-B9DB-C081F70EF7C2}" type="pres">
      <dgm:prSet presAssocID="{F1F65FEB-22E4-424A-8A31-028F062AEF57}" presName="hierRoot2" presStyleCnt="0">
        <dgm:presLayoutVars>
          <dgm:hierBranch val="init"/>
        </dgm:presLayoutVars>
      </dgm:prSet>
      <dgm:spPr/>
    </dgm:pt>
    <dgm:pt modelId="{AA5A17AC-DA5D-42F5-93CD-27B7A26AAD6B}" type="pres">
      <dgm:prSet presAssocID="{F1F65FEB-22E4-424A-8A31-028F062AEF57}" presName="rootComposite" presStyleCnt="0"/>
      <dgm:spPr/>
    </dgm:pt>
    <dgm:pt modelId="{53696EE0-0A82-4992-A255-528435D499AE}" type="pres">
      <dgm:prSet presAssocID="{F1F65FEB-22E4-424A-8A31-028F062AEF57}" presName="rootText" presStyleLbl="node4" presStyleIdx="32" presStyleCnt="59">
        <dgm:presLayoutVars>
          <dgm:chPref val="3"/>
        </dgm:presLayoutVars>
      </dgm:prSet>
      <dgm:spPr/>
    </dgm:pt>
    <dgm:pt modelId="{B17A14B2-21EA-48BC-AE65-69AE8060BA62}" type="pres">
      <dgm:prSet presAssocID="{F1F65FEB-22E4-424A-8A31-028F062AEF57}" presName="rootConnector" presStyleLbl="node4" presStyleIdx="32" presStyleCnt="59"/>
      <dgm:spPr/>
    </dgm:pt>
    <dgm:pt modelId="{E625C300-DA47-41BC-AC03-AEE85C12BB21}" type="pres">
      <dgm:prSet presAssocID="{F1F65FEB-22E4-424A-8A31-028F062AEF57}" presName="hierChild4" presStyleCnt="0"/>
      <dgm:spPr/>
    </dgm:pt>
    <dgm:pt modelId="{DFB17DC4-5277-4065-A336-F677E7B6B355}" type="pres">
      <dgm:prSet presAssocID="{F1F65FEB-22E4-424A-8A31-028F062AEF57}" presName="hierChild5" presStyleCnt="0"/>
      <dgm:spPr/>
    </dgm:pt>
    <dgm:pt modelId="{BA92AF41-668A-4840-B902-AF117B804C3B}" type="pres">
      <dgm:prSet presAssocID="{0A13E6EB-EC9C-46E0-847D-5F87A0D4E1DE}" presName="Name37" presStyleLbl="parChTrans1D4" presStyleIdx="33" presStyleCnt="59"/>
      <dgm:spPr/>
    </dgm:pt>
    <dgm:pt modelId="{BB44B3C4-BA6D-47F5-B4B3-DB9E2AB9BADE}" type="pres">
      <dgm:prSet presAssocID="{272CE86B-8368-47F8-AD4C-119C555DF62B}" presName="hierRoot2" presStyleCnt="0">
        <dgm:presLayoutVars>
          <dgm:hierBranch val="init"/>
        </dgm:presLayoutVars>
      </dgm:prSet>
      <dgm:spPr/>
    </dgm:pt>
    <dgm:pt modelId="{E923DBD8-A8F1-4D49-85B7-50051023C36D}" type="pres">
      <dgm:prSet presAssocID="{272CE86B-8368-47F8-AD4C-119C555DF62B}" presName="rootComposite" presStyleCnt="0"/>
      <dgm:spPr/>
    </dgm:pt>
    <dgm:pt modelId="{53B9B596-868E-4836-810E-2A5A77563145}" type="pres">
      <dgm:prSet presAssocID="{272CE86B-8368-47F8-AD4C-119C555DF62B}" presName="rootText" presStyleLbl="node4" presStyleIdx="33" presStyleCnt="59">
        <dgm:presLayoutVars>
          <dgm:chPref val="3"/>
        </dgm:presLayoutVars>
      </dgm:prSet>
      <dgm:spPr/>
    </dgm:pt>
    <dgm:pt modelId="{D618970E-AB0D-4DE6-8C81-D8CA14A76A51}" type="pres">
      <dgm:prSet presAssocID="{272CE86B-8368-47F8-AD4C-119C555DF62B}" presName="rootConnector" presStyleLbl="node4" presStyleIdx="33" presStyleCnt="59"/>
      <dgm:spPr/>
    </dgm:pt>
    <dgm:pt modelId="{6C21F1FE-9D19-4308-863A-2699A4D38F57}" type="pres">
      <dgm:prSet presAssocID="{272CE86B-8368-47F8-AD4C-119C555DF62B}" presName="hierChild4" presStyleCnt="0"/>
      <dgm:spPr/>
    </dgm:pt>
    <dgm:pt modelId="{2E66B6B2-52C7-40DE-AD62-451B4A4F4958}" type="pres">
      <dgm:prSet presAssocID="{272CE86B-8368-47F8-AD4C-119C555DF62B}" presName="hierChild5" presStyleCnt="0"/>
      <dgm:spPr/>
    </dgm:pt>
    <dgm:pt modelId="{30481679-0FC6-4655-9E85-D337FDFCFE0F}" type="pres">
      <dgm:prSet presAssocID="{278FF942-B75F-4A99-83A8-9F3C6D190E08}" presName="Name37" presStyleLbl="parChTrans1D4" presStyleIdx="34" presStyleCnt="59"/>
      <dgm:spPr/>
    </dgm:pt>
    <dgm:pt modelId="{1B53F308-A58E-40FD-9E77-C17FFC0156F4}" type="pres">
      <dgm:prSet presAssocID="{9B2B09E0-4107-4CC2-9A45-925E875F67E7}" presName="hierRoot2" presStyleCnt="0">
        <dgm:presLayoutVars>
          <dgm:hierBranch val="init"/>
        </dgm:presLayoutVars>
      </dgm:prSet>
      <dgm:spPr/>
    </dgm:pt>
    <dgm:pt modelId="{FDA8BD1D-CFAA-493A-8BC0-12BB066CC145}" type="pres">
      <dgm:prSet presAssocID="{9B2B09E0-4107-4CC2-9A45-925E875F67E7}" presName="rootComposite" presStyleCnt="0"/>
      <dgm:spPr/>
    </dgm:pt>
    <dgm:pt modelId="{9EA1E8A5-6BED-403F-9D6A-3B0EF0D3A5E5}" type="pres">
      <dgm:prSet presAssocID="{9B2B09E0-4107-4CC2-9A45-925E875F67E7}" presName="rootText" presStyleLbl="node4" presStyleIdx="34" presStyleCnt="59">
        <dgm:presLayoutVars>
          <dgm:chPref val="3"/>
        </dgm:presLayoutVars>
      </dgm:prSet>
      <dgm:spPr/>
    </dgm:pt>
    <dgm:pt modelId="{8E03B5F7-C078-4CDF-B25A-4C8480D0AB16}" type="pres">
      <dgm:prSet presAssocID="{9B2B09E0-4107-4CC2-9A45-925E875F67E7}" presName="rootConnector" presStyleLbl="node4" presStyleIdx="34" presStyleCnt="59"/>
      <dgm:spPr/>
    </dgm:pt>
    <dgm:pt modelId="{C3ED55D7-25F2-4F8C-ACF8-6E2B7D3F4650}" type="pres">
      <dgm:prSet presAssocID="{9B2B09E0-4107-4CC2-9A45-925E875F67E7}" presName="hierChild4" presStyleCnt="0"/>
      <dgm:spPr/>
    </dgm:pt>
    <dgm:pt modelId="{ABD7E2C8-0BEB-4B42-A1CB-7594BA6332DD}" type="pres">
      <dgm:prSet presAssocID="{9B2B09E0-4107-4CC2-9A45-925E875F67E7}" presName="hierChild5" presStyleCnt="0"/>
      <dgm:spPr/>
    </dgm:pt>
    <dgm:pt modelId="{1FA1A7DC-E898-4152-9108-8256F52DE420}" type="pres">
      <dgm:prSet presAssocID="{058DB900-39C2-4D73-868B-FBDD06EB15A6}" presName="Name37" presStyleLbl="parChTrans1D4" presStyleIdx="35" presStyleCnt="59"/>
      <dgm:spPr/>
    </dgm:pt>
    <dgm:pt modelId="{5F8C8120-7A29-484C-AE80-4E1A115AB11A}" type="pres">
      <dgm:prSet presAssocID="{116A110A-089C-4A8B-83EA-F4ACBA6ECA68}" presName="hierRoot2" presStyleCnt="0">
        <dgm:presLayoutVars>
          <dgm:hierBranch val="init"/>
        </dgm:presLayoutVars>
      </dgm:prSet>
      <dgm:spPr/>
    </dgm:pt>
    <dgm:pt modelId="{FFB7C704-B619-445B-9BD8-9A3B3A47DE56}" type="pres">
      <dgm:prSet presAssocID="{116A110A-089C-4A8B-83EA-F4ACBA6ECA68}" presName="rootComposite" presStyleCnt="0"/>
      <dgm:spPr/>
    </dgm:pt>
    <dgm:pt modelId="{64B96490-DFAF-4FA1-9ACC-919171E7CE30}" type="pres">
      <dgm:prSet presAssocID="{116A110A-089C-4A8B-83EA-F4ACBA6ECA68}" presName="rootText" presStyleLbl="node4" presStyleIdx="35" presStyleCnt="59">
        <dgm:presLayoutVars>
          <dgm:chPref val="3"/>
        </dgm:presLayoutVars>
      </dgm:prSet>
      <dgm:spPr/>
    </dgm:pt>
    <dgm:pt modelId="{BF91651E-C258-4D13-972D-91F812003BCB}" type="pres">
      <dgm:prSet presAssocID="{116A110A-089C-4A8B-83EA-F4ACBA6ECA68}" presName="rootConnector" presStyleLbl="node4" presStyleIdx="35" presStyleCnt="59"/>
      <dgm:spPr/>
    </dgm:pt>
    <dgm:pt modelId="{B9D1FDB4-C523-4DE3-B2D3-0F7C6F03706E}" type="pres">
      <dgm:prSet presAssocID="{116A110A-089C-4A8B-83EA-F4ACBA6ECA68}" presName="hierChild4" presStyleCnt="0"/>
      <dgm:spPr/>
    </dgm:pt>
    <dgm:pt modelId="{555FEE2C-D8A9-4417-ADC9-5F3BDEFD5E48}" type="pres">
      <dgm:prSet presAssocID="{116A110A-089C-4A8B-83EA-F4ACBA6ECA68}" presName="hierChild5" presStyleCnt="0"/>
      <dgm:spPr/>
    </dgm:pt>
    <dgm:pt modelId="{F1FCB65B-65C6-4759-9FD2-754E0B65D25C}" type="pres">
      <dgm:prSet presAssocID="{A3AA5B07-1932-43B3-944C-7573B8BB1CC4}" presName="hierChild5" presStyleCnt="0"/>
      <dgm:spPr/>
    </dgm:pt>
    <dgm:pt modelId="{2F5A18D9-9047-4E55-ACC4-1DD7F4D6FD17}" type="pres">
      <dgm:prSet presAssocID="{694B41B3-4A12-4E7B-A6D7-D8E8A5F9666C}" presName="Name37" presStyleLbl="parChTrans1D3" presStyleIdx="6" presStyleCnt="7"/>
      <dgm:spPr/>
    </dgm:pt>
    <dgm:pt modelId="{F5649B3D-932F-42A3-9895-365D22B431B5}" type="pres">
      <dgm:prSet presAssocID="{B0E58C3B-E7CD-4195-8A25-5BE832B213D0}" presName="hierRoot2" presStyleCnt="0">
        <dgm:presLayoutVars>
          <dgm:hierBranch val="init"/>
        </dgm:presLayoutVars>
      </dgm:prSet>
      <dgm:spPr/>
    </dgm:pt>
    <dgm:pt modelId="{EFF20504-8413-4321-96A9-B1075619D668}" type="pres">
      <dgm:prSet presAssocID="{B0E58C3B-E7CD-4195-8A25-5BE832B213D0}" presName="rootComposite" presStyleCnt="0"/>
      <dgm:spPr/>
    </dgm:pt>
    <dgm:pt modelId="{0F9E595C-EFA2-4808-8119-308E48684600}" type="pres">
      <dgm:prSet presAssocID="{B0E58C3B-E7CD-4195-8A25-5BE832B213D0}" presName="rootText" presStyleLbl="node3" presStyleIdx="6" presStyleCnt="7">
        <dgm:presLayoutVars>
          <dgm:chPref val="3"/>
        </dgm:presLayoutVars>
      </dgm:prSet>
      <dgm:spPr/>
    </dgm:pt>
    <dgm:pt modelId="{8CE8B423-3D49-4E6C-AA16-426B317982AF}" type="pres">
      <dgm:prSet presAssocID="{B0E58C3B-E7CD-4195-8A25-5BE832B213D0}" presName="rootConnector" presStyleLbl="node3" presStyleIdx="6" presStyleCnt="7"/>
      <dgm:spPr/>
    </dgm:pt>
    <dgm:pt modelId="{06768F3E-9E7C-469F-834C-ECA0EAEB0F65}" type="pres">
      <dgm:prSet presAssocID="{B0E58C3B-E7CD-4195-8A25-5BE832B213D0}" presName="hierChild4" presStyleCnt="0"/>
      <dgm:spPr/>
    </dgm:pt>
    <dgm:pt modelId="{2BD9BCD3-82A7-4A14-B87D-3D5BD76F2A4B}" type="pres">
      <dgm:prSet presAssocID="{647AFF09-5AEB-4BE5-A336-CB19627AF69A}" presName="Name37" presStyleLbl="parChTrans1D4" presStyleIdx="36" presStyleCnt="59"/>
      <dgm:spPr/>
    </dgm:pt>
    <dgm:pt modelId="{FFA25F9D-E250-48A1-B628-96B58E93AB1B}" type="pres">
      <dgm:prSet presAssocID="{A21A4DB6-A0B7-4271-9235-55239F3F482C}" presName="hierRoot2" presStyleCnt="0">
        <dgm:presLayoutVars>
          <dgm:hierBranch val="init"/>
        </dgm:presLayoutVars>
      </dgm:prSet>
      <dgm:spPr/>
    </dgm:pt>
    <dgm:pt modelId="{3527B824-F6C3-4307-9A17-11E8B1FD0A95}" type="pres">
      <dgm:prSet presAssocID="{A21A4DB6-A0B7-4271-9235-55239F3F482C}" presName="rootComposite" presStyleCnt="0"/>
      <dgm:spPr/>
    </dgm:pt>
    <dgm:pt modelId="{F1132BF7-6ADF-4EE8-9130-C335728CC963}" type="pres">
      <dgm:prSet presAssocID="{A21A4DB6-A0B7-4271-9235-55239F3F482C}" presName="rootText" presStyleLbl="node4" presStyleIdx="36" presStyleCnt="59">
        <dgm:presLayoutVars>
          <dgm:chPref val="3"/>
        </dgm:presLayoutVars>
      </dgm:prSet>
      <dgm:spPr/>
    </dgm:pt>
    <dgm:pt modelId="{55C3D52C-0C26-4486-92B9-9739C7736C5A}" type="pres">
      <dgm:prSet presAssocID="{A21A4DB6-A0B7-4271-9235-55239F3F482C}" presName="rootConnector" presStyleLbl="node4" presStyleIdx="36" presStyleCnt="59"/>
      <dgm:spPr/>
    </dgm:pt>
    <dgm:pt modelId="{5AE277A0-4F4F-4362-B4B4-335309D10DDD}" type="pres">
      <dgm:prSet presAssocID="{A21A4DB6-A0B7-4271-9235-55239F3F482C}" presName="hierChild4" presStyleCnt="0"/>
      <dgm:spPr/>
    </dgm:pt>
    <dgm:pt modelId="{EB663F21-AFC9-40D0-83E4-F28CCF967D8B}" type="pres">
      <dgm:prSet presAssocID="{C0A5859E-6F70-482A-A754-2DEAC2C53C03}" presName="Name37" presStyleLbl="parChTrans1D4" presStyleIdx="37" presStyleCnt="59"/>
      <dgm:spPr/>
    </dgm:pt>
    <dgm:pt modelId="{1B3C7B83-9F46-4A2D-BF15-F1BF95138386}" type="pres">
      <dgm:prSet presAssocID="{6FBEEFBE-B47D-419E-9C74-C3365346D70A}" presName="hierRoot2" presStyleCnt="0">
        <dgm:presLayoutVars>
          <dgm:hierBranch val="init"/>
        </dgm:presLayoutVars>
      </dgm:prSet>
      <dgm:spPr/>
    </dgm:pt>
    <dgm:pt modelId="{1DACC3D7-0378-4226-8A4A-6F37BAA07D60}" type="pres">
      <dgm:prSet presAssocID="{6FBEEFBE-B47D-419E-9C74-C3365346D70A}" presName="rootComposite" presStyleCnt="0"/>
      <dgm:spPr/>
    </dgm:pt>
    <dgm:pt modelId="{02BD6332-063B-49DF-8D27-A7A285AC0507}" type="pres">
      <dgm:prSet presAssocID="{6FBEEFBE-B47D-419E-9C74-C3365346D70A}" presName="rootText" presStyleLbl="node4" presStyleIdx="37" presStyleCnt="59">
        <dgm:presLayoutVars>
          <dgm:chPref val="3"/>
        </dgm:presLayoutVars>
      </dgm:prSet>
      <dgm:spPr/>
    </dgm:pt>
    <dgm:pt modelId="{D3D12720-C24D-4C14-9547-E940043E344C}" type="pres">
      <dgm:prSet presAssocID="{6FBEEFBE-B47D-419E-9C74-C3365346D70A}" presName="rootConnector" presStyleLbl="node4" presStyleIdx="37" presStyleCnt="59"/>
      <dgm:spPr/>
    </dgm:pt>
    <dgm:pt modelId="{ED170A9C-A50C-4DD8-8D67-22307440A057}" type="pres">
      <dgm:prSet presAssocID="{6FBEEFBE-B47D-419E-9C74-C3365346D70A}" presName="hierChild4" presStyleCnt="0"/>
      <dgm:spPr/>
    </dgm:pt>
    <dgm:pt modelId="{30EC14F6-9EEB-42FF-8721-CEA531F23343}" type="pres">
      <dgm:prSet presAssocID="{6FBEEFBE-B47D-419E-9C74-C3365346D70A}" presName="hierChild5" presStyleCnt="0"/>
      <dgm:spPr/>
    </dgm:pt>
    <dgm:pt modelId="{69A57A98-576C-46F2-966D-5A17969628F2}" type="pres">
      <dgm:prSet presAssocID="{14B5298C-9BA0-44AE-93D5-FE693408740A}" presName="Name37" presStyleLbl="parChTrans1D4" presStyleIdx="38" presStyleCnt="59"/>
      <dgm:spPr/>
    </dgm:pt>
    <dgm:pt modelId="{B131E3BF-94BA-477E-9AC2-D6349A3BC4BA}" type="pres">
      <dgm:prSet presAssocID="{94D613C8-B7D4-4D8D-A10F-4E0A32945928}" presName="hierRoot2" presStyleCnt="0">
        <dgm:presLayoutVars>
          <dgm:hierBranch val="init"/>
        </dgm:presLayoutVars>
      </dgm:prSet>
      <dgm:spPr/>
    </dgm:pt>
    <dgm:pt modelId="{7F2B8C2F-5F6C-42B5-AF1D-A9A11F51F9C0}" type="pres">
      <dgm:prSet presAssocID="{94D613C8-B7D4-4D8D-A10F-4E0A32945928}" presName="rootComposite" presStyleCnt="0"/>
      <dgm:spPr/>
    </dgm:pt>
    <dgm:pt modelId="{A841C09D-26C5-45D8-812F-14897D42C670}" type="pres">
      <dgm:prSet presAssocID="{94D613C8-B7D4-4D8D-A10F-4E0A32945928}" presName="rootText" presStyleLbl="node4" presStyleIdx="38" presStyleCnt="59">
        <dgm:presLayoutVars>
          <dgm:chPref val="3"/>
        </dgm:presLayoutVars>
      </dgm:prSet>
      <dgm:spPr/>
    </dgm:pt>
    <dgm:pt modelId="{4E48F9FC-7F21-4EEC-8AC2-16D5C0C43723}" type="pres">
      <dgm:prSet presAssocID="{94D613C8-B7D4-4D8D-A10F-4E0A32945928}" presName="rootConnector" presStyleLbl="node4" presStyleIdx="38" presStyleCnt="59"/>
      <dgm:spPr/>
    </dgm:pt>
    <dgm:pt modelId="{46AA3744-E925-4C79-B847-D5B1FC3727F3}" type="pres">
      <dgm:prSet presAssocID="{94D613C8-B7D4-4D8D-A10F-4E0A32945928}" presName="hierChild4" presStyleCnt="0"/>
      <dgm:spPr/>
    </dgm:pt>
    <dgm:pt modelId="{4EC3A597-AD49-461D-B850-98D257FDECBD}" type="pres">
      <dgm:prSet presAssocID="{94D613C8-B7D4-4D8D-A10F-4E0A32945928}" presName="hierChild5" presStyleCnt="0"/>
      <dgm:spPr/>
    </dgm:pt>
    <dgm:pt modelId="{9571C27E-29BE-4E4D-8597-F91AEF59A304}" type="pres">
      <dgm:prSet presAssocID="{A21A4DB6-A0B7-4271-9235-55239F3F482C}" presName="hierChild5" presStyleCnt="0"/>
      <dgm:spPr/>
    </dgm:pt>
    <dgm:pt modelId="{B7042ACE-190E-4C25-B85E-FE101B81ABD5}" type="pres">
      <dgm:prSet presAssocID="{1BD2193B-F272-4B1F-93AE-D06170AC0B11}" presName="Name37" presStyleLbl="parChTrans1D4" presStyleIdx="39" presStyleCnt="59"/>
      <dgm:spPr/>
    </dgm:pt>
    <dgm:pt modelId="{5D0B8A32-C0F7-4B87-B8EA-B1D872CAD7CC}" type="pres">
      <dgm:prSet presAssocID="{3AC5D68C-5E90-4340-BD73-48867DFA3B77}" presName="hierRoot2" presStyleCnt="0">
        <dgm:presLayoutVars>
          <dgm:hierBranch val="init"/>
        </dgm:presLayoutVars>
      </dgm:prSet>
      <dgm:spPr/>
    </dgm:pt>
    <dgm:pt modelId="{628060B2-439C-4D0E-A260-8501A2841DD3}" type="pres">
      <dgm:prSet presAssocID="{3AC5D68C-5E90-4340-BD73-48867DFA3B77}" presName="rootComposite" presStyleCnt="0"/>
      <dgm:spPr/>
    </dgm:pt>
    <dgm:pt modelId="{3986A644-B46E-44EC-8AE7-BD8B8392101D}" type="pres">
      <dgm:prSet presAssocID="{3AC5D68C-5E90-4340-BD73-48867DFA3B77}" presName="rootText" presStyleLbl="node4" presStyleIdx="39" presStyleCnt="59">
        <dgm:presLayoutVars>
          <dgm:chPref val="3"/>
        </dgm:presLayoutVars>
      </dgm:prSet>
      <dgm:spPr/>
    </dgm:pt>
    <dgm:pt modelId="{091C0726-99AA-49FA-BA1D-0938B9DEC051}" type="pres">
      <dgm:prSet presAssocID="{3AC5D68C-5E90-4340-BD73-48867DFA3B77}" presName="rootConnector" presStyleLbl="node4" presStyleIdx="39" presStyleCnt="59"/>
      <dgm:spPr/>
    </dgm:pt>
    <dgm:pt modelId="{6B009983-F537-4B72-BC92-10585CE06CFF}" type="pres">
      <dgm:prSet presAssocID="{3AC5D68C-5E90-4340-BD73-48867DFA3B77}" presName="hierChild4" presStyleCnt="0"/>
      <dgm:spPr/>
    </dgm:pt>
    <dgm:pt modelId="{6B63B372-5B4B-4211-85B5-6E95113BE114}" type="pres">
      <dgm:prSet presAssocID="{ABBC6C6E-D01D-4576-B863-211BEC7F8C9A}" presName="Name37" presStyleLbl="parChTrans1D4" presStyleIdx="40" presStyleCnt="59"/>
      <dgm:spPr/>
    </dgm:pt>
    <dgm:pt modelId="{4B7CEDF0-B381-4536-81F6-D20CA97222E1}" type="pres">
      <dgm:prSet presAssocID="{63BECDD1-CE73-490D-9639-AAF9462C8B81}" presName="hierRoot2" presStyleCnt="0">
        <dgm:presLayoutVars>
          <dgm:hierBranch val="init"/>
        </dgm:presLayoutVars>
      </dgm:prSet>
      <dgm:spPr/>
    </dgm:pt>
    <dgm:pt modelId="{945AFF86-32F1-4906-9CA7-280BE6B3C51B}" type="pres">
      <dgm:prSet presAssocID="{63BECDD1-CE73-490D-9639-AAF9462C8B81}" presName="rootComposite" presStyleCnt="0"/>
      <dgm:spPr/>
    </dgm:pt>
    <dgm:pt modelId="{F42E2C3B-696D-423C-B345-6DD2111AD970}" type="pres">
      <dgm:prSet presAssocID="{63BECDD1-CE73-490D-9639-AAF9462C8B81}" presName="rootText" presStyleLbl="node4" presStyleIdx="40" presStyleCnt="59">
        <dgm:presLayoutVars>
          <dgm:chPref val="3"/>
        </dgm:presLayoutVars>
      </dgm:prSet>
      <dgm:spPr/>
    </dgm:pt>
    <dgm:pt modelId="{C9D6F1E6-ECD1-4C05-8CDE-4C0F82BC5BCD}" type="pres">
      <dgm:prSet presAssocID="{63BECDD1-CE73-490D-9639-AAF9462C8B81}" presName="rootConnector" presStyleLbl="node4" presStyleIdx="40" presStyleCnt="59"/>
      <dgm:spPr/>
    </dgm:pt>
    <dgm:pt modelId="{BDE97675-B1E2-49CE-973D-914370A22E4A}" type="pres">
      <dgm:prSet presAssocID="{63BECDD1-CE73-490D-9639-AAF9462C8B81}" presName="hierChild4" presStyleCnt="0"/>
      <dgm:spPr/>
    </dgm:pt>
    <dgm:pt modelId="{AA3A5FE1-F5E2-496C-9181-94DC36DE6A25}" type="pres">
      <dgm:prSet presAssocID="{63BECDD1-CE73-490D-9639-AAF9462C8B81}" presName="hierChild5" presStyleCnt="0"/>
      <dgm:spPr/>
    </dgm:pt>
    <dgm:pt modelId="{80054AA1-D404-45DE-9B4B-AF2E6CFB2E45}" type="pres">
      <dgm:prSet presAssocID="{7B8A128E-F93A-4084-A438-9F35B59F3F86}" presName="Name37" presStyleLbl="parChTrans1D4" presStyleIdx="41" presStyleCnt="59"/>
      <dgm:spPr/>
    </dgm:pt>
    <dgm:pt modelId="{30B41C22-9580-44F5-A786-8C3F5BB71DC2}" type="pres">
      <dgm:prSet presAssocID="{1F50147F-0007-46C8-88A2-E428C258284C}" presName="hierRoot2" presStyleCnt="0">
        <dgm:presLayoutVars>
          <dgm:hierBranch val="init"/>
        </dgm:presLayoutVars>
      </dgm:prSet>
      <dgm:spPr/>
    </dgm:pt>
    <dgm:pt modelId="{BF97FBF7-AEB3-4C32-A151-124D3516401F}" type="pres">
      <dgm:prSet presAssocID="{1F50147F-0007-46C8-88A2-E428C258284C}" presName="rootComposite" presStyleCnt="0"/>
      <dgm:spPr/>
    </dgm:pt>
    <dgm:pt modelId="{8D1CC2D9-5EB5-42DA-B1C6-FB8E2AE65E62}" type="pres">
      <dgm:prSet presAssocID="{1F50147F-0007-46C8-88A2-E428C258284C}" presName="rootText" presStyleLbl="node4" presStyleIdx="41" presStyleCnt="59">
        <dgm:presLayoutVars>
          <dgm:chPref val="3"/>
        </dgm:presLayoutVars>
      </dgm:prSet>
      <dgm:spPr/>
    </dgm:pt>
    <dgm:pt modelId="{8652969F-903B-4695-9D1C-B609337CF352}" type="pres">
      <dgm:prSet presAssocID="{1F50147F-0007-46C8-88A2-E428C258284C}" presName="rootConnector" presStyleLbl="node4" presStyleIdx="41" presStyleCnt="59"/>
      <dgm:spPr/>
    </dgm:pt>
    <dgm:pt modelId="{A797FB41-A161-46A5-A66D-921749F87C17}" type="pres">
      <dgm:prSet presAssocID="{1F50147F-0007-46C8-88A2-E428C258284C}" presName="hierChild4" presStyleCnt="0"/>
      <dgm:spPr/>
    </dgm:pt>
    <dgm:pt modelId="{0824F99D-F539-4D42-916B-F30F45EA57C2}" type="pres">
      <dgm:prSet presAssocID="{1F50147F-0007-46C8-88A2-E428C258284C}" presName="hierChild5" presStyleCnt="0"/>
      <dgm:spPr/>
    </dgm:pt>
    <dgm:pt modelId="{C0C7E815-1286-40C1-8A52-56ECE89DA4D9}" type="pres">
      <dgm:prSet presAssocID="{F39D2AFE-57D1-481A-9419-6062B1FD7BC3}" presName="Name37" presStyleLbl="parChTrans1D4" presStyleIdx="42" presStyleCnt="59"/>
      <dgm:spPr/>
    </dgm:pt>
    <dgm:pt modelId="{FA38F101-B322-46A3-BD76-849A6CC427E9}" type="pres">
      <dgm:prSet presAssocID="{62128A3B-DA62-47ED-962F-EC6DCB73D1AB}" presName="hierRoot2" presStyleCnt="0">
        <dgm:presLayoutVars>
          <dgm:hierBranch val="init"/>
        </dgm:presLayoutVars>
      </dgm:prSet>
      <dgm:spPr/>
    </dgm:pt>
    <dgm:pt modelId="{FA7EABCE-914B-4793-8FC0-3D4F738EF5AD}" type="pres">
      <dgm:prSet presAssocID="{62128A3B-DA62-47ED-962F-EC6DCB73D1AB}" presName="rootComposite" presStyleCnt="0"/>
      <dgm:spPr/>
    </dgm:pt>
    <dgm:pt modelId="{DC6AAE01-8E93-46D2-BB4D-581551D83210}" type="pres">
      <dgm:prSet presAssocID="{62128A3B-DA62-47ED-962F-EC6DCB73D1AB}" presName="rootText" presStyleLbl="node4" presStyleIdx="42" presStyleCnt="59">
        <dgm:presLayoutVars>
          <dgm:chPref val="3"/>
        </dgm:presLayoutVars>
      </dgm:prSet>
      <dgm:spPr/>
    </dgm:pt>
    <dgm:pt modelId="{207AF8BC-6EB8-435B-89BA-6922B6690515}" type="pres">
      <dgm:prSet presAssocID="{62128A3B-DA62-47ED-962F-EC6DCB73D1AB}" presName="rootConnector" presStyleLbl="node4" presStyleIdx="42" presStyleCnt="59"/>
      <dgm:spPr/>
    </dgm:pt>
    <dgm:pt modelId="{792CE278-00AA-4F80-8D5C-7F4A0795F311}" type="pres">
      <dgm:prSet presAssocID="{62128A3B-DA62-47ED-962F-EC6DCB73D1AB}" presName="hierChild4" presStyleCnt="0"/>
      <dgm:spPr/>
    </dgm:pt>
    <dgm:pt modelId="{B49C0AA0-C4ED-4187-A205-3A3FCF5C216B}" type="pres">
      <dgm:prSet presAssocID="{62128A3B-DA62-47ED-962F-EC6DCB73D1AB}" presName="hierChild5" presStyleCnt="0"/>
      <dgm:spPr/>
    </dgm:pt>
    <dgm:pt modelId="{E7306903-12C1-4733-8C04-2747369D484E}" type="pres">
      <dgm:prSet presAssocID="{516F155D-22EE-4DDC-A0B5-6D97C70EA69A}" presName="Name37" presStyleLbl="parChTrans1D4" presStyleIdx="43" presStyleCnt="59"/>
      <dgm:spPr/>
    </dgm:pt>
    <dgm:pt modelId="{34FB26B2-C80C-46B0-A91F-094D9A9F8586}" type="pres">
      <dgm:prSet presAssocID="{10F72A1B-CCFD-4D4C-8E89-D56624F14367}" presName="hierRoot2" presStyleCnt="0">
        <dgm:presLayoutVars>
          <dgm:hierBranch val="init"/>
        </dgm:presLayoutVars>
      </dgm:prSet>
      <dgm:spPr/>
    </dgm:pt>
    <dgm:pt modelId="{CF6BB2C4-28D1-482B-8C5D-D2082E7E556A}" type="pres">
      <dgm:prSet presAssocID="{10F72A1B-CCFD-4D4C-8E89-D56624F14367}" presName="rootComposite" presStyleCnt="0"/>
      <dgm:spPr/>
    </dgm:pt>
    <dgm:pt modelId="{F5F55994-1FE9-4E96-9047-ABFE673B0A7A}" type="pres">
      <dgm:prSet presAssocID="{10F72A1B-CCFD-4D4C-8E89-D56624F14367}" presName="rootText" presStyleLbl="node4" presStyleIdx="43" presStyleCnt="59">
        <dgm:presLayoutVars>
          <dgm:chPref val="3"/>
        </dgm:presLayoutVars>
      </dgm:prSet>
      <dgm:spPr/>
    </dgm:pt>
    <dgm:pt modelId="{C996F924-214D-4CBE-8CDF-E4A0BF4C9767}" type="pres">
      <dgm:prSet presAssocID="{10F72A1B-CCFD-4D4C-8E89-D56624F14367}" presName="rootConnector" presStyleLbl="node4" presStyleIdx="43" presStyleCnt="59"/>
      <dgm:spPr/>
    </dgm:pt>
    <dgm:pt modelId="{7D9D1E78-BC1D-4424-9463-61E07E03EA9E}" type="pres">
      <dgm:prSet presAssocID="{10F72A1B-CCFD-4D4C-8E89-D56624F14367}" presName="hierChild4" presStyleCnt="0"/>
      <dgm:spPr/>
    </dgm:pt>
    <dgm:pt modelId="{9D436034-D399-4D01-96DB-A89C35528ACC}" type="pres">
      <dgm:prSet presAssocID="{10F72A1B-CCFD-4D4C-8E89-D56624F14367}" presName="hierChild5" presStyleCnt="0"/>
      <dgm:spPr/>
    </dgm:pt>
    <dgm:pt modelId="{021B3AE0-E1C9-498B-A41F-A6569911592C}" type="pres">
      <dgm:prSet presAssocID="{83DDE004-EE3F-459C-95EA-243B4A6AEA4F}" presName="Name37" presStyleLbl="parChTrans1D4" presStyleIdx="44" presStyleCnt="59"/>
      <dgm:spPr/>
    </dgm:pt>
    <dgm:pt modelId="{BA4F9C09-1EDE-4EE9-B558-EC4C3D48C91F}" type="pres">
      <dgm:prSet presAssocID="{116AB744-93D4-4E4A-B8A1-F550DF144B7F}" presName="hierRoot2" presStyleCnt="0">
        <dgm:presLayoutVars>
          <dgm:hierBranch val="init"/>
        </dgm:presLayoutVars>
      </dgm:prSet>
      <dgm:spPr/>
    </dgm:pt>
    <dgm:pt modelId="{0BA205B7-67D0-4183-ACCD-E369255FA591}" type="pres">
      <dgm:prSet presAssocID="{116AB744-93D4-4E4A-B8A1-F550DF144B7F}" presName="rootComposite" presStyleCnt="0"/>
      <dgm:spPr/>
    </dgm:pt>
    <dgm:pt modelId="{A20FAC02-AB6C-469D-881F-07C7DD1E04FF}" type="pres">
      <dgm:prSet presAssocID="{116AB744-93D4-4E4A-B8A1-F550DF144B7F}" presName="rootText" presStyleLbl="node4" presStyleIdx="44" presStyleCnt="59">
        <dgm:presLayoutVars>
          <dgm:chPref val="3"/>
        </dgm:presLayoutVars>
      </dgm:prSet>
      <dgm:spPr/>
    </dgm:pt>
    <dgm:pt modelId="{094F774F-0262-40EA-8B97-BC4A9E3AB85D}" type="pres">
      <dgm:prSet presAssocID="{116AB744-93D4-4E4A-B8A1-F550DF144B7F}" presName="rootConnector" presStyleLbl="node4" presStyleIdx="44" presStyleCnt="59"/>
      <dgm:spPr/>
    </dgm:pt>
    <dgm:pt modelId="{D29C861A-1272-4F8B-A7D2-DEA6837C6458}" type="pres">
      <dgm:prSet presAssocID="{116AB744-93D4-4E4A-B8A1-F550DF144B7F}" presName="hierChild4" presStyleCnt="0"/>
      <dgm:spPr/>
    </dgm:pt>
    <dgm:pt modelId="{89C8E576-9CC2-4051-98E6-5779B97AC987}" type="pres">
      <dgm:prSet presAssocID="{116AB744-93D4-4E4A-B8A1-F550DF144B7F}" presName="hierChild5" presStyleCnt="0"/>
      <dgm:spPr/>
    </dgm:pt>
    <dgm:pt modelId="{88FAC916-DD09-441F-A055-47F28964AFF6}" type="pres">
      <dgm:prSet presAssocID="{3AC5D68C-5E90-4340-BD73-48867DFA3B77}" presName="hierChild5" presStyleCnt="0"/>
      <dgm:spPr/>
    </dgm:pt>
    <dgm:pt modelId="{77DFBD49-CD01-4306-BB1A-A2029ADC0C57}" type="pres">
      <dgm:prSet presAssocID="{343C95A9-67B8-4B92-B782-50A72B03E772}" presName="Name37" presStyleLbl="parChTrans1D4" presStyleIdx="45" presStyleCnt="59"/>
      <dgm:spPr/>
    </dgm:pt>
    <dgm:pt modelId="{5D24AE3C-1AAA-4AF4-9FA9-D01910ADD87F}" type="pres">
      <dgm:prSet presAssocID="{B664A48C-420D-450B-B50C-E3CC97A866CD}" presName="hierRoot2" presStyleCnt="0">
        <dgm:presLayoutVars>
          <dgm:hierBranch val="init"/>
        </dgm:presLayoutVars>
      </dgm:prSet>
      <dgm:spPr/>
    </dgm:pt>
    <dgm:pt modelId="{1DDEFC6C-4447-4D0F-8F60-B908903FDCF5}" type="pres">
      <dgm:prSet presAssocID="{B664A48C-420D-450B-B50C-E3CC97A866CD}" presName="rootComposite" presStyleCnt="0"/>
      <dgm:spPr/>
    </dgm:pt>
    <dgm:pt modelId="{32405ADD-A851-430B-A06F-337A65D7954C}" type="pres">
      <dgm:prSet presAssocID="{B664A48C-420D-450B-B50C-E3CC97A866CD}" presName="rootText" presStyleLbl="node4" presStyleIdx="45" presStyleCnt="59">
        <dgm:presLayoutVars>
          <dgm:chPref val="3"/>
        </dgm:presLayoutVars>
      </dgm:prSet>
      <dgm:spPr/>
    </dgm:pt>
    <dgm:pt modelId="{C52F4659-D784-4635-AF0F-71CEBA10A177}" type="pres">
      <dgm:prSet presAssocID="{B664A48C-420D-450B-B50C-E3CC97A866CD}" presName="rootConnector" presStyleLbl="node4" presStyleIdx="45" presStyleCnt="59"/>
      <dgm:spPr/>
    </dgm:pt>
    <dgm:pt modelId="{0D7E3521-676F-42E5-90AD-1B51CF651166}" type="pres">
      <dgm:prSet presAssocID="{B664A48C-420D-450B-B50C-E3CC97A866CD}" presName="hierChild4" presStyleCnt="0"/>
      <dgm:spPr/>
    </dgm:pt>
    <dgm:pt modelId="{7DB7927D-C1C7-48E3-9625-DB4FD80AA7A0}" type="pres">
      <dgm:prSet presAssocID="{D56E04D0-8270-4BBC-A0A8-2DE2F867D00B}" presName="Name37" presStyleLbl="parChTrans1D4" presStyleIdx="46" presStyleCnt="59"/>
      <dgm:spPr/>
    </dgm:pt>
    <dgm:pt modelId="{8287A41A-A9A2-4A58-A6D7-292005C35FB5}" type="pres">
      <dgm:prSet presAssocID="{0E629926-A7C0-4025-BDBC-E1294651BF20}" presName="hierRoot2" presStyleCnt="0">
        <dgm:presLayoutVars>
          <dgm:hierBranch val="init"/>
        </dgm:presLayoutVars>
      </dgm:prSet>
      <dgm:spPr/>
    </dgm:pt>
    <dgm:pt modelId="{E90ADE13-0D24-4A26-9AA5-ECB6688DD956}" type="pres">
      <dgm:prSet presAssocID="{0E629926-A7C0-4025-BDBC-E1294651BF20}" presName="rootComposite" presStyleCnt="0"/>
      <dgm:spPr/>
    </dgm:pt>
    <dgm:pt modelId="{29B1DBE3-A7E5-43F9-9145-3177BCE5FB42}" type="pres">
      <dgm:prSet presAssocID="{0E629926-A7C0-4025-BDBC-E1294651BF20}" presName="rootText" presStyleLbl="node4" presStyleIdx="46" presStyleCnt="59">
        <dgm:presLayoutVars>
          <dgm:chPref val="3"/>
        </dgm:presLayoutVars>
      </dgm:prSet>
      <dgm:spPr/>
    </dgm:pt>
    <dgm:pt modelId="{56C64DDF-6B60-4D7A-91FE-9E9A0DB02A0E}" type="pres">
      <dgm:prSet presAssocID="{0E629926-A7C0-4025-BDBC-E1294651BF20}" presName="rootConnector" presStyleLbl="node4" presStyleIdx="46" presStyleCnt="59"/>
      <dgm:spPr/>
    </dgm:pt>
    <dgm:pt modelId="{5FDFD499-AB7C-4472-B50E-10B0606FE748}" type="pres">
      <dgm:prSet presAssocID="{0E629926-A7C0-4025-BDBC-E1294651BF20}" presName="hierChild4" presStyleCnt="0"/>
      <dgm:spPr/>
    </dgm:pt>
    <dgm:pt modelId="{51108A38-F881-4B99-99A1-18FF5622FBB2}" type="pres">
      <dgm:prSet presAssocID="{0E629926-A7C0-4025-BDBC-E1294651BF20}" presName="hierChild5" presStyleCnt="0"/>
      <dgm:spPr/>
    </dgm:pt>
    <dgm:pt modelId="{C698B1E4-786E-4B6C-8975-C92A5A583C0C}" type="pres">
      <dgm:prSet presAssocID="{57BC1B11-ECB8-4764-8027-2CC7E763392E}" presName="Name37" presStyleLbl="parChTrans1D4" presStyleIdx="47" presStyleCnt="59"/>
      <dgm:spPr/>
    </dgm:pt>
    <dgm:pt modelId="{B713602A-823B-4AAF-87C4-27B708A6A432}" type="pres">
      <dgm:prSet presAssocID="{0F46836F-B6B3-4233-A43C-31FAB875DFA8}" presName="hierRoot2" presStyleCnt="0">
        <dgm:presLayoutVars>
          <dgm:hierBranch val="init"/>
        </dgm:presLayoutVars>
      </dgm:prSet>
      <dgm:spPr/>
    </dgm:pt>
    <dgm:pt modelId="{91509DFC-0F24-4D9E-BA51-9BFC3F591193}" type="pres">
      <dgm:prSet presAssocID="{0F46836F-B6B3-4233-A43C-31FAB875DFA8}" presName="rootComposite" presStyleCnt="0"/>
      <dgm:spPr/>
    </dgm:pt>
    <dgm:pt modelId="{498EDADD-793D-46C4-8667-001BB5342031}" type="pres">
      <dgm:prSet presAssocID="{0F46836F-B6B3-4233-A43C-31FAB875DFA8}" presName="rootText" presStyleLbl="node4" presStyleIdx="47" presStyleCnt="59">
        <dgm:presLayoutVars>
          <dgm:chPref val="3"/>
        </dgm:presLayoutVars>
      </dgm:prSet>
      <dgm:spPr/>
    </dgm:pt>
    <dgm:pt modelId="{333B3D70-A614-49ED-A3CC-B6E3CDF18BAF}" type="pres">
      <dgm:prSet presAssocID="{0F46836F-B6B3-4233-A43C-31FAB875DFA8}" presName="rootConnector" presStyleLbl="node4" presStyleIdx="47" presStyleCnt="59"/>
      <dgm:spPr/>
    </dgm:pt>
    <dgm:pt modelId="{C251624B-9FC8-4DE8-9644-ACB39780634F}" type="pres">
      <dgm:prSet presAssocID="{0F46836F-B6B3-4233-A43C-31FAB875DFA8}" presName="hierChild4" presStyleCnt="0"/>
      <dgm:spPr/>
    </dgm:pt>
    <dgm:pt modelId="{25D03E15-F4C5-4C3C-9943-4F1A6B9DFA02}" type="pres">
      <dgm:prSet presAssocID="{0F46836F-B6B3-4233-A43C-31FAB875DFA8}" presName="hierChild5" presStyleCnt="0"/>
      <dgm:spPr/>
    </dgm:pt>
    <dgm:pt modelId="{D91BA04F-C340-4EF6-891A-A6DEF1239B29}" type="pres">
      <dgm:prSet presAssocID="{B664A48C-420D-450B-B50C-E3CC97A866CD}" presName="hierChild5" presStyleCnt="0"/>
      <dgm:spPr/>
    </dgm:pt>
    <dgm:pt modelId="{82E7ADF1-8FE1-4F59-B8AB-305637FB5B0A}" type="pres">
      <dgm:prSet presAssocID="{71B4734B-3AA4-4BDB-9386-1191B1380E96}" presName="Name37" presStyleLbl="parChTrans1D4" presStyleIdx="48" presStyleCnt="59"/>
      <dgm:spPr/>
    </dgm:pt>
    <dgm:pt modelId="{253DEE80-B370-4EBE-9642-4089BF1D4E3C}" type="pres">
      <dgm:prSet presAssocID="{1573ECAB-BC32-494D-A8E4-B69A6044642C}" presName="hierRoot2" presStyleCnt="0">
        <dgm:presLayoutVars>
          <dgm:hierBranch val="init"/>
        </dgm:presLayoutVars>
      </dgm:prSet>
      <dgm:spPr/>
    </dgm:pt>
    <dgm:pt modelId="{4D318425-E0AD-479A-8527-1B5997A30436}" type="pres">
      <dgm:prSet presAssocID="{1573ECAB-BC32-494D-A8E4-B69A6044642C}" presName="rootComposite" presStyleCnt="0"/>
      <dgm:spPr/>
    </dgm:pt>
    <dgm:pt modelId="{7A89AAA6-02A0-482C-9F88-502F78A6F54C}" type="pres">
      <dgm:prSet presAssocID="{1573ECAB-BC32-494D-A8E4-B69A6044642C}" presName="rootText" presStyleLbl="node4" presStyleIdx="48" presStyleCnt="59">
        <dgm:presLayoutVars>
          <dgm:chPref val="3"/>
        </dgm:presLayoutVars>
      </dgm:prSet>
      <dgm:spPr/>
    </dgm:pt>
    <dgm:pt modelId="{5DA984E6-D889-4B51-AC27-A1CE76D84FA4}" type="pres">
      <dgm:prSet presAssocID="{1573ECAB-BC32-494D-A8E4-B69A6044642C}" presName="rootConnector" presStyleLbl="node4" presStyleIdx="48" presStyleCnt="59"/>
      <dgm:spPr/>
    </dgm:pt>
    <dgm:pt modelId="{D941AA03-60DF-4092-BA30-4B320052B3E6}" type="pres">
      <dgm:prSet presAssocID="{1573ECAB-BC32-494D-A8E4-B69A6044642C}" presName="hierChild4" presStyleCnt="0"/>
      <dgm:spPr/>
    </dgm:pt>
    <dgm:pt modelId="{4702D432-0DB4-407C-A2C7-7AE62B5F636E}" type="pres">
      <dgm:prSet presAssocID="{425DF939-0AF8-4C5B-9919-F72A0F5A6D23}" presName="Name37" presStyleLbl="parChTrans1D4" presStyleIdx="49" presStyleCnt="59"/>
      <dgm:spPr/>
    </dgm:pt>
    <dgm:pt modelId="{C26B28E3-7A99-4CE6-B963-D752D0F390A1}" type="pres">
      <dgm:prSet presAssocID="{02A217F4-B1D4-45E6-AD7A-E96BFDF352AB}" presName="hierRoot2" presStyleCnt="0">
        <dgm:presLayoutVars>
          <dgm:hierBranch val="init"/>
        </dgm:presLayoutVars>
      </dgm:prSet>
      <dgm:spPr/>
    </dgm:pt>
    <dgm:pt modelId="{F8A7903C-FF6A-4B2C-B7D0-309778F98795}" type="pres">
      <dgm:prSet presAssocID="{02A217F4-B1D4-45E6-AD7A-E96BFDF352AB}" presName="rootComposite" presStyleCnt="0"/>
      <dgm:spPr/>
    </dgm:pt>
    <dgm:pt modelId="{A6C77B58-120D-480D-907B-D8F8AE129986}" type="pres">
      <dgm:prSet presAssocID="{02A217F4-B1D4-45E6-AD7A-E96BFDF352AB}" presName="rootText" presStyleLbl="node4" presStyleIdx="49" presStyleCnt="59">
        <dgm:presLayoutVars>
          <dgm:chPref val="3"/>
        </dgm:presLayoutVars>
      </dgm:prSet>
      <dgm:spPr/>
    </dgm:pt>
    <dgm:pt modelId="{E9A4880D-8364-46A5-A813-C83010F85D9C}" type="pres">
      <dgm:prSet presAssocID="{02A217F4-B1D4-45E6-AD7A-E96BFDF352AB}" presName="rootConnector" presStyleLbl="node4" presStyleIdx="49" presStyleCnt="59"/>
      <dgm:spPr/>
    </dgm:pt>
    <dgm:pt modelId="{256F61EC-14A8-4F17-BF6C-4D8454665917}" type="pres">
      <dgm:prSet presAssocID="{02A217F4-B1D4-45E6-AD7A-E96BFDF352AB}" presName="hierChild4" presStyleCnt="0"/>
      <dgm:spPr/>
    </dgm:pt>
    <dgm:pt modelId="{8975FB90-FCA8-494D-9F00-B85F761288CA}" type="pres">
      <dgm:prSet presAssocID="{02A217F4-B1D4-45E6-AD7A-E96BFDF352AB}" presName="hierChild5" presStyleCnt="0"/>
      <dgm:spPr/>
    </dgm:pt>
    <dgm:pt modelId="{6B2BD1EB-A99A-4CA6-8FCF-1F963EBB101A}" type="pres">
      <dgm:prSet presAssocID="{FF1C4C90-7896-46F9-A440-0855C6E8BBB8}" presName="Name37" presStyleLbl="parChTrans1D4" presStyleIdx="50" presStyleCnt="59"/>
      <dgm:spPr/>
    </dgm:pt>
    <dgm:pt modelId="{711AC425-2464-4F73-9A3A-067B62AAD0A5}" type="pres">
      <dgm:prSet presAssocID="{3E9F2939-C68D-4D16-A864-61A3F24F519C}" presName="hierRoot2" presStyleCnt="0">
        <dgm:presLayoutVars>
          <dgm:hierBranch val="init"/>
        </dgm:presLayoutVars>
      </dgm:prSet>
      <dgm:spPr/>
    </dgm:pt>
    <dgm:pt modelId="{350DB5EF-E9D9-4921-90A9-4DAA34FCF141}" type="pres">
      <dgm:prSet presAssocID="{3E9F2939-C68D-4D16-A864-61A3F24F519C}" presName="rootComposite" presStyleCnt="0"/>
      <dgm:spPr/>
    </dgm:pt>
    <dgm:pt modelId="{84D61EA3-6B58-4F53-8F26-ABAD1D536347}" type="pres">
      <dgm:prSet presAssocID="{3E9F2939-C68D-4D16-A864-61A3F24F519C}" presName="rootText" presStyleLbl="node4" presStyleIdx="50" presStyleCnt="59">
        <dgm:presLayoutVars>
          <dgm:chPref val="3"/>
        </dgm:presLayoutVars>
      </dgm:prSet>
      <dgm:spPr/>
    </dgm:pt>
    <dgm:pt modelId="{33A1BFC2-C094-4481-BF69-9C6376603882}" type="pres">
      <dgm:prSet presAssocID="{3E9F2939-C68D-4D16-A864-61A3F24F519C}" presName="rootConnector" presStyleLbl="node4" presStyleIdx="50" presStyleCnt="59"/>
      <dgm:spPr/>
    </dgm:pt>
    <dgm:pt modelId="{70B36E9A-B773-4D04-A001-C9D43FC07254}" type="pres">
      <dgm:prSet presAssocID="{3E9F2939-C68D-4D16-A864-61A3F24F519C}" presName="hierChild4" presStyleCnt="0"/>
      <dgm:spPr/>
    </dgm:pt>
    <dgm:pt modelId="{53504360-2F07-44ED-8836-7CF282A1752C}" type="pres">
      <dgm:prSet presAssocID="{3E9F2939-C68D-4D16-A864-61A3F24F519C}" presName="hierChild5" presStyleCnt="0"/>
      <dgm:spPr/>
    </dgm:pt>
    <dgm:pt modelId="{7A6AC40C-124B-4687-B5E2-DD3619666BEC}" type="pres">
      <dgm:prSet presAssocID="{60C997B0-FFE5-4E6D-BA95-3D4A14234ACD}" presName="Name37" presStyleLbl="parChTrans1D4" presStyleIdx="51" presStyleCnt="59"/>
      <dgm:spPr/>
    </dgm:pt>
    <dgm:pt modelId="{BEA70321-3A9E-4A48-B131-6A2858EBFBE4}" type="pres">
      <dgm:prSet presAssocID="{564881FD-E116-464C-A82F-B235F53CA6AD}" presName="hierRoot2" presStyleCnt="0">
        <dgm:presLayoutVars>
          <dgm:hierBranch val="init"/>
        </dgm:presLayoutVars>
      </dgm:prSet>
      <dgm:spPr/>
    </dgm:pt>
    <dgm:pt modelId="{C2EA7BC0-584C-4A1D-96F7-336A675CF623}" type="pres">
      <dgm:prSet presAssocID="{564881FD-E116-464C-A82F-B235F53CA6AD}" presName="rootComposite" presStyleCnt="0"/>
      <dgm:spPr/>
    </dgm:pt>
    <dgm:pt modelId="{7ED5B9D1-F288-46BC-BF8D-4794BCE62F19}" type="pres">
      <dgm:prSet presAssocID="{564881FD-E116-464C-A82F-B235F53CA6AD}" presName="rootText" presStyleLbl="node4" presStyleIdx="51" presStyleCnt="59">
        <dgm:presLayoutVars>
          <dgm:chPref val="3"/>
        </dgm:presLayoutVars>
      </dgm:prSet>
      <dgm:spPr/>
    </dgm:pt>
    <dgm:pt modelId="{0A67F317-761A-4DA1-B2C6-4B7B198792EE}" type="pres">
      <dgm:prSet presAssocID="{564881FD-E116-464C-A82F-B235F53CA6AD}" presName="rootConnector" presStyleLbl="node4" presStyleIdx="51" presStyleCnt="59"/>
      <dgm:spPr/>
    </dgm:pt>
    <dgm:pt modelId="{AA3E1BE5-27A6-4A09-B91F-B17F0CE2FAB6}" type="pres">
      <dgm:prSet presAssocID="{564881FD-E116-464C-A82F-B235F53CA6AD}" presName="hierChild4" presStyleCnt="0"/>
      <dgm:spPr/>
    </dgm:pt>
    <dgm:pt modelId="{D2F25CFE-5D3B-4881-A7F0-6F9C6CCCFBC2}" type="pres">
      <dgm:prSet presAssocID="{564881FD-E116-464C-A82F-B235F53CA6AD}" presName="hierChild5" presStyleCnt="0"/>
      <dgm:spPr/>
    </dgm:pt>
    <dgm:pt modelId="{CE0CB149-2C79-42D9-8DBA-6B743182735D}" type="pres">
      <dgm:prSet presAssocID="{484FFF21-2CC4-4FE0-8B34-51DF10A61781}" presName="Name37" presStyleLbl="parChTrans1D4" presStyleIdx="52" presStyleCnt="59"/>
      <dgm:spPr/>
    </dgm:pt>
    <dgm:pt modelId="{ABC9E4C6-9F33-4F10-A0B0-FBD65DF9D7C7}" type="pres">
      <dgm:prSet presAssocID="{E959DA7C-CFD2-41EF-B447-750E7450798C}" presName="hierRoot2" presStyleCnt="0">
        <dgm:presLayoutVars>
          <dgm:hierBranch val="init"/>
        </dgm:presLayoutVars>
      </dgm:prSet>
      <dgm:spPr/>
    </dgm:pt>
    <dgm:pt modelId="{88CD5EDC-8612-49A2-BEDB-D4F1E3BDEF54}" type="pres">
      <dgm:prSet presAssocID="{E959DA7C-CFD2-41EF-B447-750E7450798C}" presName="rootComposite" presStyleCnt="0"/>
      <dgm:spPr/>
    </dgm:pt>
    <dgm:pt modelId="{F835F5FC-7DD5-44B1-8A3D-2DFFFC173501}" type="pres">
      <dgm:prSet presAssocID="{E959DA7C-CFD2-41EF-B447-750E7450798C}" presName="rootText" presStyleLbl="node4" presStyleIdx="52" presStyleCnt="59">
        <dgm:presLayoutVars>
          <dgm:chPref val="3"/>
        </dgm:presLayoutVars>
      </dgm:prSet>
      <dgm:spPr/>
    </dgm:pt>
    <dgm:pt modelId="{889DD98F-6CD2-4556-8A0E-9B42149EC8BA}" type="pres">
      <dgm:prSet presAssocID="{E959DA7C-CFD2-41EF-B447-750E7450798C}" presName="rootConnector" presStyleLbl="node4" presStyleIdx="52" presStyleCnt="59"/>
      <dgm:spPr/>
    </dgm:pt>
    <dgm:pt modelId="{AA56011B-7ACD-4A44-BB6A-F3C544D65C0C}" type="pres">
      <dgm:prSet presAssocID="{E959DA7C-CFD2-41EF-B447-750E7450798C}" presName="hierChild4" presStyleCnt="0"/>
      <dgm:spPr/>
    </dgm:pt>
    <dgm:pt modelId="{0DA00518-5EF9-4316-8192-CF8B11DFC625}" type="pres">
      <dgm:prSet presAssocID="{E959DA7C-CFD2-41EF-B447-750E7450798C}" presName="hierChild5" presStyleCnt="0"/>
      <dgm:spPr/>
    </dgm:pt>
    <dgm:pt modelId="{8B8DE359-FA11-4383-9241-82E2E3BFEA19}" type="pres">
      <dgm:prSet presAssocID="{1573ECAB-BC32-494D-A8E4-B69A6044642C}" presName="hierChild5" presStyleCnt="0"/>
      <dgm:spPr/>
    </dgm:pt>
    <dgm:pt modelId="{2D36264D-2231-4A45-9A53-B5861B138B83}" type="pres">
      <dgm:prSet presAssocID="{29098F1C-8C5A-4283-9165-8E8027C83E60}" presName="Name37" presStyleLbl="parChTrans1D4" presStyleIdx="53" presStyleCnt="59"/>
      <dgm:spPr/>
    </dgm:pt>
    <dgm:pt modelId="{F014C62E-3CE4-44F9-8E2E-F13E974F28ED}" type="pres">
      <dgm:prSet presAssocID="{22336881-6F26-40C2-8D97-53FED0BBFF7F}" presName="hierRoot2" presStyleCnt="0">
        <dgm:presLayoutVars>
          <dgm:hierBranch val="init"/>
        </dgm:presLayoutVars>
      </dgm:prSet>
      <dgm:spPr/>
    </dgm:pt>
    <dgm:pt modelId="{DE578AA6-D7D5-440E-86FB-0401C6398362}" type="pres">
      <dgm:prSet presAssocID="{22336881-6F26-40C2-8D97-53FED0BBFF7F}" presName="rootComposite" presStyleCnt="0"/>
      <dgm:spPr/>
    </dgm:pt>
    <dgm:pt modelId="{21A2B228-DE47-4555-92AE-96DDE3DE68C7}" type="pres">
      <dgm:prSet presAssocID="{22336881-6F26-40C2-8D97-53FED0BBFF7F}" presName="rootText" presStyleLbl="node4" presStyleIdx="53" presStyleCnt="59">
        <dgm:presLayoutVars>
          <dgm:chPref val="3"/>
        </dgm:presLayoutVars>
      </dgm:prSet>
      <dgm:spPr/>
    </dgm:pt>
    <dgm:pt modelId="{4776AEA5-F3EA-47CF-92D0-8D2F425F3588}" type="pres">
      <dgm:prSet presAssocID="{22336881-6F26-40C2-8D97-53FED0BBFF7F}" presName="rootConnector" presStyleLbl="node4" presStyleIdx="53" presStyleCnt="59"/>
      <dgm:spPr/>
    </dgm:pt>
    <dgm:pt modelId="{A9403C23-D7BD-42F2-A8BC-DCF050A3F9AB}" type="pres">
      <dgm:prSet presAssocID="{22336881-6F26-40C2-8D97-53FED0BBFF7F}" presName="hierChild4" presStyleCnt="0"/>
      <dgm:spPr/>
    </dgm:pt>
    <dgm:pt modelId="{DDE3E79A-834D-4403-995D-08784E7A5627}" type="pres">
      <dgm:prSet presAssocID="{96448966-0F83-49B0-BAD0-327459B3F0A6}" presName="Name37" presStyleLbl="parChTrans1D4" presStyleIdx="54" presStyleCnt="59"/>
      <dgm:spPr/>
    </dgm:pt>
    <dgm:pt modelId="{9801345A-48DC-469F-93EA-0A98E17C6787}" type="pres">
      <dgm:prSet presAssocID="{8B19A7FF-D233-4424-AA96-A6AADE653885}" presName="hierRoot2" presStyleCnt="0">
        <dgm:presLayoutVars>
          <dgm:hierBranch val="init"/>
        </dgm:presLayoutVars>
      </dgm:prSet>
      <dgm:spPr/>
    </dgm:pt>
    <dgm:pt modelId="{9D0A29B1-04A1-4B89-A048-ABF6DBDEE5FF}" type="pres">
      <dgm:prSet presAssocID="{8B19A7FF-D233-4424-AA96-A6AADE653885}" presName="rootComposite" presStyleCnt="0"/>
      <dgm:spPr/>
    </dgm:pt>
    <dgm:pt modelId="{695AAFD9-B7F2-41C6-9CA4-A52E4EC4CB69}" type="pres">
      <dgm:prSet presAssocID="{8B19A7FF-D233-4424-AA96-A6AADE653885}" presName="rootText" presStyleLbl="node4" presStyleIdx="54" presStyleCnt="59">
        <dgm:presLayoutVars>
          <dgm:chPref val="3"/>
        </dgm:presLayoutVars>
      </dgm:prSet>
      <dgm:spPr/>
    </dgm:pt>
    <dgm:pt modelId="{B8CCA214-5459-4E86-95D9-11F8C00A142C}" type="pres">
      <dgm:prSet presAssocID="{8B19A7FF-D233-4424-AA96-A6AADE653885}" presName="rootConnector" presStyleLbl="node4" presStyleIdx="54" presStyleCnt="59"/>
      <dgm:spPr/>
    </dgm:pt>
    <dgm:pt modelId="{9B254B73-5F05-41B4-84D0-2AF38F25319D}" type="pres">
      <dgm:prSet presAssocID="{8B19A7FF-D233-4424-AA96-A6AADE653885}" presName="hierChild4" presStyleCnt="0"/>
      <dgm:spPr/>
    </dgm:pt>
    <dgm:pt modelId="{CD554CCA-BDD7-413B-89E5-DA576B38FC07}" type="pres">
      <dgm:prSet presAssocID="{8B19A7FF-D233-4424-AA96-A6AADE653885}" presName="hierChild5" presStyleCnt="0"/>
      <dgm:spPr/>
    </dgm:pt>
    <dgm:pt modelId="{5EDEB389-0FDD-42C0-BE11-C1812116CE4B}" type="pres">
      <dgm:prSet presAssocID="{ED44F125-1110-4367-834E-A69D8C48CDB0}" presName="Name37" presStyleLbl="parChTrans1D4" presStyleIdx="55" presStyleCnt="59"/>
      <dgm:spPr/>
    </dgm:pt>
    <dgm:pt modelId="{9FEAA886-E884-4BD5-BA43-CFD6A2E481F6}" type="pres">
      <dgm:prSet presAssocID="{782AC2BB-A532-48D9-A6FB-85CDE250CD58}" presName="hierRoot2" presStyleCnt="0">
        <dgm:presLayoutVars>
          <dgm:hierBranch val="init"/>
        </dgm:presLayoutVars>
      </dgm:prSet>
      <dgm:spPr/>
    </dgm:pt>
    <dgm:pt modelId="{D45253F1-B3FF-43EC-B839-61EC764DED71}" type="pres">
      <dgm:prSet presAssocID="{782AC2BB-A532-48D9-A6FB-85CDE250CD58}" presName="rootComposite" presStyleCnt="0"/>
      <dgm:spPr/>
    </dgm:pt>
    <dgm:pt modelId="{95A6769C-FFA6-4DCD-B0BE-0FBDB4306C5C}" type="pres">
      <dgm:prSet presAssocID="{782AC2BB-A532-48D9-A6FB-85CDE250CD58}" presName="rootText" presStyleLbl="node4" presStyleIdx="55" presStyleCnt="59">
        <dgm:presLayoutVars>
          <dgm:chPref val="3"/>
        </dgm:presLayoutVars>
      </dgm:prSet>
      <dgm:spPr/>
    </dgm:pt>
    <dgm:pt modelId="{36D3E36C-D3BE-4359-AA2D-098DC9407A9B}" type="pres">
      <dgm:prSet presAssocID="{782AC2BB-A532-48D9-A6FB-85CDE250CD58}" presName="rootConnector" presStyleLbl="node4" presStyleIdx="55" presStyleCnt="59"/>
      <dgm:spPr/>
    </dgm:pt>
    <dgm:pt modelId="{1D6BDC70-738C-4ED1-A0F0-8B79F0C9CAC2}" type="pres">
      <dgm:prSet presAssocID="{782AC2BB-A532-48D9-A6FB-85CDE250CD58}" presName="hierChild4" presStyleCnt="0"/>
      <dgm:spPr/>
    </dgm:pt>
    <dgm:pt modelId="{12984B53-3C63-470A-B31C-46D2D89EB164}" type="pres">
      <dgm:prSet presAssocID="{782AC2BB-A532-48D9-A6FB-85CDE250CD58}" presName="hierChild5" presStyleCnt="0"/>
      <dgm:spPr/>
    </dgm:pt>
    <dgm:pt modelId="{49BE438C-5739-45B8-AA5A-60A55296EFC7}" type="pres">
      <dgm:prSet presAssocID="{0F9972CE-8244-4775-B077-E927AB22FEBB}" presName="Name37" presStyleLbl="parChTrans1D4" presStyleIdx="56" presStyleCnt="59"/>
      <dgm:spPr/>
    </dgm:pt>
    <dgm:pt modelId="{7F524F29-1C17-4289-8006-61C6E31450E8}" type="pres">
      <dgm:prSet presAssocID="{0C2F9BD7-53C3-4321-BDE1-FFAB78A9EC2F}" presName="hierRoot2" presStyleCnt="0">
        <dgm:presLayoutVars>
          <dgm:hierBranch val="init"/>
        </dgm:presLayoutVars>
      </dgm:prSet>
      <dgm:spPr/>
    </dgm:pt>
    <dgm:pt modelId="{7AFC8885-C612-4224-BCAB-06E73D3E380A}" type="pres">
      <dgm:prSet presAssocID="{0C2F9BD7-53C3-4321-BDE1-FFAB78A9EC2F}" presName="rootComposite" presStyleCnt="0"/>
      <dgm:spPr/>
    </dgm:pt>
    <dgm:pt modelId="{1137C37B-A77C-44AA-BF2A-6803E5B40967}" type="pres">
      <dgm:prSet presAssocID="{0C2F9BD7-53C3-4321-BDE1-FFAB78A9EC2F}" presName="rootText" presStyleLbl="node4" presStyleIdx="56" presStyleCnt="59">
        <dgm:presLayoutVars>
          <dgm:chPref val="3"/>
        </dgm:presLayoutVars>
      </dgm:prSet>
      <dgm:spPr/>
    </dgm:pt>
    <dgm:pt modelId="{D97586FF-6CC8-453D-932B-5C834E0BAD0F}" type="pres">
      <dgm:prSet presAssocID="{0C2F9BD7-53C3-4321-BDE1-FFAB78A9EC2F}" presName="rootConnector" presStyleLbl="node4" presStyleIdx="56" presStyleCnt="59"/>
      <dgm:spPr/>
    </dgm:pt>
    <dgm:pt modelId="{D6B08805-DD95-4950-AC78-FBFF5ACE84F1}" type="pres">
      <dgm:prSet presAssocID="{0C2F9BD7-53C3-4321-BDE1-FFAB78A9EC2F}" presName="hierChild4" presStyleCnt="0"/>
      <dgm:spPr/>
    </dgm:pt>
    <dgm:pt modelId="{91DC3A5C-E82A-4C47-B8C5-7CBD9EEFD9CB}" type="pres">
      <dgm:prSet presAssocID="{0C2F9BD7-53C3-4321-BDE1-FFAB78A9EC2F}" presName="hierChild5" presStyleCnt="0"/>
      <dgm:spPr/>
    </dgm:pt>
    <dgm:pt modelId="{D7E44D3D-5745-42B4-BE7F-D547ECE602EC}" type="pres">
      <dgm:prSet presAssocID="{268648C4-6A83-405F-853F-95C3EFF28E2D}" presName="Name37" presStyleLbl="parChTrans1D4" presStyleIdx="57" presStyleCnt="59"/>
      <dgm:spPr/>
    </dgm:pt>
    <dgm:pt modelId="{14DCEEE1-B973-44A4-9730-E664D89BB629}" type="pres">
      <dgm:prSet presAssocID="{FD10126A-62FE-4F36-B6EE-A6991C378E53}" presName="hierRoot2" presStyleCnt="0">
        <dgm:presLayoutVars>
          <dgm:hierBranch val="init"/>
        </dgm:presLayoutVars>
      </dgm:prSet>
      <dgm:spPr/>
    </dgm:pt>
    <dgm:pt modelId="{E42A03C7-59F4-4FED-A166-E0BE78D954A3}" type="pres">
      <dgm:prSet presAssocID="{FD10126A-62FE-4F36-B6EE-A6991C378E53}" presName="rootComposite" presStyleCnt="0"/>
      <dgm:spPr/>
    </dgm:pt>
    <dgm:pt modelId="{38125625-75B8-497C-80F5-E52F118326F1}" type="pres">
      <dgm:prSet presAssocID="{FD10126A-62FE-4F36-B6EE-A6991C378E53}" presName="rootText" presStyleLbl="node4" presStyleIdx="57" presStyleCnt="59">
        <dgm:presLayoutVars>
          <dgm:chPref val="3"/>
        </dgm:presLayoutVars>
      </dgm:prSet>
      <dgm:spPr/>
    </dgm:pt>
    <dgm:pt modelId="{86E87FC4-17A5-43DF-BE9E-60DCCC46F84B}" type="pres">
      <dgm:prSet presAssocID="{FD10126A-62FE-4F36-B6EE-A6991C378E53}" presName="rootConnector" presStyleLbl="node4" presStyleIdx="57" presStyleCnt="59"/>
      <dgm:spPr/>
    </dgm:pt>
    <dgm:pt modelId="{70A38832-402D-4857-9DFD-D337836F12B5}" type="pres">
      <dgm:prSet presAssocID="{FD10126A-62FE-4F36-B6EE-A6991C378E53}" presName="hierChild4" presStyleCnt="0"/>
      <dgm:spPr/>
    </dgm:pt>
    <dgm:pt modelId="{6C402B88-E30E-43A1-BA93-C8332E9A526B}" type="pres">
      <dgm:prSet presAssocID="{FD10126A-62FE-4F36-B6EE-A6991C378E53}" presName="hierChild5" presStyleCnt="0"/>
      <dgm:spPr/>
    </dgm:pt>
    <dgm:pt modelId="{36474EE0-E2C6-4611-B410-D6D8D8356C43}" type="pres">
      <dgm:prSet presAssocID="{9876C839-5236-4455-B67A-E52AE5FCDB6E}" presName="Name37" presStyleLbl="parChTrans1D4" presStyleIdx="58" presStyleCnt="59"/>
      <dgm:spPr/>
    </dgm:pt>
    <dgm:pt modelId="{0CC01732-C108-45EA-9E1F-1D80DE2076FA}" type="pres">
      <dgm:prSet presAssocID="{B7C02680-76EA-4F0F-BB07-516293B2987C}" presName="hierRoot2" presStyleCnt="0">
        <dgm:presLayoutVars>
          <dgm:hierBranch val="init"/>
        </dgm:presLayoutVars>
      </dgm:prSet>
      <dgm:spPr/>
    </dgm:pt>
    <dgm:pt modelId="{B6BCD9AC-2C4B-42E4-A0FA-BDB87FADF640}" type="pres">
      <dgm:prSet presAssocID="{B7C02680-76EA-4F0F-BB07-516293B2987C}" presName="rootComposite" presStyleCnt="0"/>
      <dgm:spPr/>
    </dgm:pt>
    <dgm:pt modelId="{5E1DBEC2-2AE0-4CF1-9A4E-C83A4B40E63A}" type="pres">
      <dgm:prSet presAssocID="{B7C02680-76EA-4F0F-BB07-516293B2987C}" presName="rootText" presStyleLbl="node4" presStyleIdx="58" presStyleCnt="59">
        <dgm:presLayoutVars>
          <dgm:chPref val="3"/>
        </dgm:presLayoutVars>
      </dgm:prSet>
      <dgm:spPr/>
    </dgm:pt>
    <dgm:pt modelId="{9F31DF96-02D6-4ECE-AC61-7360E4DC8383}" type="pres">
      <dgm:prSet presAssocID="{B7C02680-76EA-4F0F-BB07-516293B2987C}" presName="rootConnector" presStyleLbl="node4" presStyleIdx="58" presStyleCnt="59"/>
      <dgm:spPr/>
    </dgm:pt>
    <dgm:pt modelId="{3F7EFFE1-C46A-4CDD-B4F0-1D8C43C7F73A}" type="pres">
      <dgm:prSet presAssocID="{B7C02680-76EA-4F0F-BB07-516293B2987C}" presName="hierChild4" presStyleCnt="0"/>
      <dgm:spPr/>
    </dgm:pt>
    <dgm:pt modelId="{DCBA9B66-5B5D-4850-B495-A46B5224AFC2}" type="pres">
      <dgm:prSet presAssocID="{B7C02680-76EA-4F0F-BB07-516293B2987C}" presName="hierChild5" presStyleCnt="0"/>
      <dgm:spPr/>
    </dgm:pt>
    <dgm:pt modelId="{0E243CC9-C05D-447D-A52A-A86268F53646}" type="pres">
      <dgm:prSet presAssocID="{22336881-6F26-40C2-8D97-53FED0BBFF7F}" presName="hierChild5" presStyleCnt="0"/>
      <dgm:spPr/>
    </dgm:pt>
    <dgm:pt modelId="{FB913653-B8CC-4502-8BED-A58A9A84FAB4}" type="pres">
      <dgm:prSet presAssocID="{B0E58C3B-E7CD-4195-8A25-5BE832B213D0}" presName="hierChild5" presStyleCnt="0"/>
      <dgm:spPr/>
    </dgm:pt>
    <dgm:pt modelId="{5BBEBDD4-9C9D-4CF4-9834-06D12A947D0D}" type="pres">
      <dgm:prSet presAssocID="{266823D8-0D9A-4378-BAC0-9B62AE259E0C}" presName="hierChild5" presStyleCnt="0"/>
      <dgm:spPr/>
    </dgm:pt>
    <dgm:pt modelId="{670D99F3-23A9-4906-8238-D4B5940125D0}" type="pres">
      <dgm:prSet presAssocID="{FE05DAA8-7466-4C8D-A41F-CCF7DA79470D}" presName="hierChild3" presStyleCnt="0"/>
      <dgm:spPr/>
    </dgm:pt>
  </dgm:ptLst>
  <dgm:cxnLst>
    <dgm:cxn modelId="{3AA68E01-0264-41B8-8E82-6B6197FD40FD}" srcId="{FE05DAA8-7466-4C8D-A41F-CCF7DA79470D}" destId="{7039EBEE-F9F1-4C42-B0A3-232DFEA8B3D4}" srcOrd="0" destOrd="0" parTransId="{C01C4E3B-C06B-4883-8B01-DE927EB663F2}" sibTransId="{6BC2CA39-547B-49CE-8F43-768F88A0EE86}"/>
    <dgm:cxn modelId="{DABEAF01-D928-4ABF-A90B-D7AFBF12B2E9}" srcId="{B0E58C3B-E7CD-4195-8A25-5BE832B213D0}" destId="{A21A4DB6-A0B7-4271-9235-55239F3F482C}" srcOrd="0" destOrd="0" parTransId="{647AFF09-5AEB-4BE5-A336-CB19627AF69A}" sibTransId="{1E0C26B2-A857-4D6F-8843-AA2327BBD0B8}"/>
    <dgm:cxn modelId="{6C7E0E02-17F9-4869-BC33-E77B8F6DB038}" type="presOf" srcId="{B7C02680-76EA-4F0F-BB07-516293B2987C}" destId="{5E1DBEC2-2AE0-4CF1-9A4E-C83A4B40E63A}" srcOrd="0" destOrd="0" presId="urn:microsoft.com/office/officeart/2005/8/layout/orgChart1"/>
    <dgm:cxn modelId="{C21B2504-55FD-4C11-B043-065392CA37F0}" srcId="{26CB76A4-75B6-441F-BF5B-862A92DF8B30}" destId="{A02069A1-2364-4A9C-B07F-8DB4A086ECB3}" srcOrd="4" destOrd="0" parTransId="{B70FAE48-0B55-4126-A46F-6882DEE9E969}" sibTransId="{4C968F05-65A4-442C-BFA9-A0CBEE52A6A1}"/>
    <dgm:cxn modelId="{8CD9EC05-5391-4EAC-8257-D12C0721B5FA}" type="presOf" srcId="{22336881-6F26-40C2-8D97-53FED0BBFF7F}" destId="{4776AEA5-F3EA-47CF-92D0-8D2F425F3588}" srcOrd="1" destOrd="0" presId="urn:microsoft.com/office/officeart/2005/8/layout/orgChart1"/>
    <dgm:cxn modelId="{22372507-F6EF-439B-894C-0E463188ECED}" type="presOf" srcId="{1F37A871-A116-463B-818B-61034B5419B6}" destId="{2F0E24DA-EAA0-4887-AB24-7B13CCDE6388}" srcOrd="0" destOrd="0" presId="urn:microsoft.com/office/officeart/2005/8/layout/orgChart1"/>
    <dgm:cxn modelId="{45464C07-54BE-40FF-A9DA-1B6CB30D6621}" type="presOf" srcId="{83DDE004-EE3F-459C-95EA-243B4A6AEA4F}" destId="{021B3AE0-E1C9-498B-A41F-A6569911592C}" srcOrd="0" destOrd="0" presId="urn:microsoft.com/office/officeart/2005/8/layout/orgChart1"/>
    <dgm:cxn modelId="{033EC007-D18F-475C-899A-429C06739D85}" type="presOf" srcId="{058DB900-39C2-4D73-868B-FBDD06EB15A6}" destId="{1FA1A7DC-E898-4152-9108-8256F52DE420}" srcOrd="0" destOrd="0" presId="urn:microsoft.com/office/officeart/2005/8/layout/orgChart1"/>
    <dgm:cxn modelId="{47455808-0FBE-4CA7-A3D1-E7CF0ADBE313}" type="presOf" srcId="{A8A1EE3A-299F-4562-ACE6-4528CB540AB3}" destId="{A2909F24-1DB8-4FED-8637-04DF5D26444B}" srcOrd="0" destOrd="0" presId="urn:microsoft.com/office/officeart/2005/8/layout/orgChart1"/>
    <dgm:cxn modelId="{7B760E09-A255-4CEB-87A0-FAB540818619}" type="presOf" srcId="{57BC1B11-ECB8-4764-8027-2CC7E763392E}" destId="{C698B1E4-786E-4B6C-8975-C92A5A583C0C}" srcOrd="0" destOrd="0" presId="urn:microsoft.com/office/officeart/2005/8/layout/orgChart1"/>
    <dgm:cxn modelId="{66982009-28AC-47C4-8BC9-85068B4FB891}" type="presOf" srcId="{C3126A4D-288D-46B1-AEED-FC107A23A835}" destId="{E71EA489-2E29-4247-AB97-857E59D05ED9}" srcOrd="0" destOrd="0" presId="urn:microsoft.com/office/officeart/2005/8/layout/orgChart1"/>
    <dgm:cxn modelId="{AEE02909-5457-4D7A-8545-0ED8AFA86FD6}" type="presOf" srcId="{19669CA5-786D-4998-9106-0F575DC591FC}" destId="{6FC8AD35-EA5B-4A6D-893C-7EE528EEF887}" srcOrd="0" destOrd="0" presId="urn:microsoft.com/office/officeart/2005/8/layout/orgChart1"/>
    <dgm:cxn modelId="{717D7709-B515-4F89-B9CD-6F419B0A8489}" srcId="{8D55FD53-2E03-4334-A7BC-BD58B4206BA8}" destId="{0E80E0BC-6C67-4342-995E-09C6F2982C31}" srcOrd="3" destOrd="0" parTransId="{8F98049A-1185-43B6-AEAB-D98AED40752A}" sibTransId="{AED8E144-9B87-4430-A8DE-D2D4D94AF58E}"/>
    <dgm:cxn modelId="{ED96B909-42D5-4042-A5F6-A6A7B72C7410}" type="presOf" srcId="{096211A4-56D0-43F1-9095-84ABFA552B00}" destId="{A9767597-AA0E-44C7-B1C7-6F7C59DED018}" srcOrd="0" destOrd="0" presId="urn:microsoft.com/office/officeart/2005/8/layout/orgChart1"/>
    <dgm:cxn modelId="{10C5750B-7E39-4DE5-A411-8F356E568F9D}" srcId="{7039EBEE-F9F1-4C42-B0A3-232DFEA8B3D4}" destId="{8C309709-1C7F-4191-BD8B-5944F13FFA52}" srcOrd="1" destOrd="0" parTransId="{D844BB69-E16C-4810-8AA8-23DF9FFBB8FA}" sibTransId="{B4524EF8-FA58-412F-ADC5-246F997A89A9}"/>
    <dgm:cxn modelId="{D8295F0D-51E0-4C9C-BE86-54D9CD25ACB7}" srcId="{A3AA5B07-1932-43B3-944C-7573B8BB1CC4}" destId="{F0CFC3F9-38B1-4812-BA73-7DDC799EA100}" srcOrd="0" destOrd="0" parTransId="{19669CA5-786D-4998-9106-0F575DC591FC}" sibTransId="{084D80C8-7C22-4ADB-B963-2642ABC189A5}"/>
    <dgm:cxn modelId="{41CC0D0E-AC01-4506-A31D-880D9706BDAF}" type="presOf" srcId="{22336881-6F26-40C2-8D97-53FED0BBFF7F}" destId="{21A2B228-DE47-4555-92AE-96DDE3DE68C7}" srcOrd="0" destOrd="0" presId="urn:microsoft.com/office/officeart/2005/8/layout/orgChart1"/>
    <dgm:cxn modelId="{0BB4AC0F-0DA9-4B76-895D-A8F9D1A736E3}" srcId="{7039EBEE-F9F1-4C42-B0A3-232DFEA8B3D4}" destId="{26CB76A4-75B6-441F-BF5B-862A92DF8B30}" srcOrd="3" destOrd="0" parTransId="{CD5D1CC1-4A34-47E0-A479-F15E5F2D981E}" sibTransId="{8698F0F4-9D02-49C8-BAB2-7016D090BE52}"/>
    <dgm:cxn modelId="{C35E4D12-286F-4727-BA94-C7C789D90898}" type="presOf" srcId="{30F1CBEA-3E3F-4D0C-9AAC-E49321FBF6AA}" destId="{055C56AD-5139-4C59-A9D9-82EDCE67FED0}" srcOrd="1" destOrd="0" presId="urn:microsoft.com/office/officeart/2005/8/layout/orgChart1"/>
    <dgm:cxn modelId="{FEB1C312-F008-4B57-952A-A9BCCBE6DF7E}" type="presOf" srcId="{A1E126DA-6EC8-494B-ABD7-D2281FECEEC5}" destId="{85EF9EA0-AF38-479B-B413-72E34C00E5B6}" srcOrd="0" destOrd="0" presId="urn:microsoft.com/office/officeart/2005/8/layout/orgChart1"/>
    <dgm:cxn modelId="{2BD50B13-1C27-47EF-8B6E-445C2EB1358C}" type="presOf" srcId="{C3126A4D-288D-46B1-AEED-FC107A23A835}" destId="{0C469406-A4EA-49ED-AAFD-1618E71B8D35}" srcOrd="1" destOrd="0" presId="urn:microsoft.com/office/officeart/2005/8/layout/orgChart1"/>
    <dgm:cxn modelId="{56D93614-7629-49C6-994D-B66833F8BAA2}" type="presOf" srcId="{6FBEEFBE-B47D-419E-9C74-C3365346D70A}" destId="{D3D12720-C24D-4C14-9547-E940043E344C}" srcOrd="1" destOrd="0" presId="urn:microsoft.com/office/officeart/2005/8/layout/orgChart1"/>
    <dgm:cxn modelId="{FEA66514-34FB-41E7-BB68-6963114A2F0F}" type="presOf" srcId="{A8A1EE3A-299F-4562-ACE6-4528CB540AB3}" destId="{B8B69E43-CF2B-4A73-83A4-6FF831DB77E4}" srcOrd="1" destOrd="0" presId="urn:microsoft.com/office/officeart/2005/8/layout/orgChart1"/>
    <dgm:cxn modelId="{6863B614-DDFC-44F2-BBDC-7CA55A18DAB1}" type="presOf" srcId="{26CB76A4-75B6-441F-BF5B-862A92DF8B30}" destId="{7F637CDF-3DEA-42C1-925C-7D0CA07F2C0D}" srcOrd="1" destOrd="0" presId="urn:microsoft.com/office/officeart/2005/8/layout/orgChart1"/>
    <dgm:cxn modelId="{91AED014-8E41-4896-A3D7-9D0A83B50855}" type="presOf" srcId="{62128A3B-DA62-47ED-962F-EC6DCB73D1AB}" destId="{DC6AAE01-8E93-46D2-BB4D-581551D83210}" srcOrd="0" destOrd="0" presId="urn:microsoft.com/office/officeart/2005/8/layout/orgChart1"/>
    <dgm:cxn modelId="{14E38215-748B-40AD-B9A4-FBCE4151F3CD}" type="presOf" srcId="{F1F65FEB-22E4-424A-8A31-028F062AEF57}" destId="{53696EE0-0A82-4992-A255-528435D499AE}" srcOrd="0" destOrd="0" presId="urn:microsoft.com/office/officeart/2005/8/layout/orgChart1"/>
    <dgm:cxn modelId="{9DEBA716-580F-423D-AF65-56614F283E5F}" type="presOf" srcId="{7BCE17B7-7293-4F1C-ADB8-30F1BA519D85}" destId="{6BB0607A-6A58-4F76-9772-74EC2DAF2B96}" srcOrd="0" destOrd="0" presId="urn:microsoft.com/office/officeart/2005/8/layout/orgChart1"/>
    <dgm:cxn modelId="{53A92218-FD7B-43F1-967B-2F7028460963}" type="presOf" srcId="{A21A4DB6-A0B7-4271-9235-55239F3F482C}" destId="{55C3D52C-0C26-4486-92B9-9739C7736C5A}" srcOrd="1" destOrd="0" presId="urn:microsoft.com/office/officeart/2005/8/layout/orgChart1"/>
    <dgm:cxn modelId="{F88B2318-A069-4745-9892-A37218E48396}" type="presOf" srcId="{B664A48C-420D-450B-B50C-E3CC97A866CD}" destId="{32405ADD-A851-430B-A06F-337A65D7954C}" srcOrd="0" destOrd="0" presId="urn:microsoft.com/office/officeart/2005/8/layout/orgChart1"/>
    <dgm:cxn modelId="{BB123C18-BDB7-4DA5-8213-3669DBB29AC0}" type="presOf" srcId="{9A7D8B37-1225-4C52-9C33-399813965CF7}" destId="{9B06F349-5685-4617-A51E-22CA809460F9}" srcOrd="1" destOrd="0" presId="urn:microsoft.com/office/officeart/2005/8/layout/orgChart1"/>
    <dgm:cxn modelId="{ABC7DD19-BA50-4CDD-9DC4-C195775CD58B}" type="presOf" srcId="{F40CCC29-6ABE-4064-8FDC-9E315B7173E9}" destId="{F23C8712-8171-4119-8CF4-D35790615444}" srcOrd="1" destOrd="0" presId="urn:microsoft.com/office/officeart/2005/8/layout/orgChart1"/>
    <dgm:cxn modelId="{A989D91C-2DE8-4615-BF99-E7ADA7AD6EDC}" type="presOf" srcId="{0C2F9BD7-53C3-4321-BDE1-FFAB78A9EC2F}" destId="{D97586FF-6CC8-453D-932B-5C834E0BAD0F}" srcOrd="1" destOrd="0" presId="urn:microsoft.com/office/officeart/2005/8/layout/orgChart1"/>
    <dgm:cxn modelId="{70CEC81F-3F08-4B11-86FB-C3E4D97454BA}" type="presOf" srcId="{29408F3C-44CC-4CB4-A0D0-341680385D06}" destId="{C19B1F0A-DEDB-4BCF-A43B-FCED90661CA8}" srcOrd="1" destOrd="0" presId="urn:microsoft.com/office/officeart/2005/8/layout/orgChart1"/>
    <dgm:cxn modelId="{C0D59320-C8BD-4DC1-AEB3-563BCDF5D1D8}" type="presOf" srcId="{B979A361-9584-4AB6-86DA-4DF6C15E3182}" destId="{AB483DA0-9FF0-4A5B-93ED-BAEF01918286}" srcOrd="0" destOrd="0" presId="urn:microsoft.com/office/officeart/2005/8/layout/orgChart1"/>
    <dgm:cxn modelId="{AF533C21-B3A3-4E4E-9DF3-A7771A7DB02B}" srcId="{29408F3C-44CC-4CB4-A0D0-341680385D06}" destId="{9A7D8B37-1225-4C52-9C33-399813965CF7}" srcOrd="0" destOrd="0" parTransId="{5F78EE83-5500-446C-9AC5-C24C09D15DEB}" sibTransId="{0A86CF46-03E1-4802-B378-A7167AE269DC}"/>
    <dgm:cxn modelId="{D1BBA522-F572-4714-A966-AB0189655CE2}" type="presOf" srcId="{E959DA7C-CFD2-41EF-B447-750E7450798C}" destId="{F835F5FC-7DD5-44B1-8A3D-2DFFFC173501}" srcOrd="0" destOrd="0" presId="urn:microsoft.com/office/officeart/2005/8/layout/orgChart1"/>
    <dgm:cxn modelId="{B92E3123-A83D-4C9B-85A0-52CB38C8FF9D}" type="presOf" srcId="{39F81E4A-B0E8-4572-A0C0-F39DFA2BC6F2}" destId="{EEEAF183-3083-4406-9EC4-04C5BCECF79C}" srcOrd="0" destOrd="0" presId="urn:microsoft.com/office/officeart/2005/8/layout/orgChart1"/>
    <dgm:cxn modelId="{D541CE23-163D-4C12-BA12-0C9F0680A838}" srcId="{8C309709-1C7F-4191-BD8B-5944F13FFA52}" destId="{4995FD57-2C50-428A-B1F2-0237EBFBFB91}" srcOrd="5" destOrd="0" parTransId="{244B90A1-74F1-422C-88EF-4D368B19AFB7}" sibTransId="{79CC1785-D1FF-43F1-9B4E-C37C74804289}"/>
    <dgm:cxn modelId="{6E796124-21F6-43F8-A794-845B4F1B0F0A}" srcId="{8D55FD53-2E03-4334-A7BC-BD58B4206BA8}" destId="{30F1CBEA-3E3F-4D0C-9AAC-E49321FBF6AA}" srcOrd="2" destOrd="0" parTransId="{A75AB434-018D-4592-B92E-B0AF64ACE72C}" sibTransId="{FD4F8244-AC5A-43A2-BDB8-1E576BB88463}"/>
    <dgm:cxn modelId="{05B7CF26-7AB5-47BD-97EB-48BF4BEF0DC0}" type="presOf" srcId="{0A13E6EB-EC9C-46E0-847D-5F87A0D4E1DE}" destId="{BA92AF41-668A-4840-B902-AF117B804C3B}" srcOrd="0" destOrd="0" presId="urn:microsoft.com/office/officeart/2005/8/layout/orgChart1"/>
    <dgm:cxn modelId="{A5BCBA27-7769-4A59-9DC3-29DACA2F6486}" type="presOf" srcId="{DFB4E525-97D1-41DE-9D68-9C187F4D41E9}" destId="{46E4C6E9-A67F-4F2B-ADC6-ED0A027026E8}" srcOrd="0" destOrd="0" presId="urn:microsoft.com/office/officeart/2005/8/layout/orgChart1"/>
    <dgm:cxn modelId="{FD5A8128-765E-4163-B011-7E1F8B32B48A}" type="presOf" srcId="{63BECDD1-CE73-490D-9639-AAF9462C8B81}" destId="{C9D6F1E6-ECD1-4C05-8CDE-4C0F82BC5BCD}" srcOrd="1" destOrd="0" presId="urn:microsoft.com/office/officeart/2005/8/layout/orgChart1"/>
    <dgm:cxn modelId="{539A8728-A6B1-430A-81F6-2A158CC6AD15}" srcId="{FE05DAA8-7466-4C8D-A41F-CCF7DA79470D}" destId="{266823D8-0D9A-4378-BAC0-9B62AE259E0C}" srcOrd="1" destOrd="0" parTransId="{6FE1FD75-CF07-4F37-AEAE-B216DDA447EA}" sibTransId="{CCF038A4-CEF8-4AE6-ADD9-0CE82082CE8D}"/>
    <dgm:cxn modelId="{6EDDB228-308A-4B46-AF8B-1D9035C32B32}" srcId="{22336881-6F26-40C2-8D97-53FED0BBFF7F}" destId="{782AC2BB-A532-48D9-A6FB-85CDE250CD58}" srcOrd="1" destOrd="0" parTransId="{ED44F125-1110-4367-834E-A69D8C48CDB0}" sibTransId="{5BA3FB4C-40BE-4965-850E-02EB364E1750}"/>
    <dgm:cxn modelId="{06AE5029-C145-4B96-8B59-C40AFD63FCF6}" type="presOf" srcId="{FE05DAA8-7466-4C8D-A41F-CCF7DA79470D}" destId="{0BDD9AB7-1323-4FCE-9D7B-7FD3ABF4CB22}" srcOrd="0" destOrd="0" presId="urn:microsoft.com/office/officeart/2005/8/layout/orgChart1"/>
    <dgm:cxn modelId="{B54AE529-056B-4CE2-BD77-860AFCC05333}" srcId="{B0E58C3B-E7CD-4195-8A25-5BE832B213D0}" destId="{3AC5D68C-5E90-4340-BD73-48867DFA3B77}" srcOrd="1" destOrd="0" parTransId="{1BD2193B-F272-4B1F-93AE-D06170AC0B11}" sibTransId="{9577DF1F-D8E4-4232-BF2E-C9B1C956B573}"/>
    <dgm:cxn modelId="{97E9002A-67B9-40E6-9436-6A1C1E9C280D}" type="presOf" srcId="{1BD2193B-F272-4B1F-93AE-D06170AC0B11}" destId="{B7042ACE-190E-4C25-B85E-FE101B81ABD5}" srcOrd="0" destOrd="0" presId="urn:microsoft.com/office/officeart/2005/8/layout/orgChart1"/>
    <dgm:cxn modelId="{5821672B-9DDE-4CCD-87E4-20C0FE3D9E78}" type="presOf" srcId="{8B19A7FF-D233-4424-AA96-A6AADE653885}" destId="{695AAFD9-B7F2-41C6-9CA4-A52E4EC4CB69}" srcOrd="0" destOrd="0" presId="urn:microsoft.com/office/officeart/2005/8/layout/orgChart1"/>
    <dgm:cxn modelId="{3B804B2C-6EA8-4187-9628-64BC8CFF3958}" srcId="{22336881-6F26-40C2-8D97-53FED0BBFF7F}" destId="{0C2F9BD7-53C3-4321-BDE1-FFAB78A9EC2F}" srcOrd="2" destOrd="0" parTransId="{0F9972CE-8244-4775-B077-E927AB22FEBB}" sibTransId="{57298006-7E9F-4BDD-9C4B-8A9B09309821}"/>
    <dgm:cxn modelId="{3AA11B2E-780A-46D2-95E0-4548E2F9B721}" srcId="{7AE077F3-5616-4350-AA1E-6391DF4FF2C6}" destId="{FE05DAA8-7466-4C8D-A41F-CCF7DA79470D}" srcOrd="0" destOrd="0" parTransId="{75F5D440-8178-43C3-8822-E9EEE35EF1AC}" sibTransId="{6538F7B5-C879-4BE7-A39A-2096A0003190}"/>
    <dgm:cxn modelId="{0A03CD2E-F477-4906-B448-2F7C23289117}" srcId="{7039EBEE-F9F1-4C42-B0A3-232DFEA8B3D4}" destId="{8D55FD53-2E03-4334-A7BC-BD58B4206BA8}" srcOrd="0" destOrd="0" parTransId="{3CBFCD3C-6C9E-435B-8B2A-45F0249CE535}" sibTransId="{94574F11-C3A9-46A0-848A-15C544B76346}"/>
    <dgm:cxn modelId="{2406E830-AB97-4428-B1DD-27C532707287}" type="presOf" srcId="{237BDD6F-EE38-4D0B-9238-A08C72F1339B}" destId="{6C8C794A-9D62-4AE5-AEF9-7A02CD45DFB8}" srcOrd="0" destOrd="0" presId="urn:microsoft.com/office/officeart/2005/8/layout/orgChart1"/>
    <dgm:cxn modelId="{46E5A633-E609-41DF-8B51-65FD1A24008B}" srcId="{29408F3C-44CC-4CB4-A0D0-341680385D06}" destId="{3B428C64-AE25-42BC-B49F-27D20CCB334A}" srcOrd="4" destOrd="0" parTransId="{F5722290-FC5C-4967-AE7B-CB61563B72F5}" sibTransId="{D1EF734F-5309-49D3-A9DE-49ADF62D3927}"/>
    <dgm:cxn modelId="{F4006E34-08B6-416A-AC2D-B0ACF986BE04}" type="presOf" srcId="{425DF939-0AF8-4C5B-9919-F72A0F5A6D23}" destId="{4702D432-0DB4-407C-A2C7-7AE62B5F636E}" srcOrd="0" destOrd="0" presId="urn:microsoft.com/office/officeart/2005/8/layout/orgChart1"/>
    <dgm:cxn modelId="{630C5D35-F029-4A3C-B864-6C285BC9E932}" type="presOf" srcId="{5F78EE83-5500-446C-9AC5-C24C09D15DEB}" destId="{40A71C7E-EB5C-49FE-A80E-1F929F0693E1}" srcOrd="0" destOrd="0" presId="urn:microsoft.com/office/officeart/2005/8/layout/orgChart1"/>
    <dgm:cxn modelId="{92055F36-B987-41DC-8EAC-CC934FFC5922}" type="presOf" srcId="{45EEDD51-1979-4590-8767-9042B49200CA}" destId="{417A5420-07A0-41C0-A388-68F97B518F92}" srcOrd="0" destOrd="0" presId="urn:microsoft.com/office/officeart/2005/8/layout/orgChart1"/>
    <dgm:cxn modelId="{7D0E6537-3394-497C-B9DD-5B27DE80280F}" srcId="{8D55FD53-2E03-4334-A7BC-BD58B4206BA8}" destId="{F40CCC29-6ABE-4064-8FDC-9E315B7173E9}" srcOrd="1" destOrd="0" parTransId="{64A84A40-5B2C-4C80-9AF0-4ECAC86234F9}" sibTransId="{8AAAB1BC-C12E-4793-AFD0-F3B04576CFBB}"/>
    <dgm:cxn modelId="{B4ABD637-E61C-4260-8E8F-DE62EEC4CE47}" type="presOf" srcId="{0E629926-A7C0-4025-BDBC-E1294651BF20}" destId="{56C64DDF-6B60-4D7A-91FE-9E9A0DB02A0E}" srcOrd="1" destOrd="0" presId="urn:microsoft.com/office/officeart/2005/8/layout/orgChart1"/>
    <dgm:cxn modelId="{A4851D39-DB6A-4594-B3FC-C301BEF84BF6}" type="presOf" srcId="{272CE86B-8368-47F8-AD4C-119C555DF62B}" destId="{53B9B596-868E-4836-810E-2A5A77563145}" srcOrd="0" destOrd="0" presId="urn:microsoft.com/office/officeart/2005/8/layout/orgChart1"/>
    <dgm:cxn modelId="{6068B239-D345-4ECE-A9F1-12288D09E409}" type="presOf" srcId="{F0CFC3F9-38B1-4812-BA73-7DDC799EA100}" destId="{D77DD5F1-C1B7-425D-ADE9-E3DBE6D6B224}" srcOrd="1" destOrd="0" presId="urn:microsoft.com/office/officeart/2005/8/layout/orgChart1"/>
    <dgm:cxn modelId="{AFBE1F3A-EF14-4D4A-8EC1-022E7CAB0937}" type="presOf" srcId="{0E80E0BC-6C67-4342-995E-09C6F2982C31}" destId="{9685AB1F-0159-4612-B1E3-09174B114FD1}" srcOrd="1" destOrd="0" presId="urn:microsoft.com/office/officeart/2005/8/layout/orgChart1"/>
    <dgm:cxn modelId="{575CA83A-67F3-49A0-A2A2-09AE8506D783}" type="presOf" srcId="{1573ECAB-BC32-494D-A8E4-B69A6044642C}" destId="{7A89AAA6-02A0-482C-9F88-502F78A6F54C}" srcOrd="0" destOrd="0" presId="urn:microsoft.com/office/officeart/2005/8/layout/orgChart1"/>
    <dgm:cxn modelId="{FCFFF93A-89BC-4F48-950B-D7C01E71D35D}" type="presOf" srcId="{782AC2BB-A532-48D9-A6FB-85CDE250CD58}" destId="{95A6769C-FFA6-4DCD-B0BE-0FBDB4306C5C}" srcOrd="0" destOrd="0" presId="urn:microsoft.com/office/officeart/2005/8/layout/orgChart1"/>
    <dgm:cxn modelId="{5FF3D13D-C963-4CA9-816A-7D380E842B1C}" srcId="{26CB76A4-75B6-441F-BF5B-862A92DF8B30}" destId="{C38D4DC2-FEE6-49DC-8F68-ECBEEFB88061}" srcOrd="5" destOrd="0" parTransId="{78AACC4D-A03C-47D2-934F-8724E361FD84}" sibTransId="{89E0CE24-8420-4283-8237-29AC00B82EE6}"/>
    <dgm:cxn modelId="{C947EF3D-D226-4ABE-BD3F-493FD945F3EF}" type="presOf" srcId="{0F9972CE-8244-4775-B077-E927AB22FEBB}" destId="{49BE438C-5739-45B8-AA5A-60A55296EFC7}" srcOrd="0" destOrd="0" presId="urn:microsoft.com/office/officeart/2005/8/layout/orgChart1"/>
    <dgm:cxn modelId="{242A113E-F87F-4F9A-B23D-A75CF047A956}" srcId="{3AC5D68C-5E90-4340-BD73-48867DFA3B77}" destId="{63BECDD1-CE73-490D-9639-AAF9462C8B81}" srcOrd="0" destOrd="0" parTransId="{ABBC6C6E-D01D-4576-B863-211BEC7F8C9A}" sibTransId="{33683D3D-E075-49F7-8699-BC51B2BE93D3}"/>
    <dgm:cxn modelId="{7052813F-4E48-4488-826F-7EBE4B849399}" type="presOf" srcId="{7F44FA53-C037-43C8-9727-FD4073BF0C14}" destId="{E0FDB12E-DAB3-471C-BDC3-4C59C7A2421B}" srcOrd="1" destOrd="0" presId="urn:microsoft.com/office/officeart/2005/8/layout/orgChart1"/>
    <dgm:cxn modelId="{9A06DE3F-646C-4B48-BA21-9832FBBD6C1D}" type="presOf" srcId="{116A110A-089C-4A8B-83EA-F4ACBA6ECA68}" destId="{64B96490-DFAF-4FA1-9ACC-919171E7CE30}" srcOrd="0" destOrd="0" presId="urn:microsoft.com/office/officeart/2005/8/layout/orgChart1"/>
    <dgm:cxn modelId="{09D98D40-45D5-4D27-8AE0-472ABDE5B11A}" type="presOf" srcId="{4995FD57-2C50-428A-B1F2-0237EBFBFB91}" destId="{182B5215-2FAE-4167-B937-7D8ECAC14AF3}" srcOrd="0" destOrd="0" presId="urn:microsoft.com/office/officeart/2005/8/layout/orgChart1"/>
    <dgm:cxn modelId="{B44D525C-5FBB-40C1-9489-3399A22AA601}" type="presOf" srcId="{29408F3C-44CC-4CB4-A0D0-341680385D06}" destId="{7C32F4FC-4C51-4515-9957-9A3FBCF4F218}" srcOrd="0" destOrd="0" presId="urn:microsoft.com/office/officeart/2005/8/layout/orgChart1"/>
    <dgm:cxn modelId="{833CDC5C-A424-4F22-910C-EED292A24EBF}" srcId="{A3AA5B07-1932-43B3-944C-7573B8BB1CC4}" destId="{F1F65FEB-22E4-424A-8A31-028F062AEF57}" srcOrd="2" destOrd="0" parTransId="{6B23864F-6574-4883-8C01-C1A040BD583E}" sibTransId="{5148DA92-C845-4654-99D4-C3D678974DC7}"/>
    <dgm:cxn modelId="{2C7C185D-F73F-4645-981D-BE171FA8C8E5}" type="presOf" srcId="{2929FFB2-E89A-4CB3-9A7F-807B6631F1F7}" destId="{3208E7FC-ABBE-498B-9BE8-72DA3E00F21D}" srcOrd="1" destOrd="0" presId="urn:microsoft.com/office/officeart/2005/8/layout/orgChart1"/>
    <dgm:cxn modelId="{9AA5B15D-AAF5-4D50-8C50-3E63FF266975}" type="presOf" srcId="{CAF10292-A346-427E-A866-10D6CDD7D995}" destId="{2C7EF1A5-6657-462E-8BC9-AF3F3F8DAF7D}" srcOrd="1" destOrd="0" presId="urn:microsoft.com/office/officeart/2005/8/layout/orgChart1"/>
    <dgm:cxn modelId="{B37BE05D-7417-46BB-819C-5E0CF35CCFC0}" type="presOf" srcId="{A3AA5B07-1932-43B3-944C-7573B8BB1CC4}" destId="{47DDA0B6-4593-41F9-BA9A-5EC748CFB223}" srcOrd="0" destOrd="0" presId="urn:microsoft.com/office/officeart/2005/8/layout/orgChart1"/>
    <dgm:cxn modelId="{4BF2465E-4C65-4A21-908E-54D014E506B8}" srcId="{3AC5D68C-5E90-4340-BD73-48867DFA3B77}" destId="{1F50147F-0007-46C8-88A2-E428C258284C}" srcOrd="1" destOrd="0" parTransId="{7B8A128E-F93A-4084-A438-9F35B59F3F86}" sibTransId="{2FDC3BB8-A5B0-4061-9323-8089E8565E59}"/>
    <dgm:cxn modelId="{25552D5F-5DF8-48BF-874F-1AC9CD61930C}" srcId="{A3AA5B07-1932-43B3-944C-7573B8BB1CC4}" destId="{8EE5F569-A4F5-476B-8C59-ECFEB0779EF9}" srcOrd="1" destOrd="0" parTransId="{938EBEEA-9D59-4231-87EA-BC89F7AFBBDC}" sibTransId="{68A18761-F0F1-40CF-8B87-ED03546B7F8A}"/>
    <dgm:cxn modelId="{2CE0F25F-1794-44C4-BCF3-E73C9837C0F5}" type="presOf" srcId="{8965FFF2-5E6B-4C59-B4C3-D86FF9387CDF}" destId="{F5600F92-2F48-4DE7-825A-47FD0C74E578}" srcOrd="0" destOrd="0" presId="urn:microsoft.com/office/officeart/2005/8/layout/orgChart1"/>
    <dgm:cxn modelId="{E8B59960-9479-4AD1-BE48-4BDEAEB2FCD7}" srcId="{29408F3C-44CC-4CB4-A0D0-341680385D06}" destId="{54F99D0E-E776-4A6A-B260-A0A7A5106194}" srcOrd="1" destOrd="0" parTransId="{199E8B4D-0E6D-4C5B-AD95-0B23EAFE0248}" sibTransId="{C0C1B1D4-E23E-486D-89C0-03DDE24C85F8}"/>
    <dgm:cxn modelId="{D0C81A61-8004-4CC9-8837-6BA72EED4229}" type="presOf" srcId="{3765C531-BA54-46EB-A37E-D99CE6593313}" destId="{1EF38977-7E37-43EE-955F-34D78023708B}" srcOrd="0" destOrd="0" presId="urn:microsoft.com/office/officeart/2005/8/layout/orgChart1"/>
    <dgm:cxn modelId="{544D5161-60D6-453A-9EAA-CA15A50457A3}" type="presOf" srcId="{6FE1FD75-CF07-4F37-AEAE-B216DDA447EA}" destId="{9EDA0245-48BF-4F96-AF75-04D874767EBD}" srcOrd="0" destOrd="0" presId="urn:microsoft.com/office/officeart/2005/8/layout/orgChart1"/>
    <dgm:cxn modelId="{30259661-A7C2-4FA6-9DF9-673282FAE4C2}" type="presOf" srcId="{71B4734B-3AA4-4BDB-9386-1191B1380E96}" destId="{82E7ADF1-8FE1-4F59-B8AB-305637FB5B0A}" srcOrd="0" destOrd="0" presId="urn:microsoft.com/office/officeart/2005/8/layout/orgChart1"/>
    <dgm:cxn modelId="{D731A861-5416-478F-88F2-1B0931C83A40}" srcId="{A3AA5B07-1932-43B3-944C-7573B8BB1CC4}" destId="{116A110A-089C-4A8B-83EA-F4ACBA6ECA68}" srcOrd="5" destOrd="0" parTransId="{058DB900-39C2-4D73-868B-FBDD06EB15A6}" sibTransId="{2A699763-4CF0-4ED3-9950-87D6941003DF}"/>
    <dgm:cxn modelId="{913D0462-86FF-47C6-B0C9-6A8BCC3299C0}" type="presOf" srcId="{266823D8-0D9A-4378-BAC0-9B62AE259E0C}" destId="{20E04600-5493-4317-AAB6-10AD249DF288}" srcOrd="1" destOrd="0" presId="urn:microsoft.com/office/officeart/2005/8/layout/orgChart1"/>
    <dgm:cxn modelId="{6355CE42-5F01-4A41-9181-B9CBEF9A969E}" type="presOf" srcId="{8C309709-1C7F-4191-BD8B-5944F13FFA52}" destId="{B94758B3-7867-4201-8F9D-3DFAD2491456}" srcOrd="1" destOrd="0" presId="urn:microsoft.com/office/officeart/2005/8/layout/orgChart1"/>
    <dgm:cxn modelId="{BB66F262-70E9-422A-A8C2-50AE82F628DC}" srcId="{2929FFB2-E89A-4CB3-9A7F-807B6631F1F7}" destId="{D8678437-388A-4BEF-B2DB-6680B1B3611A}" srcOrd="0" destOrd="0" parTransId="{82D56156-5B84-4557-A31B-B7CDAAD5CEB4}" sibTransId="{DA07C47B-807B-4B81-BB17-8FFA80FD0D91}"/>
    <dgm:cxn modelId="{C12D2B43-4194-4C61-8A0F-51B920284413}" type="presOf" srcId="{3AC5D68C-5E90-4340-BD73-48867DFA3B77}" destId="{091C0726-99AA-49FA-BA1D-0938B9DEC051}" srcOrd="1" destOrd="0" presId="urn:microsoft.com/office/officeart/2005/8/layout/orgChart1"/>
    <dgm:cxn modelId="{076FB543-87D5-49A6-9CA5-5F6E4D84ADBB}" type="presOf" srcId="{F1F65FEB-22E4-424A-8A31-028F062AEF57}" destId="{B17A14B2-21EA-48BC-AE65-69AE8060BA62}" srcOrd="1" destOrd="0" presId="urn:microsoft.com/office/officeart/2005/8/layout/orgChart1"/>
    <dgm:cxn modelId="{9025BE43-3C05-426B-9BB2-BD1DC8000D0D}" type="presOf" srcId="{C38D4DC2-FEE6-49DC-8F68-ECBEEFB88061}" destId="{5161BF93-3DA9-4A3F-89D4-4F25B3885201}" srcOrd="0" destOrd="0" presId="urn:microsoft.com/office/officeart/2005/8/layout/orgChart1"/>
    <dgm:cxn modelId="{4290D143-49DB-445A-86AE-F632E8759C72}" type="presOf" srcId="{96448966-0F83-49B0-BAD0-327459B3F0A6}" destId="{DDE3E79A-834D-4403-995D-08784E7A5627}" srcOrd="0" destOrd="0" presId="urn:microsoft.com/office/officeart/2005/8/layout/orgChart1"/>
    <dgm:cxn modelId="{3FE13444-22BF-4CCA-9A9F-C40DA18C7AFA}" type="presOf" srcId="{A75AB434-018D-4592-B92E-B0AF64ACE72C}" destId="{6B47E2C9-2BBC-4B87-A6F8-B274452802CC}" srcOrd="0" destOrd="0" presId="urn:microsoft.com/office/officeart/2005/8/layout/orgChart1"/>
    <dgm:cxn modelId="{2DE70765-9766-441B-A516-1E9933A0C46B}" type="presOf" srcId="{B0E58C3B-E7CD-4195-8A25-5BE832B213D0}" destId="{8CE8B423-3D49-4E6C-AA16-426B317982AF}" srcOrd="1" destOrd="0" presId="urn:microsoft.com/office/officeart/2005/8/layout/orgChart1"/>
    <dgm:cxn modelId="{D2060E45-4E4D-4801-8314-CA3989B3C7C7}" type="presOf" srcId="{45CCC26B-C70D-4E38-B75B-6B16460FF925}" destId="{A33CD2A7-97B7-402F-9446-1824F0C23B55}" srcOrd="0" destOrd="0" presId="urn:microsoft.com/office/officeart/2005/8/layout/orgChart1"/>
    <dgm:cxn modelId="{633D1545-D8BC-4253-A0E6-0014F910EDE7}" srcId="{B0E58C3B-E7CD-4195-8A25-5BE832B213D0}" destId="{1573ECAB-BC32-494D-A8E4-B69A6044642C}" srcOrd="3" destOrd="0" parTransId="{71B4734B-3AA4-4BDB-9386-1191B1380E96}" sibTransId="{15F58F45-D7BD-415F-8955-3E5B19A1B912}"/>
    <dgm:cxn modelId="{A9025F45-5BA2-450E-A6BC-E1F45CE8D303}" type="presOf" srcId="{343C95A9-67B8-4B92-B782-50A72B03E772}" destId="{77DFBD49-CD01-4306-BB1A-A2029ADC0C57}" srcOrd="0" destOrd="0" presId="urn:microsoft.com/office/officeart/2005/8/layout/orgChart1"/>
    <dgm:cxn modelId="{4202A846-4909-46BD-8231-BE77CD58E86B}" srcId="{1573ECAB-BC32-494D-A8E4-B69A6044642C}" destId="{3E9F2939-C68D-4D16-A864-61A3F24F519C}" srcOrd="1" destOrd="0" parTransId="{FF1C4C90-7896-46F9-A440-0855C6E8BBB8}" sibTransId="{324BE699-47BE-45C7-9CF0-1515036809BF}"/>
    <dgm:cxn modelId="{0005E446-9582-4F1E-826F-4376EAB53E77}" type="presOf" srcId="{9876C839-5236-4455-B67A-E52AE5FCDB6E}" destId="{36474EE0-E2C6-4611-B410-D6D8D8356C43}" srcOrd="0" destOrd="0" presId="urn:microsoft.com/office/officeart/2005/8/layout/orgChart1"/>
    <dgm:cxn modelId="{C750DD67-CBB5-401E-BAD9-56F4C94A67FC}" srcId="{A3AA5B07-1932-43B3-944C-7573B8BB1CC4}" destId="{9B2B09E0-4107-4CC2-9A45-925E875F67E7}" srcOrd="4" destOrd="0" parTransId="{278FF942-B75F-4A99-83A8-9F3C6D190E08}" sibTransId="{CD164802-962F-4D94-BEA8-92D5AA970C31}"/>
    <dgm:cxn modelId="{D42CBD68-ABE6-488C-8799-1313C1AC8084}" type="presOf" srcId="{D8678437-388A-4BEF-B2DB-6680B1B3611A}" destId="{CF2D2805-E011-4B8A-912E-12A56CF59BC4}" srcOrd="1" destOrd="0" presId="urn:microsoft.com/office/officeart/2005/8/layout/orgChart1"/>
    <dgm:cxn modelId="{4B1EDF48-47EB-4A95-A58E-2D035F60B428}" type="presOf" srcId="{694B41B3-4A12-4E7B-A6D7-D8E8A5F9666C}" destId="{2F5A18D9-9047-4E55-ACC4-1DD7F4D6FD17}" srcOrd="0" destOrd="0" presId="urn:microsoft.com/office/officeart/2005/8/layout/orgChart1"/>
    <dgm:cxn modelId="{8005674A-EEA8-4038-87FB-A61971584E9F}" type="presOf" srcId="{90E193F6-D2FF-4534-94C3-3D1071501B7B}" destId="{A7DB4688-95A4-4216-ADE8-F6966B5817EB}" srcOrd="1" destOrd="0" presId="urn:microsoft.com/office/officeart/2005/8/layout/orgChart1"/>
    <dgm:cxn modelId="{69C5764A-765F-4EA5-92C3-C19DCF334CAA}" srcId="{8C309709-1C7F-4191-BD8B-5944F13FFA52}" destId="{5F59794F-A28C-4064-9594-573704BE0E30}" srcOrd="2" destOrd="0" parTransId="{9067725B-44B1-494A-BEB1-28497EB10926}" sibTransId="{E60F3081-4F9E-4CB5-AD71-0C5D0EF87602}"/>
    <dgm:cxn modelId="{241A796A-686E-4440-82C5-900AD672FD93}" type="presOf" srcId="{502EE700-A6E4-40C4-8EA9-7D0D2A1149AF}" destId="{D2D6A0D5-96B0-4F9A-A13A-94B8850F3838}" srcOrd="0" destOrd="0" presId="urn:microsoft.com/office/officeart/2005/8/layout/orgChart1"/>
    <dgm:cxn modelId="{F31DB96A-51AC-4682-8858-51D5F5EB006D}" srcId="{1573ECAB-BC32-494D-A8E4-B69A6044642C}" destId="{E959DA7C-CFD2-41EF-B447-750E7450798C}" srcOrd="3" destOrd="0" parTransId="{484FFF21-2CC4-4FE0-8B34-51DF10A61781}" sibTransId="{9A70B7C9-BD0F-455B-9CB1-EE902C6F7EA2}"/>
    <dgm:cxn modelId="{F13FA06B-777C-4CCE-A79A-D77368FC3337}" srcId="{8C309709-1C7F-4191-BD8B-5944F13FFA52}" destId="{A8A1EE3A-299F-4562-ACE6-4528CB540AB3}" srcOrd="6" destOrd="0" parTransId="{D818F050-F8E0-427A-B444-F3E7E6E0435E}" sibTransId="{3A65B8B3-5964-4255-B9CE-C93A4AA1B24B}"/>
    <dgm:cxn modelId="{E270BC6B-20F7-467C-AEDE-36F3A930026F}" type="presOf" srcId="{63BECDD1-CE73-490D-9639-AAF9462C8B81}" destId="{F42E2C3B-696D-423C-B345-6DD2111AD970}" srcOrd="0" destOrd="0" presId="urn:microsoft.com/office/officeart/2005/8/layout/orgChart1"/>
    <dgm:cxn modelId="{59A95E6C-21E2-488F-A143-BACC8959C3C2}" srcId="{A3AA5B07-1932-43B3-944C-7573B8BB1CC4}" destId="{272CE86B-8368-47F8-AD4C-119C555DF62B}" srcOrd="3" destOrd="0" parTransId="{0A13E6EB-EC9C-46E0-847D-5F87A0D4E1DE}" sibTransId="{36FDD717-C150-4B51-B375-AE75A93B5CED}"/>
    <dgm:cxn modelId="{6D0AF96C-9DFB-4A30-A0CD-483ACFE9528D}" type="presOf" srcId="{4829A9FE-B11C-4570-88D9-D2C23E0ED1E2}" destId="{A2DED3E7-4818-4938-9D3C-D0309B19EE83}" srcOrd="0" destOrd="0" presId="urn:microsoft.com/office/officeart/2005/8/layout/orgChart1"/>
    <dgm:cxn modelId="{F758546D-B219-4CA6-895C-01D8C630A896}" type="presOf" srcId="{516F155D-22EE-4DDC-A0B5-6D97C70EA69A}" destId="{E7306903-12C1-4733-8C04-2747369D484E}" srcOrd="0" destOrd="0" presId="urn:microsoft.com/office/officeart/2005/8/layout/orgChart1"/>
    <dgm:cxn modelId="{D8BEAC4D-A735-4632-A24D-E5986FA7F6C9}" type="presOf" srcId="{C0A5859E-6F70-482A-A754-2DEAC2C53C03}" destId="{EB663F21-AFC9-40D0-83E4-F28CCF967D8B}" srcOrd="0" destOrd="0" presId="urn:microsoft.com/office/officeart/2005/8/layout/orgChart1"/>
    <dgm:cxn modelId="{614EBA4E-0CF2-4DB7-8853-2CE76D168FDF}" srcId="{1573ECAB-BC32-494D-A8E4-B69A6044642C}" destId="{564881FD-E116-464C-A82F-B235F53CA6AD}" srcOrd="2" destOrd="0" parTransId="{60C997B0-FFE5-4E6D-BA95-3D4A14234ACD}" sibTransId="{89CA2544-7A34-4A39-B91D-A4E702E2E4ED}"/>
    <dgm:cxn modelId="{18116170-BCA9-4B24-86E9-49BDDC1FDA9A}" srcId="{8C309709-1C7F-4191-BD8B-5944F13FFA52}" destId="{181BB1D2-25BD-41E0-8313-E67B94B83300}" srcOrd="1" destOrd="0" parTransId="{3765C531-BA54-46EB-A37E-D99CE6593313}" sibTransId="{8074B705-89FF-4CDB-984C-57EB0D490501}"/>
    <dgm:cxn modelId="{EFEA7D70-1777-433F-AC87-7D1BC0BD57FD}" type="presOf" srcId="{FF1C4C90-7896-46F9-A440-0855C6E8BBB8}" destId="{6B2BD1EB-A99A-4CA6-8FCF-1F963EBB101A}" srcOrd="0" destOrd="0" presId="urn:microsoft.com/office/officeart/2005/8/layout/orgChart1"/>
    <dgm:cxn modelId="{1F371971-738B-4F2C-900A-4929ABACB5CB}" type="presOf" srcId="{FD10126A-62FE-4F36-B6EE-A6991C378E53}" destId="{38125625-75B8-497C-80F5-E52F118326F1}" srcOrd="0" destOrd="0" presId="urn:microsoft.com/office/officeart/2005/8/layout/orgChart1"/>
    <dgm:cxn modelId="{8F1AA652-BADD-44D8-B05A-3489A0F90B57}" type="presOf" srcId="{1F50147F-0007-46C8-88A2-E428C258284C}" destId="{8D1CC2D9-5EB5-42DA-B1C6-FB8E2AE65E62}" srcOrd="0" destOrd="0" presId="urn:microsoft.com/office/officeart/2005/8/layout/orgChart1"/>
    <dgm:cxn modelId="{46ED9C54-C832-489E-A766-F4542E8CF77D}" srcId="{8C309709-1C7F-4191-BD8B-5944F13FFA52}" destId="{90E193F6-D2FF-4534-94C3-3D1071501B7B}" srcOrd="0" destOrd="0" parTransId="{45EEDD51-1979-4590-8767-9042B49200CA}" sibTransId="{8B967CF8-E3EF-4340-AC40-0927B94D5934}"/>
    <dgm:cxn modelId="{1374A154-85B5-4390-904C-755FFA887E19}" type="presOf" srcId="{A21A4DB6-A0B7-4271-9235-55239F3F482C}" destId="{F1132BF7-6ADF-4EE8-9130-C335728CC963}" srcOrd="0" destOrd="0" presId="urn:microsoft.com/office/officeart/2005/8/layout/orgChart1"/>
    <dgm:cxn modelId="{618FAB74-2070-4314-BAC1-CA491881FF29}" type="presOf" srcId="{8D55FD53-2E03-4334-A7BC-BD58B4206BA8}" destId="{41E2241D-EAAC-4389-8108-F14AB4E0E07E}" srcOrd="0" destOrd="0" presId="urn:microsoft.com/office/officeart/2005/8/layout/orgChart1"/>
    <dgm:cxn modelId="{8A30C574-2095-40E7-9DAE-AC984B107BB5}" type="presOf" srcId="{0E80E0BC-6C67-4342-995E-09C6F2982C31}" destId="{F2830595-C176-4FFA-95AA-7E7DCB551B8E}" srcOrd="0" destOrd="0" presId="urn:microsoft.com/office/officeart/2005/8/layout/orgChart1"/>
    <dgm:cxn modelId="{05A49755-5E9E-4BFC-97CB-19E20E64D78D}" type="presOf" srcId="{30F1CBEA-3E3F-4D0C-9AAC-E49321FBF6AA}" destId="{40857678-3101-4CE9-9EEF-AECD6C73AF95}" srcOrd="0" destOrd="0" presId="urn:microsoft.com/office/officeart/2005/8/layout/orgChart1"/>
    <dgm:cxn modelId="{733F6776-9481-4B27-B8A8-4F243D2C4E6C}" type="presOf" srcId="{90E193F6-D2FF-4534-94C3-3D1071501B7B}" destId="{729D9153-840D-4DF7-9880-40F8FCE53EC8}" srcOrd="0" destOrd="0" presId="urn:microsoft.com/office/officeart/2005/8/layout/orgChart1"/>
    <dgm:cxn modelId="{21F1BF57-3DD8-4895-9E1C-95EF4752E656}" type="presOf" srcId="{4829A9FE-B11C-4570-88D9-D2C23E0ED1E2}" destId="{1B203B57-8E84-469C-B31A-421CB9961CEB}" srcOrd="1" destOrd="0" presId="urn:microsoft.com/office/officeart/2005/8/layout/orgChart1"/>
    <dgm:cxn modelId="{A635E077-78F0-4BC0-8E46-1C77A2945163}" srcId="{B664A48C-420D-450B-B50C-E3CC97A866CD}" destId="{0E629926-A7C0-4025-BDBC-E1294651BF20}" srcOrd="0" destOrd="0" parTransId="{D56E04D0-8270-4BBC-A0A8-2DE2F867D00B}" sibTransId="{5687E019-64C4-44A9-AF70-61B6A85D0568}"/>
    <dgm:cxn modelId="{243EE977-CC13-4C73-8254-C65AABA8841C}" type="presOf" srcId="{54F99D0E-E776-4A6A-B260-A0A7A5106194}" destId="{CF187D19-72D7-4C1F-AD50-5697F2E3B981}" srcOrd="0" destOrd="0" presId="urn:microsoft.com/office/officeart/2005/8/layout/orgChart1"/>
    <dgm:cxn modelId="{E324AD58-398E-4758-BB9E-06DF1F4426E6}" type="presOf" srcId="{116AB744-93D4-4E4A-B8A1-F550DF144B7F}" destId="{094F774F-0262-40EA-8B97-BC4A9E3AB85D}" srcOrd="1" destOrd="0" presId="urn:microsoft.com/office/officeart/2005/8/layout/orgChart1"/>
    <dgm:cxn modelId="{01F9BF58-810D-432C-B30C-EDC97345C7A9}" srcId="{B664A48C-420D-450B-B50C-E3CC97A866CD}" destId="{0F46836F-B6B3-4233-A43C-31FAB875DFA8}" srcOrd="1" destOrd="0" parTransId="{57BC1B11-ECB8-4764-8027-2CC7E763392E}" sibTransId="{A68E6532-57A9-41C3-BA9B-8855E0B5BFC5}"/>
    <dgm:cxn modelId="{5244F178-04A5-4DB1-9F7B-009622239E4B}" type="presOf" srcId="{83AC8EAE-E10A-4508-BF95-6F2E699763D0}" destId="{CC9883FE-9226-4F83-93A2-A3477D4682D3}" srcOrd="0" destOrd="0" presId="urn:microsoft.com/office/officeart/2005/8/layout/orgChart1"/>
    <dgm:cxn modelId="{C2172659-382F-45E0-81B4-D03DC822EEC4}" type="presOf" srcId="{B2B44746-DAD3-4793-90A7-D9DA3F5AB099}" destId="{54B850B8-F642-4CE8-9D4E-C28305C92B94}" srcOrd="0" destOrd="0" presId="urn:microsoft.com/office/officeart/2005/8/layout/orgChart1"/>
    <dgm:cxn modelId="{709E9459-F27C-42AC-A767-2E25C15EED12}" type="presOf" srcId="{78AACC4D-A03C-47D2-934F-8724E361FD84}" destId="{3AFAF6CA-4F94-4EF0-9376-2906B4A5284A}" srcOrd="0" destOrd="0" presId="urn:microsoft.com/office/officeart/2005/8/layout/orgChart1"/>
    <dgm:cxn modelId="{3EE32C5A-000A-472C-A8CB-8B3766FCB46C}" type="presOf" srcId="{54F99D0E-E776-4A6A-B260-A0A7A5106194}" destId="{A5E9CEA9-7C81-49B8-BB38-C90E56785F46}" srcOrd="1" destOrd="0" presId="urn:microsoft.com/office/officeart/2005/8/layout/orgChart1"/>
    <dgm:cxn modelId="{930E397A-D12F-4D33-B4BC-9358FAFF41B8}" type="presOf" srcId="{564881FD-E116-464C-A82F-B235F53CA6AD}" destId="{7ED5B9D1-F288-46BC-BF8D-4794BCE62F19}" srcOrd="0" destOrd="0" presId="urn:microsoft.com/office/officeart/2005/8/layout/orgChart1"/>
    <dgm:cxn modelId="{D4FB435A-C2A5-4F04-876B-AAB07EEBF963}" srcId="{B0E58C3B-E7CD-4195-8A25-5BE832B213D0}" destId="{B664A48C-420D-450B-B50C-E3CC97A866CD}" srcOrd="2" destOrd="0" parTransId="{343C95A9-67B8-4B92-B782-50A72B03E772}" sibTransId="{90F00311-5EED-4F68-A6DA-DED0D8D62384}"/>
    <dgm:cxn modelId="{03B3007C-E39F-4094-A86D-5B05D117D323}" type="presOf" srcId="{14723154-73F3-4E66-B8E0-B0464CBEE48D}" destId="{44813F1E-5F47-4E82-AACC-9B1E51C9A582}" srcOrd="0" destOrd="0" presId="urn:microsoft.com/office/officeart/2005/8/layout/orgChart1"/>
    <dgm:cxn modelId="{EF24547C-235D-44B4-8EE7-95BC795B5C1D}" type="presOf" srcId="{C38D4DC2-FEE6-49DC-8F68-ECBEEFB88061}" destId="{CCE6F1BC-284C-4069-A36B-6654EE1F1FC6}" srcOrd="1" destOrd="0" presId="urn:microsoft.com/office/officeart/2005/8/layout/orgChart1"/>
    <dgm:cxn modelId="{B285837C-62F5-45D1-9A96-459B3C7BE845}" srcId="{26CB76A4-75B6-441F-BF5B-862A92DF8B30}" destId="{502EE700-A6E4-40C4-8EA9-7D0D2A1149AF}" srcOrd="0" destOrd="0" parTransId="{DF8B4CAD-D744-4990-9B9A-56B3528298B6}" sibTransId="{644E884D-9478-41C5-868A-78DF50D413AD}"/>
    <dgm:cxn modelId="{45FDC67C-7CB4-42B1-9D69-D49F4FABAB5E}" type="presOf" srcId="{8EE5F569-A4F5-476B-8C59-ECFEB0779EF9}" destId="{09892074-08B9-4A51-86B8-CC5D15F1A6C2}" srcOrd="1" destOrd="0" presId="urn:microsoft.com/office/officeart/2005/8/layout/orgChart1"/>
    <dgm:cxn modelId="{2BD50B7E-1405-4BCC-BFDD-BAE09BCA46BA}" srcId="{3AC5D68C-5E90-4340-BD73-48867DFA3B77}" destId="{116AB744-93D4-4E4A-B8A1-F550DF144B7F}" srcOrd="4" destOrd="0" parTransId="{83DDE004-EE3F-459C-95EA-243B4A6AEA4F}" sibTransId="{71CD8C6C-6EAB-4822-B1DC-322F06A4AC65}"/>
    <dgm:cxn modelId="{B8B7917F-38E7-4C5F-84A0-1A335037B42F}" type="presOf" srcId="{F40CCC29-6ABE-4064-8FDC-9E315B7173E9}" destId="{2901BC48-CC45-4F7E-BDF3-DD9CD6C59E8C}" srcOrd="0" destOrd="0" presId="urn:microsoft.com/office/officeart/2005/8/layout/orgChart1"/>
    <dgm:cxn modelId="{29160A80-34A2-4D0B-A9DF-A414E9912149}" type="presOf" srcId="{8965FFF2-5E6B-4C59-B4C3-D86FF9387CDF}" destId="{1506A959-2A18-415E-BDB2-3E280FA267DE}" srcOrd="1" destOrd="0" presId="urn:microsoft.com/office/officeart/2005/8/layout/orgChart1"/>
    <dgm:cxn modelId="{F4C71981-25CB-4BA7-B5BE-3BAE15888C75}" type="presOf" srcId="{8B19A7FF-D233-4424-AA96-A6AADE653885}" destId="{B8CCA214-5459-4E86-95D9-11F8C00A142C}" srcOrd="1" destOrd="0" presId="urn:microsoft.com/office/officeart/2005/8/layout/orgChart1"/>
    <dgm:cxn modelId="{09CBE281-82C6-4D28-8D32-CF20D59C3961}" srcId="{7039EBEE-F9F1-4C42-B0A3-232DFEA8B3D4}" destId="{2929FFB2-E89A-4CB3-9A7F-807B6631F1F7}" srcOrd="2" destOrd="0" parTransId="{39F81E4A-B0E8-4572-A0C0-F39DFA2BC6F2}" sibTransId="{EFFE0D60-DD83-496F-87CB-A0D054FEB94E}"/>
    <dgm:cxn modelId="{45358C82-51AA-4ED8-AA7C-88B22E88D13C}" type="presOf" srcId="{B5926E83-ADF3-48DC-B4C5-FE6389DC97BC}" destId="{814F2245-3E9B-4402-924E-5CBA38D6B8A0}" srcOrd="0" destOrd="0" presId="urn:microsoft.com/office/officeart/2005/8/layout/orgChart1"/>
    <dgm:cxn modelId="{ABA26C84-256F-4E87-854A-58253D4AD25B}" type="presOf" srcId="{116AB744-93D4-4E4A-B8A1-F550DF144B7F}" destId="{A20FAC02-AB6C-469D-881F-07C7DD1E04FF}" srcOrd="0" destOrd="0" presId="urn:microsoft.com/office/officeart/2005/8/layout/orgChart1"/>
    <dgm:cxn modelId="{702FE084-6867-41AB-8AFC-FAAE33F43A30}" srcId="{26CB76A4-75B6-441F-BF5B-862A92DF8B30}" destId="{CAF10292-A346-427E-A866-10D6CDD7D995}" srcOrd="3" destOrd="0" parTransId="{EFAC8F49-22C7-4EDA-B395-BBAC3A12287D}" sibTransId="{79D33CF3-496A-4A8B-BE5E-61A82630B440}"/>
    <dgm:cxn modelId="{1C298E86-A224-472B-B0CE-B3CFB602C549}" type="presOf" srcId="{199E8B4D-0E6D-4C5B-AD95-0B23EAFE0248}" destId="{1FA9B8D2-04A8-45C4-B9EA-80290B9588BA}" srcOrd="0" destOrd="0" presId="urn:microsoft.com/office/officeart/2005/8/layout/orgChart1"/>
    <dgm:cxn modelId="{5174DB86-ED19-4D8C-9290-AE39F182F60E}" type="presOf" srcId="{F39D2AFE-57D1-481A-9419-6062B1FD7BC3}" destId="{C0C7E815-1286-40C1-8A52-56ECE89DA4D9}" srcOrd="0" destOrd="0" presId="urn:microsoft.com/office/officeart/2005/8/layout/orgChart1"/>
    <dgm:cxn modelId="{00E63588-16D2-47E7-928C-B50B0646E7C0}" type="presOf" srcId="{6B23864F-6574-4883-8C01-C1A040BD583E}" destId="{C1AA1117-AAE7-4991-B656-A74651ECFA02}" srcOrd="0" destOrd="0" presId="urn:microsoft.com/office/officeart/2005/8/layout/orgChart1"/>
    <dgm:cxn modelId="{EB550389-E75D-4CA5-A70D-59B203B31CA8}" type="presOf" srcId="{94D613C8-B7D4-4D8D-A10F-4E0A32945928}" destId="{A841C09D-26C5-45D8-812F-14897D42C670}" srcOrd="0" destOrd="0" presId="urn:microsoft.com/office/officeart/2005/8/layout/orgChart1"/>
    <dgm:cxn modelId="{1344F389-EE1B-440A-A894-BEBCA7E5D904}" type="presOf" srcId="{3CBFCD3C-6C9E-435B-8B2A-45F0249CE535}" destId="{14482F9A-8184-4813-A06E-453DE34EBA85}" srcOrd="0" destOrd="0" presId="urn:microsoft.com/office/officeart/2005/8/layout/orgChart1"/>
    <dgm:cxn modelId="{3D5F1C8B-6E03-4AAB-B944-4A9A440BBC40}" srcId="{266823D8-0D9A-4378-BAC0-9B62AE259E0C}" destId="{B0E58C3B-E7CD-4195-8A25-5BE832B213D0}" srcOrd="1" destOrd="0" parTransId="{694B41B3-4A12-4E7B-A6D7-D8E8A5F9666C}" sibTransId="{C10C7407-097F-4973-94BC-CBE5FB982B1F}"/>
    <dgm:cxn modelId="{885A978C-0620-4C11-BBA0-1EE05A876929}" srcId="{29408F3C-44CC-4CB4-A0D0-341680385D06}" destId="{B813BA20-E27F-486D-BB9E-5D526CAAAF32}" srcOrd="5" destOrd="0" parTransId="{83AC8EAE-E10A-4508-BF95-6F2E699763D0}" sibTransId="{72D20A75-512B-43D8-91C0-E39FCE596749}"/>
    <dgm:cxn modelId="{779A978C-E686-457F-BF20-4953201DEDA2}" type="presOf" srcId="{CD5D1CC1-4A34-47E0-A479-F15E5F2D981E}" destId="{E4EE6067-13F4-4173-B0D3-D80F95766EC7}" srcOrd="0" destOrd="0" presId="urn:microsoft.com/office/officeart/2005/8/layout/orgChart1"/>
    <dgm:cxn modelId="{65F4EA8C-4B4E-4B63-9C5C-1301BBFA4ADC}" srcId="{22336881-6F26-40C2-8D97-53FED0BBFF7F}" destId="{FD10126A-62FE-4F36-B6EE-A6991C378E53}" srcOrd="3" destOrd="0" parTransId="{268648C4-6A83-405F-853F-95C3EFF28E2D}" sibTransId="{605954CB-054C-41F5-BC3D-7E303B3304CC}"/>
    <dgm:cxn modelId="{2CDC1B8D-2A94-4215-9941-480EC8210920}" type="presOf" srcId="{B813BA20-E27F-486D-BB9E-5D526CAAAF32}" destId="{04D78CD3-0B80-49EF-BB7D-7A83FB0E12C0}" srcOrd="1" destOrd="0" presId="urn:microsoft.com/office/officeart/2005/8/layout/orgChart1"/>
    <dgm:cxn modelId="{5DF4238D-ED8F-4E23-A33D-C285EE2668B5}" type="presOf" srcId="{3AE6AB7B-74F7-471E-BB82-B1C0E46A36A9}" destId="{093407A9-B66E-43D1-921B-EFC9F56647BB}" srcOrd="1" destOrd="0" presId="urn:microsoft.com/office/officeart/2005/8/layout/orgChart1"/>
    <dgm:cxn modelId="{14133C8D-41C7-4B77-81C7-E8D6589066E3}" srcId="{3AC5D68C-5E90-4340-BD73-48867DFA3B77}" destId="{62128A3B-DA62-47ED-962F-EC6DCB73D1AB}" srcOrd="2" destOrd="0" parTransId="{F39D2AFE-57D1-481A-9419-6062B1FD7BC3}" sibTransId="{7F9E33F9-4939-4200-BDC6-F0B83CB43D79}"/>
    <dgm:cxn modelId="{95CF608E-5115-42C9-A2F9-CAC4B5E375DD}" srcId="{8C309709-1C7F-4191-BD8B-5944F13FFA52}" destId="{7F44FA53-C037-43C8-9727-FD4073BF0C14}" srcOrd="3" destOrd="0" parTransId="{A4813413-47BF-45FB-8D8A-6B0E48397B67}" sibTransId="{FB98B9CB-E535-419F-8C50-E65D015E74F8}"/>
    <dgm:cxn modelId="{2287338F-B3A9-45C0-B747-B42884995A59}" type="presOf" srcId="{B70FAE48-0B55-4126-A46F-6882DEE9E969}" destId="{C31F36C9-C4D7-46F8-B634-AA42CF348054}" srcOrd="0" destOrd="0" presId="urn:microsoft.com/office/officeart/2005/8/layout/orgChart1"/>
    <dgm:cxn modelId="{CF810191-0DCC-4B31-B0FC-A8613B00975E}" type="presOf" srcId="{94D613C8-B7D4-4D8D-A10F-4E0A32945928}" destId="{4E48F9FC-7F21-4EEC-8AC2-16D5C0C43723}" srcOrd="1" destOrd="0" presId="urn:microsoft.com/office/officeart/2005/8/layout/orgChart1"/>
    <dgm:cxn modelId="{3A5FAE91-FE07-49F2-834E-569AAD26801C}" srcId="{2929FFB2-E89A-4CB3-9A7F-807B6631F1F7}" destId="{3AE6AB7B-74F7-471E-BB82-B1C0E46A36A9}" srcOrd="2" destOrd="0" parTransId="{AA30B8E6-0A62-4BE3-89E7-C9B32559A2C3}" sibTransId="{E26C133F-47D3-405E-B8CA-3566BD908279}"/>
    <dgm:cxn modelId="{17984895-C078-49DE-9BC4-6D2FA6692A64}" type="presOf" srcId="{7039EBEE-F9F1-4C42-B0A3-232DFEA8B3D4}" destId="{73AC81FD-08A2-4109-8945-022E8F4EB733}" srcOrd="0" destOrd="0" presId="urn:microsoft.com/office/officeart/2005/8/layout/orgChart1"/>
    <dgm:cxn modelId="{E057EA95-C9F8-4C03-BF6F-419F321F2BC6}" type="presOf" srcId="{0F46836F-B6B3-4233-A43C-31FAB875DFA8}" destId="{498EDADD-793D-46C4-8667-001BB5342031}" srcOrd="0" destOrd="0" presId="urn:microsoft.com/office/officeart/2005/8/layout/orgChart1"/>
    <dgm:cxn modelId="{75038497-8A79-4728-836C-0C4DF2BE4CAD}" type="presOf" srcId="{F0CFC3F9-38B1-4812-BA73-7DDC799EA100}" destId="{04286877-5399-4D84-8940-4257D05E4B07}" srcOrd="0" destOrd="0" presId="urn:microsoft.com/office/officeart/2005/8/layout/orgChart1"/>
    <dgm:cxn modelId="{3E9D8098-4377-4654-8316-4F50DF20AC2D}" srcId="{29408F3C-44CC-4CB4-A0D0-341680385D06}" destId="{60B7920C-9027-433C-8C96-445D68D2C89F}" srcOrd="3" destOrd="0" parTransId="{096211A4-56D0-43F1-9095-84ABFA552B00}" sibTransId="{37D622F1-0195-4CAB-882D-002005FBE673}"/>
    <dgm:cxn modelId="{3977D19A-38EE-435C-85AC-7B1E2B8E9E62}" srcId="{A21A4DB6-A0B7-4271-9235-55239F3F482C}" destId="{6FBEEFBE-B47D-419E-9C74-C3365346D70A}" srcOrd="0" destOrd="0" parTransId="{C0A5859E-6F70-482A-A754-2DEAC2C53C03}" sibTransId="{AF74643E-CA38-4D1C-A648-712966637E81}"/>
    <dgm:cxn modelId="{B3C8729B-771B-406C-B0FC-B3FE1C22BE6D}" type="presOf" srcId="{B9EABAC4-CBEE-465F-81E7-3659DACA9A20}" destId="{DC0E8002-5295-487F-9547-6969700D4BF7}" srcOrd="0" destOrd="0" presId="urn:microsoft.com/office/officeart/2005/8/layout/orgChart1"/>
    <dgm:cxn modelId="{E578F39C-C82A-48D1-B4D4-60AEF261DBB7}" type="presOf" srcId="{244B90A1-74F1-422C-88EF-4D368B19AFB7}" destId="{A28FF3CC-A377-4FDD-9784-2C8976C23590}" srcOrd="0" destOrd="0" presId="urn:microsoft.com/office/officeart/2005/8/layout/orgChart1"/>
    <dgm:cxn modelId="{89E72C9E-5AF7-4019-B33C-0E3551879954}" type="presOf" srcId="{278FF942-B75F-4A99-83A8-9F3C6D190E08}" destId="{30481679-0FC6-4655-9E85-D337FDFCFE0F}" srcOrd="0" destOrd="0" presId="urn:microsoft.com/office/officeart/2005/8/layout/orgChart1"/>
    <dgm:cxn modelId="{F4299D9E-75A6-4C0A-8405-B10B3502B403}" type="presOf" srcId="{60C997B0-FFE5-4E6D-BA95-3D4A14234ACD}" destId="{7A6AC40C-124B-4687-B5E2-DD3619666BEC}" srcOrd="0" destOrd="0" presId="urn:microsoft.com/office/officeart/2005/8/layout/orgChart1"/>
    <dgm:cxn modelId="{62E83B9F-EEE5-4EA0-836C-4DF357EB7B1A}" type="presOf" srcId="{3E9F2939-C68D-4D16-A864-61A3F24F519C}" destId="{33A1BFC2-C094-4481-BF69-9C6376603882}" srcOrd="1" destOrd="0" presId="urn:microsoft.com/office/officeart/2005/8/layout/orgChart1"/>
    <dgm:cxn modelId="{C1533BA0-76CF-4DB2-A676-8A047477DE53}" srcId="{8D55FD53-2E03-4334-A7BC-BD58B4206BA8}" destId="{8965FFF2-5E6B-4C59-B4C3-D86FF9387CDF}" srcOrd="0" destOrd="0" parTransId="{45CCC26B-C70D-4E38-B75B-6B16460FF925}" sibTransId="{45DFE5E9-184E-41ED-983C-7BD736772D38}"/>
    <dgm:cxn modelId="{ACFF62A0-B91A-42D8-A6D3-2BBF85FE37B4}" srcId="{2929FFB2-E89A-4CB3-9A7F-807B6631F1F7}" destId="{B5926E83-ADF3-48DC-B4C5-FE6389DC97BC}" srcOrd="5" destOrd="0" parTransId="{7DBDD7B0-F364-4F4D-B7C6-3F03F177370B}" sibTransId="{95D00DBD-9ED2-43EF-B1ED-5BD6F1EF7946}"/>
    <dgm:cxn modelId="{3E555DA2-BFF2-4580-9445-422521E62763}" type="presOf" srcId="{596D3ACE-2327-442E-8BB4-4664FC89223E}" destId="{82DC3035-F0FE-461C-B279-456E6AEC8D0E}" srcOrd="0" destOrd="0" presId="urn:microsoft.com/office/officeart/2005/8/layout/orgChart1"/>
    <dgm:cxn modelId="{6C4848A2-D0E7-4990-8722-E4F04B0239BE}" type="presOf" srcId="{8D55FD53-2E03-4334-A7BC-BD58B4206BA8}" destId="{DF917027-56E5-441E-B60A-9D4C40F2B0E7}" srcOrd="1" destOrd="0" presId="urn:microsoft.com/office/officeart/2005/8/layout/orgChart1"/>
    <dgm:cxn modelId="{0077C0A2-312A-4C1B-A91D-F9505DE97056}" type="presOf" srcId="{1F50147F-0007-46C8-88A2-E428C258284C}" destId="{8652969F-903B-4695-9D1C-B609337CF352}" srcOrd="1" destOrd="0" presId="urn:microsoft.com/office/officeart/2005/8/layout/orgChart1"/>
    <dgm:cxn modelId="{D52D09A3-E631-4474-B29F-0D3CCB52012B}" type="presOf" srcId="{CAF10292-A346-427E-A866-10D6CDD7D995}" destId="{D60D6447-39A8-497C-AC86-5345A6F8CEAD}" srcOrd="0" destOrd="0" presId="urn:microsoft.com/office/officeart/2005/8/layout/orgChart1"/>
    <dgm:cxn modelId="{81DE36A3-F590-4CCA-B220-C2DF478E227E}" type="presOf" srcId="{181BB1D2-25BD-41E0-8313-E67B94B83300}" destId="{85D68072-7785-4BB3-AE21-FB246A32E183}" srcOrd="0" destOrd="0" presId="urn:microsoft.com/office/officeart/2005/8/layout/orgChart1"/>
    <dgm:cxn modelId="{4CF2C2A4-8EC1-4AA2-9D9F-946D387B2C8C}" type="presOf" srcId="{4995FD57-2C50-428A-B1F2-0237EBFBFB91}" destId="{2D8DBF24-2586-4F79-A002-A006697BD72F}" srcOrd="1" destOrd="0" presId="urn:microsoft.com/office/officeart/2005/8/layout/orgChart1"/>
    <dgm:cxn modelId="{DF54B1A5-7259-4741-AAF5-72427AE3597D}" type="presOf" srcId="{E0C618D3-52F4-46DD-9D80-8CF67972306E}" destId="{6C0E94C6-E32F-474D-A0FD-7F2C38A18FCE}" srcOrd="1" destOrd="0" presId="urn:microsoft.com/office/officeart/2005/8/layout/orgChart1"/>
    <dgm:cxn modelId="{3BE994A6-E334-4385-AB7E-2D79FE7C72DF}" type="presOf" srcId="{B7C02680-76EA-4F0F-BB07-516293B2987C}" destId="{9F31DF96-02D6-4ECE-AC61-7360E4DC8383}" srcOrd="1" destOrd="0" presId="urn:microsoft.com/office/officeart/2005/8/layout/orgChart1"/>
    <dgm:cxn modelId="{FB3821AA-B5A8-4AC6-A965-565654CE05B1}" type="presOf" srcId="{B2B44746-DAD3-4793-90A7-D9DA3F5AB099}" destId="{91B4BDF5-85E1-4427-B069-6D51B7510407}" srcOrd="1" destOrd="0" presId="urn:microsoft.com/office/officeart/2005/8/layout/orgChart1"/>
    <dgm:cxn modelId="{40226EAA-E55E-4316-9430-095E1B86AF80}" type="presOf" srcId="{C01C4E3B-C06B-4883-8B01-DE927EB663F2}" destId="{AC0729D8-3B2F-4F34-8F2A-5F4E2B375FA0}" srcOrd="0" destOrd="0" presId="urn:microsoft.com/office/officeart/2005/8/layout/orgChart1"/>
    <dgm:cxn modelId="{444908AB-70AE-4EE2-852E-22343AC12722}" type="presOf" srcId="{D8678437-388A-4BEF-B2DB-6680B1B3611A}" destId="{99ECCD10-A1BD-4423-9494-714438888787}" srcOrd="0" destOrd="0" presId="urn:microsoft.com/office/officeart/2005/8/layout/orgChart1"/>
    <dgm:cxn modelId="{09C1DAAC-3049-41DF-BA1A-D43790C80FEF}" srcId="{1573ECAB-BC32-494D-A8E4-B69A6044642C}" destId="{02A217F4-B1D4-45E6-AD7A-E96BFDF352AB}" srcOrd="0" destOrd="0" parTransId="{425DF939-0AF8-4C5B-9919-F72A0F5A6D23}" sibTransId="{8F3FD4DE-50FB-4C22-987A-2B5B61FB6A28}"/>
    <dgm:cxn modelId="{7B885DAD-E3B9-431D-9A05-09473A96A5E5}" type="presOf" srcId="{EFAC8F49-22C7-4EDA-B395-BBAC3A12287D}" destId="{EDFC6ECA-50D6-4064-888E-FE709FD432EC}" srcOrd="0" destOrd="0" presId="urn:microsoft.com/office/officeart/2005/8/layout/orgChart1"/>
    <dgm:cxn modelId="{ECCB42AD-1EA0-4540-B614-7BA96DBD6E68}" type="presOf" srcId="{FD10126A-62FE-4F36-B6EE-A6991C378E53}" destId="{86E87FC4-17A5-43DF-BE9E-60DCCC46F84B}" srcOrd="1" destOrd="0" presId="urn:microsoft.com/office/officeart/2005/8/layout/orgChart1"/>
    <dgm:cxn modelId="{758D96AD-3EC9-4FAB-A4A4-7455B1A849C4}" type="presOf" srcId="{26CB76A4-75B6-441F-BF5B-862A92DF8B30}" destId="{E413F57E-6AA7-49C3-BFC9-25AADA2F1309}" srcOrd="0" destOrd="0" presId="urn:microsoft.com/office/officeart/2005/8/layout/orgChart1"/>
    <dgm:cxn modelId="{B3E69CAD-4C35-4D89-AA36-71DB9BAEA008}" type="presOf" srcId="{D818F050-F8E0-427A-B444-F3E7E6E0435E}" destId="{867F96CA-D6C5-4373-91E0-451596D43155}" srcOrd="0" destOrd="0" presId="urn:microsoft.com/office/officeart/2005/8/layout/orgChart1"/>
    <dgm:cxn modelId="{AD8F33AE-C71F-4F7C-8275-9BB03947AE5A}" type="presOf" srcId="{A4813413-47BF-45FB-8D8A-6B0E48397B67}" destId="{D46C9244-3F16-4093-802E-019C5FE6BBB9}" srcOrd="0" destOrd="0" presId="urn:microsoft.com/office/officeart/2005/8/layout/orgChart1"/>
    <dgm:cxn modelId="{042E5EB0-4F53-44F4-A48E-A53386C40AB4}" type="presOf" srcId="{A328B6A4-F991-47AB-9E96-91BFFD4DFB7A}" destId="{53B7423C-B83A-4C47-9576-33E96A0428E1}" srcOrd="0" destOrd="0" presId="urn:microsoft.com/office/officeart/2005/8/layout/orgChart1"/>
    <dgm:cxn modelId="{088AB7B0-8628-444B-A473-23CD5F32E1B3}" type="presOf" srcId="{7AE077F3-5616-4350-AA1E-6391DF4FF2C6}" destId="{12CBC348-C781-424B-AC63-413427CB9AAE}" srcOrd="0" destOrd="0" presId="urn:microsoft.com/office/officeart/2005/8/layout/orgChart1"/>
    <dgm:cxn modelId="{902AEBB0-1080-4798-AEF8-4685CF150A57}" type="presOf" srcId="{272CE86B-8368-47F8-AD4C-119C555DF62B}" destId="{D618970E-AB0D-4DE6-8C81-D8CA14A76A51}" srcOrd="1" destOrd="0" presId="urn:microsoft.com/office/officeart/2005/8/layout/orgChart1"/>
    <dgm:cxn modelId="{40BB66B3-28A6-4291-946B-AC12DC3D0F1E}" type="presOf" srcId="{7912FC8A-7209-42CF-B867-A2991AF36D89}" destId="{6CD10553-A8C4-4118-B3CA-44F3B4420C0F}" srcOrd="0" destOrd="0" presId="urn:microsoft.com/office/officeart/2005/8/layout/orgChart1"/>
    <dgm:cxn modelId="{852183B3-FA98-4257-8ED2-E6D5D2E7AA0D}" type="presOf" srcId="{10F72A1B-CCFD-4D4C-8E89-D56624F14367}" destId="{F5F55994-1FE9-4E96-9047-ABFE673B0A7A}" srcOrd="0" destOrd="0" presId="urn:microsoft.com/office/officeart/2005/8/layout/orgChart1"/>
    <dgm:cxn modelId="{86ABB3B3-B255-4644-AF08-DD7DC4C35461}" type="presOf" srcId="{39BC5951-E9A6-4719-A572-A647DD211875}" destId="{CD92671F-E254-4FA8-982D-5C68E0D226F7}" srcOrd="1" destOrd="0" presId="urn:microsoft.com/office/officeart/2005/8/layout/orgChart1"/>
    <dgm:cxn modelId="{9B21D8B3-30E5-48A3-803E-748824B2EE13}" type="presOf" srcId="{266823D8-0D9A-4378-BAC0-9B62AE259E0C}" destId="{AA69ED49-42A5-4B40-84F6-A761C287868D}" srcOrd="0" destOrd="0" presId="urn:microsoft.com/office/officeart/2005/8/layout/orgChart1"/>
    <dgm:cxn modelId="{A418E9B3-6094-46D1-94FC-AAD0618ABBEC}" type="presOf" srcId="{B813BA20-E27F-486D-BB9E-5D526CAAAF32}" destId="{2CA2D34B-F5C2-42D1-BD26-914A923A0C5D}" srcOrd="0" destOrd="0" presId="urn:microsoft.com/office/officeart/2005/8/layout/orgChart1"/>
    <dgm:cxn modelId="{6FFC26B5-8C2E-4BB0-8045-9F592A7AF97A}" type="presOf" srcId="{3E9F2939-C68D-4D16-A864-61A3F24F519C}" destId="{84D61EA3-6B58-4F53-8F26-ABAD1D536347}" srcOrd="0" destOrd="0" presId="urn:microsoft.com/office/officeart/2005/8/layout/orgChart1"/>
    <dgm:cxn modelId="{259278B5-9F84-44C9-83F1-A90AAC7BAAF0}" type="presOf" srcId="{3B428C64-AE25-42BC-B49F-27D20CCB334A}" destId="{3AF7C32A-9A2E-4353-A986-1ED3310623F1}" srcOrd="0" destOrd="0" presId="urn:microsoft.com/office/officeart/2005/8/layout/orgChart1"/>
    <dgm:cxn modelId="{6785F9B5-1072-423A-BB1D-9BBD49BAE884}" srcId="{A21A4DB6-A0B7-4271-9235-55239F3F482C}" destId="{94D613C8-B7D4-4D8D-A10F-4E0A32945928}" srcOrd="1" destOrd="0" parTransId="{14B5298C-9BA0-44AE-93D5-FE693408740A}" sibTransId="{5F24CA2D-C6E3-46F6-AF26-D7477F511163}"/>
    <dgm:cxn modelId="{C5D12BB6-807D-4290-A11A-B080903EE4C8}" srcId="{B0E58C3B-E7CD-4195-8A25-5BE832B213D0}" destId="{22336881-6F26-40C2-8D97-53FED0BBFF7F}" srcOrd="4" destOrd="0" parTransId="{29098F1C-8C5A-4283-9165-8E8027C83E60}" sibTransId="{9450DDC1-5BAD-4083-964D-E3FF7BB63DB6}"/>
    <dgm:cxn modelId="{782B7EB7-4D48-4368-BE14-DFC97701588B}" type="presOf" srcId="{938EBEEA-9D59-4231-87EA-BC89F7AFBBDC}" destId="{ABAE0138-1E6B-4D2B-A7C8-60624E795826}" srcOrd="0" destOrd="0" presId="urn:microsoft.com/office/officeart/2005/8/layout/orgChart1"/>
    <dgm:cxn modelId="{1BE041B8-7CB8-4F76-BA54-20F256BA30BB}" type="presOf" srcId="{14B5298C-9BA0-44AE-93D5-FE693408740A}" destId="{69A57A98-576C-46F2-966D-5A17969628F2}" srcOrd="0" destOrd="0" presId="urn:microsoft.com/office/officeart/2005/8/layout/orgChart1"/>
    <dgm:cxn modelId="{181C34BA-D16B-4010-9187-766C068FF2B8}" type="presOf" srcId="{9B2B09E0-4107-4CC2-9A45-925E875F67E7}" destId="{8E03B5F7-C078-4CDF-B25A-4C8480D0AB16}" srcOrd="1" destOrd="0" presId="urn:microsoft.com/office/officeart/2005/8/layout/orgChart1"/>
    <dgm:cxn modelId="{AB2877BB-0474-48B4-AEA2-712D43167F12}" type="presOf" srcId="{647AFF09-5AEB-4BE5-A336-CB19627AF69A}" destId="{2BD9BCD3-82A7-4A14-B87D-3D5BD76F2A4B}" srcOrd="0" destOrd="0" presId="urn:microsoft.com/office/officeart/2005/8/layout/orgChart1"/>
    <dgm:cxn modelId="{AD421CBD-F2F1-487C-9815-87D23610C694}" type="presOf" srcId="{564881FD-E116-464C-A82F-B235F53CA6AD}" destId="{0A67F317-761A-4DA1-B2C6-4B7B198792EE}" srcOrd="1" destOrd="0" presId="urn:microsoft.com/office/officeart/2005/8/layout/orgChart1"/>
    <dgm:cxn modelId="{91D949BE-E940-4B33-B0CA-66C1674D82D0}" type="presOf" srcId="{6FBEEFBE-B47D-419E-9C74-C3365346D70A}" destId="{02BD6332-063B-49DF-8D27-A7A285AC0507}" srcOrd="0" destOrd="0" presId="urn:microsoft.com/office/officeart/2005/8/layout/orgChart1"/>
    <dgm:cxn modelId="{BF9D59BE-4FA4-482D-AEA5-FF3C1D553927}" type="presOf" srcId="{D844BB69-E16C-4810-8AA8-23DF9FFBB8FA}" destId="{76F00F82-DD8F-4164-B822-FED97B1D7E69}" srcOrd="0" destOrd="0" presId="urn:microsoft.com/office/officeart/2005/8/layout/orgChart1"/>
    <dgm:cxn modelId="{3BF479BE-095F-4848-A0A0-7AF94703C3A3}" type="presOf" srcId="{7DBDD7B0-F364-4F4D-B7C6-3F03F177370B}" destId="{07D7CA72-749D-4F7F-AE1D-63E467F1BB88}" srcOrd="0" destOrd="0" presId="urn:microsoft.com/office/officeart/2005/8/layout/orgChart1"/>
    <dgm:cxn modelId="{603AEBBE-66AF-4CF8-BCE1-B8EFC54F1B2C}" type="presOf" srcId="{F662A0C6-64C8-4BBC-B6BB-72902C1612FD}" destId="{55C086FB-8764-452B-97D3-99FEFC9B7019}" srcOrd="0" destOrd="0" presId="urn:microsoft.com/office/officeart/2005/8/layout/orgChart1"/>
    <dgm:cxn modelId="{F3310EC0-42A6-44B5-A50C-4FA0419A6BF6}" type="presOf" srcId="{B664A48C-420D-450B-B50C-E3CC97A866CD}" destId="{C52F4659-D784-4635-AF0F-71CEBA10A177}" srcOrd="1" destOrd="0" presId="urn:microsoft.com/office/officeart/2005/8/layout/orgChart1"/>
    <dgm:cxn modelId="{2AD302C2-6841-446E-B629-C34F40306333}" type="presOf" srcId="{29098F1C-8C5A-4283-9165-8E8027C83E60}" destId="{2D36264D-2231-4A45-9A53-B5861B138B83}" srcOrd="0" destOrd="0" presId="urn:microsoft.com/office/officeart/2005/8/layout/orgChart1"/>
    <dgm:cxn modelId="{CE8639C2-1B9E-481B-A169-6530BEB3F62D}" type="presOf" srcId="{64A84A40-5B2C-4C80-9AF0-4ECAC86234F9}" destId="{FB39B1A2-8CEA-4A84-B536-1EC6010E3E3C}" srcOrd="0" destOrd="0" presId="urn:microsoft.com/office/officeart/2005/8/layout/orgChart1"/>
    <dgm:cxn modelId="{E4C765C2-429C-454A-8FA7-A8860B2C4DF5}" srcId="{8C309709-1C7F-4191-BD8B-5944F13FFA52}" destId="{39BC5951-E9A6-4719-A572-A647DD211875}" srcOrd="4" destOrd="0" parTransId="{DFB4E525-97D1-41DE-9D68-9C187F4D41E9}" sibTransId="{41092ED9-FE0A-47E8-A6BC-DB6E17413A5C}"/>
    <dgm:cxn modelId="{4B2768C2-1128-42FD-85FE-F78D5A217087}" srcId="{22336881-6F26-40C2-8D97-53FED0BBFF7F}" destId="{B7C02680-76EA-4F0F-BB07-516293B2987C}" srcOrd="4" destOrd="0" parTransId="{9876C839-5236-4455-B67A-E52AE5FCDB6E}" sibTransId="{FD37E8AD-DE6E-438B-B0A9-FED9D4923085}"/>
    <dgm:cxn modelId="{707304C4-ACE0-4E59-94BF-F2340D2FE2A4}" type="presOf" srcId="{82D56156-5B84-4557-A31B-B7CDAAD5CEB4}" destId="{E6DAD5C0-7C99-44EF-B9AD-0F0270058F6E}" srcOrd="0" destOrd="0" presId="urn:microsoft.com/office/officeart/2005/8/layout/orgChart1"/>
    <dgm:cxn modelId="{F1506FC4-778C-408D-B3B0-A778455B5E72}" srcId="{2929FFB2-E89A-4CB3-9A7F-807B6631F1F7}" destId="{4829A9FE-B11C-4570-88D9-D2C23E0ED1E2}" srcOrd="1" destOrd="0" parTransId="{596D3ACE-2327-442E-8BB4-4664FC89223E}" sibTransId="{0288FA5C-2A3D-46D6-888D-6049153CEC70}"/>
    <dgm:cxn modelId="{005880C4-B186-46D0-B043-00B4FF4E008E}" type="presOf" srcId="{61517EED-37E1-4263-80ED-671946F85F23}" destId="{3F1F5097-3477-43B8-A9BE-F3881B5AB4F4}" srcOrd="1" destOrd="0" presId="urn:microsoft.com/office/officeart/2005/8/layout/orgChart1"/>
    <dgm:cxn modelId="{001EA5C4-7B2D-414B-A69B-C0D4DA8A8C34}" type="presOf" srcId="{A02069A1-2364-4A9C-B07F-8DB4A086ECB3}" destId="{0176BC3F-DBCA-4CC0-87B7-28687964E920}" srcOrd="1" destOrd="0" presId="urn:microsoft.com/office/officeart/2005/8/layout/orgChart1"/>
    <dgm:cxn modelId="{54DDC0C4-1A86-41CB-A766-AE67165FF04A}" type="presOf" srcId="{484FFF21-2CC4-4FE0-8B34-51DF10A61781}" destId="{CE0CB149-2C79-42D9-8DBA-6B743182735D}" srcOrd="0" destOrd="0" presId="urn:microsoft.com/office/officeart/2005/8/layout/orgChart1"/>
    <dgm:cxn modelId="{A07DB1C8-1B4B-44CB-A7A6-D289F7CE46F3}" type="presOf" srcId="{0F46836F-B6B3-4233-A43C-31FAB875DFA8}" destId="{333B3D70-A614-49ED-A3CC-B6E3CDF18BAF}" srcOrd="1" destOrd="0" presId="urn:microsoft.com/office/officeart/2005/8/layout/orgChart1"/>
    <dgm:cxn modelId="{F79A75CA-1657-4401-B918-4C5E8D5187D1}" type="presOf" srcId="{ED44F125-1110-4367-834E-A69D8C48CDB0}" destId="{5EDEB389-0FDD-42C0-BE11-C1812116CE4B}" srcOrd="0" destOrd="0" presId="urn:microsoft.com/office/officeart/2005/8/layout/orgChart1"/>
    <dgm:cxn modelId="{53B5CFCA-AA12-4E5C-B5CD-ECC636D929AC}" srcId="{2929FFB2-E89A-4CB3-9A7F-807B6631F1F7}" destId="{B2B44746-DAD3-4793-90A7-D9DA3F5AB099}" srcOrd="4" destOrd="0" parTransId="{F662A0C6-64C8-4BBC-B6BB-72902C1612FD}" sibTransId="{B0B1B02A-1B45-4444-962E-3CEFCBEC57DE}"/>
    <dgm:cxn modelId="{25015ACB-A1DE-45E6-85FB-16922C023649}" type="presOf" srcId="{3AC5D68C-5E90-4340-BD73-48867DFA3B77}" destId="{3986A644-B46E-44EC-8AE7-BD8B8392101D}" srcOrd="0" destOrd="0" presId="urn:microsoft.com/office/officeart/2005/8/layout/orgChart1"/>
    <dgm:cxn modelId="{E6A208CD-881C-4CB1-B463-32EC3CF72B31}" type="presOf" srcId="{502EE700-A6E4-40C4-8EA9-7D0D2A1149AF}" destId="{20505749-2DB9-4B8C-98DC-689940D8D2B5}" srcOrd="1" destOrd="0" presId="urn:microsoft.com/office/officeart/2005/8/layout/orgChart1"/>
    <dgm:cxn modelId="{004FC6CD-7C8B-43E6-9688-33E55DE00B58}" type="presOf" srcId="{ABBC6C6E-D01D-4576-B863-211BEC7F8C9A}" destId="{6B63B372-5B4B-4211-85B5-6E95113BE114}" srcOrd="0" destOrd="0" presId="urn:microsoft.com/office/officeart/2005/8/layout/orgChart1"/>
    <dgm:cxn modelId="{FD5603CE-13B8-4306-B54C-DED649014E67}" srcId="{26CB76A4-75B6-441F-BF5B-862A92DF8B30}" destId="{A328B6A4-F991-47AB-9E96-91BFFD4DFB7A}" srcOrd="2" destOrd="0" parTransId="{1F37A871-A116-463B-818B-61034B5419B6}" sibTransId="{BB7C40FE-68A2-446B-BF9E-3C4B71416E22}"/>
    <dgm:cxn modelId="{6CC92ACF-36CD-4831-AF1A-BB45A5157A01}" srcId="{266823D8-0D9A-4378-BAC0-9B62AE259E0C}" destId="{A3AA5B07-1932-43B3-944C-7573B8BB1CC4}" srcOrd="0" destOrd="0" parTransId="{B9EABAC4-CBEE-465F-81E7-3659DACA9A20}" sibTransId="{CE2D4739-03D1-4A52-B3D4-CA1C6789128F}"/>
    <dgm:cxn modelId="{3E5587CF-7A99-4D00-B229-F995EEF6D87F}" type="presOf" srcId="{116A110A-089C-4A8B-83EA-F4ACBA6ECA68}" destId="{BF91651E-C258-4D13-972D-91F812003BCB}" srcOrd="1" destOrd="0" presId="urn:microsoft.com/office/officeart/2005/8/layout/orgChart1"/>
    <dgm:cxn modelId="{BF2E91D1-AA6D-4EDC-90E5-CABB931A70AC}" srcId="{29408F3C-44CC-4CB4-A0D0-341680385D06}" destId="{61517EED-37E1-4263-80ED-671946F85F23}" srcOrd="2" destOrd="0" parTransId="{B979A361-9584-4AB6-86DA-4DF6C15E3182}" sibTransId="{0E1675F1-C7B2-47BE-9D77-D15D320E7909}"/>
    <dgm:cxn modelId="{9CD953D2-AEF9-40D6-BD8B-D49F8AFCD923}" type="presOf" srcId="{A3AA5B07-1932-43B3-944C-7573B8BB1CC4}" destId="{D74DDC08-830D-41AE-9D3A-00A2A569616B}" srcOrd="1" destOrd="0" presId="urn:microsoft.com/office/officeart/2005/8/layout/orgChart1"/>
    <dgm:cxn modelId="{1CA5B2D3-CD5E-4A81-8534-EBD43935D1F4}" type="presOf" srcId="{3B428C64-AE25-42BC-B49F-27D20CCB334A}" destId="{B230054C-27CF-4DF3-87DF-66448C271800}" srcOrd="1" destOrd="0" presId="urn:microsoft.com/office/officeart/2005/8/layout/orgChart1"/>
    <dgm:cxn modelId="{C61476D4-979A-469D-8AE3-5902C869BDB9}" type="presOf" srcId="{181BB1D2-25BD-41E0-8313-E67B94B83300}" destId="{4FA88F31-5EB2-4A06-AD6E-A3E784419B33}" srcOrd="1" destOrd="0" presId="urn:microsoft.com/office/officeart/2005/8/layout/orgChart1"/>
    <dgm:cxn modelId="{1507C5D4-A521-4A14-B84B-7904A5B0AAE7}" type="presOf" srcId="{0C2F9BD7-53C3-4321-BDE1-FFAB78A9EC2F}" destId="{1137C37B-A77C-44AA-BF2A-6803E5B40967}" srcOrd="0" destOrd="0" presId="urn:microsoft.com/office/officeart/2005/8/layout/orgChart1"/>
    <dgm:cxn modelId="{AA0786D5-176E-47C0-ABF5-427CF2FBF34F}" type="presOf" srcId="{60B7920C-9027-433C-8C96-445D68D2C89F}" destId="{774FC839-E2F3-4976-A4F1-7EEF5163BF74}" srcOrd="0" destOrd="0" presId="urn:microsoft.com/office/officeart/2005/8/layout/orgChart1"/>
    <dgm:cxn modelId="{5E0B2AD6-3D5E-4D04-823E-1C3501CEE5BA}" type="presOf" srcId="{5F59794F-A28C-4064-9594-573704BE0E30}" destId="{08098C80-146E-4725-AE24-B1A8925E783E}" srcOrd="0" destOrd="0" presId="urn:microsoft.com/office/officeart/2005/8/layout/orgChart1"/>
    <dgm:cxn modelId="{96AC02D7-8209-4203-B0CF-E33C15DA6B57}" srcId="{26CB76A4-75B6-441F-BF5B-862A92DF8B30}" destId="{E0C618D3-52F4-46DD-9D80-8CF67972306E}" srcOrd="6" destOrd="0" parTransId="{7912FC8A-7209-42CF-B867-A2991AF36D89}" sibTransId="{C9000D9D-6CE9-49F2-B5DA-0CFFF0DBD7C2}"/>
    <dgm:cxn modelId="{1D9CE4D9-2954-4F4F-8AC6-EC25DAB9C7BF}" type="presOf" srcId="{9067725B-44B1-494A-BEB1-28497EB10926}" destId="{38F7A3C0-74BB-4329-8F69-57523E103167}" srcOrd="0" destOrd="0" presId="urn:microsoft.com/office/officeart/2005/8/layout/orgChart1"/>
    <dgm:cxn modelId="{BFDB36DA-E40E-4A66-AE54-99B9A3560696}" type="presOf" srcId="{9B2B09E0-4107-4CC2-9A45-925E875F67E7}" destId="{9EA1E8A5-6BED-403F-9D6A-3B0EF0D3A5E5}" srcOrd="0" destOrd="0" presId="urn:microsoft.com/office/officeart/2005/8/layout/orgChart1"/>
    <dgm:cxn modelId="{FF595BDA-344A-4EEB-A5BE-7AA8D6F83491}" type="presOf" srcId="{E0C618D3-52F4-46DD-9D80-8CF67972306E}" destId="{A070F750-AB04-4336-9E89-D873B2BEE760}" srcOrd="0" destOrd="0" presId="urn:microsoft.com/office/officeart/2005/8/layout/orgChart1"/>
    <dgm:cxn modelId="{657FCEDA-D829-4471-9421-8BE0135368A8}" type="presOf" srcId="{62128A3B-DA62-47ED-962F-EC6DCB73D1AB}" destId="{207AF8BC-6EB8-435B-89BA-6922B6690515}" srcOrd="1" destOrd="0" presId="urn:microsoft.com/office/officeart/2005/8/layout/orgChart1"/>
    <dgm:cxn modelId="{D9723EDD-0465-4CAB-B5D2-95782BE6A825}" type="presOf" srcId="{39BC5951-E9A6-4719-A572-A647DD211875}" destId="{0D9BE6E0-BF46-489F-9BBE-4D3F67BA52EE}" srcOrd="0" destOrd="0" presId="urn:microsoft.com/office/officeart/2005/8/layout/orgChart1"/>
    <dgm:cxn modelId="{F013AADE-F2DD-407E-885C-EA1381989AF2}" type="presOf" srcId="{0E629926-A7C0-4025-BDBC-E1294651BF20}" destId="{29B1DBE3-A7E5-43F9-9145-3177BCE5FB42}" srcOrd="0" destOrd="0" presId="urn:microsoft.com/office/officeart/2005/8/layout/orgChart1"/>
    <dgm:cxn modelId="{D44818DF-767A-4F62-B0FA-CFD7354B7F19}" type="presOf" srcId="{FE05DAA8-7466-4C8D-A41F-CCF7DA79470D}" destId="{E4552B7F-F7AB-45F8-8730-8A99B239746C}" srcOrd="1" destOrd="0" presId="urn:microsoft.com/office/officeart/2005/8/layout/orgChart1"/>
    <dgm:cxn modelId="{516985E0-36EA-4772-95C9-FB7C3F8D41B2}" type="presOf" srcId="{3AE6AB7B-74F7-471E-BB82-B1C0E46A36A9}" destId="{5292B081-8A6B-4AD7-B22F-BE5300E5FA51}" srcOrd="0" destOrd="0" presId="urn:microsoft.com/office/officeart/2005/8/layout/orgChart1"/>
    <dgm:cxn modelId="{27FF5DE1-03EE-4DF1-BDD3-662E44A298D4}" type="presOf" srcId="{7B8A128E-F93A-4084-A438-9F35B59F3F86}" destId="{80054AA1-D404-45DE-9B4B-AF2E6CFB2E45}" srcOrd="0" destOrd="0" presId="urn:microsoft.com/office/officeart/2005/8/layout/orgChart1"/>
    <dgm:cxn modelId="{58E962E1-0151-49AA-9B13-9C31FAC759A8}" type="presOf" srcId="{A328B6A4-F991-47AB-9E96-91BFFD4DFB7A}" destId="{A1E1DCB9-1CAA-4A02-B0E6-AD0925D4F0BE}" srcOrd="1" destOrd="0" presId="urn:microsoft.com/office/officeart/2005/8/layout/orgChart1"/>
    <dgm:cxn modelId="{7EA204E2-50C1-4965-8033-71DF0672978C}" type="presOf" srcId="{E959DA7C-CFD2-41EF-B447-750E7450798C}" destId="{889DD98F-6CD2-4556-8A0E-9B42149EC8BA}" srcOrd="1" destOrd="0" presId="urn:microsoft.com/office/officeart/2005/8/layout/orgChart1"/>
    <dgm:cxn modelId="{FDBB15E3-5321-4EC0-966D-950875CA9A34}" type="presOf" srcId="{A02069A1-2364-4A9C-B07F-8DB4A086ECB3}" destId="{C21152DD-A3B6-4137-BAB9-958A7E460D3F}" srcOrd="0" destOrd="0" presId="urn:microsoft.com/office/officeart/2005/8/layout/orgChart1"/>
    <dgm:cxn modelId="{A14638E3-7CF4-4526-99F9-2E7F07D14DFF}" type="presOf" srcId="{B0E58C3B-E7CD-4195-8A25-5BE832B213D0}" destId="{0F9E595C-EFA2-4808-8119-308E48684600}" srcOrd="0" destOrd="0" presId="urn:microsoft.com/office/officeart/2005/8/layout/orgChart1"/>
    <dgm:cxn modelId="{0C19C0E4-E26B-4A1C-8AF9-A97C41B01A93}" type="presOf" srcId="{10F72A1B-CCFD-4D4C-8E89-D56624F14367}" destId="{C996F924-214D-4CBE-8CDF-E4A0BF4C9767}" srcOrd="1" destOrd="0" presId="urn:microsoft.com/office/officeart/2005/8/layout/orgChart1"/>
    <dgm:cxn modelId="{9B4B5CE5-0F3D-42DF-853F-9A6E6DBE415A}" type="presOf" srcId="{D56E04D0-8270-4BBC-A0A8-2DE2F867D00B}" destId="{7DB7927D-C1C7-48E3-9625-DB4FD80AA7A0}" srcOrd="0" destOrd="0" presId="urn:microsoft.com/office/officeart/2005/8/layout/orgChart1"/>
    <dgm:cxn modelId="{3466A9E5-DA0C-4958-947B-7F7488FCF8FF}" srcId="{22336881-6F26-40C2-8D97-53FED0BBFF7F}" destId="{8B19A7FF-D233-4424-AA96-A6AADE653885}" srcOrd="0" destOrd="0" parTransId="{96448966-0F83-49B0-BAD0-327459B3F0A6}" sibTransId="{0BC93939-7103-4C1A-80E2-05D06B056B32}"/>
    <dgm:cxn modelId="{487F53E6-B270-4149-A5E0-E961218FC257}" type="presOf" srcId="{02A217F4-B1D4-45E6-AD7A-E96BFDF352AB}" destId="{E9A4880D-8364-46A5-A813-C83010F85D9C}" srcOrd="1" destOrd="0" presId="urn:microsoft.com/office/officeart/2005/8/layout/orgChart1"/>
    <dgm:cxn modelId="{DEED2EE8-60E4-48C4-B71A-EA8880AA9F51}" type="presOf" srcId="{AA30B8E6-0A62-4BE3-89E7-C9B32559A2C3}" destId="{F10D8829-DAE9-453F-A803-BDE96C5B1E5A}" srcOrd="0" destOrd="0" presId="urn:microsoft.com/office/officeart/2005/8/layout/orgChart1"/>
    <dgm:cxn modelId="{70B19EE8-ECF1-485E-87F1-00A92DCF47DB}" type="presOf" srcId="{9A7D8B37-1225-4C52-9C33-399813965CF7}" destId="{B1F2FE13-2CA4-4457-8F32-A9DFCEA24980}" srcOrd="0" destOrd="0" presId="urn:microsoft.com/office/officeart/2005/8/layout/orgChart1"/>
    <dgm:cxn modelId="{BCBB6DE9-1141-4F36-A4D3-84AFE475AAC7}" type="presOf" srcId="{8F98049A-1185-43B6-AEAB-D98AED40752A}" destId="{B0802F2B-3FDC-4BED-9FCA-860C785FEA09}" srcOrd="0" destOrd="0" presId="urn:microsoft.com/office/officeart/2005/8/layout/orgChart1"/>
    <dgm:cxn modelId="{88792EEB-11DC-432F-8885-43AB895DEC68}" srcId="{26CB76A4-75B6-441F-BF5B-862A92DF8B30}" destId="{C3126A4D-288D-46B1-AEED-FC107A23A835}" srcOrd="1" destOrd="0" parTransId="{A1E126DA-6EC8-494B-ABD7-D2281FECEEC5}" sibTransId="{F14ACF15-2AE3-4682-B091-9543A0C1AF30}"/>
    <dgm:cxn modelId="{8DF0BFEB-A10F-4D71-93C3-F6D1A4934D7D}" type="presOf" srcId="{60B7920C-9027-433C-8C96-445D68D2C89F}" destId="{B4744954-0B49-45C7-8EDA-F458F61960E4}" srcOrd="1" destOrd="0" presId="urn:microsoft.com/office/officeart/2005/8/layout/orgChart1"/>
    <dgm:cxn modelId="{F1BCF4EC-3177-4D11-A4AD-B8A773A8DDB2}" type="presOf" srcId="{7039EBEE-F9F1-4C42-B0A3-232DFEA8B3D4}" destId="{099572C6-F94C-44F5-B301-D7EA0A623F41}" srcOrd="1" destOrd="0" presId="urn:microsoft.com/office/officeart/2005/8/layout/orgChart1"/>
    <dgm:cxn modelId="{D295FFEC-AFC3-4043-B1A6-AFD10481F0F2}" type="presOf" srcId="{DF8B4CAD-D744-4990-9B9A-56B3528298B6}" destId="{9BDD0F55-CC9B-40B6-8E17-D773BBE2179A}" srcOrd="0" destOrd="0" presId="urn:microsoft.com/office/officeart/2005/8/layout/orgChart1"/>
    <dgm:cxn modelId="{18D902EE-8BD1-45CE-AB35-756AA24822FE}" type="presOf" srcId="{8C309709-1C7F-4191-BD8B-5944F13FFA52}" destId="{0C35B91E-C154-406A-BDE0-64CC2924B495}" srcOrd="0" destOrd="0" presId="urn:microsoft.com/office/officeart/2005/8/layout/orgChart1"/>
    <dgm:cxn modelId="{2D8BC3EE-0EF6-4125-8E0E-E170A28C70E5}" type="presOf" srcId="{2929FFB2-E89A-4CB3-9A7F-807B6631F1F7}" destId="{2BFB99EC-A6A2-4894-A267-6D0CA15E479B}" srcOrd="0" destOrd="0" presId="urn:microsoft.com/office/officeart/2005/8/layout/orgChart1"/>
    <dgm:cxn modelId="{4A70A9EF-4E12-4C69-A708-75958D492B14}" type="presOf" srcId="{B5926E83-ADF3-48DC-B4C5-FE6389DC97BC}" destId="{55CBF551-5467-4207-804B-EF1D996AAD95}" srcOrd="1" destOrd="0" presId="urn:microsoft.com/office/officeart/2005/8/layout/orgChart1"/>
    <dgm:cxn modelId="{54F754F0-B332-4CF8-B19C-39E11558F4A9}" type="presOf" srcId="{F5722290-FC5C-4967-AE7B-CB61563B72F5}" destId="{CD5F369F-CEC2-4EC8-9454-72EFFBD5BA2E}" srcOrd="0" destOrd="0" presId="urn:microsoft.com/office/officeart/2005/8/layout/orgChart1"/>
    <dgm:cxn modelId="{AE962AF1-CBAB-4B3D-9AED-8D32412EE12A}" type="presOf" srcId="{782AC2BB-A532-48D9-A6FB-85CDE250CD58}" destId="{36D3E36C-D3BE-4359-AA2D-098DC9407A9B}" srcOrd="1" destOrd="0" presId="urn:microsoft.com/office/officeart/2005/8/layout/orgChart1"/>
    <dgm:cxn modelId="{FF4DE9F2-1B98-44BF-874C-E1FDE5193FD9}" type="presOf" srcId="{7F44FA53-C037-43C8-9727-FD4073BF0C14}" destId="{7F76E2A0-D10F-4A72-8D3C-76E196DD4CD0}" srcOrd="0" destOrd="0" presId="urn:microsoft.com/office/officeart/2005/8/layout/orgChart1"/>
    <dgm:cxn modelId="{3D5759F3-2BC9-4630-8B40-93AF723B9452}" srcId="{7039EBEE-F9F1-4C42-B0A3-232DFEA8B3D4}" destId="{29408F3C-44CC-4CB4-A0D0-341680385D06}" srcOrd="4" destOrd="0" parTransId="{7BCE17B7-7293-4F1C-ADB8-30F1BA519D85}" sibTransId="{EEF7B44E-68A1-44CC-A82E-A4D1411424A8}"/>
    <dgm:cxn modelId="{00BFD4F3-ACE7-40CE-8B76-7E9187EA95E6}" type="presOf" srcId="{61517EED-37E1-4263-80ED-671946F85F23}" destId="{61E801B6-8E75-4CF5-9283-35D66D71FB7C}" srcOrd="0" destOrd="0" presId="urn:microsoft.com/office/officeart/2005/8/layout/orgChart1"/>
    <dgm:cxn modelId="{EB923BF4-A4C1-4EE6-9448-A2B75EF319C6}" type="presOf" srcId="{268648C4-6A83-405F-853F-95C3EFF28E2D}" destId="{D7E44D3D-5745-42B4-BE7F-D547ECE602EC}" srcOrd="0" destOrd="0" presId="urn:microsoft.com/office/officeart/2005/8/layout/orgChart1"/>
    <dgm:cxn modelId="{B0BCFBF4-88E1-460D-9B20-FC29880C6BAE}" type="presOf" srcId="{1573ECAB-BC32-494D-A8E4-B69A6044642C}" destId="{5DA984E6-D889-4B51-AC27-A1CE76D84FA4}" srcOrd="1" destOrd="0" presId="urn:microsoft.com/office/officeart/2005/8/layout/orgChart1"/>
    <dgm:cxn modelId="{01AC39F8-5ED9-4BCD-89B0-8F018F124E3C}" type="presOf" srcId="{5F59794F-A28C-4064-9594-573704BE0E30}" destId="{09AAD0D3-313F-405E-A2DC-93BD5F65866B}" srcOrd="1" destOrd="0" presId="urn:microsoft.com/office/officeart/2005/8/layout/orgChart1"/>
    <dgm:cxn modelId="{BF5342FB-B502-475F-9760-701E422E07F6}" srcId="{3AC5D68C-5E90-4340-BD73-48867DFA3B77}" destId="{10F72A1B-CCFD-4D4C-8E89-D56624F14367}" srcOrd="3" destOrd="0" parTransId="{516F155D-22EE-4DDC-A0B5-6D97C70EA69A}" sibTransId="{3C860607-0601-4004-8411-E20A612DF197}"/>
    <dgm:cxn modelId="{A47D11FD-3962-40B0-A35E-08602DAAC062}" srcId="{2929FFB2-E89A-4CB3-9A7F-807B6631F1F7}" destId="{237BDD6F-EE38-4D0B-9238-A08C72F1339B}" srcOrd="3" destOrd="0" parTransId="{14723154-73F3-4E66-B8E0-B0464CBEE48D}" sibTransId="{6870BCA9-0433-4F9F-88D2-DE06F1D8F93F}"/>
    <dgm:cxn modelId="{40AB89FD-8CDC-44E1-8EEE-F866739D0E56}" type="presOf" srcId="{8EE5F569-A4F5-476B-8C59-ECFEB0779EF9}" destId="{4F80A647-6DA3-4333-A4F7-0A599A407922}" srcOrd="0" destOrd="0" presId="urn:microsoft.com/office/officeart/2005/8/layout/orgChart1"/>
    <dgm:cxn modelId="{C35F0FFF-A7E1-475B-A71A-A432625B10BC}" type="presOf" srcId="{02A217F4-B1D4-45E6-AD7A-E96BFDF352AB}" destId="{A6C77B58-120D-480D-907B-D8F8AE129986}" srcOrd="0" destOrd="0" presId="urn:microsoft.com/office/officeart/2005/8/layout/orgChart1"/>
    <dgm:cxn modelId="{0A515DFF-5DF9-47D7-A8CD-50520371D31B}" type="presOf" srcId="{237BDD6F-EE38-4D0B-9238-A08C72F1339B}" destId="{561447AD-843C-4E55-99AB-3BD789E68CBF}" srcOrd="1" destOrd="0" presId="urn:microsoft.com/office/officeart/2005/8/layout/orgChart1"/>
    <dgm:cxn modelId="{4336CDBE-DE82-485C-B43F-204D50DC8A13}" type="presParOf" srcId="{12CBC348-C781-424B-AC63-413427CB9AAE}" destId="{1ECA3ED3-29D2-42D4-BABE-D9DA3A101169}" srcOrd="0" destOrd="0" presId="urn:microsoft.com/office/officeart/2005/8/layout/orgChart1"/>
    <dgm:cxn modelId="{311CF570-2543-46C4-8411-03A60E3FBAE6}" type="presParOf" srcId="{1ECA3ED3-29D2-42D4-BABE-D9DA3A101169}" destId="{689925BB-A011-41FF-841C-D3653E57ECE6}" srcOrd="0" destOrd="0" presId="urn:microsoft.com/office/officeart/2005/8/layout/orgChart1"/>
    <dgm:cxn modelId="{3C6BB4C3-0D9F-4639-9353-BFC84F284973}" type="presParOf" srcId="{689925BB-A011-41FF-841C-D3653E57ECE6}" destId="{0BDD9AB7-1323-4FCE-9D7B-7FD3ABF4CB22}" srcOrd="0" destOrd="0" presId="urn:microsoft.com/office/officeart/2005/8/layout/orgChart1"/>
    <dgm:cxn modelId="{7BFA713D-6038-41DC-BE3D-878B430B017C}" type="presParOf" srcId="{689925BB-A011-41FF-841C-D3653E57ECE6}" destId="{E4552B7F-F7AB-45F8-8730-8A99B239746C}" srcOrd="1" destOrd="0" presId="urn:microsoft.com/office/officeart/2005/8/layout/orgChart1"/>
    <dgm:cxn modelId="{BA32F46F-B992-4F1A-991B-673CB7D0CC9E}" type="presParOf" srcId="{1ECA3ED3-29D2-42D4-BABE-D9DA3A101169}" destId="{1C914243-3576-4E37-A267-7474308395D2}" srcOrd="1" destOrd="0" presId="urn:microsoft.com/office/officeart/2005/8/layout/orgChart1"/>
    <dgm:cxn modelId="{DB0EBC95-ECE5-444F-B7B5-9E0CB29C05F4}" type="presParOf" srcId="{1C914243-3576-4E37-A267-7474308395D2}" destId="{AC0729D8-3B2F-4F34-8F2A-5F4E2B375FA0}" srcOrd="0" destOrd="0" presId="urn:microsoft.com/office/officeart/2005/8/layout/orgChart1"/>
    <dgm:cxn modelId="{9130E197-4A00-4FB7-9C0C-6A3F50CA2BE2}" type="presParOf" srcId="{1C914243-3576-4E37-A267-7474308395D2}" destId="{7551EE1D-CD3D-4F90-BE1E-460D1AEBAB9D}" srcOrd="1" destOrd="0" presId="urn:microsoft.com/office/officeart/2005/8/layout/orgChart1"/>
    <dgm:cxn modelId="{BAD256DE-5680-4D70-9978-DD942FEE6606}" type="presParOf" srcId="{7551EE1D-CD3D-4F90-BE1E-460D1AEBAB9D}" destId="{65604D6A-C8F1-43A2-8BE7-B87653382808}" srcOrd="0" destOrd="0" presId="urn:microsoft.com/office/officeart/2005/8/layout/orgChart1"/>
    <dgm:cxn modelId="{5767C400-53B8-4931-A5C2-6E4F42FDAC8D}" type="presParOf" srcId="{65604D6A-C8F1-43A2-8BE7-B87653382808}" destId="{73AC81FD-08A2-4109-8945-022E8F4EB733}" srcOrd="0" destOrd="0" presId="urn:microsoft.com/office/officeart/2005/8/layout/orgChart1"/>
    <dgm:cxn modelId="{53232755-D7AA-4D86-805E-2B653F8A35EB}" type="presParOf" srcId="{65604D6A-C8F1-43A2-8BE7-B87653382808}" destId="{099572C6-F94C-44F5-B301-D7EA0A623F41}" srcOrd="1" destOrd="0" presId="urn:microsoft.com/office/officeart/2005/8/layout/orgChart1"/>
    <dgm:cxn modelId="{6C8CCE88-D97B-44DA-B716-B07685B2D6C9}" type="presParOf" srcId="{7551EE1D-CD3D-4F90-BE1E-460D1AEBAB9D}" destId="{D144E494-D768-4D33-9F20-A28DBF6B556D}" srcOrd="1" destOrd="0" presId="urn:microsoft.com/office/officeart/2005/8/layout/orgChart1"/>
    <dgm:cxn modelId="{E02C50CE-8196-43BE-94BD-DD0BC50D60A7}" type="presParOf" srcId="{D144E494-D768-4D33-9F20-A28DBF6B556D}" destId="{14482F9A-8184-4813-A06E-453DE34EBA85}" srcOrd="0" destOrd="0" presId="urn:microsoft.com/office/officeart/2005/8/layout/orgChart1"/>
    <dgm:cxn modelId="{378A1FD6-0984-484B-BD93-7BE59417B251}" type="presParOf" srcId="{D144E494-D768-4D33-9F20-A28DBF6B556D}" destId="{C665040B-B4DD-4116-B056-8526F4E4F215}" srcOrd="1" destOrd="0" presId="urn:microsoft.com/office/officeart/2005/8/layout/orgChart1"/>
    <dgm:cxn modelId="{029C6067-A12F-46EE-BF93-AC1A36B93A54}" type="presParOf" srcId="{C665040B-B4DD-4116-B056-8526F4E4F215}" destId="{326C8864-FF21-49C8-B8E0-00F95950FF04}" srcOrd="0" destOrd="0" presId="urn:microsoft.com/office/officeart/2005/8/layout/orgChart1"/>
    <dgm:cxn modelId="{A154405D-5ACA-483A-A3E6-E0207C4D5818}" type="presParOf" srcId="{326C8864-FF21-49C8-B8E0-00F95950FF04}" destId="{41E2241D-EAAC-4389-8108-F14AB4E0E07E}" srcOrd="0" destOrd="0" presId="urn:microsoft.com/office/officeart/2005/8/layout/orgChart1"/>
    <dgm:cxn modelId="{E6C4D071-40D8-4D76-B906-D29504AB0ADC}" type="presParOf" srcId="{326C8864-FF21-49C8-B8E0-00F95950FF04}" destId="{DF917027-56E5-441E-B60A-9D4C40F2B0E7}" srcOrd="1" destOrd="0" presId="urn:microsoft.com/office/officeart/2005/8/layout/orgChart1"/>
    <dgm:cxn modelId="{4B061BA0-F697-4AA6-9069-A3CF6F9728A1}" type="presParOf" srcId="{C665040B-B4DD-4116-B056-8526F4E4F215}" destId="{CC76BFAF-93E2-4F69-BC9F-8EB8393240F8}" srcOrd="1" destOrd="0" presId="urn:microsoft.com/office/officeart/2005/8/layout/orgChart1"/>
    <dgm:cxn modelId="{58941F4D-0D15-441A-8822-5CAE9FCFAC88}" type="presParOf" srcId="{CC76BFAF-93E2-4F69-BC9F-8EB8393240F8}" destId="{A33CD2A7-97B7-402F-9446-1824F0C23B55}" srcOrd="0" destOrd="0" presId="urn:microsoft.com/office/officeart/2005/8/layout/orgChart1"/>
    <dgm:cxn modelId="{9E247245-7AD2-4D3D-B172-6CE610AAF509}" type="presParOf" srcId="{CC76BFAF-93E2-4F69-BC9F-8EB8393240F8}" destId="{E3AAD10F-1D8C-4FBD-B85C-2CDB5291D86F}" srcOrd="1" destOrd="0" presId="urn:microsoft.com/office/officeart/2005/8/layout/orgChart1"/>
    <dgm:cxn modelId="{8E5B6B20-EAF3-4DC4-9E5D-5FA8F2076949}" type="presParOf" srcId="{E3AAD10F-1D8C-4FBD-B85C-2CDB5291D86F}" destId="{29E3B407-62A9-456E-A3C1-F8C35B992143}" srcOrd="0" destOrd="0" presId="urn:microsoft.com/office/officeart/2005/8/layout/orgChart1"/>
    <dgm:cxn modelId="{33DD1525-A5F1-4051-A1BE-DD685572F623}" type="presParOf" srcId="{29E3B407-62A9-456E-A3C1-F8C35B992143}" destId="{F5600F92-2F48-4DE7-825A-47FD0C74E578}" srcOrd="0" destOrd="0" presId="urn:microsoft.com/office/officeart/2005/8/layout/orgChart1"/>
    <dgm:cxn modelId="{20311621-CD59-4C44-A13C-017753A0E78C}" type="presParOf" srcId="{29E3B407-62A9-456E-A3C1-F8C35B992143}" destId="{1506A959-2A18-415E-BDB2-3E280FA267DE}" srcOrd="1" destOrd="0" presId="urn:microsoft.com/office/officeart/2005/8/layout/orgChart1"/>
    <dgm:cxn modelId="{67D36180-041B-4FF3-B17A-F5F6F0372E4B}" type="presParOf" srcId="{E3AAD10F-1D8C-4FBD-B85C-2CDB5291D86F}" destId="{8ECD2646-FBAA-428D-93AB-EF3F672B3473}" srcOrd="1" destOrd="0" presId="urn:microsoft.com/office/officeart/2005/8/layout/orgChart1"/>
    <dgm:cxn modelId="{9BD2124A-314B-4698-B1AC-F0C6E0DF44FA}" type="presParOf" srcId="{E3AAD10F-1D8C-4FBD-B85C-2CDB5291D86F}" destId="{1F962AB7-299C-4254-B50D-9A24C1E960B4}" srcOrd="2" destOrd="0" presId="urn:microsoft.com/office/officeart/2005/8/layout/orgChart1"/>
    <dgm:cxn modelId="{2BFDD84A-BE4F-4CA5-A41A-397EA0F366BC}" type="presParOf" srcId="{CC76BFAF-93E2-4F69-BC9F-8EB8393240F8}" destId="{FB39B1A2-8CEA-4A84-B536-1EC6010E3E3C}" srcOrd="2" destOrd="0" presId="urn:microsoft.com/office/officeart/2005/8/layout/orgChart1"/>
    <dgm:cxn modelId="{94244358-396F-4B12-B175-B6824D733C08}" type="presParOf" srcId="{CC76BFAF-93E2-4F69-BC9F-8EB8393240F8}" destId="{F7E799E0-4AF2-4ED1-AC7F-C28F2836F222}" srcOrd="3" destOrd="0" presId="urn:microsoft.com/office/officeart/2005/8/layout/orgChart1"/>
    <dgm:cxn modelId="{8F1B4DE1-98AC-46B1-B3AE-61E32C63512D}" type="presParOf" srcId="{F7E799E0-4AF2-4ED1-AC7F-C28F2836F222}" destId="{853A3450-4EFF-4FEF-A709-527E953540C5}" srcOrd="0" destOrd="0" presId="urn:microsoft.com/office/officeart/2005/8/layout/orgChart1"/>
    <dgm:cxn modelId="{47C067D8-FEAE-40CD-A98C-B5DF6AD7E7A4}" type="presParOf" srcId="{853A3450-4EFF-4FEF-A709-527E953540C5}" destId="{2901BC48-CC45-4F7E-BDF3-DD9CD6C59E8C}" srcOrd="0" destOrd="0" presId="urn:microsoft.com/office/officeart/2005/8/layout/orgChart1"/>
    <dgm:cxn modelId="{7655F07D-175F-4E4D-AD72-06EA301AB27A}" type="presParOf" srcId="{853A3450-4EFF-4FEF-A709-527E953540C5}" destId="{F23C8712-8171-4119-8CF4-D35790615444}" srcOrd="1" destOrd="0" presId="urn:microsoft.com/office/officeart/2005/8/layout/orgChart1"/>
    <dgm:cxn modelId="{19AA4376-2AB7-4044-A809-E30CCD984481}" type="presParOf" srcId="{F7E799E0-4AF2-4ED1-AC7F-C28F2836F222}" destId="{8FD6C55D-D83E-43D9-A416-017081406E85}" srcOrd="1" destOrd="0" presId="urn:microsoft.com/office/officeart/2005/8/layout/orgChart1"/>
    <dgm:cxn modelId="{9B986308-72E5-40BC-B84B-6FEBB61EC1F0}" type="presParOf" srcId="{F7E799E0-4AF2-4ED1-AC7F-C28F2836F222}" destId="{94019020-4BA9-41C2-8E45-C804951092B8}" srcOrd="2" destOrd="0" presId="urn:microsoft.com/office/officeart/2005/8/layout/orgChart1"/>
    <dgm:cxn modelId="{7B9C05BD-18C0-4082-826A-192F36F4C6F7}" type="presParOf" srcId="{CC76BFAF-93E2-4F69-BC9F-8EB8393240F8}" destId="{6B47E2C9-2BBC-4B87-A6F8-B274452802CC}" srcOrd="4" destOrd="0" presId="urn:microsoft.com/office/officeart/2005/8/layout/orgChart1"/>
    <dgm:cxn modelId="{3FD6D1CE-D519-4BE8-89BE-C6E9CAC2F327}" type="presParOf" srcId="{CC76BFAF-93E2-4F69-BC9F-8EB8393240F8}" destId="{239BA0D1-E6EA-4C9C-88E3-B62F2481D542}" srcOrd="5" destOrd="0" presId="urn:microsoft.com/office/officeart/2005/8/layout/orgChart1"/>
    <dgm:cxn modelId="{E06CB902-21D0-448B-97EF-07EA2EB77790}" type="presParOf" srcId="{239BA0D1-E6EA-4C9C-88E3-B62F2481D542}" destId="{B4D36FD7-4455-4619-B673-FB5B534E3774}" srcOrd="0" destOrd="0" presId="urn:microsoft.com/office/officeart/2005/8/layout/orgChart1"/>
    <dgm:cxn modelId="{F5DAD91E-61DB-4391-861E-2EF3B47EA807}" type="presParOf" srcId="{B4D36FD7-4455-4619-B673-FB5B534E3774}" destId="{40857678-3101-4CE9-9EEF-AECD6C73AF95}" srcOrd="0" destOrd="0" presId="urn:microsoft.com/office/officeart/2005/8/layout/orgChart1"/>
    <dgm:cxn modelId="{4D9D4B7C-295F-4B28-A06C-3BA02A017B91}" type="presParOf" srcId="{B4D36FD7-4455-4619-B673-FB5B534E3774}" destId="{055C56AD-5139-4C59-A9D9-82EDCE67FED0}" srcOrd="1" destOrd="0" presId="urn:microsoft.com/office/officeart/2005/8/layout/orgChart1"/>
    <dgm:cxn modelId="{43F1D2A2-4D2E-4F2C-A525-00735BC7E052}" type="presParOf" srcId="{239BA0D1-E6EA-4C9C-88E3-B62F2481D542}" destId="{D50C984E-FF8A-482B-B868-1FCCEA0E1498}" srcOrd="1" destOrd="0" presId="urn:microsoft.com/office/officeart/2005/8/layout/orgChart1"/>
    <dgm:cxn modelId="{CE7F6E53-126F-4915-A589-14CF581C559A}" type="presParOf" srcId="{239BA0D1-E6EA-4C9C-88E3-B62F2481D542}" destId="{06351457-AB7A-41BC-8B06-CD4D81F6B230}" srcOrd="2" destOrd="0" presId="urn:microsoft.com/office/officeart/2005/8/layout/orgChart1"/>
    <dgm:cxn modelId="{967E52D2-E021-4C5F-9A3A-5B1469CE373B}" type="presParOf" srcId="{CC76BFAF-93E2-4F69-BC9F-8EB8393240F8}" destId="{B0802F2B-3FDC-4BED-9FCA-860C785FEA09}" srcOrd="6" destOrd="0" presId="urn:microsoft.com/office/officeart/2005/8/layout/orgChart1"/>
    <dgm:cxn modelId="{03C49C07-F231-4237-A931-F08BAD3919ED}" type="presParOf" srcId="{CC76BFAF-93E2-4F69-BC9F-8EB8393240F8}" destId="{F0624F59-19AC-408A-A65E-0D29F1D8819D}" srcOrd="7" destOrd="0" presId="urn:microsoft.com/office/officeart/2005/8/layout/orgChart1"/>
    <dgm:cxn modelId="{07D433B9-4B79-4DF5-899F-A2CCBB7B7CD6}" type="presParOf" srcId="{F0624F59-19AC-408A-A65E-0D29F1D8819D}" destId="{E9D9E517-440C-44D8-A191-FDF635ACE083}" srcOrd="0" destOrd="0" presId="urn:microsoft.com/office/officeart/2005/8/layout/orgChart1"/>
    <dgm:cxn modelId="{C6CC8BDC-73B2-42C2-BE1C-62CD5C4489D4}" type="presParOf" srcId="{E9D9E517-440C-44D8-A191-FDF635ACE083}" destId="{F2830595-C176-4FFA-95AA-7E7DCB551B8E}" srcOrd="0" destOrd="0" presId="urn:microsoft.com/office/officeart/2005/8/layout/orgChart1"/>
    <dgm:cxn modelId="{D11797AE-16CD-43CA-8295-23FD6C74D900}" type="presParOf" srcId="{E9D9E517-440C-44D8-A191-FDF635ACE083}" destId="{9685AB1F-0159-4612-B1E3-09174B114FD1}" srcOrd="1" destOrd="0" presId="urn:microsoft.com/office/officeart/2005/8/layout/orgChart1"/>
    <dgm:cxn modelId="{658AB6DD-BCC5-457B-B78D-A02A8593B2D0}" type="presParOf" srcId="{F0624F59-19AC-408A-A65E-0D29F1D8819D}" destId="{AC21E5F4-E201-42EA-9CF9-B908D0B5EB16}" srcOrd="1" destOrd="0" presId="urn:microsoft.com/office/officeart/2005/8/layout/orgChart1"/>
    <dgm:cxn modelId="{D8C21FBF-9F3F-4B39-BCC7-9A2E9897C333}" type="presParOf" srcId="{F0624F59-19AC-408A-A65E-0D29F1D8819D}" destId="{1E6810C3-59E3-4AC4-BA60-BA6D496B875B}" srcOrd="2" destOrd="0" presId="urn:microsoft.com/office/officeart/2005/8/layout/orgChart1"/>
    <dgm:cxn modelId="{D1998F42-E0BD-4AE1-B86B-96372A2C6926}" type="presParOf" srcId="{C665040B-B4DD-4116-B056-8526F4E4F215}" destId="{C2525BD2-BC30-46D3-8463-A6E865CC6254}" srcOrd="2" destOrd="0" presId="urn:microsoft.com/office/officeart/2005/8/layout/orgChart1"/>
    <dgm:cxn modelId="{B2A54CAF-9E75-4EF1-BF35-8DA35D4F01C6}" type="presParOf" srcId="{D144E494-D768-4D33-9F20-A28DBF6B556D}" destId="{76F00F82-DD8F-4164-B822-FED97B1D7E69}" srcOrd="2" destOrd="0" presId="urn:microsoft.com/office/officeart/2005/8/layout/orgChart1"/>
    <dgm:cxn modelId="{C2D7FAC3-5DA5-45C9-B0DB-8741B4C5C079}" type="presParOf" srcId="{D144E494-D768-4D33-9F20-A28DBF6B556D}" destId="{9F0016B7-DB45-427D-AA78-E0F197A3C623}" srcOrd="3" destOrd="0" presId="urn:microsoft.com/office/officeart/2005/8/layout/orgChart1"/>
    <dgm:cxn modelId="{2B694B05-5514-4640-8911-914CDDCD6AE4}" type="presParOf" srcId="{9F0016B7-DB45-427D-AA78-E0F197A3C623}" destId="{0156E677-578F-4F9A-9089-D7EF83D026D4}" srcOrd="0" destOrd="0" presId="urn:microsoft.com/office/officeart/2005/8/layout/orgChart1"/>
    <dgm:cxn modelId="{37BFF8EC-3390-41D1-9094-78B7B4A45D6A}" type="presParOf" srcId="{0156E677-578F-4F9A-9089-D7EF83D026D4}" destId="{0C35B91E-C154-406A-BDE0-64CC2924B495}" srcOrd="0" destOrd="0" presId="urn:microsoft.com/office/officeart/2005/8/layout/orgChart1"/>
    <dgm:cxn modelId="{259765FC-6355-4ADE-B5E3-F636D52400AB}" type="presParOf" srcId="{0156E677-578F-4F9A-9089-D7EF83D026D4}" destId="{B94758B3-7867-4201-8F9D-3DFAD2491456}" srcOrd="1" destOrd="0" presId="urn:microsoft.com/office/officeart/2005/8/layout/orgChart1"/>
    <dgm:cxn modelId="{8E2A52C6-78C7-4D28-8321-786A9ABD4615}" type="presParOf" srcId="{9F0016B7-DB45-427D-AA78-E0F197A3C623}" destId="{283BD117-5C37-42EC-9753-414489E4BED5}" srcOrd="1" destOrd="0" presId="urn:microsoft.com/office/officeart/2005/8/layout/orgChart1"/>
    <dgm:cxn modelId="{44CF3A83-9198-435B-8C51-27A61FE20DB7}" type="presParOf" srcId="{283BD117-5C37-42EC-9753-414489E4BED5}" destId="{417A5420-07A0-41C0-A388-68F97B518F92}" srcOrd="0" destOrd="0" presId="urn:microsoft.com/office/officeart/2005/8/layout/orgChart1"/>
    <dgm:cxn modelId="{F5313360-F7D7-4187-A461-D58347EEF72B}" type="presParOf" srcId="{283BD117-5C37-42EC-9753-414489E4BED5}" destId="{EE6379EB-8B0C-42FD-9F20-690C49A1B414}" srcOrd="1" destOrd="0" presId="urn:microsoft.com/office/officeart/2005/8/layout/orgChart1"/>
    <dgm:cxn modelId="{FD4DB605-56D6-447F-835B-09FA56D49065}" type="presParOf" srcId="{EE6379EB-8B0C-42FD-9F20-690C49A1B414}" destId="{5010DC1D-3070-4A01-AEA2-12576C4F9794}" srcOrd="0" destOrd="0" presId="urn:microsoft.com/office/officeart/2005/8/layout/orgChart1"/>
    <dgm:cxn modelId="{B29055EE-4AAE-4BE0-816E-0B9D4D1A69CD}" type="presParOf" srcId="{5010DC1D-3070-4A01-AEA2-12576C4F9794}" destId="{729D9153-840D-4DF7-9880-40F8FCE53EC8}" srcOrd="0" destOrd="0" presId="urn:microsoft.com/office/officeart/2005/8/layout/orgChart1"/>
    <dgm:cxn modelId="{61F1D959-823D-42FF-81E2-058187A0D25D}" type="presParOf" srcId="{5010DC1D-3070-4A01-AEA2-12576C4F9794}" destId="{A7DB4688-95A4-4216-ADE8-F6966B5817EB}" srcOrd="1" destOrd="0" presId="urn:microsoft.com/office/officeart/2005/8/layout/orgChart1"/>
    <dgm:cxn modelId="{070B49E1-A070-4C4C-A2F4-48B4706AEE6B}" type="presParOf" srcId="{EE6379EB-8B0C-42FD-9F20-690C49A1B414}" destId="{78351BB7-50F8-4DE8-B55B-D8D6F3E32AB7}" srcOrd="1" destOrd="0" presId="urn:microsoft.com/office/officeart/2005/8/layout/orgChart1"/>
    <dgm:cxn modelId="{41DDA78B-6648-4E9A-9DC5-63FDF3B585D9}" type="presParOf" srcId="{EE6379EB-8B0C-42FD-9F20-690C49A1B414}" destId="{6E88C3B6-BB8F-4DE9-8D98-CEDD4039E2F1}" srcOrd="2" destOrd="0" presId="urn:microsoft.com/office/officeart/2005/8/layout/orgChart1"/>
    <dgm:cxn modelId="{7F7E59B0-5042-4C55-ADFA-84D4A3970FBD}" type="presParOf" srcId="{283BD117-5C37-42EC-9753-414489E4BED5}" destId="{1EF38977-7E37-43EE-955F-34D78023708B}" srcOrd="2" destOrd="0" presId="urn:microsoft.com/office/officeart/2005/8/layout/orgChart1"/>
    <dgm:cxn modelId="{9898E97D-D580-43BD-9BC2-A3A1AE057028}" type="presParOf" srcId="{283BD117-5C37-42EC-9753-414489E4BED5}" destId="{8DB4155E-5605-49B5-B862-C20ED06CB6F4}" srcOrd="3" destOrd="0" presId="urn:microsoft.com/office/officeart/2005/8/layout/orgChart1"/>
    <dgm:cxn modelId="{501653C2-CB5D-4F8C-A047-FBB7DE169DAB}" type="presParOf" srcId="{8DB4155E-5605-49B5-B862-C20ED06CB6F4}" destId="{14DE9B50-B6D2-4AC3-B83B-7EAA52ADEB24}" srcOrd="0" destOrd="0" presId="urn:microsoft.com/office/officeart/2005/8/layout/orgChart1"/>
    <dgm:cxn modelId="{719AF2E9-BDCA-4F61-8884-531C902304EF}" type="presParOf" srcId="{14DE9B50-B6D2-4AC3-B83B-7EAA52ADEB24}" destId="{85D68072-7785-4BB3-AE21-FB246A32E183}" srcOrd="0" destOrd="0" presId="urn:microsoft.com/office/officeart/2005/8/layout/orgChart1"/>
    <dgm:cxn modelId="{3C73554C-0D0A-45D3-82B3-C2E3D00B8A39}" type="presParOf" srcId="{14DE9B50-B6D2-4AC3-B83B-7EAA52ADEB24}" destId="{4FA88F31-5EB2-4A06-AD6E-A3E784419B33}" srcOrd="1" destOrd="0" presId="urn:microsoft.com/office/officeart/2005/8/layout/orgChart1"/>
    <dgm:cxn modelId="{CA7CBC29-2446-4DE0-97BE-EB6426BC8CE5}" type="presParOf" srcId="{8DB4155E-5605-49B5-B862-C20ED06CB6F4}" destId="{BF65D1EA-46FD-4634-8451-BF892130D544}" srcOrd="1" destOrd="0" presId="urn:microsoft.com/office/officeart/2005/8/layout/orgChart1"/>
    <dgm:cxn modelId="{D1192823-DA4E-4487-A2B0-0528F283B6B7}" type="presParOf" srcId="{8DB4155E-5605-49B5-B862-C20ED06CB6F4}" destId="{31AB21BE-8EEA-455F-B640-401193C9E06F}" srcOrd="2" destOrd="0" presId="urn:microsoft.com/office/officeart/2005/8/layout/orgChart1"/>
    <dgm:cxn modelId="{11129002-9BC0-4775-9EC4-1F68183E7DB3}" type="presParOf" srcId="{283BD117-5C37-42EC-9753-414489E4BED5}" destId="{38F7A3C0-74BB-4329-8F69-57523E103167}" srcOrd="4" destOrd="0" presId="urn:microsoft.com/office/officeart/2005/8/layout/orgChart1"/>
    <dgm:cxn modelId="{4355DE3A-91D5-42E7-8537-94446F66F146}" type="presParOf" srcId="{283BD117-5C37-42EC-9753-414489E4BED5}" destId="{EC9179A0-5C06-4C06-A5FD-BCE747399762}" srcOrd="5" destOrd="0" presId="urn:microsoft.com/office/officeart/2005/8/layout/orgChart1"/>
    <dgm:cxn modelId="{C3CEE37D-8E02-432F-82B3-C3536F312434}" type="presParOf" srcId="{EC9179A0-5C06-4C06-A5FD-BCE747399762}" destId="{82BB502F-7772-4528-8E16-3279EFB11E28}" srcOrd="0" destOrd="0" presId="urn:microsoft.com/office/officeart/2005/8/layout/orgChart1"/>
    <dgm:cxn modelId="{0607EC69-59DB-49F6-93B8-B5895CDAA4C4}" type="presParOf" srcId="{82BB502F-7772-4528-8E16-3279EFB11E28}" destId="{08098C80-146E-4725-AE24-B1A8925E783E}" srcOrd="0" destOrd="0" presId="urn:microsoft.com/office/officeart/2005/8/layout/orgChart1"/>
    <dgm:cxn modelId="{64C15AF8-74D5-481B-898E-762725709BA9}" type="presParOf" srcId="{82BB502F-7772-4528-8E16-3279EFB11E28}" destId="{09AAD0D3-313F-405E-A2DC-93BD5F65866B}" srcOrd="1" destOrd="0" presId="urn:microsoft.com/office/officeart/2005/8/layout/orgChart1"/>
    <dgm:cxn modelId="{64CC184F-6C20-414E-B8ED-D7D27882C4E7}" type="presParOf" srcId="{EC9179A0-5C06-4C06-A5FD-BCE747399762}" destId="{7FCEDE57-C07A-4D54-B89A-8901626CC599}" srcOrd="1" destOrd="0" presId="urn:microsoft.com/office/officeart/2005/8/layout/orgChart1"/>
    <dgm:cxn modelId="{7A6AB9A0-1FC3-4CCB-8D79-E03D89C7F2D8}" type="presParOf" srcId="{EC9179A0-5C06-4C06-A5FD-BCE747399762}" destId="{55D9480E-6834-488E-81D5-142EF8A945E9}" srcOrd="2" destOrd="0" presId="urn:microsoft.com/office/officeart/2005/8/layout/orgChart1"/>
    <dgm:cxn modelId="{A5240ADA-1E95-4A58-9638-0EF6F4DBCA0D}" type="presParOf" srcId="{283BD117-5C37-42EC-9753-414489E4BED5}" destId="{D46C9244-3F16-4093-802E-019C5FE6BBB9}" srcOrd="6" destOrd="0" presId="urn:microsoft.com/office/officeart/2005/8/layout/orgChart1"/>
    <dgm:cxn modelId="{61E26F6D-3367-43F2-91FC-90BF658F9D41}" type="presParOf" srcId="{283BD117-5C37-42EC-9753-414489E4BED5}" destId="{CEEBAAD1-5BD8-4C3E-8F0B-B3FF37B8C25C}" srcOrd="7" destOrd="0" presId="urn:microsoft.com/office/officeart/2005/8/layout/orgChart1"/>
    <dgm:cxn modelId="{C602CE30-ADB1-4222-ABF6-AF4FA209CFBC}" type="presParOf" srcId="{CEEBAAD1-5BD8-4C3E-8F0B-B3FF37B8C25C}" destId="{A745272C-F685-4990-8136-797CACC2758C}" srcOrd="0" destOrd="0" presId="urn:microsoft.com/office/officeart/2005/8/layout/orgChart1"/>
    <dgm:cxn modelId="{288DBC96-F836-435F-AB6F-F012C8EA65A0}" type="presParOf" srcId="{A745272C-F685-4990-8136-797CACC2758C}" destId="{7F76E2A0-D10F-4A72-8D3C-76E196DD4CD0}" srcOrd="0" destOrd="0" presId="urn:microsoft.com/office/officeart/2005/8/layout/orgChart1"/>
    <dgm:cxn modelId="{C357370E-7F8B-4AAA-8F73-C6D5B8E6DDF6}" type="presParOf" srcId="{A745272C-F685-4990-8136-797CACC2758C}" destId="{E0FDB12E-DAB3-471C-BDC3-4C59C7A2421B}" srcOrd="1" destOrd="0" presId="urn:microsoft.com/office/officeart/2005/8/layout/orgChart1"/>
    <dgm:cxn modelId="{A18099B4-EE57-4B48-A7D2-66FF1E8E448E}" type="presParOf" srcId="{CEEBAAD1-5BD8-4C3E-8F0B-B3FF37B8C25C}" destId="{579D7EAE-B45E-4AF6-8847-987F21FCAF85}" srcOrd="1" destOrd="0" presId="urn:microsoft.com/office/officeart/2005/8/layout/orgChart1"/>
    <dgm:cxn modelId="{BB1EC04A-BA29-4BC7-817E-40376579548A}" type="presParOf" srcId="{CEEBAAD1-5BD8-4C3E-8F0B-B3FF37B8C25C}" destId="{294CA923-7F3E-429E-95EE-39CF54695006}" srcOrd="2" destOrd="0" presId="urn:microsoft.com/office/officeart/2005/8/layout/orgChart1"/>
    <dgm:cxn modelId="{23A1EE8B-E521-4362-BBC8-5655F1E48108}" type="presParOf" srcId="{283BD117-5C37-42EC-9753-414489E4BED5}" destId="{46E4C6E9-A67F-4F2B-ADC6-ED0A027026E8}" srcOrd="8" destOrd="0" presId="urn:microsoft.com/office/officeart/2005/8/layout/orgChart1"/>
    <dgm:cxn modelId="{F6D419E7-6A95-48A2-8807-84CEED38D648}" type="presParOf" srcId="{283BD117-5C37-42EC-9753-414489E4BED5}" destId="{C9E11AC4-97F7-42E6-863D-0F2DEB251881}" srcOrd="9" destOrd="0" presId="urn:microsoft.com/office/officeart/2005/8/layout/orgChart1"/>
    <dgm:cxn modelId="{AF932041-720A-45D6-8A6B-0AC90BADAAEF}" type="presParOf" srcId="{C9E11AC4-97F7-42E6-863D-0F2DEB251881}" destId="{E704D953-0727-4ADF-BB04-4F4247B43A93}" srcOrd="0" destOrd="0" presId="urn:microsoft.com/office/officeart/2005/8/layout/orgChart1"/>
    <dgm:cxn modelId="{70509E8F-C0C0-4F87-BD44-866F62031ADF}" type="presParOf" srcId="{E704D953-0727-4ADF-BB04-4F4247B43A93}" destId="{0D9BE6E0-BF46-489F-9BBE-4D3F67BA52EE}" srcOrd="0" destOrd="0" presId="urn:microsoft.com/office/officeart/2005/8/layout/orgChart1"/>
    <dgm:cxn modelId="{3CBC77FD-408F-4194-B380-C100E9CA3F0F}" type="presParOf" srcId="{E704D953-0727-4ADF-BB04-4F4247B43A93}" destId="{CD92671F-E254-4FA8-982D-5C68E0D226F7}" srcOrd="1" destOrd="0" presId="urn:microsoft.com/office/officeart/2005/8/layout/orgChart1"/>
    <dgm:cxn modelId="{A288A778-2532-4D22-90F6-060BF3A12340}" type="presParOf" srcId="{C9E11AC4-97F7-42E6-863D-0F2DEB251881}" destId="{A09F6683-EAD2-4A84-9393-25B0C1ADE629}" srcOrd="1" destOrd="0" presId="urn:microsoft.com/office/officeart/2005/8/layout/orgChart1"/>
    <dgm:cxn modelId="{6DE9CD2B-DF98-4E06-AFC5-749D5C77F8B2}" type="presParOf" srcId="{C9E11AC4-97F7-42E6-863D-0F2DEB251881}" destId="{DC93DD8B-9191-448A-BE00-E185FB4765D2}" srcOrd="2" destOrd="0" presId="urn:microsoft.com/office/officeart/2005/8/layout/orgChart1"/>
    <dgm:cxn modelId="{370F1276-6A87-4C2A-A2F6-73F9C5275376}" type="presParOf" srcId="{283BD117-5C37-42EC-9753-414489E4BED5}" destId="{A28FF3CC-A377-4FDD-9784-2C8976C23590}" srcOrd="10" destOrd="0" presId="urn:microsoft.com/office/officeart/2005/8/layout/orgChart1"/>
    <dgm:cxn modelId="{DA038193-D167-45DB-950F-B52D2D77FE8A}" type="presParOf" srcId="{283BD117-5C37-42EC-9753-414489E4BED5}" destId="{CF645513-7D7D-4B39-BFFF-D7B39C67449C}" srcOrd="11" destOrd="0" presId="urn:microsoft.com/office/officeart/2005/8/layout/orgChart1"/>
    <dgm:cxn modelId="{F7D5E12E-69CE-4D62-B6EA-5AAA420E888E}" type="presParOf" srcId="{CF645513-7D7D-4B39-BFFF-D7B39C67449C}" destId="{CBC4D107-38CD-49E1-8D42-FB1BC76B4B7A}" srcOrd="0" destOrd="0" presId="urn:microsoft.com/office/officeart/2005/8/layout/orgChart1"/>
    <dgm:cxn modelId="{47CA5797-BA48-440F-B25F-F6342B2BE430}" type="presParOf" srcId="{CBC4D107-38CD-49E1-8D42-FB1BC76B4B7A}" destId="{182B5215-2FAE-4167-B937-7D8ECAC14AF3}" srcOrd="0" destOrd="0" presId="urn:microsoft.com/office/officeart/2005/8/layout/orgChart1"/>
    <dgm:cxn modelId="{F4CE50E7-A043-4762-8FFB-622011279F35}" type="presParOf" srcId="{CBC4D107-38CD-49E1-8D42-FB1BC76B4B7A}" destId="{2D8DBF24-2586-4F79-A002-A006697BD72F}" srcOrd="1" destOrd="0" presId="urn:microsoft.com/office/officeart/2005/8/layout/orgChart1"/>
    <dgm:cxn modelId="{F0271A32-C29A-4B23-8FAE-49AAEE61D0FE}" type="presParOf" srcId="{CF645513-7D7D-4B39-BFFF-D7B39C67449C}" destId="{DD23A493-D267-4D04-84E6-17AF0EA463ED}" srcOrd="1" destOrd="0" presId="urn:microsoft.com/office/officeart/2005/8/layout/orgChart1"/>
    <dgm:cxn modelId="{06D5E6C9-A57C-4EDC-B186-0CCB09E68D98}" type="presParOf" srcId="{CF645513-7D7D-4B39-BFFF-D7B39C67449C}" destId="{D99FDFD4-6250-4052-B3D4-C586CE41CCF5}" srcOrd="2" destOrd="0" presId="urn:microsoft.com/office/officeart/2005/8/layout/orgChart1"/>
    <dgm:cxn modelId="{5CEB5E11-0DEA-47C8-9E0C-E40523C0BC03}" type="presParOf" srcId="{283BD117-5C37-42EC-9753-414489E4BED5}" destId="{867F96CA-D6C5-4373-91E0-451596D43155}" srcOrd="12" destOrd="0" presId="urn:microsoft.com/office/officeart/2005/8/layout/orgChart1"/>
    <dgm:cxn modelId="{2612D4B8-2086-4037-8C82-D8D28080AA59}" type="presParOf" srcId="{283BD117-5C37-42EC-9753-414489E4BED5}" destId="{954605CF-789C-45FB-9407-177CC516A8E1}" srcOrd="13" destOrd="0" presId="urn:microsoft.com/office/officeart/2005/8/layout/orgChart1"/>
    <dgm:cxn modelId="{9605604A-AD5D-438F-91A4-582439D68E4D}" type="presParOf" srcId="{954605CF-789C-45FB-9407-177CC516A8E1}" destId="{431634A8-AF6F-4C5D-8C0E-DD3F33934A7D}" srcOrd="0" destOrd="0" presId="urn:microsoft.com/office/officeart/2005/8/layout/orgChart1"/>
    <dgm:cxn modelId="{CC974A53-BEC8-46D3-9FAD-18C87BE96160}" type="presParOf" srcId="{431634A8-AF6F-4C5D-8C0E-DD3F33934A7D}" destId="{A2909F24-1DB8-4FED-8637-04DF5D26444B}" srcOrd="0" destOrd="0" presId="urn:microsoft.com/office/officeart/2005/8/layout/orgChart1"/>
    <dgm:cxn modelId="{172BDB7D-D88A-4F93-96D6-B2D0F25E5934}" type="presParOf" srcId="{431634A8-AF6F-4C5D-8C0E-DD3F33934A7D}" destId="{B8B69E43-CF2B-4A73-83A4-6FF831DB77E4}" srcOrd="1" destOrd="0" presId="urn:microsoft.com/office/officeart/2005/8/layout/orgChart1"/>
    <dgm:cxn modelId="{69504423-26F0-42FD-82C1-12C5B3DAD3CA}" type="presParOf" srcId="{954605CF-789C-45FB-9407-177CC516A8E1}" destId="{27B602DA-8AA8-4A93-8AB0-B9394C399EE4}" srcOrd="1" destOrd="0" presId="urn:microsoft.com/office/officeart/2005/8/layout/orgChart1"/>
    <dgm:cxn modelId="{19788B25-AC2D-4FCE-A7D8-164206E0F648}" type="presParOf" srcId="{954605CF-789C-45FB-9407-177CC516A8E1}" destId="{58627F46-2FE3-42A6-9B17-DC959721A50C}" srcOrd="2" destOrd="0" presId="urn:microsoft.com/office/officeart/2005/8/layout/orgChart1"/>
    <dgm:cxn modelId="{C21A490D-A370-4452-86B5-231A222A5D34}" type="presParOf" srcId="{9F0016B7-DB45-427D-AA78-E0F197A3C623}" destId="{8AB4E40B-E9DD-48F6-BF22-F8739115F0BD}" srcOrd="2" destOrd="0" presId="urn:microsoft.com/office/officeart/2005/8/layout/orgChart1"/>
    <dgm:cxn modelId="{4B23CB81-14F6-47EE-BC0B-C2A630EB0517}" type="presParOf" srcId="{D144E494-D768-4D33-9F20-A28DBF6B556D}" destId="{EEEAF183-3083-4406-9EC4-04C5BCECF79C}" srcOrd="4" destOrd="0" presId="urn:microsoft.com/office/officeart/2005/8/layout/orgChart1"/>
    <dgm:cxn modelId="{0D2D6371-01D0-47F6-B4E3-E25844AC56B7}" type="presParOf" srcId="{D144E494-D768-4D33-9F20-A28DBF6B556D}" destId="{B388F62B-B6F5-46E3-8456-36AD26534D53}" srcOrd="5" destOrd="0" presId="urn:microsoft.com/office/officeart/2005/8/layout/orgChart1"/>
    <dgm:cxn modelId="{27F784E9-7317-4593-8517-206042B55F33}" type="presParOf" srcId="{B388F62B-B6F5-46E3-8456-36AD26534D53}" destId="{4EE3B009-1951-46EC-8FDE-FD4A94CE25F4}" srcOrd="0" destOrd="0" presId="urn:microsoft.com/office/officeart/2005/8/layout/orgChart1"/>
    <dgm:cxn modelId="{9A696A8D-E011-4155-B39B-46AE78EB5FE3}" type="presParOf" srcId="{4EE3B009-1951-46EC-8FDE-FD4A94CE25F4}" destId="{2BFB99EC-A6A2-4894-A267-6D0CA15E479B}" srcOrd="0" destOrd="0" presId="urn:microsoft.com/office/officeart/2005/8/layout/orgChart1"/>
    <dgm:cxn modelId="{5794918A-A982-4EFF-BE49-C515E00C5F1C}" type="presParOf" srcId="{4EE3B009-1951-46EC-8FDE-FD4A94CE25F4}" destId="{3208E7FC-ABBE-498B-9BE8-72DA3E00F21D}" srcOrd="1" destOrd="0" presId="urn:microsoft.com/office/officeart/2005/8/layout/orgChart1"/>
    <dgm:cxn modelId="{7F64BA51-F188-4CBE-9768-5565285B73FD}" type="presParOf" srcId="{B388F62B-B6F5-46E3-8456-36AD26534D53}" destId="{EF66F10C-70F3-49F7-81C1-746AFFB712AB}" srcOrd="1" destOrd="0" presId="urn:microsoft.com/office/officeart/2005/8/layout/orgChart1"/>
    <dgm:cxn modelId="{A18E56DC-A96D-496C-A163-32C071FDADD9}" type="presParOf" srcId="{EF66F10C-70F3-49F7-81C1-746AFFB712AB}" destId="{E6DAD5C0-7C99-44EF-B9AD-0F0270058F6E}" srcOrd="0" destOrd="0" presId="urn:microsoft.com/office/officeart/2005/8/layout/orgChart1"/>
    <dgm:cxn modelId="{4160B3AB-F1A5-4002-89DA-349EAEC696B8}" type="presParOf" srcId="{EF66F10C-70F3-49F7-81C1-746AFFB712AB}" destId="{C8CF8B08-5EBC-4521-BCE3-59290C5D34D1}" srcOrd="1" destOrd="0" presId="urn:microsoft.com/office/officeart/2005/8/layout/orgChart1"/>
    <dgm:cxn modelId="{0A898F6C-550D-458A-927F-37B0C521A844}" type="presParOf" srcId="{C8CF8B08-5EBC-4521-BCE3-59290C5D34D1}" destId="{59431933-EE06-4C1D-8A92-8A353CE2A555}" srcOrd="0" destOrd="0" presId="urn:microsoft.com/office/officeart/2005/8/layout/orgChart1"/>
    <dgm:cxn modelId="{F2B3F352-7ED5-4F80-A6D8-5FEA1E796812}" type="presParOf" srcId="{59431933-EE06-4C1D-8A92-8A353CE2A555}" destId="{99ECCD10-A1BD-4423-9494-714438888787}" srcOrd="0" destOrd="0" presId="urn:microsoft.com/office/officeart/2005/8/layout/orgChart1"/>
    <dgm:cxn modelId="{F781768F-F9EF-4F85-B7DE-0CAAE8A05195}" type="presParOf" srcId="{59431933-EE06-4C1D-8A92-8A353CE2A555}" destId="{CF2D2805-E011-4B8A-912E-12A56CF59BC4}" srcOrd="1" destOrd="0" presId="urn:microsoft.com/office/officeart/2005/8/layout/orgChart1"/>
    <dgm:cxn modelId="{7F247299-D79D-4E20-8E12-C61B66892A8D}" type="presParOf" srcId="{C8CF8B08-5EBC-4521-BCE3-59290C5D34D1}" destId="{882D9F6F-E0C8-4A14-855A-0D8381432FA1}" srcOrd="1" destOrd="0" presId="urn:microsoft.com/office/officeart/2005/8/layout/orgChart1"/>
    <dgm:cxn modelId="{489C233F-360B-4F82-9E65-E81C85068CF0}" type="presParOf" srcId="{C8CF8B08-5EBC-4521-BCE3-59290C5D34D1}" destId="{F788F23D-379D-4B0E-8F8A-517026B25437}" srcOrd="2" destOrd="0" presId="urn:microsoft.com/office/officeart/2005/8/layout/orgChart1"/>
    <dgm:cxn modelId="{533F29C8-6786-4060-8497-9F85FDE44E99}" type="presParOf" srcId="{EF66F10C-70F3-49F7-81C1-746AFFB712AB}" destId="{82DC3035-F0FE-461C-B279-456E6AEC8D0E}" srcOrd="2" destOrd="0" presId="urn:microsoft.com/office/officeart/2005/8/layout/orgChart1"/>
    <dgm:cxn modelId="{23F0AD34-E8C3-4DD3-8EEC-605BEF85B272}" type="presParOf" srcId="{EF66F10C-70F3-49F7-81C1-746AFFB712AB}" destId="{3ABDAECE-7FF0-4394-ADCC-7B2F78793BE6}" srcOrd="3" destOrd="0" presId="urn:microsoft.com/office/officeart/2005/8/layout/orgChart1"/>
    <dgm:cxn modelId="{0DD86562-F325-45CB-9090-8074078DB0C1}" type="presParOf" srcId="{3ABDAECE-7FF0-4394-ADCC-7B2F78793BE6}" destId="{98D20F02-54EC-4D17-B99B-052BD26D2299}" srcOrd="0" destOrd="0" presId="urn:microsoft.com/office/officeart/2005/8/layout/orgChart1"/>
    <dgm:cxn modelId="{70FD65F8-671E-4322-BA6F-0BCFB92E5A81}" type="presParOf" srcId="{98D20F02-54EC-4D17-B99B-052BD26D2299}" destId="{A2DED3E7-4818-4938-9D3C-D0309B19EE83}" srcOrd="0" destOrd="0" presId="urn:microsoft.com/office/officeart/2005/8/layout/orgChart1"/>
    <dgm:cxn modelId="{343A44BD-6C8C-423E-AD9C-243F4D5DB535}" type="presParOf" srcId="{98D20F02-54EC-4D17-B99B-052BD26D2299}" destId="{1B203B57-8E84-469C-B31A-421CB9961CEB}" srcOrd="1" destOrd="0" presId="urn:microsoft.com/office/officeart/2005/8/layout/orgChart1"/>
    <dgm:cxn modelId="{68822CCC-95D2-4424-BC70-7AE02474937E}" type="presParOf" srcId="{3ABDAECE-7FF0-4394-ADCC-7B2F78793BE6}" destId="{3EEF376A-02C4-42D2-904A-4A20D380ED09}" srcOrd="1" destOrd="0" presId="urn:microsoft.com/office/officeart/2005/8/layout/orgChart1"/>
    <dgm:cxn modelId="{133B1F3F-3DBB-4235-A5C0-AB52E3CF020A}" type="presParOf" srcId="{3ABDAECE-7FF0-4394-ADCC-7B2F78793BE6}" destId="{1A06F990-236C-44DD-AC93-2336ECFF5738}" srcOrd="2" destOrd="0" presId="urn:microsoft.com/office/officeart/2005/8/layout/orgChart1"/>
    <dgm:cxn modelId="{F2A524FC-644C-461F-92D5-BAE846A9012F}" type="presParOf" srcId="{EF66F10C-70F3-49F7-81C1-746AFFB712AB}" destId="{F10D8829-DAE9-453F-A803-BDE96C5B1E5A}" srcOrd="4" destOrd="0" presId="urn:microsoft.com/office/officeart/2005/8/layout/orgChart1"/>
    <dgm:cxn modelId="{9191E41A-30B4-48D3-A88F-9A5EC9C938AB}" type="presParOf" srcId="{EF66F10C-70F3-49F7-81C1-746AFFB712AB}" destId="{5A7CF38C-41C4-4AE3-BA48-86FFC85D9BE9}" srcOrd="5" destOrd="0" presId="urn:microsoft.com/office/officeart/2005/8/layout/orgChart1"/>
    <dgm:cxn modelId="{C8739980-1190-4FD1-99BB-5827988D12CD}" type="presParOf" srcId="{5A7CF38C-41C4-4AE3-BA48-86FFC85D9BE9}" destId="{4796751C-453B-45AA-84CB-F7E9890DE989}" srcOrd="0" destOrd="0" presId="urn:microsoft.com/office/officeart/2005/8/layout/orgChart1"/>
    <dgm:cxn modelId="{CFD34C01-9969-45DF-82D8-B508BE4DF592}" type="presParOf" srcId="{4796751C-453B-45AA-84CB-F7E9890DE989}" destId="{5292B081-8A6B-4AD7-B22F-BE5300E5FA51}" srcOrd="0" destOrd="0" presId="urn:microsoft.com/office/officeart/2005/8/layout/orgChart1"/>
    <dgm:cxn modelId="{3EB3A8BE-F3FD-4A8B-8D55-BEF46DE604AB}" type="presParOf" srcId="{4796751C-453B-45AA-84CB-F7E9890DE989}" destId="{093407A9-B66E-43D1-921B-EFC9F56647BB}" srcOrd="1" destOrd="0" presId="urn:microsoft.com/office/officeart/2005/8/layout/orgChart1"/>
    <dgm:cxn modelId="{5036628C-DA5D-4011-BB18-34F98F425FD7}" type="presParOf" srcId="{5A7CF38C-41C4-4AE3-BA48-86FFC85D9BE9}" destId="{7331572A-6F2A-4763-83C2-568347CFEB3D}" srcOrd="1" destOrd="0" presId="urn:microsoft.com/office/officeart/2005/8/layout/orgChart1"/>
    <dgm:cxn modelId="{B8C94A54-35A5-441E-8EF0-5AB25DE93B72}" type="presParOf" srcId="{5A7CF38C-41C4-4AE3-BA48-86FFC85D9BE9}" destId="{27B692F2-E6AB-4268-8F74-38FD7A85B353}" srcOrd="2" destOrd="0" presId="urn:microsoft.com/office/officeart/2005/8/layout/orgChart1"/>
    <dgm:cxn modelId="{FBB97517-53D7-4AD4-AB7C-F3AD97115F39}" type="presParOf" srcId="{EF66F10C-70F3-49F7-81C1-746AFFB712AB}" destId="{44813F1E-5F47-4E82-AACC-9B1E51C9A582}" srcOrd="6" destOrd="0" presId="urn:microsoft.com/office/officeart/2005/8/layout/orgChart1"/>
    <dgm:cxn modelId="{1C2C83B7-FB40-4238-B3A1-742FDE34A82E}" type="presParOf" srcId="{EF66F10C-70F3-49F7-81C1-746AFFB712AB}" destId="{E68B437C-448D-49AA-8387-115FC98F217D}" srcOrd="7" destOrd="0" presId="urn:microsoft.com/office/officeart/2005/8/layout/orgChart1"/>
    <dgm:cxn modelId="{A2E1D32C-4A3D-4030-ACCA-2FB5D3DF16AF}" type="presParOf" srcId="{E68B437C-448D-49AA-8387-115FC98F217D}" destId="{1768D1EC-A9CF-4B48-896A-9569BC626D07}" srcOrd="0" destOrd="0" presId="urn:microsoft.com/office/officeart/2005/8/layout/orgChart1"/>
    <dgm:cxn modelId="{3CD4B128-2B0A-4E3D-B7C1-CF4F6506D723}" type="presParOf" srcId="{1768D1EC-A9CF-4B48-896A-9569BC626D07}" destId="{6C8C794A-9D62-4AE5-AEF9-7A02CD45DFB8}" srcOrd="0" destOrd="0" presId="urn:microsoft.com/office/officeart/2005/8/layout/orgChart1"/>
    <dgm:cxn modelId="{BA4068AC-9BCD-480F-B99B-7EFD10059001}" type="presParOf" srcId="{1768D1EC-A9CF-4B48-896A-9569BC626D07}" destId="{561447AD-843C-4E55-99AB-3BD789E68CBF}" srcOrd="1" destOrd="0" presId="urn:microsoft.com/office/officeart/2005/8/layout/orgChart1"/>
    <dgm:cxn modelId="{D7E857B6-FA4E-4411-AB93-6744959CBC43}" type="presParOf" srcId="{E68B437C-448D-49AA-8387-115FC98F217D}" destId="{72AAB1DF-B7A5-43C2-8C8E-172250C62A07}" srcOrd="1" destOrd="0" presId="urn:microsoft.com/office/officeart/2005/8/layout/orgChart1"/>
    <dgm:cxn modelId="{37395641-C948-4751-9253-B8CE60882CC5}" type="presParOf" srcId="{E68B437C-448D-49AA-8387-115FC98F217D}" destId="{8CEA7AFD-CFE6-4B38-980A-85D6D299FB45}" srcOrd="2" destOrd="0" presId="urn:microsoft.com/office/officeart/2005/8/layout/orgChart1"/>
    <dgm:cxn modelId="{A4CB2ACC-9E33-4B7E-AE21-0E33CBAAD93B}" type="presParOf" srcId="{EF66F10C-70F3-49F7-81C1-746AFFB712AB}" destId="{55C086FB-8764-452B-97D3-99FEFC9B7019}" srcOrd="8" destOrd="0" presId="urn:microsoft.com/office/officeart/2005/8/layout/orgChart1"/>
    <dgm:cxn modelId="{7E9C1A84-5706-4FD2-A7FD-04C4CCAB9DD8}" type="presParOf" srcId="{EF66F10C-70F3-49F7-81C1-746AFFB712AB}" destId="{6659E00F-AD64-45C1-BA66-5661BA32CC1C}" srcOrd="9" destOrd="0" presId="urn:microsoft.com/office/officeart/2005/8/layout/orgChart1"/>
    <dgm:cxn modelId="{9196A1BE-E109-4E83-BBF2-4B4C607F01C9}" type="presParOf" srcId="{6659E00F-AD64-45C1-BA66-5661BA32CC1C}" destId="{1E4118F7-B9E1-4960-9639-812FBF04A3A4}" srcOrd="0" destOrd="0" presId="urn:microsoft.com/office/officeart/2005/8/layout/orgChart1"/>
    <dgm:cxn modelId="{6F70BD93-718A-4A07-9006-D4218544615E}" type="presParOf" srcId="{1E4118F7-B9E1-4960-9639-812FBF04A3A4}" destId="{54B850B8-F642-4CE8-9D4E-C28305C92B94}" srcOrd="0" destOrd="0" presId="urn:microsoft.com/office/officeart/2005/8/layout/orgChart1"/>
    <dgm:cxn modelId="{BF0CF29C-C3C1-4DA6-B439-34D40469C5E6}" type="presParOf" srcId="{1E4118F7-B9E1-4960-9639-812FBF04A3A4}" destId="{91B4BDF5-85E1-4427-B069-6D51B7510407}" srcOrd="1" destOrd="0" presId="urn:microsoft.com/office/officeart/2005/8/layout/orgChart1"/>
    <dgm:cxn modelId="{491BDB90-5419-422C-9341-78BFAA960BB2}" type="presParOf" srcId="{6659E00F-AD64-45C1-BA66-5661BA32CC1C}" destId="{BB2F7AD4-4011-4627-83C9-97EE7D40125D}" srcOrd="1" destOrd="0" presId="urn:microsoft.com/office/officeart/2005/8/layout/orgChart1"/>
    <dgm:cxn modelId="{59A7A8A7-252F-4DF8-9C27-31AA700EDE4A}" type="presParOf" srcId="{6659E00F-AD64-45C1-BA66-5661BA32CC1C}" destId="{751FD773-0FF1-4A05-91E8-F18A4B1644E4}" srcOrd="2" destOrd="0" presId="urn:microsoft.com/office/officeart/2005/8/layout/orgChart1"/>
    <dgm:cxn modelId="{E2B6FB0B-015E-4376-8755-8E7CC0123B7E}" type="presParOf" srcId="{EF66F10C-70F3-49F7-81C1-746AFFB712AB}" destId="{07D7CA72-749D-4F7F-AE1D-63E467F1BB88}" srcOrd="10" destOrd="0" presId="urn:microsoft.com/office/officeart/2005/8/layout/orgChart1"/>
    <dgm:cxn modelId="{C19BA5F6-66DA-4D5C-A5A1-DE6FF449EE2B}" type="presParOf" srcId="{EF66F10C-70F3-49F7-81C1-746AFFB712AB}" destId="{DC096142-5F80-4292-990C-0056BF757079}" srcOrd="11" destOrd="0" presId="urn:microsoft.com/office/officeart/2005/8/layout/orgChart1"/>
    <dgm:cxn modelId="{FFE11D15-D86A-4011-8E75-DC54C2354D71}" type="presParOf" srcId="{DC096142-5F80-4292-990C-0056BF757079}" destId="{C9724D20-2371-453A-96A6-B7E08871BEDD}" srcOrd="0" destOrd="0" presId="urn:microsoft.com/office/officeart/2005/8/layout/orgChart1"/>
    <dgm:cxn modelId="{80805EB7-0F1C-4116-823B-0A914A5AE223}" type="presParOf" srcId="{C9724D20-2371-453A-96A6-B7E08871BEDD}" destId="{814F2245-3E9B-4402-924E-5CBA38D6B8A0}" srcOrd="0" destOrd="0" presId="urn:microsoft.com/office/officeart/2005/8/layout/orgChart1"/>
    <dgm:cxn modelId="{644EC1AA-519C-4B2C-8BF3-95A39B17E148}" type="presParOf" srcId="{C9724D20-2371-453A-96A6-B7E08871BEDD}" destId="{55CBF551-5467-4207-804B-EF1D996AAD95}" srcOrd="1" destOrd="0" presId="urn:microsoft.com/office/officeart/2005/8/layout/orgChart1"/>
    <dgm:cxn modelId="{5735A14C-449A-40F9-B1F7-C0AE14A25904}" type="presParOf" srcId="{DC096142-5F80-4292-990C-0056BF757079}" destId="{4A6E87FC-6518-4070-AD69-13BC3597FB54}" srcOrd="1" destOrd="0" presId="urn:microsoft.com/office/officeart/2005/8/layout/orgChart1"/>
    <dgm:cxn modelId="{973FE4E6-001A-4993-AFFF-1CB3C0BA31FD}" type="presParOf" srcId="{DC096142-5F80-4292-990C-0056BF757079}" destId="{7002B0B0-5481-4505-A929-19CE62D72EF7}" srcOrd="2" destOrd="0" presId="urn:microsoft.com/office/officeart/2005/8/layout/orgChart1"/>
    <dgm:cxn modelId="{2C4B16F9-F046-4DB6-83C9-0C6961218779}" type="presParOf" srcId="{B388F62B-B6F5-46E3-8456-36AD26534D53}" destId="{9C19D710-C9A7-47E0-8F78-35AFE8DAD71B}" srcOrd="2" destOrd="0" presId="urn:microsoft.com/office/officeart/2005/8/layout/orgChart1"/>
    <dgm:cxn modelId="{69591604-7C8C-4751-9C36-304F7C525436}" type="presParOf" srcId="{D144E494-D768-4D33-9F20-A28DBF6B556D}" destId="{E4EE6067-13F4-4173-B0D3-D80F95766EC7}" srcOrd="6" destOrd="0" presId="urn:microsoft.com/office/officeart/2005/8/layout/orgChart1"/>
    <dgm:cxn modelId="{A2DC3E67-87D9-417B-B8A0-3F77110DDD9B}" type="presParOf" srcId="{D144E494-D768-4D33-9F20-A28DBF6B556D}" destId="{E261B001-6641-40CD-A229-F81FD2DBAB76}" srcOrd="7" destOrd="0" presId="urn:microsoft.com/office/officeart/2005/8/layout/orgChart1"/>
    <dgm:cxn modelId="{A2977C1F-9CE5-4929-A3D9-0CC9DF0C589C}" type="presParOf" srcId="{E261B001-6641-40CD-A229-F81FD2DBAB76}" destId="{46CF8BA2-7481-42BD-8A36-3EA8C3A90859}" srcOrd="0" destOrd="0" presId="urn:microsoft.com/office/officeart/2005/8/layout/orgChart1"/>
    <dgm:cxn modelId="{6EE663B1-BC73-4BF5-9DE7-64D1A205BAC6}" type="presParOf" srcId="{46CF8BA2-7481-42BD-8A36-3EA8C3A90859}" destId="{E413F57E-6AA7-49C3-BFC9-25AADA2F1309}" srcOrd="0" destOrd="0" presId="urn:microsoft.com/office/officeart/2005/8/layout/orgChart1"/>
    <dgm:cxn modelId="{E16C594D-563C-480D-BF68-ABF059F29247}" type="presParOf" srcId="{46CF8BA2-7481-42BD-8A36-3EA8C3A90859}" destId="{7F637CDF-3DEA-42C1-925C-7D0CA07F2C0D}" srcOrd="1" destOrd="0" presId="urn:microsoft.com/office/officeart/2005/8/layout/orgChart1"/>
    <dgm:cxn modelId="{56BB3939-FC14-4389-85C1-FD1EFA658ACF}" type="presParOf" srcId="{E261B001-6641-40CD-A229-F81FD2DBAB76}" destId="{09AD0BD3-6345-48DF-8142-CD1696D7B850}" srcOrd="1" destOrd="0" presId="urn:microsoft.com/office/officeart/2005/8/layout/orgChart1"/>
    <dgm:cxn modelId="{3D37FA44-7008-4384-A4E8-668498978330}" type="presParOf" srcId="{09AD0BD3-6345-48DF-8142-CD1696D7B850}" destId="{9BDD0F55-CC9B-40B6-8E17-D773BBE2179A}" srcOrd="0" destOrd="0" presId="urn:microsoft.com/office/officeart/2005/8/layout/orgChart1"/>
    <dgm:cxn modelId="{98F30352-17A9-4C30-AA67-E25F0B7DE887}" type="presParOf" srcId="{09AD0BD3-6345-48DF-8142-CD1696D7B850}" destId="{F95CC4AC-1993-424F-8855-CE22EB70BB16}" srcOrd="1" destOrd="0" presId="urn:microsoft.com/office/officeart/2005/8/layout/orgChart1"/>
    <dgm:cxn modelId="{DF12D06B-1414-4395-8119-6E90F48DD771}" type="presParOf" srcId="{F95CC4AC-1993-424F-8855-CE22EB70BB16}" destId="{85165124-B58A-431B-AA2C-28E71BB3674E}" srcOrd="0" destOrd="0" presId="urn:microsoft.com/office/officeart/2005/8/layout/orgChart1"/>
    <dgm:cxn modelId="{BEBCC3FF-1D25-4086-AB97-3CD47F2BCCAE}" type="presParOf" srcId="{85165124-B58A-431B-AA2C-28E71BB3674E}" destId="{D2D6A0D5-96B0-4F9A-A13A-94B8850F3838}" srcOrd="0" destOrd="0" presId="urn:microsoft.com/office/officeart/2005/8/layout/orgChart1"/>
    <dgm:cxn modelId="{B2D36421-B4D8-48B3-91EB-383B3A5610C4}" type="presParOf" srcId="{85165124-B58A-431B-AA2C-28E71BB3674E}" destId="{20505749-2DB9-4B8C-98DC-689940D8D2B5}" srcOrd="1" destOrd="0" presId="urn:microsoft.com/office/officeart/2005/8/layout/orgChart1"/>
    <dgm:cxn modelId="{2ECFDFE4-D500-42FC-884F-C2065FD554D8}" type="presParOf" srcId="{F95CC4AC-1993-424F-8855-CE22EB70BB16}" destId="{CA8C0787-3762-41CA-968D-7C54A5FA6421}" srcOrd="1" destOrd="0" presId="urn:microsoft.com/office/officeart/2005/8/layout/orgChart1"/>
    <dgm:cxn modelId="{33A6F228-CBAE-49E2-A54D-658D9FFDADEB}" type="presParOf" srcId="{F95CC4AC-1993-424F-8855-CE22EB70BB16}" destId="{B296DD69-963D-42EC-A522-7FEF56A465C3}" srcOrd="2" destOrd="0" presId="urn:microsoft.com/office/officeart/2005/8/layout/orgChart1"/>
    <dgm:cxn modelId="{2EA1DEB7-8710-433E-92F9-A7071E3876BB}" type="presParOf" srcId="{09AD0BD3-6345-48DF-8142-CD1696D7B850}" destId="{85EF9EA0-AF38-479B-B413-72E34C00E5B6}" srcOrd="2" destOrd="0" presId="urn:microsoft.com/office/officeart/2005/8/layout/orgChart1"/>
    <dgm:cxn modelId="{7D16959B-3FC4-423A-AAD4-04D0E0C082F1}" type="presParOf" srcId="{09AD0BD3-6345-48DF-8142-CD1696D7B850}" destId="{F09C977C-B572-4110-8576-BE6FFD7C866D}" srcOrd="3" destOrd="0" presId="urn:microsoft.com/office/officeart/2005/8/layout/orgChart1"/>
    <dgm:cxn modelId="{D69BEDBE-D639-41AC-9561-93C45254FA8D}" type="presParOf" srcId="{F09C977C-B572-4110-8576-BE6FFD7C866D}" destId="{EFABBAA8-590C-41E2-8A26-2D45DB99F403}" srcOrd="0" destOrd="0" presId="urn:microsoft.com/office/officeart/2005/8/layout/orgChart1"/>
    <dgm:cxn modelId="{7F756DCC-5907-4DD6-901F-AF41F6E98C71}" type="presParOf" srcId="{EFABBAA8-590C-41E2-8A26-2D45DB99F403}" destId="{E71EA489-2E29-4247-AB97-857E59D05ED9}" srcOrd="0" destOrd="0" presId="urn:microsoft.com/office/officeart/2005/8/layout/orgChart1"/>
    <dgm:cxn modelId="{42CD46FF-9B92-4004-A89D-18D454060657}" type="presParOf" srcId="{EFABBAA8-590C-41E2-8A26-2D45DB99F403}" destId="{0C469406-A4EA-49ED-AAFD-1618E71B8D35}" srcOrd="1" destOrd="0" presId="urn:microsoft.com/office/officeart/2005/8/layout/orgChart1"/>
    <dgm:cxn modelId="{7968F52E-69E1-4A19-A7F1-A9AE4E15B690}" type="presParOf" srcId="{F09C977C-B572-4110-8576-BE6FFD7C866D}" destId="{5CCB3B19-B86F-40D4-B88A-F47204D35885}" srcOrd="1" destOrd="0" presId="urn:microsoft.com/office/officeart/2005/8/layout/orgChart1"/>
    <dgm:cxn modelId="{90D417E2-0CB6-4892-835F-3683C5571100}" type="presParOf" srcId="{F09C977C-B572-4110-8576-BE6FFD7C866D}" destId="{8993644F-8ED2-4D36-B963-192E2DB7FD2F}" srcOrd="2" destOrd="0" presId="urn:microsoft.com/office/officeart/2005/8/layout/orgChart1"/>
    <dgm:cxn modelId="{0119A083-C9DE-41F0-99E9-BBF413C031B0}" type="presParOf" srcId="{09AD0BD3-6345-48DF-8142-CD1696D7B850}" destId="{2F0E24DA-EAA0-4887-AB24-7B13CCDE6388}" srcOrd="4" destOrd="0" presId="urn:microsoft.com/office/officeart/2005/8/layout/orgChart1"/>
    <dgm:cxn modelId="{1C88B8F3-0047-49CA-8C93-6254672A601A}" type="presParOf" srcId="{09AD0BD3-6345-48DF-8142-CD1696D7B850}" destId="{52B4569B-B9CE-47AE-ABDA-A0F5F33F24F3}" srcOrd="5" destOrd="0" presId="urn:microsoft.com/office/officeart/2005/8/layout/orgChart1"/>
    <dgm:cxn modelId="{E0E2463C-2CA8-4A69-A1A1-23C236437DDA}" type="presParOf" srcId="{52B4569B-B9CE-47AE-ABDA-A0F5F33F24F3}" destId="{F4EEFD9D-40BF-4814-9109-14A70C4A66F1}" srcOrd="0" destOrd="0" presId="urn:microsoft.com/office/officeart/2005/8/layout/orgChart1"/>
    <dgm:cxn modelId="{0439EBBD-50FE-431B-B404-3233BAE1820C}" type="presParOf" srcId="{F4EEFD9D-40BF-4814-9109-14A70C4A66F1}" destId="{53B7423C-B83A-4C47-9576-33E96A0428E1}" srcOrd="0" destOrd="0" presId="urn:microsoft.com/office/officeart/2005/8/layout/orgChart1"/>
    <dgm:cxn modelId="{DD85D709-1FE4-494A-B5E0-B70840F071B5}" type="presParOf" srcId="{F4EEFD9D-40BF-4814-9109-14A70C4A66F1}" destId="{A1E1DCB9-1CAA-4A02-B0E6-AD0925D4F0BE}" srcOrd="1" destOrd="0" presId="urn:microsoft.com/office/officeart/2005/8/layout/orgChart1"/>
    <dgm:cxn modelId="{740CAFEC-B55A-4CD6-BDC6-E11E23D4A02C}" type="presParOf" srcId="{52B4569B-B9CE-47AE-ABDA-A0F5F33F24F3}" destId="{1DEFF18B-C7E0-411A-9DD5-226C5CB5F4A6}" srcOrd="1" destOrd="0" presId="urn:microsoft.com/office/officeart/2005/8/layout/orgChart1"/>
    <dgm:cxn modelId="{82BEB1A5-6D17-4F38-8FB8-0FFD0E6EC17D}" type="presParOf" srcId="{52B4569B-B9CE-47AE-ABDA-A0F5F33F24F3}" destId="{75126620-7F1D-4A07-A757-7871D4C8878E}" srcOrd="2" destOrd="0" presId="urn:microsoft.com/office/officeart/2005/8/layout/orgChart1"/>
    <dgm:cxn modelId="{C42B93D1-9476-44FA-8E70-15523724F8C6}" type="presParOf" srcId="{09AD0BD3-6345-48DF-8142-CD1696D7B850}" destId="{EDFC6ECA-50D6-4064-888E-FE709FD432EC}" srcOrd="6" destOrd="0" presId="urn:microsoft.com/office/officeart/2005/8/layout/orgChart1"/>
    <dgm:cxn modelId="{05601CCB-9658-4A88-8ED0-441DE487128A}" type="presParOf" srcId="{09AD0BD3-6345-48DF-8142-CD1696D7B850}" destId="{FBA15828-FE23-46D8-9B02-EC44F4C1CBBC}" srcOrd="7" destOrd="0" presId="urn:microsoft.com/office/officeart/2005/8/layout/orgChart1"/>
    <dgm:cxn modelId="{67A141DF-068A-47F1-924C-BCE9AA7F7E1C}" type="presParOf" srcId="{FBA15828-FE23-46D8-9B02-EC44F4C1CBBC}" destId="{422BD3DB-F59E-4DBB-A12A-F9351B3E87B6}" srcOrd="0" destOrd="0" presId="urn:microsoft.com/office/officeart/2005/8/layout/orgChart1"/>
    <dgm:cxn modelId="{30D90490-795F-4069-BF8B-849D13A0005F}" type="presParOf" srcId="{422BD3DB-F59E-4DBB-A12A-F9351B3E87B6}" destId="{D60D6447-39A8-497C-AC86-5345A6F8CEAD}" srcOrd="0" destOrd="0" presId="urn:microsoft.com/office/officeart/2005/8/layout/orgChart1"/>
    <dgm:cxn modelId="{CF600300-719D-4019-8FC2-55DFBFC84D63}" type="presParOf" srcId="{422BD3DB-F59E-4DBB-A12A-F9351B3E87B6}" destId="{2C7EF1A5-6657-462E-8BC9-AF3F3F8DAF7D}" srcOrd="1" destOrd="0" presId="urn:microsoft.com/office/officeart/2005/8/layout/orgChart1"/>
    <dgm:cxn modelId="{BFA273DD-B833-4946-9010-E48C2164BF66}" type="presParOf" srcId="{FBA15828-FE23-46D8-9B02-EC44F4C1CBBC}" destId="{2C0930E2-DC33-4460-A874-1F0C668797E0}" srcOrd="1" destOrd="0" presId="urn:microsoft.com/office/officeart/2005/8/layout/orgChart1"/>
    <dgm:cxn modelId="{9FD1B79C-0FE3-4BB1-A7C0-5594A818C50B}" type="presParOf" srcId="{FBA15828-FE23-46D8-9B02-EC44F4C1CBBC}" destId="{67F78A28-C612-41FA-A9D8-37B00323158D}" srcOrd="2" destOrd="0" presId="urn:microsoft.com/office/officeart/2005/8/layout/orgChart1"/>
    <dgm:cxn modelId="{D29FDE9B-5992-41ED-B49F-BCDDE4FB0412}" type="presParOf" srcId="{09AD0BD3-6345-48DF-8142-CD1696D7B850}" destId="{C31F36C9-C4D7-46F8-B634-AA42CF348054}" srcOrd="8" destOrd="0" presId="urn:microsoft.com/office/officeart/2005/8/layout/orgChart1"/>
    <dgm:cxn modelId="{8EDC00C6-E6EB-448A-B204-0A3F7C79B842}" type="presParOf" srcId="{09AD0BD3-6345-48DF-8142-CD1696D7B850}" destId="{7FF85176-A4FF-4B5A-BBAC-E33203801312}" srcOrd="9" destOrd="0" presId="urn:microsoft.com/office/officeart/2005/8/layout/orgChart1"/>
    <dgm:cxn modelId="{D0B0965F-0260-40A7-A02C-3EB578B56262}" type="presParOf" srcId="{7FF85176-A4FF-4B5A-BBAC-E33203801312}" destId="{E698B7FA-8D54-4646-925F-B0951344780A}" srcOrd="0" destOrd="0" presId="urn:microsoft.com/office/officeart/2005/8/layout/orgChart1"/>
    <dgm:cxn modelId="{51DFCE0B-9D93-4E3C-9E9C-D6BEE92C5FC0}" type="presParOf" srcId="{E698B7FA-8D54-4646-925F-B0951344780A}" destId="{C21152DD-A3B6-4137-BAB9-958A7E460D3F}" srcOrd="0" destOrd="0" presId="urn:microsoft.com/office/officeart/2005/8/layout/orgChart1"/>
    <dgm:cxn modelId="{204D7481-385D-4754-962A-A96B53FAD93D}" type="presParOf" srcId="{E698B7FA-8D54-4646-925F-B0951344780A}" destId="{0176BC3F-DBCA-4CC0-87B7-28687964E920}" srcOrd="1" destOrd="0" presId="urn:microsoft.com/office/officeart/2005/8/layout/orgChart1"/>
    <dgm:cxn modelId="{14325C0B-C348-409B-9B13-E54C4CC32C87}" type="presParOf" srcId="{7FF85176-A4FF-4B5A-BBAC-E33203801312}" destId="{5A68425F-1F5A-41F9-8EC2-2768994ECB66}" srcOrd="1" destOrd="0" presId="urn:microsoft.com/office/officeart/2005/8/layout/orgChart1"/>
    <dgm:cxn modelId="{941872EB-C86B-42A2-88A4-5693A1E52621}" type="presParOf" srcId="{7FF85176-A4FF-4B5A-BBAC-E33203801312}" destId="{11C91FF5-A9B2-4EDE-974D-1AB9C2A5E136}" srcOrd="2" destOrd="0" presId="urn:microsoft.com/office/officeart/2005/8/layout/orgChart1"/>
    <dgm:cxn modelId="{A2F7EC06-650E-4676-8FB4-1B3C4CD40A0B}" type="presParOf" srcId="{09AD0BD3-6345-48DF-8142-CD1696D7B850}" destId="{3AFAF6CA-4F94-4EF0-9376-2906B4A5284A}" srcOrd="10" destOrd="0" presId="urn:microsoft.com/office/officeart/2005/8/layout/orgChart1"/>
    <dgm:cxn modelId="{80952355-706D-4957-A75B-ACC2C37C3C3E}" type="presParOf" srcId="{09AD0BD3-6345-48DF-8142-CD1696D7B850}" destId="{0E35F13A-687D-4C6B-BE61-72A488E7501C}" srcOrd="11" destOrd="0" presId="urn:microsoft.com/office/officeart/2005/8/layout/orgChart1"/>
    <dgm:cxn modelId="{F4B4F1D6-D987-47A5-B16C-4457FF88D82B}" type="presParOf" srcId="{0E35F13A-687D-4C6B-BE61-72A488E7501C}" destId="{B45FA5F7-E138-42F7-A485-46A951B55B75}" srcOrd="0" destOrd="0" presId="urn:microsoft.com/office/officeart/2005/8/layout/orgChart1"/>
    <dgm:cxn modelId="{D2BD4AC4-FD23-470D-9A32-4B07CED1499D}" type="presParOf" srcId="{B45FA5F7-E138-42F7-A485-46A951B55B75}" destId="{5161BF93-3DA9-4A3F-89D4-4F25B3885201}" srcOrd="0" destOrd="0" presId="urn:microsoft.com/office/officeart/2005/8/layout/orgChart1"/>
    <dgm:cxn modelId="{0EF46ED0-386E-41F4-B735-21D05E73FC4E}" type="presParOf" srcId="{B45FA5F7-E138-42F7-A485-46A951B55B75}" destId="{CCE6F1BC-284C-4069-A36B-6654EE1F1FC6}" srcOrd="1" destOrd="0" presId="urn:microsoft.com/office/officeart/2005/8/layout/orgChart1"/>
    <dgm:cxn modelId="{38D47DD5-219E-4336-8A20-228365C54BEC}" type="presParOf" srcId="{0E35F13A-687D-4C6B-BE61-72A488E7501C}" destId="{1B205E41-99A7-48BC-A516-DE619FE28B75}" srcOrd="1" destOrd="0" presId="urn:microsoft.com/office/officeart/2005/8/layout/orgChart1"/>
    <dgm:cxn modelId="{947381CE-82EB-461D-A98F-22368FF59AE9}" type="presParOf" srcId="{0E35F13A-687D-4C6B-BE61-72A488E7501C}" destId="{F46053F7-CDCC-4844-81B1-94DE34039597}" srcOrd="2" destOrd="0" presId="urn:microsoft.com/office/officeart/2005/8/layout/orgChart1"/>
    <dgm:cxn modelId="{FC5034E4-DD37-48DD-AC47-BFDFB6B5080D}" type="presParOf" srcId="{09AD0BD3-6345-48DF-8142-CD1696D7B850}" destId="{6CD10553-A8C4-4118-B3CA-44F3B4420C0F}" srcOrd="12" destOrd="0" presId="urn:microsoft.com/office/officeart/2005/8/layout/orgChart1"/>
    <dgm:cxn modelId="{2D0A616B-59DF-4C08-9BFC-2E4813D6EED6}" type="presParOf" srcId="{09AD0BD3-6345-48DF-8142-CD1696D7B850}" destId="{D4DDC2CC-201F-43AC-A60B-8D9F533B1683}" srcOrd="13" destOrd="0" presId="urn:microsoft.com/office/officeart/2005/8/layout/orgChart1"/>
    <dgm:cxn modelId="{59E6DA09-7F44-49AC-BD70-7959F6661CCB}" type="presParOf" srcId="{D4DDC2CC-201F-43AC-A60B-8D9F533B1683}" destId="{948B04A8-CB27-415D-A775-23FB971E5EE0}" srcOrd="0" destOrd="0" presId="urn:microsoft.com/office/officeart/2005/8/layout/orgChart1"/>
    <dgm:cxn modelId="{22CC2718-2B57-430F-B41B-46BF35585DA6}" type="presParOf" srcId="{948B04A8-CB27-415D-A775-23FB971E5EE0}" destId="{A070F750-AB04-4336-9E89-D873B2BEE760}" srcOrd="0" destOrd="0" presId="urn:microsoft.com/office/officeart/2005/8/layout/orgChart1"/>
    <dgm:cxn modelId="{9A286E90-30A4-4C43-98E4-A6E2286E7AF8}" type="presParOf" srcId="{948B04A8-CB27-415D-A775-23FB971E5EE0}" destId="{6C0E94C6-E32F-474D-A0FD-7F2C38A18FCE}" srcOrd="1" destOrd="0" presId="urn:microsoft.com/office/officeart/2005/8/layout/orgChart1"/>
    <dgm:cxn modelId="{75F553CC-D29F-4B61-96D8-0983EB828942}" type="presParOf" srcId="{D4DDC2CC-201F-43AC-A60B-8D9F533B1683}" destId="{0259FA0A-1AA8-4EBE-82E5-9C3A47104986}" srcOrd="1" destOrd="0" presId="urn:microsoft.com/office/officeart/2005/8/layout/orgChart1"/>
    <dgm:cxn modelId="{CF8C18D2-198C-497D-9FD7-5B910D9CD1FC}" type="presParOf" srcId="{D4DDC2CC-201F-43AC-A60B-8D9F533B1683}" destId="{348F3951-2F4D-46F3-B342-D7575EFF673A}" srcOrd="2" destOrd="0" presId="urn:microsoft.com/office/officeart/2005/8/layout/orgChart1"/>
    <dgm:cxn modelId="{C9DF8BEB-7C3E-4104-B547-0B07CF8336A1}" type="presParOf" srcId="{E261B001-6641-40CD-A229-F81FD2DBAB76}" destId="{A2D19D00-796C-4376-AF84-37D11B0B78FA}" srcOrd="2" destOrd="0" presId="urn:microsoft.com/office/officeart/2005/8/layout/orgChart1"/>
    <dgm:cxn modelId="{6B8B7FCB-1468-4B69-A982-A1FCBC7B01CF}" type="presParOf" srcId="{D144E494-D768-4D33-9F20-A28DBF6B556D}" destId="{6BB0607A-6A58-4F76-9772-74EC2DAF2B96}" srcOrd="8" destOrd="0" presId="urn:microsoft.com/office/officeart/2005/8/layout/orgChart1"/>
    <dgm:cxn modelId="{03B0A501-5056-4824-B313-9E374303C2BF}" type="presParOf" srcId="{D144E494-D768-4D33-9F20-A28DBF6B556D}" destId="{DE1C9A69-E329-4831-A3BD-99792E5ABD7E}" srcOrd="9" destOrd="0" presId="urn:microsoft.com/office/officeart/2005/8/layout/orgChart1"/>
    <dgm:cxn modelId="{7CAA48F8-CCBE-46CF-A0DC-51A0F8106FC4}" type="presParOf" srcId="{DE1C9A69-E329-4831-A3BD-99792E5ABD7E}" destId="{E96C1621-E292-4ADA-B2D6-EE5EC4D545C9}" srcOrd="0" destOrd="0" presId="urn:microsoft.com/office/officeart/2005/8/layout/orgChart1"/>
    <dgm:cxn modelId="{B8EE70EB-46F8-4105-ADC5-2ECC52482B38}" type="presParOf" srcId="{E96C1621-E292-4ADA-B2D6-EE5EC4D545C9}" destId="{7C32F4FC-4C51-4515-9957-9A3FBCF4F218}" srcOrd="0" destOrd="0" presId="urn:microsoft.com/office/officeart/2005/8/layout/orgChart1"/>
    <dgm:cxn modelId="{F2497D6A-21AB-4364-8158-7C9A772D4CCD}" type="presParOf" srcId="{E96C1621-E292-4ADA-B2D6-EE5EC4D545C9}" destId="{C19B1F0A-DEDB-4BCF-A43B-FCED90661CA8}" srcOrd="1" destOrd="0" presId="urn:microsoft.com/office/officeart/2005/8/layout/orgChart1"/>
    <dgm:cxn modelId="{0AB069D7-FF1C-480E-B339-635E95400D37}" type="presParOf" srcId="{DE1C9A69-E329-4831-A3BD-99792E5ABD7E}" destId="{A658A011-B229-450F-B5F0-09D4F2D9A5EE}" srcOrd="1" destOrd="0" presId="urn:microsoft.com/office/officeart/2005/8/layout/orgChart1"/>
    <dgm:cxn modelId="{C1028B42-C6DC-4CF5-90C4-8EF385F8DA97}" type="presParOf" srcId="{A658A011-B229-450F-B5F0-09D4F2D9A5EE}" destId="{40A71C7E-EB5C-49FE-A80E-1F929F0693E1}" srcOrd="0" destOrd="0" presId="urn:microsoft.com/office/officeart/2005/8/layout/orgChart1"/>
    <dgm:cxn modelId="{E1A55964-6A01-4410-8090-645845BA6656}" type="presParOf" srcId="{A658A011-B229-450F-B5F0-09D4F2D9A5EE}" destId="{8068E1E1-E707-406B-908D-B99A2C8F8D1F}" srcOrd="1" destOrd="0" presId="urn:microsoft.com/office/officeart/2005/8/layout/orgChart1"/>
    <dgm:cxn modelId="{1D0A5CC3-60F4-4BE9-A978-2ABBAE01FC83}" type="presParOf" srcId="{8068E1E1-E707-406B-908D-B99A2C8F8D1F}" destId="{38F4D158-C77E-4430-8BC8-95DB401E12D6}" srcOrd="0" destOrd="0" presId="urn:microsoft.com/office/officeart/2005/8/layout/orgChart1"/>
    <dgm:cxn modelId="{285B53DA-3E00-44F1-878D-B6E744594A51}" type="presParOf" srcId="{38F4D158-C77E-4430-8BC8-95DB401E12D6}" destId="{B1F2FE13-2CA4-4457-8F32-A9DFCEA24980}" srcOrd="0" destOrd="0" presId="urn:microsoft.com/office/officeart/2005/8/layout/orgChart1"/>
    <dgm:cxn modelId="{6CA5C492-2047-475A-BCAD-1A106E649275}" type="presParOf" srcId="{38F4D158-C77E-4430-8BC8-95DB401E12D6}" destId="{9B06F349-5685-4617-A51E-22CA809460F9}" srcOrd="1" destOrd="0" presId="urn:microsoft.com/office/officeart/2005/8/layout/orgChart1"/>
    <dgm:cxn modelId="{8477DB5D-1EE7-417A-80D5-F4EB784601FF}" type="presParOf" srcId="{8068E1E1-E707-406B-908D-B99A2C8F8D1F}" destId="{55FCEB50-3E25-4DB2-AD07-F07AB83595C5}" srcOrd="1" destOrd="0" presId="urn:microsoft.com/office/officeart/2005/8/layout/orgChart1"/>
    <dgm:cxn modelId="{82B22977-9422-450A-96A4-173796B6FD09}" type="presParOf" srcId="{8068E1E1-E707-406B-908D-B99A2C8F8D1F}" destId="{137F862F-AA42-48C5-BBB1-41FF620C0121}" srcOrd="2" destOrd="0" presId="urn:microsoft.com/office/officeart/2005/8/layout/orgChart1"/>
    <dgm:cxn modelId="{FE4D6E42-70B1-4DDD-81C2-4EC65EEBBD0D}" type="presParOf" srcId="{A658A011-B229-450F-B5F0-09D4F2D9A5EE}" destId="{1FA9B8D2-04A8-45C4-B9EA-80290B9588BA}" srcOrd="2" destOrd="0" presId="urn:microsoft.com/office/officeart/2005/8/layout/orgChart1"/>
    <dgm:cxn modelId="{AF433D96-D758-4C01-9898-603EE87835AD}" type="presParOf" srcId="{A658A011-B229-450F-B5F0-09D4F2D9A5EE}" destId="{DB221FFE-7E64-448F-AC65-C38ED6680BA2}" srcOrd="3" destOrd="0" presId="urn:microsoft.com/office/officeart/2005/8/layout/orgChart1"/>
    <dgm:cxn modelId="{D1D1D3FE-F46F-4EEB-8F0B-9EC06B6B24D9}" type="presParOf" srcId="{DB221FFE-7E64-448F-AC65-C38ED6680BA2}" destId="{F12B1621-B798-4CFF-A803-A7E15A1C7641}" srcOrd="0" destOrd="0" presId="urn:microsoft.com/office/officeart/2005/8/layout/orgChart1"/>
    <dgm:cxn modelId="{6F848A26-6185-4D93-863E-7A7D8BAD1207}" type="presParOf" srcId="{F12B1621-B798-4CFF-A803-A7E15A1C7641}" destId="{CF187D19-72D7-4C1F-AD50-5697F2E3B981}" srcOrd="0" destOrd="0" presId="urn:microsoft.com/office/officeart/2005/8/layout/orgChart1"/>
    <dgm:cxn modelId="{AB9CB9A7-F6EE-414B-81EA-BB4D70EE41A3}" type="presParOf" srcId="{F12B1621-B798-4CFF-A803-A7E15A1C7641}" destId="{A5E9CEA9-7C81-49B8-BB38-C90E56785F46}" srcOrd="1" destOrd="0" presId="urn:microsoft.com/office/officeart/2005/8/layout/orgChart1"/>
    <dgm:cxn modelId="{60E5BD9E-8EE3-4068-BB0F-A3D34126522B}" type="presParOf" srcId="{DB221FFE-7E64-448F-AC65-C38ED6680BA2}" destId="{48358E69-7CC6-4E2B-B464-4733C9D6EA9B}" srcOrd="1" destOrd="0" presId="urn:microsoft.com/office/officeart/2005/8/layout/orgChart1"/>
    <dgm:cxn modelId="{D36D1E3C-6AC1-4C3C-9DDF-D269D9380827}" type="presParOf" srcId="{DB221FFE-7E64-448F-AC65-C38ED6680BA2}" destId="{5CD44539-2021-43BE-A50F-0BD82A456C51}" srcOrd="2" destOrd="0" presId="urn:microsoft.com/office/officeart/2005/8/layout/orgChart1"/>
    <dgm:cxn modelId="{D7A4A505-BB04-41AA-934F-5C8C0F88D03D}" type="presParOf" srcId="{A658A011-B229-450F-B5F0-09D4F2D9A5EE}" destId="{AB483DA0-9FF0-4A5B-93ED-BAEF01918286}" srcOrd="4" destOrd="0" presId="urn:microsoft.com/office/officeart/2005/8/layout/orgChart1"/>
    <dgm:cxn modelId="{84D2AB88-3359-4294-9E45-12A45209EF09}" type="presParOf" srcId="{A658A011-B229-450F-B5F0-09D4F2D9A5EE}" destId="{974E7AAC-3DE9-4DD7-933F-CAD0D80528EE}" srcOrd="5" destOrd="0" presId="urn:microsoft.com/office/officeart/2005/8/layout/orgChart1"/>
    <dgm:cxn modelId="{4B7B690C-4A11-4843-96AF-E8330D06766D}" type="presParOf" srcId="{974E7AAC-3DE9-4DD7-933F-CAD0D80528EE}" destId="{1349687E-196F-43BA-89D4-72C34C885F35}" srcOrd="0" destOrd="0" presId="urn:microsoft.com/office/officeart/2005/8/layout/orgChart1"/>
    <dgm:cxn modelId="{E98C7F7B-6F82-4266-B060-11AF6E93AF00}" type="presParOf" srcId="{1349687E-196F-43BA-89D4-72C34C885F35}" destId="{61E801B6-8E75-4CF5-9283-35D66D71FB7C}" srcOrd="0" destOrd="0" presId="urn:microsoft.com/office/officeart/2005/8/layout/orgChart1"/>
    <dgm:cxn modelId="{A43AF1D4-DE66-42DB-A06E-044DBAFD637F}" type="presParOf" srcId="{1349687E-196F-43BA-89D4-72C34C885F35}" destId="{3F1F5097-3477-43B8-A9BE-F3881B5AB4F4}" srcOrd="1" destOrd="0" presId="urn:microsoft.com/office/officeart/2005/8/layout/orgChart1"/>
    <dgm:cxn modelId="{47B18AB3-0D53-42F9-A50A-D0AC661FFF1D}" type="presParOf" srcId="{974E7AAC-3DE9-4DD7-933F-CAD0D80528EE}" destId="{6B4CF463-5307-4C14-941F-AE3AB0BAD9A8}" srcOrd="1" destOrd="0" presId="urn:microsoft.com/office/officeart/2005/8/layout/orgChart1"/>
    <dgm:cxn modelId="{1F028C52-DA58-4DDB-9C51-4A9303ECBBB2}" type="presParOf" srcId="{974E7AAC-3DE9-4DD7-933F-CAD0D80528EE}" destId="{B32E0A9F-B588-49D6-829E-FF773E96930D}" srcOrd="2" destOrd="0" presId="urn:microsoft.com/office/officeart/2005/8/layout/orgChart1"/>
    <dgm:cxn modelId="{4983F7B5-EAAF-4A2A-BE28-33A3F3E986E9}" type="presParOf" srcId="{A658A011-B229-450F-B5F0-09D4F2D9A5EE}" destId="{A9767597-AA0E-44C7-B1C7-6F7C59DED018}" srcOrd="6" destOrd="0" presId="urn:microsoft.com/office/officeart/2005/8/layout/orgChart1"/>
    <dgm:cxn modelId="{48D0A315-6057-42A6-9568-B31162ADCD2A}" type="presParOf" srcId="{A658A011-B229-450F-B5F0-09D4F2D9A5EE}" destId="{20465512-5DC4-45EB-8DC3-76938B9B3053}" srcOrd="7" destOrd="0" presId="urn:microsoft.com/office/officeart/2005/8/layout/orgChart1"/>
    <dgm:cxn modelId="{083CC250-461F-4014-96E2-EE464E757F4B}" type="presParOf" srcId="{20465512-5DC4-45EB-8DC3-76938B9B3053}" destId="{9354E019-1092-423B-853F-6DC230F972DA}" srcOrd="0" destOrd="0" presId="urn:microsoft.com/office/officeart/2005/8/layout/orgChart1"/>
    <dgm:cxn modelId="{D48F18CE-AA9F-4C39-9865-6B8D4D192E1C}" type="presParOf" srcId="{9354E019-1092-423B-853F-6DC230F972DA}" destId="{774FC839-E2F3-4976-A4F1-7EEF5163BF74}" srcOrd="0" destOrd="0" presId="urn:microsoft.com/office/officeart/2005/8/layout/orgChart1"/>
    <dgm:cxn modelId="{E37DB024-89C8-4E00-8C59-DE186219F563}" type="presParOf" srcId="{9354E019-1092-423B-853F-6DC230F972DA}" destId="{B4744954-0B49-45C7-8EDA-F458F61960E4}" srcOrd="1" destOrd="0" presId="urn:microsoft.com/office/officeart/2005/8/layout/orgChart1"/>
    <dgm:cxn modelId="{166D0FC4-674C-4DE3-9F30-B4736ED39E91}" type="presParOf" srcId="{20465512-5DC4-45EB-8DC3-76938B9B3053}" destId="{31725ED5-19C4-430E-BF70-4D1078240BC6}" srcOrd="1" destOrd="0" presId="urn:microsoft.com/office/officeart/2005/8/layout/orgChart1"/>
    <dgm:cxn modelId="{FA8DCE39-92AB-4AA0-AE3E-1605E2ECD1B6}" type="presParOf" srcId="{20465512-5DC4-45EB-8DC3-76938B9B3053}" destId="{8C3B64BB-AE9D-4551-881A-F1A2CE3C846A}" srcOrd="2" destOrd="0" presId="urn:microsoft.com/office/officeart/2005/8/layout/orgChart1"/>
    <dgm:cxn modelId="{14078A25-8636-4570-B8CE-7308748642CA}" type="presParOf" srcId="{A658A011-B229-450F-B5F0-09D4F2D9A5EE}" destId="{CD5F369F-CEC2-4EC8-9454-72EFFBD5BA2E}" srcOrd="8" destOrd="0" presId="urn:microsoft.com/office/officeart/2005/8/layout/orgChart1"/>
    <dgm:cxn modelId="{B21F18A4-E370-4C1E-B4DB-E455ABD8F743}" type="presParOf" srcId="{A658A011-B229-450F-B5F0-09D4F2D9A5EE}" destId="{FA15E460-177A-4D49-886C-8C55CFFA648E}" srcOrd="9" destOrd="0" presId="urn:microsoft.com/office/officeart/2005/8/layout/orgChart1"/>
    <dgm:cxn modelId="{746E3B4A-84F1-4510-AFC5-E86FEF825DAC}" type="presParOf" srcId="{FA15E460-177A-4D49-886C-8C55CFFA648E}" destId="{36E142F8-C070-454F-AFA2-5DB368DCE16A}" srcOrd="0" destOrd="0" presId="urn:microsoft.com/office/officeart/2005/8/layout/orgChart1"/>
    <dgm:cxn modelId="{CDD0BBC0-E340-41A8-86F5-DA9C1B025D63}" type="presParOf" srcId="{36E142F8-C070-454F-AFA2-5DB368DCE16A}" destId="{3AF7C32A-9A2E-4353-A986-1ED3310623F1}" srcOrd="0" destOrd="0" presId="urn:microsoft.com/office/officeart/2005/8/layout/orgChart1"/>
    <dgm:cxn modelId="{F42DAFCD-E173-4D72-A38F-764225907E7E}" type="presParOf" srcId="{36E142F8-C070-454F-AFA2-5DB368DCE16A}" destId="{B230054C-27CF-4DF3-87DF-66448C271800}" srcOrd="1" destOrd="0" presId="urn:microsoft.com/office/officeart/2005/8/layout/orgChart1"/>
    <dgm:cxn modelId="{03AFDAE2-119A-496D-8C14-224723B3EEE6}" type="presParOf" srcId="{FA15E460-177A-4D49-886C-8C55CFFA648E}" destId="{E8B4C60C-A1BE-46BD-BBE9-84C0CAA66651}" srcOrd="1" destOrd="0" presId="urn:microsoft.com/office/officeart/2005/8/layout/orgChart1"/>
    <dgm:cxn modelId="{57F5966E-11FF-48CE-B494-5BFF2B759AD8}" type="presParOf" srcId="{FA15E460-177A-4D49-886C-8C55CFFA648E}" destId="{4C02DE7E-A1FA-488F-A4C5-ACA0FB11645C}" srcOrd="2" destOrd="0" presId="urn:microsoft.com/office/officeart/2005/8/layout/orgChart1"/>
    <dgm:cxn modelId="{0613666A-8B7D-4263-B7E8-AF0DABEACC12}" type="presParOf" srcId="{A658A011-B229-450F-B5F0-09D4F2D9A5EE}" destId="{CC9883FE-9226-4F83-93A2-A3477D4682D3}" srcOrd="10" destOrd="0" presId="urn:microsoft.com/office/officeart/2005/8/layout/orgChart1"/>
    <dgm:cxn modelId="{A6654246-53F7-4D24-AD67-0CC5DA1BC61D}" type="presParOf" srcId="{A658A011-B229-450F-B5F0-09D4F2D9A5EE}" destId="{42ACB868-0C81-4F05-A58F-5DAEDF972258}" srcOrd="11" destOrd="0" presId="urn:microsoft.com/office/officeart/2005/8/layout/orgChart1"/>
    <dgm:cxn modelId="{90BC60B5-C86E-41BD-94BA-C79551789149}" type="presParOf" srcId="{42ACB868-0C81-4F05-A58F-5DAEDF972258}" destId="{7EC0CC18-3040-4ADC-A5CE-861288AAFD23}" srcOrd="0" destOrd="0" presId="urn:microsoft.com/office/officeart/2005/8/layout/orgChart1"/>
    <dgm:cxn modelId="{3DA2DB39-A445-40AD-86BA-1AFEDB4EC5E8}" type="presParOf" srcId="{7EC0CC18-3040-4ADC-A5CE-861288AAFD23}" destId="{2CA2D34B-F5C2-42D1-BD26-914A923A0C5D}" srcOrd="0" destOrd="0" presId="urn:microsoft.com/office/officeart/2005/8/layout/orgChart1"/>
    <dgm:cxn modelId="{9BA57290-4291-4055-9621-F93ADF631230}" type="presParOf" srcId="{7EC0CC18-3040-4ADC-A5CE-861288AAFD23}" destId="{04D78CD3-0B80-49EF-BB7D-7A83FB0E12C0}" srcOrd="1" destOrd="0" presId="urn:microsoft.com/office/officeart/2005/8/layout/orgChart1"/>
    <dgm:cxn modelId="{ADC13F00-3DF9-4722-98E8-B368C37A84BE}" type="presParOf" srcId="{42ACB868-0C81-4F05-A58F-5DAEDF972258}" destId="{3CA73EDF-DEF5-4535-99E5-D57A5CF3C80E}" srcOrd="1" destOrd="0" presId="urn:microsoft.com/office/officeart/2005/8/layout/orgChart1"/>
    <dgm:cxn modelId="{F12A2294-FCBD-472C-A6C3-4DA9F88D8252}" type="presParOf" srcId="{42ACB868-0C81-4F05-A58F-5DAEDF972258}" destId="{298C630D-EEC2-4A7A-A53C-A1BF5E4DB045}" srcOrd="2" destOrd="0" presId="urn:microsoft.com/office/officeart/2005/8/layout/orgChart1"/>
    <dgm:cxn modelId="{9228AB05-041F-4693-82FF-9B1C764DBCDA}" type="presParOf" srcId="{DE1C9A69-E329-4831-A3BD-99792E5ABD7E}" destId="{A098A577-F3E3-4642-B5AF-537BF701399B}" srcOrd="2" destOrd="0" presId="urn:microsoft.com/office/officeart/2005/8/layout/orgChart1"/>
    <dgm:cxn modelId="{32FD79F5-A312-4EF5-A32B-EA86C729A87F}" type="presParOf" srcId="{7551EE1D-CD3D-4F90-BE1E-460D1AEBAB9D}" destId="{A23B5617-97AA-46A8-9FF4-88AC1EE514D5}" srcOrd="2" destOrd="0" presId="urn:microsoft.com/office/officeart/2005/8/layout/orgChart1"/>
    <dgm:cxn modelId="{C70F9022-D673-410A-AB8E-882685C5A16C}" type="presParOf" srcId="{1C914243-3576-4E37-A267-7474308395D2}" destId="{9EDA0245-48BF-4F96-AF75-04D874767EBD}" srcOrd="2" destOrd="0" presId="urn:microsoft.com/office/officeart/2005/8/layout/orgChart1"/>
    <dgm:cxn modelId="{2CB5E447-E887-4F11-9D81-A7DA045C71CC}" type="presParOf" srcId="{1C914243-3576-4E37-A267-7474308395D2}" destId="{1C10A0C0-65EE-4D29-9B24-3DCF010AF4A1}" srcOrd="3" destOrd="0" presId="urn:microsoft.com/office/officeart/2005/8/layout/orgChart1"/>
    <dgm:cxn modelId="{E12257E9-B56B-408A-A902-AB131D206B04}" type="presParOf" srcId="{1C10A0C0-65EE-4D29-9B24-3DCF010AF4A1}" destId="{6114DD89-D912-4A35-A402-71C24BD4ABF1}" srcOrd="0" destOrd="0" presId="urn:microsoft.com/office/officeart/2005/8/layout/orgChart1"/>
    <dgm:cxn modelId="{F2244458-63B2-477E-BCB0-F595605B2B58}" type="presParOf" srcId="{6114DD89-D912-4A35-A402-71C24BD4ABF1}" destId="{AA69ED49-42A5-4B40-84F6-A761C287868D}" srcOrd="0" destOrd="0" presId="urn:microsoft.com/office/officeart/2005/8/layout/orgChart1"/>
    <dgm:cxn modelId="{FF718684-3585-4794-ABCE-EF9CD466B54F}" type="presParOf" srcId="{6114DD89-D912-4A35-A402-71C24BD4ABF1}" destId="{20E04600-5493-4317-AAB6-10AD249DF288}" srcOrd="1" destOrd="0" presId="urn:microsoft.com/office/officeart/2005/8/layout/orgChart1"/>
    <dgm:cxn modelId="{E0D3E6BA-22B0-4AC7-B076-50B5D174E729}" type="presParOf" srcId="{1C10A0C0-65EE-4D29-9B24-3DCF010AF4A1}" destId="{70385B69-E8BF-4668-9A06-115AB14ABE2E}" srcOrd="1" destOrd="0" presId="urn:microsoft.com/office/officeart/2005/8/layout/orgChart1"/>
    <dgm:cxn modelId="{BDE4A805-C664-4934-9D9B-B7480DF63F25}" type="presParOf" srcId="{70385B69-E8BF-4668-9A06-115AB14ABE2E}" destId="{DC0E8002-5295-487F-9547-6969700D4BF7}" srcOrd="0" destOrd="0" presId="urn:microsoft.com/office/officeart/2005/8/layout/orgChart1"/>
    <dgm:cxn modelId="{E731801E-351F-4D97-9910-4A085ACC0E5B}" type="presParOf" srcId="{70385B69-E8BF-4668-9A06-115AB14ABE2E}" destId="{626F5227-7A97-41F0-B100-C9C92F4238D7}" srcOrd="1" destOrd="0" presId="urn:microsoft.com/office/officeart/2005/8/layout/orgChart1"/>
    <dgm:cxn modelId="{44275C62-C2E0-4FB5-84C2-757A1D8A3BF0}" type="presParOf" srcId="{626F5227-7A97-41F0-B100-C9C92F4238D7}" destId="{38F99284-3356-46D4-8996-51B6CC5469EF}" srcOrd="0" destOrd="0" presId="urn:microsoft.com/office/officeart/2005/8/layout/orgChart1"/>
    <dgm:cxn modelId="{9C6E6010-BCE3-44D8-8BD3-4C9EC47E9CB8}" type="presParOf" srcId="{38F99284-3356-46D4-8996-51B6CC5469EF}" destId="{47DDA0B6-4593-41F9-BA9A-5EC748CFB223}" srcOrd="0" destOrd="0" presId="urn:microsoft.com/office/officeart/2005/8/layout/orgChart1"/>
    <dgm:cxn modelId="{BB2B764A-C253-4871-B91B-386CBEAE4C5B}" type="presParOf" srcId="{38F99284-3356-46D4-8996-51B6CC5469EF}" destId="{D74DDC08-830D-41AE-9D3A-00A2A569616B}" srcOrd="1" destOrd="0" presId="urn:microsoft.com/office/officeart/2005/8/layout/orgChart1"/>
    <dgm:cxn modelId="{8AAEB720-5527-4488-BD70-89166D6F6F7A}" type="presParOf" srcId="{626F5227-7A97-41F0-B100-C9C92F4238D7}" destId="{D808CD83-9449-4715-B67F-9645325CBB0A}" srcOrd="1" destOrd="0" presId="urn:microsoft.com/office/officeart/2005/8/layout/orgChart1"/>
    <dgm:cxn modelId="{F6FA0319-5C69-4EE9-ACF4-4BB104258E54}" type="presParOf" srcId="{D808CD83-9449-4715-B67F-9645325CBB0A}" destId="{6FC8AD35-EA5B-4A6D-893C-7EE528EEF887}" srcOrd="0" destOrd="0" presId="urn:microsoft.com/office/officeart/2005/8/layout/orgChart1"/>
    <dgm:cxn modelId="{E9B27EE4-0DBD-484D-8C28-38EBA53E7441}" type="presParOf" srcId="{D808CD83-9449-4715-B67F-9645325CBB0A}" destId="{DE02BE99-DFAD-4539-8B6E-E4A6A95859F2}" srcOrd="1" destOrd="0" presId="urn:microsoft.com/office/officeart/2005/8/layout/orgChart1"/>
    <dgm:cxn modelId="{71777BB6-2846-4FCB-9D7A-012CDFA930CE}" type="presParOf" srcId="{DE02BE99-DFAD-4539-8B6E-E4A6A95859F2}" destId="{BC138E26-B404-432D-A07A-133798F427DD}" srcOrd="0" destOrd="0" presId="urn:microsoft.com/office/officeart/2005/8/layout/orgChart1"/>
    <dgm:cxn modelId="{43AE56C0-5A2E-4B9D-9A70-B3AA7FE52B8B}" type="presParOf" srcId="{BC138E26-B404-432D-A07A-133798F427DD}" destId="{04286877-5399-4D84-8940-4257D05E4B07}" srcOrd="0" destOrd="0" presId="urn:microsoft.com/office/officeart/2005/8/layout/orgChart1"/>
    <dgm:cxn modelId="{2D108347-BE99-4324-BDE9-FCD04671A7E6}" type="presParOf" srcId="{BC138E26-B404-432D-A07A-133798F427DD}" destId="{D77DD5F1-C1B7-425D-ADE9-E3DBE6D6B224}" srcOrd="1" destOrd="0" presId="urn:microsoft.com/office/officeart/2005/8/layout/orgChart1"/>
    <dgm:cxn modelId="{2459D669-8786-4409-A64B-26362E21F8CD}" type="presParOf" srcId="{DE02BE99-DFAD-4539-8B6E-E4A6A95859F2}" destId="{002795F7-2DCB-496E-8E09-2B26DCE9E6E9}" srcOrd="1" destOrd="0" presId="urn:microsoft.com/office/officeart/2005/8/layout/orgChart1"/>
    <dgm:cxn modelId="{6450E2B4-4AD8-445C-8B68-083BC70A1FC1}" type="presParOf" srcId="{DE02BE99-DFAD-4539-8B6E-E4A6A95859F2}" destId="{9B33C4D1-C18F-46DB-9FA3-66946C7539E5}" srcOrd="2" destOrd="0" presId="urn:microsoft.com/office/officeart/2005/8/layout/orgChart1"/>
    <dgm:cxn modelId="{28EE28E4-EEF4-4BF0-99F6-00E4E7DCBCC6}" type="presParOf" srcId="{D808CD83-9449-4715-B67F-9645325CBB0A}" destId="{ABAE0138-1E6B-4D2B-A7C8-60624E795826}" srcOrd="2" destOrd="0" presId="urn:microsoft.com/office/officeart/2005/8/layout/orgChart1"/>
    <dgm:cxn modelId="{BBD02BCF-4F51-4D72-828A-469F8EE95966}" type="presParOf" srcId="{D808CD83-9449-4715-B67F-9645325CBB0A}" destId="{DBC44C97-8640-49A6-A157-A734277747C2}" srcOrd="3" destOrd="0" presId="urn:microsoft.com/office/officeart/2005/8/layout/orgChart1"/>
    <dgm:cxn modelId="{FA58390B-EAE3-4FE0-8DA7-3DE2F4D9D861}" type="presParOf" srcId="{DBC44C97-8640-49A6-A157-A734277747C2}" destId="{87DB7134-3F95-475C-9210-EB90D42CC23C}" srcOrd="0" destOrd="0" presId="urn:microsoft.com/office/officeart/2005/8/layout/orgChart1"/>
    <dgm:cxn modelId="{31E5A4BA-708D-4189-A507-3B90AC3842D8}" type="presParOf" srcId="{87DB7134-3F95-475C-9210-EB90D42CC23C}" destId="{4F80A647-6DA3-4333-A4F7-0A599A407922}" srcOrd="0" destOrd="0" presId="urn:microsoft.com/office/officeart/2005/8/layout/orgChart1"/>
    <dgm:cxn modelId="{48855BC5-530B-4CD4-921F-A735D57A1413}" type="presParOf" srcId="{87DB7134-3F95-475C-9210-EB90D42CC23C}" destId="{09892074-08B9-4A51-86B8-CC5D15F1A6C2}" srcOrd="1" destOrd="0" presId="urn:microsoft.com/office/officeart/2005/8/layout/orgChart1"/>
    <dgm:cxn modelId="{07CBC326-1A35-4D39-A860-E9278148F219}" type="presParOf" srcId="{DBC44C97-8640-49A6-A157-A734277747C2}" destId="{1C3579F0-4B8D-4A26-960D-B716BB7D9603}" srcOrd="1" destOrd="0" presId="urn:microsoft.com/office/officeart/2005/8/layout/orgChart1"/>
    <dgm:cxn modelId="{EFEA4945-1969-4A91-A898-DC452BAE9A7E}" type="presParOf" srcId="{DBC44C97-8640-49A6-A157-A734277747C2}" destId="{E8D329E5-A914-4E85-94AC-5A7696A06800}" srcOrd="2" destOrd="0" presId="urn:microsoft.com/office/officeart/2005/8/layout/orgChart1"/>
    <dgm:cxn modelId="{26B4DD65-7668-40C8-A069-4CA070ABDC58}" type="presParOf" srcId="{D808CD83-9449-4715-B67F-9645325CBB0A}" destId="{C1AA1117-AAE7-4991-B656-A74651ECFA02}" srcOrd="4" destOrd="0" presId="urn:microsoft.com/office/officeart/2005/8/layout/orgChart1"/>
    <dgm:cxn modelId="{9FAF19D3-98B2-4E32-96CB-8DC4160C302C}" type="presParOf" srcId="{D808CD83-9449-4715-B67F-9645325CBB0A}" destId="{BCC48D70-6402-4ECB-B9DB-C081F70EF7C2}" srcOrd="5" destOrd="0" presId="urn:microsoft.com/office/officeart/2005/8/layout/orgChart1"/>
    <dgm:cxn modelId="{AC8BE8BB-3366-4296-B704-91BC9F6CF0D9}" type="presParOf" srcId="{BCC48D70-6402-4ECB-B9DB-C081F70EF7C2}" destId="{AA5A17AC-DA5D-42F5-93CD-27B7A26AAD6B}" srcOrd="0" destOrd="0" presId="urn:microsoft.com/office/officeart/2005/8/layout/orgChart1"/>
    <dgm:cxn modelId="{9E7F668A-73CF-4088-96D5-C89C31A675B2}" type="presParOf" srcId="{AA5A17AC-DA5D-42F5-93CD-27B7A26AAD6B}" destId="{53696EE0-0A82-4992-A255-528435D499AE}" srcOrd="0" destOrd="0" presId="urn:microsoft.com/office/officeart/2005/8/layout/orgChart1"/>
    <dgm:cxn modelId="{28781C51-7D95-4E13-891A-3ACDB7ED4D1D}" type="presParOf" srcId="{AA5A17AC-DA5D-42F5-93CD-27B7A26AAD6B}" destId="{B17A14B2-21EA-48BC-AE65-69AE8060BA62}" srcOrd="1" destOrd="0" presId="urn:microsoft.com/office/officeart/2005/8/layout/orgChart1"/>
    <dgm:cxn modelId="{9695A2CC-08C6-481B-A4D9-842EFEB6BBCC}" type="presParOf" srcId="{BCC48D70-6402-4ECB-B9DB-C081F70EF7C2}" destId="{E625C300-DA47-41BC-AC03-AEE85C12BB21}" srcOrd="1" destOrd="0" presId="urn:microsoft.com/office/officeart/2005/8/layout/orgChart1"/>
    <dgm:cxn modelId="{15A520F9-78E3-48D4-979C-04009E1613AE}" type="presParOf" srcId="{BCC48D70-6402-4ECB-B9DB-C081F70EF7C2}" destId="{DFB17DC4-5277-4065-A336-F677E7B6B355}" srcOrd="2" destOrd="0" presId="urn:microsoft.com/office/officeart/2005/8/layout/orgChart1"/>
    <dgm:cxn modelId="{FD1B861F-2B64-4D33-9A8D-CBE67BAA4C93}" type="presParOf" srcId="{D808CD83-9449-4715-B67F-9645325CBB0A}" destId="{BA92AF41-668A-4840-B902-AF117B804C3B}" srcOrd="6" destOrd="0" presId="urn:microsoft.com/office/officeart/2005/8/layout/orgChart1"/>
    <dgm:cxn modelId="{4B720F48-4D4B-41AA-80BD-7AA1CDE14A52}" type="presParOf" srcId="{D808CD83-9449-4715-B67F-9645325CBB0A}" destId="{BB44B3C4-BA6D-47F5-B4B3-DB9E2AB9BADE}" srcOrd="7" destOrd="0" presId="urn:microsoft.com/office/officeart/2005/8/layout/orgChart1"/>
    <dgm:cxn modelId="{51512CCE-0FC1-4BBE-AAF3-946DDC029003}" type="presParOf" srcId="{BB44B3C4-BA6D-47F5-B4B3-DB9E2AB9BADE}" destId="{E923DBD8-A8F1-4D49-85B7-50051023C36D}" srcOrd="0" destOrd="0" presId="urn:microsoft.com/office/officeart/2005/8/layout/orgChart1"/>
    <dgm:cxn modelId="{CF3FC4C5-0183-4FD3-B003-CCE765EDA778}" type="presParOf" srcId="{E923DBD8-A8F1-4D49-85B7-50051023C36D}" destId="{53B9B596-868E-4836-810E-2A5A77563145}" srcOrd="0" destOrd="0" presId="urn:microsoft.com/office/officeart/2005/8/layout/orgChart1"/>
    <dgm:cxn modelId="{1EF7047C-9450-4169-BD76-7591365FDBD8}" type="presParOf" srcId="{E923DBD8-A8F1-4D49-85B7-50051023C36D}" destId="{D618970E-AB0D-4DE6-8C81-D8CA14A76A51}" srcOrd="1" destOrd="0" presId="urn:microsoft.com/office/officeart/2005/8/layout/orgChart1"/>
    <dgm:cxn modelId="{6A899B72-7D55-4868-A574-E4C4E4CD2E30}" type="presParOf" srcId="{BB44B3C4-BA6D-47F5-B4B3-DB9E2AB9BADE}" destId="{6C21F1FE-9D19-4308-863A-2699A4D38F57}" srcOrd="1" destOrd="0" presId="urn:microsoft.com/office/officeart/2005/8/layout/orgChart1"/>
    <dgm:cxn modelId="{850E0EAA-8CF7-4E62-BBFA-F4701AA544B1}" type="presParOf" srcId="{BB44B3C4-BA6D-47F5-B4B3-DB9E2AB9BADE}" destId="{2E66B6B2-52C7-40DE-AD62-451B4A4F4958}" srcOrd="2" destOrd="0" presId="urn:microsoft.com/office/officeart/2005/8/layout/orgChart1"/>
    <dgm:cxn modelId="{929D013B-F663-4D4B-A85B-EF71616D63BA}" type="presParOf" srcId="{D808CD83-9449-4715-B67F-9645325CBB0A}" destId="{30481679-0FC6-4655-9E85-D337FDFCFE0F}" srcOrd="8" destOrd="0" presId="urn:microsoft.com/office/officeart/2005/8/layout/orgChart1"/>
    <dgm:cxn modelId="{7CA54B04-80BC-4FB2-9E3C-66867AECFCA0}" type="presParOf" srcId="{D808CD83-9449-4715-B67F-9645325CBB0A}" destId="{1B53F308-A58E-40FD-9E77-C17FFC0156F4}" srcOrd="9" destOrd="0" presId="urn:microsoft.com/office/officeart/2005/8/layout/orgChart1"/>
    <dgm:cxn modelId="{8F407804-EF52-4FBF-AC0E-21261F965EB2}" type="presParOf" srcId="{1B53F308-A58E-40FD-9E77-C17FFC0156F4}" destId="{FDA8BD1D-CFAA-493A-8BC0-12BB066CC145}" srcOrd="0" destOrd="0" presId="urn:microsoft.com/office/officeart/2005/8/layout/orgChart1"/>
    <dgm:cxn modelId="{83FEF4B2-6872-4FBE-91D7-A7040ED0A66B}" type="presParOf" srcId="{FDA8BD1D-CFAA-493A-8BC0-12BB066CC145}" destId="{9EA1E8A5-6BED-403F-9D6A-3B0EF0D3A5E5}" srcOrd="0" destOrd="0" presId="urn:microsoft.com/office/officeart/2005/8/layout/orgChart1"/>
    <dgm:cxn modelId="{81E245BD-6F17-4EE3-B8D1-40124FC5A90F}" type="presParOf" srcId="{FDA8BD1D-CFAA-493A-8BC0-12BB066CC145}" destId="{8E03B5F7-C078-4CDF-B25A-4C8480D0AB16}" srcOrd="1" destOrd="0" presId="urn:microsoft.com/office/officeart/2005/8/layout/orgChart1"/>
    <dgm:cxn modelId="{6C2EF3CB-94F2-4674-B77F-41044C3D0DAE}" type="presParOf" srcId="{1B53F308-A58E-40FD-9E77-C17FFC0156F4}" destId="{C3ED55D7-25F2-4F8C-ACF8-6E2B7D3F4650}" srcOrd="1" destOrd="0" presId="urn:microsoft.com/office/officeart/2005/8/layout/orgChart1"/>
    <dgm:cxn modelId="{1EC7C6FF-5C34-4B0F-8CBA-1046559E35D0}" type="presParOf" srcId="{1B53F308-A58E-40FD-9E77-C17FFC0156F4}" destId="{ABD7E2C8-0BEB-4B42-A1CB-7594BA6332DD}" srcOrd="2" destOrd="0" presId="urn:microsoft.com/office/officeart/2005/8/layout/orgChart1"/>
    <dgm:cxn modelId="{46068170-DE5F-4818-B2CB-490857DA9131}" type="presParOf" srcId="{D808CD83-9449-4715-B67F-9645325CBB0A}" destId="{1FA1A7DC-E898-4152-9108-8256F52DE420}" srcOrd="10" destOrd="0" presId="urn:microsoft.com/office/officeart/2005/8/layout/orgChart1"/>
    <dgm:cxn modelId="{5A805E50-1F21-478E-BDEF-A93EFC269C90}" type="presParOf" srcId="{D808CD83-9449-4715-B67F-9645325CBB0A}" destId="{5F8C8120-7A29-484C-AE80-4E1A115AB11A}" srcOrd="11" destOrd="0" presId="urn:microsoft.com/office/officeart/2005/8/layout/orgChart1"/>
    <dgm:cxn modelId="{D279133D-7CE7-4339-9C93-90FB46A588C9}" type="presParOf" srcId="{5F8C8120-7A29-484C-AE80-4E1A115AB11A}" destId="{FFB7C704-B619-445B-9BD8-9A3B3A47DE56}" srcOrd="0" destOrd="0" presId="urn:microsoft.com/office/officeart/2005/8/layout/orgChart1"/>
    <dgm:cxn modelId="{077D4989-0F27-4DEF-9D17-A4608F21D4C6}" type="presParOf" srcId="{FFB7C704-B619-445B-9BD8-9A3B3A47DE56}" destId="{64B96490-DFAF-4FA1-9ACC-919171E7CE30}" srcOrd="0" destOrd="0" presId="urn:microsoft.com/office/officeart/2005/8/layout/orgChart1"/>
    <dgm:cxn modelId="{66502A71-DB2D-43FF-BC7C-0CE7A636A5F6}" type="presParOf" srcId="{FFB7C704-B619-445B-9BD8-9A3B3A47DE56}" destId="{BF91651E-C258-4D13-972D-91F812003BCB}" srcOrd="1" destOrd="0" presId="urn:microsoft.com/office/officeart/2005/8/layout/orgChart1"/>
    <dgm:cxn modelId="{5FD1D44E-116C-49E9-9FCB-1996BC4656B4}" type="presParOf" srcId="{5F8C8120-7A29-484C-AE80-4E1A115AB11A}" destId="{B9D1FDB4-C523-4DE3-B2D3-0F7C6F03706E}" srcOrd="1" destOrd="0" presId="urn:microsoft.com/office/officeart/2005/8/layout/orgChart1"/>
    <dgm:cxn modelId="{59AB85C6-49DC-497D-BA8E-915855427904}" type="presParOf" srcId="{5F8C8120-7A29-484C-AE80-4E1A115AB11A}" destId="{555FEE2C-D8A9-4417-ADC9-5F3BDEFD5E48}" srcOrd="2" destOrd="0" presId="urn:microsoft.com/office/officeart/2005/8/layout/orgChart1"/>
    <dgm:cxn modelId="{AEC27503-6B38-4655-9FCB-A1BCC665DCA0}" type="presParOf" srcId="{626F5227-7A97-41F0-B100-C9C92F4238D7}" destId="{F1FCB65B-65C6-4759-9FD2-754E0B65D25C}" srcOrd="2" destOrd="0" presId="urn:microsoft.com/office/officeart/2005/8/layout/orgChart1"/>
    <dgm:cxn modelId="{0FA6B9F4-2546-492C-8983-7C25D5C4D4BA}" type="presParOf" srcId="{70385B69-E8BF-4668-9A06-115AB14ABE2E}" destId="{2F5A18D9-9047-4E55-ACC4-1DD7F4D6FD17}" srcOrd="2" destOrd="0" presId="urn:microsoft.com/office/officeart/2005/8/layout/orgChart1"/>
    <dgm:cxn modelId="{785AEA24-4B5B-4AA6-9748-452F231C286E}" type="presParOf" srcId="{70385B69-E8BF-4668-9A06-115AB14ABE2E}" destId="{F5649B3D-932F-42A3-9895-365D22B431B5}" srcOrd="3" destOrd="0" presId="urn:microsoft.com/office/officeart/2005/8/layout/orgChart1"/>
    <dgm:cxn modelId="{D116B899-89ED-4953-91E5-D69E11DE7B13}" type="presParOf" srcId="{F5649B3D-932F-42A3-9895-365D22B431B5}" destId="{EFF20504-8413-4321-96A9-B1075619D668}" srcOrd="0" destOrd="0" presId="urn:microsoft.com/office/officeart/2005/8/layout/orgChart1"/>
    <dgm:cxn modelId="{40D8ED53-5B89-4714-85A7-F54A40427917}" type="presParOf" srcId="{EFF20504-8413-4321-96A9-B1075619D668}" destId="{0F9E595C-EFA2-4808-8119-308E48684600}" srcOrd="0" destOrd="0" presId="urn:microsoft.com/office/officeart/2005/8/layout/orgChart1"/>
    <dgm:cxn modelId="{4D4A13F9-4715-418B-BF03-AF5E9524CF32}" type="presParOf" srcId="{EFF20504-8413-4321-96A9-B1075619D668}" destId="{8CE8B423-3D49-4E6C-AA16-426B317982AF}" srcOrd="1" destOrd="0" presId="urn:microsoft.com/office/officeart/2005/8/layout/orgChart1"/>
    <dgm:cxn modelId="{F7851837-8010-4480-A9F3-087EE208C36E}" type="presParOf" srcId="{F5649B3D-932F-42A3-9895-365D22B431B5}" destId="{06768F3E-9E7C-469F-834C-ECA0EAEB0F65}" srcOrd="1" destOrd="0" presId="urn:microsoft.com/office/officeart/2005/8/layout/orgChart1"/>
    <dgm:cxn modelId="{3A3AF7A4-BD51-4935-944E-FAEAD14A632B}" type="presParOf" srcId="{06768F3E-9E7C-469F-834C-ECA0EAEB0F65}" destId="{2BD9BCD3-82A7-4A14-B87D-3D5BD76F2A4B}" srcOrd="0" destOrd="0" presId="urn:microsoft.com/office/officeart/2005/8/layout/orgChart1"/>
    <dgm:cxn modelId="{AF8D6018-AB00-4022-98CD-B78972C91AB5}" type="presParOf" srcId="{06768F3E-9E7C-469F-834C-ECA0EAEB0F65}" destId="{FFA25F9D-E250-48A1-B628-96B58E93AB1B}" srcOrd="1" destOrd="0" presId="urn:microsoft.com/office/officeart/2005/8/layout/orgChart1"/>
    <dgm:cxn modelId="{7292190A-9575-4ACE-A873-22EF8C583C82}" type="presParOf" srcId="{FFA25F9D-E250-48A1-B628-96B58E93AB1B}" destId="{3527B824-F6C3-4307-9A17-11E8B1FD0A95}" srcOrd="0" destOrd="0" presId="urn:microsoft.com/office/officeart/2005/8/layout/orgChart1"/>
    <dgm:cxn modelId="{BE411E6A-38FB-46FC-B93B-EA1B595C09E3}" type="presParOf" srcId="{3527B824-F6C3-4307-9A17-11E8B1FD0A95}" destId="{F1132BF7-6ADF-4EE8-9130-C335728CC963}" srcOrd="0" destOrd="0" presId="urn:microsoft.com/office/officeart/2005/8/layout/orgChart1"/>
    <dgm:cxn modelId="{FED02CEF-F975-4C22-8A28-90047DD0566A}" type="presParOf" srcId="{3527B824-F6C3-4307-9A17-11E8B1FD0A95}" destId="{55C3D52C-0C26-4486-92B9-9739C7736C5A}" srcOrd="1" destOrd="0" presId="urn:microsoft.com/office/officeart/2005/8/layout/orgChart1"/>
    <dgm:cxn modelId="{EA2D3797-9394-486E-9466-8FD6B5B884F3}" type="presParOf" srcId="{FFA25F9D-E250-48A1-B628-96B58E93AB1B}" destId="{5AE277A0-4F4F-4362-B4B4-335309D10DDD}" srcOrd="1" destOrd="0" presId="urn:microsoft.com/office/officeart/2005/8/layout/orgChart1"/>
    <dgm:cxn modelId="{87071465-5A8C-4C8F-909B-A97CDB0E6E76}" type="presParOf" srcId="{5AE277A0-4F4F-4362-B4B4-335309D10DDD}" destId="{EB663F21-AFC9-40D0-83E4-F28CCF967D8B}" srcOrd="0" destOrd="0" presId="urn:microsoft.com/office/officeart/2005/8/layout/orgChart1"/>
    <dgm:cxn modelId="{4FBFB71C-672B-4B8C-8FB5-1A2A825981A4}" type="presParOf" srcId="{5AE277A0-4F4F-4362-B4B4-335309D10DDD}" destId="{1B3C7B83-9F46-4A2D-BF15-F1BF95138386}" srcOrd="1" destOrd="0" presId="urn:microsoft.com/office/officeart/2005/8/layout/orgChart1"/>
    <dgm:cxn modelId="{FCF12443-5089-4379-BD94-674E7EB66703}" type="presParOf" srcId="{1B3C7B83-9F46-4A2D-BF15-F1BF95138386}" destId="{1DACC3D7-0378-4226-8A4A-6F37BAA07D60}" srcOrd="0" destOrd="0" presId="urn:microsoft.com/office/officeart/2005/8/layout/orgChart1"/>
    <dgm:cxn modelId="{3DF53CF5-276F-476D-935F-7843C94A2078}" type="presParOf" srcId="{1DACC3D7-0378-4226-8A4A-6F37BAA07D60}" destId="{02BD6332-063B-49DF-8D27-A7A285AC0507}" srcOrd="0" destOrd="0" presId="urn:microsoft.com/office/officeart/2005/8/layout/orgChart1"/>
    <dgm:cxn modelId="{C9B1D64A-AFF3-4086-83BF-1888C999D455}" type="presParOf" srcId="{1DACC3D7-0378-4226-8A4A-6F37BAA07D60}" destId="{D3D12720-C24D-4C14-9547-E940043E344C}" srcOrd="1" destOrd="0" presId="urn:microsoft.com/office/officeart/2005/8/layout/orgChart1"/>
    <dgm:cxn modelId="{C49EF307-BBEE-4C5A-9853-CB0F72648378}" type="presParOf" srcId="{1B3C7B83-9F46-4A2D-BF15-F1BF95138386}" destId="{ED170A9C-A50C-4DD8-8D67-22307440A057}" srcOrd="1" destOrd="0" presId="urn:microsoft.com/office/officeart/2005/8/layout/orgChart1"/>
    <dgm:cxn modelId="{993DFE7F-172C-479A-AD4A-28214491CC73}" type="presParOf" srcId="{1B3C7B83-9F46-4A2D-BF15-F1BF95138386}" destId="{30EC14F6-9EEB-42FF-8721-CEA531F23343}" srcOrd="2" destOrd="0" presId="urn:microsoft.com/office/officeart/2005/8/layout/orgChart1"/>
    <dgm:cxn modelId="{914B4708-7C04-43C5-98BF-64F74DBCACAA}" type="presParOf" srcId="{5AE277A0-4F4F-4362-B4B4-335309D10DDD}" destId="{69A57A98-576C-46F2-966D-5A17969628F2}" srcOrd="2" destOrd="0" presId="urn:microsoft.com/office/officeart/2005/8/layout/orgChart1"/>
    <dgm:cxn modelId="{BF69EAC3-82DE-42F6-92F3-C18B9C65DF1F}" type="presParOf" srcId="{5AE277A0-4F4F-4362-B4B4-335309D10DDD}" destId="{B131E3BF-94BA-477E-9AC2-D6349A3BC4BA}" srcOrd="3" destOrd="0" presId="urn:microsoft.com/office/officeart/2005/8/layout/orgChart1"/>
    <dgm:cxn modelId="{66B2D30A-DC09-4FA5-8AA8-FCF1851F0A37}" type="presParOf" srcId="{B131E3BF-94BA-477E-9AC2-D6349A3BC4BA}" destId="{7F2B8C2F-5F6C-42B5-AF1D-A9A11F51F9C0}" srcOrd="0" destOrd="0" presId="urn:microsoft.com/office/officeart/2005/8/layout/orgChart1"/>
    <dgm:cxn modelId="{E7A4418D-93C0-4855-9CF0-8C258AF14F99}" type="presParOf" srcId="{7F2B8C2F-5F6C-42B5-AF1D-A9A11F51F9C0}" destId="{A841C09D-26C5-45D8-812F-14897D42C670}" srcOrd="0" destOrd="0" presId="urn:microsoft.com/office/officeart/2005/8/layout/orgChart1"/>
    <dgm:cxn modelId="{9AD96AD6-9CB9-460D-A895-CA3641382B7A}" type="presParOf" srcId="{7F2B8C2F-5F6C-42B5-AF1D-A9A11F51F9C0}" destId="{4E48F9FC-7F21-4EEC-8AC2-16D5C0C43723}" srcOrd="1" destOrd="0" presId="urn:microsoft.com/office/officeart/2005/8/layout/orgChart1"/>
    <dgm:cxn modelId="{D8D86871-4F11-4841-BA1D-3F3E14D24126}" type="presParOf" srcId="{B131E3BF-94BA-477E-9AC2-D6349A3BC4BA}" destId="{46AA3744-E925-4C79-B847-D5B1FC3727F3}" srcOrd="1" destOrd="0" presId="urn:microsoft.com/office/officeart/2005/8/layout/orgChart1"/>
    <dgm:cxn modelId="{0093CBE9-621A-4980-91BA-8972C95629F6}" type="presParOf" srcId="{B131E3BF-94BA-477E-9AC2-D6349A3BC4BA}" destId="{4EC3A597-AD49-461D-B850-98D257FDECBD}" srcOrd="2" destOrd="0" presId="urn:microsoft.com/office/officeart/2005/8/layout/orgChart1"/>
    <dgm:cxn modelId="{7BA65EC2-7246-4BE7-8055-32789EF2A137}" type="presParOf" srcId="{FFA25F9D-E250-48A1-B628-96B58E93AB1B}" destId="{9571C27E-29BE-4E4D-8597-F91AEF59A304}" srcOrd="2" destOrd="0" presId="urn:microsoft.com/office/officeart/2005/8/layout/orgChart1"/>
    <dgm:cxn modelId="{2FEE6A63-046F-4B15-94E4-9409555B793C}" type="presParOf" srcId="{06768F3E-9E7C-469F-834C-ECA0EAEB0F65}" destId="{B7042ACE-190E-4C25-B85E-FE101B81ABD5}" srcOrd="2" destOrd="0" presId="urn:microsoft.com/office/officeart/2005/8/layout/orgChart1"/>
    <dgm:cxn modelId="{19D4B505-D024-4991-9310-79EBE88A6F0F}" type="presParOf" srcId="{06768F3E-9E7C-469F-834C-ECA0EAEB0F65}" destId="{5D0B8A32-C0F7-4B87-B8EA-B1D872CAD7CC}" srcOrd="3" destOrd="0" presId="urn:microsoft.com/office/officeart/2005/8/layout/orgChart1"/>
    <dgm:cxn modelId="{52C8676C-E775-4375-8CE6-E89854D6990B}" type="presParOf" srcId="{5D0B8A32-C0F7-4B87-B8EA-B1D872CAD7CC}" destId="{628060B2-439C-4D0E-A260-8501A2841DD3}" srcOrd="0" destOrd="0" presId="urn:microsoft.com/office/officeart/2005/8/layout/orgChart1"/>
    <dgm:cxn modelId="{F859EEFB-F584-4258-AD03-4E048CD3CE5F}" type="presParOf" srcId="{628060B2-439C-4D0E-A260-8501A2841DD3}" destId="{3986A644-B46E-44EC-8AE7-BD8B8392101D}" srcOrd="0" destOrd="0" presId="urn:microsoft.com/office/officeart/2005/8/layout/orgChart1"/>
    <dgm:cxn modelId="{96E7E1D4-EF6B-4E64-832E-28DD736A4491}" type="presParOf" srcId="{628060B2-439C-4D0E-A260-8501A2841DD3}" destId="{091C0726-99AA-49FA-BA1D-0938B9DEC051}" srcOrd="1" destOrd="0" presId="urn:microsoft.com/office/officeart/2005/8/layout/orgChart1"/>
    <dgm:cxn modelId="{5F5396D5-BFB4-4BA8-8252-16598C3B04F4}" type="presParOf" srcId="{5D0B8A32-C0F7-4B87-B8EA-B1D872CAD7CC}" destId="{6B009983-F537-4B72-BC92-10585CE06CFF}" srcOrd="1" destOrd="0" presId="urn:microsoft.com/office/officeart/2005/8/layout/orgChart1"/>
    <dgm:cxn modelId="{5091BEB4-4959-40EF-8CD5-C02847980AA3}" type="presParOf" srcId="{6B009983-F537-4B72-BC92-10585CE06CFF}" destId="{6B63B372-5B4B-4211-85B5-6E95113BE114}" srcOrd="0" destOrd="0" presId="urn:microsoft.com/office/officeart/2005/8/layout/orgChart1"/>
    <dgm:cxn modelId="{DBE4774A-CC4E-4B76-800E-03EB70D111E3}" type="presParOf" srcId="{6B009983-F537-4B72-BC92-10585CE06CFF}" destId="{4B7CEDF0-B381-4536-81F6-D20CA97222E1}" srcOrd="1" destOrd="0" presId="urn:microsoft.com/office/officeart/2005/8/layout/orgChart1"/>
    <dgm:cxn modelId="{2B8326A9-2468-4DE6-B8A4-AD4E4C3B326B}" type="presParOf" srcId="{4B7CEDF0-B381-4536-81F6-D20CA97222E1}" destId="{945AFF86-32F1-4906-9CA7-280BE6B3C51B}" srcOrd="0" destOrd="0" presId="urn:microsoft.com/office/officeart/2005/8/layout/orgChart1"/>
    <dgm:cxn modelId="{CF090E0F-5E3E-4788-9937-046747A8B4B2}" type="presParOf" srcId="{945AFF86-32F1-4906-9CA7-280BE6B3C51B}" destId="{F42E2C3B-696D-423C-B345-6DD2111AD970}" srcOrd="0" destOrd="0" presId="urn:microsoft.com/office/officeart/2005/8/layout/orgChart1"/>
    <dgm:cxn modelId="{4B16BC40-BFF1-456B-9D5C-72A68FF593AC}" type="presParOf" srcId="{945AFF86-32F1-4906-9CA7-280BE6B3C51B}" destId="{C9D6F1E6-ECD1-4C05-8CDE-4C0F82BC5BCD}" srcOrd="1" destOrd="0" presId="urn:microsoft.com/office/officeart/2005/8/layout/orgChart1"/>
    <dgm:cxn modelId="{E9B6B575-2567-4AC0-B321-D58C1CD231F4}" type="presParOf" srcId="{4B7CEDF0-B381-4536-81F6-D20CA97222E1}" destId="{BDE97675-B1E2-49CE-973D-914370A22E4A}" srcOrd="1" destOrd="0" presId="urn:microsoft.com/office/officeart/2005/8/layout/orgChart1"/>
    <dgm:cxn modelId="{65E963A8-B3CA-4CB2-9649-BFFB08C05E44}" type="presParOf" srcId="{4B7CEDF0-B381-4536-81F6-D20CA97222E1}" destId="{AA3A5FE1-F5E2-496C-9181-94DC36DE6A25}" srcOrd="2" destOrd="0" presId="urn:microsoft.com/office/officeart/2005/8/layout/orgChart1"/>
    <dgm:cxn modelId="{CA07345A-0D83-4C99-9158-AD2947147FC7}" type="presParOf" srcId="{6B009983-F537-4B72-BC92-10585CE06CFF}" destId="{80054AA1-D404-45DE-9B4B-AF2E6CFB2E45}" srcOrd="2" destOrd="0" presId="urn:microsoft.com/office/officeart/2005/8/layout/orgChart1"/>
    <dgm:cxn modelId="{C063BA62-A52C-4CBB-B161-A95D7CFA4858}" type="presParOf" srcId="{6B009983-F537-4B72-BC92-10585CE06CFF}" destId="{30B41C22-9580-44F5-A786-8C3F5BB71DC2}" srcOrd="3" destOrd="0" presId="urn:microsoft.com/office/officeart/2005/8/layout/orgChart1"/>
    <dgm:cxn modelId="{D3DE2AAD-1A3E-460C-93A5-99F8EB8015ED}" type="presParOf" srcId="{30B41C22-9580-44F5-A786-8C3F5BB71DC2}" destId="{BF97FBF7-AEB3-4C32-A151-124D3516401F}" srcOrd="0" destOrd="0" presId="urn:microsoft.com/office/officeart/2005/8/layout/orgChart1"/>
    <dgm:cxn modelId="{A906BC24-3B5F-4DE1-B9AE-1DE412328A3B}" type="presParOf" srcId="{BF97FBF7-AEB3-4C32-A151-124D3516401F}" destId="{8D1CC2D9-5EB5-42DA-B1C6-FB8E2AE65E62}" srcOrd="0" destOrd="0" presId="urn:microsoft.com/office/officeart/2005/8/layout/orgChart1"/>
    <dgm:cxn modelId="{6403F77A-F5FD-40B0-9845-802592FD37C9}" type="presParOf" srcId="{BF97FBF7-AEB3-4C32-A151-124D3516401F}" destId="{8652969F-903B-4695-9D1C-B609337CF352}" srcOrd="1" destOrd="0" presId="urn:microsoft.com/office/officeart/2005/8/layout/orgChart1"/>
    <dgm:cxn modelId="{6D5A8631-F8A8-4B74-8FDE-908972C1A8CD}" type="presParOf" srcId="{30B41C22-9580-44F5-A786-8C3F5BB71DC2}" destId="{A797FB41-A161-46A5-A66D-921749F87C17}" srcOrd="1" destOrd="0" presId="urn:microsoft.com/office/officeart/2005/8/layout/orgChart1"/>
    <dgm:cxn modelId="{D0B1C395-9511-4485-AE7A-D2F49E4128BB}" type="presParOf" srcId="{30B41C22-9580-44F5-A786-8C3F5BB71DC2}" destId="{0824F99D-F539-4D42-916B-F30F45EA57C2}" srcOrd="2" destOrd="0" presId="urn:microsoft.com/office/officeart/2005/8/layout/orgChart1"/>
    <dgm:cxn modelId="{852F6942-E7CB-4B01-84A8-9FD133ACFB54}" type="presParOf" srcId="{6B009983-F537-4B72-BC92-10585CE06CFF}" destId="{C0C7E815-1286-40C1-8A52-56ECE89DA4D9}" srcOrd="4" destOrd="0" presId="urn:microsoft.com/office/officeart/2005/8/layout/orgChart1"/>
    <dgm:cxn modelId="{136B788A-4FA7-46AB-A96A-CD96FD159605}" type="presParOf" srcId="{6B009983-F537-4B72-BC92-10585CE06CFF}" destId="{FA38F101-B322-46A3-BD76-849A6CC427E9}" srcOrd="5" destOrd="0" presId="urn:microsoft.com/office/officeart/2005/8/layout/orgChart1"/>
    <dgm:cxn modelId="{55F93079-79EF-4E8F-952D-33C9EBFB6711}" type="presParOf" srcId="{FA38F101-B322-46A3-BD76-849A6CC427E9}" destId="{FA7EABCE-914B-4793-8FC0-3D4F738EF5AD}" srcOrd="0" destOrd="0" presId="urn:microsoft.com/office/officeart/2005/8/layout/orgChart1"/>
    <dgm:cxn modelId="{E594D645-917D-449F-A7A3-27EE1D86E75E}" type="presParOf" srcId="{FA7EABCE-914B-4793-8FC0-3D4F738EF5AD}" destId="{DC6AAE01-8E93-46D2-BB4D-581551D83210}" srcOrd="0" destOrd="0" presId="urn:microsoft.com/office/officeart/2005/8/layout/orgChart1"/>
    <dgm:cxn modelId="{2574A426-DE8B-4378-8A77-28C1DCEBFF85}" type="presParOf" srcId="{FA7EABCE-914B-4793-8FC0-3D4F738EF5AD}" destId="{207AF8BC-6EB8-435B-89BA-6922B6690515}" srcOrd="1" destOrd="0" presId="urn:microsoft.com/office/officeart/2005/8/layout/orgChart1"/>
    <dgm:cxn modelId="{9B0E1825-1B2B-46DF-BBBC-A8190055F2B4}" type="presParOf" srcId="{FA38F101-B322-46A3-BD76-849A6CC427E9}" destId="{792CE278-00AA-4F80-8D5C-7F4A0795F311}" srcOrd="1" destOrd="0" presId="urn:microsoft.com/office/officeart/2005/8/layout/orgChart1"/>
    <dgm:cxn modelId="{D63E8714-3454-4845-AD7A-FDBC3297220E}" type="presParOf" srcId="{FA38F101-B322-46A3-BD76-849A6CC427E9}" destId="{B49C0AA0-C4ED-4187-A205-3A3FCF5C216B}" srcOrd="2" destOrd="0" presId="urn:microsoft.com/office/officeart/2005/8/layout/orgChart1"/>
    <dgm:cxn modelId="{8A27E929-11F4-4BBE-A0BD-97BBEA4DC905}" type="presParOf" srcId="{6B009983-F537-4B72-BC92-10585CE06CFF}" destId="{E7306903-12C1-4733-8C04-2747369D484E}" srcOrd="6" destOrd="0" presId="urn:microsoft.com/office/officeart/2005/8/layout/orgChart1"/>
    <dgm:cxn modelId="{C3DBDC61-B919-41A4-A1B7-F1CB927E7605}" type="presParOf" srcId="{6B009983-F537-4B72-BC92-10585CE06CFF}" destId="{34FB26B2-C80C-46B0-A91F-094D9A9F8586}" srcOrd="7" destOrd="0" presId="urn:microsoft.com/office/officeart/2005/8/layout/orgChart1"/>
    <dgm:cxn modelId="{88535540-A72A-4B0F-AAFD-1E451C5CE9F0}" type="presParOf" srcId="{34FB26B2-C80C-46B0-A91F-094D9A9F8586}" destId="{CF6BB2C4-28D1-482B-8C5D-D2082E7E556A}" srcOrd="0" destOrd="0" presId="urn:microsoft.com/office/officeart/2005/8/layout/orgChart1"/>
    <dgm:cxn modelId="{2E94C33A-F832-4E9C-B217-679DE80662D0}" type="presParOf" srcId="{CF6BB2C4-28D1-482B-8C5D-D2082E7E556A}" destId="{F5F55994-1FE9-4E96-9047-ABFE673B0A7A}" srcOrd="0" destOrd="0" presId="urn:microsoft.com/office/officeart/2005/8/layout/orgChart1"/>
    <dgm:cxn modelId="{9753BFFB-3C6E-4AA1-A142-1548C01CECBA}" type="presParOf" srcId="{CF6BB2C4-28D1-482B-8C5D-D2082E7E556A}" destId="{C996F924-214D-4CBE-8CDF-E4A0BF4C9767}" srcOrd="1" destOrd="0" presId="urn:microsoft.com/office/officeart/2005/8/layout/orgChart1"/>
    <dgm:cxn modelId="{5443EDE1-EA64-4D38-85FE-D7ADDF1B5B24}" type="presParOf" srcId="{34FB26B2-C80C-46B0-A91F-094D9A9F8586}" destId="{7D9D1E78-BC1D-4424-9463-61E07E03EA9E}" srcOrd="1" destOrd="0" presId="urn:microsoft.com/office/officeart/2005/8/layout/orgChart1"/>
    <dgm:cxn modelId="{719F8960-315F-41E9-9EDE-C6FD60E9CDE7}" type="presParOf" srcId="{34FB26B2-C80C-46B0-A91F-094D9A9F8586}" destId="{9D436034-D399-4D01-96DB-A89C35528ACC}" srcOrd="2" destOrd="0" presId="urn:microsoft.com/office/officeart/2005/8/layout/orgChart1"/>
    <dgm:cxn modelId="{C28FEAC3-866F-4F80-98FF-D09286B9F47A}" type="presParOf" srcId="{6B009983-F537-4B72-BC92-10585CE06CFF}" destId="{021B3AE0-E1C9-498B-A41F-A6569911592C}" srcOrd="8" destOrd="0" presId="urn:microsoft.com/office/officeart/2005/8/layout/orgChart1"/>
    <dgm:cxn modelId="{68C5FA4D-6C9F-4BCD-95B1-B644A4B5463B}" type="presParOf" srcId="{6B009983-F537-4B72-BC92-10585CE06CFF}" destId="{BA4F9C09-1EDE-4EE9-B558-EC4C3D48C91F}" srcOrd="9" destOrd="0" presId="urn:microsoft.com/office/officeart/2005/8/layout/orgChart1"/>
    <dgm:cxn modelId="{78506897-C1D4-414C-B99A-ECB18B50DA52}" type="presParOf" srcId="{BA4F9C09-1EDE-4EE9-B558-EC4C3D48C91F}" destId="{0BA205B7-67D0-4183-ACCD-E369255FA591}" srcOrd="0" destOrd="0" presId="urn:microsoft.com/office/officeart/2005/8/layout/orgChart1"/>
    <dgm:cxn modelId="{252C4D68-91D9-4836-A8E1-6B0B9DC97DDF}" type="presParOf" srcId="{0BA205B7-67D0-4183-ACCD-E369255FA591}" destId="{A20FAC02-AB6C-469D-881F-07C7DD1E04FF}" srcOrd="0" destOrd="0" presId="urn:microsoft.com/office/officeart/2005/8/layout/orgChart1"/>
    <dgm:cxn modelId="{3AF59585-010B-45B0-891D-A0B835467162}" type="presParOf" srcId="{0BA205B7-67D0-4183-ACCD-E369255FA591}" destId="{094F774F-0262-40EA-8B97-BC4A9E3AB85D}" srcOrd="1" destOrd="0" presId="urn:microsoft.com/office/officeart/2005/8/layout/orgChart1"/>
    <dgm:cxn modelId="{121FE084-4D26-4BAB-AB3A-8D4FB979D82E}" type="presParOf" srcId="{BA4F9C09-1EDE-4EE9-B558-EC4C3D48C91F}" destId="{D29C861A-1272-4F8B-A7D2-DEA6837C6458}" srcOrd="1" destOrd="0" presId="urn:microsoft.com/office/officeart/2005/8/layout/orgChart1"/>
    <dgm:cxn modelId="{BE5C4914-A66E-43C3-A2DA-32DE74CD129A}" type="presParOf" srcId="{BA4F9C09-1EDE-4EE9-B558-EC4C3D48C91F}" destId="{89C8E576-9CC2-4051-98E6-5779B97AC987}" srcOrd="2" destOrd="0" presId="urn:microsoft.com/office/officeart/2005/8/layout/orgChart1"/>
    <dgm:cxn modelId="{33D0D276-49C7-464B-9CDC-A521DE863D20}" type="presParOf" srcId="{5D0B8A32-C0F7-4B87-B8EA-B1D872CAD7CC}" destId="{88FAC916-DD09-441F-A055-47F28964AFF6}" srcOrd="2" destOrd="0" presId="urn:microsoft.com/office/officeart/2005/8/layout/orgChart1"/>
    <dgm:cxn modelId="{36CDF494-F7CA-44F4-A472-5FF80221D64A}" type="presParOf" srcId="{06768F3E-9E7C-469F-834C-ECA0EAEB0F65}" destId="{77DFBD49-CD01-4306-BB1A-A2029ADC0C57}" srcOrd="4" destOrd="0" presId="urn:microsoft.com/office/officeart/2005/8/layout/orgChart1"/>
    <dgm:cxn modelId="{2C1DD821-8F67-447D-870D-46E0F2A6197F}" type="presParOf" srcId="{06768F3E-9E7C-469F-834C-ECA0EAEB0F65}" destId="{5D24AE3C-1AAA-4AF4-9FA9-D01910ADD87F}" srcOrd="5" destOrd="0" presId="urn:microsoft.com/office/officeart/2005/8/layout/orgChart1"/>
    <dgm:cxn modelId="{90251639-154A-40E9-AC60-8306D54D701D}" type="presParOf" srcId="{5D24AE3C-1AAA-4AF4-9FA9-D01910ADD87F}" destId="{1DDEFC6C-4447-4D0F-8F60-B908903FDCF5}" srcOrd="0" destOrd="0" presId="urn:microsoft.com/office/officeart/2005/8/layout/orgChart1"/>
    <dgm:cxn modelId="{D3DCCFB6-F780-4AC2-A54A-490E40D9D85A}" type="presParOf" srcId="{1DDEFC6C-4447-4D0F-8F60-B908903FDCF5}" destId="{32405ADD-A851-430B-A06F-337A65D7954C}" srcOrd="0" destOrd="0" presId="urn:microsoft.com/office/officeart/2005/8/layout/orgChart1"/>
    <dgm:cxn modelId="{16ADF6EC-6AA9-42FC-B02A-0D1BBCC78CB2}" type="presParOf" srcId="{1DDEFC6C-4447-4D0F-8F60-B908903FDCF5}" destId="{C52F4659-D784-4635-AF0F-71CEBA10A177}" srcOrd="1" destOrd="0" presId="urn:microsoft.com/office/officeart/2005/8/layout/orgChart1"/>
    <dgm:cxn modelId="{F17545D1-36FE-44BF-BBB5-C898A53BB974}" type="presParOf" srcId="{5D24AE3C-1AAA-4AF4-9FA9-D01910ADD87F}" destId="{0D7E3521-676F-42E5-90AD-1B51CF651166}" srcOrd="1" destOrd="0" presId="urn:microsoft.com/office/officeart/2005/8/layout/orgChart1"/>
    <dgm:cxn modelId="{C0539C0A-29DA-4144-B7A1-697E00ED02B4}" type="presParOf" srcId="{0D7E3521-676F-42E5-90AD-1B51CF651166}" destId="{7DB7927D-C1C7-48E3-9625-DB4FD80AA7A0}" srcOrd="0" destOrd="0" presId="urn:microsoft.com/office/officeart/2005/8/layout/orgChart1"/>
    <dgm:cxn modelId="{765CDD06-EBED-4347-B659-728DDCBDA19C}" type="presParOf" srcId="{0D7E3521-676F-42E5-90AD-1B51CF651166}" destId="{8287A41A-A9A2-4A58-A6D7-292005C35FB5}" srcOrd="1" destOrd="0" presId="urn:microsoft.com/office/officeart/2005/8/layout/orgChart1"/>
    <dgm:cxn modelId="{70723A56-58AC-41E9-8B52-D8902EA8DA37}" type="presParOf" srcId="{8287A41A-A9A2-4A58-A6D7-292005C35FB5}" destId="{E90ADE13-0D24-4A26-9AA5-ECB6688DD956}" srcOrd="0" destOrd="0" presId="urn:microsoft.com/office/officeart/2005/8/layout/orgChart1"/>
    <dgm:cxn modelId="{989914CF-2BE0-4651-93C8-A3FFD0EEE112}" type="presParOf" srcId="{E90ADE13-0D24-4A26-9AA5-ECB6688DD956}" destId="{29B1DBE3-A7E5-43F9-9145-3177BCE5FB42}" srcOrd="0" destOrd="0" presId="urn:microsoft.com/office/officeart/2005/8/layout/orgChart1"/>
    <dgm:cxn modelId="{C7B6731B-508A-4248-B125-FC46D5692C68}" type="presParOf" srcId="{E90ADE13-0D24-4A26-9AA5-ECB6688DD956}" destId="{56C64DDF-6B60-4D7A-91FE-9E9A0DB02A0E}" srcOrd="1" destOrd="0" presId="urn:microsoft.com/office/officeart/2005/8/layout/orgChart1"/>
    <dgm:cxn modelId="{2144EBAD-9476-44F7-8A5F-D9584D2FEDB9}" type="presParOf" srcId="{8287A41A-A9A2-4A58-A6D7-292005C35FB5}" destId="{5FDFD499-AB7C-4472-B50E-10B0606FE748}" srcOrd="1" destOrd="0" presId="urn:microsoft.com/office/officeart/2005/8/layout/orgChart1"/>
    <dgm:cxn modelId="{4C757975-B1A7-484A-9E3B-2E318DCD0959}" type="presParOf" srcId="{8287A41A-A9A2-4A58-A6D7-292005C35FB5}" destId="{51108A38-F881-4B99-99A1-18FF5622FBB2}" srcOrd="2" destOrd="0" presId="urn:microsoft.com/office/officeart/2005/8/layout/orgChart1"/>
    <dgm:cxn modelId="{2BA634D0-A161-4BEE-9F09-667D7708469A}" type="presParOf" srcId="{0D7E3521-676F-42E5-90AD-1B51CF651166}" destId="{C698B1E4-786E-4B6C-8975-C92A5A583C0C}" srcOrd="2" destOrd="0" presId="urn:microsoft.com/office/officeart/2005/8/layout/orgChart1"/>
    <dgm:cxn modelId="{A6EBC25A-23AD-4464-81E8-8059748B178B}" type="presParOf" srcId="{0D7E3521-676F-42E5-90AD-1B51CF651166}" destId="{B713602A-823B-4AAF-87C4-27B708A6A432}" srcOrd="3" destOrd="0" presId="urn:microsoft.com/office/officeart/2005/8/layout/orgChart1"/>
    <dgm:cxn modelId="{1DCA0421-E6D9-406E-9432-CD545D993F18}" type="presParOf" srcId="{B713602A-823B-4AAF-87C4-27B708A6A432}" destId="{91509DFC-0F24-4D9E-BA51-9BFC3F591193}" srcOrd="0" destOrd="0" presId="urn:microsoft.com/office/officeart/2005/8/layout/orgChart1"/>
    <dgm:cxn modelId="{5B7A05A2-087E-4D72-91F9-621C24365CBE}" type="presParOf" srcId="{91509DFC-0F24-4D9E-BA51-9BFC3F591193}" destId="{498EDADD-793D-46C4-8667-001BB5342031}" srcOrd="0" destOrd="0" presId="urn:microsoft.com/office/officeart/2005/8/layout/orgChart1"/>
    <dgm:cxn modelId="{A0935A6F-ACE3-4315-8D23-C5BD7D65CCFE}" type="presParOf" srcId="{91509DFC-0F24-4D9E-BA51-9BFC3F591193}" destId="{333B3D70-A614-49ED-A3CC-B6E3CDF18BAF}" srcOrd="1" destOrd="0" presId="urn:microsoft.com/office/officeart/2005/8/layout/orgChart1"/>
    <dgm:cxn modelId="{F28F7B89-8D41-489D-A28C-24B6263A310A}" type="presParOf" srcId="{B713602A-823B-4AAF-87C4-27B708A6A432}" destId="{C251624B-9FC8-4DE8-9644-ACB39780634F}" srcOrd="1" destOrd="0" presId="urn:microsoft.com/office/officeart/2005/8/layout/orgChart1"/>
    <dgm:cxn modelId="{1F2F6B5F-A912-4A8B-A848-B59651266B52}" type="presParOf" srcId="{B713602A-823B-4AAF-87C4-27B708A6A432}" destId="{25D03E15-F4C5-4C3C-9943-4F1A6B9DFA02}" srcOrd="2" destOrd="0" presId="urn:microsoft.com/office/officeart/2005/8/layout/orgChart1"/>
    <dgm:cxn modelId="{14141CC0-BE50-4DBF-A3F8-A26BD34E21F0}" type="presParOf" srcId="{5D24AE3C-1AAA-4AF4-9FA9-D01910ADD87F}" destId="{D91BA04F-C340-4EF6-891A-A6DEF1239B29}" srcOrd="2" destOrd="0" presId="urn:microsoft.com/office/officeart/2005/8/layout/orgChart1"/>
    <dgm:cxn modelId="{3E7A880E-B19D-4D8F-9E16-420DF65F85DD}" type="presParOf" srcId="{06768F3E-9E7C-469F-834C-ECA0EAEB0F65}" destId="{82E7ADF1-8FE1-4F59-B8AB-305637FB5B0A}" srcOrd="6" destOrd="0" presId="urn:microsoft.com/office/officeart/2005/8/layout/orgChart1"/>
    <dgm:cxn modelId="{2F33A8EF-E76F-4C77-8243-0BFB040017BE}" type="presParOf" srcId="{06768F3E-9E7C-469F-834C-ECA0EAEB0F65}" destId="{253DEE80-B370-4EBE-9642-4089BF1D4E3C}" srcOrd="7" destOrd="0" presId="urn:microsoft.com/office/officeart/2005/8/layout/orgChart1"/>
    <dgm:cxn modelId="{AB5B5FBE-0A18-432A-A6C0-52CEB9593A5E}" type="presParOf" srcId="{253DEE80-B370-4EBE-9642-4089BF1D4E3C}" destId="{4D318425-E0AD-479A-8527-1B5997A30436}" srcOrd="0" destOrd="0" presId="urn:microsoft.com/office/officeart/2005/8/layout/orgChart1"/>
    <dgm:cxn modelId="{BB2411CF-88D0-4131-8B79-B526820EE465}" type="presParOf" srcId="{4D318425-E0AD-479A-8527-1B5997A30436}" destId="{7A89AAA6-02A0-482C-9F88-502F78A6F54C}" srcOrd="0" destOrd="0" presId="urn:microsoft.com/office/officeart/2005/8/layout/orgChart1"/>
    <dgm:cxn modelId="{584B0064-8723-4C6D-9C2C-6F7C6C36213A}" type="presParOf" srcId="{4D318425-E0AD-479A-8527-1B5997A30436}" destId="{5DA984E6-D889-4B51-AC27-A1CE76D84FA4}" srcOrd="1" destOrd="0" presId="urn:microsoft.com/office/officeart/2005/8/layout/orgChart1"/>
    <dgm:cxn modelId="{C7C627EE-D134-41F1-A4DC-FD8380696FA7}" type="presParOf" srcId="{253DEE80-B370-4EBE-9642-4089BF1D4E3C}" destId="{D941AA03-60DF-4092-BA30-4B320052B3E6}" srcOrd="1" destOrd="0" presId="urn:microsoft.com/office/officeart/2005/8/layout/orgChart1"/>
    <dgm:cxn modelId="{D4AE114F-4D87-4AAB-9EE1-A0FD8EE6192A}" type="presParOf" srcId="{D941AA03-60DF-4092-BA30-4B320052B3E6}" destId="{4702D432-0DB4-407C-A2C7-7AE62B5F636E}" srcOrd="0" destOrd="0" presId="urn:microsoft.com/office/officeart/2005/8/layout/orgChart1"/>
    <dgm:cxn modelId="{45A29086-7FD9-4D4B-8CC5-E8BFB824048C}" type="presParOf" srcId="{D941AA03-60DF-4092-BA30-4B320052B3E6}" destId="{C26B28E3-7A99-4CE6-B963-D752D0F390A1}" srcOrd="1" destOrd="0" presId="urn:microsoft.com/office/officeart/2005/8/layout/orgChart1"/>
    <dgm:cxn modelId="{6E59BFA9-8E50-4831-836B-00A08A15AB8B}" type="presParOf" srcId="{C26B28E3-7A99-4CE6-B963-D752D0F390A1}" destId="{F8A7903C-FF6A-4B2C-B7D0-309778F98795}" srcOrd="0" destOrd="0" presId="urn:microsoft.com/office/officeart/2005/8/layout/orgChart1"/>
    <dgm:cxn modelId="{52AC4FA7-E123-4401-8E71-C4C0D33FC89F}" type="presParOf" srcId="{F8A7903C-FF6A-4B2C-B7D0-309778F98795}" destId="{A6C77B58-120D-480D-907B-D8F8AE129986}" srcOrd="0" destOrd="0" presId="urn:microsoft.com/office/officeart/2005/8/layout/orgChart1"/>
    <dgm:cxn modelId="{00A6AE1D-4F60-4634-9911-4A6D43CDE029}" type="presParOf" srcId="{F8A7903C-FF6A-4B2C-B7D0-309778F98795}" destId="{E9A4880D-8364-46A5-A813-C83010F85D9C}" srcOrd="1" destOrd="0" presId="urn:microsoft.com/office/officeart/2005/8/layout/orgChart1"/>
    <dgm:cxn modelId="{1F681190-DAC1-42CF-BCB0-35C7A7CA74DE}" type="presParOf" srcId="{C26B28E3-7A99-4CE6-B963-D752D0F390A1}" destId="{256F61EC-14A8-4F17-BF6C-4D8454665917}" srcOrd="1" destOrd="0" presId="urn:microsoft.com/office/officeart/2005/8/layout/orgChart1"/>
    <dgm:cxn modelId="{E883B1CB-CAD6-4616-A7B5-A5A3CDA8738B}" type="presParOf" srcId="{C26B28E3-7A99-4CE6-B963-D752D0F390A1}" destId="{8975FB90-FCA8-494D-9F00-B85F761288CA}" srcOrd="2" destOrd="0" presId="urn:microsoft.com/office/officeart/2005/8/layout/orgChart1"/>
    <dgm:cxn modelId="{BDC7A105-31A3-4DF5-B388-6F044F8061F8}" type="presParOf" srcId="{D941AA03-60DF-4092-BA30-4B320052B3E6}" destId="{6B2BD1EB-A99A-4CA6-8FCF-1F963EBB101A}" srcOrd="2" destOrd="0" presId="urn:microsoft.com/office/officeart/2005/8/layout/orgChart1"/>
    <dgm:cxn modelId="{FC830E67-DB9B-414C-B94A-D866757D714E}" type="presParOf" srcId="{D941AA03-60DF-4092-BA30-4B320052B3E6}" destId="{711AC425-2464-4F73-9A3A-067B62AAD0A5}" srcOrd="3" destOrd="0" presId="urn:microsoft.com/office/officeart/2005/8/layout/orgChart1"/>
    <dgm:cxn modelId="{06625751-8D9D-49FA-9C5D-4BDC8F3150DC}" type="presParOf" srcId="{711AC425-2464-4F73-9A3A-067B62AAD0A5}" destId="{350DB5EF-E9D9-4921-90A9-4DAA34FCF141}" srcOrd="0" destOrd="0" presId="urn:microsoft.com/office/officeart/2005/8/layout/orgChart1"/>
    <dgm:cxn modelId="{7C23852C-3457-4424-A090-8DE7D798DB08}" type="presParOf" srcId="{350DB5EF-E9D9-4921-90A9-4DAA34FCF141}" destId="{84D61EA3-6B58-4F53-8F26-ABAD1D536347}" srcOrd="0" destOrd="0" presId="urn:microsoft.com/office/officeart/2005/8/layout/orgChart1"/>
    <dgm:cxn modelId="{EDE14B9C-9955-4FB0-BC7E-F64076FCCCE5}" type="presParOf" srcId="{350DB5EF-E9D9-4921-90A9-4DAA34FCF141}" destId="{33A1BFC2-C094-4481-BF69-9C6376603882}" srcOrd="1" destOrd="0" presId="urn:microsoft.com/office/officeart/2005/8/layout/orgChart1"/>
    <dgm:cxn modelId="{8EF9958A-9455-49C1-BE54-2183334E3CE9}" type="presParOf" srcId="{711AC425-2464-4F73-9A3A-067B62AAD0A5}" destId="{70B36E9A-B773-4D04-A001-C9D43FC07254}" srcOrd="1" destOrd="0" presId="urn:microsoft.com/office/officeart/2005/8/layout/orgChart1"/>
    <dgm:cxn modelId="{FABCBF49-B202-4901-B3C1-B361D086C161}" type="presParOf" srcId="{711AC425-2464-4F73-9A3A-067B62AAD0A5}" destId="{53504360-2F07-44ED-8836-7CF282A1752C}" srcOrd="2" destOrd="0" presId="urn:microsoft.com/office/officeart/2005/8/layout/orgChart1"/>
    <dgm:cxn modelId="{E9ACC5EC-0CD3-488A-B50C-B7E3B9D5DCDE}" type="presParOf" srcId="{D941AA03-60DF-4092-BA30-4B320052B3E6}" destId="{7A6AC40C-124B-4687-B5E2-DD3619666BEC}" srcOrd="4" destOrd="0" presId="urn:microsoft.com/office/officeart/2005/8/layout/orgChart1"/>
    <dgm:cxn modelId="{629323A3-93DF-4566-9CEC-BEBE9C4C1523}" type="presParOf" srcId="{D941AA03-60DF-4092-BA30-4B320052B3E6}" destId="{BEA70321-3A9E-4A48-B131-6A2858EBFBE4}" srcOrd="5" destOrd="0" presId="urn:microsoft.com/office/officeart/2005/8/layout/orgChart1"/>
    <dgm:cxn modelId="{48623DE0-10EE-44A6-95D0-D0ED9FA3FDA5}" type="presParOf" srcId="{BEA70321-3A9E-4A48-B131-6A2858EBFBE4}" destId="{C2EA7BC0-584C-4A1D-96F7-336A675CF623}" srcOrd="0" destOrd="0" presId="urn:microsoft.com/office/officeart/2005/8/layout/orgChart1"/>
    <dgm:cxn modelId="{73412977-96A2-4571-ACEA-B875268894E2}" type="presParOf" srcId="{C2EA7BC0-584C-4A1D-96F7-336A675CF623}" destId="{7ED5B9D1-F288-46BC-BF8D-4794BCE62F19}" srcOrd="0" destOrd="0" presId="urn:microsoft.com/office/officeart/2005/8/layout/orgChart1"/>
    <dgm:cxn modelId="{B0DAF0F7-BD2E-4B24-AD5A-5DEF0D65170D}" type="presParOf" srcId="{C2EA7BC0-584C-4A1D-96F7-336A675CF623}" destId="{0A67F317-761A-4DA1-B2C6-4B7B198792EE}" srcOrd="1" destOrd="0" presId="urn:microsoft.com/office/officeart/2005/8/layout/orgChart1"/>
    <dgm:cxn modelId="{4ABA70F8-B4A0-4D80-B379-894A2E514C3F}" type="presParOf" srcId="{BEA70321-3A9E-4A48-B131-6A2858EBFBE4}" destId="{AA3E1BE5-27A6-4A09-B91F-B17F0CE2FAB6}" srcOrd="1" destOrd="0" presId="urn:microsoft.com/office/officeart/2005/8/layout/orgChart1"/>
    <dgm:cxn modelId="{BF81133D-283B-4217-97E0-4C271DF4C254}" type="presParOf" srcId="{BEA70321-3A9E-4A48-B131-6A2858EBFBE4}" destId="{D2F25CFE-5D3B-4881-A7F0-6F9C6CCCFBC2}" srcOrd="2" destOrd="0" presId="urn:microsoft.com/office/officeart/2005/8/layout/orgChart1"/>
    <dgm:cxn modelId="{619872EA-2A43-4B8B-89C0-BA70DAFB3F5F}" type="presParOf" srcId="{D941AA03-60DF-4092-BA30-4B320052B3E6}" destId="{CE0CB149-2C79-42D9-8DBA-6B743182735D}" srcOrd="6" destOrd="0" presId="urn:microsoft.com/office/officeart/2005/8/layout/orgChart1"/>
    <dgm:cxn modelId="{43337DC7-DD3E-4502-BD0F-7235E70AD855}" type="presParOf" srcId="{D941AA03-60DF-4092-BA30-4B320052B3E6}" destId="{ABC9E4C6-9F33-4F10-A0B0-FBD65DF9D7C7}" srcOrd="7" destOrd="0" presId="urn:microsoft.com/office/officeart/2005/8/layout/orgChart1"/>
    <dgm:cxn modelId="{0590942B-270E-4686-891F-2D1273DE82D7}" type="presParOf" srcId="{ABC9E4C6-9F33-4F10-A0B0-FBD65DF9D7C7}" destId="{88CD5EDC-8612-49A2-BEDB-D4F1E3BDEF54}" srcOrd="0" destOrd="0" presId="urn:microsoft.com/office/officeart/2005/8/layout/orgChart1"/>
    <dgm:cxn modelId="{4899D68E-AAD6-42F4-9FDC-7FE4E26F5940}" type="presParOf" srcId="{88CD5EDC-8612-49A2-BEDB-D4F1E3BDEF54}" destId="{F835F5FC-7DD5-44B1-8A3D-2DFFFC173501}" srcOrd="0" destOrd="0" presId="urn:microsoft.com/office/officeart/2005/8/layout/orgChart1"/>
    <dgm:cxn modelId="{E5874D64-EC66-4CAE-8510-5D7C308BC55F}" type="presParOf" srcId="{88CD5EDC-8612-49A2-BEDB-D4F1E3BDEF54}" destId="{889DD98F-6CD2-4556-8A0E-9B42149EC8BA}" srcOrd="1" destOrd="0" presId="urn:microsoft.com/office/officeart/2005/8/layout/orgChart1"/>
    <dgm:cxn modelId="{30F7DBC6-5509-44C8-A7BF-80B6306FB344}" type="presParOf" srcId="{ABC9E4C6-9F33-4F10-A0B0-FBD65DF9D7C7}" destId="{AA56011B-7ACD-4A44-BB6A-F3C544D65C0C}" srcOrd="1" destOrd="0" presId="urn:microsoft.com/office/officeart/2005/8/layout/orgChart1"/>
    <dgm:cxn modelId="{D1305296-9AE7-4F95-BD81-C05FBB0C7B28}" type="presParOf" srcId="{ABC9E4C6-9F33-4F10-A0B0-FBD65DF9D7C7}" destId="{0DA00518-5EF9-4316-8192-CF8B11DFC625}" srcOrd="2" destOrd="0" presId="urn:microsoft.com/office/officeart/2005/8/layout/orgChart1"/>
    <dgm:cxn modelId="{AC9CF016-C686-4A34-9FB0-D1F370A5EFD5}" type="presParOf" srcId="{253DEE80-B370-4EBE-9642-4089BF1D4E3C}" destId="{8B8DE359-FA11-4383-9241-82E2E3BFEA19}" srcOrd="2" destOrd="0" presId="urn:microsoft.com/office/officeart/2005/8/layout/orgChart1"/>
    <dgm:cxn modelId="{4E1DDD37-1A3F-48C2-98BD-9B090038F8C3}" type="presParOf" srcId="{06768F3E-9E7C-469F-834C-ECA0EAEB0F65}" destId="{2D36264D-2231-4A45-9A53-B5861B138B83}" srcOrd="8" destOrd="0" presId="urn:microsoft.com/office/officeart/2005/8/layout/orgChart1"/>
    <dgm:cxn modelId="{05BFC351-3033-4873-AB3A-A355BACD75C4}" type="presParOf" srcId="{06768F3E-9E7C-469F-834C-ECA0EAEB0F65}" destId="{F014C62E-3CE4-44F9-8E2E-F13E974F28ED}" srcOrd="9" destOrd="0" presId="urn:microsoft.com/office/officeart/2005/8/layout/orgChart1"/>
    <dgm:cxn modelId="{1F331E95-9D3A-4EA8-BB6B-633A21396318}" type="presParOf" srcId="{F014C62E-3CE4-44F9-8E2E-F13E974F28ED}" destId="{DE578AA6-D7D5-440E-86FB-0401C6398362}" srcOrd="0" destOrd="0" presId="urn:microsoft.com/office/officeart/2005/8/layout/orgChart1"/>
    <dgm:cxn modelId="{43913B09-0566-4795-B411-043F286EB3EF}" type="presParOf" srcId="{DE578AA6-D7D5-440E-86FB-0401C6398362}" destId="{21A2B228-DE47-4555-92AE-96DDE3DE68C7}" srcOrd="0" destOrd="0" presId="urn:microsoft.com/office/officeart/2005/8/layout/orgChart1"/>
    <dgm:cxn modelId="{F387DD41-6007-47BF-9413-A334E083B8BF}" type="presParOf" srcId="{DE578AA6-D7D5-440E-86FB-0401C6398362}" destId="{4776AEA5-F3EA-47CF-92D0-8D2F425F3588}" srcOrd="1" destOrd="0" presId="urn:microsoft.com/office/officeart/2005/8/layout/orgChart1"/>
    <dgm:cxn modelId="{BB743F68-7411-47E9-8109-01A21EB9E0D9}" type="presParOf" srcId="{F014C62E-3CE4-44F9-8E2E-F13E974F28ED}" destId="{A9403C23-D7BD-42F2-A8BC-DCF050A3F9AB}" srcOrd="1" destOrd="0" presId="urn:microsoft.com/office/officeart/2005/8/layout/orgChart1"/>
    <dgm:cxn modelId="{13DD2A46-C52C-4014-A89C-907CB6F52F66}" type="presParOf" srcId="{A9403C23-D7BD-42F2-A8BC-DCF050A3F9AB}" destId="{DDE3E79A-834D-4403-995D-08784E7A5627}" srcOrd="0" destOrd="0" presId="urn:microsoft.com/office/officeart/2005/8/layout/orgChart1"/>
    <dgm:cxn modelId="{A9A4BE22-ED15-40C9-9FD1-8CA576285E82}" type="presParOf" srcId="{A9403C23-D7BD-42F2-A8BC-DCF050A3F9AB}" destId="{9801345A-48DC-469F-93EA-0A98E17C6787}" srcOrd="1" destOrd="0" presId="urn:microsoft.com/office/officeart/2005/8/layout/orgChart1"/>
    <dgm:cxn modelId="{3EC1F492-299B-44F5-B10D-BAF5A15F1219}" type="presParOf" srcId="{9801345A-48DC-469F-93EA-0A98E17C6787}" destId="{9D0A29B1-04A1-4B89-A048-ABF6DBDEE5FF}" srcOrd="0" destOrd="0" presId="urn:microsoft.com/office/officeart/2005/8/layout/orgChart1"/>
    <dgm:cxn modelId="{E5053EE6-CB9F-4402-919F-5DCCC4595869}" type="presParOf" srcId="{9D0A29B1-04A1-4B89-A048-ABF6DBDEE5FF}" destId="{695AAFD9-B7F2-41C6-9CA4-A52E4EC4CB69}" srcOrd="0" destOrd="0" presId="urn:microsoft.com/office/officeart/2005/8/layout/orgChart1"/>
    <dgm:cxn modelId="{B85EBEDC-652F-457A-B501-F5000C4FEC93}" type="presParOf" srcId="{9D0A29B1-04A1-4B89-A048-ABF6DBDEE5FF}" destId="{B8CCA214-5459-4E86-95D9-11F8C00A142C}" srcOrd="1" destOrd="0" presId="urn:microsoft.com/office/officeart/2005/8/layout/orgChart1"/>
    <dgm:cxn modelId="{047C7602-66FE-4780-BDEC-5A1051C6219A}" type="presParOf" srcId="{9801345A-48DC-469F-93EA-0A98E17C6787}" destId="{9B254B73-5F05-41B4-84D0-2AF38F25319D}" srcOrd="1" destOrd="0" presId="urn:microsoft.com/office/officeart/2005/8/layout/orgChart1"/>
    <dgm:cxn modelId="{ABBFBFCA-6B02-454A-B9C6-80EDAB1D6442}" type="presParOf" srcId="{9801345A-48DC-469F-93EA-0A98E17C6787}" destId="{CD554CCA-BDD7-413B-89E5-DA576B38FC07}" srcOrd="2" destOrd="0" presId="urn:microsoft.com/office/officeart/2005/8/layout/orgChart1"/>
    <dgm:cxn modelId="{D5651237-1C28-4904-83D5-62C7C07D7856}" type="presParOf" srcId="{A9403C23-D7BD-42F2-A8BC-DCF050A3F9AB}" destId="{5EDEB389-0FDD-42C0-BE11-C1812116CE4B}" srcOrd="2" destOrd="0" presId="urn:microsoft.com/office/officeart/2005/8/layout/orgChart1"/>
    <dgm:cxn modelId="{DEFD46E7-6E62-4418-B2B3-ADB5647A77FD}" type="presParOf" srcId="{A9403C23-D7BD-42F2-A8BC-DCF050A3F9AB}" destId="{9FEAA886-E884-4BD5-BA43-CFD6A2E481F6}" srcOrd="3" destOrd="0" presId="urn:microsoft.com/office/officeart/2005/8/layout/orgChart1"/>
    <dgm:cxn modelId="{78A01DB6-A6D3-4C0C-B8E8-10F8C9D75AAB}" type="presParOf" srcId="{9FEAA886-E884-4BD5-BA43-CFD6A2E481F6}" destId="{D45253F1-B3FF-43EC-B839-61EC764DED71}" srcOrd="0" destOrd="0" presId="urn:microsoft.com/office/officeart/2005/8/layout/orgChart1"/>
    <dgm:cxn modelId="{8E7C759C-04F1-4A4C-9477-F3C6914B04FD}" type="presParOf" srcId="{D45253F1-B3FF-43EC-B839-61EC764DED71}" destId="{95A6769C-FFA6-4DCD-B0BE-0FBDB4306C5C}" srcOrd="0" destOrd="0" presId="urn:microsoft.com/office/officeart/2005/8/layout/orgChart1"/>
    <dgm:cxn modelId="{1D1C9E54-2D7D-4ED9-8C9C-A3B6E6403D5A}" type="presParOf" srcId="{D45253F1-B3FF-43EC-B839-61EC764DED71}" destId="{36D3E36C-D3BE-4359-AA2D-098DC9407A9B}" srcOrd="1" destOrd="0" presId="urn:microsoft.com/office/officeart/2005/8/layout/orgChart1"/>
    <dgm:cxn modelId="{2BDD57D0-7D6C-484C-BE56-A56604351CC4}" type="presParOf" srcId="{9FEAA886-E884-4BD5-BA43-CFD6A2E481F6}" destId="{1D6BDC70-738C-4ED1-A0F0-8B79F0C9CAC2}" srcOrd="1" destOrd="0" presId="urn:microsoft.com/office/officeart/2005/8/layout/orgChart1"/>
    <dgm:cxn modelId="{B39C2660-2277-4608-B9CF-780184986745}" type="presParOf" srcId="{9FEAA886-E884-4BD5-BA43-CFD6A2E481F6}" destId="{12984B53-3C63-470A-B31C-46D2D89EB164}" srcOrd="2" destOrd="0" presId="urn:microsoft.com/office/officeart/2005/8/layout/orgChart1"/>
    <dgm:cxn modelId="{B688A615-9791-47E6-AA14-00D7D5E2B283}" type="presParOf" srcId="{A9403C23-D7BD-42F2-A8BC-DCF050A3F9AB}" destId="{49BE438C-5739-45B8-AA5A-60A55296EFC7}" srcOrd="4" destOrd="0" presId="urn:microsoft.com/office/officeart/2005/8/layout/orgChart1"/>
    <dgm:cxn modelId="{8CDA3EE3-E808-4072-95CA-C8C60457AE0D}" type="presParOf" srcId="{A9403C23-D7BD-42F2-A8BC-DCF050A3F9AB}" destId="{7F524F29-1C17-4289-8006-61C6E31450E8}" srcOrd="5" destOrd="0" presId="urn:microsoft.com/office/officeart/2005/8/layout/orgChart1"/>
    <dgm:cxn modelId="{10B2ECCE-9488-4772-8573-CEF66E1F94B9}" type="presParOf" srcId="{7F524F29-1C17-4289-8006-61C6E31450E8}" destId="{7AFC8885-C612-4224-BCAB-06E73D3E380A}" srcOrd="0" destOrd="0" presId="urn:microsoft.com/office/officeart/2005/8/layout/orgChart1"/>
    <dgm:cxn modelId="{D32BFF08-57CC-4834-BBC1-485C23F53C69}" type="presParOf" srcId="{7AFC8885-C612-4224-BCAB-06E73D3E380A}" destId="{1137C37B-A77C-44AA-BF2A-6803E5B40967}" srcOrd="0" destOrd="0" presId="urn:microsoft.com/office/officeart/2005/8/layout/orgChart1"/>
    <dgm:cxn modelId="{544483C7-4456-42BD-AC55-1CEA878843E3}" type="presParOf" srcId="{7AFC8885-C612-4224-BCAB-06E73D3E380A}" destId="{D97586FF-6CC8-453D-932B-5C834E0BAD0F}" srcOrd="1" destOrd="0" presId="urn:microsoft.com/office/officeart/2005/8/layout/orgChart1"/>
    <dgm:cxn modelId="{0078F331-6DA1-4EFC-93F8-A2C60B93C12A}" type="presParOf" srcId="{7F524F29-1C17-4289-8006-61C6E31450E8}" destId="{D6B08805-DD95-4950-AC78-FBFF5ACE84F1}" srcOrd="1" destOrd="0" presId="urn:microsoft.com/office/officeart/2005/8/layout/orgChart1"/>
    <dgm:cxn modelId="{1E7C897E-56FD-478A-AD4F-14771E7FA147}" type="presParOf" srcId="{7F524F29-1C17-4289-8006-61C6E31450E8}" destId="{91DC3A5C-E82A-4C47-B8C5-7CBD9EEFD9CB}" srcOrd="2" destOrd="0" presId="urn:microsoft.com/office/officeart/2005/8/layout/orgChart1"/>
    <dgm:cxn modelId="{2D3CECF6-8CFA-4AB3-9A54-8CDEB5CCA22F}" type="presParOf" srcId="{A9403C23-D7BD-42F2-A8BC-DCF050A3F9AB}" destId="{D7E44D3D-5745-42B4-BE7F-D547ECE602EC}" srcOrd="6" destOrd="0" presId="urn:microsoft.com/office/officeart/2005/8/layout/orgChart1"/>
    <dgm:cxn modelId="{FAA53FD7-89F1-49EE-9D3E-39B2B73B380A}" type="presParOf" srcId="{A9403C23-D7BD-42F2-A8BC-DCF050A3F9AB}" destId="{14DCEEE1-B973-44A4-9730-E664D89BB629}" srcOrd="7" destOrd="0" presId="urn:microsoft.com/office/officeart/2005/8/layout/orgChart1"/>
    <dgm:cxn modelId="{E91CF447-DD2A-42C5-8F71-736B666CE425}" type="presParOf" srcId="{14DCEEE1-B973-44A4-9730-E664D89BB629}" destId="{E42A03C7-59F4-4FED-A166-E0BE78D954A3}" srcOrd="0" destOrd="0" presId="urn:microsoft.com/office/officeart/2005/8/layout/orgChart1"/>
    <dgm:cxn modelId="{F53BE7CC-DEC1-40A8-BA34-EC3DB8AC366E}" type="presParOf" srcId="{E42A03C7-59F4-4FED-A166-E0BE78D954A3}" destId="{38125625-75B8-497C-80F5-E52F118326F1}" srcOrd="0" destOrd="0" presId="urn:microsoft.com/office/officeart/2005/8/layout/orgChart1"/>
    <dgm:cxn modelId="{AE196CA0-E0B5-4BEA-9BBC-529FF3D61C59}" type="presParOf" srcId="{E42A03C7-59F4-4FED-A166-E0BE78D954A3}" destId="{86E87FC4-17A5-43DF-BE9E-60DCCC46F84B}" srcOrd="1" destOrd="0" presId="urn:microsoft.com/office/officeart/2005/8/layout/orgChart1"/>
    <dgm:cxn modelId="{D89AECAB-3C8C-480E-ABE8-0E529B55BC4C}" type="presParOf" srcId="{14DCEEE1-B973-44A4-9730-E664D89BB629}" destId="{70A38832-402D-4857-9DFD-D337836F12B5}" srcOrd="1" destOrd="0" presId="urn:microsoft.com/office/officeart/2005/8/layout/orgChart1"/>
    <dgm:cxn modelId="{2AB74BC3-D2CC-4AAB-88A7-6F86BE2C8541}" type="presParOf" srcId="{14DCEEE1-B973-44A4-9730-E664D89BB629}" destId="{6C402B88-E30E-43A1-BA93-C8332E9A526B}" srcOrd="2" destOrd="0" presId="urn:microsoft.com/office/officeart/2005/8/layout/orgChart1"/>
    <dgm:cxn modelId="{3A3FA3FC-3171-4C2B-ADFC-200CAADAD99B}" type="presParOf" srcId="{A9403C23-D7BD-42F2-A8BC-DCF050A3F9AB}" destId="{36474EE0-E2C6-4611-B410-D6D8D8356C43}" srcOrd="8" destOrd="0" presId="urn:microsoft.com/office/officeart/2005/8/layout/orgChart1"/>
    <dgm:cxn modelId="{B22B8384-9D4A-4A72-B1BD-57715A2B2A55}" type="presParOf" srcId="{A9403C23-D7BD-42F2-A8BC-DCF050A3F9AB}" destId="{0CC01732-C108-45EA-9E1F-1D80DE2076FA}" srcOrd="9" destOrd="0" presId="urn:microsoft.com/office/officeart/2005/8/layout/orgChart1"/>
    <dgm:cxn modelId="{EF9CEC13-8FFB-469B-BA13-4FDA4DA68DC0}" type="presParOf" srcId="{0CC01732-C108-45EA-9E1F-1D80DE2076FA}" destId="{B6BCD9AC-2C4B-42E4-A0FA-BDB87FADF640}" srcOrd="0" destOrd="0" presId="urn:microsoft.com/office/officeart/2005/8/layout/orgChart1"/>
    <dgm:cxn modelId="{C1984E8A-3817-4083-AEB4-9DC805539122}" type="presParOf" srcId="{B6BCD9AC-2C4B-42E4-A0FA-BDB87FADF640}" destId="{5E1DBEC2-2AE0-4CF1-9A4E-C83A4B40E63A}" srcOrd="0" destOrd="0" presId="urn:microsoft.com/office/officeart/2005/8/layout/orgChart1"/>
    <dgm:cxn modelId="{CAEA9B85-D617-470B-A5B1-004B347CEFA8}" type="presParOf" srcId="{B6BCD9AC-2C4B-42E4-A0FA-BDB87FADF640}" destId="{9F31DF96-02D6-4ECE-AC61-7360E4DC8383}" srcOrd="1" destOrd="0" presId="urn:microsoft.com/office/officeart/2005/8/layout/orgChart1"/>
    <dgm:cxn modelId="{43089D0A-13EE-4A9D-ADF6-9BD57314140D}" type="presParOf" srcId="{0CC01732-C108-45EA-9E1F-1D80DE2076FA}" destId="{3F7EFFE1-C46A-4CDD-B4F0-1D8C43C7F73A}" srcOrd="1" destOrd="0" presId="urn:microsoft.com/office/officeart/2005/8/layout/orgChart1"/>
    <dgm:cxn modelId="{DA50B488-D55C-4608-BAAC-4D93A7AAFDD5}" type="presParOf" srcId="{0CC01732-C108-45EA-9E1F-1D80DE2076FA}" destId="{DCBA9B66-5B5D-4850-B495-A46B5224AFC2}" srcOrd="2" destOrd="0" presId="urn:microsoft.com/office/officeart/2005/8/layout/orgChart1"/>
    <dgm:cxn modelId="{97C8A96B-E0C0-4EFD-88FE-C80ED43AC3A6}" type="presParOf" srcId="{F014C62E-3CE4-44F9-8E2E-F13E974F28ED}" destId="{0E243CC9-C05D-447D-A52A-A86268F53646}" srcOrd="2" destOrd="0" presId="urn:microsoft.com/office/officeart/2005/8/layout/orgChart1"/>
    <dgm:cxn modelId="{2A6AAE9E-EF8F-41BC-AC28-C5582B4F16AF}" type="presParOf" srcId="{F5649B3D-932F-42A3-9895-365D22B431B5}" destId="{FB913653-B8CC-4502-8BED-A58A9A84FAB4}" srcOrd="2" destOrd="0" presId="urn:microsoft.com/office/officeart/2005/8/layout/orgChart1"/>
    <dgm:cxn modelId="{C32F7197-13FC-403D-BCA6-4D46EECF5C14}" type="presParOf" srcId="{1C10A0C0-65EE-4D29-9B24-3DCF010AF4A1}" destId="{5BBEBDD4-9C9D-4CF4-9834-06D12A947D0D}" srcOrd="2" destOrd="0" presId="urn:microsoft.com/office/officeart/2005/8/layout/orgChart1"/>
    <dgm:cxn modelId="{C13FD921-8BB4-4115-AD64-A03CB6BAE2A6}" type="presParOf" srcId="{1ECA3ED3-29D2-42D4-BABE-D9DA3A101169}" destId="{670D99F3-23A9-4906-8238-D4B5940125D0}"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AE077F3-5616-4350-AA1E-6391DF4FF2C6}" type="doc">
      <dgm:prSet loTypeId="urn:microsoft.com/office/officeart/2005/8/layout/orgChart1" loCatId="hierarchy" qsTypeId="urn:microsoft.com/office/officeart/2005/8/quickstyle/simple1" qsCatId="simple" csTypeId="urn:microsoft.com/office/officeart/2005/8/colors/colorful2" csCatId="colorful" phldr="1"/>
      <dgm:spPr/>
      <dgm:t>
        <a:bodyPr/>
        <a:lstStyle/>
        <a:p>
          <a:endParaRPr lang="en-US"/>
        </a:p>
      </dgm:t>
    </dgm:pt>
    <dgm:pt modelId="{FE05DAA8-7466-4C8D-A41F-CCF7DA79470D}">
      <dgm:prSet/>
      <dgm:spPr/>
      <dgm:t>
        <a:bodyPr/>
        <a:lstStyle/>
        <a:p>
          <a:r>
            <a:rPr lang="en-US" b="0" dirty="0"/>
            <a:t>Testing </a:t>
          </a:r>
          <a:endParaRPr lang="zh-CN" altLang="en-US" dirty="0"/>
        </a:p>
      </dgm:t>
    </dgm:pt>
    <dgm:pt modelId="{75F5D440-8178-43C3-8822-E9EEE35EF1AC}" type="parTrans" cxnId="{3AA11B2E-780A-46D2-95E0-4548E2F9B721}">
      <dgm:prSet/>
      <dgm:spPr/>
      <dgm:t>
        <a:bodyPr/>
        <a:lstStyle/>
        <a:p>
          <a:endParaRPr lang="zh-CN" altLang="en-US"/>
        </a:p>
      </dgm:t>
    </dgm:pt>
    <dgm:pt modelId="{6538F7B5-C879-4BE7-A39A-2096A0003190}" type="sibTrans" cxnId="{3AA11B2E-780A-46D2-95E0-4548E2F9B721}">
      <dgm:prSet/>
      <dgm:spPr/>
      <dgm:t>
        <a:bodyPr/>
        <a:lstStyle/>
        <a:p>
          <a:endParaRPr lang="zh-CN" altLang="en-US"/>
        </a:p>
      </dgm:t>
    </dgm:pt>
    <dgm:pt modelId="{A864B58F-36DD-48E1-8139-2AF2ACD99C7B}">
      <dgm:prSet/>
      <dgm:spPr/>
      <dgm:t>
        <a:bodyPr/>
        <a:lstStyle/>
        <a:p>
          <a:pPr>
            <a:buNone/>
          </a:pPr>
          <a:r>
            <a:rPr lang="en-US" b="0" dirty="0"/>
            <a:t>Test planning</a:t>
          </a:r>
        </a:p>
      </dgm:t>
    </dgm:pt>
    <dgm:pt modelId="{7BA26C8A-F74C-4B9C-97DA-219FD239D01A}" type="parTrans" cxnId="{A3605127-B56A-4150-9B2A-2969446A07A8}">
      <dgm:prSet/>
      <dgm:spPr/>
      <dgm:t>
        <a:bodyPr/>
        <a:lstStyle/>
        <a:p>
          <a:endParaRPr lang="zh-CN" altLang="en-US"/>
        </a:p>
      </dgm:t>
    </dgm:pt>
    <dgm:pt modelId="{C31BAEDB-5CC0-4545-B95D-7EDA396F1BB3}" type="sibTrans" cxnId="{A3605127-B56A-4150-9B2A-2969446A07A8}">
      <dgm:prSet/>
      <dgm:spPr/>
      <dgm:t>
        <a:bodyPr/>
        <a:lstStyle/>
        <a:p>
          <a:endParaRPr lang="zh-CN" altLang="en-US"/>
        </a:p>
      </dgm:t>
    </dgm:pt>
    <dgm:pt modelId="{D30583EC-0086-4CDA-ABB0-22FE3C9B1B91}">
      <dgm:prSet/>
      <dgm:spPr/>
      <dgm:t>
        <a:bodyPr/>
        <a:lstStyle/>
        <a:p>
          <a:pPr>
            <a:buNone/>
          </a:pPr>
          <a:r>
            <a:rPr lang="en-US" b="0" dirty="0"/>
            <a:t>UAT testing</a:t>
          </a:r>
        </a:p>
      </dgm:t>
    </dgm:pt>
    <dgm:pt modelId="{09B8AE7A-A12D-483B-B06A-7A67799D2E57}" type="parTrans" cxnId="{C22859DA-92E4-4ECA-AC2E-9A79A86EDEC5}">
      <dgm:prSet/>
      <dgm:spPr/>
      <dgm:t>
        <a:bodyPr/>
        <a:lstStyle/>
        <a:p>
          <a:endParaRPr lang="zh-CN" altLang="en-US"/>
        </a:p>
      </dgm:t>
    </dgm:pt>
    <dgm:pt modelId="{3ABF408A-2F00-4266-B73D-0A1982E15F50}" type="sibTrans" cxnId="{C22859DA-92E4-4ECA-AC2E-9A79A86EDEC5}">
      <dgm:prSet/>
      <dgm:spPr/>
      <dgm:t>
        <a:bodyPr/>
        <a:lstStyle/>
        <a:p>
          <a:endParaRPr lang="zh-CN" altLang="en-US"/>
        </a:p>
      </dgm:t>
    </dgm:pt>
    <dgm:pt modelId="{108F2422-4D79-467F-9783-283088323D61}">
      <dgm:prSet/>
      <dgm:spPr/>
      <dgm:t>
        <a:bodyPr/>
        <a:lstStyle/>
        <a:p>
          <a:pPr>
            <a:buNone/>
          </a:pPr>
          <a:r>
            <a:rPr lang="en-US" b="0" dirty="0"/>
            <a:t>Front-end Testing</a:t>
          </a:r>
        </a:p>
      </dgm:t>
    </dgm:pt>
    <dgm:pt modelId="{4019B4E1-5002-41D1-AA01-E52EA9B0CBB5}" type="parTrans" cxnId="{D3374415-1687-4405-991A-7C256186C30F}">
      <dgm:prSet/>
      <dgm:spPr/>
      <dgm:t>
        <a:bodyPr/>
        <a:lstStyle/>
        <a:p>
          <a:endParaRPr lang="zh-CN" altLang="en-US"/>
        </a:p>
      </dgm:t>
    </dgm:pt>
    <dgm:pt modelId="{E40E2FFE-61BE-4297-9581-8EB68A8E5DE7}" type="sibTrans" cxnId="{D3374415-1687-4405-991A-7C256186C30F}">
      <dgm:prSet/>
      <dgm:spPr/>
      <dgm:t>
        <a:bodyPr/>
        <a:lstStyle/>
        <a:p>
          <a:endParaRPr lang="zh-CN" altLang="en-US"/>
        </a:p>
      </dgm:t>
    </dgm:pt>
    <dgm:pt modelId="{FAEE10B7-C56D-4527-AA31-8677B4A23684}">
      <dgm:prSet/>
      <dgm:spPr/>
      <dgm:t>
        <a:bodyPr/>
        <a:lstStyle/>
        <a:p>
          <a:pPr>
            <a:buNone/>
          </a:pPr>
          <a:r>
            <a:rPr lang="en-US" b="0" dirty="0"/>
            <a:t>User Authentication</a:t>
          </a:r>
        </a:p>
      </dgm:t>
    </dgm:pt>
    <dgm:pt modelId="{2141D0AC-A841-489F-8F42-90D91F4CB294}" type="parTrans" cxnId="{6E683E37-8A0C-48E6-94C8-57E3AC932862}">
      <dgm:prSet/>
      <dgm:spPr/>
      <dgm:t>
        <a:bodyPr/>
        <a:lstStyle/>
        <a:p>
          <a:endParaRPr lang="zh-CN" altLang="en-US"/>
        </a:p>
      </dgm:t>
    </dgm:pt>
    <dgm:pt modelId="{72C2697D-87BA-4B86-BBF8-4A92104D0148}" type="sibTrans" cxnId="{6E683E37-8A0C-48E6-94C8-57E3AC932862}">
      <dgm:prSet/>
      <dgm:spPr/>
      <dgm:t>
        <a:bodyPr/>
        <a:lstStyle/>
        <a:p>
          <a:endParaRPr lang="zh-CN" altLang="en-US"/>
        </a:p>
      </dgm:t>
    </dgm:pt>
    <dgm:pt modelId="{66E896E7-9DF4-448D-BC28-4332B27F6765}">
      <dgm:prSet/>
      <dgm:spPr/>
      <dgm:t>
        <a:bodyPr/>
        <a:lstStyle/>
        <a:p>
          <a:pPr>
            <a:buNone/>
          </a:pPr>
          <a:r>
            <a:rPr lang="en-US" b="0" dirty="0"/>
            <a:t>registration, login </a:t>
          </a:r>
        </a:p>
      </dgm:t>
    </dgm:pt>
    <dgm:pt modelId="{36E50329-D889-4183-A0CC-0F81ED43C629}" type="parTrans" cxnId="{8C2D9E3B-2EE5-4002-92B3-E90C9E11E256}">
      <dgm:prSet/>
      <dgm:spPr/>
      <dgm:t>
        <a:bodyPr/>
        <a:lstStyle/>
        <a:p>
          <a:endParaRPr lang="zh-CN" altLang="en-US"/>
        </a:p>
      </dgm:t>
    </dgm:pt>
    <dgm:pt modelId="{F5586C50-22FD-4BD8-92C5-F7DBE2329645}" type="sibTrans" cxnId="{8C2D9E3B-2EE5-4002-92B3-E90C9E11E256}">
      <dgm:prSet/>
      <dgm:spPr/>
      <dgm:t>
        <a:bodyPr/>
        <a:lstStyle/>
        <a:p>
          <a:endParaRPr lang="zh-CN" altLang="en-US"/>
        </a:p>
      </dgm:t>
    </dgm:pt>
    <dgm:pt modelId="{1477A709-ED01-424E-BBE3-B14F14030D6E}">
      <dgm:prSet/>
      <dgm:spPr/>
      <dgm:t>
        <a:bodyPr/>
        <a:lstStyle/>
        <a:p>
          <a:pPr>
            <a:buNone/>
          </a:pPr>
          <a:r>
            <a:rPr lang="en-US" b="0" dirty="0"/>
            <a:t>Payment testing</a:t>
          </a:r>
        </a:p>
      </dgm:t>
    </dgm:pt>
    <dgm:pt modelId="{7246FD8A-EE3F-4775-87FA-CA233707B80F}" type="parTrans" cxnId="{6EFF1CC8-7D53-4F24-B820-FB923BE79BD2}">
      <dgm:prSet/>
      <dgm:spPr/>
      <dgm:t>
        <a:bodyPr/>
        <a:lstStyle/>
        <a:p>
          <a:endParaRPr lang="zh-CN" altLang="en-US"/>
        </a:p>
      </dgm:t>
    </dgm:pt>
    <dgm:pt modelId="{8EF0FFD5-F46F-4131-9292-78CB5485DB11}" type="sibTrans" cxnId="{6EFF1CC8-7D53-4F24-B820-FB923BE79BD2}">
      <dgm:prSet/>
      <dgm:spPr/>
      <dgm:t>
        <a:bodyPr/>
        <a:lstStyle/>
        <a:p>
          <a:endParaRPr lang="zh-CN" altLang="en-US"/>
        </a:p>
      </dgm:t>
    </dgm:pt>
    <dgm:pt modelId="{73A8937B-FC63-4B2D-A6AF-FA480E5300C3}">
      <dgm:prSet/>
      <dgm:spPr/>
      <dgm:t>
        <a:bodyPr/>
        <a:lstStyle/>
        <a:p>
          <a:pPr>
            <a:buNone/>
          </a:pPr>
          <a:r>
            <a:rPr lang="en-US" b="0" dirty="0"/>
            <a:t>Feedback</a:t>
          </a:r>
        </a:p>
      </dgm:t>
    </dgm:pt>
    <dgm:pt modelId="{D586DC76-0F9C-4137-9601-CAE5F8191DE7}" type="parTrans" cxnId="{76D2BB6F-0473-4FAE-8509-07B2DA806226}">
      <dgm:prSet/>
      <dgm:spPr/>
      <dgm:t>
        <a:bodyPr/>
        <a:lstStyle/>
        <a:p>
          <a:endParaRPr lang="zh-CN" altLang="en-US"/>
        </a:p>
      </dgm:t>
    </dgm:pt>
    <dgm:pt modelId="{15424809-CB33-4DEF-93D1-CE690AC3C2C0}" type="sibTrans" cxnId="{76D2BB6F-0473-4FAE-8509-07B2DA806226}">
      <dgm:prSet/>
      <dgm:spPr/>
      <dgm:t>
        <a:bodyPr/>
        <a:lstStyle/>
        <a:p>
          <a:endParaRPr lang="zh-CN" altLang="en-US"/>
        </a:p>
      </dgm:t>
    </dgm:pt>
    <dgm:pt modelId="{5C83D58F-5A13-42F9-8D59-928B6AB43D8C}">
      <dgm:prSet/>
      <dgm:spPr/>
      <dgm:t>
        <a:bodyPr/>
        <a:lstStyle/>
        <a:p>
          <a:pPr>
            <a:buNone/>
          </a:pPr>
          <a:r>
            <a:rPr lang="en-US" b="0" dirty="0"/>
            <a:t>Back-end Testing</a:t>
          </a:r>
        </a:p>
      </dgm:t>
    </dgm:pt>
    <dgm:pt modelId="{154B9B2C-66DD-4DDE-A103-44809E07635F}" type="parTrans" cxnId="{D075ED4B-2FDF-4B5A-9ECE-B573B5F43D7F}">
      <dgm:prSet/>
      <dgm:spPr/>
      <dgm:t>
        <a:bodyPr/>
        <a:lstStyle/>
        <a:p>
          <a:endParaRPr lang="zh-CN" altLang="en-US"/>
        </a:p>
      </dgm:t>
    </dgm:pt>
    <dgm:pt modelId="{17F5D02F-FFD1-4E8A-8519-783326678B2C}" type="sibTrans" cxnId="{D075ED4B-2FDF-4B5A-9ECE-B573B5F43D7F}">
      <dgm:prSet/>
      <dgm:spPr/>
      <dgm:t>
        <a:bodyPr/>
        <a:lstStyle/>
        <a:p>
          <a:endParaRPr lang="zh-CN" altLang="en-US"/>
        </a:p>
      </dgm:t>
    </dgm:pt>
    <dgm:pt modelId="{8F6CBA30-3EF3-4001-9BF8-419F7B2FB358}">
      <dgm:prSet/>
      <dgm:spPr/>
      <dgm:t>
        <a:bodyPr/>
        <a:lstStyle/>
        <a:p>
          <a:pPr>
            <a:buNone/>
          </a:pPr>
          <a:r>
            <a:rPr lang="en-US" b="0" dirty="0"/>
            <a:t>User Management Service</a:t>
          </a:r>
        </a:p>
      </dgm:t>
    </dgm:pt>
    <dgm:pt modelId="{FBCD7039-FD33-44D7-8E8D-175AADE1AE5E}" type="parTrans" cxnId="{95E10F41-AF4E-4596-B62D-65DDB97B03A3}">
      <dgm:prSet/>
      <dgm:spPr/>
      <dgm:t>
        <a:bodyPr/>
        <a:lstStyle/>
        <a:p>
          <a:endParaRPr lang="zh-CN" altLang="en-US"/>
        </a:p>
      </dgm:t>
    </dgm:pt>
    <dgm:pt modelId="{4D752575-17A5-47BE-8808-54EB434723C9}" type="sibTrans" cxnId="{95E10F41-AF4E-4596-B62D-65DDB97B03A3}">
      <dgm:prSet/>
      <dgm:spPr/>
      <dgm:t>
        <a:bodyPr/>
        <a:lstStyle/>
        <a:p>
          <a:endParaRPr lang="zh-CN" altLang="en-US"/>
        </a:p>
      </dgm:t>
    </dgm:pt>
    <dgm:pt modelId="{46E86810-5170-4869-98ED-A91D86D10E05}">
      <dgm:prSet/>
      <dgm:spPr/>
      <dgm:t>
        <a:bodyPr/>
        <a:lstStyle/>
        <a:p>
          <a:pPr>
            <a:buNone/>
          </a:pPr>
          <a:r>
            <a:rPr lang="en-US" b="0" dirty="0"/>
            <a:t>Medical Supplies Online Service.</a:t>
          </a:r>
        </a:p>
      </dgm:t>
    </dgm:pt>
    <dgm:pt modelId="{518E28E8-DA41-45FA-9EB4-27B908D41958}" type="parTrans" cxnId="{63F1F45A-AB3E-4D2F-AB27-76431E995181}">
      <dgm:prSet/>
      <dgm:spPr/>
      <dgm:t>
        <a:bodyPr/>
        <a:lstStyle/>
        <a:p>
          <a:endParaRPr lang="zh-CN" altLang="en-US"/>
        </a:p>
      </dgm:t>
    </dgm:pt>
    <dgm:pt modelId="{06D72481-0E5C-4BE4-ABDC-BBCADE0B1425}" type="sibTrans" cxnId="{63F1F45A-AB3E-4D2F-AB27-76431E995181}">
      <dgm:prSet/>
      <dgm:spPr/>
      <dgm:t>
        <a:bodyPr/>
        <a:lstStyle/>
        <a:p>
          <a:endParaRPr lang="zh-CN" altLang="en-US"/>
        </a:p>
      </dgm:t>
    </dgm:pt>
    <dgm:pt modelId="{7DAE60F3-4817-479A-BE58-C75F2DDB9ED7}">
      <dgm:prSet/>
      <dgm:spPr/>
      <dgm:t>
        <a:bodyPr/>
        <a:lstStyle/>
        <a:p>
          <a:pPr>
            <a:buNone/>
          </a:pPr>
          <a:r>
            <a:rPr lang="en-US" b="0" dirty="0"/>
            <a:t>Feedback and Rating Service.</a:t>
          </a:r>
        </a:p>
      </dgm:t>
    </dgm:pt>
    <dgm:pt modelId="{4C3BE98E-79B1-47D9-A74F-8650D9E9D273}" type="parTrans" cxnId="{BC555501-1A84-49FB-9F12-4782B901F926}">
      <dgm:prSet/>
      <dgm:spPr/>
      <dgm:t>
        <a:bodyPr/>
        <a:lstStyle/>
        <a:p>
          <a:endParaRPr lang="zh-CN" altLang="en-US"/>
        </a:p>
      </dgm:t>
    </dgm:pt>
    <dgm:pt modelId="{FFBD9F5C-C4BF-4F87-9079-4201CFF056CE}" type="sibTrans" cxnId="{BC555501-1A84-49FB-9F12-4782B901F926}">
      <dgm:prSet/>
      <dgm:spPr/>
      <dgm:t>
        <a:bodyPr/>
        <a:lstStyle/>
        <a:p>
          <a:endParaRPr lang="zh-CN" altLang="en-US"/>
        </a:p>
      </dgm:t>
    </dgm:pt>
    <dgm:pt modelId="{7A38F267-7657-43FB-8920-8CAB7EA5ED88}">
      <dgm:prSet/>
      <dgm:spPr/>
      <dgm:t>
        <a:bodyPr/>
        <a:lstStyle/>
        <a:p>
          <a:pPr>
            <a:buNone/>
          </a:pPr>
          <a:r>
            <a:rPr lang="en-US" b="0" dirty="0"/>
            <a:t>Medical Supplies Product Review and Verification Service.</a:t>
          </a:r>
        </a:p>
      </dgm:t>
    </dgm:pt>
    <dgm:pt modelId="{9E4704CA-612C-4EB2-9DF7-0E3501C80E31}" type="parTrans" cxnId="{09693CD3-8458-4E6C-86EB-95E17ECEEA98}">
      <dgm:prSet/>
      <dgm:spPr/>
      <dgm:t>
        <a:bodyPr/>
        <a:lstStyle/>
        <a:p>
          <a:endParaRPr lang="zh-CN" altLang="en-US"/>
        </a:p>
      </dgm:t>
    </dgm:pt>
    <dgm:pt modelId="{E754F509-6EAD-4601-9EDF-CAAEC61493C9}" type="sibTrans" cxnId="{09693CD3-8458-4E6C-86EB-95E17ECEEA98}">
      <dgm:prSet/>
      <dgm:spPr/>
      <dgm:t>
        <a:bodyPr/>
        <a:lstStyle/>
        <a:p>
          <a:endParaRPr lang="zh-CN" altLang="en-US"/>
        </a:p>
      </dgm:t>
    </dgm:pt>
    <dgm:pt modelId="{72D9C708-0A04-4F8C-B6D3-5BFE7BA23B7B}">
      <dgm:prSet/>
      <dgm:spPr/>
      <dgm:t>
        <a:bodyPr/>
        <a:lstStyle/>
        <a:p>
          <a:pPr>
            <a:buNone/>
          </a:pPr>
          <a:r>
            <a:rPr lang="en-US" b="0" dirty="0"/>
            <a:t>Real-Time Bidding System Service.</a:t>
          </a:r>
        </a:p>
      </dgm:t>
    </dgm:pt>
    <dgm:pt modelId="{EB3767FF-CE81-40C1-A3F9-30B3112276B3}" type="parTrans" cxnId="{3AA7E375-EC2D-4115-9DDF-9E484CC3ADB3}">
      <dgm:prSet/>
      <dgm:spPr/>
      <dgm:t>
        <a:bodyPr/>
        <a:lstStyle/>
        <a:p>
          <a:endParaRPr lang="zh-CN" altLang="en-US"/>
        </a:p>
      </dgm:t>
    </dgm:pt>
    <dgm:pt modelId="{21BED95E-E044-44C1-8E20-E94CA54400B1}" type="sibTrans" cxnId="{3AA7E375-EC2D-4115-9DDF-9E484CC3ADB3}">
      <dgm:prSet/>
      <dgm:spPr/>
      <dgm:t>
        <a:bodyPr/>
        <a:lstStyle/>
        <a:p>
          <a:endParaRPr lang="zh-CN" altLang="en-US"/>
        </a:p>
      </dgm:t>
    </dgm:pt>
    <dgm:pt modelId="{771524A8-469D-4E18-8624-825313CFC763}">
      <dgm:prSet/>
      <dgm:spPr/>
      <dgm:t>
        <a:bodyPr/>
        <a:lstStyle/>
        <a:p>
          <a:pPr>
            <a:buNone/>
          </a:pPr>
          <a:r>
            <a:rPr lang="en-US" b="0" dirty="0"/>
            <a:t>API Integration</a:t>
          </a:r>
        </a:p>
      </dgm:t>
    </dgm:pt>
    <dgm:pt modelId="{EF22AC52-D10C-4854-A067-2A5A01FFDF8E}" type="parTrans" cxnId="{BD7DB387-A1EA-4EC8-93F3-519320A72378}">
      <dgm:prSet/>
      <dgm:spPr/>
      <dgm:t>
        <a:bodyPr/>
        <a:lstStyle/>
        <a:p>
          <a:endParaRPr lang="zh-CN" altLang="en-US"/>
        </a:p>
      </dgm:t>
    </dgm:pt>
    <dgm:pt modelId="{F9097ACB-C7C5-4B73-AF59-58F0600EF0A5}" type="sibTrans" cxnId="{BD7DB387-A1EA-4EC8-93F3-519320A72378}">
      <dgm:prSet/>
      <dgm:spPr/>
      <dgm:t>
        <a:bodyPr/>
        <a:lstStyle/>
        <a:p>
          <a:endParaRPr lang="zh-CN" altLang="en-US"/>
        </a:p>
      </dgm:t>
    </dgm:pt>
    <dgm:pt modelId="{BEA879FA-4C18-4A95-8728-0DBF9E2BCE66}">
      <dgm:prSet/>
      <dgm:spPr/>
      <dgm:t>
        <a:bodyPr/>
        <a:lstStyle/>
        <a:p>
          <a:pPr>
            <a:buNone/>
          </a:pPr>
          <a:r>
            <a:rPr lang="en-US" b="0" dirty="0"/>
            <a:t>other Testing.</a:t>
          </a:r>
        </a:p>
      </dgm:t>
    </dgm:pt>
    <dgm:pt modelId="{D6E5F812-B023-4621-820B-0A1F80A135CE}" type="parTrans" cxnId="{51E35A62-CD61-4A54-9FEB-8F3E004049D2}">
      <dgm:prSet/>
      <dgm:spPr/>
      <dgm:t>
        <a:bodyPr/>
        <a:lstStyle/>
        <a:p>
          <a:endParaRPr lang="zh-CN" altLang="en-US"/>
        </a:p>
      </dgm:t>
    </dgm:pt>
    <dgm:pt modelId="{87299499-C33A-4BC9-A4D6-656A89EDF5A3}" type="sibTrans" cxnId="{51E35A62-CD61-4A54-9FEB-8F3E004049D2}">
      <dgm:prSet/>
      <dgm:spPr/>
      <dgm:t>
        <a:bodyPr/>
        <a:lstStyle/>
        <a:p>
          <a:endParaRPr lang="zh-CN" altLang="en-US"/>
        </a:p>
      </dgm:t>
    </dgm:pt>
    <dgm:pt modelId="{638BE98B-96C8-416A-823C-C13A06C61B52}">
      <dgm:prSet/>
      <dgm:spPr/>
      <dgm:t>
        <a:bodyPr/>
        <a:lstStyle/>
        <a:p>
          <a:pPr>
            <a:buNone/>
          </a:pPr>
          <a:r>
            <a:rPr lang="en-US" b="0" dirty="0"/>
            <a:t>Security Testing.</a:t>
          </a:r>
        </a:p>
      </dgm:t>
    </dgm:pt>
    <dgm:pt modelId="{63C9834A-8697-4886-BC34-59A82E834ABE}" type="parTrans" cxnId="{4ADCE636-0330-44B2-9C79-7B82B750537E}">
      <dgm:prSet/>
      <dgm:spPr/>
      <dgm:t>
        <a:bodyPr/>
        <a:lstStyle/>
        <a:p>
          <a:endParaRPr lang="zh-CN" altLang="en-US"/>
        </a:p>
      </dgm:t>
    </dgm:pt>
    <dgm:pt modelId="{D3439F7A-750B-42D9-9C0E-1B646B98A7C7}" type="sibTrans" cxnId="{4ADCE636-0330-44B2-9C79-7B82B750537E}">
      <dgm:prSet/>
      <dgm:spPr/>
      <dgm:t>
        <a:bodyPr/>
        <a:lstStyle/>
        <a:p>
          <a:endParaRPr lang="zh-CN" altLang="en-US"/>
        </a:p>
      </dgm:t>
    </dgm:pt>
    <dgm:pt modelId="{82E9B20B-7FAB-43AC-A4D4-60B8D99C70AD}">
      <dgm:prSet/>
      <dgm:spPr/>
      <dgm:t>
        <a:bodyPr/>
        <a:lstStyle/>
        <a:p>
          <a:pPr>
            <a:buNone/>
          </a:pPr>
          <a:r>
            <a:rPr lang="en-US" b="0" dirty="0"/>
            <a:t>Performance Testing.</a:t>
          </a:r>
        </a:p>
      </dgm:t>
    </dgm:pt>
    <dgm:pt modelId="{44077EB2-22D5-4C3B-8723-D881C89C056C}" type="parTrans" cxnId="{D2B3E08C-2EA7-4245-87E3-3D5CC38CE2D4}">
      <dgm:prSet/>
      <dgm:spPr/>
      <dgm:t>
        <a:bodyPr/>
        <a:lstStyle/>
        <a:p>
          <a:endParaRPr lang="zh-CN" altLang="en-US"/>
        </a:p>
      </dgm:t>
    </dgm:pt>
    <dgm:pt modelId="{46EA9716-7510-444A-99D1-AF9FDC51F0B0}" type="sibTrans" cxnId="{D2B3E08C-2EA7-4245-87E3-3D5CC38CE2D4}">
      <dgm:prSet/>
      <dgm:spPr/>
      <dgm:t>
        <a:bodyPr/>
        <a:lstStyle/>
        <a:p>
          <a:endParaRPr lang="zh-CN" altLang="en-US"/>
        </a:p>
      </dgm:t>
    </dgm:pt>
    <dgm:pt modelId="{86BE226D-4894-4251-9E38-EB210FED6111}">
      <dgm:prSet/>
      <dgm:spPr/>
      <dgm:t>
        <a:bodyPr/>
        <a:lstStyle/>
        <a:p>
          <a:pPr>
            <a:buNone/>
          </a:pPr>
          <a:r>
            <a:rPr lang="en-US" b="0" dirty="0"/>
            <a:t>Scalability Testing.</a:t>
          </a:r>
        </a:p>
      </dgm:t>
    </dgm:pt>
    <dgm:pt modelId="{EE748589-CBDC-41B3-9706-A093821D08C9}" type="parTrans" cxnId="{B5A9BE25-EE7B-43D6-B5E0-88FD06B044B7}">
      <dgm:prSet/>
      <dgm:spPr/>
      <dgm:t>
        <a:bodyPr/>
        <a:lstStyle/>
        <a:p>
          <a:endParaRPr lang="zh-CN" altLang="en-US"/>
        </a:p>
      </dgm:t>
    </dgm:pt>
    <dgm:pt modelId="{C20E33B7-C94D-4011-9903-A5701A066561}" type="sibTrans" cxnId="{B5A9BE25-EE7B-43D6-B5E0-88FD06B044B7}">
      <dgm:prSet/>
      <dgm:spPr/>
      <dgm:t>
        <a:bodyPr/>
        <a:lstStyle/>
        <a:p>
          <a:endParaRPr lang="zh-CN" altLang="en-US"/>
        </a:p>
      </dgm:t>
    </dgm:pt>
    <dgm:pt modelId="{96143A52-6428-4B58-BA8D-12DC08D2B4E2}">
      <dgm:prSet/>
      <dgm:spPr/>
      <dgm:t>
        <a:bodyPr/>
        <a:lstStyle/>
        <a:p>
          <a:pPr>
            <a:buNone/>
          </a:pPr>
          <a:r>
            <a:rPr lang="en-US" b="0" dirty="0"/>
            <a:t>Usability Testing.</a:t>
          </a:r>
        </a:p>
      </dgm:t>
    </dgm:pt>
    <dgm:pt modelId="{BFEA6C6B-C567-4BA5-AD29-A302B6E2B087}" type="parTrans" cxnId="{8505EBED-0DFA-4594-88A6-3A148CED8046}">
      <dgm:prSet/>
      <dgm:spPr/>
      <dgm:t>
        <a:bodyPr/>
        <a:lstStyle/>
        <a:p>
          <a:endParaRPr lang="zh-CN" altLang="en-US"/>
        </a:p>
      </dgm:t>
    </dgm:pt>
    <dgm:pt modelId="{5B7F6C65-E541-40A2-A6B4-49FAF1DF41CA}" type="sibTrans" cxnId="{8505EBED-0DFA-4594-88A6-3A148CED8046}">
      <dgm:prSet/>
      <dgm:spPr/>
      <dgm:t>
        <a:bodyPr/>
        <a:lstStyle/>
        <a:p>
          <a:endParaRPr lang="zh-CN" altLang="en-US"/>
        </a:p>
      </dgm:t>
    </dgm:pt>
    <dgm:pt modelId="{FD38D675-2DAC-4C76-AD27-BFC467C53B3E}">
      <dgm:prSet/>
      <dgm:spPr/>
      <dgm:t>
        <a:bodyPr/>
        <a:lstStyle/>
        <a:p>
          <a:pPr>
            <a:buNone/>
          </a:pPr>
          <a:r>
            <a:rPr lang="en-US" b="0" dirty="0"/>
            <a:t>Test execution</a:t>
          </a:r>
        </a:p>
      </dgm:t>
    </dgm:pt>
    <dgm:pt modelId="{0F45DFA3-460B-4BC0-BD0C-B01CABC37763}" type="parTrans" cxnId="{0721D670-3B7C-4AA9-B47D-8611EDEECA10}">
      <dgm:prSet/>
      <dgm:spPr/>
      <dgm:t>
        <a:bodyPr/>
        <a:lstStyle/>
        <a:p>
          <a:endParaRPr lang="zh-CN" altLang="en-US"/>
        </a:p>
      </dgm:t>
    </dgm:pt>
    <dgm:pt modelId="{2304A25B-C3F3-4DC9-9350-CE65340C5C17}" type="sibTrans" cxnId="{0721D670-3B7C-4AA9-B47D-8611EDEECA10}">
      <dgm:prSet/>
      <dgm:spPr/>
      <dgm:t>
        <a:bodyPr/>
        <a:lstStyle/>
        <a:p>
          <a:endParaRPr lang="zh-CN" altLang="en-US"/>
        </a:p>
      </dgm:t>
    </dgm:pt>
    <dgm:pt modelId="{302767B8-5465-4890-892D-2DDFC5CD3EB7}">
      <dgm:prSet/>
      <dgm:spPr/>
      <dgm:t>
        <a:bodyPr/>
        <a:lstStyle/>
        <a:p>
          <a:pPr>
            <a:buNone/>
          </a:pPr>
          <a:r>
            <a:rPr lang="en-US" b="0" dirty="0"/>
            <a:t>UAT testing</a:t>
          </a:r>
        </a:p>
      </dgm:t>
    </dgm:pt>
    <dgm:pt modelId="{FBF12251-762A-483D-A553-9A8252066253}" type="parTrans" cxnId="{F8B5510E-7D9D-4F09-8B27-3E9F2EDB41BD}">
      <dgm:prSet/>
      <dgm:spPr/>
      <dgm:t>
        <a:bodyPr/>
        <a:lstStyle/>
        <a:p>
          <a:endParaRPr lang="zh-CN" altLang="en-US"/>
        </a:p>
      </dgm:t>
    </dgm:pt>
    <dgm:pt modelId="{5DBA2300-E045-4D42-BEFC-6318D47254E9}" type="sibTrans" cxnId="{F8B5510E-7D9D-4F09-8B27-3E9F2EDB41BD}">
      <dgm:prSet/>
      <dgm:spPr/>
      <dgm:t>
        <a:bodyPr/>
        <a:lstStyle/>
        <a:p>
          <a:endParaRPr lang="zh-CN" altLang="en-US"/>
        </a:p>
      </dgm:t>
    </dgm:pt>
    <dgm:pt modelId="{DB5E22E9-74F0-432D-94D0-8AA0DA21EB8C}">
      <dgm:prSet/>
      <dgm:spPr/>
      <dgm:t>
        <a:bodyPr/>
        <a:lstStyle/>
        <a:p>
          <a:pPr>
            <a:buNone/>
          </a:pPr>
          <a:r>
            <a:rPr lang="en-US" b="0" dirty="0"/>
            <a:t>prepare UAT </a:t>
          </a:r>
          <a:r>
            <a:rPr lang="en-US" b="0" dirty="0" err="1"/>
            <a:t>evnironment</a:t>
          </a:r>
          <a:endParaRPr lang="en-US" b="0" dirty="0"/>
        </a:p>
      </dgm:t>
    </dgm:pt>
    <dgm:pt modelId="{863D6B19-72C1-4D56-9714-E1A44D812B5C}" type="parTrans" cxnId="{7EAE7A96-5EA9-46D3-9562-040B9BFCE5B1}">
      <dgm:prSet/>
      <dgm:spPr/>
      <dgm:t>
        <a:bodyPr/>
        <a:lstStyle/>
        <a:p>
          <a:endParaRPr lang="zh-CN" altLang="en-US"/>
        </a:p>
      </dgm:t>
    </dgm:pt>
    <dgm:pt modelId="{AA3916E3-32D9-46DE-86E7-CBE812A020CC}" type="sibTrans" cxnId="{7EAE7A96-5EA9-46D3-9562-040B9BFCE5B1}">
      <dgm:prSet/>
      <dgm:spPr/>
      <dgm:t>
        <a:bodyPr/>
        <a:lstStyle/>
        <a:p>
          <a:endParaRPr lang="zh-CN" altLang="en-US"/>
        </a:p>
      </dgm:t>
    </dgm:pt>
    <dgm:pt modelId="{5F2E2F49-F779-4B5D-8CA2-F99286E54FA2}">
      <dgm:prSet/>
      <dgm:spPr/>
      <dgm:t>
        <a:bodyPr/>
        <a:lstStyle/>
        <a:p>
          <a:pPr>
            <a:buNone/>
          </a:pPr>
          <a:r>
            <a:rPr lang="en-US" b="0" dirty="0"/>
            <a:t>define testing  scenarios</a:t>
          </a:r>
        </a:p>
      </dgm:t>
    </dgm:pt>
    <dgm:pt modelId="{CEFC566C-4C98-4ED0-BCD7-FA7B9DC2A47E}" type="parTrans" cxnId="{D4FF0C72-B6EF-44F7-BFB3-80CB009CCEC6}">
      <dgm:prSet/>
      <dgm:spPr/>
      <dgm:t>
        <a:bodyPr/>
        <a:lstStyle/>
        <a:p>
          <a:endParaRPr lang="zh-CN" altLang="en-US"/>
        </a:p>
      </dgm:t>
    </dgm:pt>
    <dgm:pt modelId="{879B3A6A-FC2F-45B1-A45C-770E9B8C3785}" type="sibTrans" cxnId="{D4FF0C72-B6EF-44F7-BFB3-80CB009CCEC6}">
      <dgm:prSet/>
      <dgm:spPr/>
      <dgm:t>
        <a:bodyPr/>
        <a:lstStyle/>
        <a:p>
          <a:endParaRPr lang="zh-CN" altLang="en-US"/>
        </a:p>
      </dgm:t>
    </dgm:pt>
    <dgm:pt modelId="{8D9A0EC3-AD5B-43EA-AD3F-768E2F6D275C}">
      <dgm:prSet/>
      <dgm:spPr/>
      <dgm:t>
        <a:bodyPr/>
        <a:lstStyle/>
        <a:p>
          <a:pPr>
            <a:buNone/>
          </a:pPr>
          <a:r>
            <a:rPr lang="en-US" b="0" dirty="0"/>
            <a:t>get feedback from UAT team</a:t>
          </a:r>
        </a:p>
      </dgm:t>
    </dgm:pt>
    <dgm:pt modelId="{F61E8E2A-62DA-48C8-ADA2-DB77A2DED3D2}" type="parTrans" cxnId="{C8C33D71-96BA-43B8-B7AF-571B261C2677}">
      <dgm:prSet/>
      <dgm:spPr/>
      <dgm:t>
        <a:bodyPr/>
        <a:lstStyle/>
        <a:p>
          <a:endParaRPr lang="zh-CN" altLang="en-US"/>
        </a:p>
      </dgm:t>
    </dgm:pt>
    <dgm:pt modelId="{786C8AAC-1FBC-41ED-A70D-0055F65BF859}" type="sibTrans" cxnId="{C8C33D71-96BA-43B8-B7AF-571B261C2677}">
      <dgm:prSet/>
      <dgm:spPr/>
      <dgm:t>
        <a:bodyPr/>
        <a:lstStyle/>
        <a:p>
          <a:endParaRPr lang="zh-CN" altLang="en-US"/>
        </a:p>
      </dgm:t>
    </dgm:pt>
    <dgm:pt modelId="{5ABE1EB5-D81B-457B-8BCF-0E85CFCB3F05}">
      <dgm:prSet/>
      <dgm:spPr/>
      <dgm:t>
        <a:bodyPr/>
        <a:lstStyle/>
        <a:p>
          <a:pPr>
            <a:buNone/>
          </a:pPr>
          <a:r>
            <a:rPr lang="en-US" b="0" dirty="0"/>
            <a:t>sign off and documents</a:t>
          </a:r>
        </a:p>
      </dgm:t>
    </dgm:pt>
    <dgm:pt modelId="{2D748F42-4260-47D6-867F-149898FD6DC3}" type="parTrans" cxnId="{DD66B7C6-0B01-436F-B7BD-2E34ABF5790E}">
      <dgm:prSet/>
      <dgm:spPr/>
      <dgm:t>
        <a:bodyPr/>
        <a:lstStyle/>
        <a:p>
          <a:endParaRPr lang="zh-CN" altLang="en-US"/>
        </a:p>
      </dgm:t>
    </dgm:pt>
    <dgm:pt modelId="{EFA86163-037A-4EC9-9DDE-1C18FAF6BAD0}" type="sibTrans" cxnId="{DD66B7C6-0B01-436F-B7BD-2E34ABF5790E}">
      <dgm:prSet/>
      <dgm:spPr/>
      <dgm:t>
        <a:bodyPr/>
        <a:lstStyle/>
        <a:p>
          <a:endParaRPr lang="zh-CN" altLang="en-US"/>
        </a:p>
      </dgm:t>
    </dgm:pt>
    <dgm:pt modelId="{07D0D542-48F8-445C-AE94-0C96C4867108}">
      <dgm:prSet/>
      <dgm:spPr/>
      <dgm:t>
        <a:bodyPr/>
        <a:lstStyle/>
        <a:p>
          <a:pPr>
            <a:buNone/>
          </a:pPr>
          <a:r>
            <a:rPr lang="en-US" b="0" dirty="0"/>
            <a:t>Integration Testing</a:t>
          </a:r>
        </a:p>
      </dgm:t>
    </dgm:pt>
    <dgm:pt modelId="{A3235115-BA99-4931-B49A-998813EB8E90}" type="parTrans" cxnId="{B1C27ABF-CDF6-47C6-BF37-C0F5F78876D4}">
      <dgm:prSet/>
      <dgm:spPr/>
      <dgm:t>
        <a:bodyPr/>
        <a:lstStyle/>
        <a:p>
          <a:endParaRPr lang="zh-CN" altLang="en-US"/>
        </a:p>
      </dgm:t>
    </dgm:pt>
    <dgm:pt modelId="{6B257FCD-23AF-4B92-B6AD-835B730C446A}" type="sibTrans" cxnId="{B1C27ABF-CDF6-47C6-BF37-C0F5F78876D4}">
      <dgm:prSet/>
      <dgm:spPr/>
      <dgm:t>
        <a:bodyPr/>
        <a:lstStyle/>
        <a:p>
          <a:endParaRPr lang="zh-CN" altLang="en-US"/>
        </a:p>
      </dgm:t>
    </dgm:pt>
    <dgm:pt modelId="{62C98D88-2379-45D5-95B8-35BB3263C644}">
      <dgm:prSet/>
      <dgm:spPr/>
      <dgm:t>
        <a:bodyPr/>
        <a:lstStyle/>
        <a:p>
          <a:pPr>
            <a:buNone/>
          </a:pPr>
          <a:r>
            <a:rPr lang="en-US" b="0" dirty="0"/>
            <a:t>prepare testing </a:t>
          </a:r>
          <a:r>
            <a:rPr lang="en-US" b="0" dirty="0" err="1"/>
            <a:t>evnironment</a:t>
          </a:r>
          <a:endParaRPr lang="en-US" b="0" dirty="0"/>
        </a:p>
      </dgm:t>
    </dgm:pt>
    <dgm:pt modelId="{16ACADB1-343B-451F-8220-FD5C85CAAC72}" type="parTrans" cxnId="{B7B3D1B8-0CED-4DDC-9F10-E2AE12AD5FF3}">
      <dgm:prSet/>
      <dgm:spPr/>
      <dgm:t>
        <a:bodyPr/>
        <a:lstStyle/>
        <a:p>
          <a:endParaRPr lang="zh-CN" altLang="en-US"/>
        </a:p>
      </dgm:t>
    </dgm:pt>
    <dgm:pt modelId="{69BE28AC-3507-4FA0-9344-3FDBCB8217E2}" type="sibTrans" cxnId="{B7B3D1B8-0CED-4DDC-9F10-E2AE12AD5FF3}">
      <dgm:prSet/>
      <dgm:spPr/>
      <dgm:t>
        <a:bodyPr/>
        <a:lstStyle/>
        <a:p>
          <a:endParaRPr lang="zh-CN" altLang="en-US"/>
        </a:p>
      </dgm:t>
    </dgm:pt>
    <dgm:pt modelId="{B77CF41C-6383-4556-A393-E0E6F19A9527}">
      <dgm:prSet/>
      <dgm:spPr/>
      <dgm:t>
        <a:bodyPr/>
        <a:lstStyle/>
        <a:p>
          <a:pPr>
            <a:buNone/>
          </a:pPr>
          <a:r>
            <a:rPr lang="en-US" b="0" dirty="0"/>
            <a:t>add testing Cases</a:t>
          </a:r>
        </a:p>
      </dgm:t>
    </dgm:pt>
    <dgm:pt modelId="{B8A27807-B42D-4AD7-A7F6-901251640834}" type="parTrans" cxnId="{D5685DE0-42C7-4B89-AC63-A0C12E1EA2D7}">
      <dgm:prSet/>
      <dgm:spPr/>
      <dgm:t>
        <a:bodyPr/>
        <a:lstStyle/>
        <a:p>
          <a:endParaRPr lang="zh-CN" altLang="en-US"/>
        </a:p>
      </dgm:t>
    </dgm:pt>
    <dgm:pt modelId="{DBB95EE7-5CC3-4C4C-836B-4659D56795C2}" type="sibTrans" cxnId="{D5685DE0-42C7-4B89-AC63-A0C12E1EA2D7}">
      <dgm:prSet/>
      <dgm:spPr/>
      <dgm:t>
        <a:bodyPr/>
        <a:lstStyle/>
        <a:p>
          <a:endParaRPr lang="zh-CN" altLang="en-US"/>
        </a:p>
      </dgm:t>
    </dgm:pt>
    <dgm:pt modelId="{5A61D50D-13EF-41D3-A9F5-EDA2AC85246B}">
      <dgm:prSet/>
      <dgm:spPr/>
      <dgm:t>
        <a:bodyPr/>
        <a:lstStyle/>
        <a:p>
          <a:pPr>
            <a:buNone/>
          </a:pPr>
          <a:r>
            <a:rPr lang="en-US" b="0" dirty="0"/>
            <a:t>Front-end page Testing </a:t>
          </a:r>
        </a:p>
      </dgm:t>
    </dgm:pt>
    <dgm:pt modelId="{3D0D3212-27A0-4C56-B5B7-8590F05E130C}" type="parTrans" cxnId="{C14A50C4-9C71-4198-8840-0A3EB0107306}">
      <dgm:prSet/>
      <dgm:spPr/>
      <dgm:t>
        <a:bodyPr/>
        <a:lstStyle/>
        <a:p>
          <a:endParaRPr lang="zh-CN" altLang="en-US"/>
        </a:p>
      </dgm:t>
    </dgm:pt>
    <dgm:pt modelId="{8B8E723D-E7F0-484E-B673-5608241AEE78}" type="sibTrans" cxnId="{C14A50C4-9C71-4198-8840-0A3EB0107306}">
      <dgm:prSet/>
      <dgm:spPr/>
      <dgm:t>
        <a:bodyPr/>
        <a:lstStyle/>
        <a:p>
          <a:endParaRPr lang="zh-CN" altLang="en-US"/>
        </a:p>
      </dgm:t>
    </dgm:pt>
    <dgm:pt modelId="{E1C00A5A-C9E0-48E8-BBAD-BC482999BDD3}">
      <dgm:prSet/>
      <dgm:spPr/>
      <dgm:t>
        <a:bodyPr/>
        <a:lstStyle/>
        <a:p>
          <a:pPr>
            <a:buNone/>
          </a:pPr>
          <a:r>
            <a:rPr lang="en-US" b="0" dirty="0"/>
            <a:t>Back-end API Testing        </a:t>
          </a:r>
        </a:p>
      </dgm:t>
    </dgm:pt>
    <dgm:pt modelId="{F035D9BF-9131-4949-A9E9-78316966F226}" type="parTrans" cxnId="{E91D7AB0-C3E0-4B14-A340-3E8707B52324}">
      <dgm:prSet/>
      <dgm:spPr/>
      <dgm:t>
        <a:bodyPr/>
        <a:lstStyle/>
        <a:p>
          <a:endParaRPr lang="zh-CN" altLang="en-US"/>
        </a:p>
      </dgm:t>
    </dgm:pt>
    <dgm:pt modelId="{B0AE4D8F-2FE3-4554-8015-29E75D2E04C2}" type="sibTrans" cxnId="{E91D7AB0-C3E0-4B14-A340-3E8707B52324}">
      <dgm:prSet/>
      <dgm:spPr/>
      <dgm:t>
        <a:bodyPr/>
        <a:lstStyle/>
        <a:p>
          <a:endParaRPr lang="zh-CN" altLang="en-US"/>
        </a:p>
      </dgm:t>
    </dgm:pt>
    <dgm:pt modelId="{70FFFCF6-E6B9-4303-8278-C29477AE6F56}">
      <dgm:prSet/>
      <dgm:spPr/>
      <dgm:t>
        <a:bodyPr/>
        <a:lstStyle/>
        <a:p>
          <a:pPr>
            <a:buNone/>
          </a:pPr>
          <a:r>
            <a:rPr lang="en-US" b="0" dirty="0"/>
            <a:t>Performance Testing </a:t>
          </a:r>
        </a:p>
      </dgm:t>
    </dgm:pt>
    <dgm:pt modelId="{15A09A6B-3651-405B-9036-D1D6A91A1A70}" type="parTrans" cxnId="{F8CCC03E-E223-4C49-B0CC-272581A8FC1E}">
      <dgm:prSet/>
      <dgm:spPr/>
      <dgm:t>
        <a:bodyPr/>
        <a:lstStyle/>
        <a:p>
          <a:endParaRPr lang="zh-CN" altLang="en-US"/>
        </a:p>
      </dgm:t>
    </dgm:pt>
    <dgm:pt modelId="{A24DB8F3-4D23-4681-94F6-414C1FB5A94F}" type="sibTrans" cxnId="{F8CCC03E-E223-4C49-B0CC-272581A8FC1E}">
      <dgm:prSet/>
      <dgm:spPr/>
      <dgm:t>
        <a:bodyPr/>
        <a:lstStyle/>
        <a:p>
          <a:endParaRPr lang="zh-CN" altLang="en-US"/>
        </a:p>
      </dgm:t>
    </dgm:pt>
    <dgm:pt modelId="{D1F8C2DE-97F5-4106-816D-88BA213AD6D3}">
      <dgm:prSet/>
      <dgm:spPr/>
      <dgm:t>
        <a:bodyPr/>
        <a:lstStyle/>
        <a:p>
          <a:pPr>
            <a:buNone/>
          </a:pPr>
          <a:r>
            <a:rPr lang="en-US" b="0" dirty="0"/>
            <a:t>Test reporting and defect tracking</a:t>
          </a:r>
        </a:p>
      </dgm:t>
    </dgm:pt>
    <dgm:pt modelId="{DC23790F-F3CC-4596-B675-F99560B0A661}" type="parTrans" cxnId="{8E96C861-48A6-436A-A751-6437B78D01A6}">
      <dgm:prSet/>
      <dgm:spPr/>
      <dgm:t>
        <a:bodyPr/>
        <a:lstStyle/>
        <a:p>
          <a:endParaRPr lang="zh-CN" altLang="en-US"/>
        </a:p>
      </dgm:t>
    </dgm:pt>
    <dgm:pt modelId="{BE1964BA-CFDE-4CF2-823C-19C782D25BC7}" type="sibTrans" cxnId="{8E96C861-48A6-436A-A751-6437B78D01A6}">
      <dgm:prSet/>
      <dgm:spPr/>
      <dgm:t>
        <a:bodyPr/>
        <a:lstStyle/>
        <a:p>
          <a:endParaRPr lang="zh-CN" altLang="en-US"/>
        </a:p>
      </dgm:t>
    </dgm:pt>
    <dgm:pt modelId="{1D2F44B9-FE16-4187-AF2C-2DEF962C3DA7}">
      <dgm:prSet/>
      <dgm:spPr/>
      <dgm:t>
        <a:bodyPr/>
        <a:lstStyle/>
        <a:p>
          <a:pPr>
            <a:buNone/>
          </a:pPr>
          <a:r>
            <a:rPr lang="en-US" b="0" dirty="0"/>
            <a:t>bug logging</a:t>
          </a:r>
        </a:p>
      </dgm:t>
    </dgm:pt>
    <dgm:pt modelId="{EE84A51E-BD59-46AE-9A71-C0ECF4EAEC58}" type="parTrans" cxnId="{525105D2-4F49-4DBC-BADE-1B84912C8610}">
      <dgm:prSet/>
      <dgm:spPr/>
      <dgm:t>
        <a:bodyPr/>
        <a:lstStyle/>
        <a:p>
          <a:endParaRPr lang="zh-CN" altLang="en-US"/>
        </a:p>
      </dgm:t>
    </dgm:pt>
    <dgm:pt modelId="{01DF90AA-1FE4-410C-B6C1-0960C394C912}" type="sibTrans" cxnId="{525105D2-4F49-4DBC-BADE-1B84912C8610}">
      <dgm:prSet/>
      <dgm:spPr/>
      <dgm:t>
        <a:bodyPr/>
        <a:lstStyle/>
        <a:p>
          <a:endParaRPr lang="zh-CN" altLang="en-US"/>
        </a:p>
      </dgm:t>
    </dgm:pt>
    <dgm:pt modelId="{59505F06-6755-483E-973F-8DA1EE15E955}">
      <dgm:prSet/>
      <dgm:spPr/>
      <dgm:t>
        <a:bodyPr/>
        <a:lstStyle/>
        <a:p>
          <a:pPr>
            <a:buNone/>
          </a:pPr>
          <a:r>
            <a:rPr lang="en-US" b="0" dirty="0"/>
            <a:t>Search for Bug Logs</a:t>
          </a:r>
        </a:p>
      </dgm:t>
    </dgm:pt>
    <dgm:pt modelId="{BD5A9E82-80F7-4998-BF5A-DAEEECD1B9D1}" type="parTrans" cxnId="{D3554E8E-FBE4-4928-93D8-F7B7D85B9CF6}">
      <dgm:prSet/>
      <dgm:spPr/>
      <dgm:t>
        <a:bodyPr/>
        <a:lstStyle/>
        <a:p>
          <a:endParaRPr lang="zh-CN" altLang="en-US"/>
        </a:p>
      </dgm:t>
    </dgm:pt>
    <dgm:pt modelId="{3CD2210A-3CFB-446D-9C73-FBBFF48E036E}" type="sibTrans" cxnId="{D3554E8E-FBE4-4928-93D8-F7B7D85B9CF6}">
      <dgm:prSet/>
      <dgm:spPr/>
      <dgm:t>
        <a:bodyPr/>
        <a:lstStyle/>
        <a:p>
          <a:endParaRPr lang="zh-CN" altLang="en-US"/>
        </a:p>
      </dgm:t>
    </dgm:pt>
    <dgm:pt modelId="{48A1924E-866B-40D0-AB85-0A0B1FB54C51}">
      <dgm:prSet/>
      <dgm:spPr/>
      <dgm:t>
        <a:bodyPr/>
        <a:lstStyle/>
        <a:p>
          <a:pPr>
            <a:buNone/>
          </a:pPr>
          <a:r>
            <a:rPr lang="en-US" b="0" dirty="0"/>
            <a:t>Classify Bug Logs</a:t>
          </a:r>
        </a:p>
      </dgm:t>
    </dgm:pt>
    <dgm:pt modelId="{F6C53DD3-CBE8-4B2A-9724-DA24B90EB262}" type="parTrans" cxnId="{7881118B-1E96-43CC-A1C1-5F7C806F8759}">
      <dgm:prSet/>
      <dgm:spPr/>
      <dgm:t>
        <a:bodyPr/>
        <a:lstStyle/>
        <a:p>
          <a:endParaRPr lang="zh-CN" altLang="en-US"/>
        </a:p>
      </dgm:t>
    </dgm:pt>
    <dgm:pt modelId="{EDF09EB3-33B0-497F-99FA-CACD1192D74F}" type="sibTrans" cxnId="{7881118B-1E96-43CC-A1C1-5F7C806F8759}">
      <dgm:prSet/>
      <dgm:spPr/>
      <dgm:t>
        <a:bodyPr/>
        <a:lstStyle/>
        <a:p>
          <a:endParaRPr lang="zh-CN" altLang="en-US"/>
        </a:p>
      </dgm:t>
    </dgm:pt>
    <dgm:pt modelId="{7E080207-4F67-4D45-BF15-35ADB32138E0}">
      <dgm:prSet/>
      <dgm:spPr/>
      <dgm:t>
        <a:bodyPr/>
        <a:lstStyle/>
        <a:p>
          <a:pPr>
            <a:buNone/>
          </a:pPr>
          <a:r>
            <a:rPr lang="en-US" b="0" dirty="0"/>
            <a:t>Organize Bug Report</a:t>
          </a:r>
        </a:p>
      </dgm:t>
    </dgm:pt>
    <dgm:pt modelId="{A9790A73-37C9-4CD5-A8CE-49ED061C76CA}" type="parTrans" cxnId="{9A5EE952-D5EE-4999-8155-DE21A9195101}">
      <dgm:prSet/>
      <dgm:spPr/>
      <dgm:t>
        <a:bodyPr/>
        <a:lstStyle/>
        <a:p>
          <a:endParaRPr lang="zh-CN" altLang="en-US"/>
        </a:p>
      </dgm:t>
    </dgm:pt>
    <dgm:pt modelId="{00B153A3-CBF8-4B9E-BA1A-724C10A40889}" type="sibTrans" cxnId="{9A5EE952-D5EE-4999-8155-DE21A9195101}">
      <dgm:prSet/>
      <dgm:spPr/>
      <dgm:t>
        <a:bodyPr/>
        <a:lstStyle/>
        <a:p>
          <a:endParaRPr lang="zh-CN" altLang="en-US"/>
        </a:p>
      </dgm:t>
    </dgm:pt>
    <dgm:pt modelId="{9A9C5E24-4122-4264-9433-0204EB328E1B}">
      <dgm:prSet/>
      <dgm:spPr/>
      <dgm:t>
        <a:bodyPr/>
        <a:lstStyle/>
        <a:p>
          <a:pPr>
            <a:buNone/>
          </a:pPr>
          <a:r>
            <a:rPr lang="en-US" b="0" dirty="0"/>
            <a:t>Send to Developers for Handling</a:t>
          </a:r>
        </a:p>
      </dgm:t>
    </dgm:pt>
    <dgm:pt modelId="{95D06D71-52A8-48FF-983F-D9C6F37FC758}" type="parTrans" cxnId="{F18EFE61-5DF3-4170-939C-927951C6B7B1}">
      <dgm:prSet/>
      <dgm:spPr/>
      <dgm:t>
        <a:bodyPr/>
        <a:lstStyle/>
        <a:p>
          <a:endParaRPr lang="zh-CN" altLang="en-US"/>
        </a:p>
      </dgm:t>
    </dgm:pt>
    <dgm:pt modelId="{BED87BEA-78D8-4D97-B161-7C55C38825D3}" type="sibTrans" cxnId="{F18EFE61-5DF3-4170-939C-927951C6B7B1}">
      <dgm:prSet/>
      <dgm:spPr/>
      <dgm:t>
        <a:bodyPr/>
        <a:lstStyle/>
        <a:p>
          <a:endParaRPr lang="zh-CN" altLang="en-US"/>
        </a:p>
      </dgm:t>
    </dgm:pt>
    <dgm:pt modelId="{657A8280-0324-446E-A6B3-700DD46B459D}">
      <dgm:prSet/>
      <dgm:spPr/>
      <dgm:t>
        <a:bodyPr/>
        <a:lstStyle/>
        <a:p>
          <a:pPr>
            <a:buNone/>
          </a:pPr>
          <a:r>
            <a:rPr lang="en-US" b="0" dirty="0"/>
            <a:t>Bug tracking</a:t>
          </a:r>
        </a:p>
      </dgm:t>
    </dgm:pt>
    <dgm:pt modelId="{08EF3D82-2F0F-445C-B32B-F7C7FF84F3F0}" type="parTrans" cxnId="{9814D120-A720-45FB-B9C4-F2F7EBA4FC0F}">
      <dgm:prSet/>
      <dgm:spPr/>
      <dgm:t>
        <a:bodyPr/>
        <a:lstStyle/>
        <a:p>
          <a:endParaRPr lang="zh-CN" altLang="en-US"/>
        </a:p>
      </dgm:t>
    </dgm:pt>
    <dgm:pt modelId="{3B0B24E1-F1F4-4F37-BB89-93E34CEE6E3F}" type="sibTrans" cxnId="{9814D120-A720-45FB-B9C4-F2F7EBA4FC0F}">
      <dgm:prSet/>
      <dgm:spPr/>
      <dgm:t>
        <a:bodyPr/>
        <a:lstStyle/>
        <a:p>
          <a:endParaRPr lang="zh-CN" altLang="en-US"/>
        </a:p>
      </dgm:t>
    </dgm:pt>
    <dgm:pt modelId="{9A3C565A-DF97-4DBA-90A5-2857EC4B94EF}">
      <dgm:prSet/>
      <dgm:spPr/>
      <dgm:t>
        <a:bodyPr/>
        <a:lstStyle/>
        <a:p>
          <a:pPr>
            <a:buNone/>
          </a:pPr>
          <a:r>
            <a:rPr lang="en-US" b="0" dirty="0"/>
            <a:t>Add Bug Report Progress Tracking</a:t>
          </a:r>
        </a:p>
      </dgm:t>
    </dgm:pt>
    <dgm:pt modelId="{B0270B2A-CE11-48E7-BD2C-3679B0AA63CC}" type="parTrans" cxnId="{48664346-3371-416B-A99D-E9E4182B3150}">
      <dgm:prSet/>
      <dgm:spPr/>
      <dgm:t>
        <a:bodyPr/>
        <a:lstStyle/>
        <a:p>
          <a:endParaRPr lang="zh-CN" altLang="en-US"/>
        </a:p>
      </dgm:t>
    </dgm:pt>
    <dgm:pt modelId="{2E556D6B-F4E0-48F5-B4F4-DDABD413C21B}" type="sibTrans" cxnId="{48664346-3371-416B-A99D-E9E4182B3150}">
      <dgm:prSet/>
      <dgm:spPr/>
      <dgm:t>
        <a:bodyPr/>
        <a:lstStyle/>
        <a:p>
          <a:endParaRPr lang="zh-CN" altLang="en-US"/>
        </a:p>
      </dgm:t>
    </dgm:pt>
    <dgm:pt modelId="{7E3D5686-9A12-4CDE-8FC5-7CD1363D8932}">
      <dgm:prSet/>
      <dgm:spPr/>
      <dgm:t>
        <a:bodyPr/>
        <a:lstStyle/>
        <a:p>
          <a:pPr>
            <a:buNone/>
          </a:pPr>
          <a:r>
            <a:rPr lang="en-US" b="0" dirty="0"/>
            <a:t>Display Report After Handling, Further Testing</a:t>
          </a:r>
        </a:p>
      </dgm:t>
    </dgm:pt>
    <dgm:pt modelId="{C1429A86-3909-40D3-8B65-68A3E2DD301C}" type="parTrans" cxnId="{3FAE9FE9-59A3-4999-B50B-79B7E7D43645}">
      <dgm:prSet/>
      <dgm:spPr/>
      <dgm:t>
        <a:bodyPr/>
        <a:lstStyle/>
        <a:p>
          <a:endParaRPr lang="zh-CN" altLang="en-US"/>
        </a:p>
      </dgm:t>
    </dgm:pt>
    <dgm:pt modelId="{7E568B4F-1326-4187-94F1-81EE82C46A4E}" type="sibTrans" cxnId="{3FAE9FE9-59A3-4999-B50B-79B7E7D43645}">
      <dgm:prSet/>
      <dgm:spPr/>
      <dgm:t>
        <a:bodyPr/>
        <a:lstStyle/>
        <a:p>
          <a:endParaRPr lang="zh-CN" altLang="en-US"/>
        </a:p>
      </dgm:t>
    </dgm:pt>
    <dgm:pt modelId="{6AD1D392-F9DA-4622-BAA0-BA6CE4A7A832}">
      <dgm:prSet/>
      <dgm:spPr/>
      <dgm:t>
        <a:bodyPr/>
        <a:lstStyle/>
        <a:p>
          <a:r>
            <a:rPr lang="en-US" b="0" dirty="0"/>
            <a:t>Bug Issue Resolution Completed</a:t>
          </a:r>
        </a:p>
      </dgm:t>
    </dgm:pt>
    <dgm:pt modelId="{BDA55A36-DF02-46DC-87C4-6ED86D03A052}" type="parTrans" cxnId="{BC55FB9B-C5F6-4ECC-BA02-4415BD95EE0A}">
      <dgm:prSet/>
      <dgm:spPr/>
      <dgm:t>
        <a:bodyPr/>
        <a:lstStyle/>
        <a:p>
          <a:endParaRPr lang="zh-CN" altLang="en-US"/>
        </a:p>
      </dgm:t>
    </dgm:pt>
    <dgm:pt modelId="{F19326EC-0C98-46B5-BE5E-1140CEEE8AA5}" type="sibTrans" cxnId="{BC55FB9B-C5F6-4ECC-BA02-4415BD95EE0A}">
      <dgm:prSet/>
      <dgm:spPr/>
      <dgm:t>
        <a:bodyPr/>
        <a:lstStyle/>
        <a:p>
          <a:endParaRPr lang="zh-CN" altLang="en-US"/>
        </a:p>
      </dgm:t>
    </dgm:pt>
    <dgm:pt modelId="{1C032307-C506-4E47-BB29-39E84628D101}">
      <dgm:prSet/>
      <dgm:spPr/>
      <dgm:t>
        <a:bodyPr/>
        <a:lstStyle/>
        <a:p>
          <a:pPr>
            <a:buNone/>
          </a:pPr>
          <a:r>
            <a:rPr lang="en-US" b="0" dirty="0"/>
            <a:t>Determine Test Objects</a:t>
          </a:r>
        </a:p>
      </dgm:t>
    </dgm:pt>
    <dgm:pt modelId="{43508114-F6AD-4F00-8C28-22926293857C}" type="sibTrans" cxnId="{0E3A8A89-61FB-4EB2-8886-E79BCBCA5466}">
      <dgm:prSet/>
      <dgm:spPr/>
      <dgm:t>
        <a:bodyPr/>
        <a:lstStyle/>
        <a:p>
          <a:endParaRPr lang="zh-CN" altLang="en-US"/>
        </a:p>
      </dgm:t>
    </dgm:pt>
    <dgm:pt modelId="{C6520D5E-1097-4EB6-B4AF-530CD1E8D42B}" type="parTrans" cxnId="{0E3A8A89-61FB-4EB2-8886-E79BCBCA5466}">
      <dgm:prSet/>
      <dgm:spPr/>
      <dgm:t>
        <a:bodyPr/>
        <a:lstStyle/>
        <a:p>
          <a:endParaRPr lang="zh-CN" altLang="en-US"/>
        </a:p>
      </dgm:t>
    </dgm:pt>
    <dgm:pt modelId="{C504DD35-3AA0-4927-B605-71EC451B35EC}">
      <dgm:prSet/>
      <dgm:spPr/>
      <dgm:t>
        <a:bodyPr/>
        <a:lstStyle/>
        <a:p>
          <a:pPr>
            <a:buNone/>
          </a:pPr>
          <a:r>
            <a:rPr lang="en-US" b="0" dirty="0"/>
            <a:t>Define Test Scope</a:t>
          </a:r>
        </a:p>
      </dgm:t>
    </dgm:pt>
    <dgm:pt modelId="{247BED61-39DD-4306-B797-824D8C502C2F}" type="sibTrans" cxnId="{016DC5B9-88B3-48CA-AFEE-3CEA1F2A32AB}">
      <dgm:prSet/>
      <dgm:spPr/>
      <dgm:t>
        <a:bodyPr/>
        <a:lstStyle/>
        <a:p>
          <a:endParaRPr lang="zh-CN" altLang="en-US"/>
        </a:p>
      </dgm:t>
    </dgm:pt>
    <dgm:pt modelId="{5596F600-B154-42CA-AE2F-A89C85C3D445}" type="parTrans" cxnId="{016DC5B9-88B3-48CA-AFEE-3CEA1F2A32AB}">
      <dgm:prSet/>
      <dgm:spPr/>
      <dgm:t>
        <a:bodyPr/>
        <a:lstStyle/>
        <a:p>
          <a:endParaRPr lang="zh-CN" altLang="en-US"/>
        </a:p>
      </dgm:t>
    </dgm:pt>
    <dgm:pt modelId="{458180A9-4673-4464-97E1-884CB58DB20B}">
      <dgm:prSet/>
      <dgm:spPr/>
      <dgm:t>
        <a:bodyPr/>
        <a:lstStyle/>
        <a:p>
          <a:pPr>
            <a:buNone/>
          </a:pPr>
          <a:r>
            <a:rPr lang="en-US" b="0" dirty="0"/>
            <a:t>Resource Preparation</a:t>
          </a:r>
        </a:p>
      </dgm:t>
    </dgm:pt>
    <dgm:pt modelId="{FD076462-CDBA-42BD-80CC-E4E4F864BEFB}" type="sibTrans" cxnId="{B426E339-405D-41DC-8B0F-832515FADC30}">
      <dgm:prSet/>
      <dgm:spPr/>
      <dgm:t>
        <a:bodyPr/>
        <a:lstStyle/>
        <a:p>
          <a:endParaRPr lang="zh-CN" altLang="en-US"/>
        </a:p>
      </dgm:t>
    </dgm:pt>
    <dgm:pt modelId="{42E6100E-A142-4DC6-B5F0-F29451B7FEDF}" type="parTrans" cxnId="{B426E339-405D-41DC-8B0F-832515FADC30}">
      <dgm:prSet/>
      <dgm:spPr/>
      <dgm:t>
        <a:bodyPr/>
        <a:lstStyle/>
        <a:p>
          <a:endParaRPr lang="zh-CN" altLang="en-US"/>
        </a:p>
      </dgm:t>
    </dgm:pt>
    <dgm:pt modelId="{15C62F50-4BB8-4781-A51F-481F202260AD}">
      <dgm:prSet/>
      <dgm:spPr/>
      <dgm:t>
        <a:bodyPr/>
        <a:lstStyle/>
        <a:p>
          <a:pPr>
            <a:buNone/>
          </a:pPr>
          <a:r>
            <a:rPr lang="en-US" b="0" dirty="0"/>
            <a:t>Schedule Time</a:t>
          </a:r>
        </a:p>
      </dgm:t>
    </dgm:pt>
    <dgm:pt modelId="{25BE043F-D30D-482C-9D2E-F90B6AD8D749}" type="sibTrans" cxnId="{79781B5A-B6FC-4009-BEA4-F090C822F100}">
      <dgm:prSet/>
      <dgm:spPr/>
      <dgm:t>
        <a:bodyPr/>
        <a:lstStyle/>
        <a:p>
          <a:endParaRPr lang="zh-CN" altLang="en-US"/>
        </a:p>
      </dgm:t>
    </dgm:pt>
    <dgm:pt modelId="{D76B05FA-AEF4-4DC5-ABE1-BF42FFAAEB04}" type="parTrans" cxnId="{79781B5A-B6FC-4009-BEA4-F090C822F100}">
      <dgm:prSet/>
      <dgm:spPr/>
      <dgm:t>
        <a:bodyPr/>
        <a:lstStyle/>
        <a:p>
          <a:endParaRPr lang="zh-CN" altLang="en-US"/>
        </a:p>
      </dgm:t>
    </dgm:pt>
    <dgm:pt modelId="{1961EDAF-FA99-4100-98C4-CC0E21BF6B81}">
      <dgm:prSet/>
      <dgm:spPr/>
      <dgm:t>
        <a:bodyPr/>
        <a:lstStyle/>
        <a:p>
          <a:pPr>
            <a:buNone/>
          </a:pPr>
          <a:r>
            <a:rPr lang="en-US" b="0" dirty="0"/>
            <a:t>identification Risk and mitigation</a:t>
          </a:r>
        </a:p>
      </dgm:t>
    </dgm:pt>
    <dgm:pt modelId="{99B69BF9-4966-4702-8C43-B18BD986F9A6}" type="sibTrans" cxnId="{55643E13-83BE-4B2A-9CCA-9FEC8A8BAA69}">
      <dgm:prSet/>
      <dgm:spPr/>
      <dgm:t>
        <a:bodyPr/>
        <a:lstStyle/>
        <a:p>
          <a:endParaRPr lang="zh-CN" altLang="en-US"/>
        </a:p>
      </dgm:t>
    </dgm:pt>
    <dgm:pt modelId="{380804D9-2CC1-4A07-9752-8E048212BA22}" type="parTrans" cxnId="{55643E13-83BE-4B2A-9CCA-9FEC8A8BAA69}">
      <dgm:prSet/>
      <dgm:spPr/>
      <dgm:t>
        <a:bodyPr/>
        <a:lstStyle/>
        <a:p>
          <a:endParaRPr lang="zh-CN" altLang="en-US"/>
        </a:p>
      </dgm:t>
    </dgm:pt>
    <dgm:pt modelId="{C24C9C79-A76E-4A85-8ED5-E731F974DB82}">
      <dgm:prSet/>
      <dgm:spPr/>
      <dgm:t>
        <a:bodyPr/>
        <a:lstStyle/>
        <a:p>
          <a:r>
            <a:rPr lang="en-US" b="0" dirty="0"/>
            <a:t>AI-based Bidding </a:t>
          </a:r>
          <a:r>
            <a:rPr lang="en-US" b="0" dirty="0" err="1"/>
            <a:t>Algor</a:t>
          </a:r>
          <a:r>
            <a:rPr lang="en-US" altLang="zh-CN" b="0" dirty="0" err="1"/>
            <a:t>th</a:t>
          </a:r>
          <a:r>
            <a:rPr lang="en-US" b="0" dirty="0"/>
            <a:t> Testing</a:t>
          </a:r>
        </a:p>
      </dgm:t>
    </dgm:pt>
    <dgm:pt modelId="{8EB709ED-38C8-4C65-A72A-1DFB4860AC7E}" type="parTrans" cxnId="{CD0CB582-A948-468E-BBF0-FD62433A2112}">
      <dgm:prSet/>
      <dgm:spPr/>
      <dgm:t>
        <a:bodyPr/>
        <a:lstStyle/>
        <a:p>
          <a:endParaRPr lang="zh-CN" altLang="en-US"/>
        </a:p>
      </dgm:t>
    </dgm:pt>
    <dgm:pt modelId="{E0F19322-90B0-47E6-A646-AB36FFD98A7E}" type="sibTrans" cxnId="{CD0CB582-A948-468E-BBF0-FD62433A2112}">
      <dgm:prSet/>
      <dgm:spPr/>
      <dgm:t>
        <a:bodyPr/>
        <a:lstStyle/>
        <a:p>
          <a:endParaRPr lang="zh-CN" altLang="en-US"/>
        </a:p>
      </dgm:t>
    </dgm:pt>
    <dgm:pt modelId="{81AEB6E2-E41A-4DA0-AFFA-32D15541EB74}">
      <dgm:prSet/>
      <dgm:spPr/>
      <dgm:t>
        <a:bodyPr/>
        <a:lstStyle/>
        <a:p>
          <a:r>
            <a:rPr lang="en-US" b="0" dirty="0"/>
            <a:t>Define experimental</a:t>
          </a:r>
        </a:p>
      </dgm:t>
    </dgm:pt>
    <dgm:pt modelId="{F71B7746-11A0-4374-BED3-404BC9819E17}" type="parTrans" cxnId="{6572DDDA-CADC-49DB-AF6E-0EBBB9B4272F}">
      <dgm:prSet/>
      <dgm:spPr/>
      <dgm:t>
        <a:bodyPr/>
        <a:lstStyle/>
        <a:p>
          <a:endParaRPr lang="zh-CN" altLang="en-US"/>
        </a:p>
      </dgm:t>
    </dgm:pt>
    <dgm:pt modelId="{61F47AAF-67BE-4F95-AA2F-BD93CD8245F6}" type="sibTrans" cxnId="{6572DDDA-CADC-49DB-AF6E-0EBBB9B4272F}">
      <dgm:prSet/>
      <dgm:spPr/>
      <dgm:t>
        <a:bodyPr/>
        <a:lstStyle/>
        <a:p>
          <a:endParaRPr lang="zh-CN" altLang="en-US"/>
        </a:p>
      </dgm:t>
    </dgm:pt>
    <dgm:pt modelId="{3F7706BC-B499-48E5-875D-2188AD3EA1FD}">
      <dgm:prSet/>
      <dgm:spPr/>
      <dgm:t>
        <a:bodyPr/>
        <a:lstStyle/>
        <a:p>
          <a:r>
            <a:rPr lang="en-US" b="0" dirty="0"/>
            <a:t>Monitoring indicators:</a:t>
          </a:r>
        </a:p>
      </dgm:t>
    </dgm:pt>
    <dgm:pt modelId="{94682218-7F0B-43C4-BA23-4F9FD8A45AC9}" type="parTrans" cxnId="{412C9B76-4998-460A-9D50-150C7B98E992}">
      <dgm:prSet/>
      <dgm:spPr/>
      <dgm:t>
        <a:bodyPr/>
        <a:lstStyle/>
        <a:p>
          <a:endParaRPr lang="zh-CN" altLang="en-US"/>
        </a:p>
      </dgm:t>
    </dgm:pt>
    <dgm:pt modelId="{3CDA3197-69A3-4A89-A0C6-FDF35C6CD909}" type="sibTrans" cxnId="{412C9B76-4998-460A-9D50-150C7B98E992}">
      <dgm:prSet/>
      <dgm:spPr/>
      <dgm:t>
        <a:bodyPr/>
        <a:lstStyle/>
        <a:p>
          <a:endParaRPr lang="zh-CN" altLang="en-US"/>
        </a:p>
      </dgm:t>
    </dgm:pt>
    <dgm:pt modelId="{1AFD6964-D82A-47AD-8165-E20CED355D24}">
      <dgm:prSet/>
      <dgm:spPr/>
      <dgm:t>
        <a:bodyPr/>
        <a:lstStyle/>
        <a:p>
          <a:r>
            <a:rPr lang="en-US" b="0" dirty="0"/>
            <a:t>Add Main indicators</a:t>
          </a:r>
        </a:p>
      </dgm:t>
    </dgm:pt>
    <dgm:pt modelId="{1AA3D9AA-4121-4712-AA51-C41E59615305}" type="parTrans" cxnId="{6D599105-4142-4709-811B-F3753808AF4C}">
      <dgm:prSet/>
      <dgm:spPr/>
      <dgm:t>
        <a:bodyPr/>
        <a:lstStyle/>
        <a:p>
          <a:endParaRPr lang="zh-CN" altLang="en-US"/>
        </a:p>
      </dgm:t>
    </dgm:pt>
    <dgm:pt modelId="{4540C05C-C1F9-4824-ABBC-5039E26952FF}" type="sibTrans" cxnId="{6D599105-4142-4709-811B-F3753808AF4C}">
      <dgm:prSet/>
      <dgm:spPr/>
      <dgm:t>
        <a:bodyPr/>
        <a:lstStyle/>
        <a:p>
          <a:endParaRPr lang="zh-CN" altLang="en-US"/>
        </a:p>
      </dgm:t>
    </dgm:pt>
    <dgm:pt modelId="{0B70A808-E1F4-4700-B5D8-5CFB991B2042}">
      <dgm:prSet/>
      <dgm:spPr/>
      <dgm:t>
        <a:bodyPr/>
        <a:lstStyle/>
        <a:p>
          <a:r>
            <a:rPr lang="en-US" b="0" dirty="0"/>
            <a:t>auction success rate</a:t>
          </a:r>
        </a:p>
      </dgm:t>
    </dgm:pt>
    <dgm:pt modelId="{63134638-9DA5-4C19-9C98-49292CD85294}" type="parTrans" cxnId="{E50EABA5-A449-4F65-A13B-B1A1E3FEB62E}">
      <dgm:prSet/>
      <dgm:spPr/>
      <dgm:t>
        <a:bodyPr/>
        <a:lstStyle/>
        <a:p>
          <a:endParaRPr lang="zh-CN" altLang="en-US"/>
        </a:p>
      </dgm:t>
    </dgm:pt>
    <dgm:pt modelId="{6A5C16A7-1CAC-4636-B962-A5ACF5320340}" type="sibTrans" cxnId="{E50EABA5-A449-4F65-A13B-B1A1E3FEB62E}">
      <dgm:prSet/>
      <dgm:spPr/>
      <dgm:t>
        <a:bodyPr/>
        <a:lstStyle/>
        <a:p>
          <a:endParaRPr lang="zh-CN" altLang="en-US"/>
        </a:p>
      </dgm:t>
    </dgm:pt>
    <dgm:pt modelId="{064C03E8-3633-49BB-B1B3-A8427E5DC2AE}">
      <dgm:prSet/>
      <dgm:spPr/>
      <dgm:t>
        <a:bodyPr/>
        <a:lstStyle/>
        <a:p>
          <a:r>
            <a:rPr lang="en-US" b="0" dirty="0"/>
            <a:t>Deploying new algorithms</a:t>
          </a:r>
        </a:p>
      </dgm:t>
    </dgm:pt>
    <dgm:pt modelId="{3F27AA0C-3B65-460A-91D5-DB0A80E37902}" type="parTrans" cxnId="{EFC47684-466E-4C09-B005-959BE7052C8F}">
      <dgm:prSet/>
      <dgm:spPr/>
      <dgm:t>
        <a:bodyPr/>
        <a:lstStyle/>
        <a:p>
          <a:endParaRPr lang="zh-CN" altLang="en-US"/>
        </a:p>
      </dgm:t>
    </dgm:pt>
    <dgm:pt modelId="{E359F89B-44D7-4864-87C3-F377792B561C}" type="sibTrans" cxnId="{EFC47684-466E-4C09-B005-959BE7052C8F}">
      <dgm:prSet/>
      <dgm:spPr/>
      <dgm:t>
        <a:bodyPr/>
        <a:lstStyle/>
        <a:p>
          <a:endParaRPr lang="zh-CN" altLang="en-US"/>
        </a:p>
      </dgm:t>
    </dgm:pt>
    <dgm:pt modelId="{FED3DF14-5385-4C43-9BC2-C70FF9FA9A7E}">
      <dgm:prSet/>
      <dgm:spPr/>
      <dgm:t>
        <a:bodyPr/>
        <a:lstStyle/>
        <a:p>
          <a:r>
            <a:rPr lang="en-US" b="0" dirty="0"/>
            <a:t>data analysis</a:t>
          </a:r>
        </a:p>
      </dgm:t>
    </dgm:pt>
    <dgm:pt modelId="{3022E7D4-1958-4A67-B897-B7BC3E2F208A}" type="parTrans" cxnId="{012CA4A0-225D-47A0-91E6-26CFAB57F1D9}">
      <dgm:prSet/>
      <dgm:spPr/>
      <dgm:t>
        <a:bodyPr/>
        <a:lstStyle/>
        <a:p>
          <a:endParaRPr lang="zh-CN" altLang="en-US"/>
        </a:p>
      </dgm:t>
    </dgm:pt>
    <dgm:pt modelId="{96F2D462-0617-4BD2-AC63-F9CFDEE42EB8}" type="sibTrans" cxnId="{012CA4A0-225D-47A0-91E6-26CFAB57F1D9}">
      <dgm:prSet/>
      <dgm:spPr/>
      <dgm:t>
        <a:bodyPr/>
        <a:lstStyle/>
        <a:p>
          <a:endParaRPr lang="zh-CN" altLang="en-US"/>
        </a:p>
      </dgm:t>
    </dgm:pt>
    <dgm:pt modelId="{0C03C3BF-0738-4AE2-841B-3704F4365C3F}">
      <dgm:prSet/>
      <dgm:spPr/>
      <dgm:t>
        <a:bodyPr/>
        <a:lstStyle/>
        <a:p>
          <a:r>
            <a:rPr lang="en-US" b="0" dirty="0"/>
            <a:t>Algorithm  </a:t>
          </a:r>
          <a:r>
            <a:rPr lang="en-US" altLang="zh-CN" b="0" dirty="0"/>
            <a:t>u</a:t>
          </a:r>
          <a:r>
            <a:rPr lang="en-US" b="0" dirty="0"/>
            <a:t>pdate</a:t>
          </a:r>
        </a:p>
      </dgm:t>
    </dgm:pt>
    <dgm:pt modelId="{799F1D6F-DE1A-485A-9AEB-403A2816D4C3}" type="parTrans" cxnId="{E7E24E10-76BC-496B-940D-A4A64779039E}">
      <dgm:prSet/>
      <dgm:spPr/>
      <dgm:t>
        <a:bodyPr/>
        <a:lstStyle/>
        <a:p>
          <a:endParaRPr lang="zh-CN" altLang="en-US"/>
        </a:p>
      </dgm:t>
    </dgm:pt>
    <dgm:pt modelId="{9A2EB95B-C2B0-4CFA-A38D-3F6B87DE3097}" type="sibTrans" cxnId="{E7E24E10-76BC-496B-940D-A4A64779039E}">
      <dgm:prSet/>
      <dgm:spPr/>
      <dgm:t>
        <a:bodyPr/>
        <a:lstStyle/>
        <a:p>
          <a:endParaRPr lang="zh-CN" altLang="en-US"/>
        </a:p>
      </dgm:t>
    </dgm:pt>
    <dgm:pt modelId="{08AB7750-90A7-4C0A-953E-0B63D96EFE60}">
      <dgm:prSet/>
      <dgm:spPr/>
      <dgm:t>
        <a:bodyPr/>
        <a:lstStyle/>
        <a:p>
          <a:r>
            <a:rPr lang="en-US" b="0" dirty="0"/>
            <a:t>Test process</a:t>
          </a:r>
        </a:p>
      </dgm:t>
    </dgm:pt>
    <dgm:pt modelId="{A551D075-5F62-4428-AFFA-03759A9B5129}" type="parTrans" cxnId="{81034EAB-EA5D-4930-864B-73996480DD37}">
      <dgm:prSet/>
      <dgm:spPr/>
      <dgm:t>
        <a:bodyPr/>
        <a:lstStyle/>
        <a:p>
          <a:endParaRPr lang="zh-CN" altLang="en-US"/>
        </a:p>
      </dgm:t>
    </dgm:pt>
    <dgm:pt modelId="{9CB5584D-13FD-4A50-A687-6222811AFCD6}" type="sibTrans" cxnId="{81034EAB-EA5D-4930-864B-73996480DD37}">
      <dgm:prSet/>
      <dgm:spPr/>
      <dgm:t>
        <a:bodyPr/>
        <a:lstStyle/>
        <a:p>
          <a:endParaRPr lang="zh-CN" altLang="en-US"/>
        </a:p>
      </dgm:t>
    </dgm:pt>
    <dgm:pt modelId="{9E77D482-C184-415F-ADAA-3D54FE86F6C0}">
      <dgm:prSet/>
      <dgm:spPr/>
      <dgm:t>
        <a:bodyPr/>
        <a:lstStyle/>
        <a:p>
          <a:r>
            <a:rPr lang="en-US" b="0" dirty="0"/>
            <a:t>Continuous monitoring</a:t>
          </a:r>
        </a:p>
      </dgm:t>
    </dgm:pt>
    <dgm:pt modelId="{CF0E4EA4-F887-4FC6-8574-92F47A521D3E}" type="parTrans" cxnId="{50B0AABB-D34D-4C77-B763-67FEA9BB8CEB}">
      <dgm:prSet/>
      <dgm:spPr/>
      <dgm:t>
        <a:bodyPr/>
        <a:lstStyle/>
        <a:p>
          <a:endParaRPr lang="zh-CN" altLang="en-US"/>
        </a:p>
      </dgm:t>
    </dgm:pt>
    <dgm:pt modelId="{51627835-5B7D-47A7-A979-04FCFBD606F5}" type="sibTrans" cxnId="{50B0AABB-D34D-4C77-B763-67FEA9BB8CEB}">
      <dgm:prSet/>
      <dgm:spPr/>
      <dgm:t>
        <a:bodyPr/>
        <a:lstStyle/>
        <a:p>
          <a:endParaRPr lang="zh-CN" altLang="en-US"/>
        </a:p>
      </dgm:t>
    </dgm:pt>
    <dgm:pt modelId="{7D271FE7-AE38-4870-B367-AFF955C7ECC2}">
      <dgm:prSet/>
      <dgm:spPr/>
      <dgm:t>
        <a:bodyPr/>
        <a:lstStyle/>
        <a:p>
          <a:r>
            <a:rPr lang="en-US" b="0"/>
            <a:t>Iterative optimization </a:t>
          </a:r>
          <a:endParaRPr lang="en-US" b="0" dirty="0"/>
        </a:p>
      </dgm:t>
    </dgm:pt>
    <dgm:pt modelId="{894062C3-84CE-4B70-B9D7-CDE1C7676B32}" type="parTrans" cxnId="{AE1AAA3C-8DF3-4781-AAA4-9BB949899EB3}">
      <dgm:prSet/>
      <dgm:spPr/>
      <dgm:t>
        <a:bodyPr/>
        <a:lstStyle/>
        <a:p>
          <a:endParaRPr lang="zh-CN" altLang="en-US"/>
        </a:p>
      </dgm:t>
    </dgm:pt>
    <dgm:pt modelId="{2DF3FF5B-182D-4DDA-B1E4-DA3676C2CB94}" type="sibTrans" cxnId="{AE1AAA3C-8DF3-4781-AAA4-9BB949899EB3}">
      <dgm:prSet/>
      <dgm:spPr/>
      <dgm:t>
        <a:bodyPr/>
        <a:lstStyle/>
        <a:p>
          <a:endParaRPr lang="zh-CN" altLang="en-US"/>
        </a:p>
      </dgm:t>
    </dgm:pt>
    <dgm:pt modelId="{12CBC348-C781-424B-AC63-413427CB9AAE}" type="pres">
      <dgm:prSet presAssocID="{7AE077F3-5616-4350-AA1E-6391DF4FF2C6}" presName="hierChild1" presStyleCnt="0">
        <dgm:presLayoutVars>
          <dgm:orgChart val="1"/>
          <dgm:chPref val="1"/>
          <dgm:dir/>
          <dgm:animOne val="branch"/>
          <dgm:animLvl val="lvl"/>
          <dgm:resizeHandles/>
        </dgm:presLayoutVars>
      </dgm:prSet>
      <dgm:spPr/>
    </dgm:pt>
    <dgm:pt modelId="{1ECA3ED3-29D2-42D4-BABE-D9DA3A101169}" type="pres">
      <dgm:prSet presAssocID="{FE05DAA8-7466-4C8D-A41F-CCF7DA79470D}" presName="hierRoot1" presStyleCnt="0">
        <dgm:presLayoutVars>
          <dgm:hierBranch val="init"/>
        </dgm:presLayoutVars>
      </dgm:prSet>
      <dgm:spPr/>
    </dgm:pt>
    <dgm:pt modelId="{689925BB-A011-41FF-841C-D3653E57ECE6}" type="pres">
      <dgm:prSet presAssocID="{FE05DAA8-7466-4C8D-A41F-CCF7DA79470D}" presName="rootComposite1" presStyleCnt="0"/>
      <dgm:spPr/>
    </dgm:pt>
    <dgm:pt modelId="{0BDD9AB7-1323-4FCE-9D7B-7FD3ABF4CB22}" type="pres">
      <dgm:prSet presAssocID="{FE05DAA8-7466-4C8D-A41F-CCF7DA79470D}" presName="rootText1" presStyleLbl="node0" presStyleIdx="0" presStyleCnt="1">
        <dgm:presLayoutVars>
          <dgm:chPref val="3"/>
        </dgm:presLayoutVars>
      </dgm:prSet>
      <dgm:spPr/>
    </dgm:pt>
    <dgm:pt modelId="{E4552B7F-F7AB-45F8-8730-8A99B239746C}" type="pres">
      <dgm:prSet presAssocID="{FE05DAA8-7466-4C8D-A41F-CCF7DA79470D}" presName="rootConnector1" presStyleLbl="node1" presStyleIdx="0" presStyleCnt="0"/>
      <dgm:spPr/>
    </dgm:pt>
    <dgm:pt modelId="{1C914243-3576-4E37-A267-7474308395D2}" type="pres">
      <dgm:prSet presAssocID="{FE05DAA8-7466-4C8D-A41F-CCF7DA79470D}" presName="hierChild2" presStyleCnt="0"/>
      <dgm:spPr/>
    </dgm:pt>
    <dgm:pt modelId="{33F35A54-48DC-4B87-B409-AAAFE4A6F92D}" type="pres">
      <dgm:prSet presAssocID="{7BA26C8A-F74C-4B9C-97DA-219FD239D01A}" presName="Name37" presStyleLbl="parChTrans1D2" presStyleIdx="0" presStyleCnt="6"/>
      <dgm:spPr/>
    </dgm:pt>
    <dgm:pt modelId="{62B00697-CB0F-4160-9627-35167296C257}" type="pres">
      <dgm:prSet presAssocID="{A864B58F-36DD-48E1-8139-2AF2ACD99C7B}" presName="hierRoot2" presStyleCnt="0">
        <dgm:presLayoutVars>
          <dgm:hierBranch val="init"/>
        </dgm:presLayoutVars>
      </dgm:prSet>
      <dgm:spPr/>
    </dgm:pt>
    <dgm:pt modelId="{C69B0B54-9720-44A9-BE1A-4CB5702E939E}" type="pres">
      <dgm:prSet presAssocID="{A864B58F-36DD-48E1-8139-2AF2ACD99C7B}" presName="rootComposite" presStyleCnt="0"/>
      <dgm:spPr/>
    </dgm:pt>
    <dgm:pt modelId="{B6B5E881-484E-45EE-BFC3-025EAB25AB1E}" type="pres">
      <dgm:prSet presAssocID="{A864B58F-36DD-48E1-8139-2AF2ACD99C7B}" presName="rootText" presStyleLbl="node2" presStyleIdx="0" presStyleCnt="6">
        <dgm:presLayoutVars>
          <dgm:chPref val="3"/>
        </dgm:presLayoutVars>
      </dgm:prSet>
      <dgm:spPr/>
    </dgm:pt>
    <dgm:pt modelId="{3BE69E17-476E-4A5F-B251-66FA12C8B9BA}" type="pres">
      <dgm:prSet presAssocID="{A864B58F-36DD-48E1-8139-2AF2ACD99C7B}" presName="rootConnector" presStyleLbl="node2" presStyleIdx="0" presStyleCnt="6"/>
      <dgm:spPr/>
    </dgm:pt>
    <dgm:pt modelId="{7841CAA4-E892-47C1-A260-866F66410170}" type="pres">
      <dgm:prSet presAssocID="{A864B58F-36DD-48E1-8139-2AF2ACD99C7B}" presName="hierChild4" presStyleCnt="0"/>
      <dgm:spPr/>
    </dgm:pt>
    <dgm:pt modelId="{FE770E9F-AB39-4481-8C35-051331C9D53A}" type="pres">
      <dgm:prSet presAssocID="{C6520D5E-1097-4EB6-B4AF-530CD1E8D42B}" presName="Name37" presStyleLbl="parChTrans1D3" presStyleIdx="0" presStyleCnt="17"/>
      <dgm:spPr/>
    </dgm:pt>
    <dgm:pt modelId="{80BE9778-13BA-4174-BE4F-2A2E3E30C868}" type="pres">
      <dgm:prSet presAssocID="{1C032307-C506-4E47-BB29-39E84628D101}" presName="hierRoot2" presStyleCnt="0">
        <dgm:presLayoutVars>
          <dgm:hierBranch val="init"/>
        </dgm:presLayoutVars>
      </dgm:prSet>
      <dgm:spPr/>
    </dgm:pt>
    <dgm:pt modelId="{CFCD3270-FFD8-4E4B-AF6C-2C3973D75B21}" type="pres">
      <dgm:prSet presAssocID="{1C032307-C506-4E47-BB29-39E84628D101}" presName="rootComposite" presStyleCnt="0"/>
      <dgm:spPr/>
    </dgm:pt>
    <dgm:pt modelId="{7B5579BB-E0E6-461A-A891-2EF2632D016B}" type="pres">
      <dgm:prSet presAssocID="{1C032307-C506-4E47-BB29-39E84628D101}" presName="rootText" presStyleLbl="node3" presStyleIdx="0" presStyleCnt="17">
        <dgm:presLayoutVars>
          <dgm:chPref val="3"/>
        </dgm:presLayoutVars>
      </dgm:prSet>
      <dgm:spPr/>
    </dgm:pt>
    <dgm:pt modelId="{18744824-10CC-4DF5-A194-2999945E25DF}" type="pres">
      <dgm:prSet presAssocID="{1C032307-C506-4E47-BB29-39E84628D101}" presName="rootConnector" presStyleLbl="node3" presStyleIdx="0" presStyleCnt="17"/>
      <dgm:spPr/>
    </dgm:pt>
    <dgm:pt modelId="{A8CF8C34-5910-42E1-832F-E34281FD4FA5}" type="pres">
      <dgm:prSet presAssocID="{1C032307-C506-4E47-BB29-39E84628D101}" presName="hierChild4" presStyleCnt="0"/>
      <dgm:spPr/>
    </dgm:pt>
    <dgm:pt modelId="{7B1839AE-305B-497B-ABB1-5E247D4828A8}" type="pres">
      <dgm:prSet presAssocID="{1C032307-C506-4E47-BB29-39E84628D101}" presName="hierChild5" presStyleCnt="0"/>
      <dgm:spPr/>
    </dgm:pt>
    <dgm:pt modelId="{BBCB70B2-F0BA-4785-893E-7C468B3985DE}" type="pres">
      <dgm:prSet presAssocID="{5596F600-B154-42CA-AE2F-A89C85C3D445}" presName="Name37" presStyleLbl="parChTrans1D3" presStyleIdx="1" presStyleCnt="17"/>
      <dgm:spPr/>
    </dgm:pt>
    <dgm:pt modelId="{AA51D6A1-A151-4A1E-9BA8-D3D7036827C5}" type="pres">
      <dgm:prSet presAssocID="{C504DD35-3AA0-4927-B605-71EC451B35EC}" presName="hierRoot2" presStyleCnt="0">
        <dgm:presLayoutVars>
          <dgm:hierBranch val="init"/>
        </dgm:presLayoutVars>
      </dgm:prSet>
      <dgm:spPr/>
    </dgm:pt>
    <dgm:pt modelId="{81275132-4C07-4D8D-92A4-06FFAAC41B18}" type="pres">
      <dgm:prSet presAssocID="{C504DD35-3AA0-4927-B605-71EC451B35EC}" presName="rootComposite" presStyleCnt="0"/>
      <dgm:spPr/>
    </dgm:pt>
    <dgm:pt modelId="{D4544F4B-A8C3-4D9B-8533-DC12E2B763B4}" type="pres">
      <dgm:prSet presAssocID="{C504DD35-3AA0-4927-B605-71EC451B35EC}" presName="rootText" presStyleLbl="node3" presStyleIdx="1" presStyleCnt="17">
        <dgm:presLayoutVars>
          <dgm:chPref val="3"/>
        </dgm:presLayoutVars>
      </dgm:prSet>
      <dgm:spPr/>
    </dgm:pt>
    <dgm:pt modelId="{474EE581-2011-4349-983C-EDDCADB9EC11}" type="pres">
      <dgm:prSet presAssocID="{C504DD35-3AA0-4927-B605-71EC451B35EC}" presName="rootConnector" presStyleLbl="node3" presStyleIdx="1" presStyleCnt="17"/>
      <dgm:spPr/>
    </dgm:pt>
    <dgm:pt modelId="{A9E10F30-BFAC-455B-8B4C-097A2317CC3F}" type="pres">
      <dgm:prSet presAssocID="{C504DD35-3AA0-4927-B605-71EC451B35EC}" presName="hierChild4" presStyleCnt="0"/>
      <dgm:spPr/>
    </dgm:pt>
    <dgm:pt modelId="{5DA8BB50-AF3C-4611-8084-EE449275909B}" type="pres">
      <dgm:prSet presAssocID="{C504DD35-3AA0-4927-B605-71EC451B35EC}" presName="hierChild5" presStyleCnt="0"/>
      <dgm:spPr/>
    </dgm:pt>
    <dgm:pt modelId="{DC86067D-62EB-47E3-82D6-055F2A57720A}" type="pres">
      <dgm:prSet presAssocID="{42E6100E-A142-4DC6-B5F0-F29451B7FEDF}" presName="Name37" presStyleLbl="parChTrans1D3" presStyleIdx="2" presStyleCnt="17"/>
      <dgm:spPr/>
    </dgm:pt>
    <dgm:pt modelId="{14EB45F7-D0C1-4703-8291-DEF116AC8E7D}" type="pres">
      <dgm:prSet presAssocID="{458180A9-4673-4464-97E1-884CB58DB20B}" presName="hierRoot2" presStyleCnt="0">
        <dgm:presLayoutVars>
          <dgm:hierBranch val="init"/>
        </dgm:presLayoutVars>
      </dgm:prSet>
      <dgm:spPr/>
    </dgm:pt>
    <dgm:pt modelId="{8745EA43-42F6-4E7B-A949-2F04DDE1A34C}" type="pres">
      <dgm:prSet presAssocID="{458180A9-4673-4464-97E1-884CB58DB20B}" presName="rootComposite" presStyleCnt="0"/>
      <dgm:spPr/>
    </dgm:pt>
    <dgm:pt modelId="{E50D2D34-2595-4731-8F78-AFC5D271B4E0}" type="pres">
      <dgm:prSet presAssocID="{458180A9-4673-4464-97E1-884CB58DB20B}" presName="rootText" presStyleLbl="node3" presStyleIdx="2" presStyleCnt="17">
        <dgm:presLayoutVars>
          <dgm:chPref val="3"/>
        </dgm:presLayoutVars>
      </dgm:prSet>
      <dgm:spPr/>
    </dgm:pt>
    <dgm:pt modelId="{19AF4B0E-AD2A-449F-9118-B04EB300DF9C}" type="pres">
      <dgm:prSet presAssocID="{458180A9-4673-4464-97E1-884CB58DB20B}" presName="rootConnector" presStyleLbl="node3" presStyleIdx="2" presStyleCnt="17"/>
      <dgm:spPr/>
    </dgm:pt>
    <dgm:pt modelId="{F24C6DB8-4BDA-4860-A1CD-E857B9DDD294}" type="pres">
      <dgm:prSet presAssocID="{458180A9-4673-4464-97E1-884CB58DB20B}" presName="hierChild4" presStyleCnt="0"/>
      <dgm:spPr/>
    </dgm:pt>
    <dgm:pt modelId="{F37458CF-EACC-440A-95FB-9D5071FE0932}" type="pres">
      <dgm:prSet presAssocID="{458180A9-4673-4464-97E1-884CB58DB20B}" presName="hierChild5" presStyleCnt="0"/>
      <dgm:spPr/>
    </dgm:pt>
    <dgm:pt modelId="{A026210A-E13A-403F-8FC1-C0359117DDC7}" type="pres">
      <dgm:prSet presAssocID="{D76B05FA-AEF4-4DC5-ABE1-BF42FFAAEB04}" presName="Name37" presStyleLbl="parChTrans1D3" presStyleIdx="3" presStyleCnt="17"/>
      <dgm:spPr/>
    </dgm:pt>
    <dgm:pt modelId="{64756B0D-F623-429A-A3E1-4F2F6354BBA8}" type="pres">
      <dgm:prSet presAssocID="{15C62F50-4BB8-4781-A51F-481F202260AD}" presName="hierRoot2" presStyleCnt="0">
        <dgm:presLayoutVars>
          <dgm:hierBranch val="init"/>
        </dgm:presLayoutVars>
      </dgm:prSet>
      <dgm:spPr/>
    </dgm:pt>
    <dgm:pt modelId="{CE8D409E-90A0-4222-AB08-F9716980A754}" type="pres">
      <dgm:prSet presAssocID="{15C62F50-4BB8-4781-A51F-481F202260AD}" presName="rootComposite" presStyleCnt="0"/>
      <dgm:spPr/>
    </dgm:pt>
    <dgm:pt modelId="{E792134C-4CA8-44C5-9257-C82E912C460B}" type="pres">
      <dgm:prSet presAssocID="{15C62F50-4BB8-4781-A51F-481F202260AD}" presName="rootText" presStyleLbl="node3" presStyleIdx="3" presStyleCnt="17">
        <dgm:presLayoutVars>
          <dgm:chPref val="3"/>
        </dgm:presLayoutVars>
      </dgm:prSet>
      <dgm:spPr/>
    </dgm:pt>
    <dgm:pt modelId="{079AC93E-7A48-4D7E-9BEB-B0FD70D4806A}" type="pres">
      <dgm:prSet presAssocID="{15C62F50-4BB8-4781-A51F-481F202260AD}" presName="rootConnector" presStyleLbl="node3" presStyleIdx="3" presStyleCnt="17"/>
      <dgm:spPr/>
    </dgm:pt>
    <dgm:pt modelId="{BB2DC20C-5F9B-41DB-9A33-F8DCD8500F26}" type="pres">
      <dgm:prSet presAssocID="{15C62F50-4BB8-4781-A51F-481F202260AD}" presName="hierChild4" presStyleCnt="0"/>
      <dgm:spPr/>
    </dgm:pt>
    <dgm:pt modelId="{0ED5E275-41CF-4739-990A-5E66C255D70D}" type="pres">
      <dgm:prSet presAssocID="{15C62F50-4BB8-4781-A51F-481F202260AD}" presName="hierChild5" presStyleCnt="0"/>
      <dgm:spPr/>
    </dgm:pt>
    <dgm:pt modelId="{0EDD4E91-E6A6-40D3-A371-E8CF5AE31096}" type="pres">
      <dgm:prSet presAssocID="{380804D9-2CC1-4A07-9752-8E048212BA22}" presName="Name37" presStyleLbl="parChTrans1D3" presStyleIdx="4" presStyleCnt="17"/>
      <dgm:spPr/>
    </dgm:pt>
    <dgm:pt modelId="{9A5B7841-A355-4B0C-BD2D-57E266EC04FA}" type="pres">
      <dgm:prSet presAssocID="{1961EDAF-FA99-4100-98C4-CC0E21BF6B81}" presName="hierRoot2" presStyleCnt="0">
        <dgm:presLayoutVars>
          <dgm:hierBranch val="init"/>
        </dgm:presLayoutVars>
      </dgm:prSet>
      <dgm:spPr/>
    </dgm:pt>
    <dgm:pt modelId="{2A4AE990-46B5-4451-B780-064BAB8DD2A9}" type="pres">
      <dgm:prSet presAssocID="{1961EDAF-FA99-4100-98C4-CC0E21BF6B81}" presName="rootComposite" presStyleCnt="0"/>
      <dgm:spPr/>
    </dgm:pt>
    <dgm:pt modelId="{B1E4B6D5-AE84-4C83-857D-7349BD062998}" type="pres">
      <dgm:prSet presAssocID="{1961EDAF-FA99-4100-98C4-CC0E21BF6B81}" presName="rootText" presStyleLbl="node3" presStyleIdx="4" presStyleCnt="17">
        <dgm:presLayoutVars>
          <dgm:chPref val="3"/>
        </dgm:presLayoutVars>
      </dgm:prSet>
      <dgm:spPr/>
    </dgm:pt>
    <dgm:pt modelId="{1A73520D-AEAC-49AA-BC36-31B3E1D2E8AA}" type="pres">
      <dgm:prSet presAssocID="{1961EDAF-FA99-4100-98C4-CC0E21BF6B81}" presName="rootConnector" presStyleLbl="node3" presStyleIdx="4" presStyleCnt="17"/>
      <dgm:spPr/>
    </dgm:pt>
    <dgm:pt modelId="{A0507045-EE70-4391-8B50-E92B07CCA37A}" type="pres">
      <dgm:prSet presAssocID="{1961EDAF-FA99-4100-98C4-CC0E21BF6B81}" presName="hierChild4" presStyleCnt="0"/>
      <dgm:spPr/>
    </dgm:pt>
    <dgm:pt modelId="{7A4161A5-EE95-4F91-9FF6-BFD5F34C7F08}" type="pres">
      <dgm:prSet presAssocID="{1961EDAF-FA99-4100-98C4-CC0E21BF6B81}" presName="hierChild5" presStyleCnt="0"/>
      <dgm:spPr/>
    </dgm:pt>
    <dgm:pt modelId="{64B881A7-FF56-412E-9001-CC711A9C4F64}" type="pres">
      <dgm:prSet presAssocID="{A864B58F-36DD-48E1-8139-2AF2ACD99C7B}" presName="hierChild5" presStyleCnt="0"/>
      <dgm:spPr/>
    </dgm:pt>
    <dgm:pt modelId="{1960849B-FC0A-4658-8A62-F1422B0336D4}" type="pres">
      <dgm:prSet presAssocID="{09B8AE7A-A12D-483B-B06A-7A67799D2E57}" presName="Name37" presStyleLbl="parChTrans1D2" presStyleIdx="1" presStyleCnt="6"/>
      <dgm:spPr/>
    </dgm:pt>
    <dgm:pt modelId="{1AAD6B52-E01C-4468-A178-25374071EAE1}" type="pres">
      <dgm:prSet presAssocID="{D30583EC-0086-4CDA-ABB0-22FE3C9B1B91}" presName="hierRoot2" presStyleCnt="0">
        <dgm:presLayoutVars>
          <dgm:hierBranch val="init"/>
        </dgm:presLayoutVars>
      </dgm:prSet>
      <dgm:spPr/>
    </dgm:pt>
    <dgm:pt modelId="{31ACA898-AA50-4C01-8757-0E304187EA86}" type="pres">
      <dgm:prSet presAssocID="{D30583EC-0086-4CDA-ABB0-22FE3C9B1B91}" presName="rootComposite" presStyleCnt="0"/>
      <dgm:spPr/>
    </dgm:pt>
    <dgm:pt modelId="{BADD4EA6-1B4C-490D-964E-4733E09902CD}" type="pres">
      <dgm:prSet presAssocID="{D30583EC-0086-4CDA-ABB0-22FE3C9B1B91}" presName="rootText" presStyleLbl="node2" presStyleIdx="1" presStyleCnt="6">
        <dgm:presLayoutVars>
          <dgm:chPref val="3"/>
        </dgm:presLayoutVars>
      </dgm:prSet>
      <dgm:spPr/>
    </dgm:pt>
    <dgm:pt modelId="{B5FDB8A1-9564-4327-81AA-B8F6D31FADB2}" type="pres">
      <dgm:prSet presAssocID="{D30583EC-0086-4CDA-ABB0-22FE3C9B1B91}" presName="rootConnector" presStyleLbl="node2" presStyleIdx="1" presStyleCnt="6"/>
      <dgm:spPr/>
    </dgm:pt>
    <dgm:pt modelId="{CCBD0D39-8CAC-478A-9FD4-3CE516FFFAFA}" type="pres">
      <dgm:prSet presAssocID="{D30583EC-0086-4CDA-ABB0-22FE3C9B1B91}" presName="hierChild4" presStyleCnt="0"/>
      <dgm:spPr/>
    </dgm:pt>
    <dgm:pt modelId="{30D30EA6-6A6C-44A8-9E9C-618129F53C63}" type="pres">
      <dgm:prSet presAssocID="{4019B4E1-5002-41D1-AA01-E52EA9B0CBB5}" presName="Name37" presStyleLbl="parChTrans1D3" presStyleIdx="5" presStyleCnt="17"/>
      <dgm:spPr/>
    </dgm:pt>
    <dgm:pt modelId="{29AD4692-6A20-487B-BEED-4B2FDC17C78B}" type="pres">
      <dgm:prSet presAssocID="{108F2422-4D79-467F-9783-283088323D61}" presName="hierRoot2" presStyleCnt="0">
        <dgm:presLayoutVars>
          <dgm:hierBranch val="init"/>
        </dgm:presLayoutVars>
      </dgm:prSet>
      <dgm:spPr/>
    </dgm:pt>
    <dgm:pt modelId="{AAB3DD78-6115-45F4-924B-51044527EB0E}" type="pres">
      <dgm:prSet presAssocID="{108F2422-4D79-467F-9783-283088323D61}" presName="rootComposite" presStyleCnt="0"/>
      <dgm:spPr/>
    </dgm:pt>
    <dgm:pt modelId="{6DF003BF-FE01-43BE-865A-D22230136B2F}" type="pres">
      <dgm:prSet presAssocID="{108F2422-4D79-467F-9783-283088323D61}" presName="rootText" presStyleLbl="node3" presStyleIdx="5" presStyleCnt="17">
        <dgm:presLayoutVars>
          <dgm:chPref val="3"/>
        </dgm:presLayoutVars>
      </dgm:prSet>
      <dgm:spPr/>
    </dgm:pt>
    <dgm:pt modelId="{DBEF64DE-BE94-4940-AB84-5D4D86BC798A}" type="pres">
      <dgm:prSet presAssocID="{108F2422-4D79-467F-9783-283088323D61}" presName="rootConnector" presStyleLbl="node3" presStyleIdx="5" presStyleCnt="17"/>
      <dgm:spPr/>
    </dgm:pt>
    <dgm:pt modelId="{85F89370-148C-47C2-AC41-FF3780074547}" type="pres">
      <dgm:prSet presAssocID="{108F2422-4D79-467F-9783-283088323D61}" presName="hierChild4" presStyleCnt="0"/>
      <dgm:spPr/>
    </dgm:pt>
    <dgm:pt modelId="{16C2B807-B63A-4D6C-9F95-A4FCA4927C93}" type="pres">
      <dgm:prSet presAssocID="{2141D0AC-A841-489F-8F42-90D91F4CB294}" presName="Name37" presStyleLbl="parChTrans1D4" presStyleIdx="0" presStyleCnt="34"/>
      <dgm:spPr/>
    </dgm:pt>
    <dgm:pt modelId="{DDE248CB-E5A9-4995-B9D0-9CF2F8067735}" type="pres">
      <dgm:prSet presAssocID="{FAEE10B7-C56D-4527-AA31-8677B4A23684}" presName="hierRoot2" presStyleCnt="0">
        <dgm:presLayoutVars>
          <dgm:hierBranch val="init"/>
        </dgm:presLayoutVars>
      </dgm:prSet>
      <dgm:spPr/>
    </dgm:pt>
    <dgm:pt modelId="{C8C06C0D-626D-4FDA-BD1D-43D9B1D36F69}" type="pres">
      <dgm:prSet presAssocID="{FAEE10B7-C56D-4527-AA31-8677B4A23684}" presName="rootComposite" presStyleCnt="0"/>
      <dgm:spPr/>
    </dgm:pt>
    <dgm:pt modelId="{B1EDF43E-CABD-44A1-9EB9-5B56C075A9E7}" type="pres">
      <dgm:prSet presAssocID="{FAEE10B7-C56D-4527-AA31-8677B4A23684}" presName="rootText" presStyleLbl="node4" presStyleIdx="0" presStyleCnt="34">
        <dgm:presLayoutVars>
          <dgm:chPref val="3"/>
        </dgm:presLayoutVars>
      </dgm:prSet>
      <dgm:spPr/>
    </dgm:pt>
    <dgm:pt modelId="{EF8CDCC3-E120-46A9-A0E2-7B20DB1558E0}" type="pres">
      <dgm:prSet presAssocID="{FAEE10B7-C56D-4527-AA31-8677B4A23684}" presName="rootConnector" presStyleLbl="node4" presStyleIdx="0" presStyleCnt="34"/>
      <dgm:spPr/>
    </dgm:pt>
    <dgm:pt modelId="{FBC73D36-3A60-446A-A9E9-C8AC8E03571F}" type="pres">
      <dgm:prSet presAssocID="{FAEE10B7-C56D-4527-AA31-8677B4A23684}" presName="hierChild4" presStyleCnt="0"/>
      <dgm:spPr/>
    </dgm:pt>
    <dgm:pt modelId="{4B0635DA-DD6F-4F79-A5DC-918DDA5A20B5}" type="pres">
      <dgm:prSet presAssocID="{FAEE10B7-C56D-4527-AA31-8677B4A23684}" presName="hierChild5" presStyleCnt="0"/>
      <dgm:spPr/>
    </dgm:pt>
    <dgm:pt modelId="{E3F1324E-D8B9-4820-8EBB-140519360855}" type="pres">
      <dgm:prSet presAssocID="{36E50329-D889-4183-A0CC-0F81ED43C629}" presName="Name37" presStyleLbl="parChTrans1D4" presStyleIdx="1" presStyleCnt="34"/>
      <dgm:spPr/>
    </dgm:pt>
    <dgm:pt modelId="{BB20FBF3-ACD7-4AC6-A0A8-40DBBDB2A67A}" type="pres">
      <dgm:prSet presAssocID="{66E896E7-9DF4-448D-BC28-4332B27F6765}" presName="hierRoot2" presStyleCnt="0">
        <dgm:presLayoutVars>
          <dgm:hierBranch val="init"/>
        </dgm:presLayoutVars>
      </dgm:prSet>
      <dgm:spPr/>
    </dgm:pt>
    <dgm:pt modelId="{2927B1D9-83D1-4162-AC5D-19A8E711621B}" type="pres">
      <dgm:prSet presAssocID="{66E896E7-9DF4-448D-BC28-4332B27F6765}" presName="rootComposite" presStyleCnt="0"/>
      <dgm:spPr/>
    </dgm:pt>
    <dgm:pt modelId="{4C540CE9-3DD9-46C5-AA2F-B5FD52B99E0A}" type="pres">
      <dgm:prSet presAssocID="{66E896E7-9DF4-448D-BC28-4332B27F6765}" presName="rootText" presStyleLbl="node4" presStyleIdx="1" presStyleCnt="34">
        <dgm:presLayoutVars>
          <dgm:chPref val="3"/>
        </dgm:presLayoutVars>
      </dgm:prSet>
      <dgm:spPr/>
    </dgm:pt>
    <dgm:pt modelId="{D9FCD245-1432-4F2D-B3A3-F238408E9AC1}" type="pres">
      <dgm:prSet presAssocID="{66E896E7-9DF4-448D-BC28-4332B27F6765}" presName="rootConnector" presStyleLbl="node4" presStyleIdx="1" presStyleCnt="34"/>
      <dgm:spPr/>
    </dgm:pt>
    <dgm:pt modelId="{81E0FCB2-DACB-4720-A31C-F7DA7A0166F4}" type="pres">
      <dgm:prSet presAssocID="{66E896E7-9DF4-448D-BC28-4332B27F6765}" presName="hierChild4" presStyleCnt="0"/>
      <dgm:spPr/>
    </dgm:pt>
    <dgm:pt modelId="{0E8C9335-2747-433E-B2C0-58BFEF603C00}" type="pres">
      <dgm:prSet presAssocID="{66E896E7-9DF4-448D-BC28-4332B27F6765}" presName="hierChild5" presStyleCnt="0"/>
      <dgm:spPr/>
    </dgm:pt>
    <dgm:pt modelId="{70E9C519-3E19-4F83-BCC5-2D92083FEF2B}" type="pres">
      <dgm:prSet presAssocID="{7246FD8A-EE3F-4775-87FA-CA233707B80F}" presName="Name37" presStyleLbl="parChTrans1D4" presStyleIdx="2" presStyleCnt="34"/>
      <dgm:spPr/>
    </dgm:pt>
    <dgm:pt modelId="{4FF41E6E-AFD7-4BFC-BB0C-C6E211C4A480}" type="pres">
      <dgm:prSet presAssocID="{1477A709-ED01-424E-BBE3-B14F14030D6E}" presName="hierRoot2" presStyleCnt="0">
        <dgm:presLayoutVars>
          <dgm:hierBranch val="init"/>
        </dgm:presLayoutVars>
      </dgm:prSet>
      <dgm:spPr/>
    </dgm:pt>
    <dgm:pt modelId="{92E117FB-AD5F-46D8-9D14-BE816E0F0968}" type="pres">
      <dgm:prSet presAssocID="{1477A709-ED01-424E-BBE3-B14F14030D6E}" presName="rootComposite" presStyleCnt="0"/>
      <dgm:spPr/>
    </dgm:pt>
    <dgm:pt modelId="{1673CAB1-B1C4-4D70-900D-0F0C8ABB3347}" type="pres">
      <dgm:prSet presAssocID="{1477A709-ED01-424E-BBE3-B14F14030D6E}" presName="rootText" presStyleLbl="node4" presStyleIdx="2" presStyleCnt="34">
        <dgm:presLayoutVars>
          <dgm:chPref val="3"/>
        </dgm:presLayoutVars>
      </dgm:prSet>
      <dgm:spPr/>
    </dgm:pt>
    <dgm:pt modelId="{4FB8A487-7AA8-483B-8112-FDAB5BC02AF6}" type="pres">
      <dgm:prSet presAssocID="{1477A709-ED01-424E-BBE3-B14F14030D6E}" presName="rootConnector" presStyleLbl="node4" presStyleIdx="2" presStyleCnt="34"/>
      <dgm:spPr/>
    </dgm:pt>
    <dgm:pt modelId="{0026BCEB-FAA6-484B-AA65-854439B64DD8}" type="pres">
      <dgm:prSet presAssocID="{1477A709-ED01-424E-BBE3-B14F14030D6E}" presName="hierChild4" presStyleCnt="0"/>
      <dgm:spPr/>
    </dgm:pt>
    <dgm:pt modelId="{CD4FD7E8-AF0B-47B1-8F9C-B551AD4B729E}" type="pres">
      <dgm:prSet presAssocID="{1477A709-ED01-424E-BBE3-B14F14030D6E}" presName="hierChild5" presStyleCnt="0"/>
      <dgm:spPr/>
    </dgm:pt>
    <dgm:pt modelId="{DC464358-AEC7-4ADB-B2D1-1D623BA3E4B7}" type="pres">
      <dgm:prSet presAssocID="{D586DC76-0F9C-4137-9601-CAE5F8191DE7}" presName="Name37" presStyleLbl="parChTrans1D4" presStyleIdx="3" presStyleCnt="34"/>
      <dgm:spPr/>
    </dgm:pt>
    <dgm:pt modelId="{2ADA126C-7FF5-4E90-8AD9-123DE9557AC4}" type="pres">
      <dgm:prSet presAssocID="{73A8937B-FC63-4B2D-A6AF-FA480E5300C3}" presName="hierRoot2" presStyleCnt="0">
        <dgm:presLayoutVars>
          <dgm:hierBranch val="init"/>
        </dgm:presLayoutVars>
      </dgm:prSet>
      <dgm:spPr/>
    </dgm:pt>
    <dgm:pt modelId="{4AB4E1D4-A844-49FE-BB80-C9AE98BCA79E}" type="pres">
      <dgm:prSet presAssocID="{73A8937B-FC63-4B2D-A6AF-FA480E5300C3}" presName="rootComposite" presStyleCnt="0"/>
      <dgm:spPr/>
    </dgm:pt>
    <dgm:pt modelId="{60635946-C029-45CA-94EF-EE73A3757302}" type="pres">
      <dgm:prSet presAssocID="{73A8937B-FC63-4B2D-A6AF-FA480E5300C3}" presName="rootText" presStyleLbl="node4" presStyleIdx="3" presStyleCnt="34">
        <dgm:presLayoutVars>
          <dgm:chPref val="3"/>
        </dgm:presLayoutVars>
      </dgm:prSet>
      <dgm:spPr/>
    </dgm:pt>
    <dgm:pt modelId="{14B7C25E-7FAD-4FA1-BA58-D5835E38A63B}" type="pres">
      <dgm:prSet presAssocID="{73A8937B-FC63-4B2D-A6AF-FA480E5300C3}" presName="rootConnector" presStyleLbl="node4" presStyleIdx="3" presStyleCnt="34"/>
      <dgm:spPr/>
    </dgm:pt>
    <dgm:pt modelId="{4899E1D8-10B9-4126-9BB9-4A55675A4FF7}" type="pres">
      <dgm:prSet presAssocID="{73A8937B-FC63-4B2D-A6AF-FA480E5300C3}" presName="hierChild4" presStyleCnt="0"/>
      <dgm:spPr/>
    </dgm:pt>
    <dgm:pt modelId="{DD862ADA-AD87-48F4-A6B9-84DC980E9484}" type="pres">
      <dgm:prSet presAssocID="{73A8937B-FC63-4B2D-A6AF-FA480E5300C3}" presName="hierChild5" presStyleCnt="0"/>
      <dgm:spPr/>
    </dgm:pt>
    <dgm:pt modelId="{A50CBBDA-49C7-4471-8440-3E474320A813}" type="pres">
      <dgm:prSet presAssocID="{108F2422-4D79-467F-9783-283088323D61}" presName="hierChild5" presStyleCnt="0"/>
      <dgm:spPr/>
    </dgm:pt>
    <dgm:pt modelId="{07C11B9B-A8CD-4CDE-97EE-3831C3E81DC5}" type="pres">
      <dgm:prSet presAssocID="{154B9B2C-66DD-4DDE-A103-44809E07635F}" presName="Name37" presStyleLbl="parChTrans1D3" presStyleIdx="6" presStyleCnt="17"/>
      <dgm:spPr/>
    </dgm:pt>
    <dgm:pt modelId="{42C61B0A-C10E-4746-99FC-5F3C9F260E4C}" type="pres">
      <dgm:prSet presAssocID="{5C83D58F-5A13-42F9-8D59-928B6AB43D8C}" presName="hierRoot2" presStyleCnt="0">
        <dgm:presLayoutVars>
          <dgm:hierBranch val="init"/>
        </dgm:presLayoutVars>
      </dgm:prSet>
      <dgm:spPr/>
    </dgm:pt>
    <dgm:pt modelId="{7BDE0231-C552-4DA3-A270-A43B5A386997}" type="pres">
      <dgm:prSet presAssocID="{5C83D58F-5A13-42F9-8D59-928B6AB43D8C}" presName="rootComposite" presStyleCnt="0"/>
      <dgm:spPr/>
    </dgm:pt>
    <dgm:pt modelId="{D2C6B66A-E67B-44E7-B653-ECDFB1906978}" type="pres">
      <dgm:prSet presAssocID="{5C83D58F-5A13-42F9-8D59-928B6AB43D8C}" presName="rootText" presStyleLbl="node3" presStyleIdx="6" presStyleCnt="17">
        <dgm:presLayoutVars>
          <dgm:chPref val="3"/>
        </dgm:presLayoutVars>
      </dgm:prSet>
      <dgm:spPr/>
    </dgm:pt>
    <dgm:pt modelId="{976BB7AE-B7FE-4EE8-899B-7CD889CF0320}" type="pres">
      <dgm:prSet presAssocID="{5C83D58F-5A13-42F9-8D59-928B6AB43D8C}" presName="rootConnector" presStyleLbl="node3" presStyleIdx="6" presStyleCnt="17"/>
      <dgm:spPr/>
    </dgm:pt>
    <dgm:pt modelId="{454BE33E-9BAC-49AF-8ADD-AD540F25D42D}" type="pres">
      <dgm:prSet presAssocID="{5C83D58F-5A13-42F9-8D59-928B6AB43D8C}" presName="hierChild4" presStyleCnt="0"/>
      <dgm:spPr/>
    </dgm:pt>
    <dgm:pt modelId="{021FEC2F-5F3A-4AC2-850C-DA6F77E5E128}" type="pres">
      <dgm:prSet presAssocID="{FBCD7039-FD33-44D7-8E8D-175AADE1AE5E}" presName="Name37" presStyleLbl="parChTrans1D4" presStyleIdx="4" presStyleCnt="34"/>
      <dgm:spPr/>
    </dgm:pt>
    <dgm:pt modelId="{EF370701-ED95-45B6-A9AD-096DA36F4BD0}" type="pres">
      <dgm:prSet presAssocID="{8F6CBA30-3EF3-4001-9BF8-419F7B2FB358}" presName="hierRoot2" presStyleCnt="0">
        <dgm:presLayoutVars>
          <dgm:hierBranch val="init"/>
        </dgm:presLayoutVars>
      </dgm:prSet>
      <dgm:spPr/>
    </dgm:pt>
    <dgm:pt modelId="{AD65782B-7657-467E-969F-724D2C215C2F}" type="pres">
      <dgm:prSet presAssocID="{8F6CBA30-3EF3-4001-9BF8-419F7B2FB358}" presName="rootComposite" presStyleCnt="0"/>
      <dgm:spPr/>
    </dgm:pt>
    <dgm:pt modelId="{931A1764-63B3-4CA6-88BF-26C64FAF0A7E}" type="pres">
      <dgm:prSet presAssocID="{8F6CBA30-3EF3-4001-9BF8-419F7B2FB358}" presName="rootText" presStyleLbl="node4" presStyleIdx="4" presStyleCnt="34">
        <dgm:presLayoutVars>
          <dgm:chPref val="3"/>
        </dgm:presLayoutVars>
      </dgm:prSet>
      <dgm:spPr/>
    </dgm:pt>
    <dgm:pt modelId="{6DF6AF1C-6CFC-4366-B71E-C01B6D09BF77}" type="pres">
      <dgm:prSet presAssocID="{8F6CBA30-3EF3-4001-9BF8-419F7B2FB358}" presName="rootConnector" presStyleLbl="node4" presStyleIdx="4" presStyleCnt="34"/>
      <dgm:spPr/>
    </dgm:pt>
    <dgm:pt modelId="{79F1B7ED-ECF1-49A6-B13F-69FE20983592}" type="pres">
      <dgm:prSet presAssocID="{8F6CBA30-3EF3-4001-9BF8-419F7B2FB358}" presName="hierChild4" presStyleCnt="0"/>
      <dgm:spPr/>
    </dgm:pt>
    <dgm:pt modelId="{B9BB04E7-77DD-44B6-A9A6-47ADD1AA762A}" type="pres">
      <dgm:prSet presAssocID="{8F6CBA30-3EF3-4001-9BF8-419F7B2FB358}" presName="hierChild5" presStyleCnt="0"/>
      <dgm:spPr/>
    </dgm:pt>
    <dgm:pt modelId="{89C14EDA-2E54-4C58-AB52-285180423C63}" type="pres">
      <dgm:prSet presAssocID="{518E28E8-DA41-45FA-9EB4-27B908D41958}" presName="Name37" presStyleLbl="parChTrans1D4" presStyleIdx="5" presStyleCnt="34"/>
      <dgm:spPr/>
    </dgm:pt>
    <dgm:pt modelId="{EC2A1EE4-3374-4E80-911B-41367973F44F}" type="pres">
      <dgm:prSet presAssocID="{46E86810-5170-4869-98ED-A91D86D10E05}" presName="hierRoot2" presStyleCnt="0">
        <dgm:presLayoutVars>
          <dgm:hierBranch val="init"/>
        </dgm:presLayoutVars>
      </dgm:prSet>
      <dgm:spPr/>
    </dgm:pt>
    <dgm:pt modelId="{E9689B32-D013-4240-B1EE-7BC1628E039B}" type="pres">
      <dgm:prSet presAssocID="{46E86810-5170-4869-98ED-A91D86D10E05}" presName="rootComposite" presStyleCnt="0"/>
      <dgm:spPr/>
    </dgm:pt>
    <dgm:pt modelId="{5CBE3506-2928-4D48-96F2-88AE58ACF69E}" type="pres">
      <dgm:prSet presAssocID="{46E86810-5170-4869-98ED-A91D86D10E05}" presName="rootText" presStyleLbl="node4" presStyleIdx="5" presStyleCnt="34">
        <dgm:presLayoutVars>
          <dgm:chPref val="3"/>
        </dgm:presLayoutVars>
      </dgm:prSet>
      <dgm:spPr/>
    </dgm:pt>
    <dgm:pt modelId="{3AC46286-9C33-48D1-8528-1BB3025E28F7}" type="pres">
      <dgm:prSet presAssocID="{46E86810-5170-4869-98ED-A91D86D10E05}" presName="rootConnector" presStyleLbl="node4" presStyleIdx="5" presStyleCnt="34"/>
      <dgm:spPr/>
    </dgm:pt>
    <dgm:pt modelId="{D088CB8D-988D-4A17-A8D2-0EA5FA55D165}" type="pres">
      <dgm:prSet presAssocID="{46E86810-5170-4869-98ED-A91D86D10E05}" presName="hierChild4" presStyleCnt="0"/>
      <dgm:spPr/>
    </dgm:pt>
    <dgm:pt modelId="{9C06896E-CC11-4070-A2E6-59D7070538BB}" type="pres">
      <dgm:prSet presAssocID="{46E86810-5170-4869-98ED-A91D86D10E05}" presName="hierChild5" presStyleCnt="0"/>
      <dgm:spPr/>
    </dgm:pt>
    <dgm:pt modelId="{B6F4D7BD-E474-4E19-9C1C-615A5372FC71}" type="pres">
      <dgm:prSet presAssocID="{4C3BE98E-79B1-47D9-A74F-8650D9E9D273}" presName="Name37" presStyleLbl="parChTrans1D4" presStyleIdx="6" presStyleCnt="34"/>
      <dgm:spPr/>
    </dgm:pt>
    <dgm:pt modelId="{C56E07E0-82BE-4CC9-9B77-69FC76B2A04D}" type="pres">
      <dgm:prSet presAssocID="{7DAE60F3-4817-479A-BE58-C75F2DDB9ED7}" presName="hierRoot2" presStyleCnt="0">
        <dgm:presLayoutVars>
          <dgm:hierBranch val="init"/>
        </dgm:presLayoutVars>
      </dgm:prSet>
      <dgm:spPr/>
    </dgm:pt>
    <dgm:pt modelId="{D3B8FB6C-A58E-430A-9648-C7FF8799399A}" type="pres">
      <dgm:prSet presAssocID="{7DAE60F3-4817-479A-BE58-C75F2DDB9ED7}" presName="rootComposite" presStyleCnt="0"/>
      <dgm:spPr/>
    </dgm:pt>
    <dgm:pt modelId="{2240A901-CDC6-40D5-A443-7BFD20FD758D}" type="pres">
      <dgm:prSet presAssocID="{7DAE60F3-4817-479A-BE58-C75F2DDB9ED7}" presName="rootText" presStyleLbl="node4" presStyleIdx="6" presStyleCnt="34">
        <dgm:presLayoutVars>
          <dgm:chPref val="3"/>
        </dgm:presLayoutVars>
      </dgm:prSet>
      <dgm:spPr/>
    </dgm:pt>
    <dgm:pt modelId="{AC2B02AC-B21E-45B4-ACF3-161290A5407C}" type="pres">
      <dgm:prSet presAssocID="{7DAE60F3-4817-479A-BE58-C75F2DDB9ED7}" presName="rootConnector" presStyleLbl="node4" presStyleIdx="6" presStyleCnt="34"/>
      <dgm:spPr/>
    </dgm:pt>
    <dgm:pt modelId="{07A53FD5-1385-4A97-B5F6-2E86AB6C2477}" type="pres">
      <dgm:prSet presAssocID="{7DAE60F3-4817-479A-BE58-C75F2DDB9ED7}" presName="hierChild4" presStyleCnt="0"/>
      <dgm:spPr/>
    </dgm:pt>
    <dgm:pt modelId="{DC7D7BD0-90D3-46F2-AB67-CE0312BB48C2}" type="pres">
      <dgm:prSet presAssocID="{7DAE60F3-4817-479A-BE58-C75F2DDB9ED7}" presName="hierChild5" presStyleCnt="0"/>
      <dgm:spPr/>
    </dgm:pt>
    <dgm:pt modelId="{9C9C0113-131F-4DA5-9DFE-1C0CB54FE954}" type="pres">
      <dgm:prSet presAssocID="{9E4704CA-612C-4EB2-9DF7-0E3501C80E31}" presName="Name37" presStyleLbl="parChTrans1D4" presStyleIdx="7" presStyleCnt="34"/>
      <dgm:spPr/>
    </dgm:pt>
    <dgm:pt modelId="{87A37414-4286-49AC-B1A3-10619FF5C2B8}" type="pres">
      <dgm:prSet presAssocID="{7A38F267-7657-43FB-8920-8CAB7EA5ED88}" presName="hierRoot2" presStyleCnt="0">
        <dgm:presLayoutVars>
          <dgm:hierBranch val="init"/>
        </dgm:presLayoutVars>
      </dgm:prSet>
      <dgm:spPr/>
    </dgm:pt>
    <dgm:pt modelId="{F983162A-F104-485B-A03D-1A3BEC3E76BD}" type="pres">
      <dgm:prSet presAssocID="{7A38F267-7657-43FB-8920-8CAB7EA5ED88}" presName="rootComposite" presStyleCnt="0"/>
      <dgm:spPr/>
    </dgm:pt>
    <dgm:pt modelId="{2A7CCBAE-3D73-421C-9D17-E2DCB2C2E14E}" type="pres">
      <dgm:prSet presAssocID="{7A38F267-7657-43FB-8920-8CAB7EA5ED88}" presName="rootText" presStyleLbl="node4" presStyleIdx="7" presStyleCnt="34">
        <dgm:presLayoutVars>
          <dgm:chPref val="3"/>
        </dgm:presLayoutVars>
      </dgm:prSet>
      <dgm:spPr/>
    </dgm:pt>
    <dgm:pt modelId="{81FEFDD3-70C7-4244-92DC-DC2CDD07BCA3}" type="pres">
      <dgm:prSet presAssocID="{7A38F267-7657-43FB-8920-8CAB7EA5ED88}" presName="rootConnector" presStyleLbl="node4" presStyleIdx="7" presStyleCnt="34"/>
      <dgm:spPr/>
    </dgm:pt>
    <dgm:pt modelId="{52951BD3-569A-435D-A020-F3D6B6185BC0}" type="pres">
      <dgm:prSet presAssocID="{7A38F267-7657-43FB-8920-8CAB7EA5ED88}" presName="hierChild4" presStyleCnt="0"/>
      <dgm:spPr/>
    </dgm:pt>
    <dgm:pt modelId="{DC04AD92-22AC-4F14-92D8-2258A1ED3A1E}" type="pres">
      <dgm:prSet presAssocID="{7A38F267-7657-43FB-8920-8CAB7EA5ED88}" presName="hierChild5" presStyleCnt="0"/>
      <dgm:spPr/>
    </dgm:pt>
    <dgm:pt modelId="{2F791EC2-1F96-4E08-9C7A-4D07DAFADDFA}" type="pres">
      <dgm:prSet presAssocID="{EB3767FF-CE81-40C1-A3F9-30B3112276B3}" presName="Name37" presStyleLbl="parChTrans1D4" presStyleIdx="8" presStyleCnt="34"/>
      <dgm:spPr/>
    </dgm:pt>
    <dgm:pt modelId="{61EEB189-D932-4BF4-833A-11C3AC00A8FB}" type="pres">
      <dgm:prSet presAssocID="{72D9C708-0A04-4F8C-B6D3-5BFE7BA23B7B}" presName="hierRoot2" presStyleCnt="0">
        <dgm:presLayoutVars>
          <dgm:hierBranch val="init"/>
        </dgm:presLayoutVars>
      </dgm:prSet>
      <dgm:spPr/>
    </dgm:pt>
    <dgm:pt modelId="{859DFA62-C91C-482C-85BE-DA06D5461676}" type="pres">
      <dgm:prSet presAssocID="{72D9C708-0A04-4F8C-B6D3-5BFE7BA23B7B}" presName="rootComposite" presStyleCnt="0"/>
      <dgm:spPr/>
    </dgm:pt>
    <dgm:pt modelId="{90ABA8FB-D1EF-4DBE-9DF1-9294A7E5E513}" type="pres">
      <dgm:prSet presAssocID="{72D9C708-0A04-4F8C-B6D3-5BFE7BA23B7B}" presName="rootText" presStyleLbl="node4" presStyleIdx="8" presStyleCnt="34">
        <dgm:presLayoutVars>
          <dgm:chPref val="3"/>
        </dgm:presLayoutVars>
      </dgm:prSet>
      <dgm:spPr/>
    </dgm:pt>
    <dgm:pt modelId="{357D333A-3945-455E-AC9F-BD6307329178}" type="pres">
      <dgm:prSet presAssocID="{72D9C708-0A04-4F8C-B6D3-5BFE7BA23B7B}" presName="rootConnector" presStyleLbl="node4" presStyleIdx="8" presStyleCnt="34"/>
      <dgm:spPr/>
    </dgm:pt>
    <dgm:pt modelId="{01707082-C813-46BF-9C04-6AF730D6B2A9}" type="pres">
      <dgm:prSet presAssocID="{72D9C708-0A04-4F8C-B6D3-5BFE7BA23B7B}" presName="hierChild4" presStyleCnt="0"/>
      <dgm:spPr/>
    </dgm:pt>
    <dgm:pt modelId="{E3BA9599-2ACD-4491-8C37-B8D17441DD67}" type="pres">
      <dgm:prSet presAssocID="{72D9C708-0A04-4F8C-B6D3-5BFE7BA23B7B}" presName="hierChild5" presStyleCnt="0"/>
      <dgm:spPr/>
    </dgm:pt>
    <dgm:pt modelId="{1025A227-B38A-4D5D-AA91-E155CA56B90F}" type="pres">
      <dgm:prSet presAssocID="{EF22AC52-D10C-4854-A067-2A5A01FFDF8E}" presName="Name37" presStyleLbl="parChTrans1D4" presStyleIdx="9" presStyleCnt="34"/>
      <dgm:spPr/>
    </dgm:pt>
    <dgm:pt modelId="{9BD36A8F-B8C5-4481-BE9A-E6F72625FAEB}" type="pres">
      <dgm:prSet presAssocID="{771524A8-469D-4E18-8624-825313CFC763}" presName="hierRoot2" presStyleCnt="0">
        <dgm:presLayoutVars>
          <dgm:hierBranch val="init"/>
        </dgm:presLayoutVars>
      </dgm:prSet>
      <dgm:spPr/>
    </dgm:pt>
    <dgm:pt modelId="{3A2805EE-3CA6-4210-9A71-2F2EC78ADA2C}" type="pres">
      <dgm:prSet presAssocID="{771524A8-469D-4E18-8624-825313CFC763}" presName="rootComposite" presStyleCnt="0"/>
      <dgm:spPr/>
    </dgm:pt>
    <dgm:pt modelId="{A06D8955-97EC-404F-A0FA-3DFAFEF20DE4}" type="pres">
      <dgm:prSet presAssocID="{771524A8-469D-4E18-8624-825313CFC763}" presName="rootText" presStyleLbl="node4" presStyleIdx="9" presStyleCnt="34">
        <dgm:presLayoutVars>
          <dgm:chPref val="3"/>
        </dgm:presLayoutVars>
      </dgm:prSet>
      <dgm:spPr/>
    </dgm:pt>
    <dgm:pt modelId="{C4B8D5A8-8643-4801-A510-37D3CB456F23}" type="pres">
      <dgm:prSet presAssocID="{771524A8-469D-4E18-8624-825313CFC763}" presName="rootConnector" presStyleLbl="node4" presStyleIdx="9" presStyleCnt="34"/>
      <dgm:spPr/>
    </dgm:pt>
    <dgm:pt modelId="{202870DB-0CB9-4525-9097-0B30921249AB}" type="pres">
      <dgm:prSet presAssocID="{771524A8-469D-4E18-8624-825313CFC763}" presName="hierChild4" presStyleCnt="0"/>
      <dgm:spPr/>
    </dgm:pt>
    <dgm:pt modelId="{459E5996-9845-466A-B97E-E3D30250BF7A}" type="pres">
      <dgm:prSet presAssocID="{771524A8-469D-4E18-8624-825313CFC763}" presName="hierChild5" presStyleCnt="0"/>
      <dgm:spPr/>
    </dgm:pt>
    <dgm:pt modelId="{55A6A6B2-4060-4FAB-864F-09F582B02738}" type="pres">
      <dgm:prSet presAssocID="{5C83D58F-5A13-42F9-8D59-928B6AB43D8C}" presName="hierChild5" presStyleCnt="0"/>
      <dgm:spPr/>
    </dgm:pt>
    <dgm:pt modelId="{FEA7F21D-0BFE-4FBF-8993-C1D6C4658009}" type="pres">
      <dgm:prSet presAssocID="{D30583EC-0086-4CDA-ABB0-22FE3C9B1B91}" presName="hierChild5" presStyleCnt="0"/>
      <dgm:spPr/>
    </dgm:pt>
    <dgm:pt modelId="{14BF0866-8A8C-43F9-A817-F6A76972DB01}" type="pres">
      <dgm:prSet presAssocID="{D6E5F812-B023-4621-820B-0A1F80A135CE}" presName="Name37" presStyleLbl="parChTrans1D2" presStyleIdx="2" presStyleCnt="6"/>
      <dgm:spPr/>
    </dgm:pt>
    <dgm:pt modelId="{9F838520-E0B8-4094-8E3C-F202D3FDD7F9}" type="pres">
      <dgm:prSet presAssocID="{BEA879FA-4C18-4A95-8728-0DBF9E2BCE66}" presName="hierRoot2" presStyleCnt="0">
        <dgm:presLayoutVars>
          <dgm:hierBranch val="init"/>
        </dgm:presLayoutVars>
      </dgm:prSet>
      <dgm:spPr/>
    </dgm:pt>
    <dgm:pt modelId="{2FFAB653-9271-4075-A65F-05FE85CE0F47}" type="pres">
      <dgm:prSet presAssocID="{BEA879FA-4C18-4A95-8728-0DBF9E2BCE66}" presName="rootComposite" presStyleCnt="0"/>
      <dgm:spPr/>
    </dgm:pt>
    <dgm:pt modelId="{AD35BE2A-C3D3-49F3-8192-0FE4A2221B47}" type="pres">
      <dgm:prSet presAssocID="{BEA879FA-4C18-4A95-8728-0DBF9E2BCE66}" presName="rootText" presStyleLbl="node2" presStyleIdx="2" presStyleCnt="6">
        <dgm:presLayoutVars>
          <dgm:chPref val="3"/>
        </dgm:presLayoutVars>
      </dgm:prSet>
      <dgm:spPr/>
    </dgm:pt>
    <dgm:pt modelId="{07D5E8D2-F58C-40C4-BE5C-ACDD71B780A7}" type="pres">
      <dgm:prSet presAssocID="{BEA879FA-4C18-4A95-8728-0DBF9E2BCE66}" presName="rootConnector" presStyleLbl="node2" presStyleIdx="2" presStyleCnt="6"/>
      <dgm:spPr/>
    </dgm:pt>
    <dgm:pt modelId="{0C954C6B-A5EF-43E6-AE2C-8FAF246A11F3}" type="pres">
      <dgm:prSet presAssocID="{BEA879FA-4C18-4A95-8728-0DBF9E2BCE66}" presName="hierChild4" presStyleCnt="0"/>
      <dgm:spPr/>
    </dgm:pt>
    <dgm:pt modelId="{0A87D939-2CE0-43F1-91AD-658E683B1F50}" type="pres">
      <dgm:prSet presAssocID="{63C9834A-8697-4886-BC34-59A82E834ABE}" presName="Name37" presStyleLbl="parChTrans1D3" presStyleIdx="7" presStyleCnt="17"/>
      <dgm:spPr/>
    </dgm:pt>
    <dgm:pt modelId="{1DEF0195-2BC8-439B-8C79-ABE10D593B4F}" type="pres">
      <dgm:prSet presAssocID="{638BE98B-96C8-416A-823C-C13A06C61B52}" presName="hierRoot2" presStyleCnt="0">
        <dgm:presLayoutVars>
          <dgm:hierBranch val="init"/>
        </dgm:presLayoutVars>
      </dgm:prSet>
      <dgm:spPr/>
    </dgm:pt>
    <dgm:pt modelId="{E351A1CD-1914-4424-A1BF-7FED5F6AF346}" type="pres">
      <dgm:prSet presAssocID="{638BE98B-96C8-416A-823C-C13A06C61B52}" presName="rootComposite" presStyleCnt="0"/>
      <dgm:spPr/>
    </dgm:pt>
    <dgm:pt modelId="{AB773EFE-B567-4600-B9AE-BA13E8A634AA}" type="pres">
      <dgm:prSet presAssocID="{638BE98B-96C8-416A-823C-C13A06C61B52}" presName="rootText" presStyleLbl="node3" presStyleIdx="7" presStyleCnt="17">
        <dgm:presLayoutVars>
          <dgm:chPref val="3"/>
        </dgm:presLayoutVars>
      </dgm:prSet>
      <dgm:spPr/>
    </dgm:pt>
    <dgm:pt modelId="{71AE41EB-0297-4955-AD62-D00206146EBE}" type="pres">
      <dgm:prSet presAssocID="{638BE98B-96C8-416A-823C-C13A06C61B52}" presName="rootConnector" presStyleLbl="node3" presStyleIdx="7" presStyleCnt="17"/>
      <dgm:spPr/>
    </dgm:pt>
    <dgm:pt modelId="{C34E1742-987E-464F-AABF-5DBA0B48C9EA}" type="pres">
      <dgm:prSet presAssocID="{638BE98B-96C8-416A-823C-C13A06C61B52}" presName="hierChild4" presStyleCnt="0"/>
      <dgm:spPr/>
    </dgm:pt>
    <dgm:pt modelId="{4B40457A-6E69-4A5B-B968-97D3EE24E0A5}" type="pres">
      <dgm:prSet presAssocID="{638BE98B-96C8-416A-823C-C13A06C61B52}" presName="hierChild5" presStyleCnt="0"/>
      <dgm:spPr/>
    </dgm:pt>
    <dgm:pt modelId="{236ACA15-DFDF-428E-9071-EB5174C059B3}" type="pres">
      <dgm:prSet presAssocID="{44077EB2-22D5-4C3B-8723-D881C89C056C}" presName="Name37" presStyleLbl="parChTrans1D3" presStyleIdx="8" presStyleCnt="17"/>
      <dgm:spPr/>
    </dgm:pt>
    <dgm:pt modelId="{AA370826-8477-4756-A955-0784D01115A2}" type="pres">
      <dgm:prSet presAssocID="{82E9B20B-7FAB-43AC-A4D4-60B8D99C70AD}" presName="hierRoot2" presStyleCnt="0">
        <dgm:presLayoutVars>
          <dgm:hierBranch val="init"/>
        </dgm:presLayoutVars>
      </dgm:prSet>
      <dgm:spPr/>
    </dgm:pt>
    <dgm:pt modelId="{8BD19815-15EB-43AA-B114-D62A60EB0D68}" type="pres">
      <dgm:prSet presAssocID="{82E9B20B-7FAB-43AC-A4D4-60B8D99C70AD}" presName="rootComposite" presStyleCnt="0"/>
      <dgm:spPr/>
    </dgm:pt>
    <dgm:pt modelId="{384F3853-2A08-491E-A000-5CFD18A49C27}" type="pres">
      <dgm:prSet presAssocID="{82E9B20B-7FAB-43AC-A4D4-60B8D99C70AD}" presName="rootText" presStyleLbl="node3" presStyleIdx="8" presStyleCnt="17">
        <dgm:presLayoutVars>
          <dgm:chPref val="3"/>
        </dgm:presLayoutVars>
      </dgm:prSet>
      <dgm:spPr/>
    </dgm:pt>
    <dgm:pt modelId="{8C2EBD11-0C9E-4C1F-B972-E0566CAD8A66}" type="pres">
      <dgm:prSet presAssocID="{82E9B20B-7FAB-43AC-A4D4-60B8D99C70AD}" presName="rootConnector" presStyleLbl="node3" presStyleIdx="8" presStyleCnt="17"/>
      <dgm:spPr/>
    </dgm:pt>
    <dgm:pt modelId="{206CDB09-B23A-4462-B129-67E122F8423F}" type="pres">
      <dgm:prSet presAssocID="{82E9B20B-7FAB-43AC-A4D4-60B8D99C70AD}" presName="hierChild4" presStyleCnt="0"/>
      <dgm:spPr/>
    </dgm:pt>
    <dgm:pt modelId="{EEE7DBC7-2AF3-46AA-ABD8-C09533C0849D}" type="pres">
      <dgm:prSet presAssocID="{82E9B20B-7FAB-43AC-A4D4-60B8D99C70AD}" presName="hierChild5" presStyleCnt="0"/>
      <dgm:spPr/>
    </dgm:pt>
    <dgm:pt modelId="{A63DEFF2-07F8-41AA-AC93-686F7BFEDB23}" type="pres">
      <dgm:prSet presAssocID="{EE748589-CBDC-41B3-9706-A093821D08C9}" presName="Name37" presStyleLbl="parChTrans1D3" presStyleIdx="9" presStyleCnt="17"/>
      <dgm:spPr/>
    </dgm:pt>
    <dgm:pt modelId="{6C7724A2-5A65-415C-BDAF-7DE9469F001C}" type="pres">
      <dgm:prSet presAssocID="{86BE226D-4894-4251-9E38-EB210FED6111}" presName="hierRoot2" presStyleCnt="0">
        <dgm:presLayoutVars>
          <dgm:hierBranch val="init"/>
        </dgm:presLayoutVars>
      </dgm:prSet>
      <dgm:spPr/>
    </dgm:pt>
    <dgm:pt modelId="{66AC301E-2FAC-4254-8734-F67BB790A282}" type="pres">
      <dgm:prSet presAssocID="{86BE226D-4894-4251-9E38-EB210FED6111}" presName="rootComposite" presStyleCnt="0"/>
      <dgm:spPr/>
    </dgm:pt>
    <dgm:pt modelId="{9F987EBD-1480-4204-89E7-2CF64EB5504D}" type="pres">
      <dgm:prSet presAssocID="{86BE226D-4894-4251-9E38-EB210FED6111}" presName="rootText" presStyleLbl="node3" presStyleIdx="9" presStyleCnt="17">
        <dgm:presLayoutVars>
          <dgm:chPref val="3"/>
        </dgm:presLayoutVars>
      </dgm:prSet>
      <dgm:spPr/>
    </dgm:pt>
    <dgm:pt modelId="{C138F21C-5DDE-4958-8574-E39989AB4A04}" type="pres">
      <dgm:prSet presAssocID="{86BE226D-4894-4251-9E38-EB210FED6111}" presName="rootConnector" presStyleLbl="node3" presStyleIdx="9" presStyleCnt="17"/>
      <dgm:spPr/>
    </dgm:pt>
    <dgm:pt modelId="{E7E84FD1-B8B8-4FF0-8DBB-054FDB970476}" type="pres">
      <dgm:prSet presAssocID="{86BE226D-4894-4251-9E38-EB210FED6111}" presName="hierChild4" presStyleCnt="0"/>
      <dgm:spPr/>
    </dgm:pt>
    <dgm:pt modelId="{9B042933-9BC7-4E3E-B0A7-A90970570D64}" type="pres">
      <dgm:prSet presAssocID="{86BE226D-4894-4251-9E38-EB210FED6111}" presName="hierChild5" presStyleCnt="0"/>
      <dgm:spPr/>
    </dgm:pt>
    <dgm:pt modelId="{D8AB2D7D-1CA7-4100-96D2-31D6F875D6A1}" type="pres">
      <dgm:prSet presAssocID="{BFEA6C6B-C567-4BA5-AD29-A302B6E2B087}" presName="Name37" presStyleLbl="parChTrans1D3" presStyleIdx="10" presStyleCnt="17"/>
      <dgm:spPr/>
    </dgm:pt>
    <dgm:pt modelId="{7D11D8BF-F030-46EE-B9BA-10D5D1D43876}" type="pres">
      <dgm:prSet presAssocID="{96143A52-6428-4B58-BA8D-12DC08D2B4E2}" presName="hierRoot2" presStyleCnt="0">
        <dgm:presLayoutVars>
          <dgm:hierBranch val="init"/>
        </dgm:presLayoutVars>
      </dgm:prSet>
      <dgm:spPr/>
    </dgm:pt>
    <dgm:pt modelId="{A2A8CE66-AC98-4645-B435-55C9918B9288}" type="pres">
      <dgm:prSet presAssocID="{96143A52-6428-4B58-BA8D-12DC08D2B4E2}" presName="rootComposite" presStyleCnt="0"/>
      <dgm:spPr/>
    </dgm:pt>
    <dgm:pt modelId="{1FC5A13A-A8DF-4594-A73F-C51404034455}" type="pres">
      <dgm:prSet presAssocID="{96143A52-6428-4B58-BA8D-12DC08D2B4E2}" presName="rootText" presStyleLbl="node3" presStyleIdx="10" presStyleCnt="17">
        <dgm:presLayoutVars>
          <dgm:chPref val="3"/>
        </dgm:presLayoutVars>
      </dgm:prSet>
      <dgm:spPr/>
    </dgm:pt>
    <dgm:pt modelId="{377610F8-055B-4964-B089-E3BE95CC885F}" type="pres">
      <dgm:prSet presAssocID="{96143A52-6428-4B58-BA8D-12DC08D2B4E2}" presName="rootConnector" presStyleLbl="node3" presStyleIdx="10" presStyleCnt="17"/>
      <dgm:spPr/>
    </dgm:pt>
    <dgm:pt modelId="{BDF77768-0EE8-4A52-89AA-8E3E4D33F1CF}" type="pres">
      <dgm:prSet presAssocID="{96143A52-6428-4B58-BA8D-12DC08D2B4E2}" presName="hierChild4" presStyleCnt="0"/>
      <dgm:spPr/>
    </dgm:pt>
    <dgm:pt modelId="{88599851-A436-4F73-A362-6E3830CC7425}" type="pres">
      <dgm:prSet presAssocID="{96143A52-6428-4B58-BA8D-12DC08D2B4E2}" presName="hierChild5" presStyleCnt="0"/>
      <dgm:spPr/>
    </dgm:pt>
    <dgm:pt modelId="{745B060F-E582-4173-B908-10D54B629DBC}" type="pres">
      <dgm:prSet presAssocID="{BEA879FA-4C18-4A95-8728-0DBF9E2BCE66}" presName="hierChild5" presStyleCnt="0"/>
      <dgm:spPr/>
    </dgm:pt>
    <dgm:pt modelId="{08F94F06-937D-4564-8A84-0AA3E43016BC}" type="pres">
      <dgm:prSet presAssocID="{0F45DFA3-460B-4BC0-BD0C-B01CABC37763}" presName="Name37" presStyleLbl="parChTrans1D2" presStyleIdx="3" presStyleCnt="6"/>
      <dgm:spPr/>
    </dgm:pt>
    <dgm:pt modelId="{785537F3-AA20-46A2-8840-DD9C2601A56A}" type="pres">
      <dgm:prSet presAssocID="{FD38D675-2DAC-4C76-AD27-BFC467C53B3E}" presName="hierRoot2" presStyleCnt="0">
        <dgm:presLayoutVars>
          <dgm:hierBranch val="init"/>
        </dgm:presLayoutVars>
      </dgm:prSet>
      <dgm:spPr/>
    </dgm:pt>
    <dgm:pt modelId="{ECD51389-03EA-4B0F-A984-44911C020357}" type="pres">
      <dgm:prSet presAssocID="{FD38D675-2DAC-4C76-AD27-BFC467C53B3E}" presName="rootComposite" presStyleCnt="0"/>
      <dgm:spPr/>
    </dgm:pt>
    <dgm:pt modelId="{C968A501-7A42-4C9B-9212-1948A6E45B55}" type="pres">
      <dgm:prSet presAssocID="{FD38D675-2DAC-4C76-AD27-BFC467C53B3E}" presName="rootText" presStyleLbl="node2" presStyleIdx="3" presStyleCnt="6">
        <dgm:presLayoutVars>
          <dgm:chPref val="3"/>
        </dgm:presLayoutVars>
      </dgm:prSet>
      <dgm:spPr/>
    </dgm:pt>
    <dgm:pt modelId="{2D786D77-7EF8-4612-834C-D9A8C5129BEA}" type="pres">
      <dgm:prSet presAssocID="{FD38D675-2DAC-4C76-AD27-BFC467C53B3E}" presName="rootConnector" presStyleLbl="node2" presStyleIdx="3" presStyleCnt="6"/>
      <dgm:spPr/>
    </dgm:pt>
    <dgm:pt modelId="{DCEEAF3B-8450-4691-AA17-D8C9938FA120}" type="pres">
      <dgm:prSet presAssocID="{FD38D675-2DAC-4C76-AD27-BFC467C53B3E}" presName="hierChild4" presStyleCnt="0"/>
      <dgm:spPr/>
    </dgm:pt>
    <dgm:pt modelId="{828CD48F-67CD-4818-8C1E-ACD0A001D34D}" type="pres">
      <dgm:prSet presAssocID="{FBF12251-762A-483D-A553-9A8252066253}" presName="Name37" presStyleLbl="parChTrans1D3" presStyleIdx="11" presStyleCnt="17"/>
      <dgm:spPr/>
    </dgm:pt>
    <dgm:pt modelId="{C15FEFA7-E10C-4CF0-A06B-4CD5E9D88A67}" type="pres">
      <dgm:prSet presAssocID="{302767B8-5465-4890-892D-2DDFC5CD3EB7}" presName="hierRoot2" presStyleCnt="0">
        <dgm:presLayoutVars>
          <dgm:hierBranch val="init"/>
        </dgm:presLayoutVars>
      </dgm:prSet>
      <dgm:spPr/>
    </dgm:pt>
    <dgm:pt modelId="{1EA23CF2-7622-4AC9-8013-9B152139938C}" type="pres">
      <dgm:prSet presAssocID="{302767B8-5465-4890-892D-2DDFC5CD3EB7}" presName="rootComposite" presStyleCnt="0"/>
      <dgm:spPr/>
    </dgm:pt>
    <dgm:pt modelId="{68C7254D-3D9B-40E6-8644-EBA10F08599D}" type="pres">
      <dgm:prSet presAssocID="{302767B8-5465-4890-892D-2DDFC5CD3EB7}" presName="rootText" presStyleLbl="node3" presStyleIdx="11" presStyleCnt="17">
        <dgm:presLayoutVars>
          <dgm:chPref val="3"/>
        </dgm:presLayoutVars>
      </dgm:prSet>
      <dgm:spPr/>
    </dgm:pt>
    <dgm:pt modelId="{58D27845-BADD-45B1-B533-259EF1458B2D}" type="pres">
      <dgm:prSet presAssocID="{302767B8-5465-4890-892D-2DDFC5CD3EB7}" presName="rootConnector" presStyleLbl="node3" presStyleIdx="11" presStyleCnt="17"/>
      <dgm:spPr/>
    </dgm:pt>
    <dgm:pt modelId="{CF0D0465-2AAD-40C6-9754-CDEA526B15E3}" type="pres">
      <dgm:prSet presAssocID="{302767B8-5465-4890-892D-2DDFC5CD3EB7}" presName="hierChild4" presStyleCnt="0"/>
      <dgm:spPr/>
    </dgm:pt>
    <dgm:pt modelId="{E479B4C9-3491-4850-A410-F3C0CEEAE09A}" type="pres">
      <dgm:prSet presAssocID="{863D6B19-72C1-4D56-9714-E1A44D812B5C}" presName="Name37" presStyleLbl="parChTrans1D4" presStyleIdx="10" presStyleCnt="34"/>
      <dgm:spPr/>
    </dgm:pt>
    <dgm:pt modelId="{94A21CB0-CAE3-4DC2-8B09-073E8176AE58}" type="pres">
      <dgm:prSet presAssocID="{DB5E22E9-74F0-432D-94D0-8AA0DA21EB8C}" presName="hierRoot2" presStyleCnt="0">
        <dgm:presLayoutVars>
          <dgm:hierBranch val="init"/>
        </dgm:presLayoutVars>
      </dgm:prSet>
      <dgm:spPr/>
    </dgm:pt>
    <dgm:pt modelId="{74619DFF-B013-47ED-A1AF-49FBCB6C08BB}" type="pres">
      <dgm:prSet presAssocID="{DB5E22E9-74F0-432D-94D0-8AA0DA21EB8C}" presName="rootComposite" presStyleCnt="0"/>
      <dgm:spPr/>
    </dgm:pt>
    <dgm:pt modelId="{FD67A973-F0A9-40C9-810A-80A3F27A05FB}" type="pres">
      <dgm:prSet presAssocID="{DB5E22E9-74F0-432D-94D0-8AA0DA21EB8C}" presName="rootText" presStyleLbl="node4" presStyleIdx="10" presStyleCnt="34">
        <dgm:presLayoutVars>
          <dgm:chPref val="3"/>
        </dgm:presLayoutVars>
      </dgm:prSet>
      <dgm:spPr/>
    </dgm:pt>
    <dgm:pt modelId="{F1CA32B1-7483-4C68-90AC-BE73CE1D5906}" type="pres">
      <dgm:prSet presAssocID="{DB5E22E9-74F0-432D-94D0-8AA0DA21EB8C}" presName="rootConnector" presStyleLbl="node4" presStyleIdx="10" presStyleCnt="34"/>
      <dgm:spPr/>
    </dgm:pt>
    <dgm:pt modelId="{D3FB0535-DCB5-43AE-812B-D5DF96882F35}" type="pres">
      <dgm:prSet presAssocID="{DB5E22E9-74F0-432D-94D0-8AA0DA21EB8C}" presName="hierChild4" presStyleCnt="0"/>
      <dgm:spPr/>
    </dgm:pt>
    <dgm:pt modelId="{B42744EF-1E61-48D6-A8DF-2EFD4A182066}" type="pres">
      <dgm:prSet presAssocID="{DB5E22E9-74F0-432D-94D0-8AA0DA21EB8C}" presName="hierChild5" presStyleCnt="0"/>
      <dgm:spPr/>
    </dgm:pt>
    <dgm:pt modelId="{10A68412-CED6-45E1-BFD6-BD80F9BC6043}" type="pres">
      <dgm:prSet presAssocID="{CEFC566C-4C98-4ED0-BCD7-FA7B9DC2A47E}" presName="Name37" presStyleLbl="parChTrans1D4" presStyleIdx="11" presStyleCnt="34"/>
      <dgm:spPr/>
    </dgm:pt>
    <dgm:pt modelId="{A9EB3CFB-91C3-40BB-9686-0293FBCA8EB7}" type="pres">
      <dgm:prSet presAssocID="{5F2E2F49-F779-4B5D-8CA2-F99286E54FA2}" presName="hierRoot2" presStyleCnt="0">
        <dgm:presLayoutVars>
          <dgm:hierBranch val="init"/>
        </dgm:presLayoutVars>
      </dgm:prSet>
      <dgm:spPr/>
    </dgm:pt>
    <dgm:pt modelId="{04AA9068-673F-4335-B839-B052932DEBC5}" type="pres">
      <dgm:prSet presAssocID="{5F2E2F49-F779-4B5D-8CA2-F99286E54FA2}" presName="rootComposite" presStyleCnt="0"/>
      <dgm:spPr/>
    </dgm:pt>
    <dgm:pt modelId="{C60F4B61-3317-409B-AAF1-5F519EB7058E}" type="pres">
      <dgm:prSet presAssocID="{5F2E2F49-F779-4B5D-8CA2-F99286E54FA2}" presName="rootText" presStyleLbl="node4" presStyleIdx="11" presStyleCnt="34">
        <dgm:presLayoutVars>
          <dgm:chPref val="3"/>
        </dgm:presLayoutVars>
      </dgm:prSet>
      <dgm:spPr/>
    </dgm:pt>
    <dgm:pt modelId="{F790A3A5-E202-4B74-B2F2-752E42ADBB19}" type="pres">
      <dgm:prSet presAssocID="{5F2E2F49-F779-4B5D-8CA2-F99286E54FA2}" presName="rootConnector" presStyleLbl="node4" presStyleIdx="11" presStyleCnt="34"/>
      <dgm:spPr/>
    </dgm:pt>
    <dgm:pt modelId="{9A2189DF-4E34-4DA4-808E-5231022DF3E3}" type="pres">
      <dgm:prSet presAssocID="{5F2E2F49-F779-4B5D-8CA2-F99286E54FA2}" presName="hierChild4" presStyleCnt="0"/>
      <dgm:spPr/>
    </dgm:pt>
    <dgm:pt modelId="{1C8AE500-C4BB-4C74-99E8-01D9C7C444BE}" type="pres">
      <dgm:prSet presAssocID="{5F2E2F49-F779-4B5D-8CA2-F99286E54FA2}" presName="hierChild5" presStyleCnt="0"/>
      <dgm:spPr/>
    </dgm:pt>
    <dgm:pt modelId="{8054C591-8F28-44B5-914D-ED4FF93233AC}" type="pres">
      <dgm:prSet presAssocID="{F61E8E2A-62DA-48C8-ADA2-DB77A2DED3D2}" presName="Name37" presStyleLbl="parChTrans1D4" presStyleIdx="12" presStyleCnt="34"/>
      <dgm:spPr/>
    </dgm:pt>
    <dgm:pt modelId="{365D08A2-79F2-4D25-88DD-84C9CFE1E20A}" type="pres">
      <dgm:prSet presAssocID="{8D9A0EC3-AD5B-43EA-AD3F-768E2F6D275C}" presName="hierRoot2" presStyleCnt="0">
        <dgm:presLayoutVars>
          <dgm:hierBranch val="init"/>
        </dgm:presLayoutVars>
      </dgm:prSet>
      <dgm:spPr/>
    </dgm:pt>
    <dgm:pt modelId="{A71B6E24-40DD-4790-95E3-013E788290A9}" type="pres">
      <dgm:prSet presAssocID="{8D9A0EC3-AD5B-43EA-AD3F-768E2F6D275C}" presName="rootComposite" presStyleCnt="0"/>
      <dgm:spPr/>
    </dgm:pt>
    <dgm:pt modelId="{840CF366-9C6C-4598-B4F8-2A54635B59A0}" type="pres">
      <dgm:prSet presAssocID="{8D9A0EC3-AD5B-43EA-AD3F-768E2F6D275C}" presName="rootText" presStyleLbl="node4" presStyleIdx="12" presStyleCnt="34">
        <dgm:presLayoutVars>
          <dgm:chPref val="3"/>
        </dgm:presLayoutVars>
      </dgm:prSet>
      <dgm:spPr/>
    </dgm:pt>
    <dgm:pt modelId="{B4340D85-D38A-4E68-9AFE-959BEE3F1AE9}" type="pres">
      <dgm:prSet presAssocID="{8D9A0EC3-AD5B-43EA-AD3F-768E2F6D275C}" presName="rootConnector" presStyleLbl="node4" presStyleIdx="12" presStyleCnt="34"/>
      <dgm:spPr/>
    </dgm:pt>
    <dgm:pt modelId="{4EF0848E-9984-40A0-AE4C-8BCF6C20E16C}" type="pres">
      <dgm:prSet presAssocID="{8D9A0EC3-AD5B-43EA-AD3F-768E2F6D275C}" presName="hierChild4" presStyleCnt="0"/>
      <dgm:spPr/>
    </dgm:pt>
    <dgm:pt modelId="{7867F3B5-3FBD-4ACE-8E38-FDFD7455B8DA}" type="pres">
      <dgm:prSet presAssocID="{8D9A0EC3-AD5B-43EA-AD3F-768E2F6D275C}" presName="hierChild5" presStyleCnt="0"/>
      <dgm:spPr/>
    </dgm:pt>
    <dgm:pt modelId="{CA627F73-F284-4844-B362-8A67AD0ACBC9}" type="pres">
      <dgm:prSet presAssocID="{2D748F42-4260-47D6-867F-149898FD6DC3}" presName="Name37" presStyleLbl="parChTrans1D4" presStyleIdx="13" presStyleCnt="34"/>
      <dgm:spPr/>
    </dgm:pt>
    <dgm:pt modelId="{76A54027-7CC2-4BD7-89A1-147538599359}" type="pres">
      <dgm:prSet presAssocID="{5ABE1EB5-D81B-457B-8BCF-0E85CFCB3F05}" presName="hierRoot2" presStyleCnt="0">
        <dgm:presLayoutVars>
          <dgm:hierBranch val="init"/>
        </dgm:presLayoutVars>
      </dgm:prSet>
      <dgm:spPr/>
    </dgm:pt>
    <dgm:pt modelId="{DD24FBFE-187B-45B1-80C7-F9008FF3AB3D}" type="pres">
      <dgm:prSet presAssocID="{5ABE1EB5-D81B-457B-8BCF-0E85CFCB3F05}" presName="rootComposite" presStyleCnt="0"/>
      <dgm:spPr/>
    </dgm:pt>
    <dgm:pt modelId="{68E2F5AF-9E20-4E7F-A708-83BFCC5C781C}" type="pres">
      <dgm:prSet presAssocID="{5ABE1EB5-D81B-457B-8BCF-0E85CFCB3F05}" presName="rootText" presStyleLbl="node4" presStyleIdx="13" presStyleCnt="34">
        <dgm:presLayoutVars>
          <dgm:chPref val="3"/>
        </dgm:presLayoutVars>
      </dgm:prSet>
      <dgm:spPr/>
    </dgm:pt>
    <dgm:pt modelId="{09B99BFA-5168-41B8-B3F7-5674E409FE1A}" type="pres">
      <dgm:prSet presAssocID="{5ABE1EB5-D81B-457B-8BCF-0E85CFCB3F05}" presName="rootConnector" presStyleLbl="node4" presStyleIdx="13" presStyleCnt="34"/>
      <dgm:spPr/>
    </dgm:pt>
    <dgm:pt modelId="{C1D7679C-7950-4074-8AC3-3D0836FD918D}" type="pres">
      <dgm:prSet presAssocID="{5ABE1EB5-D81B-457B-8BCF-0E85CFCB3F05}" presName="hierChild4" presStyleCnt="0"/>
      <dgm:spPr/>
    </dgm:pt>
    <dgm:pt modelId="{520EE6A6-A3FB-46C8-ABF4-EFAB0BEAAE55}" type="pres">
      <dgm:prSet presAssocID="{5ABE1EB5-D81B-457B-8BCF-0E85CFCB3F05}" presName="hierChild5" presStyleCnt="0"/>
      <dgm:spPr/>
    </dgm:pt>
    <dgm:pt modelId="{8395B8EF-A242-462A-9C07-6DB2D4438AFA}" type="pres">
      <dgm:prSet presAssocID="{302767B8-5465-4890-892D-2DDFC5CD3EB7}" presName="hierChild5" presStyleCnt="0"/>
      <dgm:spPr/>
    </dgm:pt>
    <dgm:pt modelId="{13F8E277-F7CF-4140-B27F-2DC575A3D8BB}" type="pres">
      <dgm:prSet presAssocID="{A3235115-BA99-4931-B49A-998813EB8E90}" presName="Name37" presStyleLbl="parChTrans1D3" presStyleIdx="12" presStyleCnt="17"/>
      <dgm:spPr/>
    </dgm:pt>
    <dgm:pt modelId="{C16C7573-FFB3-4778-9983-B43204554559}" type="pres">
      <dgm:prSet presAssocID="{07D0D542-48F8-445C-AE94-0C96C4867108}" presName="hierRoot2" presStyleCnt="0">
        <dgm:presLayoutVars>
          <dgm:hierBranch val="init"/>
        </dgm:presLayoutVars>
      </dgm:prSet>
      <dgm:spPr/>
    </dgm:pt>
    <dgm:pt modelId="{3F2BC6AF-DFC2-4FF0-A0E9-345CDA59C7BF}" type="pres">
      <dgm:prSet presAssocID="{07D0D542-48F8-445C-AE94-0C96C4867108}" presName="rootComposite" presStyleCnt="0"/>
      <dgm:spPr/>
    </dgm:pt>
    <dgm:pt modelId="{ED90FBEA-388E-44C0-9215-8A197A5B989D}" type="pres">
      <dgm:prSet presAssocID="{07D0D542-48F8-445C-AE94-0C96C4867108}" presName="rootText" presStyleLbl="node3" presStyleIdx="12" presStyleCnt="17">
        <dgm:presLayoutVars>
          <dgm:chPref val="3"/>
        </dgm:presLayoutVars>
      </dgm:prSet>
      <dgm:spPr/>
    </dgm:pt>
    <dgm:pt modelId="{2EA888DE-2130-46AB-87C5-8758A22E60E9}" type="pres">
      <dgm:prSet presAssocID="{07D0D542-48F8-445C-AE94-0C96C4867108}" presName="rootConnector" presStyleLbl="node3" presStyleIdx="12" presStyleCnt="17"/>
      <dgm:spPr/>
    </dgm:pt>
    <dgm:pt modelId="{1EAAB2B7-D41B-41A1-B45A-F206616845EE}" type="pres">
      <dgm:prSet presAssocID="{07D0D542-48F8-445C-AE94-0C96C4867108}" presName="hierChild4" presStyleCnt="0"/>
      <dgm:spPr/>
    </dgm:pt>
    <dgm:pt modelId="{9CFA04C9-ABB3-4FBC-A14E-44E3B4073418}" type="pres">
      <dgm:prSet presAssocID="{16ACADB1-343B-451F-8220-FD5C85CAAC72}" presName="Name37" presStyleLbl="parChTrans1D4" presStyleIdx="14" presStyleCnt="34"/>
      <dgm:spPr/>
    </dgm:pt>
    <dgm:pt modelId="{BACC34F6-C3D6-4150-BCBE-0124D011ACC0}" type="pres">
      <dgm:prSet presAssocID="{62C98D88-2379-45D5-95B8-35BB3263C644}" presName="hierRoot2" presStyleCnt="0">
        <dgm:presLayoutVars>
          <dgm:hierBranch val="init"/>
        </dgm:presLayoutVars>
      </dgm:prSet>
      <dgm:spPr/>
    </dgm:pt>
    <dgm:pt modelId="{139E1D63-54EC-4B89-A422-2215FA93A8A1}" type="pres">
      <dgm:prSet presAssocID="{62C98D88-2379-45D5-95B8-35BB3263C644}" presName="rootComposite" presStyleCnt="0"/>
      <dgm:spPr/>
    </dgm:pt>
    <dgm:pt modelId="{DBBE16CF-F76A-4206-95A5-EFDE2F672716}" type="pres">
      <dgm:prSet presAssocID="{62C98D88-2379-45D5-95B8-35BB3263C644}" presName="rootText" presStyleLbl="node4" presStyleIdx="14" presStyleCnt="34">
        <dgm:presLayoutVars>
          <dgm:chPref val="3"/>
        </dgm:presLayoutVars>
      </dgm:prSet>
      <dgm:spPr/>
    </dgm:pt>
    <dgm:pt modelId="{F9B2135D-49F0-44A8-8CBF-571A2359804B}" type="pres">
      <dgm:prSet presAssocID="{62C98D88-2379-45D5-95B8-35BB3263C644}" presName="rootConnector" presStyleLbl="node4" presStyleIdx="14" presStyleCnt="34"/>
      <dgm:spPr/>
    </dgm:pt>
    <dgm:pt modelId="{1DF95AFF-FFF2-40DB-820E-700276ECC21A}" type="pres">
      <dgm:prSet presAssocID="{62C98D88-2379-45D5-95B8-35BB3263C644}" presName="hierChild4" presStyleCnt="0"/>
      <dgm:spPr/>
    </dgm:pt>
    <dgm:pt modelId="{E849AAA7-A30B-4EA3-A0B4-DE0E3F67A616}" type="pres">
      <dgm:prSet presAssocID="{62C98D88-2379-45D5-95B8-35BB3263C644}" presName="hierChild5" presStyleCnt="0"/>
      <dgm:spPr/>
    </dgm:pt>
    <dgm:pt modelId="{0A5D73DE-76F4-4C1F-98C5-C9071489CB45}" type="pres">
      <dgm:prSet presAssocID="{B8A27807-B42D-4AD7-A7F6-901251640834}" presName="Name37" presStyleLbl="parChTrans1D4" presStyleIdx="15" presStyleCnt="34"/>
      <dgm:spPr/>
    </dgm:pt>
    <dgm:pt modelId="{2F5BC330-755D-41FE-B9F5-607D216E00F1}" type="pres">
      <dgm:prSet presAssocID="{B77CF41C-6383-4556-A393-E0E6F19A9527}" presName="hierRoot2" presStyleCnt="0">
        <dgm:presLayoutVars>
          <dgm:hierBranch val="init"/>
        </dgm:presLayoutVars>
      </dgm:prSet>
      <dgm:spPr/>
    </dgm:pt>
    <dgm:pt modelId="{A97DA2BA-5D78-46DC-A710-154927D70B15}" type="pres">
      <dgm:prSet presAssocID="{B77CF41C-6383-4556-A393-E0E6F19A9527}" presName="rootComposite" presStyleCnt="0"/>
      <dgm:spPr/>
    </dgm:pt>
    <dgm:pt modelId="{2F491C1F-8987-4B5F-ACBD-15E057FBE2D1}" type="pres">
      <dgm:prSet presAssocID="{B77CF41C-6383-4556-A393-E0E6F19A9527}" presName="rootText" presStyleLbl="node4" presStyleIdx="15" presStyleCnt="34">
        <dgm:presLayoutVars>
          <dgm:chPref val="3"/>
        </dgm:presLayoutVars>
      </dgm:prSet>
      <dgm:spPr/>
    </dgm:pt>
    <dgm:pt modelId="{D392881C-CA2B-41A4-9EBB-520CFC63F4F6}" type="pres">
      <dgm:prSet presAssocID="{B77CF41C-6383-4556-A393-E0E6F19A9527}" presName="rootConnector" presStyleLbl="node4" presStyleIdx="15" presStyleCnt="34"/>
      <dgm:spPr/>
    </dgm:pt>
    <dgm:pt modelId="{48CA7F6E-911A-4DEF-884B-7CB796247052}" type="pres">
      <dgm:prSet presAssocID="{B77CF41C-6383-4556-A393-E0E6F19A9527}" presName="hierChild4" presStyleCnt="0"/>
      <dgm:spPr/>
    </dgm:pt>
    <dgm:pt modelId="{DA79D036-1AE2-46B2-AF44-06A7A5072940}" type="pres">
      <dgm:prSet presAssocID="{B77CF41C-6383-4556-A393-E0E6F19A9527}" presName="hierChild5" presStyleCnt="0"/>
      <dgm:spPr/>
    </dgm:pt>
    <dgm:pt modelId="{40E92E88-17CE-4A52-859E-58B8FB5FFFD5}" type="pres">
      <dgm:prSet presAssocID="{3D0D3212-27A0-4C56-B5B7-8590F05E130C}" presName="Name37" presStyleLbl="parChTrans1D4" presStyleIdx="16" presStyleCnt="34"/>
      <dgm:spPr/>
    </dgm:pt>
    <dgm:pt modelId="{8389BEE7-49CB-4CFD-834E-A350F94EED19}" type="pres">
      <dgm:prSet presAssocID="{5A61D50D-13EF-41D3-A9F5-EDA2AC85246B}" presName="hierRoot2" presStyleCnt="0">
        <dgm:presLayoutVars>
          <dgm:hierBranch val="init"/>
        </dgm:presLayoutVars>
      </dgm:prSet>
      <dgm:spPr/>
    </dgm:pt>
    <dgm:pt modelId="{7CEC2C1A-2E31-4453-9672-F0126ED43B1B}" type="pres">
      <dgm:prSet presAssocID="{5A61D50D-13EF-41D3-A9F5-EDA2AC85246B}" presName="rootComposite" presStyleCnt="0"/>
      <dgm:spPr/>
    </dgm:pt>
    <dgm:pt modelId="{C1B5EBAF-757D-4EAC-9691-17F58E738C5D}" type="pres">
      <dgm:prSet presAssocID="{5A61D50D-13EF-41D3-A9F5-EDA2AC85246B}" presName="rootText" presStyleLbl="node4" presStyleIdx="16" presStyleCnt="34">
        <dgm:presLayoutVars>
          <dgm:chPref val="3"/>
        </dgm:presLayoutVars>
      </dgm:prSet>
      <dgm:spPr/>
    </dgm:pt>
    <dgm:pt modelId="{68CAD901-1EAD-46B8-8CD9-DDA589CC8100}" type="pres">
      <dgm:prSet presAssocID="{5A61D50D-13EF-41D3-A9F5-EDA2AC85246B}" presName="rootConnector" presStyleLbl="node4" presStyleIdx="16" presStyleCnt="34"/>
      <dgm:spPr/>
    </dgm:pt>
    <dgm:pt modelId="{B01840CE-3034-4DD0-87A8-75824D5BA142}" type="pres">
      <dgm:prSet presAssocID="{5A61D50D-13EF-41D3-A9F5-EDA2AC85246B}" presName="hierChild4" presStyleCnt="0"/>
      <dgm:spPr/>
    </dgm:pt>
    <dgm:pt modelId="{5124BD31-59C9-43C7-9754-C215EA74D948}" type="pres">
      <dgm:prSet presAssocID="{5A61D50D-13EF-41D3-A9F5-EDA2AC85246B}" presName="hierChild5" presStyleCnt="0"/>
      <dgm:spPr/>
    </dgm:pt>
    <dgm:pt modelId="{0B99B78B-ADF9-415D-813C-EECD8751A99B}" type="pres">
      <dgm:prSet presAssocID="{F035D9BF-9131-4949-A9E9-78316966F226}" presName="Name37" presStyleLbl="parChTrans1D4" presStyleIdx="17" presStyleCnt="34"/>
      <dgm:spPr/>
    </dgm:pt>
    <dgm:pt modelId="{33A1C576-BA3A-4C80-8FCE-EA6F96AB46C8}" type="pres">
      <dgm:prSet presAssocID="{E1C00A5A-C9E0-48E8-BBAD-BC482999BDD3}" presName="hierRoot2" presStyleCnt="0">
        <dgm:presLayoutVars>
          <dgm:hierBranch val="init"/>
        </dgm:presLayoutVars>
      </dgm:prSet>
      <dgm:spPr/>
    </dgm:pt>
    <dgm:pt modelId="{729BE973-7F95-46A3-8A0C-4580E19A24FF}" type="pres">
      <dgm:prSet presAssocID="{E1C00A5A-C9E0-48E8-BBAD-BC482999BDD3}" presName="rootComposite" presStyleCnt="0"/>
      <dgm:spPr/>
    </dgm:pt>
    <dgm:pt modelId="{CB1FF483-9D88-4FE1-A3E6-E14BF061B5A1}" type="pres">
      <dgm:prSet presAssocID="{E1C00A5A-C9E0-48E8-BBAD-BC482999BDD3}" presName="rootText" presStyleLbl="node4" presStyleIdx="17" presStyleCnt="34">
        <dgm:presLayoutVars>
          <dgm:chPref val="3"/>
        </dgm:presLayoutVars>
      </dgm:prSet>
      <dgm:spPr/>
    </dgm:pt>
    <dgm:pt modelId="{00462983-905D-47CC-BB59-90622951C110}" type="pres">
      <dgm:prSet presAssocID="{E1C00A5A-C9E0-48E8-BBAD-BC482999BDD3}" presName="rootConnector" presStyleLbl="node4" presStyleIdx="17" presStyleCnt="34"/>
      <dgm:spPr/>
    </dgm:pt>
    <dgm:pt modelId="{03E95DA8-D506-4351-984F-129DAD73E860}" type="pres">
      <dgm:prSet presAssocID="{E1C00A5A-C9E0-48E8-BBAD-BC482999BDD3}" presName="hierChild4" presStyleCnt="0"/>
      <dgm:spPr/>
    </dgm:pt>
    <dgm:pt modelId="{508C28CA-154E-4CBA-984E-5595C75DBD97}" type="pres">
      <dgm:prSet presAssocID="{E1C00A5A-C9E0-48E8-BBAD-BC482999BDD3}" presName="hierChild5" presStyleCnt="0"/>
      <dgm:spPr/>
    </dgm:pt>
    <dgm:pt modelId="{86BF6061-B3F8-46CF-B8B9-3249D99A795A}" type="pres">
      <dgm:prSet presAssocID="{15A09A6B-3651-405B-9036-D1D6A91A1A70}" presName="Name37" presStyleLbl="parChTrans1D4" presStyleIdx="18" presStyleCnt="34"/>
      <dgm:spPr/>
    </dgm:pt>
    <dgm:pt modelId="{8EA42D9B-79E3-4963-8B8E-971EE88D209D}" type="pres">
      <dgm:prSet presAssocID="{70FFFCF6-E6B9-4303-8278-C29477AE6F56}" presName="hierRoot2" presStyleCnt="0">
        <dgm:presLayoutVars>
          <dgm:hierBranch val="init"/>
        </dgm:presLayoutVars>
      </dgm:prSet>
      <dgm:spPr/>
    </dgm:pt>
    <dgm:pt modelId="{725B9D51-484C-4AC6-AB49-D8F49C4092C8}" type="pres">
      <dgm:prSet presAssocID="{70FFFCF6-E6B9-4303-8278-C29477AE6F56}" presName="rootComposite" presStyleCnt="0"/>
      <dgm:spPr/>
    </dgm:pt>
    <dgm:pt modelId="{18466980-C669-4ACC-9FD4-44535DFBE00E}" type="pres">
      <dgm:prSet presAssocID="{70FFFCF6-E6B9-4303-8278-C29477AE6F56}" presName="rootText" presStyleLbl="node4" presStyleIdx="18" presStyleCnt="34">
        <dgm:presLayoutVars>
          <dgm:chPref val="3"/>
        </dgm:presLayoutVars>
      </dgm:prSet>
      <dgm:spPr/>
    </dgm:pt>
    <dgm:pt modelId="{C5C8FCF4-78E5-4562-8F4F-0B53D4D0AFEC}" type="pres">
      <dgm:prSet presAssocID="{70FFFCF6-E6B9-4303-8278-C29477AE6F56}" presName="rootConnector" presStyleLbl="node4" presStyleIdx="18" presStyleCnt="34"/>
      <dgm:spPr/>
    </dgm:pt>
    <dgm:pt modelId="{DE14D413-1362-4C5F-A485-6E6A1C2A16E6}" type="pres">
      <dgm:prSet presAssocID="{70FFFCF6-E6B9-4303-8278-C29477AE6F56}" presName="hierChild4" presStyleCnt="0"/>
      <dgm:spPr/>
    </dgm:pt>
    <dgm:pt modelId="{0B0B5976-2C21-4852-BBC6-4C3A9C58C308}" type="pres">
      <dgm:prSet presAssocID="{70FFFCF6-E6B9-4303-8278-C29477AE6F56}" presName="hierChild5" presStyleCnt="0"/>
      <dgm:spPr/>
    </dgm:pt>
    <dgm:pt modelId="{074BC8DE-6F44-41C8-B4AC-F45902792A4E}" type="pres">
      <dgm:prSet presAssocID="{07D0D542-48F8-445C-AE94-0C96C4867108}" presName="hierChild5" presStyleCnt="0"/>
      <dgm:spPr/>
    </dgm:pt>
    <dgm:pt modelId="{D2B1492F-77B8-4FFF-9AF4-686201EF0EB7}" type="pres">
      <dgm:prSet presAssocID="{FD38D675-2DAC-4C76-AD27-BFC467C53B3E}" presName="hierChild5" presStyleCnt="0"/>
      <dgm:spPr/>
    </dgm:pt>
    <dgm:pt modelId="{9DFAB4CB-B2F0-4E40-9098-3A7B5AFCDD64}" type="pres">
      <dgm:prSet presAssocID="{8EB709ED-38C8-4C65-A72A-1DFB4860AC7E}" presName="Name37" presStyleLbl="parChTrans1D2" presStyleIdx="4" presStyleCnt="6"/>
      <dgm:spPr/>
    </dgm:pt>
    <dgm:pt modelId="{778ADB97-74BB-4FA3-B7FF-29CBE6C74CAD}" type="pres">
      <dgm:prSet presAssocID="{C24C9C79-A76E-4A85-8ED5-E731F974DB82}" presName="hierRoot2" presStyleCnt="0">
        <dgm:presLayoutVars>
          <dgm:hierBranch val="init"/>
        </dgm:presLayoutVars>
      </dgm:prSet>
      <dgm:spPr/>
    </dgm:pt>
    <dgm:pt modelId="{A2E02D58-37A7-48A4-B8EE-712AC30B7B8E}" type="pres">
      <dgm:prSet presAssocID="{C24C9C79-A76E-4A85-8ED5-E731F974DB82}" presName="rootComposite" presStyleCnt="0"/>
      <dgm:spPr/>
    </dgm:pt>
    <dgm:pt modelId="{F96AB40B-5BDB-4D3D-896C-8F758E1FFDD4}" type="pres">
      <dgm:prSet presAssocID="{C24C9C79-A76E-4A85-8ED5-E731F974DB82}" presName="rootText" presStyleLbl="node2" presStyleIdx="4" presStyleCnt="6">
        <dgm:presLayoutVars>
          <dgm:chPref val="3"/>
        </dgm:presLayoutVars>
      </dgm:prSet>
      <dgm:spPr/>
    </dgm:pt>
    <dgm:pt modelId="{59DF476D-0C33-4B5F-A157-E6CCF0B6462D}" type="pres">
      <dgm:prSet presAssocID="{C24C9C79-A76E-4A85-8ED5-E731F974DB82}" presName="rootConnector" presStyleLbl="node2" presStyleIdx="4" presStyleCnt="6"/>
      <dgm:spPr/>
    </dgm:pt>
    <dgm:pt modelId="{A5B1FC37-28C9-4444-9B0D-6669C541282A}" type="pres">
      <dgm:prSet presAssocID="{C24C9C79-A76E-4A85-8ED5-E731F974DB82}" presName="hierChild4" presStyleCnt="0"/>
      <dgm:spPr/>
    </dgm:pt>
    <dgm:pt modelId="{B472B4DF-B1D4-4B92-B448-BFD75D9ABC5A}" type="pres">
      <dgm:prSet presAssocID="{A551D075-5F62-4428-AFFA-03759A9B5129}" presName="Name37" presStyleLbl="parChTrans1D3" presStyleIdx="13" presStyleCnt="17"/>
      <dgm:spPr/>
    </dgm:pt>
    <dgm:pt modelId="{5D6A40D5-076D-4256-BEAC-C38FB248276A}" type="pres">
      <dgm:prSet presAssocID="{08AB7750-90A7-4C0A-953E-0B63D96EFE60}" presName="hierRoot2" presStyleCnt="0">
        <dgm:presLayoutVars>
          <dgm:hierBranch val="init"/>
        </dgm:presLayoutVars>
      </dgm:prSet>
      <dgm:spPr/>
    </dgm:pt>
    <dgm:pt modelId="{15B6652C-A9F9-4762-8032-1D939AC8E157}" type="pres">
      <dgm:prSet presAssocID="{08AB7750-90A7-4C0A-953E-0B63D96EFE60}" presName="rootComposite" presStyleCnt="0"/>
      <dgm:spPr/>
    </dgm:pt>
    <dgm:pt modelId="{4B3959EB-5723-4C1E-88FB-4775A65923D9}" type="pres">
      <dgm:prSet presAssocID="{08AB7750-90A7-4C0A-953E-0B63D96EFE60}" presName="rootText" presStyleLbl="node3" presStyleIdx="13" presStyleCnt="17">
        <dgm:presLayoutVars>
          <dgm:chPref val="3"/>
        </dgm:presLayoutVars>
      </dgm:prSet>
      <dgm:spPr/>
    </dgm:pt>
    <dgm:pt modelId="{CF004653-8DA8-4EB8-A6D9-9DD742C24EC1}" type="pres">
      <dgm:prSet presAssocID="{08AB7750-90A7-4C0A-953E-0B63D96EFE60}" presName="rootConnector" presStyleLbl="node3" presStyleIdx="13" presStyleCnt="17"/>
      <dgm:spPr/>
    </dgm:pt>
    <dgm:pt modelId="{2816236C-A5C9-4D78-AF17-432381B7DA5A}" type="pres">
      <dgm:prSet presAssocID="{08AB7750-90A7-4C0A-953E-0B63D96EFE60}" presName="hierChild4" presStyleCnt="0"/>
      <dgm:spPr/>
    </dgm:pt>
    <dgm:pt modelId="{82122042-079E-4A76-B2CB-8ABC58B3DE59}" type="pres">
      <dgm:prSet presAssocID="{F71B7746-11A0-4374-BED3-404BC9819E17}" presName="Name37" presStyleLbl="parChTrans1D4" presStyleIdx="19" presStyleCnt="34"/>
      <dgm:spPr/>
    </dgm:pt>
    <dgm:pt modelId="{0DE4DDB5-EE3E-43ED-891C-1B7A0653FE55}" type="pres">
      <dgm:prSet presAssocID="{81AEB6E2-E41A-4DA0-AFFA-32D15541EB74}" presName="hierRoot2" presStyleCnt="0">
        <dgm:presLayoutVars>
          <dgm:hierBranch val="init"/>
        </dgm:presLayoutVars>
      </dgm:prSet>
      <dgm:spPr/>
    </dgm:pt>
    <dgm:pt modelId="{9981E8E4-9385-419D-9DB0-78436F7B3216}" type="pres">
      <dgm:prSet presAssocID="{81AEB6E2-E41A-4DA0-AFFA-32D15541EB74}" presName="rootComposite" presStyleCnt="0"/>
      <dgm:spPr/>
    </dgm:pt>
    <dgm:pt modelId="{B484E584-53A6-4489-AD54-A72945D979B9}" type="pres">
      <dgm:prSet presAssocID="{81AEB6E2-E41A-4DA0-AFFA-32D15541EB74}" presName="rootText" presStyleLbl="node4" presStyleIdx="19" presStyleCnt="34">
        <dgm:presLayoutVars>
          <dgm:chPref val="3"/>
        </dgm:presLayoutVars>
      </dgm:prSet>
      <dgm:spPr/>
    </dgm:pt>
    <dgm:pt modelId="{1BFE2AB2-97B2-4802-985D-1A728737B43A}" type="pres">
      <dgm:prSet presAssocID="{81AEB6E2-E41A-4DA0-AFFA-32D15541EB74}" presName="rootConnector" presStyleLbl="node4" presStyleIdx="19" presStyleCnt="34"/>
      <dgm:spPr/>
    </dgm:pt>
    <dgm:pt modelId="{801D18AC-8FA2-48C7-B560-07EC5FC9FAEA}" type="pres">
      <dgm:prSet presAssocID="{81AEB6E2-E41A-4DA0-AFFA-32D15541EB74}" presName="hierChild4" presStyleCnt="0"/>
      <dgm:spPr/>
    </dgm:pt>
    <dgm:pt modelId="{F1D10D1F-FDC5-4A1C-96AF-83D58F43B82A}" type="pres">
      <dgm:prSet presAssocID="{81AEB6E2-E41A-4DA0-AFFA-32D15541EB74}" presName="hierChild5" presStyleCnt="0"/>
      <dgm:spPr/>
    </dgm:pt>
    <dgm:pt modelId="{5D345F92-CD84-4A14-AD04-435F5A95D63B}" type="pres">
      <dgm:prSet presAssocID="{94682218-7F0B-43C4-BA23-4F9FD8A45AC9}" presName="Name37" presStyleLbl="parChTrans1D4" presStyleIdx="20" presStyleCnt="34"/>
      <dgm:spPr/>
    </dgm:pt>
    <dgm:pt modelId="{F6862FD7-FDE7-4AD9-BE76-583B109388E1}" type="pres">
      <dgm:prSet presAssocID="{3F7706BC-B499-48E5-875D-2188AD3EA1FD}" presName="hierRoot2" presStyleCnt="0">
        <dgm:presLayoutVars>
          <dgm:hierBranch val="init"/>
        </dgm:presLayoutVars>
      </dgm:prSet>
      <dgm:spPr/>
    </dgm:pt>
    <dgm:pt modelId="{16074806-E369-4877-A789-BE7AD291DE9E}" type="pres">
      <dgm:prSet presAssocID="{3F7706BC-B499-48E5-875D-2188AD3EA1FD}" presName="rootComposite" presStyleCnt="0"/>
      <dgm:spPr/>
    </dgm:pt>
    <dgm:pt modelId="{6F744B2F-14D7-4E07-AA8E-4B35CD33E0A0}" type="pres">
      <dgm:prSet presAssocID="{3F7706BC-B499-48E5-875D-2188AD3EA1FD}" presName="rootText" presStyleLbl="node4" presStyleIdx="20" presStyleCnt="34">
        <dgm:presLayoutVars>
          <dgm:chPref val="3"/>
        </dgm:presLayoutVars>
      </dgm:prSet>
      <dgm:spPr/>
    </dgm:pt>
    <dgm:pt modelId="{907E0DE4-B955-4007-A6FF-53F7C3035920}" type="pres">
      <dgm:prSet presAssocID="{3F7706BC-B499-48E5-875D-2188AD3EA1FD}" presName="rootConnector" presStyleLbl="node4" presStyleIdx="20" presStyleCnt="34"/>
      <dgm:spPr/>
    </dgm:pt>
    <dgm:pt modelId="{013426E5-9D3C-4483-923C-ADD5C01BC375}" type="pres">
      <dgm:prSet presAssocID="{3F7706BC-B499-48E5-875D-2188AD3EA1FD}" presName="hierChild4" presStyleCnt="0"/>
      <dgm:spPr/>
    </dgm:pt>
    <dgm:pt modelId="{DCF9A043-1610-4F56-A7C9-AFBB58B814F6}" type="pres">
      <dgm:prSet presAssocID="{3F7706BC-B499-48E5-875D-2188AD3EA1FD}" presName="hierChild5" presStyleCnt="0"/>
      <dgm:spPr/>
    </dgm:pt>
    <dgm:pt modelId="{D4173198-1ADD-4E31-8D23-AA9F7AA5FC49}" type="pres">
      <dgm:prSet presAssocID="{1AA3D9AA-4121-4712-AA51-C41E59615305}" presName="Name37" presStyleLbl="parChTrans1D4" presStyleIdx="21" presStyleCnt="34"/>
      <dgm:spPr/>
    </dgm:pt>
    <dgm:pt modelId="{7BA4D3B6-12A2-4FF7-943D-2E117003EAC9}" type="pres">
      <dgm:prSet presAssocID="{1AFD6964-D82A-47AD-8165-E20CED355D24}" presName="hierRoot2" presStyleCnt="0">
        <dgm:presLayoutVars>
          <dgm:hierBranch val="init"/>
        </dgm:presLayoutVars>
      </dgm:prSet>
      <dgm:spPr/>
    </dgm:pt>
    <dgm:pt modelId="{86FC3824-DB02-4826-A759-94735FE92D1C}" type="pres">
      <dgm:prSet presAssocID="{1AFD6964-D82A-47AD-8165-E20CED355D24}" presName="rootComposite" presStyleCnt="0"/>
      <dgm:spPr/>
    </dgm:pt>
    <dgm:pt modelId="{6AF012FD-BDCD-436F-919C-A56D228B354E}" type="pres">
      <dgm:prSet presAssocID="{1AFD6964-D82A-47AD-8165-E20CED355D24}" presName="rootText" presStyleLbl="node4" presStyleIdx="21" presStyleCnt="34">
        <dgm:presLayoutVars>
          <dgm:chPref val="3"/>
        </dgm:presLayoutVars>
      </dgm:prSet>
      <dgm:spPr/>
    </dgm:pt>
    <dgm:pt modelId="{A368650E-7491-4804-A3CA-E7F64C1343F7}" type="pres">
      <dgm:prSet presAssocID="{1AFD6964-D82A-47AD-8165-E20CED355D24}" presName="rootConnector" presStyleLbl="node4" presStyleIdx="21" presStyleCnt="34"/>
      <dgm:spPr/>
    </dgm:pt>
    <dgm:pt modelId="{45A41E4D-F6F0-4954-8D4D-CBCE4D45CAD9}" type="pres">
      <dgm:prSet presAssocID="{1AFD6964-D82A-47AD-8165-E20CED355D24}" presName="hierChild4" presStyleCnt="0"/>
      <dgm:spPr/>
    </dgm:pt>
    <dgm:pt modelId="{57C6E1F5-1036-46A0-821F-A3C762CE5A4E}" type="pres">
      <dgm:prSet presAssocID="{1AFD6964-D82A-47AD-8165-E20CED355D24}" presName="hierChild5" presStyleCnt="0"/>
      <dgm:spPr/>
    </dgm:pt>
    <dgm:pt modelId="{4EC42A11-91A6-46D8-B388-16D62A716E68}" type="pres">
      <dgm:prSet presAssocID="{63134638-9DA5-4C19-9C98-49292CD85294}" presName="Name37" presStyleLbl="parChTrans1D4" presStyleIdx="22" presStyleCnt="34"/>
      <dgm:spPr/>
    </dgm:pt>
    <dgm:pt modelId="{2036ECEA-1F76-4A15-8B80-82BBE13E004E}" type="pres">
      <dgm:prSet presAssocID="{0B70A808-E1F4-4700-B5D8-5CFB991B2042}" presName="hierRoot2" presStyleCnt="0">
        <dgm:presLayoutVars>
          <dgm:hierBranch val="init"/>
        </dgm:presLayoutVars>
      </dgm:prSet>
      <dgm:spPr/>
    </dgm:pt>
    <dgm:pt modelId="{5E71B7B5-FA25-4E34-BBEF-02978DB7589C}" type="pres">
      <dgm:prSet presAssocID="{0B70A808-E1F4-4700-B5D8-5CFB991B2042}" presName="rootComposite" presStyleCnt="0"/>
      <dgm:spPr/>
    </dgm:pt>
    <dgm:pt modelId="{E64EC6E7-488F-4415-8216-97053DE5AA3D}" type="pres">
      <dgm:prSet presAssocID="{0B70A808-E1F4-4700-B5D8-5CFB991B2042}" presName="rootText" presStyleLbl="node4" presStyleIdx="22" presStyleCnt="34">
        <dgm:presLayoutVars>
          <dgm:chPref val="3"/>
        </dgm:presLayoutVars>
      </dgm:prSet>
      <dgm:spPr/>
    </dgm:pt>
    <dgm:pt modelId="{32B27445-F1A9-426F-BDED-8DB69FD4384B}" type="pres">
      <dgm:prSet presAssocID="{0B70A808-E1F4-4700-B5D8-5CFB991B2042}" presName="rootConnector" presStyleLbl="node4" presStyleIdx="22" presStyleCnt="34"/>
      <dgm:spPr/>
    </dgm:pt>
    <dgm:pt modelId="{906FAC20-0F29-4F07-889D-C6EA1A5F6EC3}" type="pres">
      <dgm:prSet presAssocID="{0B70A808-E1F4-4700-B5D8-5CFB991B2042}" presName="hierChild4" presStyleCnt="0"/>
      <dgm:spPr/>
    </dgm:pt>
    <dgm:pt modelId="{B1FD00A0-4791-4CDB-A1FE-9E356610D054}" type="pres">
      <dgm:prSet presAssocID="{0B70A808-E1F4-4700-B5D8-5CFB991B2042}" presName="hierChild5" presStyleCnt="0"/>
      <dgm:spPr/>
    </dgm:pt>
    <dgm:pt modelId="{C7FC7EBB-E3C7-45DF-A952-FAC0603517B5}" type="pres">
      <dgm:prSet presAssocID="{3F27AA0C-3B65-460A-91D5-DB0A80E37902}" presName="Name37" presStyleLbl="parChTrans1D4" presStyleIdx="23" presStyleCnt="34"/>
      <dgm:spPr/>
    </dgm:pt>
    <dgm:pt modelId="{87908A60-72F4-4EE5-81C1-BF110D513E0A}" type="pres">
      <dgm:prSet presAssocID="{064C03E8-3633-49BB-B1B3-A8427E5DC2AE}" presName="hierRoot2" presStyleCnt="0">
        <dgm:presLayoutVars>
          <dgm:hierBranch val="init"/>
        </dgm:presLayoutVars>
      </dgm:prSet>
      <dgm:spPr/>
    </dgm:pt>
    <dgm:pt modelId="{63D0FFAD-F426-4970-B652-A4433451E00F}" type="pres">
      <dgm:prSet presAssocID="{064C03E8-3633-49BB-B1B3-A8427E5DC2AE}" presName="rootComposite" presStyleCnt="0"/>
      <dgm:spPr/>
    </dgm:pt>
    <dgm:pt modelId="{66E386CE-2957-4C64-B6A1-6330311CD9E4}" type="pres">
      <dgm:prSet presAssocID="{064C03E8-3633-49BB-B1B3-A8427E5DC2AE}" presName="rootText" presStyleLbl="node4" presStyleIdx="23" presStyleCnt="34">
        <dgm:presLayoutVars>
          <dgm:chPref val="3"/>
        </dgm:presLayoutVars>
      </dgm:prSet>
      <dgm:spPr/>
    </dgm:pt>
    <dgm:pt modelId="{D0A691FF-A231-47B0-9E2D-3F5E085EE7F9}" type="pres">
      <dgm:prSet presAssocID="{064C03E8-3633-49BB-B1B3-A8427E5DC2AE}" presName="rootConnector" presStyleLbl="node4" presStyleIdx="23" presStyleCnt="34"/>
      <dgm:spPr/>
    </dgm:pt>
    <dgm:pt modelId="{77AC7709-B904-4E97-A66B-3E38B4F29C75}" type="pres">
      <dgm:prSet presAssocID="{064C03E8-3633-49BB-B1B3-A8427E5DC2AE}" presName="hierChild4" presStyleCnt="0"/>
      <dgm:spPr/>
    </dgm:pt>
    <dgm:pt modelId="{759D8C45-FF7F-4548-9BBA-663E77A8B019}" type="pres">
      <dgm:prSet presAssocID="{064C03E8-3633-49BB-B1B3-A8427E5DC2AE}" presName="hierChild5" presStyleCnt="0"/>
      <dgm:spPr/>
    </dgm:pt>
    <dgm:pt modelId="{516DEE8F-6262-4A16-BBD4-BAFB2A4DC16B}" type="pres">
      <dgm:prSet presAssocID="{3022E7D4-1958-4A67-B897-B7BC3E2F208A}" presName="Name37" presStyleLbl="parChTrans1D4" presStyleIdx="24" presStyleCnt="34"/>
      <dgm:spPr/>
    </dgm:pt>
    <dgm:pt modelId="{09ADDA64-CF32-4E0F-845C-709E7391C8D5}" type="pres">
      <dgm:prSet presAssocID="{FED3DF14-5385-4C43-9BC2-C70FF9FA9A7E}" presName="hierRoot2" presStyleCnt="0">
        <dgm:presLayoutVars>
          <dgm:hierBranch val="init"/>
        </dgm:presLayoutVars>
      </dgm:prSet>
      <dgm:spPr/>
    </dgm:pt>
    <dgm:pt modelId="{9A0400E2-0C57-4D84-BACD-39113E9BE078}" type="pres">
      <dgm:prSet presAssocID="{FED3DF14-5385-4C43-9BC2-C70FF9FA9A7E}" presName="rootComposite" presStyleCnt="0"/>
      <dgm:spPr/>
    </dgm:pt>
    <dgm:pt modelId="{4088DAB3-F684-4347-91C7-5E6A214380E8}" type="pres">
      <dgm:prSet presAssocID="{FED3DF14-5385-4C43-9BC2-C70FF9FA9A7E}" presName="rootText" presStyleLbl="node4" presStyleIdx="24" presStyleCnt="34">
        <dgm:presLayoutVars>
          <dgm:chPref val="3"/>
        </dgm:presLayoutVars>
      </dgm:prSet>
      <dgm:spPr/>
    </dgm:pt>
    <dgm:pt modelId="{C6F899F9-68B1-4B48-89AF-448B4EB4A35F}" type="pres">
      <dgm:prSet presAssocID="{FED3DF14-5385-4C43-9BC2-C70FF9FA9A7E}" presName="rootConnector" presStyleLbl="node4" presStyleIdx="24" presStyleCnt="34"/>
      <dgm:spPr/>
    </dgm:pt>
    <dgm:pt modelId="{58E90153-3A73-4878-B462-4218DD2915D2}" type="pres">
      <dgm:prSet presAssocID="{FED3DF14-5385-4C43-9BC2-C70FF9FA9A7E}" presName="hierChild4" presStyleCnt="0"/>
      <dgm:spPr/>
    </dgm:pt>
    <dgm:pt modelId="{ECE3FE8A-2FFA-409B-9EDC-477F59B0712E}" type="pres">
      <dgm:prSet presAssocID="{FED3DF14-5385-4C43-9BC2-C70FF9FA9A7E}" presName="hierChild5" presStyleCnt="0"/>
      <dgm:spPr/>
    </dgm:pt>
    <dgm:pt modelId="{FD0D23A1-EF5C-41B7-B1F1-AE7545652C59}" type="pres">
      <dgm:prSet presAssocID="{08AB7750-90A7-4C0A-953E-0B63D96EFE60}" presName="hierChild5" presStyleCnt="0"/>
      <dgm:spPr/>
    </dgm:pt>
    <dgm:pt modelId="{937ADF4B-DDC1-4B38-9184-19D8D7C68B41}" type="pres">
      <dgm:prSet presAssocID="{799F1D6F-DE1A-485A-9AEB-403A2816D4C3}" presName="Name37" presStyleLbl="parChTrans1D3" presStyleIdx="14" presStyleCnt="17"/>
      <dgm:spPr/>
    </dgm:pt>
    <dgm:pt modelId="{C65DBDD1-AC1B-47CC-B4D2-4456DC25CC99}" type="pres">
      <dgm:prSet presAssocID="{0C03C3BF-0738-4AE2-841B-3704F4365C3F}" presName="hierRoot2" presStyleCnt="0">
        <dgm:presLayoutVars>
          <dgm:hierBranch val="init"/>
        </dgm:presLayoutVars>
      </dgm:prSet>
      <dgm:spPr/>
    </dgm:pt>
    <dgm:pt modelId="{80F776A7-03B8-49EF-887D-7C839E2DF3E5}" type="pres">
      <dgm:prSet presAssocID="{0C03C3BF-0738-4AE2-841B-3704F4365C3F}" presName="rootComposite" presStyleCnt="0"/>
      <dgm:spPr/>
    </dgm:pt>
    <dgm:pt modelId="{E06BAD0E-3D11-4A05-8BAB-0E128817FA23}" type="pres">
      <dgm:prSet presAssocID="{0C03C3BF-0738-4AE2-841B-3704F4365C3F}" presName="rootText" presStyleLbl="node3" presStyleIdx="14" presStyleCnt="17">
        <dgm:presLayoutVars>
          <dgm:chPref val="3"/>
        </dgm:presLayoutVars>
      </dgm:prSet>
      <dgm:spPr/>
    </dgm:pt>
    <dgm:pt modelId="{A2089D28-CE20-408F-925B-FC2B2500A999}" type="pres">
      <dgm:prSet presAssocID="{0C03C3BF-0738-4AE2-841B-3704F4365C3F}" presName="rootConnector" presStyleLbl="node3" presStyleIdx="14" presStyleCnt="17"/>
      <dgm:spPr/>
    </dgm:pt>
    <dgm:pt modelId="{6BDF0255-92D6-485A-AAF8-83A8C7F04B2C}" type="pres">
      <dgm:prSet presAssocID="{0C03C3BF-0738-4AE2-841B-3704F4365C3F}" presName="hierChild4" presStyleCnt="0"/>
      <dgm:spPr/>
    </dgm:pt>
    <dgm:pt modelId="{A2E21144-CACE-43E8-A1ED-46C357C856C0}" type="pres">
      <dgm:prSet presAssocID="{CF0E4EA4-F887-4FC6-8574-92F47A521D3E}" presName="Name37" presStyleLbl="parChTrans1D4" presStyleIdx="25" presStyleCnt="34"/>
      <dgm:spPr/>
    </dgm:pt>
    <dgm:pt modelId="{327E2C6D-3579-48C9-8233-8865EE1531F9}" type="pres">
      <dgm:prSet presAssocID="{9E77D482-C184-415F-ADAA-3D54FE86F6C0}" presName="hierRoot2" presStyleCnt="0">
        <dgm:presLayoutVars>
          <dgm:hierBranch val="init"/>
        </dgm:presLayoutVars>
      </dgm:prSet>
      <dgm:spPr/>
    </dgm:pt>
    <dgm:pt modelId="{EED2D8BA-A08B-4D6A-9B84-4CDB40EB5030}" type="pres">
      <dgm:prSet presAssocID="{9E77D482-C184-415F-ADAA-3D54FE86F6C0}" presName="rootComposite" presStyleCnt="0"/>
      <dgm:spPr/>
    </dgm:pt>
    <dgm:pt modelId="{B5141F80-3AC5-4864-873F-C93952074356}" type="pres">
      <dgm:prSet presAssocID="{9E77D482-C184-415F-ADAA-3D54FE86F6C0}" presName="rootText" presStyleLbl="node4" presStyleIdx="25" presStyleCnt="34">
        <dgm:presLayoutVars>
          <dgm:chPref val="3"/>
        </dgm:presLayoutVars>
      </dgm:prSet>
      <dgm:spPr/>
    </dgm:pt>
    <dgm:pt modelId="{A4D3A758-B0E0-4C64-B55D-F5D7D79701E6}" type="pres">
      <dgm:prSet presAssocID="{9E77D482-C184-415F-ADAA-3D54FE86F6C0}" presName="rootConnector" presStyleLbl="node4" presStyleIdx="25" presStyleCnt="34"/>
      <dgm:spPr/>
    </dgm:pt>
    <dgm:pt modelId="{0A328B19-4DBC-4D70-B9D7-D1586A7D2BD1}" type="pres">
      <dgm:prSet presAssocID="{9E77D482-C184-415F-ADAA-3D54FE86F6C0}" presName="hierChild4" presStyleCnt="0"/>
      <dgm:spPr/>
    </dgm:pt>
    <dgm:pt modelId="{3984AA6B-3339-4BAC-9E75-9925343AD0BA}" type="pres">
      <dgm:prSet presAssocID="{9E77D482-C184-415F-ADAA-3D54FE86F6C0}" presName="hierChild5" presStyleCnt="0"/>
      <dgm:spPr/>
    </dgm:pt>
    <dgm:pt modelId="{000BF780-2391-437F-9738-D1CFA6466CA0}" type="pres">
      <dgm:prSet presAssocID="{894062C3-84CE-4B70-B9D7-CDE1C7676B32}" presName="Name37" presStyleLbl="parChTrans1D4" presStyleIdx="26" presStyleCnt="34"/>
      <dgm:spPr/>
    </dgm:pt>
    <dgm:pt modelId="{C7FD1C35-87EF-49ED-8C24-471BB1E0AE14}" type="pres">
      <dgm:prSet presAssocID="{7D271FE7-AE38-4870-B367-AFF955C7ECC2}" presName="hierRoot2" presStyleCnt="0">
        <dgm:presLayoutVars>
          <dgm:hierBranch val="init"/>
        </dgm:presLayoutVars>
      </dgm:prSet>
      <dgm:spPr/>
    </dgm:pt>
    <dgm:pt modelId="{DB3AC0D2-7C4A-4AB2-9301-D4DA1630EE97}" type="pres">
      <dgm:prSet presAssocID="{7D271FE7-AE38-4870-B367-AFF955C7ECC2}" presName="rootComposite" presStyleCnt="0"/>
      <dgm:spPr/>
    </dgm:pt>
    <dgm:pt modelId="{F94415A6-CE78-42C7-9737-8BA3B654F21F}" type="pres">
      <dgm:prSet presAssocID="{7D271FE7-AE38-4870-B367-AFF955C7ECC2}" presName="rootText" presStyleLbl="node4" presStyleIdx="26" presStyleCnt="34">
        <dgm:presLayoutVars>
          <dgm:chPref val="3"/>
        </dgm:presLayoutVars>
      </dgm:prSet>
      <dgm:spPr/>
    </dgm:pt>
    <dgm:pt modelId="{3F47C6B5-028E-4789-BEDB-8CFD4FAB23FA}" type="pres">
      <dgm:prSet presAssocID="{7D271FE7-AE38-4870-B367-AFF955C7ECC2}" presName="rootConnector" presStyleLbl="node4" presStyleIdx="26" presStyleCnt="34"/>
      <dgm:spPr/>
    </dgm:pt>
    <dgm:pt modelId="{A6413D9D-EE6F-4CC5-8233-E3843D53DDC9}" type="pres">
      <dgm:prSet presAssocID="{7D271FE7-AE38-4870-B367-AFF955C7ECC2}" presName="hierChild4" presStyleCnt="0"/>
      <dgm:spPr/>
    </dgm:pt>
    <dgm:pt modelId="{C0DF1C3E-BF13-4B08-942A-4BA44395D1A7}" type="pres">
      <dgm:prSet presAssocID="{7D271FE7-AE38-4870-B367-AFF955C7ECC2}" presName="hierChild5" presStyleCnt="0"/>
      <dgm:spPr/>
    </dgm:pt>
    <dgm:pt modelId="{33CAF541-5147-403D-9D3F-467ECBEE2662}" type="pres">
      <dgm:prSet presAssocID="{0C03C3BF-0738-4AE2-841B-3704F4365C3F}" presName="hierChild5" presStyleCnt="0"/>
      <dgm:spPr/>
    </dgm:pt>
    <dgm:pt modelId="{25937222-FE01-4FEC-AAF9-04F292F275A6}" type="pres">
      <dgm:prSet presAssocID="{C24C9C79-A76E-4A85-8ED5-E731F974DB82}" presName="hierChild5" presStyleCnt="0"/>
      <dgm:spPr/>
    </dgm:pt>
    <dgm:pt modelId="{AF9C8FB8-ADCE-439C-AA6C-D7AF7E5D0799}" type="pres">
      <dgm:prSet presAssocID="{DC23790F-F3CC-4596-B675-F99560B0A661}" presName="Name37" presStyleLbl="parChTrans1D2" presStyleIdx="5" presStyleCnt="6"/>
      <dgm:spPr/>
    </dgm:pt>
    <dgm:pt modelId="{1FAAD4A0-9852-4373-82BE-8D667FA833EB}" type="pres">
      <dgm:prSet presAssocID="{D1F8C2DE-97F5-4106-816D-88BA213AD6D3}" presName="hierRoot2" presStyleCnt="0">
        <dgm:presLayoutVars>
          <dgm:hierBranch val="init"/>
        </dgm:presLayoutVars>
      </dgm:prSet>
      <dgm:spPr/>
    </dgm:pt>
    <dgm:pt modelId="{76890A20-4757-4BCB-BA94-8453DC1F9953}" type="pres">
      <dgm:prSet presAssocID="{D1F8C2DE-97F5-4106-816D-88BA213AD6D3}" presName="rootComposite" presStyleCnt="0"/>
      <dgm:spPr/>
    </dgm:pt>
    <dgm:pt modelId="{719F8221-2FFE-467F-9CAD-22596AEFE431}" type="pres">
      <dgm:prSet presAssocID="{D1F8C2DE-97F5-4106-816D-88BA213AD6D3}" presName="rootText" presStyleLbl="node2" presStyleIdx="5" presStyleCnt="6">
        <dgm:presLayoutVars>
          <dgm:chPref val="3"/>
        </dgm:presLayoutVars>
      </dgm:prSet>
      <dgm:spPr/>
    </dgm:pt>
    <dgm:pt modelId="{3669993B-B5C0-4129-B9F4-FA9EFCD313F5}" type="pres">
      <dgm:prSet presAssocID="{D1F8C2DE-97F5-4106-816D-88BA213AD6D3}" presName="rootConnector" presStyleLbl="node2" presStyleIdx="5" presStyleCnt="6"/>
      <dgm:spPr/>
    </dgm:pt>
    <dgm:pt modelId="{80757D23-E7FA-4BC1-844B-9E6CDB896AC7}" type="pres">
      <dgm:prSet presAssocID="{D1F8C2DE-97F5-4106-816D-88BA213AD6D3}" presName="hierChild4" presStyleCnt="0"/>
      <dgm:spPr/>
    </dgm:pt>
    <dgm:pt modelId="{974C6327-E9F8-42B2-89EA-B6E15A73BBCA}" type="pres">
      <dgm:prSet presAssocID="{EE84A51E-BD59-46AE-9A71-C0ECF4EAEC58}" presName="Name37" presStyleLbl="parChTrans1D3" presStyleIdx="15" presStyleCnt="17"/>
      <dgm:spPr/>
    </dgm:pt>
    <dgm:pt modelId="{E1D0C61F-7A94-489A-A5F8-CEE11705E8DF}" type="pres">
      <dgm:prSet presAssocID="{1D2F44B9-FE16-4187-AF2C-2DEF962C3DA7}" presName="hierRoot2" presStyleCnt="0">
        <dgm:presLayoutVars>
          <dgm:hierBranch val="init"/>
        </dgm:presLayoutVars>
      </dgm:prSet>
      <dgm:spPr/>
    </dgm:pt>
    <dgm:pt modelId="{40BC4B9F-B101-4202-905B-6F672451D8EE}" type="pres">
      <dgm:prSet presAssocID="{1D2F44B9-FE16-4187-AF2C-2DEF962C3DA7}" presName="rootComposite" presStyleCnt="0"/>
      <dgm:spPr/>
    </dgm:pt>
    <dgm:pt modelId="{66DB27B9-D64B-40F8-AEE2-20FDAB4068AC}" type="pres">
      <dgm:prSet presAssocID="{1D2F44B9-FE16-4187-AF2C-2DEF962C3DA7}" presName="rootText" presStyleLbl="node3" presStyleIdx="15" presStyleCnt="17">
        <dgm:presLayoutVars>
          <dgm:chPref val="3"/>
        </dgm:presLayoutVars>
      </dgm:prSet>
      <dgm:spPr/>
    </dgm:pt>
    <dgm:pt modelId="{21F60004-1B94-4F35-BD1A-305098A71156}" type="pres">
      <dgm:prSet presAssocID="{1D2F44B9-FE16-4187-AF2C-2DEF962C3DA7}" presName="rootConnector" presStyleLbl="node3" presStyleIdx="15" presStyleCnt="17"/>
      <dgm:spPr/>
    </dgm:pt>
    <dgm:pt modelId="{A4A2B549-5BB8-42E4-850B-A6D6E17A52A4}" type="pres">
      <dgm:prSet presAssocID="{1D2F44B9-FE16-4187-AF2C-2DEF962C3DA7}" presName="hierChild4" presStyleCnt="0"/>
      <dgm:spPr/>
    </dgm:pt>
    <dgm:pt modelId="{5B8742C8-3C65-43EA-8AF5-34F6D24DD830}" type="pres">
      <dgm:prSet presAssocID="{BD5A9E82-80F7-4998-BF5A-DAEEECD1B9D1}" presName="Name37" presStyleLbl="parChTrans1D4" presStyleIdx="27" presStyleCnt="34"/>
      <dgm:spPr/>
    </dgm:pt>
    <dgm:pt modelId="{BA417E22-0399-451B-91A0-2C6701F4DD56}" type="pres">
      <dgm:prSet presAssocID="{59505F06-6755-483E-973F-8DA1EE15E955}" presName="hierRoot2" presStyleCnt="0">
        <dgm:presLayoutVars>
          <dgm:hierBranch val="init"/>
        </dgm:presLayoutVars>
      </dgm:prSet>
      <dgm:spPr/>
    </dgm:pt>
    <dgm:pt modelId="{0EE3E2B2-22DC-4407-98E1-419B4BBE09D0}" type="pres">
      <dgm:prSet presAssocID="{59505F06-6755-483E-973F-8DA1EE15E955}" presName="rootComposite" presStyleCnt="0"/>
      <dgm:spPr/>
    </dgm:pt>
    <dgm:pt modelId="{40208FE0-9F3B-473E-853D-95182BE096FF}" type="pres">
      <dgm:prSet presAssocID="{59505F06-6755-483E-973F-8DA1EE15E955}" presName="rootText" presStyleLbl="node4" presStyleIdx="27" presStyleCnt="34">
        <dgm:presLayoutVars>
          <dgm:chPref val="3"/>
        </dgm:presLayoutVars>
      </dgm:prSet>
      <dgm:spPr/>
    </dgm:pt>
    <dgm:pt modelId="{BF1A2BEF-6934-499B-B66C-7D518F485FD5}" type="pres">
      <dgm:prSet presAssocID="{59505F06-6755-483E-973F-8DA1EE15E955}" presName="rootConnector" presStyleLbl="node4" presStyleIdx="27" presStyleCnt="34"/>
      <dgm:spPr/>
    </dgm:pt>
    <dgm:pt modelId="{EE0BA9FF-8273-4978-96BD-CAF6A2487882}" type="pres">
      <dgm:prSet presAssocID="{59505F06-6755-483E-973F-8DA1EE15E955}" presName="hierChild4" presStyleCnt="0"/>
      <dgm:spPr/>
    </dgm:pt>
    <dgm:pt modelId="{1478A1D1-5E22-4343-98DB-347FD7F78C5A}" type="pres">
      <dgm:prSet presAssocID="{59505F06-6755-483E-973F-8DA1EE15E955}" presName="hierChild5" presStyleCnt="0"/>
      <dgm:spPr/>
    </dgm:pt>
    <dgm:pt modelId="{D8E17DD8-8D78-43AD-95EA-987FF39B94B8}" type="pres">
      <dgm:prSet presAssocID="{F6C53DD3-CBE8-4B2A-9724-DA24B90EB262}" presName="Name37" presStyleLbl="parChTrans1D4" presStyleIdx="28" presStyleCnt="34"/>
      <dgm:spPr/>
    </dgm:pt>
    <dgm:pt modelId="{B86C87FE-EF0C-4185-9D60-79E7A6D30C7D}" type="pres">
      <dgm:prSet presAssocID="{48A1924E-866B-40D0-AB85-0A0B1FB54C51}" presName="hierRoot2" presStyleCnt="0">
        <dgm:presLayoutVars>
          <dgm:hierBranch val="init"/>
        </dgm:presLayoutVars>
      </dgm:prSet>
      <dgm:spPr/>
    </dgm:pt>
    <dgm:pt modelId="{D26FA2C6-8BAF-4ABA-A466-458EFF0F5535}" type="pres">
      <dgm:prSet presAssocID="{48A1924E-866B-40D0-AB85-0A0B1FB54C51}" presName="rootComposite" presStyleCnt="0"/>
      <dgm:spPr/>
    </dgm:pt>
    <dgm:pt modelId="{44F9F235-0E37-4735-9463-516E3A2EF6DE}" type="pres">
      <dgm:prSet presAssocID="{48A1924E-866B-40D0-AB85-0A0B1FB54C51}" presName="rootText" presStyleLbl="node4" presStyleIdx="28" presStyleCnt="34">
        <dgm:presLayoutVars>
          <dgm:chPref val="3"/>
        </dgm:presLayoutVars>
      </dgm:prSet>
      <dgm:spPr/>
    </dgm:pt>
    <dgm:pt modelId="{13FA9932-CCF8-450B-8226-0FCF1E1219D7}" type="pres">
      <dgm:prSet presAssocID="{48A1924E-866B-40D0-AB85-0A0B1FB54C51}" presName="rootConnector" presStyleLbl="node4" presStyleIdx="28" presStyleCnt="34"/>
      <dgm:spPr/>
    </dgm:pt>
    <dgm:pt modelId="{D4B84979-7CA3-4190-9733-4AE9C5F2BB50}" type="pres">
      <dgm:prSet presAssocID="{48A1924E-866B-40D0-AB85-0A0B1FB54C51}" presName="hierChild4" presStyleCnt="0"/>
      <dgm:spPr/>
    </dgm:pt>
    <dgm:pt modelId="{BDC20FBD-325A-40BB-8D97-27D2CFF66821}" type="pres">
      <dgm:prSet presAssocID="{48A1924E-866B-40D0-AB85-0A0B1FB54C51}" presName="hierChild5" presStyleCnt="0"/>
      <dgm:spPr/>
    </dgm:pt>
    <dgm:pt modelId="{8CEDD4CC-5ADC-4807-AE1D-36154296D87B}" type="pres">
      <dgm:prSet presAssocID="{A9790A73-37C9-4CD5-A8CE-49ED061C76CA}" presName="Name37" presStyleLbl="parChTrans1D4" presStyleIdx="29" presStyleCnt="34"/>
      <dgm:spPr/>
    </dgm:pt>
    <dgm:pt modelId="{4DC68C28-6DD6-49A6-8270-1634C8426987}" type="pres">
      <dgm:prSet presAssocID="{7E080207-4F67-4D45-BF15-35ADB32138E0}" presName="hierRoot2" presStyleCnt="0">
        <dgm:presLayoutVars>
          <dgm:hierBranch val="init"/>
        </dgm:presLayoutVars>
      </dgm:prSet>
      <dgm:spPr/>
    </dgm:pt>
    <dgm:pt modelId="{AAE1E633-4874-42F6-B628-FDD49C4B3057}" type="pres">
      <dgm:prSet presAssocID="{7E080207-4F67-4D45-BF15-35ADB32138E0}" presName="rootComposite" presStyleCnt="0"/>
      <dgm:spPr/>
    </dgm:pt>
    <dgm:pt modelId="{E6928255-7388-49FA-BDA6-8770F189DF27}" type="pres">
      <dgm:prSet presAssocID="{7E080207-4F67-4D45-BF15-35ADB32138E0}" presName="rootText" presStyleLbl="node4" presStyleIdx="29" presStyleCnt="34">
        <dgm:presLayoutVars>
          <dgm:chPref val="3"/>
        </dgm:presLayoutVars>
      </dgm:prSet>
      <dgm:spPr/>
    </dgm:pt>
    <dgm:pt modelId="{0CBD7191-6AAD-4374-B426-98AD3CBD9641}" type="pres">
      <dgm:prSet presAssocID="{7E080207-4F67-4D45-BF15-35ADB32138E0}" presName="rootConnector" presStyleLbl="node4" presStyleIdx="29" presStyleCnt="34"/>
      <dgm:spPr/>
    </dgm:pt>
    <dgm:pt modelId="{C33149C0-D6DB-4630-B6D0-7E38729A7B08}" type="pres">
      <dgm:prSet presAssocID="{7E080207-4F67-4D45-BF15-35ADB32138E0}" presName="hierChild4" presStyleCnt="0"/>
      <dgm:spPr/>
    </dgm:pt>
    <dgm:pt modelId="{CA0258D2-0F53-4C66-8AA6-036D9E6D5D4E}" type="pres">
      <dgm:prSet presAssocID="{7E080207-4F67-4D45-BF15-35ADB32138E0}" presName="hierChild5" presStyleCnt="0"/>
      <dgm:spPr/>
    </dgm:pt>
    <dgm:pt modelId="{BBEA6F9C-F3CC-4E09-8C6A-3C89CE04372F}" type="pres">
      <dgm:prSet presAssocID="{95D06D71-52A8-48FF-983F-D9C6F37FC758}" presName="Name37" presStyleLbl="parChTrans1D4" presStyleIdx="30" presStyleCnt="34"/>
      <dgm:spPr/>
    </dgm:pt>
    <dgm:pt modelId="{B8A7C11D-70A6-4673-BE8A-D342D1EE92A9}" type="pres">
      <dgm:prSet presAssocID="{9A9C5E24-4122-4264-9433-0204EB328E1B}" presName="hierRoot2" presStyleCnt="0">
        <dgm:presLayoutVars>
          <dgm:hierBranch val="init"/>
        </dgm:presLayoutVars>
      </dgm:prSet>
      <dgm:spPr/>
    </dgm:pt>
    <dgm:pt modelId="{D9C25373-FC44-45CB-908A-2EEB7113CDB1}" type="pres">
      <dgm:prSet presAssocID="{9A9C5E24-4122-4264-9433-0204EB328E1B}" presName="rootComposite" presStyleCnt="0"/>
      <dgm:spPr/>
    </dgm:pt>
    <dgm:pt modelId="{BD381FC9-7492-4176-B6EC-7048E3834BCD}" type="pres">
      <dgm:prSet presAssocID="{9A9C5E24-4122-4264-9433-0204EB328E1B}" presName="rootText" presStyleLbl="node4" presStyleIdx="30" presStyleCnt="34">
        <dgm:presLayoutVars>
          <dgm:chPref val="3"/>
        </dgm:presLayoutVars>
      </dgm:prSet>
      <dgm:spPr/>
    </dgm:pt>
    <dgm:pt modelId="{F4963A59-E010-4E9C-A857-2AF6A6586E8E}" type="pres">
      <dgm:prSet presAssocID="{9A9C5E24-4122-4264-9433-0204EB328E1B}" presName="rootConnector" presStyleLbl="node4" presStyleIdx="30" presStyleCnt="34"/>
      <dgm:spPr/>
    </dgm:pt>
    <dgm:pt modelId="{DF03F874-B244-4A34-BA3D-153A73379EF8}" type="pres">
      <dgm:prSet presAssocID="{9A9C5E24-4122-4264-9433-0204EB328E1B}" presName="hierChild4" presStyleCnt="0"/>
      <dgm:spPr/>
    </dgm:pt>
    <dgm:pt modelId="{CD5B2258-782A-4D8F-927C-822CCF2DD032}" type="pres">
      <dgm:prSet presAssocID="{9A9C5E24-4122-4264-9433-0204EB328E1B}" presName="hierChild5" presStyleCnt="0"/>
      <dgm:spPr/>
    </dgm:pt>
    <dgm:pt modelId="{D6206F04-B238-4397-A78B-06923063FDCF}" type="pres">
      <dgm:prSet presAssocID="{1D2F44B9-FE16-4187-AF2C-2DEF962C3DA7}" presName="hierChild5" presStyleCnt="0"/>
      <dgm:spPr/>
    </dgm:pt>
    <dgm:pt modelId="{68A1AC33-83B3-48F4-A964-DFC81A5C08CC}" type="pres">
      <dgm:prSet presAssocID="{08EF3D82-2F0F-445C-B32B-F7C7FF84F3F0}" presName="Name37" presStyleLbl="parChTrans1D3" presStyleIdx="16" presStyleCnt="17"/>
      <dgm:spPr/>
    </dgm:pt>
    <dgm:pt modelId="{90CA74E1-1FC4-487E-A56A-DBCACF81BCA6}" type="pres">
      <dgm:prSet presAssocID="{657A8280-0324-446E-A6B3-700DD46B459D}" presName="hierRoot2" presStyleCnt="0">
        <dgm:presLayoutVars>
          <dgm:hierBranch val="init"/>
        </dgm:presLayoutVars>
      </dgm:prSet>
      <dgm:spPr/>
    </dgm:pt>
    <dgm:pt modelId="{0828C3E7-1FA2-40F5-85ED-460A5D5BED73}" type="pres">
      <dgm:prSet presAssocID="{657A8280-0324-446E-A6B3-700DD46B459D}" presName="rootComposite" presStyleCnt="0"/>
      <dgm:spPr/>
    </dgm:pt>
    <dgm:pt modelId="{2C797C68-0A6A-4764-8ED9-ECC3768050D6}" type="pres">
      <dgm:prSet presAssocID="{657A8280-0324-446E-A6B3-700DD46B459D}" presName="rootText" presStyleLbl="node3" presStyleIdx="16" presStyleCnt="17">
        <dgm:presLayoutVars>
          <dgm:chPref val="3"/>
        </dgm:presLayoutVars>
      </dgm:prSet>
      <dgm:spPr/>
    </dgm:pt>
    <dgm:pt modelId="{D9671A2C-523A-4D91-9B49-CD14BF6F8CAF}" type="pres">
      <dgm:prSet presAssocID="{657A8280-0324-446E-A6B3-700DD46B459D}" presName="rootConnector" presStyleLbl="node3" presStyleIdx="16" presStyleCnt="17"/>
      <dgm:spPr/>
    </dgm:pt>
    <dgm:pt modelId="{D64C04E3-20DE-435A-BBA9-F33F55A08DD5}" type="pres">
      <dgm:prSet presAssocID="{657A8280-0324-446E-A6B3-700DD46B459D}" presName="hierChild4" presStyleCnt="0"/>
      <dgm:spPr/>
    </dgm:pt>
    <dgm:pt modelId="{609B5ECA-CB28-4BF4-A46D-EB9DF0CBE3ED}" type="pres">
      <dgm:prSet presAssocID="{B0270B2A-CE11-48E7-BD2C-3679B0AA63CC}" presName="Name37" presStyleLbl="parChTrans1D4" presStyleIdx="31" presStyleCnt="34"/>
      <dgm:spPr/>
    </dgm:pt>
    <dgm:pt modelId="{9EB64C82-AEDA-4932-86EB-1FFEE90EB905}" type="pres">
      <dgm:prSet presAssocID="{9A3C565A-DF97-4DBA-90A5-2857EC4B94EF}" presName="hierRoot2" presStyleCnt="0">
        <dgm:presLayoutVars>
          <dgm:hierBranch val="init"/>
        </dgm:presLayoutVars>
      </dgm:prSet>
      <dgm:spPr/>
    </dgm:pt>
    <dgm:pt modelId="{2D6CCE73-069F-4456-BF5F-59D019527FF6}" type="pres">
      <dgm:prSet presAssocID="{9A3C565A-DF97-4DBA-90A5-2857EC4B94EF}" presName="rootComposite" presStyleCnt="0"/>
      <dgm:spPr/>
    </dgm:pt>
    <dgm:pt modelId="{E7910EF7-0B80-4CA7-8135-BAE848072F22}" type="pres">
      <dgm:prSet presAssocID="{9A3C565A-DF97-4DBA-90A5-2857EC4B94EF}" presName="rootText" presStyleLbl="node4" presStyleIdx="31" presStyleCnt="34">
        <dgm:presLayoutVars>
          <dgm:chPref val="3"/>
        </dgm:presLayoutVars>
      </dgm:prSet>
      <dgm:spPr/>
    </dgm:pt>
    <dgm:pt modelId="{45F8F3A1-DB0D-4ABC-9EF0-1F4D29112B6A}" type="pres">
      <dgm:prSet presAssocID="{9A3C565A-DF97-4DBA-90A5-2857EC4B94EF}" presName="rootConnector" presStyleLbl="node4" presStyleIdx="31" presStyleCnt="34"/>
      <dgm:spPr/>
    </dgm:pt>
    <dgm:pt modelId="{65B2CAB3-71DD-4FF6-8E79-7401717AB9C6}" type="pres">
      <dgm:prSet presAssocID="{9A3C565A-DF97-4DBA-90A5-2857EC4B94EF}" presName="hierChild4" presStyleCnt="0"/>
      <dgm:spPr/>
    </dgm:pt>
    <dgm:pt modelId="{DBDAF5FA-A52B-4DDD-B3FC-927C27D97552}" type="pres">
      <dgm:prSet presAssocID="{9A3C565A-DF97-4DBA-90A5-2857EC4B94EF}" presName="hierChild5" presStyleCnt="0"/>
      <dgm:spPr/>
    </dgm:pt>
    <dgm:pt modelId="{2785600D-4159-412E-8D78-6390A7A3AF89}" type="pres">
      <dgm:prSet presAssocID="{C1429A86-3909-40D3-8B65-68A3E2DD301C}" presName="Name37" presStyleLbl="parChTrans1D4" presStyleIdx="32" presStyleCnt="34"/>
      <dgm:spPr/>
    </dgm:pt>
    <dgm:pt modelId="{77757347-D63A-4D46-8CAB-6601EDCB7D2A}" type="pres">
      <dgm:prSet presAssocID="{7E3D5686-9A12-4CDE-8FC5-7CD1363D8932}" presName="hierRoot2" presStyleCnt="0">
        <dgm:presLayoutVars>
          <dgm:hierBranch val="init"/>
        </dgm:presLayoutVars>
      </dgm:prSet>
      <dgm:spPr/>
    </dgm:pt>
    <dgm:pt modelId="{04EA2EC4-C9E4-447B-B762-E75CDAEEE24F}" type="pres">
      <dgm:prSet presAssocID="{7E3D5686-9A12-4CDE-8FC5-7CD1363D8932}" presName="rootComposite" presStyleCnt="0"/>
      <dgm:spPr/>
    </dgm:pt>
    <dgm:pt modelId="{C987492E-0981-403A-8BEC-CC4BAD44E464}" type="pres">
      <dgm:prSet presAssocID="{7E3D5686-9A12-4CDE-8FC5-7CD1363D8932}" presName="rootText" presStyleLbl="node4" presStyleIdx="32" presStyleCnt="34">
        <dgm:presLayoutVars>
          <dgm:chPref val="3"/>
        </dgm:presLayoutVars>
      </dgm:prSet>
      <dgm:spPr/>
    </dgm:pt>
    <dgm:pt modelId="{D84BDA9B-7A1B-40CC-AB38-E4F379E53856}" type="pres">
      <dgm:prSet presAssocID="{7E3D5686-9A12-4CDE-8FC5-7CD1363D8932}" presName="rootConnector" presStyleLbl="node4" presStyleIdx="32" presStyleCnt="34"/>
      <dgm:spPr/>
    </dgm:pt>
    <dgm:pt modelId="{E14E3E50-96AC-4987-9D98-AF78098FF26F}" type="pres">
      <dgm:prSet presAssocID="{7E3D5686-9A12-4CDE-8FC5-7CD1363D8932}" presName="hierChild4" presStyleCnt="0"/>
      <dgm:spPr/>
    </dgm:pt>
    <dgm:pt modelId="{0B5EF5B0-50CE-4502-83C2-9BDF2A7E252D}" type="pres">
      <dgm:prSet presAssocID="{7E3D5686-9A12-4CDE-8FC5-7CD1363D8932}" presName="hierChild5" presStyleCnt="0"/>
      <dgm:spPr/>
    </dgm:pt>
    <dgm:pt modelId="{D65E6171-FD94-41EB-B331-C23071E170D7}" type="pres">
      <dgm:prSet presAssocID="{BDA55A36-DF02-46DC-87C4-6ED86D03A052}" presName="Name37" presStyleLbl="parChTrans1D4" presStyleIdx="33" presStyleCnt="34"/>
      <dgm:spPr/>
    </dgm:pt>
    <dgm:pt modelId="{875D765C-B769-49AF-A49F-5E5B5DC751C7}" type="pres">
      <dgm:prSet presAssocID="{6AD1D392-F9DA-4622-BAA0-BA6CE4A7A832}" presName="hierRoot2" presStyleCnt="0">
        <dgm:presLayoutVars>
          <dgm:hierBranch val="init"/>
        </dgm:presLayoutVars>
      </dgm:prSet>
      <dgm:spPr/>
    </dgm:pt>
    <dgm:pt modelId="{F4DD3975-0DC8-42CB-BC10-ACF90C75C4BA}" type="pres">
      <dgm:prSet presAssocID="{6AD1D392-F9DA-4622-BAA0-BA6CE4A7A832}" presName="rootComposite" presStyleCnt="0"/>
      <dgm:spPr/>
    </dgm:pt>
    <dgm:pt modelId="{D61617C7-9433-4063-AE94-1BD28295BC69}" type="pres">
      <dgm:prSet presAssocID="{6AD1D392-F9DA-4622-BAA0-BA6CE4A7A832}" presName="rootText" presStyleLbl="node4" presStyleIdx="33" presStyleCnt="34">
        <dgm:presLayoutVars>
          <dgm:chPref val="3"/>
        </dgm:presLayoutVars>
      </dgm:prSet>
      <dgm:spPr/>
    </dgm:pt>
    <dgm:pt modelId="{68314A3D-66B9-415F-A398-5DB236482840}" type="pres">
      <dgm:prSet presAssocID="{6AD1D392-F9DA-4622-BAA0-BA6CE4A7A832}" presName="rootConnector" presStyleLbl="node4" presStyleIdx="33" presStyleCnt="34"/>
      <dgm:spPr/>
    </dgm:pt>
    <dgm:pt modelId="{F87E32E6-067B-4748-957E-205EB41163B9}" type="pres">
      <dgm:prSet presAssocID="{6AD1D392-F9DA-4622-BAA0-BA6CE4A7A832}" presName="hierChild4" presStyleCnt="0"/>
      <dgm:spPr/>
    </dgm:pt>
    <dgm:pt modelId="{66799137-12CD-4108-806F-8413DB557B06}" type="pres">
      <dgm:prSet presAssocID="{6AD1D392-F9DA-4622-BAA0-BA6CE4A7A832}" presName="hierChild5" presStyleCnt="0"/>
      <dgm:spPr/>
    </dgm:pt>
    <dgm:pt modelId="{33B3F5B3-0338-4521-937B-A7C4B3294BEC}" type="pres">
      <dgm:prSet presAssocID="{657A8280-0324-446E-A6B3-700DD46B459D}" presName="hierChild5" presStyleCnt="0"/>
      <dgm:spPr/>
    </dgm:pt>
    <dgm:pt modelId="{3B30BF4C-0B21-4D4A-B740-077DF06B47F2}" type="pres">
      <dgm:prSet presAssocID="{D1F8C2DE-97F5-4106-816D-88BA213AD6D3}" presName="hierChild5" presStyleCnt="0"/>
      <dgm:spPr/>
    </dgm:pt>
    <dgm:pt modelId="{670D99F3-23A9-4906-8238-D4B5940125D0}" type="pres">
      <dgm:prSet presAssocID="{FE05DAA8-7466-4C8D-A41F-CCF7DA79470D}" presName="hierChild3" presStyleCnt="0"/>
      <dgm:spPr/>
    </dgm:pt>
  </dgm:ptLst>
  <dgm:cxnLst>
    <dgm:cxn modelId="{2718C400-C1E4-491B-A040-F58FD6A58465}" type="presOf" srcId="{458180A9-4673-4464-97E1-884CB58DB20B}" destId="{19AF4B0E-AD2A-449F-9118-B04EB300DF9C}" srcOrd="1" destOrd="0" presId="urn:microsoft.com/office/officeart/2005/8/layout/orgChart1"/>
    <dgm:cxn modelId="{F551FA00-ACC0-44BA-86DB-BC525757756C}" type="presOf" srcId="{6AD1D392-F9DA-4622-BAA0-BA6CE4A7A832}" destId="{D61617C7-9433-4063-AE94-1BD28295BC69}" srcOrd="0" destOrd="0" presId="urn:microsoft.com/office/officeart/2005/8/layout/orgChart1"/>
    <dgm:cxn modelId="{BC555501-1A84-49FB-9F12-4782B901F926}" srcId="{5C83D58F-5A13-42F9-8D59-928B6AB43D8C}" destId="{7DAE60F3-4817-479A-BE58-C75F2DDB9ED7}" srcOrd="2" destOrd="0" parTransId="{4C3BE98E-79B1-47D9-A74F-8650D9E9D273}" sibTransId="{FFBD9F5C-C4BF-4F87-9079-4201CFF056CE}"/>
    <dgm:cxn modelId="{5BFDB401-F5BC-4AD1-814F-9572B46E88BC}" type="presOf" srcId="{CEFC566C-4C98-4ED0-BCD7-FA7B9DC2A47E}" destId="{10A68412-CED6-45E1-BFD6-BD80F9BC6043}" srcOrd="0" destOrd="0" presId="urn:microsoft.com/office/officeart/2005/8/layout/orgChart1"/>
    <dgm:cxn modelId="{8CE6F402-05AA-45ED-ABA5-06F61167C32C}" type="presOf" srcId="{3022E7D4-1958-4A67-B897-B7BC3E2F208A}" destId="{516DEE8F-6262-4A16-BBD4-BAFB2A4DC16B}" srcOrd="0" destOrd="0" presId="urn:microsoft.com/office/officeart/2005/8/layout/orgChart1"/>
    <dgm:cxn modelId="{0DCFC504-7AEF-42AA-9F85-EC5A03D8F6AB}" type="presOf" srcId="{1961EDAF-FA99-4100-98C4-CC0E21BF6B81}" destId="{1A73520D-AEAC-49AA-BC36-31B3E1D2E8AA}" srcOrd="1" destOrd="0" presId="urn:microsoft.com/office/officeart/2005/8/layout/orgChart1"/>
    <dgm:cxn modelId="{92E2E304-E653-4425-9318-A02C9172B4FF}" type="presOf" srcId="{8F6CBA30-3EF3-4001-9BF8-419F7B2FB358}" destId="{931A1764-63B3-4CA6-88BF-26C64FAF0A7E}" srcOrd="0" destOrd="0" presId="urn:microsoft.com/office/officeart/2005/8/layout/orgChart1"/>
    <dgm:cxn modelId="{6D599105-4142-4709-811B-F3753808AF4C}" srcId="{08AB7750-90A7-4C0A-953E-0B63D96EFE60}" destId="{1AFD6964-D82A-47AD-8165-E20CED355D24}" srcOrd="2" destOrd="0" parTransId="{1AA3D9AA-4121-4712-AA51-C41E59615305}" sibTransId="{4540C05C-C1F9-4824-ABBC-5039E26952FF}"/>
    <dgm:cxn modelId="{884B6006-BC8A-4067-BFBD-700297B424DA}" type="presOf" srcId="{62C98D88-2379-45D5-95B8-35BB3263C644}" destId="{F9B2135D-49F0-44A8-8CBF-571A2359804B}" srcOrd="1" destOrd="0" presId="urn:microsoft.com/office/officeart/2005/8/layout/orgChart1"/>
    <dgm:cxn modelId="{09347C07-27C6-460E-9FC2-DAEEB5A88FD6}" type="presOf" srcId="{7A38F267-7657-43FB-8920-8CAB7EA5ED88}" destId="{2A7CCBAE-3D73-421C-9D17-E2DCB2C2E14E}" srcOrd="0" destOrd="0" presId="urn:microsoft.com/office/officeart/2005/8/layout/orgChart1"/>
    <dgm:cxn modelId="{E7364708-0E32-482F-A40D-EB6E8DEEC608}" type="presOf" srcId="{771524A8-469D-4E18-8624-825313CFC763}" destId="{C4B8D5A8-8643-4801-A510-37D3CB456F23}" srcOrd="1" destOrd="0" presId="urn:microsoft.com/office/officeart/2005/8/layout/orgChart1"/>
    <dgm:cxn modelId="{C8E4E408-A4BB-4C4C-8E81-BF6BD670C568}" type="presOf" srcId="{FED3DF14-5385-4C43-9BC2-C70FF9FA9A7E}" destId="{C6F899F9-68B1-4B48-89AF-448B4EB4A35F}" srcOrd="1" destOrd="0" presId="urn:microsoft.com/office/officeart/2005/8/layout/orgChart1"/>
    <dgm:cxn modelId="{58415809-AD65-44A0-B1B2-1B1EEED42648}" type="presOf" srcId="{7BA26C8A-F74C-4B9C-97DA-219FD239D01A}" destId="{33F35A54-48DC-4B87-B409-AAAFE4A6F92D}" srcOrd="0" destOrd="0" presId="urn:microsoft.com/office/officeart/2005/8/layout/orgChart1"/>
    <dgm:cxn modelId="{69E4490D-A016-490E-BBC7-F792D33BC3AF}" type="presOf" srcId="{C1429A86-3909-40D3-8B65-68A3E2DD301C}" destId="{2785600D-4159-412E-8D78-6390A7A3AF89}" srcOrd="0" destOrd="0" presId="urn:microsoft.com/office/officeart/2005/8/layout/orgChart1"/>
    <dgm:cxn modelId="{F54E6E0E-0BB7-40FF-9BD0-41928DB16003}" type="presOf" srcId="{7D271FE7-AE38-4870-B367-AFF955C7ECC2}" destId="{3F47C6B5-028E-4789-BEDB-8CFD4FAB23FA}" srcOrd="1" destOrd="0" presId="urn:microsoft.com/office/officeart/2005/8/layout/orgChart1"/>
    <dgm:cxn modelId="{F8B5510E-7D9D-4F09-8B27-3E9F2EDB41BD}" srcId="{FD38D675-2DAC-4C76-AD27-BFC467C53B3E}" destId="{302767B8-5465-4890-892D-2DDFC5CD3EB7}" srcOrd="0" destOrd="0" parTransId="{FBF12251-762A-483D-A553-9A8252066253}" sibTransId="{5DBA2300-E045-4D42-BEFC-6318D47254E9}"/>
    <dgm:cxn modelId="{86B3790E-6BA3-40F4-A6B9-6D596B18A96B}" type="presOf" srcId="{72D9C708-0A04-4F8C-B6D3-5BFE7BA23B7B}" destId="{357D333A-3945-455E-AC9F-BD6307329178}" srcOrd="1" destOrd="0" presId="urn:microsoft.com/office/officeart/2005/8/layout/orgChart1"/>
    <dgm:cxn modelId="{0C4FC00F-5872-4198-9F84-AD78DF97F936}" type="presOf" srcId="{96143A52-6428-4B58-BA8D-12DC08D2B4E2}" destId="{377610F8-055B-4964-B089-E3BE95CC885F}" srcOrd="1" destOrd="0" presId="urn:microsoft.com/office/officeart/2005/8/layout/orgChart1"/>
    <dgm:cxn modelId="{E7E24E10-76BC-496B-940D-A4A64779039E}" srcId="{C24C9C79-A76E-4A85-8ED5-E731F974DB82}" destId="{0C03C3BF-0738-4AE2-841B-3704F4365C3F}" srcOrd="1" destOrd="0" parTransId="{799F1D6F-DE1A-485A-9AEB-403A2816D4C3}" sibTransId="{9A2EB95B-C2B0-4CFA-A38D-3F6B87DE3097}"/>
    <dgm:cxn modelId="{7F7CAE12-C26C-4A8D-AD40-799867FA5BD0}" type="presOf" srcId="{FBF12251-762A-483D-A553-9A8252066253}" destId="{828CD48F-67CD-4818-8C1E-ACD0A001D34D}" srcOrd="0" destOrd="0" presId="urn:microsoft.com/office/officeart/2005/8/layout/orgChart1"/>
    <dgm:cxn modelId="{55643E13-83BE-4B2A-9CCA-9FEC8A8BAA69}" srcId="{A864B58F-36DD-48E1-8139-2AF2ACD99C7B}" destId="{1961EDAF-FA99-4100-98C4-CC0E21BF6B81}" srcOrd="4" destOrd="0" parTransId="{380804D9-2CC1-4A07-9752-8E048212BA22}" sibTransId="{99B69BF9-4966-4702-8C43-B18BD986F9A6}"/>
    <dgm:cxn modelId="{C7E2CD13-C7C7-4D36-AC4E-952899907441}" type="presOf" srcId="{B0270B2A-CE11-48E7-BD2C-3679B0AA63CC}" destId="{609B5ECA-CB28-4BF4-A46D-EB9DF0CBE3ED}" srcOrd="0" destOrd="0" presId="urn:microsoft.com/office/officeart/2005/8/layout/orgChart1"/>
    <dgm:cxn modelId="{27ACCA14-D5E6-4571-B6F2-34094F8ACACA}" type="presOf" srcId="{15C62F50-4BB8-4781-A51F-481F202260AD}" destId="{E792134C-4CA8-44C5-9257-C82E912C460B}" srcOrd="0" destOrd="0" presId="urn:microsoft.com/office/officeart/2005/8/layout/orgChart1"/>
    <dgm:cxn modelId="{D3374415-1687-4405-991A-7C256186C30F}" srcId="{D30583EC-0086-4CDA-ABB0-22FE3C9B1B91}" destId="{108F2422-4D79-467F-9783-283088323D61}" srcOrd="0" destOrd="0" parTransId="{4019B4E1-5002-41D1-AA01-E52EA9B0CBB5}" sibTransId="{E40E2FFE-61BE-4297-9581-8EB68A8E5DE7}"/>
    <dgm:cxn modelId="{2D04F615-BC6E-4F09-A19F-A4C1A79E0EE8}" type="presOf" srcId="{C24C9C79-A76E-4A85-8ED5-E731F974DB82}" destId="{59DF476D-0C33-4B5F-A157-E6CCF0B6462D}" srcOrd="1" destOrd="0" presId="urn:microsoft.com/office/officeart/2005/8/layout/orgChart1"/>
    <dgm:cxn modelId="{D2C50316-4DB4-4682-ABCC-9226A1FD78C3}" type="presOf" srcId="{DB5E22E9-74F0-432D-94D0-8AA0DA21EB8C}" destId="{F1CA32B1-7483-4C68-90AC-BE73CE1D5906}" srcOrd="1" destOrd="0" presId="urn:microsoft.com/office/officeart/2005/8/layout/orgChart1"/>
    <dgm:cxn modelId="{FCD40C1A-6A14-4773-A421-DDEDB76F39A0}" type="presOf" srcId="{2D748F42-4260-47D6-867F-149898FD6DC3}" destId="{CA627F73-F284-4844-B362-8A67AD0ACBC9}" srcOrd="0" destOrd="0" presId="urn:microsoft.com/office/officeart/2005/8/layout/orgChart1"/>
    <dgm:cxn modelId="{5454451A-CED9-4425-A0A5-56B64D1689A9}" type="presOf" srcId="{1AFD6964-D82A-47AD-8165-E20CED355D24}" destId="{A368650E-7491-4804-A3CA-E7F64C1343F7}" srcOrd="1" destOrd="0" presId="urn:microsoft.com/office/officeart/2005/8/layout/orgChart1"/>
    <dgm:cxn modelId="{A10E481C-9098-4895-962F-A72B04BF4C78}" type="presOf" srcId="{BFEA6C6B-C567-4BA5-AD29-A302B6E2B087}" destId="{D8AB2D7D-1CA7-4100-96D2-31D6F875D6A1}" srcOrd="0" destOrd="0" presId="urn:microsoft.com/office/officeart/2005/8/layout/orgChart1"/>
    <dgm:cxn modelId="{CF1AB51D-3D9B-479F-A928-CC02B51C4666}" type="presOf" srcId="{7E080207-4F67-4D45-BF15-35ADB32138E0}" destId="{E6928255-7388-49FA-BDA6-8770F189DF27}" srcOrd="0" destOrd="0" presId="urn:microsoft.com/office/officeart/2005/8/layout/orgChart1"/>
    <dgm:cxn modelId="{CA257A1E-489F-4C40-8D9F-31B814B9C99D}" type="presOf" srcId="{863D6B19-72C1-4D56-9714-E1A44D812B5C}" destId="{E479B4C9-3491-4850-A410-F3C0CEEAE09A}" srcOrd="0" destOrd="0" presId="urn:microsoft.com/office/officeart/2005/8/layout/orgChart1"/>
    <dgm:cxn modelId="{AD394E20-780C-4EA1-81FE-B8AFFB003CA5}" type="presOf" srcId="{86BE226D-4894-4251-9E38-EB210FED6111}" destId="{C138F21C-5DDE-4958-8574-E39989AB4A04}" srcOrd="1" destOrd="0" presId="urn:microsoft.com/office/officeart/2005/8/layout/orgChart1"/>
    <dgm:cxn modelId="{9814D120-A720-45FB-B9C4-F2F7EBA4FC0F}" srcId="{D1F8C2DE-97F5-4106-816D-88BA213AD6D3}" destId="{657A8280-0324-446E-A6B3-700DD46B459D}" srcOrd="1" destOrd="0" parTransId="{08EF3D82-2F0F-445C-B32B-F7C7FF84F3F0}" sibTransId="{3B0B24E1-F1F4-4F37-BB89-93E34CEE6E3F}"/>
    <dgm:cxn modelId="{13E0E224-DDBE-41EE-9BE5-604EF9C627D6}" type="presOf" srcId="{7D271FE7-AE38-4870-B367-AFF955C7ECC2}" destId="{F94415A6-CE78-42C7-9737-8BA3B654F21F}" srcOrd="0" destOrd="0" presId="urn:microsoft.com/office/officeart/2005/8/layout/orgChart1"/>
    <dgm:cxn modelId="{E32B1925-59E1-4221-A2A8-98D835178016}" type="presOf" srcId="{518E28E8-DA41-45FA-9EB4-27B908D41958}" destId="{89C14EDA-2E54-4C58-AB52-285180423C63}" srcOrd="0" destOrd="0" presId="urn:microsoft.com/office/officeart/2005/8/layout/orgChart1"/>
    <dgm:cxn modelId="{B5A9BE25-EE7B-43D6-B5E0-88FD06B044B7}" srcId="{BEA879FA-4C18-4A95-8728-0DBF9E2BCE66}" destId="{86BE226D-4894-4251-9E38-EB210FED6111}" srcOrd="2" destOrd="0" parTransId="{EE748589-CBDC-41B3-9706-A093821D08C9}" sibTransId="{C20E33B7-C94D-4011-9903-A5701A066561}"/>
    <dgm:cxn modelId="{A3605127-B56A-4150-9B2A-2969446A07A8}" srcId="{FE05DAA8-7466-4C8D-A41F-CCF7DA79470D}" destId="{A864B58F-36DD-48E1-8139-2AF2ACD99C7B}" srcOrd="0" destOrd="0" parTransId="{7BA26C8A-F74C-4B9C-97DA-219FD239D01A}" sibTransId="{C31BAEDB-5CC0-4545-B95D-7EDA396F1BB3}"/>
    <dgm:cxn modelId="{42BA3629-CBA4-4AE0-A448-75DDF534803A}" type="presOf" srcId="{7E080207-4F67-4D45-BF15-35ADB32138E0}" destId="{0CBD7191-6AAD-4374-B426-98AD3CBD9641}" srcOrd="1" destOrd="0" presId="urn:microsoft.com/office/officeart/2005/8/layout/orgChart1"/>
    <dgm:cxn modelId="{06AE5029-C145-4B96-8B59-C40AFD63FCF6}" type="presOf" srcId="{FE05DAA8-7466-4C8D-A41F-CCF7DA79470D}" destId="{0BDD9AB7-1323-4FCE-9D7B-7FD3ABF4CB22}" srcOrd="0" destOrd="0" presId="urn:microsoft.com/office/officeart/2005/8/layout/orgChart1"/>
    <dgm:cxn modelId="{CF245429-BE1A-4B0B-8B09-E897016930FA}" type="presOf" srcId="{D586DC76-0F9C-4137-9601-CAE5F8191DE7}" destId="{DC464358-AEC7-4ADB-B2D1-1D623BA3E4B7}" srcOrd="0" destOrd="0" presId="urn:microsoft.com/office/officeart/2005/8/layout/orgChart1"/>
    <dgm:cxn modelId="{6F43A82A-AD03-426E-B3BC-833505EEB473}" type="presOf" srcId="{C24C9C79-A76E-4A85-8ED5-E731F974DB82}" destId="{F96AB40B-5BDB-4D3D-896C-8F758E1FFDD4}" srcOrd="0" destOrd="0" presId="urn:microsoft.com/office/officeart/2005/8/layout/orgChart1"/>
    <dgm:cxn modelId="{3AA11B2E-780A-46D2-95E0-4548E2F9B721}" srcId="{7AE077F3-5616-4350-AA1E-6391DF4FF2C6}" destId="{FE05DAA8-7466-4C8D-A41F-CCF7DA79470D}" srcOrd="0" destOrd="0" parTransId="{75F5D440-8178-43C3-8822-E9EEE35EF1AC}" sibTransId="{6538F7B5-C879-4BE7-A39A-2096A0003190}"/>
    <dgm:cxn modelId="{AA51D931-CC06-408B-97AA-80563B6AA6DA}" type="presOf" srcId="{46E86810-5170-4869-98ED-A91D86D10E05}" destId="{5CBE3506-2928-4D48-96F2-88AE58ACF69E}" srcOrd="0" destOrd="0" presId="urn:microsoft.com/office/officeart/2005/8/layout/orgChart1"/>
    <dgm:cxn modelId="{3CA67333-2FA1-43B3-A9D2-8D5310F97B40}" type="presOf" srcId="{154B9B2C-66DD-4DDE-A103-44809E07635F}" destId="{07C11B9B-A8CD-4CDE-97EE-3831C3E81DC5}" srcOrd="0" destOrd="0" presId="urn:microsoft.com/office/officeart/2005/8/layout/orgChart1"/>
    <dgm:cxn modelId="{3C3F5B36-D9EF-4D4F-80D0-74DFCE034ED1}" type="presOf" srcId="{81AEB6E2-E41A-4DA0-AFFA-32D15541EB74}" destId="{1BFE2AB2-97B2-4802-985D-1A728737B43A}" srcOrd="1" destOrd="0" presId="urn:microsoft.com/office/officeart/2005/8/layout/orgChart1"/>
    <dgm:cxn modelId="{B183E636-0383-4B02-9A9A-0C525CF4229F}" type="presOf" srcId="{7E3D5686-9A12-4CDE-8FC5-7CD1363D8932}" destId="{D84BDA9B-7A1B-40CC-AB38-E4F379E53856}" srcOrd="1" destOrd="0" presId="urn:microsoft.com/office/officeart/2005/8/layout/orgChart1"/>
    <dgm:cxn modelId="{4ADCE636-0330-44B2-9C79-7B82B750537E}" srcId="{BEA879FA-4C18-4A95-8728-0DBF9E2BCE66}" destId="{638BE98B-96C8-416A-823C-C13A06C61B52}" srcOrd="0" destOrd="0" parTransId="{63C9834A-8697-4886-BC34-59A82E834ABE}" sibTransId="{D3439F7A-750B-42D9-9C0E-1B646B98A7C7}"/>
    <dgm:cxn modelId="{6E683E37-8A0C-48E6-94C8-57E3AC932862}" srcId="{108F2422-4D79-467F-9783-283088323D61}" destId="{FAEE10B7-C56D-4527-AA31-8677B4A23684}" srcOrd="0" destOrd="0" parTransId="{2141D0AC-A841-489F-8F42-90D91F4CB294}" sibTransId="{72C2697D-87BA-4B86-BBF8-4A92104D0148}"/>
    <dgm:cxn modelId="{FFF28537-E194-41F8-A8EB-575209B889D1}" type="presOf" srcId="{894062C3-84CE-4B70-B9D7-CDE1C7676B32}" destId="{000BF780-2391-437F-9738-D1CFA6466CA0}" srcOrd="0" destOrd="0" presId="urn:microsoft.com/office/officeart/2005/8/layout/orgChart1"/>
    <dgm:cxn modelId="{3CEDCE38-7459-491F-B870-07156F991BFD}" type="presOf" srcId="{A9790A73-37C9-4CD5-A8CE-49ED061C76CA}" destId="{8CEDD4CC-5ADC-4807-AE1D-36154296D87B}" srcOrd="0" destOrd="0" presId="urn:microsoft.com/office/officeart/2005/8/layout/orgChart1"/>
    <dgm:cxn modelId="{21098239-A963-40B9-A85C-C1238C5D7308}" type="presOf" srcId="{EF22AC52-D10C-4854-A067-2A5A01FFDF8E}" destId="{1025A227-B38A-4D5D-AA91-E155CA56B90F}" srcOrd="0" destOrd="0" presId="urn:microsoft.com/office/officeart/2005/8/layout/orgChart1"/>
    <dgm:cxn modelId="{B426E339-405D-41DC-8B0F-832515FADC30}" srcId="{A864B58F-36DD-48E1-8139-2AF2ACD99C7B}" destId="{458180A9-4673-4464-97E1-884CB58DB20B}" srcOrd="2" destOrd="0" parTransId="{42E6100E-A142-4DC6-B5F0-F29451B7FEDF}" sibTransId="{FD076462-CDBA-42BD-80CC-E4E4F864BEFB}"/>
    <dgm:cxn modelId="{56027F3B-F865-4A60-AF5A-86A37B1C4F52}" type="presOf" srcId="{08AB7750-90A7-4C0A-953E-0B63D96EFE60}" destId="{4B3959EB-5723-4C1E-88FB-4775A65923D9}" srcOrd="0" destOrd="0" presId="urn:microsoft.com/office/officeart/2005/8/layout/orgChart1"/>
    <dgm:cxn modelId="{8C2D9E3B-2EE5-4002-92B3-E90C9E11E256}" srcId="{108F2422-4D79-467F-9783-283088323D61}" destId="{66E896E7-9DF4-448D-BC28-4332B27F6765}" srcOrd="1" destOrd="0" parTransId="{36E50329-D889-4183-A0CC-0F81ED43C629}" sibTransId="{F5586C50-22FD-4BD8-92C5-F7DBE2329645}"/>
    <dgm:cxn modelId="{AE1AAA3C-8DF3-4781-AAA4-9BB949899EB3}" srcId="{0C03C3BF-0738-4AE2-841B-3704F4365C3F}" destId="{7D271FE7-AE38-4870-B367-AFF955C7ECC2}" srcOrd="1" destOrd="0" parTransId="{894062C3-84CE-4B70-B9D7-CDE1C7676B32}" sibTransId="{2DF3FF5B-182D-4DDA-B1E4-DA3676C2CB94}"/>
    <dgm:cxn modelId="{6188603E-AE4E-4D07-AA01-5ED2B6CA8667}" type="presOf" srcId="{FED3DF14-5385-4C43-9BC2-C70FF9FA9A7E}" destId="{4088DAB3-F684-4347-91C7-5E6A214380E8}" srcOrd="0" destOrd="0" presId="urn:microsoft.com/office/officeart/2005/8/layout/orgChart1"/>
    <dgm:cxn modelId="{62AC713E-57E4-4D32-B06A-B3BF2811980B}" type="presOf" srcId="{FD38D675-2DAC-4C76-AD27-BFC467C53B3E}" destId="{2D786D77-7EF8-4612-834C-D9A8C5129BEA}" srcOrd="1" destOrd="0" presId="urn:microsoft.com/office/officeart/2005/8/layout/orgChart1"/>
    <dgm:cxn modelId="{E122B93E-F4B1-4DE8-9973-2AB06808130C}" type="presOf" srcId="{48A1924E-866B-40D0-AB85-0A0B1FB54C51}" destId="{13FA9932-CCF8-450B-8226-0FCF1E1219D7}" srcOrd="1" destOrd="0" presId="urn:microsoft.com/office/officeart/2005/8/layout/orgChart1"/>
    <dgm:cxn modelId="{F8CCC03E-E223-4C49-B0CC-272581A8FC1E}" srcId="{07D0D542-48F8-445C-AE94-0C96C4867108}" destId="{70FFFCF6-E6B9-4303-8278-C29477AE6F56}" srcOrd="4" destOrd="0" parTransId="{15A09A6B-3651-405B-9036-D1D6A91A1A70}" sibTransId="{A24DB8F3-4D23-4681-94F6-414C1FB5A94F}"/>
    <dgm:cxn modelId="{6F71F53E-283D-4982-B6D8-CB135F36E42F}" type="presOf" srcId="{9E77D482-C184-415F-ADAA-3D54FE86F6C0}" destId="{B5141F80-3AC5-4864-873F-C93952074356}" srcOrd="0" destOrd="0" presId="urn:microsoft.com/office/officeart/2005/8/layout/orgChart1"/>
    <dgm:cxn modelId="{A4043D40-AEBD-448F-8D8C-58E3B46CC1ED}" type="presOf" srcId="{380804D9-2CC1-4A07-9752-8E048212BA22}" destId="{0EDD4E91-E6A6-40D3-A371-E8CF5AE31096}" srcOrd="0" destOrd="0" presId="urn:microsoft.com/office/officeart/2005/8/layout/orgChart1"/>
    <dgm:cxn modelId="{BD958940-5AA8-4BFD-BF28-DC4CF9F7D57C}" type="presOf" srcId="{3D0D3212-27A0-4C56-B5B7-8590F05E130C}" destId="{40E92E88-17CE-4A52-859E-58B8FB5FFFD5}" srcOrd="0" destOrd="0" presId="urn:microsoft.com/office/officeart/2005/8/layout/orgChart1"/>
    <dgm:cxn modelId="{51590660-17C0-4377-AB86-88DF09D67F94}" type="presOf" srcId="{1D2F44B9-FE16-4187-AF2C-2DEF962C3DA7}" destId="{21F60004-1B94-4F35-BD1A-305098A71156}" srcOrd="1" destOrd="0" presId="urn:microsoft.com/office/officeart/2005/8/layout/orgChart1"/>
    <dgm:cxn modelId="{6165D860-2B60-4F50-8AED-35118063FB26}" type="presOf" srcId="{C6520D5E-1097-4EB6-B4AF-530CD1E8D42B}" destId="{FE770E9F-AB39-4481-8C35-051331C9D53A}" srcOrd="0" destOrd="0" presId="urn:microsoft.com/office/officeart/2005/8/layout/orgChart1"/>
    <dgm:cxn modelId="{95E10F41-AF4E-4596-B62D-65DDB97B03A3}" srcId="{5C83D58F-5A13-42F9-8D59-928B6AB43D8C}" destId="{8F6CBA30-3EF3-4001-9BF8-419F7B2FB358}" srcOrd="0" destOrd="0" parTransId="{FBCD7039-FD33-44D7-8E8D-175AADE1AE5E}" sibTransId="{4D752575-17A5-47BE-8808-54EB434723C9}"/>
    <dgm:cxn modelId="{2B0A4561-9A33-43C9-96BA-57B955899D16}" type="presOf" srcId="{73A8937B-FC63-4B2D-A6AF-FA480E5300C3}" destId="{14B7C25E-7FAD-4FA1-BA58-D5835E38A63B}" srcOrd="1" destOrd="0" presId="urn:microsoft.com/office/officeart/2005/8/layout/orgChart1"/>
    <dgm:cxn modelId="{8E96C861-48A6-436A-A751-6437B78D01A6}" srcId="{FE05DAA8-7466-4C8D-A41F-CCF7DA79470D}" destId="{D1F8C2DE-97F5-4106-816D-88BA213AD6D3}" srcOrd="5" destOrd="0" parTransId="{DC23790F-F3CC-4596-B675-F99560B0A661}" sibTransId="{BE1964BA-CFDE-4CF2-823C-19C782D25BC7}"/>
    <dgm:cxn modelId="{90F4CE41-80A4-4CFC-A5DF-44FBC08803DF}" type="presOf" srcId="{FAEE10B7-C56D-4527-AA31-8677B4A23684}" destId="{EF8CDCC3-E120-46A9-A0E2-7B20DB1558E0}" srcOrd="1" destOrd="0" presId="urn:microsoft.com/office/officeart/2005/8/layout/orgChart1"/>
    <dgm:cxn modelId="{F18EFE61-5DF3-4170-939C-927951C6B7B1}" srcId="{1D2F44B9-FE16-4187-AF2C-2DEF962C3DA7}" destId="{9A9C5E24-4122-4264-9433-0204EB328E1B}" srcOrd="3" destOrd="0" parTransId="{95D06D71-52A8-48FF-983F-D9C6F37FC758}" sibTransId="{BED87BEA-78D8-4D97-B161-7C55C38825D3}"/>
    <dgm:cxn modelId="{7B5A4F42-9095-44C4-80CF-A9AA71707E8D}" type="presOf" srcId="{1961EDAF-FA99-4100-98C4-CC0E21BF6B81}" destId="{B1E4B6D5-AE84-4C83-857D-7349BD062998}" srcOrd="0" destOrd="0" presId="urn:microsoft.com/office/officeart/2005/8/layout/orgChart1"/>
    <dgm:cxn modelId="{51E35A62-CD61-4A54-9FEB-8F3E004049D2}" srcId="{FE05DAA8-7466-4C8D-A41F-CCF7DA79470D}" destId="{BEA879FA-4C18-4A95-8728-0DBF9E2BCE66}" srcOrd="2" destOrd="0" parTransId="{D6E5F812-B023-4621-820B-0A1F80A135CE}" sibTransId="{87299499-C33A-4BC9-A4D6-656A89EDF5A3}"/>
    <dgm:cxn modelId="{8D96C362-04E3-4912-811C-674F34AC4835}" type="presOf" srcId="{5ABE1EB5-D81B-457B-8BCF-0E85CFCB3F05}" destId="{09B99BFA-5168-41B8-B3F7-5674E409FE1A}" srcOrd="1" destOrd="0" presId="urn:microsoft.com/office/officeart/2005/8/layout/orgChart1"/>
    <dgm:cxn modelId="{E131EB62-1B0C-4AD8-89CB-6573C7FA92DB}" type="presOf" srcId="{48A1924E-866B-40D0-AB85-0A0B1FB54C51}" destId="{44F9F235-0E37-4735-9463-516E3A2EF6DE}" srcOrd="0" destOrd="0" presId="urn:microsoft.com/office/officeart/2005/8/layout/orgChart1"/>
    <dgm:cxn modelId="{2D43D243-E2FA-462E-9F8E-FC0BDC4670CC}" type="presOf" srcId="{07D0D542-48F8-445C-AE94-0C96C4867108}" destId="{ED90FBEA-388E-44C0-9215-8A197A5B989D}" srcOrd="0" destOrd="0" presId="urn:microsoft.com/office/officeart/2005/8/layout/orgChart1"/>
    <dgm:cxn modelId="{47823064-5913-47FB-97DD-88924D6F38B3}" type="presOf" srcId="{458180A9-4673-4464-97E1-884CB58DB20B}" destId="{E50D2D34-2595-4731-8F78-AFC5D271B4E0}" srcOrd="0" destOrd="0" presId="urn:microsoft.com/office/officeart/2005/8/layout/orgChart1"/>
    <dgm:cxn modelId="{9D642345-DCB3-4A4B-8FDB-ECDCD84BB10F}" type="presOf" srcId="{EE84A51E-BD59-46AE-9A71-C0ECF4EAEC58}" destId="{974C6327-E9F8-42B2-89EA-B6E15A73BBCA}" srcOrd="0" destOrd="0" presId="urn:microsoft.com/office/officeart/2005/8/layout/orgChart1"/>
    <dgm:cxn modelId="{DFCF6565-5D4E-40B4-816D-701271BDF9F0}" type="presOf" srcId="{D6E5F812-B023-4621-820B-0A1F80A135CE}" destId="{14BF0866-8A8C-43F9-A817-F6A76972DB01}" srcOrd="0" destOrd="0" presId="urn:microsoft.com/office/officeart/2005/8/layout/orgChart1"/>
    <dgm:cxn modelId="{8C666C65-8DBF-43E0-A888-02DAEC6E48E2}" type="presOf" srcId="{73A8937B-FC63-4B2D-A6AF-FA480E5300C3}" destId="{60635946-C029-45CA-94EF-EE73A3757302}" srcOrd="0" destOrd="0" presId="urn:microsoft.com/office/officeart/2005/8/layout/orgChart1"/>
    <dgm:cxn modelId="{48664346-3371-416B-A99D-E9E4182B3150}" srcId="{657A8280-0324-446E-A6B3-700DD46B459D}" destId="{9A3C565A-DF97-4DBA-90A5-2857EC4B94EF}" srcOrd="0" destOrd="0" parTransId="{B0270B2A-CE11-48E7-BD2C-3679B0AA63CC}" sibTransId="{2E556D6B-F4E0-48F5-B4F4-DDABD413C21B}"/>
    <dgm:cxn modelId="{F8A0E368-ADA6-4CEA-A0F2-04CCCA37041E}" type="presOf" srcId="{7A38F267-7657-43FB-8920-8CAB7EA5ED88}" destId="{81FEFDD3-70C7-4244-92DC-DC2CDD07BCA3}" srcOrd="1" destOrd="0" presId="urn:microsoft.com/office/officeart/2005/8/layout/orgChart1"/>
    <dgm:cxn modelId="{8802D769-7F50-4A49-8180-19A32AA648D0}" type="presOf" srcId="{9A9C5E24-4122-4264-9433-0204EB328E1B}" destId="{BD381FC9-7492-4176-B6EC-7048E3834BCD}" srcOrd="0" destOrd="0" presId="urn:microsoft.com/office/officeart/2005/8/layout/orgChart1"/>
    <dgm:cxn modelId="{6B71516A-9A25-44F4-A22A-1A0AE8A9E12A}" type="presOf" srcId="{BDA55A36-DF02-46DC-87C4-6ED86D03A052}" destId="{D65E6171-FD94-41EB-B331-C23071E170D7}" srcOrd="0" destOrd="0" presId="urn:microsoft.com/office/officeart/2005/8/layout/orgChart1"/>
    <dgm:cxn modelId="{77E1A14A-9D02-4FE2-B8C3-A244D9AF8BD7}" type="presOf" srcId="{86BE226D-4894-4251-9E38-EB210FED6111}" destId="{9F987EBD-1480-4204-89E7-2CF64EB5504D}" srcOrd="0" destOrd="0" presId="urn:microsoft.com/office/officeart/2005/8/layout/orgChart1"/>
    <dgm:cxn modelId="{CA60754B-B21E-47AA-9AC2-A19BCCD298F8}" type="presOf" srcId="{0C03C3BF-0738-4AE2-841B-3704F4365C3F}" destId="{A2089D28-CE20-408F-925B-FC2B2500A999}" srcOrd="1" destOrd="0" presId="urn:microsoft.com/office/officeart/2005/8/layout/orgChart1"/>
    <dgm:cxn modelId="{D075ED4B-2FDF-4B5A-9ECE-B573B5F43D7F}" srcId="{D30583EC-0086-4CDA-ABB0-22FE3C9B1B91}" destId="{5C83D58F-5A13-42F9-8D59-928B6AB43D8C}" srcOrd="1" destOrd="0" parTransId="{154B9B2C-66DD-4DDE-A103-44809E07635F}" sibTransId="{17F5D02F-FFD1-4E8A-8519-783326678B2C}"/>
    <dgm:cxn modelId="{ECCDF56B-308F-4A1B-A90B-B29FD50B19EF}" type="presOf" srcId="{9A3C565A-DF97-4DBA-90A5-2857EC4B94EF}" destId="{45F8F3A1-DB0D-4ABC-9EF0-1F4D29112B6A}" srcOrd="1" destOrd="0" presId="urn:microsoft.com/office/officeart/2005/8/layout/orgChart1"/>
    <dgm:cxn modelId="{4974546C-19F6-4DE2-8D7A-A0740EC58C9F}" type="presOf" srcId="{108F2422-4D79-467F-9783-283088323D61}" destId="{6DF003BF-FE01-43BE-865A-D22230136B2F}" srcOrd="0" destOrd="0" presId="urn:microsoft.com/office/officeart/2005/8/layout/orgChart1"/>
    <dgm:cxn modelId="{A455DF4E-5AA6-454E-8F1D-407B56F80429}" type="presOf" srcId="{BEA879FA-4C18-4A95-8728-0DBF9E2BCE66}" destId="{07D5E8D2-F58C-40C4-BE5C-ACDD71B780A7}" srcOrd="1" destOrd="0" presId="urn:microsoft.com/office/officeart/2005/8/layout/orgChart1"/>
    <dgm:cxn modelId="{310F454F-3D41-4ED0-9E92-95F5D6741429}" type="presOf" srcId="{EB3767FF-CE81-40C1-A3F9-30B3112276B3}" destId="{2F791EC2-1F96-4E08-9C7A-4D07DAFADDFA}" srcOrd="0" destOrd="0" presId="urn:microsoft.com/office/officeart/2005/8/layout/orgChart1"/>
    <dgm:cxn modelId="{8DAA4B4F-50CE-4A02-909A-96000960C3F4}" type="presOf" srcId="{1C032307-C506-4E47-BB29-39E84628D101}" destId="{7B5579BB-E0E6-461A-A891-2EF2632D016B}" srcOrd="0" destOrd="0" presId="urn:microsoft.com/office/officeart/2005/8/layout/orgChart1"/>
    <dgm:cxn modelId="{14C3A16F-2AA7-4D63-98BA-94686C5F0124}" type="presOf" srcId="{1477A709-ED01-424E-BBE3-B14F14030D6E}" destId="{4FB8A487-7AA8-483B-8112-FDAB5BC02AF6}" srcOrd="1" destOrd="0" presId="urn:microsoft.com/office/officeart/2005/8/layout/orgChart1"/>
    <dgm:cxn modelId="{76D2BB6F-0473-4FAE-8509-07B2DA806226}" srcId="{108F2422-4D79-467F-9783-283088323D61}" destId="{73A8937B-FC63-4B2D-A6AF-FA480E5300C3}" srcOrd="3" destOrd="0" parTransId="{D586DC76-0F9C-4137-9601-CAE5F8191DE7}" sibTransId="{15424809-CB33-4DEF-93D1-CE690AC3C2C0}"/>
    <dgm:cxn modelId="{ADD6F26F-43E8-498A-A9C5-53B2496ADFB2}" type="presOf" srcId="{9E4704CA-612C-4EB2-9DF7-0E3501C80E31}" destId="{9C9C0113-131F-4DA5-9DFE-1C0CB54FE954}" srcOrd="0" destOrd="0" presId="urn:microsoft.com/office/officeart/2005/8/layout/orgChart1"/>
    <dgm:cxn modelId="{D2039370-4D3C-4BB1-B2E1-9B31022CA551}" type="presOf" srcId="{FAEE10B7-C56D-4527-AA31-8677B4A23684}" destId="{B1EDF43E-CABD-44A1-9EB9-5B56C075A9E7}" srcOrd="0" destOrd="0" presId="urn:microsoft.com/office/officeart/2005/8/layout/orgChart1"/>
    <dgm:cxn modelId="{0721D670-3B7C-4AA9-B47D-8611EDEECA10}" srcId="{FE05DAA8-7466-4C8D-A41F-CCF7DA79470D}" destId="{FD38D675-2DAC-4C76-AD27-BFC467C53B3E}" srcOrd="3" destOrd="0" parTransId="{0F45DFA3-460B-4BC0-BD0C-B01CABC37763}" sibTransId="{2304A25B-C3F3-4DC9-9350-CE65340C5C17}"/>
    <dgm:cxn modelId="{C8C33D71-96BA-43B8-B7AF-571B261C2677}" srcId="{302767B8-5465-4890-892D-2DDFC5CD3EB7}" destId="{8D9A0EC3-AD5B-43EA-AD3F-768E2F6D275C}" srcOrd="2" destOrd="0" parTransId="{F61E8E2A-62DA-48C8-ADA2-DB77A2DED3D2}" sibTransId="{786C8AAC-1FBC-41ED-A70D-0055F65BF859}"/>
    <dgm:cxn modelId="{B50F8071-E169-49E7-BA71-8949E6C7026F}" type="presOf" srcId="{82E9B20B-7FAB-43AC-A4D4-60B8D99C70AD}" destId="{8C2EBD11-0C9E-4C1F-B972-E0566CAD8A66}" srcOrd="1" destOrd="0" presId="urn:microsoft.com/office/officeart/2005/8/layout/orgChart1"/>
    <dgm:cxn modelId="{D4FF0C72-B6EF-44F7-BFB3-80CB009CCEC6}" srcId="{302767B8-5465-4890-892D-2DDFC5CD3EB7}" destId="{5F2E2F49-F779-4B5D-8CA2-F99286E54FA2}" srcOrd="1" destOrd="0" parTransId="{CEFC566C-4C98-4ED0-BCD7-FA7B9DC2A47E}" sibTransId="{879B3A6A-FC2F-45B1-A45C-770E9B8C3785}"/>
    <dgm:cxn modelId="{D8C87272-6794-46B0-8553-B2E4D288524D}" type="presOf" srcId="{7246FD8A-EE3F-4775-87FA-CA233707B80F}" destId="{70E9C519-3E19-4F83-BCC5-2D92083FEF2B}" srcOrd="0" destOrd="0" presId="urn:microsoft.com/office/officeart/2005/8/layout/orgChart1"/>
    <dgm:cxn modelId="{DFD65952-7AD2-4B16-98CD-FF4B591BB96B}" type="presOf" srcId="{2141D0AC-A841-489F-8F42-90D91F4CB294}" destId="{16C2B807-B63A-4D6C-9F95-A4FCA4927C93}" srcOrd="0" destOrd="0" presId="urn:microsoft.com/office/officeart/2005/8/layout/orgChart1"/>
    <dgm:cxn modelId="{13C58572-4F31-43B6-A872-8937657802C1}" type="presOf" srcId="{064C03E8-3633-49BB-B1B3-A8427E5DC2AE}" destId="{66E386CE-2957-4C64-B6A1-6330311CD9E4}" srcOrd="0" destOrd="0" presId="urn:microsoft.com/office/officeart/2005/8/layout/orgChart1"/>
    <dgm:cxn modelId="{9A5EE952-D5EE-4999-8155-DE21A9195101}" srcId="{1D2F44B9-FE16-4187-AF2C-2DEF962C3DA7}" destId="{7E080207-4F67-4D45-BF15-35ADB32138E0}" srcOrd="2" destOrd="0" parTransId="{A9790A73-37C9-4CD5-A8CE-49ED061C76CA}" sibTransId="{00B153A3-CBF8-4B9E-BA1A-724C10A40889}"/>
    <dgm:cxn modelId="{3054DC73-A157-4945-98C3-BD531C3302A9}" type="presOf" srcId="{15A09A6B-3651-405B-9036-D1D6A91A1A70}" destId="{86BF6061-B3F8-46CF-B8B9-3249D99A795A}" srcOrd="0" destOrd="0" presId="urn:microsoft.com/office/officeart/2005/8/layout/orgChart1"/>
    <dgm:cxn modelId="{0315D774-3982-40FB-9F8E-689DF8F83D90}" type="presOf" srcId="{3F7706BC-B499-48E5-875D-2188AD3EA1FD}" destId="{6F744B2F-14D7-4E07-AA8E-4B35CD33E0A0}" srcOrd="0" destOrd="0" presId="urn:microsoft.com/office/officeart/2005/8/layout/orgChart1"/>
    <dgm:cxn modelId="{1041E974-76F0-4533-B0A8-C3DDF91CF0CC}" type="presOf" srcId="{5F2E2F49-F779-4B5D-8CA2-F99286E54FA2}" destId="{F790A3A5-E202-4B74-B2F2-752E42ADBB19}" srcOrd="1" destOrd="0" presId="urn:microsoft.com/office/officeart/2005/8/layout/orgChart1"/>
    <dgm:cxn modelId="{3AA7E375-EC2D-4115-9DDF-9E484CC3ADB3}" srcId="{5C83D58F-5A13-42F9-8D59-928B6AB43D8C}" destId="{72D9C708-0A04-4F8C-B6D3-5BFE7BA23B7B}" srcOrd="4" destOrd="0" parTransId="{EB3767FF-CE81-40C1-A3F9-30B3112276B3}" sibTransId="{21BED95E-E044-44C1-8E20-E94CA54400B1}"/>
    <dgm:cxn modelId="{C5831876-5979-4964-86EC-9FB0012F8AE2}" type="presOf" srcId="{A551D075-5F62-4428-AFFA-03759A9B5129}" destId="{B472B4DF-B1D4-4B92-B448-BFD75D9ABC5A}" srcOrd="0" destOrd="0" presId="urn:microsoft.com/office/officeart/2005/8/layout/orgChart1"/>
    <dgm:cxn modelId="{DB939A56-1458-4EF2-9BF2-FB8E4F8FBE33}" type="presOf" srcId="{BD5A9E82-80F7-4998-BF5A-DAEEECD1B9D1}" destId="{5B8742C8-3C65-43EA-8AF5-34F6D24DD830}" srcOrd="0" destOrd="0" presId="urn:microsoft.com/office/officeart/2005/8/layout/orgChart1"/>
    <dgm:cxn modelId="{412C9B76-4998-460A-9D50-150C7B98E992}" srcId="{08AB7750-90A7-4C0A-953E-0B63D96EFE60}" destId="{3F7706BC-B499-48E5-875D-2188AD3EA1FD}" srcOrd="1" destOrd="0" parTransId="{94682218-7F0B-43C4-BA23-4F9FD8A45AC9}" sibTransId="{3CDA3197-69A3-4A89-A0C6-FDF35C6CD909}"/>
    <dgm:cxn modelId="{DA1BAF56-A047-4AB7-BD31-5175994596A6}" type="presOf" srcId="{D30583EC-0086-4CDA-ABB0-22FE3C9B1B91}" destId="{B5FDB8A1-9564-4327-81AA-B8F6D31FADB2}" srcOrd="1" destOrd="0" presId="urn:microsoft.com/office/officeart/2005/8/layout/orgChart1"/>
    <dgm:cxn modelId="{45FA0B57-44B6-4529-AA20-A18D4479A115}" type="presOf" srcId="{A864B58F-36DD-48E1-8139-2AF2ACD99C7B}" destId="{3BE69E17-476E-4A5F-B251-66FA12C8B9BA}" srcOrd="1" destOrd="0" presId="urn:microsoft.com/office/officeart/2005/8/layout/orgChart1"/>
    <dgm:cxn modelId="{58BC3E57-FA0C-44A8-A6A1-5A381746905E}" type="presOf" srcId="{08AB7750-90A7-4C0A-953E-0B63D96EFE60}" destId="{CF004653-8DA8-4EB8-A6D9-9DD742C24EC1}" srcOrd="1" destOrd="0" presId="urn:microsoft.com/office/officeart/2005/8/layout/orgChart1"/>
    <dgm:cxn modelId="{BA7C5457-BB92-4AF8-B751-A426C97A0378}" type="presOf" srcId="{6AD1D392-F9DA-4622-BAA0-BA6CE4A7A832}" destId="{68314A3D-66B9-415F-A398-5DB236482840}" srcOrd="1" destOrd="0" presId="urn:microsoft.com/office/officeart/2005/8/layout/orgChart1"/>
    <dgm:cxn modelId="{6C099477-98EB-48C0-812F-C4F620618DA8}" type="presOf" srcId="{7DAE60F3-4817-479A-BE58-C75F2DDB9ED7}" destId="{AC2B02AC-B21E-45B4-ACF3-161290A5407C}" srcOrd="1" destOrd="0" presId="urn:microsoft.com/office/officeart/2005/8/layout/orgChart1"/>
    <dgm:cxn modelId="{0FF1DB78-CC00-4F57-BB17-72A8B60A2748}" type="presOf" srcId="{5ABE1EB5-D81B-457B-8BCF-0E85CFCB3F05}" destId="{68E2F5AF-9E20-4E7F-A708-83BFCC5C781C}" srcOrd="0" destOrd="0" presId="urn:microsoft.com/office/officeart/2005/8/layout/orgChart1"/>
    <dgm:cxn modelId="{FE0CA459-203C-485F-81F5-8D40C63C0CF8}" type="presOf" srcId="{D30583EC-0086-4CDA-ABB0-22FE3C9B1B91}" destId="{BADD4EA6-1B4C-490D-964E-4733E09902CD}" srcOrd="0" destOrd="0" presId="urn:microsoft.com/office/officeart/2005/8/layout/orgChart1"/>
    <dgm:cxn modelId="{E215C759-AA25-4D03-945C-76E7EC77E95B}" type="presOf" srcId="{B77CF41C-6383-4556-A393-E0E6F19A9527}" destId="{2F491C1F-8987-4B5F-ACBD-15E057FBE2D1}" srcOrd="0" destOrd="0" presId="urn:microsoft.com/office/officeart/2005/8/layout/orgChart1"/>
    <dgm:cxn modelId="{DECCD759-9956-4027-8FED-6C673D1B7B57}" type="presOf" srcId="{CF0E4EA4-F887-4FC6-8574-92F47A521D3E}" destId="{A2E21144-CACE-43E8-A1ED-46C357C856C0}" srcOrd="0" destOrd="0" presId="urn:microsoft.com/office/officeart/2005/8/layout/orgChart1"/>
    <dgm:cxn modelId="{79781B5A-B6FC-4009-BEA4-F090C822F100}" srcId="{A864B58F-36DD-48E1-8139-2AF2ACD99C7B}" destId="{15C62F50-4BB8-4781-A51F-481F202260AD}" srcOrd="3" destOrd="0" parTransId="{D76B05FA-AEF4-4DC5-ABE1-BF42FFAAEB04}" sibTransId="{25BE043F-D30D-482C-9D2E-F90B6AD8D749}"/>
    <dgm:cxn modelId="{63F1F45A-AB3E-4D2F-AB27-76431E995181}" srcId="{5C83D58F-5A13-42F9-8D59-928B6AB43D8C}" destId="{46E86810-5170-4869-98ED-A91D86D10E05}" srcOrd="1" destOrd="0" parTransId="{518E28E8-DA41-45FA-9EB4-27B908D41958}" sibTransId="{06D72481-0E5C-4BE4-ABDC-BBCADE0B1425}"/>
    <dgm:cxn modelId="{6203537E-2EC4-463A-AEB3-A4E91778DE12}" type="presOf" srcId="{70FFFCF6-E6B9-4303-8278-C29477AE6F56}" destId="{18466980-C669-4ACC-9FD4-44535DFBE00E}" srcOrd="0" destOrd="0" presId="urn:microsoft.com/office/officeart/2005/8/layout/orgChart1"/>
    <dgm:cxn modelId="{181A1D80-69D0-403A-A8EC-9B60A0204A63}" type="presOf" srcId="{BEA879FA-4C18-4A95-8728-0DBF9E2BCE66}" destId="{AD35BE2A-C3D3-49F3-8192-0FE4A2221B47}" srcOrd="0" destOrd="0" presId="urn:microsoft.com/office/officeart/2005/8/layout/orgChart1"/>
    <dgm:cxn modelId="{25FA3E80-C14F-406D-ACBC-8A766018966F}" type="presOf" srcId="{657A8280-0324-446E-A6B3-700DD46B459D}" destId="{2C797C68-0A6A-4764-8ED9-ECC3768050D6}" srcOrd="0" destOrd="0" presId="urn:microsoft.com/office/officeart/2005/8/layout/orgChart1"/>
    <dgm:cxn modelId="{CD0CB582-A948-468E-BBF0-FD62433A2112}" srcId="{FE05DAA8-7466-4C8D-A41F-CCF7DA79470D}" destId="{C24C9C79-A76E-4A85-8ED5-E731F974DB82}" srcOrd="4" destOrd="0" parTransId="{8EB709ED-38C8-4C65-A72A-1DFB4860AC7E}" sibTransId="{E0F19322-90B0-47E6-A646-AB36FFD98A7E}"/>
    <dgm:cxn modelId="{DE5B4F83-8EF7-4E04-BADA-C23A979DF0DC}" type="presOf" srcId="{66E896E7-9DF4-448D-BC28-4332B27F6765}" destId="{D9FCD245-1432-4F2D-B3A3-F238408E9AC1}" srcOrd="1" destOrd="0" presId="urn:microsoft.com/office/officeart/2005/8/layout/orgChart1"/>
    <dgm:cxn modelId="{EFC47684-466E-4C09-B005-959BE7052C8F}" srcId="{08AB7750-90A7-4C0A-953E-0B63D96EFE60}" destId="{064C03E8-3633-49BB-B1B3-A8427E5DC2AE}" srcOrd="4" destOrd="0" parTransId="{3F27AA0C-3B65-460A-91D5-DB0A80E37902}" sibTransId="{E359F89B-44D7-4864-87C3-F377792B561C}"/>
    <dgm:cxn modelId="{BD7DB387-A1EA-4EC8-93F3-519320A72378}" srcId="{5C83D58F-5A13-42F9-8D59-928B6AB43D8C}" destId="{771524A8-469D-4E18-8624-825313CFC763}" srcOrd="5" destOrd="0" parTransId="{EF22AC52-D10C-4854-A067-2A5A01FFDF8E}" sibTransId="{F9097ACB-C7C5-4B73-AF59-58F0600EF0A5}"/>
    <dgm:cxn modelId="{C1417188-362C-4933-9A54-1F2A62A91A6C}" type="presOf" srcId="{A3235115-BA99-4931-B49A-998813EB8E90}" destId="{13F8E277-F7CF-4140-B27F-2DC575A3D8BB}" srcOrd="0" destOrd="0" presId="urn:microsoft.com/office/officeart/2005/8/layout/orgChart1"/>
    <dgm:cxn modelId="{D83C3289-05FF-4551-8D39-494EFAB813BC}" type="presOf" srcId="{C504DD35-3AA0-4927-B605-71EC451B35EC}" destId="{474EE581-2011-4349-983C-EDDCADB9EC11}" srcOrd="1" destOrd="0" presId="urn:microsoft.com/office/officeart/2005/8/layout/orgChart1"/>
    <dgm:cxn modelId="{0E3A8A89-61FB-4EB2-8886-E79BCBCA5466}" srcId="{A864B58F-36DD-48E1-8139-2AF2ACD99C7B}" destId="{1C032307-C506-4E47-BB29-39E84628D101}" srcOrd="0" destOrd="0" parTransId="{C6520D5E-1097-4EB6-B4AF-530CD1E8D42B}" sibTransId="{43508114-F6AD-4F00-8C28-22926293857C}"/>
    <dgm:cxn modelId="{4D04088B-82F5-4ACA-BB73-4FD5D99EBB21}" type="presOf" srcId="{0C03C3BF-0738-4AE2-841B-3704F4365C3F}" destId="{E06BAD0E-3D11-4A05-8BAB-0E128817FA23}" srcOrd="0" destOrd="0" presId="urn:microsoft.com/office/officeart/2005/8/layout/orgChart1"/>
    <dgm:cxn modelId="{7881118B-1E96-43CC-A1C1-5F7C806F8759}" srcId="{1D2F44B9-FE16-4187-AF2C-2DEF962C3DA7}" destId="{48A1924E-866B-40D0-AB85-0A0B1FB54C51}" srcOrd="1" destOrd="0" parTransId="{F6C53DD3-CBE8-4B2A-9724-DA24B90EB262}" sibTransId="{EDF09EB3-33B0-497F-99FA-CACD1192D74F}"/>
    <dgm:cxn modelId="{D2B3E08C-2EA7-4245-87E3-3D5CC38CE2D4}" srcId="{BEA879FA-4C18-4A95-8728-0DBF9E2BCE66}" destId="{82E9B20B-7FAB-43AC-A4D4-60B8D99C70AD}" srcOrd="1" destOrd="0" parTransId="{44077EB2-22D5-4C3B-8723-D881C89C056C}" sibTransId="{46EA9716-7510-444A-99D1-AF9FDC51F0B0}"/>
    <dgm:cxn modelId="{C3AD228E-F18E-4696-9154-BB08A76DC4DA}" type="presOf" srcId="{46E86810-5170-4869-98ED-A91D86D10E05}" destId="{3AC46286-9C33-48D1-8528-1BB3025E28F7}" srcOrd="1" destOrd="0" presId="urn:microsoft.com/office/officeart/2005/8/layout/orgChart1"/>
    <dgm:cxn modelId="{D3554E8E-FBE4-4928-93D8-F7B7D85B9CF6}" srcId="{1D2F44B9-FE16-4187-AF2C-2DEF962C3DA7}" destId="{59505F06-6755-483E-973F-8DA1EE15E955}" srcOrd="0" destOrd="0" parTransId="{BD5A9E82-80F7-4998-BF5A-DAEEECD1B9D1}" sibTransId="{3CD2210A-3CFB-446D-9C73-FBBFF48E036E}"/>
    <dgm:cxn modelId="{1CBDA88F-ADCC-4C79-8C70-D1352F4D2D51}" type="presOf" srcId="{DB5E22E9-74F0-432D-94D0-8AA0DA21EB8C}" destId="{FD67A973-F0A9-40C9-810A-80A3F27A05FB}" srcOrd="0" destOrd="0" presId="urn:microsoft.com/office/officeart/2005/8/layout/orgChart1"/>
    <dgm:cxn modelId="{50F1B394-3837-4849-B57D-50AC6DF484D7}" type="presOf" srcId="{72D9C708-0A04-4F8C-B6D3-5BFE7BA23B7B}" destId="{90ABA8FB-D1EF-4DBE-9DF1-9294A7E5E513}" srcOrd="0" destOrd="0" presId="urn:microsoft.com/office/officeart/2005/8/layout/orgChart1"/>
    <dgm:cxn modelId="{7EAE7A96-5EA9-46D3-9562-040B9BFCE5B1}" srcId="{302767B8-5465-4890-892D-2DDFC5CD3EB7}" destId="{DB5E22E9-74F0-432D-94D0-8AA0DA21EB8C}" srcOrd="0" destOrd="0" parTransId="{863D6B19-72C1-4D56-9714-E1A44D812B5C}" sibTransId="{AA3916E3-32D9-46DE-86E7-CBE812A020CC}"/>
    <dgm:cxn modelId="{A8270C99-44E9-4D3B-B0A4-B95AB011CC0D}" type="presOf" srcId="{1AA3D9AA-4121-4712-AA51-C41E59615305}" destId="{D4173198-1ADD-4E31-8D23-AA9F7AA5FC49}" srcOrd="0" destOrd="0" presId="urn:microsoft.com/office/officeart/2005/8/layout/orgChart1"/>
    <dgm:cxn modelId="{A9DD4F99-7C14-498E-8546-C29FA060E24D}" type="presOf" srcId="{1477A709-ED01-424E-BBE3-B14F14030D6E}" destId="{1673CAB1-B1C4-4D70-900D-0F0C8ABB3347}" srcOrd="0" destOrd="0" presId="urn:microsoft.com/office/officeart/2005/8/layout/orgChart1"/>
    <dgm:cxn modelId="{BC55FB9B-C5F6-4ECC-BA02-4415BD95EE0A}" srcId="{657A8280-0324-446E-A6B3-700DD46B459D}" destId="{6AD1D392-F9DA-4622-BAA0-BA6CE4A7A832}" srcOrd="2" destOrd="0" parTransId="{BDA55A36-DF02-46DC-87C4-6ED86D03A052}" sibTransId="{F19326EC-0C98-46B5-BE5E-1140CEEE8AA5}"/>
    <dgm:cxn modelId="{F696959C-515E-4CBF-A72B-E01D33BAAEA8}" type="presOf" srcId="{FD38D675-2DAC-4C76-AD27-BFC467C53B3E}" destId="{C968A501-7A42-4C9B-9212-1948A6E45B55}" srcOrd="0" destOrd="0" presId="urn:microsoft.com/office/officeart/2005/8/layout/orgChart1"/>
    <dgm:cxn modelId="{14F4F69C-5704-4DF0-97A7-26FC57954FFC}" type="presOf" srcId="{302767B8-5465-4890-892D-2DDFC5CD3EB7}" destId="{68C7254D-3D9B-40E6-8644-EBA10F08599D}" srcOrd="0" destOrd="0" presId="urn:microsoft.com/office/officeart/2005/8/layout/orgChart1"/>
    <dgm:cxn modelId="{540B139F-3323-45C7-A5C2-CAAAF20718A0}" type="presOf" srcId="{9A9C5E24-4122-4264-9433-0204EB328E1B}" destId="{F4963A59-E010-4E9C-A857-2AF6A6586E8E}" srcOrd="1" destOrd="0" presId="urn:microsoft.com/office/officeart/2005/8/layout/orgChart1"/>
    <dgm:cxn modelId="{012CA4A0-225D-47A0-91E6-26CFAB57F1D9}" srcId="{08AB7750-90A7-4C0A-953E-0B63D96EFE60}" destId="{FED3DF14-5385-4C43-9BC2-C70FF9FA9A7E}" srcOrd="5" destOrd="0" parTransId="{3022E7D4-1958-4A67-B897-B7BC3E2F208A}" sibTransId="{96F2D462-0617-4BD2-AC63-F9CFDEE42EB8}"/>
    <dgm:cxn modelId="{1C505CA3-5D4F-4EF6-AD58-DCA6564BBDD3}" type="presOf" srcId="{62C98D88-2379-45D5-95B8-35BB3263C644}" destId="{DBBE16CF-F76A-4206-95A5-EFDE2F672716}" srcOrd="0" destOrd="0" presId="urn:microsoft.com/office/officeart/2005/8/layout/orgChart1"/>
    <dgm:cxn modelId="{B339C9A3-5E59-4538-8C45-0B982BFF3F02}" type="presOf" srcId="{799F1D6F-DE1A-485A-9AEB-403A2816D4C3}" destId="{937ADF4B-DDC1-4B38-9184-19D8D7C68B41}" srcOrd="0" destOrd="0" presId="urn:microsoft.com/office/officeart/2005/8/layout/orgChart1"/>
    <dgm:cxn modelId="{E50EABA5-A449-4F65-A13B-B1A1E3FEB62E}" srcId="{08AB7750-90A7-4C0A-953E-0B63D96EFE60}" destId="{0B70A808-E1F4-4700-B5D8-5CFB991B2042}" srcOrd="3" destOrd="0" parTransId="{63134638-9DA5-4C19-9C98-49292CD85294}" sibTransId="{6A5C16A7-1CAC-4636-B962-A5ACF5320340}"/>
    <dgm:cxn modelId="{8C0729A7-15B6-46A3-9B4C-B579B8F7ACB7}" type="presOf" srcId="{302767B8-5465-4890-892D-2DDFC5CD3EB7}" destId="{58D27845-BADD-45B1-B533-259EF1458B2D}" srcOrd="1" destOrd="0" presId="urn:microsoft.com/office/officeart/2005/8/layout/orgChart1"/>
    <dgm:cxn modelId="{E9A5CEA7-FF21-44E4-954E-8255D2355C05}" type="presOf" srcId="{5A61D50D-13EF-41D3-A9F5-EDA2AC85246B}" destId="{68CAD901-1EAD-46B8-8CD9-DDA589CC8100}" srcOrd="1" destOrd="0" presId="urn:microsoft.com/office/officeart/2005/8/layout/orgChart1"/>
    <dgm:cxn modelId="{5D30A2A8-313D-43CC-A3AF-0E243CCA50A9}" type="presOf" srcId="{1D2F44B9-FE16-4187-AF2C-2DEF962C3DA7}" destId="{66DB27B9-D64B-40F8-AEE2-20FDAB4068AC}" srcOrd="0" destOrd="0" presId="urn:microsoft.com/office/officeart/2005/8/layout/orgChart1"/>
    <dgm:cxn modelId="{F5D04AAA-F0B3-4297-8FDF-8904373EDE41}" type="presOf" srcId="{42E6100E-A142-4DC6-B5F0-F29451B7FEDF}" destId="{DC86067D-62EB-47E3-82D6-055F2A57720A}" srcOrd="0" destOrd="0" presId="urn:microsoft.com/office/officeart/2005/8/layout/orgChart1"/>
    <dgm:cxn modelId="{89D616AB-837E-46AC-838F-F5EDA611F15D}" type="presOf" srcId="{DC23790F-F3CC-4596-B675-F99560B0A661}" destId="{AF9C8FB8-ADCE-439C-AA6C-D7AF7E5D0799}" srcOrd="0" destOrd="0" presId="urn:microsoft.com/office/officeart/2005/8/layout/orgChart1"/>
    <dgm:cxn modelId="{81034EAB-EA5D-4930-864B-73996480DD37}" srcId="{C24C9C79-A76E-4A85-8ED5-E731F974DB82}" destId="{08AB7750-90A7-4C0A-953E-0B63D96EFE60}" srcOrd="0" destOrd="0" parTransId="{A551D075-5F62-4428-AFFA-03759A9B5129}" sibTransId="{9CB5584D-13FD-4A50-A687-6222811AFCD6}"/>
    <dgm:cxn modelId="{FA91B1AC-CE5E-4C56-92F4-8C6171F7578F}" type="presOf" srcId="{5F2E2F49-F779-4B5D-8CA2-F99286E54FA2}" destId="{C60F4B61-3317-409B-AAF1-5F519EB7058E}" srcOrd="0" destOrd="0" presId="urn:microsoft.com/office/officeart/2005/8/layout/orgChart1"/>
    <dgm:cxn modelId="{3217A2AD-BD89-46B7-A4CA-EF8FF7632249}" type="presOf" srcId="{36E50329-D889-4183-A0CC-0F81ED43C629}" destId="{E3F1324E-D8B9-4820-8EBB-140519360855}" srcOrd="0" destOrd="0" presId="urn:microsoft.com/office/officeart/2005/8/layout/orgChart1"/>
    <dgm:cxn modelId="{D1E51DAF-B38F-4C07-852F-EA43299ABC0F}" type="presOf" srcId="{8EB709ED-38C8-4C65-A72A-1DFB4860AC7E}" destId="{9DFAB4CB-B2F0-4E40-9098-3A7B5AFCDD64}" srcOrd="0" destOrd="0" presId="urn:microsoft.com/office/officeart/2005/8/layout/orgChart1"/>
    <dgm:cxn modelId="{A15673AF-A4EC-4504-8391-DB237F689B4F}" type="presOf" srcId="{96143A52-6428-4B58-BA8D-12DC08D2B4E2}" destId="{1FC5A13A-A8DF-4594-A73F-C51404034455}" srcOrd="0" destOrd="0" presId="urn:microsoft.com/office/officeart/2005/8/layout/orgChart1"/>
    <dgm:cxn modelId="{E91D7AB0-C3E0-4B14-A340-3E8707B52324}" srcId="{07D0D542-48F8-445C-AE94-0C96C4867108}" destId="{E1C00A5A-C9E0-48E8-BBAD-BC482999BDD3}" srcOrd="3" destOrd="0" parTransId="{F035D9BF-9131-4949-A9E9-78316966F226}" sibTransId="{B0AE4D8F-2FE3-4554-8015-29E75D2E04C2}"/>
    <dgm:cxn modelId="{088AB7B0-8628-444B-A473-23CD5F32E1B3}" type="presOf" srcId="{7AE077F3-5616-4350-AA1E-6391DF4FF2C6}" destId="{12CBC348-C781-424B-AC63-413427CB9AAE}" srcOrd="0" destOrd="0" presId="urn:microsoft.com/office/officeart/2005/8/layout/orgChart1"/>
    <dgm:cxn modelId="{8FFB67B1-C31C-4DC6-B5C2-944025F4ECB3}" type="presOf" srcId="{064C03E8-3633-49BB-B1B3-A8427E5DC2AE}" destId="{D0A691FF-A231-47B0-9E2D-3F5E085EE7F9}" srcOrd="1" destOrd="0" presId="urn:microsoft.com/office/officeart/2005/8/layout/orgChart1"/>
    <dgm:cxn modelId="{5A9D7DB1-BD88-4E37-BA3D-C2B72B7B66FB}" type="presOf" srcId="{16ACADB1-343B-451F-8220-FD5C85CAAC72}" destId="{9CFA04C9-ABB3-4FBC-A14E-44E3B4073418}" srcOrd="0" destOrd="0" presId="urn:microsoft.com/office/officeart/2005/8/layout/orgChart1"/>
    <dgm:cxn modelId="{93EB4FB5-3030-4BF4-8FCA-00FDBEDE7952}" type="presOf" srcId="{82E9B20B-7FAB-43AC-A4D4-60B8D99C70AD}" destId="{384F3853-2A08-491E-A000-5CFD18A49C27}" srcOrd="0" destOrd="0" presId="urn:microsoft.com/office/officeart/2005/8/layout/orgChart1"/>
    <dgm:cxn modelId="{B0F020B6-FD0B-4A0C-B570-2F31A0E22800}" type="presOf" srcId="{59505F06-6755-483E-973F-8DA1EE15E955}" destId="{40208FE0-9F3B-473E-853D-95182BE096FF}" srcOrd="0" destOrd="0" presId="urn:microsoft.com/office/officeart/2005/8/layout/orgChart1"/>
    <dgm:cxn modelId="{B7B3D1B8-0CED-4DDC-9F10-E2AE12AD5FF3}" srcId="{07D0D542-48F8-445C-AE94-0C96C4867108}" destId="{62C98D88-2379-45D5-95B8-35BB3263C644}" srcOrd="0" destOrd="0" parTransId="{16ACADB1-343B-451F-8220-FD5C85CAAC72}" sibTransId="{69BE28AC-3507-4FA0-9344-3FDBCB8217E2}"/>
    <dgm:cxn modelId="{016DC5B9-88B3-48CA-AFEE-3CEA1F2A32AB}" srcId="{A864B58F-36DD-48E1-8139-2AF2ACD99C7B}" destId="{C504DD35-3AA0-4927-B605-71EC451B35EC}" srcOrd="1" destOrd="0" parTransId="{5596F600-B154-42CA-AE2F-A89C85C3D445}" sibTransId="{247BED61-39DD-4306-B797-824D8C502C2F}"/>
    <dgm:cxn modelId="{C3A84BBA-1DBD-4AB5-A195-234266CB14D3}" type="presOf" srcId="{B77CF41C-6383-4556-A393-E0E6F19A9527}" destId="{D392881C-CA2B-41A4-9EBB-520CFC63F4F6}" srcOrd="1" destOrd="0" presId="urn:microsoft.com/office/officeart/2005/8/layout/orgChart1"/>
    <dgm:cxn modelId="{CF8B81BA-233E-4CAF-8736-4AEE82E350B2}" type="presOf" srcId="{D1F8C2DE-97F5-4106-816D-88BA213AD6D3}" destId="{3669993B-B5C0-4129-B9F4-FA9EFCD313F5}" srcOrd="1" destOrd="0" presId="urn:microsoft.com/office/officeart/2005/8/layout/orgChart1"/>
    <dgm:cxn modelId="{50B0AABB-D34D-4C77-B763-67FEA9BB8CEB}" srcId="{0C03C3BF-0738-4AE2-841B-3704F4365C3F}" destId="{9E77D482-C184-415F-ADAA-3D54FE86F6C0}" srcOrd="0" destOrd="0" parTransId="{CF0E4EA4-F887-4FC6-8574-92F47A521D3E}" sibTransId="{51627835-5B7D-47A7-A979-04FCFBD606F5}"/>
    <dgm:cxn modelId="{1BA54CBC-9B31-4E62-B85E-5D623294BA18}" type="presOf" srcId="{E1C00A5A-C9E0-48E8-BBAD-BC482999BDD3}" destId="{CB1FF483-9D88-4FE1-A3E6-E14BF061B5A1}" srcOrd="0" destOrd="0" presId="urn:microsoft.com/office/officeart/2005/8/layout/orgChart1"/>
    <dgm:cxn modelId="{269A92BD-F4C7-4E47-A480-F84D91F56454}" type="presOf" srcId="{70FFFCF6-E6B9-4303-8278-C29477AE6F56}" destId="{C5C8FCF4-78E5-4562-8F4F-0B53D4D0AFEC}" srcOrd="1" destOrd="0" presId="urn:microsoft.com/office/officeart/2005/8/layout/orgChart1"/>
    <dgm:cxn modelId="{33D120BE-B11F-48AE-B76F-7734B61347F6}" type="presOf" srcId="{8D9A0EC3-AD5B-43EA-AD3F-768E2F6D275C}" destId="{840CF366-9C6C-4598-B4F8-2A54635B59A0}" srcOrd="0" destOrd="0" presId="urn:microsoft.com/office/officeart/2005/8/layout/orgChart1"/>
    <dgm:cxn modelId="{B1C27ABF-CDF6-47C6-BF37-C0F5F78876D4}" srcId="{FD38D675-2DAC-4C76-AD27-BFC467C53B3E}" destId="{07D0D542-48F8-445C-AE94-0C96C4867108}" srcOrd="1" destOrd="0" parTransId="{A3235115-BA99-4931-B49A-998813EB8E90}" sibTransId="{6B257FCD-23AF-4B92-B6AD-835B730C446A}"/>
    <dgm:cxn modelId="{7FC1B0BF-2FDC-442D-9179-07327D4EEDE1}" type="presOf" srcId="{94682218-7F0B-43C4-BA23-4F9FD8A45AC9}" destId="{5D345F92-CD84-4A14-AD04-435F5A95D63B}" srcOrd="0" destOrd="0" presId="urn:microsoft.com/office/officeart/2005/8/layout/orgChart1"/>
    <dgm:cxn modelId="{4731C0C0-E823-4028-A91F-6CF763EEE9C1}" type="presOf" srcId="{09B8AE7A-A12D-483B-B06A-7A67799D2E57}" destId="{1960849B-FC0A-4658-8A62-F1422B0336D4}" srcOrd="0" destOrd="0" presId="urn:microsoft.com/office/officeart/2005/8/layout/orgChart1"/>
    <dgm:cxn modelId="{C14A50C4-9C71-4198-8840-0A3EB0107306}" srcId="{07D0D542-48F8-445C-AE94-0C96C4867108}" destId="{5A61D50D-13EF-41D3-A9F5-EDA2AC85246B}" srcOrd="2" destOrd="0" parTransId="{3D0D3212-27A0-4C56-B5B7-8590F05E130C}" sibTransId="{8B8E723D-E7F0-484E-B673-5608241AEE78}"/>
    <dgm:cxn modelId="{009944C5-97F2-4C7A-9259-260596C31DB6}" type="presOf" srcId="{5C83D58F-5A13-42F9-8D59-928B6AB43D8C}" destId="{976BB7AE-B7FE-4EE8-899B-7CD889CF0320}" srcOrd="1" destOrd="0" presId="urn:microsoft.com/office/officeart/2005/8/layout/orgChart1"/>
    <dgm:cxn modelId="{DD66B7C6-0B01-436F-B7BD-2E34ABF5790E}" srcId="{302767B8-5465-4890-892D-2DDFC5CD3EB7}" destId="{5ABE1EB5-D81B-457B-8BCF-0E85CFCB3F05}" srcOrd="3" destOrd="0" parTransId="{2D748F42-4260-47D6-867F-149898FD6DC3}" sibTransId="{EFA86163-037A-4EC9-9DDE-1C18FAF6BAD0}"/>
    <dgm:cxn modelId="{6EFF1CC8-7D53-4F24-B820-FB923BE79BD2}" srcId="{108F2422-4D79-467F-9783-283088323D61}" destId="{1477A709-ED01-424E-BBE3-B14F14030D6E}" srcOrd="2" destOrd="0" parTransId="{7246FD8A-EE3F-4775-87FA-CA233707B80F}" sibTransId="{8EF0FFD5-F46F-4131-9292-78CB5485DB11}"/>
    <dgm:cxn modelId="{3C174CC9-DF15-44AE-8717-F43341137E90}" type="presOf" srcId="{95D06D71-52A8-48FF-983F-D9C6F37FC758}" destId="{BBEA6F9C-F3CC-4E09-8C6A-3C89CE04372F}" srcOrd="0" destOrd="0" presId="urn:microsoft.com/office/officeart/2005/8/layout/orgChart1"/>
    <dgm:cxn modelId="{01BD6DC9-9BC0-42DF-ADB8-B1F00A4E2C39}" type="presOf" srcId="{D76B05FA-AEF4-4DC5-ABE1-BF42FFAAEB04}" destId="{A026210A-E13A-403F-8FC1-C0359117DDC7}" srcOrd="0" destOrd="0" presId="urn:microsoft.com/office/officeart/2005/8/layout/orgChart1"/>
    <dgm:cxn modelId="{23C381C9-5F2E-4BB5-AA6D-D5A5F0AEE6CB}" type="presOf" srcId="{EE748589-CBDC-41B3-9706-A093821D08C9}" destId="{A63DEFF2-07F8-41AA-AC93-686F7BFEDB23}" srcOrd="0" destOrd="0" presId="urn:microsoft.com/office/officeart/2005/8/layout/orgChart1"/>
    <dgm:cxn modelId="{58EAE5CA-B689-4A80-B16F-8C72152E1470}" type="presOf" srcId="{F6C53DD3-CBE8-4B2A-9724-DA24B90EB262}" destId="{D8E17DD8-8D78-43AD-95EA-987FF39B94B8}" srcOrd="0" destOrd="0" presId="urn:microsoft.com/office/officeart/2005/8/layout/orgChart1"/>
    <dgm:cxn modelId="{1D92DACC-3875-48C6-87EC-6B5F562F5321}" type="presOf" srcId="{07D0D542-48F8-445C-AE94-0C96C4867108}" destId="{2EA888DE-2130-46AB-87C5-8758A22E60E9}" srcOrd="1" destOrd="0" presId="urn:microsoft.com/office/officeart/2005/8/layout/orgChart1"/>
    <dgm:cxn modelId="{B95902CD-E6BC-4DC8-9700-1003C03BC201}" type="presOf" srcId="{4C3BE98E-79B1-47D9-A74F-8650D9E9D273}" destId="{B6F4D7BD-E474-4E19-9C1C-615A5372FC71}" srcOrd="0" destOrd="0" presId="urn:microsoft.com/office/officeart/2005/8/layout/orgChart1"/>
    <dgm:cxn modelId="{15E6C3CE-3EF2-4230-B5DF-A13C17CB1076}" type="presOf" srcId="{1C032307-C506-4E47-BB29-39E84628D101}" destId="{18744824-10CC-4DF5-A194-2999945E25DF}" srcOrd="1" destOrd="0" presId="urn:microsoft.com/office/officeart/2005/8/layout/orgChart1"/>
    <dgm:cxn modelId="{AF68F0CF-68AA-4A2E-BF3D-3108A1B6651A}" type="presOf" srcId="{5596F600-B154-42CA-AE2F-A89C85C3D445}" destId="{BBCB70B2-F0BA-4785-893E-7C468B3985DE}" srcOrd="0" destOrd="0" presId="urn:microsoft.com/office/officeart/2005/8/layout/orgChart1"/>
    <dgm:cxn modelId="{80BD24D0-417E-4299-B794-15B79FE97095}" type="presOf" srcId="{1AFD6964-D82A-47AD-8165-E20CED355D24}" destId="{6AF012FD-BDCD-436F-919C-A56D228B354E}" srcOrd="0" destOrd="0" presId="urn:microsoft.com/office/officeart/2005/8/layout/orgChart1"/>
    <dgm:cxn modelId="{D47D25D0-C5EA-4065-9BF9-0B3C8B502766}" type="presOf" srcId="{3F27AA0C-3B65-460A-91D5-DB0A80E37902}" destId="{C7FC7EBB-E3C7-45DF-A952-FAC0603517B5}" srcOrd="0" destOrd="0" presId="urn:microsoft.com/office/officeart/2005/8/layout/orgChart1"/>
    <dgm:cxn modelId="{57A78ED1-CC7C-44FE-AC5C-AC16A8E85681}" type="presOf" srcId="{D1F8C2DE-97F5-4106-816D-88BA213AD6D3}" destId="{719F8221-2FFE-467F-9CAD-22596AEFE431}" srcOrd="0" destOrd="0" presId="urn:microsoft.com/office/officeart/2005/8/layout/orgChart1"/>
    <dgm:cxn modelId="{525105D2-4F49-4DBC-BADE-1B84912C8610}" srcId="{D1F8C2DE-97F5-4106-816D-88BA213AD6D3}" destId="{1D2F44B9-FE16-4187-AF2C-2DEF962C3DA7}" srcOrd="0" destOrd="0" parTransId="{EE84A51E-BD59-46AE-9A71-C0ECF4EAEC58}" sibTransId="{01DF90AA-1FE4-410C-B6C1-0960C394C912}"/>
    <dgm:cxn modelId="{425809D2-75D1-4A0B-89FB-6DE7C3B1E5F0}" type="presOf" srcId="{9E77D482-C184-415F-ADAA-3D54FE86F6C0}" destId="{A4D3A758-B0E0-4C64-B55D-F5D7D79701E6}" srcOrd="1" destOrd="0" presId="urn:microsoft.com/office/officeart/2005/8/layout/orgChart1"/>
    <dgm:cxn modelId="{21191CD3-034E-419F-B8B6-76D26D16DA07}" type="presOf" srcId="{9A3C565A-DF97-4DBA-90A5-2857EC4B94EF}" destId="{E7910EF7-0B80-4CA7-8135-BAE848072F22}" srcOrd="0" destOrd="0" presId="urn:microsoft.com/office/officeart/2005/8/layout/orgChart1"/>
    <dgm:cxn modelId="{60312AD3-3C72-4D6B-B65C-467D6C9698D3}" type="presOf" srcId="{3F7706BC-B499-48E5-875D-2188AD3EA1FD}" destId="{907E0DE4-B955-4007-A6FF-53F7C3035920}" srcOrd="1" destOrd="0" presId="urn:microsoft.com/office/officeart/2005/8/layout/orgChart1"/>
    <dgm:cxn modelId="{09693CD3-8458-4E6C-86EB-95E17ECEEA98}" srcId="{5C83D58F-5A13-42F9-8D59-928B6AB43D8C}" destId="{7A38F267-7657-43FB-8920-8CAB7EA5ED88}" srcOrd="3" destOrd="0" parTransId="{9E4704CA-612C-4EB2-9DF7-0E3501C80E31}" sibTransId="{E754F509-6EAD-4601-9EDF-CAAEC61493C9}"/>
    <dgm:cxn modelId="{3C95BDD6-EC73-4366-A101-F71E84DD51C6}" type="presOf" srcId="{638BE98B-96C8-416A-823C-C13A06C61B52}" destId="{AB773EFE-B567-4600-B9AE-BA13E8A634AA}" srcOrd="0" destOrd="0" presId="urn:microsoft.com/office/officeart/2005/8/layout/orgChart1"/>
    <dgm:cxn modelId="{E67EEAD7-701B-486C-8B5B-5151ED401B6B}" type="presOf" srcId="{8F6CBA30-3EF3-4001-9BF8-419F7B2FB358}" destId="{6DF6AF1C-6CFC-4366-B71E-C01B6D09BF77}" srcOrd="1" destOrd="0" presId="urn:microsoft.com/office/officeart/2005/8/layout/orgChart1"/>
    <dgm:cxn modelId="{DF1BF9D7-1DEB-4824-BF31-3D41E3B10C5A}" type="presOf" srcId="{B8A27807-B42D-4AD7-A7F6-901251640834}" destId="{0A5D73DE-76F4-4C1F-98C5-C9071489CB45}" srcOrd="0" destOrd="0" presId="urn:microsoft.com/office/officeart/2005/8/layout/orgChart1"/>
    <dgm:cxn modelId="{C22859DA-92E4-4ECA-AC2E-9A79A86EDEC5}" srcId="{FE05DAA8-7466-4C8D-A41F-CCF7DA79470D}" destId="{D30583EC-0086-4CDA-ABB0-22FE3C9B1B91}" srcOrd="1" destOrd="0" parTransId="{09B8AE7A-A12D-483B-B06A-7A67799D2E57}" sibTransId="{3ABF408A-2F00-4266-B73D-0A1982E15F50}"/>
    <dgm:cxn modelId="{7CE3A2DA-3E5A-42B2-92B5-930CEF54AD69}" type="presOf" srcId="{0F45DFA3-460B-4BC0-BD0C-B01CABC37763}" destId="{08F94F06-937D-4564-8A84-0AA3E43016BC}" srcOrd="0" destOrd="0" presId="urn:microsoft.com/office/officeart/2005/8/layout/orgChart1"/>
    <dgm:cxn modelId="{6572DDDA-CADC-49DB-AF6E-0EBBB9B4272F}" srcId="{08AB7750-90A7-4C0A-953E-0B63D96EFE60}" destId="{81AEB6E2-E41A-4DA0-AFFA-32D15541EB74}" srcOrd="0" destOrd="0" parTransId="{F71B7746-11A0-4374-BED3-404BC9819E17}" sibTransId="{61F47AAF-67BE-4F95-AA2F-BD93CD8245F6}"/>
    <dgm:cxn modelId="{CC0FDADD-9DD6-4866-A67A-1950E1761549}" type="presOf" srcId="{771524A8-469D-4E18-8624-825313CFC763}" destId="{A06D8955-97EC-404F-A0FA-3DFAFEF20DE4}" srcOrd="0" destOrd="0" presId="urn:microsoft.com/office/officeart/2005/8/layout/orgChart1"/>
    <dgm:cxn modelId="{D44818DF-767A-4F62-B0FA-CFD7354B7F19}" type="presOf" srcId="{FE05DAA8-7466-4C8D-A41F-CCF7DA79470D}" destId="{E4552B7F-F7AB-45F8-8730-8A99B239746C}" srcOrd="1" destOrd="0" presId="urn:microsoft.com/office/officeart/2005/8/layout/orgChart1"/>
    <dgm:cxn modelId="{D5685DE0-42C7-4B89-AC63-A0C12E1EA2D7}" srcId="{07D0D542-48F8-445C-AE94-0C96C4867108}" destId="{B77CF41C-6383-4556-A393-E0E6F19A9527}" srcOrd="1" destOrd="0" parTransId="{B8A27807-B42D-4AD7-A7F6-901251640834}" sibTransId="{DBB95EE7-5CC3-4C4C-836B-4659D56795C2}"/>
    <dgm:cxn modelId="{9B6C5DE0-D4EA-40F5-9342-EDB7AC7E513D}" type="presOf" srcId="{63134638-9DA5-4C19-9C98-49292CD85294}" destId="{4EC42A11-91A6-46D8-B388-16D62A716E68}" srcOrd="0" destOrd="0" presId="urn:microsoft.com/office/officeart/2005/8/layout/orgChart1"/>
    <dgm:cxn modelId="{F22B56E2-A318-4FDC-A377-5B42F6B23D53}" type="presOf" srcId="{08EF3D82-2F0F-445C-B32B-F7C7FF84F3F0}" destId="{68A1AC33-83B3-48F4-A964-DFC81A5C08CC}" srcOrd="0" destOrd="0" presId="urn:microsoft.com/office/officeart/2005/8/layout/orgChart1"/>
    <dgm:cxn modelId="{4FC1BBE2-6C6E-48DE-B204-368337F944A5}" type="presOf" srcId="{7DAE60F3-4817-479A-BE58-C75F2DDB9ED7}" destId="{2240A901-CDC6-40D5-A443-7BFD20FD758D}" srcOrd="0" destOrd="0" presId="urn:microsoft.com/office/officeart/2005/8/layout/orgChart1"/>
    <dgm:cxn modelId="{AE6197E4-7224-493D-B7C1-1782349EF268}" type="presOf" srcId="{4019B4E1-5002-41D1-AA01-E52EA9B0CBB5}" destId="{30D30EA6-6A6C-44A8-9E9C-618129F53C63}" srcOrd="0" destOrd="0" presId="urn:microsoft.com/office/officeart/2005/8/layout/orgChart1"/>
    <dgm:cxn modelId="{7B61BDE5-3975-4F2A-AD7D-75A2A8FB4DC5}" type="presOf" srcId="{81AEB6E2-E41A-4DA0-AFFA-32D15541EB74}" destId="{B484E584-53A6-4489-AD54-A72945D979B9}" srcOrd="0" destOrd="0" presId="urn:microsoft.com/office/officeart/2005/8/layout/orgChart1"/>
    <dgm:cxn modelId="{6FBBC9E8-CDFD-4A0C-80AF-FA3091756444}" type="presOf" srcId="{F61E8E2A-62DA-48C8-ADA2-DB77A2DED3D2}" destId="{8054C591-8F28-44B5-914D-ED4FF93233AC}" srcOrd="0" destOrd="0" presId="urn:microsoft.com/office/officeart/2005/8/layout/orgChart1"/>
    <dgm:cxn modelId="{3FAE9FE9-59A3-4999-B50B-79B7E7D43645}" srcId="{657A8280-0324-446E-A6B3-700DD46B459D}" destId="{7E3D5686-9A12-4CDE-8FC5-7CD1363D8932}" srcOrd="1" destOrd="0" parTransId="{C1429A86-3909-40D3-8B65-68A3E2DD301C}" sibTransId="{7E568B4F-1326-4187-94F1-81EE82C46A4E}"/>
    <dgm:cxn modelId="{5957FEE9-4E4D-4A2B-BA40-DADCD436EB69}" type="presOf" srcId="{15C62F50-4BB8-4781-A51F-481F202260AD}" destId="{079AC93E-7A48-4D7E-9BEB-B0FD70D4806A}" srcOrd="1" destOrd="0" presId="urn:microsoft.com/office/officeart/2005/8/layout/orgChart1"/>
    <dgm:cxn modelId="{F1B2B5EA-9C83-43D5-9F86-801F2972DAF0}" type="presOf" srcId="{A864B58F-36DD-48E1-8139-2AF2ACD99C7B}" destId="{B6B5E881-484E-45EE-BFC3-025EAB25AB1E}" srcOrd="0" destOrd="0" presId="urn:microsoft.com/office/officeart/2005/8/layout/orgChart1"/>
    <dgm:cxn modelId="{2F963CEC-501C-42D9-A88A-30735EABD14D}" type="presOf" srcId="{C504DD35-3AA0-4927-B605-71EC451B35EC}" destId="{D4544F4B-A8C3-4D9B-8533-DC12E2B763B4}" srcOrd="0" destOrd="0" presId="urn:microsoft.com/office/officeart/2005/8/layout/orgChart1"/>
    <dgm:cxn modelId="{232B9CEC-B1DA-40DE-9949-FAC5DC0AFEA7}" type="presOf" srcId="{E1C00A5A-C9E0-48E8-BBAD-BC482999BDD3}" destId="{00462983-905D-47CC-BB59-90622951C110}" srcOrd="1" destOrd="0" presId="urn:microsoft.com/office/officeart/2005/8/layout/orgChart1"/>
    <dgm:cxn modelId="{8505EBED-0DFA-4594-88A6-3A148CED8046}" srcId="{BEA879FA-4C18-4A95-8728-0DBF9E2BCE66}" destId="{96143A52-6428-4B58-BA8D-12DC08D2B4E2}" srcOrd="3" destOrd="0" parTransId="{BFEA6C6B-C567-4BA5-AD29-A302B6E2B087}" sibTransId="{5B7F6C65-E541-40A2-A6B4-49FAF1DF41CA}"/>
    <dgm:cxn modelId="{0BAF77EE-3203-4C9F-B01F-BA67732E10D3}" type="presOf" srcId="{7E3D5686-9A12-4CDE-8FC5-7CD1363D8932}" destId="{C987492E-0981-403A-8BEC-CC4BAD44E464}" srcOrd="0" destOrd="0" presId="urn:microsoft.com/office/officeart/2005/8/layout/orgChart1"/>
    <dgm:cxn modelId="{5B1C76F0-D02E-450A-B41A-8E677A6D9A4E}" type="presOf" srcId="{5A61D50D-13EF-41D3-A9F5-EDA2AC85246B}" destId="{C1B5EBAF-757D-4EAC-9691-17F58E738C5D}" srcOrd="0" destOrd="0" presId="urn:microsoft.com/office/officeart/2005/8/layout/orgChart1"/>
    <dgm:cxn modelId="{EE7F45F1-59B6-480D-B015-FE78A25A0A2A}" type="presOf" srcId="{0B70A808-E1F4-4700-B5D8-5CFB991B2042}" destId="{32B27445-F1A9-426F-BDED-8DB69FD4384B}" srcOrd="1" destOrd="0" presId="urn:microsoft.com/office/officeart/2005/8/layout/orgChart1"/>
    <dgm:cxn modelId="{EFEBE3F2-3185-4203-BB36-A29EE114CB7A}" type="presOf" srcId="{638BE98B-96C8-416A-823C-C13A06C61B52}" destId="{71AE41EB-0297-4955-AD62-D00206146EBE}" srcOrd="1" destOrd="0" presId="urn:microsoft.com/office/officeart/2005/8/layout/orgChart1"/>
    <dgm:cxn modelId="{7BC0FAF2-513E-4714-8DF8-0322A948C46D}" type="presOf" srcId="{108F2422-4D79-467F-9783-283088323D61}" destId="{DBEF64DE-BE94-4940-AB84-5D4D86BC798A}" srcOrd="1" destOrd="0" presId="urn:microsoft.com/office/officeart/2005/8/layout/orgChart1"/>
    <dgm:cxn modelId="{275E03F4-D073-4963-83F6-5F8617F00EFB}" type="presOf" srcId="{44077EB2-22D5-4C3B-8723-D881C89C056C}" destId="{236ACA15-DFDF-428E-9071-EB5174C059B3}" srcOrd="0" destOrd="0" presId="urn:microsoft.com/office/officeart/2005/8/layout/orgChart1"/>
    <dgm:cxn modelId="{DBBF60F4-7072-4946-8EC5-8046D7F9D6E1}" type="presOf" srcId="{0B70A808-E1F4-4700-B5D8-5CFB991B2042}" destId="{E64EC6E7-488F-4415-8216-97053DE5AA3D}" srcOrd="0" destOrd="0" presId="urn:microsoft.com/office/officeart/2005/8/layout/orgChart1"/>
    <dgm:cxn modelId="{428E15F5-A1D8-4D96-A209-7557FB5F8250}" type="presOf" srcId="{F71B7746-11A0-4374-BED3-404BC9819E17}" destId="{82122042-079E-4A76-B2CB-8ABC58B3DE59}" srcOrd="0" destOrd="0" presId="urn:microsoft.com/office/officeart/2005/8/layout/orgChart1"/>
    <dgm:cxn modelId="{EB69E0F5-784F-400C-BF19-3CA3F1339E68}" type="presOf" srcId="{59505F06-6755-483E-973F-8DA1EE15E955}" destId="{BF1A2BEF-6934-499B-B66C-7D518F485FD5}" srcOrd="1" destOrd="0" presId="urn:microsoft.com/office/officeart/2005/8/layout/orgChart1"/>
    <dgm:cxn modelId="{770E0BF8-3A4E-4B34-9CA6-A625F67115FD}" type="presOf" srcId="{8D9A0EC3-AD5B-43EA-AD3F-768E2F6D275C}" destId="{B4340D85-D38A-4E68-9AFE-959BEE3F1AE9}" srcOrd="1" destOrd="0" presId="urn:microsoft.com/office/officeart/2005/8/layout/orgChart1"/>
    <dgm:cxn modelId="{231FF3F8-69EE-40F1-9069-FE190EB9ABE1}" type="presOf" srcId="{63C9834A-8697-4886-BC34-59A82E834ABE}" destId="{0A87D939-2CE0-43F1-91AD-658E683B1F50}" srcOrd="0" destOrd="0" presId="urn:microsoft.com/office/officeart/2005/8/layout/orgChart1"/>
    <dgm:cxn modelId="{1C27C7F9-678B-4796-AA3C-B50C1EFEA5DE}" type="presOf" srcId="{F035D9BF-9131-4949-A9E9-78316966F226}" destId="{0B99B78B-ADF9-415D-813C-EECD8751A99B}" srcOrd="0" destOrd="0" presId="urn:microsoft.com/office/officeart/2005/8/layout/orgChart1"/>
    <dgm:cxn modelId="{CCF48BFA-0F72-43DA-B53C-EEA310DE96D5}" type="presOf" srcId="{5C83D58F-5A13-42F9-8D59-928B6AB43D8C}" destId="{D2C6B66A-E67B-44E7-B653-ECDFB1906978}" srcOrd="0" destOrd="0" presId="urn:microsoft.com/office/officeart/2005/8/layout/orgChart1"/>
    <dgm:cxn modelId="{4A72BEFB-C6C0-44E7-BA3D-B7CE914AF6F2}" type="presOf" srcId="{FBCD7039-FD33-44D7-8E8D-175AADE1AE5E}" destId="{021FEC2F-5F3A-4AC2-850C-DA6F77E5E128}" srcOrd="0" destOrd="0" presId="urn:microsoft.com/office/officeart/2005/8/layout/orgChart1"/>
    <dgm:cxn modelId="{0FAD8EFC-AD80-49A0-85CF-16F20140D505}" type="presOf" srcId="{657A8280-0324-446E-A6B3-700DD46B459D}" destId="{D9671A2C-523A-4D91-9B49-CD14BF6F8CAF}" srcOrd="1" destOrd="0" presId="urn:microsoft.com/office/officeart/2005/8/layout/orgChart1"/>
    <dgm:cxn modelId="{2128B1FF-B857-4DC7-A7AD-FA9878E9F860}" type="presOf" srcId="{66E896E7-9DF4-448D-BC28-4332B27F6765}" destId="{4C540CE9-3DD9-46C5-AA2F-B5FD52B99E0A}" srcOrd="0" destOrd="0" presId="urn:microsoft.com/office/officeart/2005/8/layout/orgChart1"/>
    <dgm:cxn modelId="{4336CDBE-DE82-485C-B43F-204D50DC8A13}" type="presParOf" srcId="{12CBC348-C781-424B-AC63-413427CB9AAE}" destId="{1ECA3ED3-29D2-42D4-BABE-D9DA3A101169}" srcOrd="0" destOrd="0" presId="urn:microsoft.com/office/officeart/2005/8/layout/orgChart1"/>
    <dgm:cxn modelId="{311CF570-2543-46C4-8411-03A60E3FBAE6}" type="presParOf" srcId="{1ECA3ED3-29D2-42D4-BABE-D9DA3A101169}" destId="{689925BB-A011-41FF-841C-D3653E57ECE6}" srcOrd="0" destOrd="0" presId="urn:microsoft.com/office/officeart/2005/8/layout/orgChart1"/>
    <dgm:cxn modelId="{3C6BB4C3-0D9F-4639-9353-BFC84F284973}" type="presParOf" srcId="{689925BB-A011-41FF-841C-D3653E57ECE6}" destId="{0BDD9AB7-1323-4FCE-9D7B-7FD3ABF4CB22}" srcOrd="0" destOrd="0" presId="urn:microsoft.com/office/officeart/2005/8/layout/orgChart1"/>
    <dgm:cxn modelId="{7BFA713D-6038-41DC-BE3D-878B430B017C}" type="presParOf" srcId="{689925BB-A011-41FF-841C-D3653E57ECE6}" destId="{E4552B7F-F7AB-45F8-8730-8A99B239746C}" srcOrd="1" destOrd="0" presId="urn:microsoft.com/office/officeart/2005/8/layout/orgChart1"/>
    <dgm:cxn modelId="{BA32F46F-B992-4F1A-991B-673CB7D0CC9E}" type="presParOf" srcId="{1ECA3ED3-29D2-42D4-BABE-D9DA3A101169}" destId="{1C914243-3576-4E37-A267-7474308395D2}" srcOrd="1" destOrd="0" presId="urn:microsoft.com/office/officeart/2005/8/layout/orgChart1"/>
    <dgm:cxn modelId="{F22D2D77-AE9F-4699-A048-4752C69C7BCE}" type="presParOf" srcId="{1C914243-3576-4E37-A267-7474308395D2}" destId="{33F35A54-48DC-4B87-B409-AAAFE4A6F92D}" srcOrd="0" destOrd="0" presId="urn:microsoft.com/office/officeart/2005/8/layout/orgChart1"/>
    <dgm:cxn modelId="{11B70A74-2C4D-47C2-ACBE-1C5A5051093F}" type="presParOf" srcId="{1C914243-3576-4E37-A267-7474308395D2}" destId="{62B00697-CB0F-4160-9627-35167296C257}" srcOrd="1" destOrd="0" presId="urn:microsoft.com/office/officeart/2005/8/layout/orgChart1"/>
    <dgm:cxn modelId="{975FFCB2-7A49-4560-97B3-B6D8F0AFBCD9}" type="presParOf" srcId="{62B00697-CB0F-4160-9627-35167296C257}" destId="{C69B0B54-9720-44A9-BE1A-4CB5702E939E}" srcOrd="0" destOrd="0" presId="urn:microsoft.com/office/officeart/2005/8/layout/orgChart1"/>
    <dgm:cxn modelId="{9B0C119A-A091-4639-92EE-DC5FDC0222BF}" type="presParOf" srcId="{C69B0B54-9720-44A9-BE1A-4CB5702E939E}" destId="{B6B5E881-484E-45EE-BFC3-025EAB25AB1E}" srcOrd="0" destOrd="0" presId="urn:microsoft.com/office/officeart/2005/8/layout/orgChart1"/>
    <dgm:cxn modelId="{F8065EDE-4D45-4C2A-B122-D87CCFB0CC08}" type="presParOf" srcId="{C69B0B54-9720-44A9-BE1A-4CB5702E939E}" destId="{3BE69E17-476E-4A5F-B251-66FA12C8B9BA}" srcOrd="1" destOrd="0" presId="urn:microsoft.com/office/officeart/2005/8/layout/orgChart1"/>
    <dgm:cxn modelId="{A691BDFD-5D29-4E8F-93CB-FE5455EE94D6}" type="presParOf" srcId="{62B00697-CB0F-4160-9627-35167296C257}" destId="{7841CAA4-E892-47C1-A260-866F66410170}" srcOrd="1" destOrd="0" presId="urn:microsoft.com/office/officeart/2005/8/layout/orgChart1"/>
    <dgm:cxn modelId="{CDAE2D05-A8F4-46CA-A42F-C12171B4ABD5}" type="presParOf" srcId="{7841CAA4-E892-47C1-A260-866F66410170}" destId="{FE770E9F-AB39-4481-8C35-051331C9D53A}" srcOrd="0" destOrd="0" presId="urn:microsoft.com/office/officeart/2005/8/layout/orgChart1"/>
    <dgm:cxn modelId="{9D8A5F9D-0847-4657-B7C4-5C27228E67EB}" type="presParOf" srcId="{7841CAA4-E892-47C1-A260-866F66410170}" destId="{80BE9778-13BA-4174-BE4F-2A2E3E30C868}" srcOrd="1" destOrd="0" presId="urn:microsoft.com/office/officeart/2005/8/layout/orgChart1"/>
    <dgm:cxn modelId="{31EBF8BC-3A0E-485B-AB56-78DEA327E726}" type="presParOf" srcId="{80BE9778-13BA-4174-BE4F-2A2E3E30C868}" destId="{CFCD3270-FFD8-4E4B-AF6C-2C3973D75B21}" srcOrd="0" destOrd="0" presId="urn:microsoft.com/office/officeart/2005/8/layout/orgChart1"/>
    <dgm:cxn modelId="{8149E68F-9D18-4507-9A0A-E010BE9ED40F}" type="presParOf" srcId="{CFCD3270-FFD8-4E4B-AF6C-2C3973D75B21}" destId="{7B5579BB-E0E6-461A-A891-2EF2632D016B}" srcOrd="0" destOrd="0" presId="urn:microsoft.com/office/officeart/2005/8/layout/orgChart1"/>
    <dgm:cxn modelId="{B40A9874-BA51-498A-A443-56D932BAE6A1}" type="presParOf" srcId="{CFCD3270-FFD8-4E4B-AF6C-2C3973D75B21}" destId="{18744824-10CC-4DF5-A194-2999945E25DF}" srcOrd="1" destOrd="0" presId="urn:microsoft.com/office/officeart/2005/8/layout/orgChart1"/>
    <dgm:cxn modelId="{1E4A65B3-D9D7-4292-BA62-BB25DDF6BAF1}" type="presParOf" srcId="{80BE9778-13BA-4174-BE4F-2A2E3E30C868}" destId="{A8CF8C34-5910-42E1-832F-E34281FD4FA5}" srcOrd="1" destOrd="0" presId="urn:microsoft.com/office/officeart/2005/8/layout/orgChart1"/>
    <dgm:cxn modelId="{54EAA2A6-A359-46BF-9355-7568364E15A6}" type="presParOf" srcId="{80BE9778-13BA-4174-BE4F-2A2E3E30C868}" destId="{7B1839AE-305B-497B-ABB1-5E247D4828A8}" srcOrd="2" destOrd="0" presId="urn:microsoft.com/office/officeart/2005/8/layout/orgChart1"/>
    <dgm:cxn modelId="{F3D7EDE9-3B3D-41DE-A91F-124BF83F6C74}" type="presParOf" srcId="{7841CAA4-E892-47C1-A260-866F66410170}" destId="{BBCB70B2-F0BA-4785-893E-7C468B3985DE}" srcOrd="2" destOrd="0" presId="urn:microsoft.com/office/officeart/2005/8/layout/orgChart1"/>
    <dgm:cxn modelId="{F002A08D-C0E6-441C-BBC9-98EB3C4EEEA9}" type="presParOf" srcId="{7841CAA4-E892-47C1-A260-866F66410170}" destId="{AA51D6A1-A151-4A1E-9BA8-D3D7036827C5}" srcOrd="3" destOrd="0" presId="urn:microsoft.com/office/officeart/2005/8/layout/orgChart1"/>
    <dgm:cxn modelId="{BA4780EF-8E49-4A14-89F3-49D00AE469D7}" type="presParOf" srcId="{AA51D6A1-A151-4A1E-9BA8-D3D7036827C5}" destId="{81275132-4C07-4D8D-92A4-06FFAAC41B18}" srcOrd="0" destOrd="0" presId="urn:microsoft.com/office/officeart/2005/8/layout/orgChart1"/>
    <dgm:cxn modelId="{FAD53328-ED6C-4727-A94B-56179713FAED}" type="presParOf" srcId="{81275132-4C07-4D8D-92A4-06FFAAC41B18}" destId="{D4544F4B-A8C3-4D9B-8533-DC12E2B763B4}" srcOrd="0" destOrd="0" presId="urn:microsoft.com/office/officeart/2005/8/layout/orgChart1"/>
    <dgm:cxn modelId="{7BBADE04-0E96-485B-BF2D-05F1E0003110}" type="presParOf" srcId="{81275132-4C07-4D8D-92A4-06FFAAC41B18}" destId="{474EE581-2011-4349-983C-EDDCADB9EC11}" srcOrd="1" destOrd="0" presId="urn:microsoft.com/office/officeart/2005/8/layout/orgChart1"/>
    <dgm:cxn modelId="{01C35713-B4E9-4176-94AA-E01FAE7FC168}" type="presParOf" srcId="{AA51D6A1-A151-4A1E-9BA8-D3D7036827C5}" destId="{A9E10F30-BFAC-455B-8B4C-097A2317CC3F}" srcOrd="1" destOrd="0" presId="urn:microsoft.com/office/officeart/2005/8/layout/orgChart1"/>
    <dgm:cxn modelId="{B16F1A84-9502-4155-9375-44CF92099F7D}" type="presParOf" srcId="{AA51D6A1-A151-4A1E-9BA8-D3D7036827C5}" destId="{5DA8BB50-AF3C-4611-8084-EE449275909B}" srcOrd="2" destOrd="0" presId="urn:microsoft.com/office/officeart/2005/8/layout/orgChart1"/>
    <dgm:cxn modelId="{559F2BB4-E907-465C-A71E-CB8BD781FAC5}" type="presParOf" srcId="{7841CAA4-E892-47C1-A260-866F66410170}" destId="{DC86067D-62EB-47E3-82D6-055F2A57720A}" srcOrd="4" destOrd="0" presId="urn:microsoft.com/office/officeart/2005/8/layout/orgChart1"/>
    <dgm:cxn modelId="{CD13DC21-C73A-4EF6-BCB0-EF7A28586F1A}" type="presParOf" srcId="{7841CAA4-E892-47C1-A260-866F66410170}" destId="{14EB45F7-D0C1-4703-8291-DEF116AC8E7D}" srcOrd="5" destOrd="0" presId="urn:microsoft.com/office/officeart/2005/8/layout/orgChart1"/>
    <dgm:cxn modelId="{2001AD02-C9B3-4887-8174-9D41ABBDE5FA}" type="presParOf" srcId="{14EB45F7-D0C1-4703-8291-DEF116AC8E7D}" destId="{8745EA43-42F6-4E7B-A949-2F04DDE1A34C}" srcOrd="0" destOrd="0" presId="urn:microsoft.com/office/officeart/2005/8/layout/orgChart1"/>
    <dgm:cxn modelId="{A00F9C7D-D728-405F-AA51-235E1357A3FA}" type="presParOf" srcId="{8745EA43-42F6-4E7B-A949-2F04DDE1A34C}" destId="{E50D2D34-2595-4731-8F78-AFC5D271B4E0}" srcOrd="0" destOrd="0" presId="urn:microsoft.com/office/officeart/2005/8/layout/orgChart1"/>
    <dgm:cxn modelId="{2D290C5A-B7D9-47D6-8FD6-643D232F9CFB}" type="presParOf" srcId="{8745EA43-42F6-4E7B-A949-2F04DDE1A34C}" destId="{19AF4B0E-AD2A-449F-9118-B04EB300DF9C}" srcOrd="1" destOrd="0" presId="urn:microsoft.com/office/officeart/2005/8/layout/orgChart1"/>
    <dgm:cxn modelId="{0F96735D-E777-4CAA-82C7-E337FFE91598}" type="presParOf" srcId="{14EB45F7-D0C1-4703-8291-DEF116AC8E7D}" destId="{F24C6DB8-4BDA-4860-A1CD-E857B9DDD294}" srcOrd="1" destOrd="0" presId="urn:microsoft.com/office/officeart/2005/8/layout/orgChart1"/>
    <dgm:cxn modelId="{6A4A7D88-BCDC-42A4-AC0B-ACB1343A63EB}" type="presParOf" srcId="{14EB45F7-D0C1-4703-8291-DEF116AC8E7D}" destId="{F37458CF-EACC-440A-95FB-9D5071FE0932}" srcOrd="2" destOrd="0" presId="urn:microsoft.com/office/officeart/2005/8/layout/orgChart1"/>
    <dgm:cxn modelId="{7B373CA7-26B7-467E-9736-5CC910FA9D82}" type="presParOf" srcId="{7841CAA4-E892-47C1-A260-866F66410170}" destId="{A026210A-E13A-403F-8FC1-C0359117DDC7}" srcOrd="6" destOrd="0" presId="urn:microsoft.com/office/officeart/2005/8/layout/orgChart1"/>
    <dgm:cxn modelId="{A0A3E57E-CD3A-42C5-8BCE-1275A3C4D937}" type="presParOf" srcId="{7841CAA4-E892-47C1-A260-866F66410170}" destId="{64756B0D-F623-429A-A3E1-4F2F6354BBA8}" srcOrd="7" destOrd="0" presId="urn:microsoft.com/office/officeart/2005/8/layout/orgChart1"/>
    <dgm:cxn modelId="{8375355B-AB0D-4202-B9AE-ADFD6FC46743}" type="presParOf" srcId="{64756B0D-F623-429A-A3E1-4F2F6354BBA8}" destId="{CE8D409E-90A0-4222-AB08-F9716980A754}" srcOrd="0" destOrd="0" presId="urn:microsoft.com/office/officeart/2005/8/layout/orgChart1"/>
    <dgm:cxn modelId="{D31067C5-0AB0-44C0-892E-B79CB71A4B56}" type="presParOf" srcId="{CE8D409E-90A0-4222-AB08-F9716980A754}" destId="{E792134C-4CA8-44C5-9257-C82E912C460B}" srcOrd="0" destOrd="0" presId="urn:microsoft.com/office/officeart/2005/8/layout/orgChart1"/>
    <dgm:cxn modelId="{DC0FB81B-542F-4632-AA21-B97CA9D646F4}" type="presParOf" srcId="{CE8D409E-90A0-4222-AB08-F9716980A754}" destId="{079AC93E-7A48-4D7E-9BEB-B0FD70D4806A}" srcOrd="1" destOrd="0" presId="urn:microsoft.com/office/officeart/2005/8/layout/orgChart1"/>
    <dgm:cxn modelId="{1DC0585F-BFF4-4901-8801-96DEF91A032B}" type="presParOf" srcId="{64756B0D-F623-429A-A3E1-4F2F6354BBA8}" destId="{BB2DC20C-5F9B-41DB-9A33-F8DCD8500F26}" srcOrd="1" destOrd="0" presId="urn:microsoft.com/office/officeart/2005/8/layout/orgChart1"/>
    <dgm:cxn modelId="{973D5DC7-8CFA-4F5F-9C34-C35136DB54B3}" type="presParOf" srcId="{64756B0D-F623-429A-A3E1-4F2F6354BBA8}" destId="{0ED5E275-41CF-4739-990A-5E66C255D70D}" srcOrd="2" destOrd="0" presId="urn:microsoft.com/office/officeart/2005/8/layout/orgChart1"/>
    <dgm:cxn modelId="{16CA16F0-9E4C-4D85-AA64-7843227718B8}" type="presParOf" srcId="{7841CAA4-E892-47C1-A260-866F66410170}" destId="{0EDD4E91-E6A6-40D3-A371-E8CF5AE31096}" srcOrd="8" destOrd="0" presId="urn:microsoft.com/office/officeart/2005/8/layout/orgChart1"/>
    <dgm:cxn modelId="{F3801D83-F957-4453-BD61-E5BB36629728}" type="presParOf" srcId="{7841CAA4-E892-47C1-A260-866F66410170}" destId="{9A5B7841-A355-4B0C-BD2D-57E266EC04FA}" srcOrd="9" destOrd="0" presId="urn:microsoft.com/office/officeart/2005/8/layout/orgChart1"/>
    <dgm:cxn modelId="{C141D695-4571-4C8D-9036-FF6760963BF4}" type="presParOf" srcId="{9A5B7841-A355-4B0C-BD2D-57E266EC04FA}" destId="{2A4AE990-46B5-4451-B780-064BAB8DD2A9}" srcOrd="0" destOrd="0" presId="urn:microsoft.com/office/officeart/2005/8/layout/orgChart1"/>
    <dgm:cxn modelId="{F2E40B78-7B92-4223-B46F-589647F13B58}" type="presParOf" srcId="{2A4AE990-46B5-4451-B780-064BAB8DD2A9}" destId="{B1E4B6D5-AE84-4C83-857D-7349BD062998}" srcOrd="0" destOrd="0" presId="urn:microsoft.com/office/officeart/2005/8/layout/orgChart1"/>
    <dgm:cxn modelId="{381E3ABE-C880-438A-B525-6EF5D6549728}" type="presParOf" srcId="{2A4AE990-46B5-4451-B780-064BAB8DD2A9}" destId="{1A73520D-AEAC-49AA-BC36-31B3E1D2E8AA}" srcOrd="1" destOrd="0" presId="urn:microsoft.com/office/officeart/2005/8/layout/orgChart1"/>
    <dgm:cxn modelId="{331EF765-3EEC-413C-96D6-A1D16F83BC9A}" type="presParOf" srcId="{9A5B7841-A355-4B0C-BD2D-57E266EC04FA}" destId="{A0507045-EE70-4391-8B50-E92B07CCA37A}" srcOrd="1" destOrd="0" presId="urn:microsoft.com/office/officeart/2005/8/layout/orgChart1"/>
    <dgm:cxn modelId="{5D8DD1D7-8699-4AB7-AC04-EC11C83597CB}" type="presParOf" srcId="{9A5B7841-A355-4B0C-BD2D-57E266EC04FA}" destId="{7A4161A5-EE95-4F91-9FF6-BFD5F34C7F08}" srcOrd="2" destOrd="0" presId="urn:microsoft.com/office/officeart/2005/8/layout/orgChart1"/>
    <dgm:cxn modelId="{57F73A3E-8D61-4A8F-9972-98C549B2F5BE}" type="presParOf" srcId="{62B00697-CB0F-4160-9627-35167296C257}" destId="{64B881A7-FF56-412E-9001-CC711A9C4F64}" srcOrd="2" destOrd="0" presId="urn:microsoft.com/office/officeart/2005/8/layout/orgChart1"/>
    <dgm:cxn modelId="{A3EB3B06-955E-4D06-B2B1-52FDA5830607}" type="presParOf" srcId="{1C914243-3576-4E37-A267-7474308395D2}" destId="{1960849B-FC0A-4658-8A62-F1422B0336D4}" srcOrd="2" destOrd="0" presId="urn:microsoft.com/office/officeart/2005/8/layout/orgChart1"/>
    <dgm:cxn modelId="{91C7B0E1-A9CF-482F-9F14-97BCD50F8F57}" type="presParOf" srcId="{1C914243-3576-4E37-A267-7474308395D2}" destId="{1AAD6B52-E01C-4468-A178-25374071EAE1}" srcOrd="3" destOrd="0" presId="urn:microsoft.com/office/officeart/2005/8/layout/orgChart1"/>
    <dgm:cxn modelId="{E1D91C01-F1CB-4A64-AC44-4863C5381AD7}" type="presParOf" srcId="{1AAD6B52-E01C-4468-A178-25374071EAE1}" destId="{31ACA898-AA50-4C01-8757-0E304187EA86}" srcOrd="0" destOrd="0" presId="urn:microsoft.com/office/officeart/2005/8/layout/orgChart1"/>
    <dgm:cxn modelId="{42AF9423-B3F6-42BC-8FB0-589AE17075EE}" type="presParOf" srcId="{31ACA898-AA50-4C01-8757-0E304187EA86}" destId="{BADD4EA6-1B4C-490D-964E-4733E09902CD}" srcOrd="0" destOrd="0" presId="urn:microsoft.com/office/officeart/2005/8/layout/orgChart1"/>
    <dgm:cxn modelId="{5C942690-9571-42A3-9F29-B74CA974F341}" type="presParOf" srcId="{31ACA898-AA50-4C01-8757-0E304187EA86}" destId="{B5FDB8A1-9564-4327-81AA-B8F6D31FADB2}" srcOrd="1" destOrd="0" presId="urn:microsoft.com/office/officeart/2005/8/layout/orgChart1"/>
    <dgm:cxn modelId="{B8B78A48-7D55-47BB-ABFF-A18F9FB547A9}" type="presParOf" srcId="{1AAD6B52-E01C-4468-A178-25374071EAE1}" destId="{CCBD0D39-8CAC-478A-9FD4-3CE516FFFAFA}" srcOrd="1" destOrd="0" presId="urn:microsoft.com/office/officeart/2005/8/layout/orgChart1"/>
    <dgm:cxn modelId="{069077F1-8246-4E1B-8786-F8599356C414}" type="presParOf" srcId="{CCBD0D39-8CAC-478A-9FD4-3CE516FFFAFA}" destId="{30D30EA6-6A6C-44A8-9E9C-618129F53C63}" srcOrd="0" destOrd="0" presId="urn:microsoft.com/office/officeart/2005/8/layout/orgChart1"/>
    <dgm:cxn modelId="{F379FBEA-BAA9-4152-8C4A-05F0EC28FD06}" type="presParOf" srcId="{CCBD0D39-8CAC-478A-9FD4-3CE516FFFAFA}" destId="{29AD4692-6A20-487B-BEED-4B2FDC17C78B}" srcOrd="1" destOrd="0" presId="urn:microsoft.com/office/officeart/2005/8/layout/orgChart1"/>
    <dgm:cxn modelId="{DD85F871-CB9B-40F2-BFB0-B79F0E04E957}" type="presParOf" srcId="{29AD4692-6A20-487B-BEED-4B2FDC17C78B}" destId="{AAB3DD78-6115-45F4-924B-51044527EB0E}" srcOrd="0" destOrd="0" presId="urn:microsoft.com/office/officeart/2005/8/layout/orgChart1"/>
    <dgm:cxn modelId="{49D0B973-9F47-4670-9998-7DA2CEFCFCFA}" type="presParOf" srcId="{AAB3DD78-6115-45F4-924B-51044527EB0E}" destId="{6DF003BF-FE01-43BE-865A-D22230136B2F}" srcOrd="0" destOrd="0" presId="urn:microsoft.com/office/officeart/2005/8/layout/orgChart1"/>
    <dgm:cxn modelId="{18407A27-2E41-4224-B891-A134AAE7A12A}" type="presParOf" srcId="{AAB3DD78-6115-45F4-924B-51044527EB0E}" destId="{DBEF64DE-BE94-4940-AB84-5D4D86BC798A}" srcOrd="1" destOrd="0" presId="urn:microsoft.com/office/officeart/2005/8/layout/orgChart1"/>
    <dgm:cxn modelId="{51DACA10-D621-4F61-ABF1-2DCB786D75F4}" type="presParOf" srcId="{29AD4692-6A20-487B-BEED-4B2FDC17C78B}" destId="{85F89370-148C-47C2-AC41-FF3780074547}" srcOrd="1" destOrd="0" presId="urn:microsoft.com/office/officeart/2005/8/layout/orgChart1"/>
    <dgm:cxn modelId="{4B83A621-AB2C-4794-8EA0-7B0977F04E17}" type="presParOf" srcId="{85F89370-148C-47C2-AC41-FF3780074547}" destId="{16C2B807-B63A-4D6C-9F95-A4FCA4927C93}" srcOrd="0" destOrd="0" presId="urn:microsoft.com/office/officeart/2005/8/layout/orgChart1"/>
    <dgm:cxn modelId="{2C197344-7F7B-45FB-8128-71803F9740A5}" type="presParOf" srcId="{85F89370-148C-47C2-AC41-FF3780074547}" destId="{DDE248CB-E5A9-4995-B9D0-9CF2F8067735}" srcOrd="1" destOrd="0" presId="urn:microsoft.com/office/officeart/2005/8/layout/orgChart1"/>
    <dgm:cxn modelId="{59B616F5-20AC-4E5C-A40B-2E1206C0AF77}" type="presParOf" srcId="{DDE248CB-E5A9-4995-B9D0-9CF2F8067735}" destId="{C8C06C0D-626D-4FDA-BD1D-43D9B1D36F69}" srcOrd="0" destOrd="0" presId="urn:microsoft.com/office/officeart/2005/8/layout/orgChart1"/>
    <dgm:cxn modelId="{F309B84F-FC36-46B6-9B88-C3C4D9E77D78}" type="presParOf" srcId="{C8C06C0D-626D-4FDA-BD1D-43D9B1D36F69}" destId="{B1EDF43E-CABD-44A1-9EB9-5B56C075A9E7}" srcOrd="0" destOrd="0" presId="urn:microsoft.com/office/officeart/2005/8/layout/orgChart1"/>
    <dgm:cxn modelId="{1D22C948-D330-4E4D-823A-E2392395FB42}" type="presParOf" srcId="{C8C06C0D-626D-4FDA-BD1D-43D9B1D36F69}" destId="{EF8CDCC3-E120-46A9-A0E2-7B20DB1558E0}" srcOrd="1" destOrd="0" presId="urn:microsoft.com/office/officeart/2005/8/layout/orgChart1"/>
    <dgm:cxn modelId="{D9A3FBE0-893C-4A0B-B0C5-01152C24B90A}" type="presParOf" srcId="{DDE248CB-E5A9-4995-B9D0-9CF2F8067735}" destId="{FBC73D36-3A60-446A-A9E9-C8AC8E03571F}" srcOrd="1" destOrd="0" presId="urn:microsoft.com/office/officeart/2005/8/layout/orgChart1"/>
    <dgm:cxn modelId="{E795EFE6-6267-44B5-BDD9-234DF206C874}" type="presParOf" srcId="{DDE248CB-E5A9-4995-B9D0-9CF2F8067735}" destId="{4B0635DA-DD6F-4F79-A5DC-918DDA5A20B5}" srcOrd="2" destOrd="0" presId="urn:microsoft.com/office/officeart/2005/8/layout/orgChart1"/>
    <dgm:cxn modelId="{601969DA-ABDD-45F9-A777-01A5E2ABB1FF}" type="presParOf" srcId="{85F89370-148C-47C2-AC41-FF3780074547}" destId="{E3F1324E-D8B9-4820-8EBB-140519360855}" srcOrd="2" destOrd="0" presId="urn:microsoft.com/office/officeart/2005/8/layout/orgChart1"/>
    <dgm:cxn modelId="{5C1B89DE-B08A-4F01-AACF-94AB021D6B1A}" type="presParOf" srcId="{85F89370-148C-47C2-AC41-FF3780074547}" destId="{BB20FBF3-ACD7-4AC6-A0A8-40DBBDB2A67A}" srcOrd="3" destOrd="0" presId="urn:microsoft.com/office/officeart/2005/8/layout/orgChart1"/>
    <dgm:cxn modelId="{607C6C3F-8E6D-4524-B43E-57B921493829}" type="presParOf" srcId="{BB20FBF3-ACD7-4AC6-A0A8-40DBBDB2A67A}" destId="{2927B1D9-83D1-4162-AC5D-19A8E711621B}" srcOrd="0" destOrd="0" presId="urn:microsoft.com/office/officeart/2005/8/layout/orgChart1"/>
    <dgm:cxn modelId="{0D47D440-6EF3-4C0C-9C8E-4C6097EC5D8A}" type="presParOf" srcId="{2927B1D9-83D1-4162-AC5D-19A8E711621B}" destId="{4C540CE9-3DD9-46C5-AA2F-B5FD52B99E0A}" srcOrd="0" destOrd="0" presId="urn:microsoft.com/office/officeart/2005/8/layout/orgChart1"/>
    <dgm:cxn modelId="{9472C3CD-5147-459E-AD3E-379397B59560}" type="presParOf" srcId="{2927B1D9-83D1-4162-AC5D-19A8E711621B}" destId="{D9FCD245-1432-4F2D-B3A3-F238408E9AC1}" srcOrd="1" destOrd="0" presId="urn:microsoft.com/office/officeart/2005/8/layout/orgChart1"/>
    <dgm:cxn modelId="{F7B68B85-D4D7-403A-B5FB-FBFAE5A39AB7}" type="presParOf" srcId="{BB20FBF3-ACD7-4AC6-A0A8-40DBBDB2A67A}" destId="{81E0FCB2-DACB-4720-A31C-F7DA7A0166F4}" srcOrd="1" destOrd="0" presId="urn:microsoft.com/office/officeart/2005/8/layout/orgChart1"/>
    <dgm:cxn modelId="{DD659379-503F-48C2-8DC9-C48456A4C7AD}" type="presParOf" srcId="{BB20FBF3-ACD7-4AC6-A0A8-40DBBDB2A67A}" destId="{0E8C9335-2747-433E-B2C0-58BFEF603C00}" srcOrd="2" destOrd="0" presId="urn:microsoft.com/office/officeart/2005/8/layout/orgChart1"/>
    <dgm:cxn modelId="{5D207402-19A3-49DF-8710-9685AF2D1AF1}" type="presParOf" srcId="{85F89370-148C-47C2-AC41-FF3780074547}" destId="{70E9C519-3E19-4F83-BCC5-2D92083FEF2B}" srcOrd="4" destOrd="0" presId="urn:microsoft.com/office/officeart/2005/8/layout/orgChart1"/>
    <dgm:cxn modelId="{476611EC-06AE-406C-80A2-262040D607BA}" type="presParOf" srcId="{85F89370-148C-47C2-AC41-FF3780074547}" destId="{4FF41E6E-AFD7-4BFC-BB0C-C6E211C4A480}" srcOrd="5" destOrd="0" presId="urn:microsoft.com/office/officeart/2005/8/layout/orgChart1"/>
    <dgm:cxn modelId="{205DFD43-65D9-4797-BE50-5D8B94852BA3}" type="presParOf" srcId="{4FF41E6E-AFD7-4BFC-BB0C-C6E211C4A480}" destId="{92E117FB-AD5F-46D8-9D14-BE816E0F0968}" srcOrd="0" destOrd="0" presId="urn:microsoft.com/office/officeart/2005/8/layout/orgChart1"/>
    <dgm:cxn modelId="{4A12CB4B-21BA-4592-BF2D-23ECAE4F0425}" type="presParOf" srcId="{92E117FB-AD5F-46D8-9D14-BE816E0F0968}" destId="{1673CAB1-B1C4-4D70-900D-0F0C8ABB3347}" srcOrd="0" destOrd="0" presId="urn:microsoft.com/office/officeart/2005/8/layout/orgChart1"/>
    <dgm:cxn modelId="{5C018129-7BA0-4A4B-B754-E34A7A1B7A2D}" type="presParOf" srcId="{92E117FB-AD5F-46D8-9D14-BE816E0F0968}" destId="{4FB8A487-7AA8-483B-8112-FDAB5BC02AF6}" srcOrd="1" destOrd="0" presId="urn:microsoft.com/office/officeart/2005/8/layout/orgChart1"/>
    <dgm:cxn modelId="{86F3EF3D-6122-4ED6-887D-91A7173EB52B}" type="presParOf" srcId="{4FF41E6E-AFD7-4BFC-BB0C-C6E211C4A480}" destId="{0026BCEB-FAA6-484B-AA65-854439B64DD8}" srcOrd="1" destOrd="0" presId="urn:microsoft.com/office/officeart/2005/8/layout/orgChart1"/>
    <dgm:cxn modelId="{D000C0D4-F0B1-45D2-81A5-71BE532805BE}" type="presParOf" srcId="{4FF41E6E-AFD7-4BFC-BB0C-C6E211C4A480}" destId="{CD4FD7E8-AF0B-47B1-8F9C-B551AD4B729E}" srcOrd="2" destOrd="0" presId="urn:microsoft.com/office/officeart/2005/8/layout/orgChart1"/>
    <dgm:cxn modelId="{AC981424-D7E6-432C-838C-09F2D7208598}" type="presParOf" srcId="{85F89370-148C-47C2-AC41-FF3780074547}" destId="{DC464358-AEC7-4ADB-B2D1-1D623BA3E4B7}" srcOrd="6" destOrd="0" presId="urn:microsoft.com/office/officeart/2005/8/layout/orgChart1"/>
    <dgm:cxn modelId="{3D213365-C86C-4C4D-A2B6-FE467FDD306B}" type="presParOf" srcId="{85F89370-148C-47C2-AC41-FF3780074547}" destId="{2ADA126C-7FF5-4E90-8AD9-123DE9557AC4}" srcOrd="7" destOrd="0" presId="urn:microsoft.com/office/officeart/2005/8/layout/orgChart1"/>
    <dgm:cxn modelId="{ECC28BC1-9495-41D3-9DE3-284E76D7DF4E}" type="presParOf" srcId="{2ADA126C-7FF5-4E90-8AD9-123DE9557AC4}" destId="{4AB4E1D4-A844-49FE-BB80-C9AE98BCA79E}" srcOrd="0" destOrd="0" presId="urn:microsoft.com/office/officeart/2005/8/layout/orgChart1"/>
    <dgm:cxn modelId="{2B260D84-877F-4400-8262-441A7EBC8166}" type="presParOf" srcId="{4AB4E1D4-A844-49FE-BB80-C9AE98BCA79E}" destId="{60635946-C029-45CA-94EF-EE73A3757302}" srcOrd="0" destOrd="0" presId="urn:microsoft.com/office/officeart/2005/8/layout/orgChart1"/>
    <dgm:cxn modelId="{3C154671-B782-421E-8BA0-40717462547B}" type="presParOf" srcId="{4AB4E1D4-A844-49FE-BB80-C9AE98BCA79E}" destId="{14B7C25E-7FAD-4FA1-BA58-D5835E38A63B}" srcOrd="1" destOrd="0" presId="urn:microsoft.com/office/officeart/2005/8/layout/orgChart1"/>
    <dgm:cxn modelId="{820B52A4-F748-4AFA-A671-D86CC9DFCC3F}" type="presParOf" srcId="{2ADA126C-7FF5-4E90-8AD9-123DE9557AC4}" destId="{4899E1D8-10B9-4126-9BB9-4A55675A4FF7}" srcOrd="1" destOrd="0" presId="urn:microsoft.com/office/officeart/2005/8/layout/orgChart1"/>
    <dgm:cxn modelId="{A8A64414-5258-401B-8C22-2DCAB64ABDA4}" type="presParOf" srcId="{2ADA126C-7FF5-4E90-8AD9-123DE9557AC4}" destId="{DD862ADA-AD87-48F4-A6B9-84DC980E9484}" srcOrd="2" destOrd="0" presId="urn:microsoft.com/office/officeart/2005/8/layout/orgChart1"/>
    <dgm:cxn modelId="{017294C2-1114-47EA-B588-7DFF403E79C1}" type="presParOf" srcId="{29AD4692-6A20-487B-BEED-4B2FDC17C78B}" destId="{A50CBBDA-49C7-4471-8440-3E474320A813}" srcOrd="2" destOrd="0" presId="urn:microsoft.com/office/officeart/2005/8/layout/orgChart1"/>
    <dgm:cxn modelId="{7324BAC4-D426-4D7B-BD33-990A614724CA}" type="presParOf" srcId="{CCBD0D39-8CAC-478A-9FD4-3CE516FFFAFA}" destId="{07C11B9B-A8CD-4CDE-97EE-3831C3E81DC5}" srcOrd="2" destOrd="0" presId="urn:microsoft.com/office/officeart/2005/8/layout/orgChart1"/>
    <dgm:cxn modelId="{02B676F7-B9EE-4F8B-896A-84D23C284477}" type="presParOf" srcId="{CCBD0D39-8CAC-478A-9FD4-3CE516FFFAFA}" destId="{42C61B0A-C10E-4746-99FC-5F3C9F260E4C}" srcOrd="3" destOrd="0" presId="urn:microsoft.com/office/officeart/2005/8/layout/orgChart1"/>
    <dgm:cxn modelId="{E807A516-2FB3-4B36-A426-EF535E794913}" type="presParOf" srcId="{42C61B0A-C10E-4746-99FC-5F3C9F260E4C}" destId="{7BDE0231-C552-4DA3-A270-A43B5A386997}" srcOrd="0" destOrd="0" presId="urn:microsoft.com/office/officeart/2005/8/layout/orgChart1"/>
    <dgm:cxn modelId="{30E55AE1-5C26-4868-B8AC-4DA2B79106CB}" type="presParOf" srcId="{7BDE0231-C552-4DA3-A270-A43B5A386997}" destId="{D2C6B66A-E67B-44E7-B653-ECDFB1906978}" srcOrd="0" destOrd="0" presId="urn:microsoft.com/office/officeart/2005/8/layout/orgChart1"/>
    <dgm:cxn modelId="{7C7FBD53-A877-45AE-A993-B194A30F1B0F}" type="presParOf" srcId="{7BDE0231-C552-4DA3-A270-A43B5A386997}" destId="{976BB7AE-B7FE-4EE8-899B-7CD889CF0320}" srcOrd="1" destOrd="0" presId="urn:microsoft.com/office/officeart/2005/8/layout/orgChart1"/>
    <dgm:cxn modelId="{6B7DE6DE-54CE-498C-9664-F54ED0D5E414}" type="presParOf" srcId="{42C61B0A-C10E-4746-99FC-5F3C9F260E4C}" destId="{454BE33E-9BAC-49AF-8ADD-AD540F25D42D}" srcOrd="1" destOrd="0" presId="urn:microsoft.com/office/officeart/2005/8/layout/orgChart1"/>
    <dgm:cxn modelId="{53093C63-2FB1-4075-BD1C-8853AAE72208}" type="presParOf" srcId="{454BE33E-9BAC-49AF-8ADD-AD540F25D42D}" destId="{021FEC2F-5F3A-4AC2-850C-DA6F77E5E128}" srcOrd="0" destOrd="0" presId="urn:microsoft.com/office/officeart/2005/8/layout/orgChart1"/>
    <dgm:cxn modelId="{A62DA517-EA2D-4FD0-BCD4-5165A3CAEE13}" type="presParOf" srcId="{454BE33E-9BAC-49AF-8ADD-AD540F25D42D}" destId="{EF370701-ED95-45B6-A9AD-096DA36F4BD0}" srcOrd="1" destOrd="0" presId="urn:microsoft.com/office/officeart/2005/8/layout/orgChart1"/>
    <dgm:cxn modelId="{EA7BB0E9-110C-4AF0-8BBB-B5D4DA41EB8B}" type="presParOf" srcId="{EF370701-ED95-45B6-A9AD-096DA36F4BD0}" destId="{AD65782B-7657-467E-969F-724D2C215C2F}" srcOrd="0" destOrd="0" presId="urn:microsoft.com/office/officeart/2005/8/layout/orgChart1"/>
    <dgm:cxn modelId="{2388D8F1-2678-43DB-9C19-71DEE12DFB28}" type="presParOf" srcId="{AD65782B-7657-467E-969F-724D2C215C2F}" destId="{931A1764-63B3-4CA6-88BF-26C64FAF0A7E}" srcOrd="0" destOrd="0" presId="urn:microsoft.com/office/officeart/2005/8/layout/orgChart1"/>
    <dgm:cxn modelId="{58154174-B58B-4CAF-8EE8-0A9627D5C1ED}" type="presParOf" srcId="{AD65782B-7657-467E-969F-724D2C215C2F}" destId="{6DF6AF1C-6CFC-4366-B71E-C01B6D09BF77}" srcOrd="1" destOrd="0" presId="urn:microsoft.com/office/officeart/2005/8/layout/orgChart1"/>
    <dgm:cxn modelId="{7B8B4504-4883-4B2F-BCA1-53A7053ED07B}" type="presParOf" srcId="{EF370701-ED95-45B6-A9AD-096DA36F4BD0}" destId="{79F1B7ED-ECF1-49A6-B13F-69FE20983592}" srcOrd="1" destOrd="0" presId="urn:microsoft.com/office/officeart/2005/8/layout/orgChart1"/>
    <dgm:cxn modelId="{72BDDA31-E829-4F8C-B7B9-AD59100ECE5C}" type="presParOf" srcId="{EF370701-ED95-45B6-A9AD-096DA36F4BD0}" destId="{B9BB04E7-77DD-44B6-A9A6-47ADD1AA762A}" srcOrd="2" destOrd="0" presId="urn:microsoft.com/office/officeart/2005/8/layout/orgChart1"/>
    <dgm:cxn modelId="{DED841A8-50BF-429C-B90B-C6D8182B7306}" type="presParOf" srcId="{454BE33E-9BAC-49AF-8ADD-AD540F25D42D}" destId="{89C14EDA-2E54-4C58-AB52-285180423C63}" srcOrd="2" destOrd="0" presId="urn:microsoft.com/office/officeart/2005/8/layout/orgChart1"/>
    <dgm:cxn modelId="{3E266E2E-0327-4397-A158-3034E60910E7}" type="presParOf" srcId="{454BE33E-9BAC-49AF-8ADD-AD540F25D42D}" destId="{EC2A1EE4-3374-4E80-911B-41367973F44F}" srcOrd="3" destOrd="0" presId="urn:microsoft.com/office/officeart/2005/8/layout/orgChart1"/>
    <dgm:cxn modelId="{0477BB72-BF98-4C00-B67D-72DFD6CAC08A}" type="presParOf" srcId="{EC2A1EE4-3374-4E80-911B-41367973F44F}" destId="{E9689B32-D013-4240-B1EE-7BC1628E039B}" srcOrd="0" destOrd="0" presId="urn:microsoft.com/office/officeart/2005/8/layout/orgChart1"/>
    <dgm:cxn modelId="{A43FDC7C-DF7E-4467-96C9-7FECDE14DDE0}" type="presParOf" srcId="{E9689B32-D013-4240-B1EE-7BC1628E039B}" destId="{5CBE3506-2928-4D48-96F2-88AE58ACF69E}" srcOrd="0" destOrd="0" presId="urn:microsoft.com/office/officeart/2005/8/layout/orgChart1"/>
    <dgm:cxn modelId="{819FB14F-2C08-4BBE-85BA-53E7C90A5D33}" type="presParOf" srcId="{E9689B32-D013-4240-B1EE-7BC1628E039B}" destId="{3AC46286-9C33-48D1-8528-1BB3025E28F7}" srcOrd="1" destOrd="0" presId="urn:microsoft.com/office/officeart/2005/8/layout/orgChart1"/>
    <dgm:cxn modelId="{812012C7-C761-492E-A0C5-73E7C5BC7DC8}" type="presParOf" srcId="{EC2A1EE4-3374-4E80-911B-41367973F44F}" destId="{D088CB8D-988D-4A17-A8D2-0EA5FA55D165}" srcOrd="1" destOrd="0" presId="urn:microsoft.com/office/officeart/2005/8/layout/orgChart1"/>
    <dgm:cxn modelId="{2E74722E-C06D-45F0-97A3-14944FAC49A9}" type="presParOf" srcId="{EC2A1EE4-3374-4E80-911B-41367973F44F}" destId="{9C06896E-CC11-4070-A2E6-59D7070538BB}" srcOrd="2" destOrd="0" presId="urn:microsoft.com/office/officeart/2005/8/layout/orgChart1"/>
    <dgm:cxn modelId="{FE6F2BEC-8E71-430F-8E66-9DB44789237F}" type="presParOf" srcId="{454BE33E-9BAC-49AF-8ADD-AD540F25D42D}" destId="{B6F4D7BD-E474-4E19-9C1C-615A5372FC71}" srcOrd="4" destOrd="0" presId="urn:microsoft.com/office/officeart/2005/8/layout/orgChart1"/>
    <dgm:cxn modelId="{4274887A-634D-4D7B-B934-6292F7AF391A}" type="presParOf" srcId="{454BE33E-9BAC-49AF-8ADD-AD540F25D42D}" destId="{C56E07E0-82BE-4CC9-9B77-69FC76B2A04D}" srcOrd="5" destOrd="0" presId="urn:microsoft.com/office/officeart/2005/8/layout/orgChart1"/>
    <dgm:cxn modelId="{3383A9D0-6859-4C70-8C69-36A6D567F68D}" type="presParOf" srcId="{C56E07E0-82BE-4CC9-9B77-69FC76B2A04D}" destId="{D3B8FB6C-A58E-430A-9648-C7FF8799399A}" srcOrd="0" destOrd="0" presId="urn:microsoft.com/office/officeart/2005/8/layout/orgChart1"/>
    <dgm:cxn modelId="{919F9ADC-5974-4CF2-9F3D-A21399EBC3A8}" type="presParOf" srcId="{D3B8FB6C-A58E-430A-9648-C7FF8799399A}" destId="{2240A901-CDC6-40D5-A443-7BFD20FD758D}" srcOrd="0" destOrd="0" presId="urn:microsoft.com/office/officeart/2005/8/layout/orgChart1"/>
    <dgm:cxn modelId="{96922534-66BD-4A9D-85F6-CEB0B4B351E5}" type="presParOf" srcId="{D3B8FB6C-A58E-430A-9648-C7FF8799399A}" destId="{AC2B02AC-B21E-45B4-ACF3-161290A5407C}" srcOrd="1" destOrd="0" presId="urn:microsoft.com/office/officeart/2005/8/layout/orgChart1"/>
    <dgm:cxn modelId="{BD94DF9A-B64A-47E8-9101-6B45E57A39C0}" type="presParOf" srcId="{C56E07E0-82BE-4CC9-9B77-69FC76B2A04D}" destId="{07A53FD5-1385-4A97-B5F6-2E86AB6C2477}" srcOrd="1" destOrd="0" presId="urn:microsoft.com/office/officeart/2005/8/layout/orgChart1"/>
    <dgm:cxn modelId="{BB4846AB-8722-45AF-BDC0-FB738FE45FDC}" type="presParOf" srcId="{C56E07E0-82BE-4CC9-9B77-69FC76B2A04D}" destId="{DC7D7BD0-90D3-46F2-AB67-CE0312BB48C2}" srcOrd="2" destOrd="0" presId="urn:microsoft.com/office/officeart/2005/8/layout/orgChart1"/>
    <dgm:cxn modelId="{9D7B0E49-752D-4BAA-AF1C-2FD268A7DA8C}" type="presParOf" srcId="{454BE33E-9BAC-49AF-8ADD-AD540F25D42D}" destId="{9C9C0113-131F-4DA5-9DFE-1C0CB54FE954}" srcOrd="6" destOrd="0" presId="urn:microsoft.com/office/officeart/2005/8/layout/orgChart1"/>
    <dgm:cxn modelId="{8B4A659C-5D14-4D45-9B17-6EEB43069E61}" type="presParOf" srcId="{454BE33E-9BAC-49AF-8ADD-AD540F25D42D}" destId="{87A37414-4286-49AC-B1A3-10619FF5C2B8}" srcOrd="7" destOrd="0" presId="urn:microsoft.com/office/officeart/2005/8/layout/orgChart1"/>
    <dgm:cxn modelId="{41970EBE-2716-456E-AF6C-942B163B965D}" type="presParOf" srcId="{87A37414-4286-49AC-B1A3-10619FF5C2B8}" destId="{F983162A-F104-485B-A03D-1A3BEC3E76BD}" srcOrd="0" destOrd="0" presId="urn:microsoft.com/office/officeart/2005/8/layout/orgChart1"/>
    <dgm:cxn modelId="{EE01E33B-7E70-4ECA-9B7C-7469AF10DF38}" type="presParOf" srcId="{F983162A-F104-485B-A03D-1A3BEC3E76BD}" destId="{2A7CCBAE-3D73-421C-9D17-E2DCB2C2E14E}" srcOrd="0" destOrd="0" presId="urn:microsoft.com/office/officeart/2005/8/layout/orgChart1"/>
    <dgm:cxn modelId="{172823CC-F3F5-4DFA-B284-754A6427980B}" type="presParOf" srcId="{F983162A-F104-485B-A03D-1A3BEC3E76BD}" destId="{81FEFDD3-70C7-4244-92DC-DC2CDD07BCA3}" srcOrd="1" destOrd="0" presId="urn:microsoft.com/office/officeart/2005/8/layout/orgChart1"/>
    <dgm:cxn modelId="{4BB14AC2-D86E-4745-9CC6-C06B6A3255A0}" type="presParOf" srcId="{87A37414-4286-49AC-B1A3-10619FF5C2B8}" destId="{52951BD3-569A-435D-A020-F3D6B6185BC0}" srcOrd="1" destOrd="0" presId="urn:microsoft.com/office/officeart/2005/8/layout/orgChart1"/>
    <dgm:cxn modelId="{856C0C2F-AF42-4F38-A0AC-2F8E385A558B}" type="presParOf" srcId="{87A37414-4286-49AC-B1A3-10619FF5C2B8}" destId="{DC04AD92-22AC-4F14-92D8-2258A1ED3A1E}" srcOrd="2" destOrd="0" presId="urn:microsoft.com/office/officeart/2005/8/layout/orgChart1"/>
    <dgm:cxn modelId="{A83AB296-93D7-4473-87EF-9BC4A4952D4A}" type="presParOf" srcId="{454BE33E-9BAC-49AF-8ADD-AD540F25D42D}" destId="{2F791EC2-1F96-4E08-9C7A-4D07DAFADDFA}" srcOrd="8" destOrd="0" presId="urn:microsoft.com/office/officeart/2005/8/layout/orgChart1"/>
    <dgm:cxn modelId="{D5EB5BA3-B7C4-4354-8953-AFFB5F82E10F}" type="presParOf" srcId="{454BE33E-9BAC-49AF-8ADD-AD540F25D42D}" destId="{61EEB189-D932-4BF4-833A-11C3AC00A8FB}" srcOrd="9" destOrd="0" presId="urn:microsoft.com/office/officeart/2005/8/layout/orgChart1"/>
    <dgm:cxn modelId="{4092D5E9-768E-47C1-A72D-E5AB8ECC7A0A}" type="presParOf" srcId="{61EEB189-D932-4BF4-833A-11C3AC00A8FB}" destId="{859DFA62-C91C-482C-85BE-DA06D5461676}" srcOrd="0" destOrd="0" presId="urn:microsoft.com/office/officeart/2005/8/layout/orgChart1"/>
    <dgm:cxn modelId="{80681AC5-F9BA-4EE5-B3EE-FD01A426920E}" type="presParOf" srcId="{859DFA62-C91C-482C-85BE-DA06D5461676}" destId="{90ABA8FB-D1EF-4DBE-9DF1-9294A7E5E513}" srcOrd="0" destOrd="0" presId="urn:microsoft.com/office/officeart/2005/8/layout/orgChart1"/>
    <dgm:cxn modelId="{45696B2E-FBB5-4EA7-9054-A124634DB898}" type="presParOf" srcId="{859DFA62-C91C-482C-85BE-DA06D5461676}" destId="{357D333A-3945-455E-AC9F-BD6307329178}" srcOrd="1" destOrd="0" presId="urn:microsoft.com/office/officeart/2005/8/layout/orgChart1"/>
    <dgm:cxn modelId="{7C965E64-31A3-419F-B950-46E890EC8639}" type="presParOf" srcId="{61EEB189-D932-4BF4-833A-11C3AC00A8FB}" destId="{01707082-C813-46BF-9C04-6AF730D6B2A9}" srcOrd="1" destOrd="0" presId="urn:microsoft.com/office/officeart/2005/8/layout/orgChart1"/>
    <dgm:cxn modelId="{5A0C6DAB-A828-48CD-9363-832927E92953}" type="presParOf" srcId="{61EEB189-D932-4BF4-833A-11C3AC00A8FB}" destId="{E3BA9599-2ACD-4491-8C37-B8D17441DD67}" srcOrd="2" destOrd="0" presId="urn:microsoft.com/office/officeart/2005/8/layout/orgChart1"/>
    <dgm:cxn modelId="{F265BD68-3FDB-4DE5-BFBF-8CC3F48013B1}" type="presParOf" srcId="{454BE33E-9BAC-49AF-8ADD-AD540F25D42D}" destId="{1025A227-B38A-4D5D-AA91-E155CA56B90F}" srcOrd="10" destOrd="0" presId="urn:microsoft.com/office/officeart/2005/8/layout/orgChart1"/>
    <dgm:cxn modelId="{70C33A94-893F-4A36-923D-9506FAC25C3F}" type="presParOf" srcId="{454BE33E-9BAC-49AF-8ADD-AD540F25D42D}" destId="{9BD36A8F-B8C5-4481-BE9A-E6F72625FAEB}" srcOrd="11" destOrd="0" presId="urn:microsoft.com/office/officeart/2005/8/layout/orgChart1"/>
    <dgm:cxn modelId="{7DB1AAF5-6E91-45CA-BE40-2E87FC89DC4C}" type="presParOf" srcId="{9BD36A8F-B8C5-4481-BE9A-E6F72625FAEB}" destId="{3A2805EE-3CA6-4210-9A71-2F2EC78ADA2C}" srcOrd="0" destOrd="0" presId="urn:microsoft.com/office/officeart/2005/8/layout/orgChart1"/>
    <dgm:cxn modelId="{E2456742-B652-40D0-8003-7BD9A14F3B06}" type="presParOf" srcId="{3A2805EE-3CA6-4210-9A71-2F2EC78ADA2C}" destId="{A06D8955-97EC-404F-A0FA-3DFAFEF20DE4}" srcOrd="0" destOrd="0" presId="urn:microsoft.com/office/officeart/2005/8/layout/orgChart1"/>
    <dgm:cxn modelId="{C5C40691-24F2-4D07-85BD-C52D33B756EC}" type="presParOf" srcId="{3A2805EE-3CA6-4210-9A71-2F2EC78ADA2C}" destId="{C4B8D5A8-8643-4801-A510-37D3CB456F23}" srcOrd="1" destOrd="0" presId="urn:microsoft.com/office/officeart/2005/8/layout/orgChart1"/>
    <dgm:cxn modelId="{276FEA96-BB12-4074-A925-74521C5F6D19}" type="presParOf" srcId="{9BD36A8F-B8C5-4481-BE9A-E6F72625FAEB}" destId="{202870DB-0CB9-4525-9097-0B30921249AB}" srcOrd="1" destOrd="0" presId="urn:microsoft.com/office/officeart/2005/8/layout/orgChart1"/>
    <dgm:cxn modelId="{9725C5BB-CF49-4B86-8D73-2F6FD5908257}" type="presParOf" srcId="{9BD36A8F-B8C5-4481-BE9A-E6F72625FAEB}" destId="{459E5996-9845-466A-B97E-E3D30250BF7A}" srcOrd="2" destOrd="0" presId="urn:microsoft.com/office/officeart/2005/8/layout/orgChart1"/>
    <dgm:cxn modelId="{5E4C101E-3FB5-4973-8017-AA8C75C42C8F}" type="presParOf" srcId="{42C61B0A-C10E-4746-99FC-5F3C9F260E4C}" destId="{55A6A6B2-4060-4FAB-864F-09F582B02738}" srcOrd="2" destOrd="0" presId="urn:microsoft.com/office/officeart/2005/8/layout/orgChart1"/>
    <dgm:cxn modelId="{CBD886CF-DCC0-417D-A766-2C2489BACA0B}" type="presParOf" srcId="{1AAD6B52-E01C-4468-A178-25374071EAE1}" destId="{FEA7F21D-0BFE-4FBF-8993-C1D6C4658009}" srcOrd="2" destOrd="0" presId="urn:microsoft.com/office/officeart/2005/8/layout/orgChart1"/>
    <dgm:cxn modelId="{71F3D683-2DCC-42A9-A5FE-EC374C19B3B2}" type="presParOf" srcId="{1C914243-3576-4E37-A267-7474308395D2}" destId="{14BF0866-8A8C-43F9-A817-F6A76972DB01}" srcOrd="4" destOrd="0" presId="urn:microsoft.com/office/officeart/2005/8/layout/orgChart1"/>
    <dgm:cxn modelId="{49630123-45EE-4C89-A4A1-238E86BCE898}" type="presParOf" srcId="{1C914243-3576-4E37-A267-7474308395D2}" destId="{9F838520-E0B8-4094-8E3C-F202D3FDD7F9}" srcOrd="5" destOrd="0" presId="urn:microsoft.com/office/officeart/2005/8/layout/orgChart1"/>
    <dgm:cxn modelId="{70C68249-3BE5-4816-8F67-5B931AB49AFD}" type="presParOf" srcId="{9F838520-E0B8-4094-8E3C-F202D3FDD7F9}" destId="{2FFAB653-9271-4075-A65F-05FE85CE0F47}" srcOrd="0" destOrd="0" presId="urn:microsoft.com/office/officeart/2005/8/layout/orgChart1"/>
    <dgm:cxn modelId="{C7D1D726-F002-4A78-B11D-2A95E70EAAF6}" type="presParOf" srcId="{2FFAB653-9271-4075-A65F-05FE85CE0F47}" destId="{AD35BE2A-C3D3-49F3-8192-0FE4A2221B47}" srcOrd="0" destOrd="0" presId="urn:microsoft.com/office/officeart/2005/8/layout/orgChart1"/>
    <dgm:cxn modelId="{4ED7BEA3-37C8-45FA-9145-F27CEFA408DB}" type="presParOf" srcId="{2FFAB653-9271-4075-A65F-05FE85CE0F47}" destId="{07D5E8D2-F58C-40C4-BE5C-ACDD71B780A7}" srcOrd="1" destOrd="0" presId="urn:microsoft.com/office/officeart/2005/8/layout/orgChart1"/>
    <dgm:cxn modelId="{2678C4E7-A982-4056-A2C3-B5836937E4AB}" type="presParOf" srcId="{9F838520-E0B8-4094-8E3C-F202D3FDD7F9}" destId="{0C954C6B-A5EF-43E6-AE2C-8FAF246A11F3}" srcOrd="1" destOrd="0" presId="urn:microsoft.com/office/officeart/2005/8/layout/orgChart1"/>
    <dgm:cxn modelId="{951765F7-617E-4BBD-AC36-EA8AE39F1D20}" type="presParOf" srcId="{0C954C6B-A5EF-43E6-AE2C-8FAF246A11F3}" destId="{0A87D939-2CE0-43F1-91AD-658E683B1F50}" srcOrd="0" destOrd="0" presId="urn:microsoft.com/office/officeart/2005/8/layout/orgChart1"/>
    <dgm:cxn modelId="{57AD46AB-2458-444A-8371-D4AD0E2F05B2}" type="presParOf" srcId="{0C954C6B-A5EF-43E6-AE2C-8FAF246A11F3}" destId="{1DEF0195-2BC8-439B-8C79-ABE10D593B4F}" srcOrd="1" destOrd="0" presId="urn:microsoft.com/office/officeart/2005/8/layout/orgChart1"/>
    <dgm:cxn modelId="{4C8E04C7-4E62-44DA-9FA6-650B771BC2AC}" type="presParOf" srcId="{1DEF0195-2BC8-439B-8C79-ABE10D593B4F}" destId="{E351A1CD-1914-4424-A1BF-7FED5F6AF346}" srcOrd="0" destOrd="0" presId="urn:microsoft.com/office/officeart/2005/8/layout/orgChart1"/>
    <dgm:cxn modelId="{07911990-7DB8-496F-95BE-D7528A679FA7}" type="presParOf" srcId="{E351A1CD-1914-4424-A1BF-7FED5F6AF346}" destId="{AB773EFE-B567-4600-B9AE-BA13E8A634AA}" srcOrd="0" destOrd="0" presId="urn:microsoft.com/office/officeart/2005/8/layout/orgChart1"/>
    <dgm:cxn modelId="{527064B5-2FDB-4D9E-B951-BF2D7E3B552D}" type="presParOf" srcId="{E351A1CD-1914-4424-A1BF-7FED5F6AF346}" destId="{71AE41EB-0297-4955-AD62-D00206146EBE}" srcOrd="1" destOrd="0" presId="urn:microsoft.com/office/officeart/2005/8/layout/orgChart1"/>
    <dgm:cxn modelId="{0A5011E1-2C8F-4531-8E8C-CAA5C79891BB}" type="presParOf" srcId="{1DEF0195-2BC8-439B-8C79-ABE10D593B4F}" destId="{C34E1742-987E-464F-AABF-5DBA0B48C9EA}" srcOrd="1" destOrd="0" presId="urn:microsoft.com/office/officeart/2005/8/layout/orgChart1"/>
    <dgm:cxn modelId="{D5752047-C9AC-46BC-BC6C-2C3B6F51A968}" type="presParOf" srcId="{1DEF0195-2BC8-439B-8C79-ABE10D593B4F}" destId="{4B40457A-6E69-4A5B-B968-97D3EE24E0A5}" srcOrd="2" destOrd="0" presId="urn:microsoft.com/office/officeart/2005/8/layout/orgChart1"/>
    <dgm:cxn modelId="{DB63AA81-9C1B-4622-9011-FD271CDAD7B7}" type="presParOf" srcId="{0C954C6B-A5EF-43E6-AE2C-8FAF246A11F3}" destId="{236ACA15-DFDF-428E-9071-EB5174C059B3}" srcOrd="2" destOrd="0" presId="urn:microsoft.com/office/officeart/2005/8/layout/orgChart1"/>
    <dgm:cxn modelId="{B3138633-360C-423C-AC44-0489920B919A}" type="presParOf" srcId="{0C954C6B-A5EF-43E6-AE2C-8FAF246A11F3}" destId="{AA370826-8477-4756-A955-0784D01115A2}" srcOrd="3" destOrd="0" presId="urn:microsoft.com/office/officeart/2005/8/layout/orgChart1"/>
    <dgm:cxn modelId="{DF312CAF-7C58-4737-BFF0-F6FE53A6FA6D}" type="presParOf" srcId="{AA370826-8477-4756-A955-0784D01115A2}" destId="{8BD19815-15EB-43AA-B114-D62A60EB0D68}" srcOrd="0" destOrd="0" presId="urn:microsoft.com/office/officeart/2005/8/layout/orgChart1"/>
    <dgm:cxn modelId="{27FB7D5D-1380-4691-A23C-C8772FB59790}" type="presParOf" srcId="{8BD19815-15EB-43AA-B114-D62A60EB0D68}" destId="{384F3853-2A08-491E-A000-5CFD18A49C27}" srcOrd="0" destOrd="0" presId="urn:microsoft.com/office/officeart/2005/8/layout/orgChart1"/>
    <dgm:cxn modelId="{013EB1EA-9EB6-4C87-8B4B-FE594374ED79}" type="presParOf" srcId="{8BD19815-15EB-43AA-B114-D62A60EB0D68}" destId="{8C2EBD11-0C9E-4C1F-B972-E0566CAD8A66}" srcOrd="1" destOrd="0" presId="urn:microsoft.com/office/officeart/2005/8/layout/orgChart1"/>
    <dgm:cxn modelId="{B00A7673-B608-4AA3-949A-D2C05323C507}" type="presParOf" srcId="{AA370826-8477-4756-A955-0784D01115A2}" destId="{206CDB09-B23A-4462-B129-67E122F8423F}" srcOrd="1" destOrd="0" presId="urn:microsoft.com/office/officeart/2005/8/layout/orgChart1"/>
    <dgm:cxn modelId="{BDC1996D-D49A-4BEB-B50B-CF5AFAF05AF0}" type="presParOf" srcId="{AA370826-8477-4756-A955-0784D01115A2}" destId="{EEE7DBC7-2AF3-46AA-ABD8-C09533C0849D}" srcOrd="2" destOrd="0" presId="urn:microsoft.com/office/officeart/2005/8/layout/orgChart1"/>
    <dgm:cxn modelId="{725CEA75-0851-4EF4-BEB8-9D1BBC198B5D}" type="presParOf" srcId="{0C954C6B-A5EF-43E6-AE2C-8FAF246A11F3}" destId="{A63DEFF2-07F8-41AA-AC93-686F7BFEDB23}" srcOrd="4" destOrd="0" presId="urn:microsoft.com/office/officeart/2005/8/layout/orgChart1"/>
    <dgm:cxn modelId="{0304C7F4-61AE-4F85-BF92-0E092A4D1212}" type="presParOf" srcId="{0C954C6B-A5EF-43E6-AE2C-8FAF246A11F3}" destId="{6C7724A2-5A65-415C-BDAF-7DE9469F001C}" srcOrd="5" destOrd="0" presId="urn:microsoft.com/office/officeart/2005/8/layout/orgChart1"/>
    <dgm:cxn modelId="{5175BD3B-9292-4AB1-A22D-A96001287C13}" type="presParOf" srcId="{6C7724A2-5A65-415C-BDAF-7DE9469F001C}" destId="{66AC301E-2FAC-4254-8734-F67BB790A282}" srcOrd="0" destOrd="0" presId="urn:microsoft.com/office/officeart/2005/8/layout/orgChart1"/>
    <dgm:cxn modelId="{D12A83B6-0019-4EC9-870D-D447E82697D1}" type="presParOf" srcId="{66AC301E-2FAC-4254-8734-F67BB790A282}" destId="{9F987EBD-1480-4204-89E7-2CF64EB5504D}" srcOrd="0" destOrd="0" presId="urn:microsoft.com/office/officeart/2005/8/layout/orgChart1"/>
    <dgm:cxn modelId="{50355A1B-FACC-4182-9BF1-1E0E11CC133C}" type="presParOf" srcId="{66AC301E-2FAC-4254-8734-F67BB790A282}" destId="{C138F21C-5DDE-4958-8574-E39989AB4A04}" srcOrd="1" destOrd="0" presId="urn:microsoft.com/office/officeart/2005/8/layout/orgChart1"/>
    <dgm:cxn modelId="{6ED9E244-DB6B-4EBD-8DCD-88057596FF67}" type="presParOf" srcId="{6C7724A2-5A65-415C-BDAF-7DE9469F001C}" destId="{E7E84FD1-B8B8-4FF0-8DBB-054FDB970476}" srcOrd="1" destOrd="0" presId="urn:microsoft.com/office/officeart/2005/8/layout/orgChart1"/>
    <dgm:cxn modelId="{87831C0E-B586-4FB8-A18F-85F806B5C3E5}" type="presParOf" srcId="{6C7724A2-5A65-415C-BDAF-7DE9469F001C}" destId="{9B042933-9BC7-4E3E-B0A7-A90970570D64}" srcOrd="2" destOrd="0" presId="urn:microsoft.com/office/officeart/2005/8/layout/orgChart1"/>
    <dgm:cxn modelId="{645E9362-C1D2-4A82-8590-FC29A6419566}" type="presParOf" srcId="{0C954C6B-A5EF-43E6-AE2C-8FAF246A11F3}" destId="{D8AB2D7D-1CA7-4100-96D2-31D6F875D6A1}" srcOrd="6" destOrd="0" presId="urn:microsoft.com/office/officeart/2005/8/layout/orgChart1"/>
    <dgm:cxn modelId="{FB656FDB-7678-4A67-AF40-2BC8DEDD2CFC}" type="presParOf" srcId="{0C954C6B-A5EF-43E6-AE2C-8FAF246A11F3}" destId="{7D11D8BF-F030-46EE-B9BA-10D5D1D43876}" srcOrd="7" destOrd="0" presId="urn:microsoft.com/office/officeart/2005/8/layout/orgChart1"/>
    <dgm:cxn modelId="{00BDF674-8783-44DF-B71D-0216737DC4C5}" type="presParOf" srcId="{7D11D8BF-F030-46EE-B9BA-10D5D1D43876}" destId="{A2A8CE66-AC98-4645-B435-55C9918B9288}" srcOrd="0" destOrd="0" presId="urn:microsoft.com/office/officeart/2005/8/layout/orgChart1"/>
    <dgm:cxn modelId="{6BD252A0-3FB4-4DDB-A979-1F168D586C09}" type="presParOf" srcId="{A2A8CE66-AC98-4645-B435-55C9918B9288}" destId="{1FC5A13A-A8DF-4594-A73F-C51404034455}" srcOrd="0" destOrd="0" presId="urn:microsoft.com/office/officeart/2005/8/layout/orgChart1"/>
    <dgm:cxn modelId="{78871B6E-464C-4156-805A-0F59553833E5}" type="presParOf" srcId="{A2A8CE66-AC98-4645-B435-55C9918B9288}" destId="{377610F8-055B-4964-B089-E3BE95CC885F}" srcOrd="1" destOrd="0" presId="urn:microsoft.com/office/officeart/2005/8/layout/orgChart1"/>
    <dgm:cxn modelId="{90712B1E-5279-4895-AA95-309EF4D7BCF3}" type="presParOf" srcId="{7D11D8BF-F030-46EE-B9BA-10D5D1D43876}" destId="{BDF77768-0EE8-4A52-89AA-8E3E4D33F1CF}" srcOrd="1" destOrd="0" presId="urn:microsoft.com/office/officeart/2005/8/layout/orgChart1"/>
    <dgm:cxn modelId="{DFFF12E3-E09F-44AF-885F-8A8211C38248}" type="presParOf" srcId="{7D11D8BF-F030-46EE-B9BA-10D5D1D43876}" destId="{88599851-A436-4F73-A362-6E3830CC7425}" srcOrd="2" destOrd="0" presId="urn:microsoft.com/office/officeart/2005/8/layout/orgChart1"/>
    <dgm:cxn modelId="{337D2447-677C-4DDB-A678-71C8286DF305}" type="presParOf" srcId="{9F838520-E0B8-4094-8E3C-F202D3FDD7F9}" destId="{745B060F-E582-4173-B908-10D54B629DBC}" srcOrd="2" destOrd="0" presId="urn:microsoft.com/office/officeart/2005/8/layout/orgChart1"/>
    <dgm:cxn modelId="{F998E216-E0F8-4426-99A3-DE52C7116F2F}" type="presParOf" srcId="{1C914243-3576-4E37-A267-7474308395D2}" destId="{08F94F06-937D-4564-8A84-0AA3E43016BC}" srcOrd="6" destOrd="0" presId="urn:microsoft.com/office/officeart/2005/8/layout/orgChart1"/>
    <dgm:cxn modelId="{7777923A-3918-4ADF-A4B2-009CED63AC85}" type="presParOf" srcId="{1C914243-3576-4E37-A267-7474308395D2}" destId="{785537F3-AA20-46A2-8840-DD9C2601A56A}" srcOrd="7" destOrd="0" presId="urn:microsoft.com/office/officeart/2005/8/layout/orgChart1"/>
    <dgm:cxn modelId="{AFD9A15B-171A-49A6-B1E6-97A667D71244}" type="presParOf" srcId="{785537F3-AA20-46A2-8840-DD9C2601A56A}" destId="{ECD51389-03EA-4B0F-A984-44911C020357}" srcOrd="0" destOrd="0" presId="urn:microsoft.com/office/officeart/2005/8/layout/orgChart1"/>
    <dgm:cxn modelId="{985B5173-9243-4D93-BB0B-3F6ABF42AE6D}" type="presParOf" srcId="{ECD51389-03EA-4B0F-A984-44911C020357}" destId="{C968A501-7A42-4C9B-9212-1948A6E45B55}" srcOrd="0" destOrd="0" presId="urn:microsoft.com/office/officeart/2005/8/layout/orgChart1"/>
    <dgm:cxn modelId="{A0A519CB-E3BC-4297-95E0-D97760C15849}" type="presParOf" srcId="{ECD51389-03EA-4B0F-A984-44911C020357}" destId="{2D786D77-7EF8-4612-834C-D9A8C5129BEA}" srcOrd="1" destOrd="0" presId="urn:microsoft.com/office/officeart/2005/8/layout/orgChart1"/>
    <dgm:cxn modelId="{F2751158-F5E0-4C16-8DF9-097DA5BCDA8F}" type="presParOf" srcId="{785537F3-AA20-46A2-8840-DD9C2601A56A}" destId="{DCEEAF3B-8450-4691-AA17-D8C9938FA120}" srcOrd="1" destOrd="0" presId="urn:microsoft.com/office/officeart/2005/8/layout/orgChart1"/>
    <dgm:cxn modelId="{885D6469-70E6-4F7B-8D00-95054A0CB58C}" type="presParOf" srcId="{DCEEAF3B-8450-4691-AA17-D8C9938FA120}" destId="{828CD48F-67CD-4818-8C1E-ACD0A001D34D}" srcOrd="0" destOrd="0" presId="urn:microsoft.com/office/officeart/2005/8/layout/orgChart1"/>
    <dgm:cxn modelId="{BEEC5CD0-5F6D-42B9-9A80-915CA6D71487}" type="presParOf" srcId="{DCEEAF3B-8450-4691-AA17-D8C9938FA120}" destId="{C15FEFA7-E10C-4CF0-A06B-4CD5E9D88A67}" srcOrd="1" destOrd="0" presId="urn:microsoft.com/office/officeart/2005/8/layout/orgChart1"/>
    <dgm:cxn modelId="{209F096C-3724-4171-ACA7-AF6D2EF870AF}" type="presParOf" srcId="{C15FEFA7-E10C-4CF0-A06B-4CD5E9D88A67}" destId="{1EA23CF2-7622-4AC9-8013-9B152139938C}" srcOrd="0" destOrd="0" presId="urn:microsoft.com/office/officeart/2005/8/layout/orgChart1"/>
    <dgm:cxn modelId="{D1736CC1-7758-431D-8330-C06E58E4239F}" type="presParOf" srcId="{1EA23CF2-7622-4AC9-8013-9B152139938C}" destId="{68C7254D-3D9B-40E6-8644-EBA10F08599D}" srcOrd="0" destOrd="0" presId="urn:microsoft.com/office/officeart/2005/8/layout/orgChart1"/>
    <dgm:cxn modelId="{7559B6D4-E70D-42A4-B2B3-ADC1ECDAA109}" type="presParOf" srcId="{1EA23CF2-7622-4AC9-8013-9B152139938C}" destId="{58D27845-BADD-45B1-B533-259EF1458B2D}" srcOrd="1" destOrd="0" presId="urn:microsoft.com/office/officeart/2005/8/layout/orgChart1"/>
    <dgm:cxn modelId="{79E8D512-D635-431C-8764-7F15DF1FD511}" type="presParOf" srcId="{C15FEFA7-E10C-4CF0-A06B-4CD5E9D88A67}" destId="{CF0D0465-2AAD-40C6-9754-CDEA526B15E3}" srcOrd="1" destOrd="0" presId="urn:microsoft.com/office/officeart/2005/8/layout/orgChart1"/>
    <dgm:cxn modelId="{35792D65-9ECD-4F60-BE9B-10FF6567C525}" type="presParOf" srcId="{CF0D0465-2AAD-40C6-9754-CDEA526B15E3}" destId="{E479B4C9-3491-4850-A410-F3C0CEEAE09A}" srcOrd="0" destOrd="0" presId="urn:microsoft.com/office/officeart/2005/8/layout/orgChart1"/>
    <dgm:cxn modelId="{322B7398-5605-4067-8AE2-B164ED749C23}" type="presParOf" srcId="{CF0D0465-2AAD-40C6-9754-CDEA526B15E3}" destId="{94A21CB0-CAE3-4DC2-8B09-073E8176AE58}" srcOrd="1" destOrd="0" presId="urn:microsoft.com/office/officeart/2005/8/layout/orgChart1"/>
    <dgm:cxn modelId="{B87B57AD-BEE3-4541-8140-AC78935AC32A}" type="presParOf" srcId="{94A21CB0-CAE3-4DC2-8B09-073E8176AE58}" destId="{74619DFF-B013-47ED-A1AF-49FBCB6C08BB}" srcOrd="0" destOrd="0" presId="urn:microsoft.com/office/officeart/2005/8/layout/orgChart1"/>
    <dgm:cxn modelId="{8D2043AA-E5E0-49CE-8A23-7EA6DA141807}" type="presParOf" srcId="{74619DFF-B013-47ED-A1AF-49FBCB6C08BB}" destId="{FD67A973-F0A9-40C9-810A-80A3F27A05FB}" srcOrd="0" destOrd="0" presId="urn:microsoft.com/office/officeart/2005/8/layout/orgChart1"/>
    <dgm:cxn modelId="{A97EA406-412E-4279-B925-0FB9C98009EF}" type="presParOf" srcId="{74619DFF-B013-47ED-A1AF-49FBCB6C08BB}" destId="{F1CA32B1-7483-4C68-90AC-BE73CE1D5906}" srcOrd="1" destOrd="0" presId="urn:microsoft.com/office/officeart/2005/8/layout/orgChart1"/>
    <dgm:cxn modelId="{3BD397B8-B483-4AA7-B6E4-63286A982967}" type="presParOf" srcId="{94A21CB0-CAE3-4DC2-8B09-073E8176AE58}" destId="{D3FB0535-DCB5-43AE-812B-D5DF96882F35}" srcOrd="1" destOrd="0" presId="urn:microsoft.com/office/officeart/2005/8/layout/orgChart1"/>
    <dgm:cxn modelId="{42D225C8-ABBE-47F9-9880-9A6DC8624288}" type="presParOf" srcId="{94A21CB0-CAE3-4DC2-8B09-073E8176AE58}" destId="{B42744EF-1E61-48D6-A8DF-2EFD4A182066}" srcOrd="2" destOrd="0" presId="urn:microsoft.com/office/officeart/2005/8/layout/orgChart1"/>
    <dgm:cxn modelId="{CE82D010-2D55-4AD4-84E2-60D570FAB622}" type="presParOf" srcId="{CF0D0465-2AAD-40C6-9754-CDEA526B15E3}" destId="{10A68412-CED6-45E1-BFD6-BD80F9BC6043}" srcOrd="2" destOrd="0" presId="urn:microsoft.com/office/officeart/2005/8/layout/orgChart1"/>
    <dgm:cxn modelId="{241366C2-6254-4DEF-AC60-A2B9DC7D3532}" type="presParOf" srcId="{CF0D0465-2AAD-40C6-9754-CDEA526B15E3}" destId="{A9EB3CFB-91C3-40BB-9686-0293FBCA8EB7}" srcOrd="3" destOrd="0" presId="urn:microsoft.com/office/officeart/2005/8/layout/orgChart1"/>
    <dgm:cxn modelId="{DE0FFC00-27AF-4A2C-9CDC-F1BE5FCAAC95}" type="presParOf" srcId="{A9EB3CFB-91C3-40BB-9686-0293FBCA8EB7}" destId="{04AA9068-673F-4335-B839-B052932DEBC5}" srcOrd="0" destOrd="0" presId="urn:microsoft.com/office/officeart/2005/8/layout/orgChart1"/>
    <dgm:cxn modelId="{C40A9A1F-6E94-4189-883E-DB2933BC4A70}" type="presParOf" srcId="{04AA9068-673F-4335-B839-B052932DEBC5}" destId="{C60F4B61-3317-409B-AAF1-5F519EB7058E}" srcOrd="0" destOrd="0" presId="urn:microsoft.com/office/officeart/2005/8/layout/orgChart1"/>
    <dgm:cxn modelId="{062F4BDD-E053-4584-AC9E-31DCFD294377}" type="presParOf" srcId="{04AA9068-673F-4335-B839-B052932DEBC5}" destId="{F790A3A5-E202-4B74-B2F2-752E42ADBB19}" srcOrd="1" destOrd="0" presId="urn:microsoft.com/office/officeart/2005/8/layout/orgChart1"/>
    <dgm:cxn modelId="{B888CDF1-7B0D-4783-93AE-B74EFE1229F2}" type="presParOf" srcId="{A9EB3CFB-91C3-40BB-9686-0293FBCA8EB7}" destId="{9A2189DF-4E34-4DA4-808E-5231022DF3E3}" srcOrd="1" destOrd="0" presId="urn:microsoft.com/office/officeart/2005/8/layout/orgChart1"/>
    <dgm:cxn modelId="{B9094448-B9F4-41DD-8D14-97F12DF34912}" type="presParOf" srcId="{A9EB3CFB-91C3-40BB-9686-0293FBCA8EB7}" destId="{1C8AE500-C4BB-4C74-99E8-01D9C7C444BE}" srcOrd="2" destOrd="0" presId="urn:microsoft.com/office/officeart/2005/8/layout/orgChart1"/>
    <dgm:cxn modelId="{075F1C46-26B0-40EA-B882-14A69533B4F9}" type="presParOf" srcId="{CF0D0465-2AAD-40C6-9754-CDEA526B15E3}" destId="{8054C591-8F28-44B5-914D-ED4FF93233AC}" srcOrd="4" destOrd="0" presId="urn:microsoft.com/office/officeart/2005/8/layout/orgChart1"/>
    <dgm:cxn modelId="{68EDA20F-C3E2-4E7B-9E86-271FE8EF4EAA}" type="presParOf" srcId="{CF0D0465-2AAD-40C6-9754-CDEA526B15E3}" destId="{365D08A2-79F2-4D25-88DD-84C9CFE1E20A}" srcOrd="5" destOrd="0" presId="urn:microsoft.com/office/officeart/2005/8/layout/orgChart1"/>
    <dgm:cxn modelId="{87F9D24B-548B-4E40-B144-106A4145EFA7}" type="presParOf" srcId="{365D08A2-79F2-4D25-88DD-84C9CFE1E20A}" destId="{A71B6E24-40DD-4790-95E3-013E788290A9}" srcOrd="0" destOrd="0" presId="urn:microsoft.com/office/officeart/2005/8/layout/orgChart1"/>
    <dgm:cxn modelId="{02BBA5DC-71A7-4478-A25D-13FCC47492AB}" type="presParOf" srcId="{A71B6E24-40DD-4790-95E3-013E788290A9}" destId="{840CF366-9C6C-4598-B4F8-2A54635B59A0}" srcOrd="0" destOrd="0" presId="urn:microsoft.com/office/officeart/2005/8/layout/orgChart1"/>
    <dgm:cxn modelId="{6960712F-A902-41A8-B39C-5227CA81B21D}" type="presParOf" srcId="{A71B6E24-40DD-4790-95E3-013E788290A9}" destId="{B4340D85-D38A-4E68-9AFE-959BEE3F1AE9}" srcOrd="1" destOrd="0" presId="urn:microsoft.com/office/officeart/2005/8/layout/orgChart1"/>
    <dgm:cxn modelId="{3A3F06AE-4F04-4FF1-BA2E-F523A89CE033}" type="presParOf" srcId="{365D08A2-79F2-4D25-88DD-84C9CFE1E20A}" destId="{4EF0848E-9984-40A0-AE4C-8BCF6C20E16C}" srcOrd="1" destOrd="0" presId="urn:microsoft.com/office/officeart/2005/8/layout/orgChart1"/>
    <dgm:cxn modelId="{9EF3F2FC-11E7-44F1-AE84-F1CD37EDD598}" type="presParOf" srcId="{365D08A2-79F2-4D25-88DD-84C9CFE1E20A}" destId="{7867F3B5-3FBD-4ACE-8E38-FDFD7455B8DA}" srcOrd="2" destOrd="0" presId="urn:microsoft.com/office/officeart/2005/8/layout/orgChart1"/>
    <dgm:cxn modelId="{C01F6F05-81DB-4E99-99C8-875EF3BA42B5}" type="presParOf" srcId="{CF0D0465-2AAD-40C6-9754-CDEA526B15E3}" destId="{CA627F73-F284-4844-B362-8A67AD0ACBC9}" srcOrd="6" destOrd="0" presId="urn:microsoft.com/office/officeart/2005/8/layout/orgChart1"/>
    <dgm:cxn modelId="{CBDD4335-9925-431B-8A7F-89C06F5355E1}" type="presParOf" srcId="{CF0D0465-2AAD-40C6-9754-CDEA526B15E3}" destId="{76A54027-7CC2-4BD7-89A1-147538599359}" srcOrd="7" destOrd="0" presId="urn:microsoft.com/office/officeart/2005/8/layout/orgChart1"/>
    <dgm:cxn modelId="{F4F14CF4-DCF0-433F-B8DA-57159B48EC28}" type="presParOf" srcId="{76A54027-7CC2-4BD7-89A1-147538599359}" destId="{DD24FBFE-187B-45B1-80C7-F9008FF3AB3D}" srcOrd="0" destOrd="0" presId="urn:microsoft.com/office/officeart/2005/8/layout/orgChart1"/>
    <dgm:cxn modelId="{1F7F5F54-A478-44BA-8D30-CB211F630F1E}" type="presParOf" srcId="{DD24FBFE-187B-45B1-80C7-F9008FF3AB3D}" destId="{68E2F5AF-9E20-4E7F-A708-83BFCC5C781C}" srcOrd="0" destOrd="0" presId="urn:microsoft.com/office/officeart/2005/8/layout/orgChart1"/>
    <dgm:cxn modelId="{88E50A65-C153-4FE9-B012-85016902E86F}" type="presParOf" srcId="{DD24FBFE-187B-45B1-80C7-F9008FF3AB3D}" destId="{09B99BFA-5168-41B8-B3F7-5674E409FE1A}" srcOrd="1" destOrd="0" presId="urn:microsoft.com/office/officeart/2005/8/layout/orgChart1"/>
    <dgm:cxn modelId="{E1547657-A044-4B94-B2D2-6B2BBFFB65FB}" type="presParOf" srcId="{76A54027-7CC2-4BD7-89A1-147538599359}" destId="{C1D7679C-7950-4074-8AC3-3D0836FD918D}" srcOrd="1" destOrd="0" presId="urn:microsoft.com/office/officeart/2005/8/layout/orgChart1"/>
    <dgm:cxn modelId="{EE6DC6D2-4D97-476D-A057-387A245189FF}" type="presParOf" srcId="{76A54027-7CC2-4BD7-89A1-147538599359}" destId="{520EE6A6-A3FB-46C8-ABF4-EFAB0BEAAE55}" srcOrd="2" destOrd="0" presId="urn:microsoft.com/office/officeart/2005/8/layout/orgChart1"/>
    <dgm:cxn modelId="{F9822CDC-B888-4CDB-B627-309595E8441B}" type="presParOf" srcId="{C15FEFA7-E10C-4CF0-A06B-4CD5E9D88A67}" destId="{8395B8EF-A242-462A-9C07-6DB2D4438AFA}" srcOrd="2" destOrd="0" presId="urn:microsoft.com/office/officeart/2005/8/layout/orgChart1"/>
    <dgm:cxn modelId="{5CB02A4E-205D-4434-9DAC-427BFB58E9D8}" type="presParOf" srcId="{DCEEAF3B-8450-4691-AA17-D8C9938FA120}" destId="{13F8E277-F7CF-4140-B27F-2DC575A3D8BB}" srcOrd="2" destOrd="0" presId="urn:microsoft.com/office/officeart/2005/8/layout/orgChart1"/>
    <dgm:cxn modelId="{90971C46-0729-462B-B0CC-CCF00219BD86}" type="presParOf" srcId="{DCEEAF3B-8450-4691-AA17-D8C9938FA120}" destId="{C16C7573-FFB3-4778-9983-B43204554559}" srcOrd="3" destOrd="0" presId="urn:microsoft.com/office/officeart/2005/8/layout/orgChart1"/>
    <dgm:cxn modelId="{D13C526B-1865-4C06-8947-7D426690BE65}" type="presParOf" srcId="{C16C7573-FFB3-4778-9983-B43204554559}" destId="{3F2BC6AF-DFC2-4FF0-A0E9-345CDA59C7BF}" srcOrd="0" destOrd="0" presId="urn:microsoft.com/office/officeart/2005/8/layout/orgChart1"/>
    <dgm:cxn modelId="{3FAA68C4-4DE3-446F-BABA-159B3D29B64C}" type="presParOf" srcId="{3F2BC6AF-DFC2-4FF0-A0E9-345CDA59C7BF}" destId="{ED90FBEA-388E-44C0-9215-8A197A5B989D}" srcOrd="0" destOrd="0" presId="urn:microsoft.com/office/officeart/2005/8/layout/orgChart1"/>
    <dgm:cxn modelId="{CD6C6A64-73EC-45C0-9E69-2F512220A4D1}" type="presParOf" srcId="{3F2BC6AF-DFC2-4FF0-A0E9-345CDA59C7BF}" destId="{2EA888DE-2130-46AB-87C5-8758A22E60E9}" srcOrd="1" destOrd="0" presId="urn:microsoft.com/office/officeart/2005/8/layout/orgChart1"/>
    <dgm:cxn modelId="{B0EE36E0-CFDF-4221-8A6D-944724185491}" type="presParOf" srcId="{C16C7573-FFB3-4778-9983-B43204554559}" destId="{1EAAB2B7-D41B-41A1-B45A-F206616845EE}" srcOrd="1" destOrd="0" presId="urn:microsoft.com/office/officeart/2005/8/layout/orgChart1"/>
    <dgm:cxn modelId="{22384850-0044-4F0D-80BA-254EB188ECEF}" type="presParOf" srcId="{1EAAB2B7-D41B-41A1-B45A-F206616845EE}" destId="{9CFA04C9-ABB3-4FBC-A14E-44E3B4073418}" srcOrd="0" destOrd="0" presId="urn:microsoft.com/office/officeart/2005/8/layout/orgChart1"/>
    <dgm:cxn modelId="{E9339435-0B03-4D75-906C-65418C5B57D1}" type="presParOf" srcId="{1EAAB2B7-D41B-41A1-B45A-F206616845EE}" destId="{BACC34F6-C3D6-4150-BCBE-0124D011ACC0}" srcOrd="1" destOrd="0" presId="urn:microsoft.com/office/officeart/2005/8/layout/orgChart1"/>
    <dgm:cxn modelId="{B2CAA6D6-A426-49E6-9093-F595B3965ACC}" type="presParOf" srcId="{BACC34F6-C3D6-4150-BCBE-0124D011ACC0}" destId="{139E1D63-54EC-4B89-A422-2215FA93A8A1}" srcOrd="0" destOrd="0" presId="urn:microsoft.com/office/officeart/2005/8/layout/orgChart1"/>
    <dgm:cxn modelId="{5CD3750F-B5BB-4500-80A0-ADF299440BEC}" type="presParOf" srcId="{139E1D63-54EC-4B89-A422-2215FA93A8A1}" destId="{DBBE16CF-F76A-4206-95A5-EFDE2F672716}" srcOrd="0" destOrd="0" presId="urn:microsoft.com/office/officeart/2005/8/layout/orgChart1"/>
    <dgm:cxn modelId="{1699CAA3-3819-40CE-A6D4-5BD91D035C66}" type="presParOf" srcId="{139E1D63-54EC-4B89-A422-2215FA93A8A1}" destId="{F9B2135D-49F0-44A8-8CBF-571A2359804B}" srcOrd="1" destOrd="0" presId="urn:microsoft.com/office/officeart/2005/8/layout/orgChart1"/>
    <dgm:cxn modelId="{E7056EDB-A985-4B53-B15A-733A324B657F}" type="presParOf" srcId="{BACC34F6-C3D6-4150-BCBE-0124D011ACC0}" destId="{1DF95AFF-FFF2-40DB-820E-700276ECC21A}" srcOrd="1" destOrd="0" presId="urn:microsoft.com/office/officeart/2005/8/layout/orgChart1"/>
    <dgm:cxn modelId="{18BEC8D8-F2C2-4E16-AE15-87F6395E1773}" type="presParOf" srcId="{BACC34F6-C3D6-4150-BCBE-0124D011ACC0}" destId="{E849AAA7-A30B-4EA3-A0B4-DE0E3F67A616}" srcOrd="2" destOrd="0" presId="urn:microsoft.com/office/officeart/2005/8/layout/orgChart1"/>
    <dgm:cxn modelId="{3B1E7486-CF6B-4AD1-81BA-4E1B50D9BFA8}" type="presParOf" srcId="{1EAAB2B7-D41B-41A1-B45A-F206616845EE}" destId="{0A5D73DE-76F4-4C1F-98C5-C9071489CB45}" srcOrd="2" destOrd="0" presId="urn:microsoft.com/office/officeart/2005/8/layout/orgChart1"/>
    <dgm:cxn modelId="{3EDCBFD8-7244-42FA-93C9-44EF78014D8D}" type="presParOf" srcId="{1EAAB2B7-D41B-41A1-B45A-F206616845EE}" destId="{2F5BC330-755D-41FE-B9F5-607D216E00F1}" srcOrd="3" destOrd="0" presId="urn:microsoft.com/office/officeart/2005/8/layout/orgChart1"/>
    <dgm:cxn modelId="{7A5B1F40-E0AB-4729-9515-8D545FAB509C}" type="presParOf" srcId="{2F5BC330-755D-41FE-B9F5-607D216E00F1}" destId="{A97DA2BA-5D78-46DC-A710-154927D70B15}" srcOrd="0" destOrd="0" presId="urn:microsoft.com/office/officeart/2005/8/layout/orgChart1"/>
    <dgm:cxn modelId="{BCB54787-5A5E-4C35-9382-C07EBD2381C0}" type="presParOf" srcId="{A97DA2BA-5D78-46DC-A710-154927D70B15}" destId="{2F491C1F-8987-4B5F-ACBD-15E057FBE2D1}" srcOrd="0" destOrd="0" presId="urn:microsoft.com/office/officeart/2005/8/layout/orgChart1"/>
    <dgm:cxn modelId="{6CF80E94-DDF6-492F-8C1E-70F7147C3ED3}" type="presParOf" srcId="{A97DA2BA-5D78-46DC-A710-154927D70B15}" destId="{D392881C-CA2B-41A4-9EBB-520CFC63F4F6}" srcOrd="1" destOrd="0" presId="urn:microsoft.com/office/officeart/2005/8/layout/orgChart1"/>
    <dgm:cxn modelId="{32C77147-C1CD-4EBF-82C1-A8390F1AA00B}" type="presParOf" srcId="{2F5BC330-755D-41FE-B9F5-607D216E00F1}" destId="{48CA7F6E-911A-4DEF-884B-7CB796247052}" srcOrd="1" destOrd="0" presId="urn:microsoft.com/office/officeart/2005/8/layout/orgChart1"/>
    <dgm:cxn modelId="{F9FA2FFE-FF1A-46F3-A27C-2EC7FA80666F}" type="presParOf" srcId="{2F5BC330-755D-41FE-B9F5-607D216E00F1}" destId="{DA79D036-1AE2-46B2-AF44-06A7A5072940}" srcOrd="2" destOrd="0" presId="urn:microsoft.com/office/officeart/2005/8/layout/orgChart1"/>
    <dgm:cxn modelId="{5F6E8D27-42BC-4BB0-9D85-9282211289CE}" type="presParOf" srcId="{1EAAB2B7-D41B-41A1-B45A-F206616845EE}" destId="{40E92E88-17CE-4A52-859E-58B8FB5FFFD5}" srcOrd="4" destOrd="0" presId="urn:microsoft.com/office/officeart/2005/8/layout/orgChart1"/>
    <dgm:cxn modelId="{1476A500-61DF-45E2-8058-D4BD68E235C1}" type="presParOf" srcId="{1EAAB2B7-D41B-41A1-B45A-F206616845EE}" destId="{8389BEE7-49CB-4CFD-834E-A350F94EED19}" srcOrd="5" destOrd="0" presId="urn:microsoft.com/office/officeart/2005/8/layout/orgChart1"/>
    <dgm:cxn modelId="{C538D5E4-939D-4E86-9CB9-9C25F745D464}" type="presParOf" srcId="{8389BEE7-49CB-4CFD-834E-A350F94EED19}" destId="{7CEC2C1A-2E31-4453-9672-F0126ED43B1B}" srcOrd="0" destOrd="0" presId="urn:microsoft.com/office/officeart/2005/8/layout/orgChart1"/>
    <dgm:cxn modelId="{CFFAA51E-A937-4911-9B29-0E431622D90C}" type="presParOf" srcId="{7CEC2C1A-2E31-4453-9672-F0126ED43B1B}" destId="{C1B5EBAF-757D-4EAC-9691-17F58E738C5D}" srcOrd="0" destOrd="0" presId="urn:microsoft.com/office/officeart/2005/8/layout/orgChart1"/>
    <dgm:cxn modelId="{7FD90377-A97C-486B-917C-FDB6452264D0}" type="presParOf" srcId="{7CEC2C1A-2E31-4453-9672-F0126ED43B1B}" destId="{68CAD901-1EAD-46B8-8CD9-DDA589CC8100}" srcOrd="1" destOrd="0" presId="urn:microsoft.com/office/officeart/2005/8/layout/orgChart1"/>
    <dgm:cxn modelId="{A55788E0-65F2-4A3A-AE3F-B0E5904B8883}" type="presParOf" srcId="{8389BEE7-49CB-4CFD-834E-A350F94EED19}" destId="{B01840CE-3034-4DD0-87A8-75824D5BA142}" srcOrd="1" destOrd="0" presId="urn:microsoft.com/office/officeart/2005/8/layout/orgChart1"/>
    <dgm:cxn modelId="{6550468F-C286-482C-ACB0-DCA7F03BD775}" type="presParOf" srcId="{8389BEE7-49CB-4CFD-834E-A350F94EED19}" destId="{5124BD31-59C9-43C7-9754-C215EA74D948}" srcOrd="2" destOrd="0" presId="urn:microsoft.com/office/officeart/2005/8/layout/orgChart1"/>
    <dgm:cxn modelId="{5C910146-1646-48EA-B962-7CB27650D695}" type="presParOf" srcId="{1EAAB2B7-D41B-41A1-B45A-F206616845EE}" destId="{0B99B78B-ADF9-415D-813C-EECD8751A99B}" srcOrd="6" destOrd="0" presId="urn:microsoft.com/office/officeart/2005/8/layout/orgChart1"/>
    <dgm:cxn modelId="{8CF35673-BBA1-4B15-B26A-F97D875A667B}" type="presParOf" srcId="{1EAAB2B7-D41B-41A1-B45A-F206616845EE}" destId="{33A1C576-BA3A-4C80-8FCE-EA6F96AB46C8}" srcOrd="7" destOrd="0" presId="urn:microsoft.com/office/officeart/2005/8/layout/orgChart1"/>
    <dgm:cxn modelId="{E75CEC58-2BF0-42A9-8647-688FC86B2C39}" type="presParOf" srcId="{33A1C576-BA3A-4C80-8FCE-EA6F96AB46C8}" destId="{729BE973-7F95-46A3-8A0C-4580E19A24FF}" srcOrd="0" destOrd="0" presId="urn:microsoft.com/office/officeart/2005/8/layout/orgChart1"/>
    <dgm:cxn modelId="{446D27D5-4D8A-4BBF-9402-A4F2B1EAD627}" type="presParOf" srcId="{729BE973-7F95-46A3-8A0C-4580E19A24FF}" destId="{CB1FF483-9D88-4FE1-A3E6-E14BF061B5A1}" srcOrd="0" destOrd="0" presId="urn:microsoft.com/office/officeart/2005/8/layout/orgChart1"/>
    <dgm:cxn modelId="{ABCA75D9-CD71-45C6-86A9-BE1B8069E6AA}" type="presParOf" srcId="{729BE973-7F95-46A3-8A0C-4580E19A24FF}" destId="{00462983-905D-47CC-BB59-90622951C110}" srcOrd="1" destOrd="0" presId="urn:microsoft.com/office/officeart/2005/8/layout/orgChart1"/>
    <dgm:cxn modelId="{6619B9EA-B6C5-49E2-AF8E-DD82DAC9E9E8}" type="presParOf" srcId="{33A1C576-BA3A-4C80-8FCE-EA6F96AB46C8}" destId="{03E95DA8-D506-4351-984F-129DAD73E860}" srcOrd="1" destOrd="0" presId="urn:microsoft.com/office/officeart/2005/8/layout/orgChart1"/>
    <dgm:cxn modelId="{96AE6E54-C103-459A-83B9-6AD2D09805D3}" type="presParOf" srcId="{33A1C576-BA3A-4C80-8FCE-EA6F96AB46C8}" destId="{508C28CA-154E-4CBA-984E-5595C75DBD97}" srcOrd="2" destOrd="0" presId="urn:microsoft.com/office/officeart/2005/8/layout/orgChart1"/>
    <dgm:cxn modelId="{46750324-5622-4B9E-93B0-32A997C19564}" type="presParOf" srcId="{1EAAB2B7-D41B-41A1-B45A-F206616845EE}" destId="{86BF6061-B3F8-46CF-B8B9-3249D99A795A}" srcOrd="8" destOrd="0" presId="urn:microsoft.com/office/officeart/2005/8/layout/orgChart1"/>
    <dgm:cxn modelId="{63DB32C9-7E92-44FC-9453-35D5DF3DC392}" type="presParOf" srcId="{1EAAB2B7-D41B-41A1-B45A-F206616845EE}" destId="{8EA42D9B-79E3-4963-8B8E-971EE88D209D}" srcOrd="9" destOrd="0" presId="urn:microsoft.com/office/officeart/2005/8/layout/orgChart1"/>
    <dgm:cxn modelId="{12503414-0FCF-49D3-9F25-5A4077F22C54}" type="presParOf" srcId="{8EA42D9B-79E3-4963-8B8E-971EE88D209D}" destId="{725B9D51-484C-4AC6-AB49-D8F49C4092C8}" srcOrd="0" destOrd="0" presId="urn:microsoft.com/office/officeart/2005/8/layout/orgChart1"/>
    <dgm:cxn modelId="{80E91DF3-7DE2-4717-91E2-17C6A7A97E04}" type="presParOf" srcId="{725B9D51-484C-4AC6-AB49-D8F49C4092C8}" destId="{18466980-C669-4ACC-9FD4-44535DFBE00E}" srcOrd="0" destOrd="0" presId="urn:microsoft.com/office/officeart/2005/8/layout/orgChart1"/>
    <dgm:cxn modelId="{6AEB577A-210B-4726-AAC3-CDDFFF995094}" type="presParOf" srcId="{725B9D51-484C-4AC6-AB49-D8F49C4092C8}" destId="{C5C8FCF4-78E5-4562-8F4F-0B53D4D0AFEC}" srcOrd="1" destOrd="0" presId="urn:microsoft.com/office/officeart/2005/8/layout/orgChart1"/>
    <dgm:cxn modelId="{B82F08EF-5FFE-4074-A441-B6A62E7704A8}" type="presParOf" srcId="{8EA42D9B-79E3-4963-8B8E-971EE88D209D}" destId="{DE14D413-1362-4C5F-A485-6E6A1C2A16E6}" srcOrd="1" destOrd="0" presId="urn:microsoft.com/office/officeart/2005/8/layout/orgChart1"/>
    <dgm:cxn modelId="{438B91C5-4540-407B-8E16-ECF87F417606}" type="presParOf" srcId="{8EA42D9B-79E3-4963-8B8E-971EE88D209D}" destId="{0B0B5976-2C21-4852-BBC6-4C3A9C58C308}" srcOrd="2" destOrd="0" presId="urn:microsoft.com/office/officeart/2005/8/layout/orgChart1"/>
    <dgm:cxn modelId="{5945B19F-912C-4A9A-A8A8-9CE1C8FE7422}" type="presParOf" srcId="{C16C7573-FFB3-4778-9983-B43204554559}" destId="{074BC8DE-6F44-41C8-B4AC-F45902792A4E}" srcOrd="2" destOrd="0" presId="urn:microsoft.com/office/officeart/2005/8/layout/orgChart1"/>
    <dgm:cxn modelId="{940429CD-0709-437A-A329-CF604FB5EC8F}" type="presParOf" srcId="{785537F3-AA20-46A2-8840-DD9C2601A56A}" destId="{D2B1492F-77B8-4FFF-9AF4-686201EF0EB7}" srcOrd="2" destOrd="0" presId="urn:microsoft.com/office/officeart/2005/8/layout/orgChart1"/>
    <dgm:cxn modelId="{BFB3DC99-01A7-4AE9-9C0B-0CCA2E7E1646}" type="presParOf" srcId="{1C914243-3576-4E37-A267-7474308395D2}" destId="{9DFAB4CB-B2F0-4E40-9098-3A7B5AFCDD64}" srcOrd="8" destOrd="0" presId="urn:microsoft.com/office/officeart/2005/8/layout/orgChart1"/>
    <dgm:cxn modelId="{91FE7BE4-7322-4FBB-B9FE-E9E997F16A6E}" type="presParOf" srcId="{1C914243-3576-4E37-A267-7474308395D2}" destId="{778ADB97-74BB-4FA3-B7FF-29CBE6C74CAD}" srcOrd="9" destOrd="0" presId="urn:microsoft.com/office/officeart/2005/8/layout/orgChart1"/>
    <dgm:cxn modelId="{AC41981D-6647-405B-A6A1-64DE69BA7DA5}" type="presParOf" srcId="{778ADB97-74BB-4FA3-B7FF-29CBE6C74CAD}" destId="{A2E02D58-37A7-48A4-B8EE-712AC30B7B8E}" srcOrd="0" destOrd="0" presId="urn:microsoft.com/office/officeart/2005/8/layout/orgChart1"/>
    <dgm:cxn modelId="{C1A3DC37-7E7F-47C2-8329-E687FD55D2C6}" type="presParOf" srcId="{A2E02D58-37A7-48A4-B8EE-712AC30B7B8E}" destId="{F96AB40B-5BDB-4D3D-896C-8F758E1FFDD4}" srcOrd="0" destOrd="0" presId="urn:microsoft.com/office/officeart/2005/8/layout/orgChart1"/>
    <dgm:cxn modelId="{ACAE5E99-9A21-418B-8090-5F12BA3C4E02}" type="presParOf" srcId="{A2E02D58-37A7-48A4-B8EE-712AC30B7B8E}" destId="{59DF476D-0C33-4B5F-A157-E6CCF0B6462D}" srcOrd="1" destOrd="0" presId="urn:microsoft.com/office/officeart/2005/8/layout/orgChart1"/>
    <dgm:cxn modelId="{0C67573F-5CCD-4A85-BC14-477FE9753701}" type="presParOf" srcId="{778ADB97-74BB-4FA3-B7FF-29CBE6C74CAD}" destId="{A5B1FC37-28C9-4444-9B0D-6669C541282A}" srcOrd="1" destOrd="0" presId="urn:microsoft.com/office/officeart/2005/8/layout/orgChart1"/>
    <dgm:cxn modelId="{5641CD15-C538-4D06-A977-7E88303A9F9A}" type="presParOf" srcId="{A5B1FC37-28C9-4444-9B0D-6669C541282A}" destId="{B472B4DF-B1D4-4B92-B448-BFD75D9ABC5A}" srcOrd="0" destOrd="0" presId="urn:microsoft.com/office/officeart/2005/8/layout/orgChart1"/>
    <dgm:cxn modelId="{5908B4FD-157D-49B6-8C56-2D0306D9EA3E}" type="presParOf" srcId="{A5B1FC37-28C9-4444-9B0D-6669C541282A}" destId="{5D6A40D5-076D-4256-BEAC-C38FB248276A}" srcOrd="1" destOrd="0" presId="urn:microsoft.com/office/officeart/2005/8/layout/orgChart1"/>
    <dgm:cxn modelId="{1DECA132-0EF5-446D-8803-E3AA9B9C4673}" type="presParOf" srcId="{5D6A40D5-076D-4256-BEAC-C38FB248276A}" destId="{15B6652C-A9F9-4762-8032-1D939AC8E157}" srcOrd="0" destOrd="0" presId="urn:microsoft.com/office/officeart/2005/8/layout/orgChart1"/>
    <dgm:cxn modelId="{ABC204A2-4BD5-4DCE-BE86-72E8D2B7D3AA}" type="presParOf" srcId="{15B6652C-A9F9-4762-8032-1D939AC8E157}" destId="{4B3959EB-5723-4C1E-88FB-4775A65923D9}" srcOrd="0" destOrd="0" presId="urn:microsoft.com/office/officeart/2005/8/layout/orgChart1"/>
    <dgm:cxn modelId="{C85C73C1-4C4C-40DD-8027-9136259FC952}" type="presParOf" srcId="{15B6652C-A9F9-4762-8032-1D939AC8E157}" destId="{CF004653-8DA8-4EB8-A6D9-9DD742C24EC1}" srcOrd="1" destOrd="0" presId="urn:microsoft.com/office/officeart/2005/8/layout/orgChart1"/>
    <dgm:cxn modelId="{C9D6D813-34CB-4513-B2D4-8D77C962B224}" type="presParOf" srcId="{5D6A40D5-076D-4256-BEAC-C38FB248276A}" destId="{2816236C-A5C9-4D78-AF17-432381B7DA5A}" srcOrd="1" destOrd="0" presId="urn:microsoft.com/office/officeart/2005/8/layout/orgChart1"/>
    <dgm:cxn modelId="{8C592B25-7859-4D53-B555-8A692056B560}" type="presParOf" srcId="{2816236C-A5C9-4D78-AF17-432381B7DA5A}" destId="{82122042-079E-4A76-B2CB-8ABC58B3DE59}" srcOrd="0" destOrd="0" presId="urn:microsoft.com/office/officeart/2005/8/layout/orgChart1"/>
    <dgm:cxn modelId="{5A33B857-DDBF-4F40-A31A-001D282283E5}" type="presParOf" srcId="{2816236C-A5C9-4D78-AF17-432381B7DA5A}" destId="{0DE4DDB5-EE3E-43ED-891C-1B7A0653FE55}" srcOrd="1" destOrd="0" presId="urn:microsoft.com/office/officeart/2005/8/layout/orgChart1"/>
    <dgm:cxn modelId="{E3858A26-488A-4F71-8284-1C8C964D32B5}" type="presParOf" srcId="{0DE4DDB5-EE3E-43ED-891C-1B7A0653FE55}" destId="{9981E8E4-9385-419D-9DB0-78436F7B3216}" srcOrd="0" destOrd="0" presId="urn:microsoft.com/office/officeart/2005/8/layout/orgChart1"/>
    <dgm:cxn modelId="{B4123E64-FF9F-4A69-A86D-42B25325B301}" type="presParOf" srcId="{9981E8E4-9385-419D-9DB0-78436F7B3216}" destId="{B484E584-53A6-4489-AD54-A72945D979B9}" srcOrd="0" destOrd="0" presId="urn:microsoft.com/office/officeart/2005/8/layout/orgChart1"/>
    <dgm:cxn modelId="{2F909E50-E1B8-49BE-8EC7-C82459B33FA1}" type="presParOf" srcId="{9981E8E4-9385-419D-9DB0-78436F7B3216}" destId="{1BFE2AB2-97B2-4802-985D-1A728737B43A}" srcOrd="1" destOrd="0" presId="urn:microsoft.com/office/officeart/2005/8/layout/orgChart1"/>
    <dgm:cxn modelId="{AA523225-39CC-42AF-A04E-DD3E36568287}" type="presParOf" srcId="{0DE4DDB5-EE3E-43ED-891C-1B7A0653FE55}" destId="{801D18AC-8FA2-48C7-B560-07EC5FC9FAEA}" srcOrd="1" destOrd="0" presId="urn:microsoft.com/office/officeart/2005/8/layout/orgChart1"/>
    <dgm:cxn modelId="{1C626785-5E5E-4B49-B773-7689AEEF7982}" type="presParOf" srcId="{0DE4DDB5-EE3E-43ED-891C-1B7A0653FE55}" destId="{F1D10D1F-FDC5-4A1C-96AF-83D58F43B82A}" srcOrd="2" destOrd="0" presId="urn:microsoft.com/office/officeart/2005/8/layout/orgChart1"/>
    <dgm:cxn modelId="{72F477C1-2923-4903-9517-9E8402270280}" type="presParOf" srcId="{2816236C-A5C9-4D78-AF17-432381B7DA5A}" destId="{5D345F92-CD84-4A14-AD04-435F5A95D63B}" srcOrd="2" destOrd="0" presId="urn:microsoft.com/office/officeart/2005/8/layout/orgChart1"/>
    <dgm:cxn modelId="{A924E57E-DE7B-4582-860A-A134D7FA255F}" type="presParOf" srcId="{2816236C-A5C9-4D78-AF17-432381B7DA5A}" destId="{F6862FD7-FDE7-4AD9-BE76-583B109388E1}" srcOrd="3" destOrd="0" presId="urn:microsoft.com/office/officeart/2005/8/layout/orgChart1"/>
    <dgm:cxn modelId="{7CA0A0CC-D08F-49C2-BFDB-F3329C685D1C}" type="presParOf" srcId="{F6862FD7-FDE7-4AD9-BE76-583B109388E1}" destId="{16074806-E369-4877-A789-BE7AD291DE9E}" srcOrd="0" destOrd="0" presId="urn:microsoft.com/office/officeart/2005/8/layout/orgChart1"/>
    <dgm:cxn modelId="{29FFAAC0-AD5B-4862-B683-D41745D7DEF7}" type="presParOf" srcId="{16074806-E369-4877-A789-BE7AD291DE9E}" destId="{6F744B2F-14D7-4E07-AA8E-4B35CD33E0A0}" srcOrd="0" destOrd="0" presId="urn:microsoft.com/office/officeart/2005/8/layout/orgChart1"/>
    <dgm:cxn modelId="{FC58FAEB-114D-424C-BA70-A94B88326DD5}" type="presParOf" srcId="{16074806-E369-4877-A789-BE7AD291DE9E}" destId="{907E0DE4-B955-4007-A6FF-53F7C3035920}" srcOrd="1" destOrd="0" presId="urn:microsoft.com/office/officeart/2005/8/layout/orgChart1"/>
    <dgm:cxn modelId="{6A497B7F-FFD7-4998-8AAE-21E13D43E393}" type="presParOf" srcId="{F6862FD7-FDE7-4AD9-BE76-583B109388E1}" destId="{013426E5-9D3C-4483-923C-ADD5C01BC375}" srcOrd="1" destOrd="0" presId="urn:microsoft.com/office/officeart/2005/8/layout/orgChart1"/>
    <dgm:cxn modelId="{DA7140A9-62D7-49D6-B790-62BB5C6962B3}" type="presParOf" srcId="{F6862FD7-FDE7-4AD9-BE76-583B109388E1}" destId="{DCF9A043-1610-4F56-A7C9-AFBB58B814F6}" srcOrd="2" destOrd="0" presId="urn:microsoft.com/office/officeart/2005/8/layout/orgChart1"/>
    <dgm:cxn modelId="{B4F0A743-1B47-4CD8-88BE-7BC8BE8E4601}" type="presParOf" srcId="{2816236C-A5C9-4D78-AF17-432381B7DA5A}" destId="{D4173198-1ADD-4E31-8D23-AA9F7AA5FC49}" srcOrd="4" destOrd="0" presId="urn:microsoft.com/office/officeart/2005/8/layout/orgChart1"/>
    <dgm:cxn modelId="{71CB8D62-483B-4DCC-A233-96F6E30D182B}" type="presParOf" srcId="{2816236C-A5C9-4D78-AF17-432381B7DA5A}" destId="{7BA4D3B6-12A2-4FF7-943D-2E117003EAC9}" srcOrd="5" destOrd="0" presId="urn:microsoft.com/office/officeart/2005/8/layout/orgChart1"/>
    <dgm:cxn modelId="{604E85E5-8325-45BC-B4F6-FE07B73D23D4}" type="presParOf" srcId="{7BA4D3B6-12A2-4FF7-943D-2E117003EAC9}" destId="{86FC3824-DB02-4826-A759-94735FE92D1C}" srcOrd="0" destOrd="0" presId="urn:microsoft.com/office/officeart/2005/8/layout/orgChart1"/>
    <dgm:cxn modelId="{5E9C51A5-DFD3-46BC-AE88-0E1342BEEA7F}" type="presParOf" srcId="{86FC3824-DB02-4826-A759-94735FE92D1C}" destId="{6AF012FD-BDCD-436F-919C-A56D228B354E}" srcOrd="0" destOrd="0" presId="urn:microsoft.com/office/officeart/2005/8/layout/orgChart1"/>
    <dgm:cxn modelId="{5C0037DC-ACF9-472C-8A43-1BFDF6CC605F}" type="presParOf" srcId="{86FC3824-DB02-4826-A759-94735FE92D1C}" destId="{A368650E-7491-4804-A3CA-E7F64C1343F7}" srcOrd="1" destOrd="0" presId="urn:microsoft.com/office/officeart/2005/8/layout/orgChart1"/>
    <dgm:cxn modelId="{DAE7959E-F387-4F54-9ACF-72707B43EF98}" type="presParOf" srcId="{7BA4D3B6-12A2-4FF7-943D-2E117003EAC9}" destId="{45A41E4D-F6F0-4954-8D4D-CBCE4D45CAD9}" srcOrd="1" destOrd="0" presId="urn:microsoft.com/office/officeart/2005/8/layout/orgChart1"/>
    <dgm:cxn modelId="{204007AF-9CB9-4DC6-9436-2F199DCB5154}" type="presParOf" srcId="{7BA4D3B6-12A2-4FF7-943D-2E117003EAC9}" destId="{57C6E1F5-1036-46A0-821F-A3C762CE5A4E}" srcOrd="2" destOrd="0" presId="urn:microsoft.com/office/officeart/2005/8/layout/orgChart1"/>
    <dgm:cxn modelId="{4FED72A4-99EC-4118-A8AF-D77AA98CDCC2}" type="presParOf" srcId="{2816236C-A5C9-4D78-AF17-432381B7DA5A}" destId="{4EC42A11-91A6-46D8-B388-16D62A716E68}" srcOrd="6" destOrd="0" presId="urn:microsoft.com/office/officeart/2005/8/layout/orgChart1"/>
    <dgm:cxn modelId="{77E8A244-459E-4D40-A49C-4A07C49167F2}" type="presParOf" srcId="{2816236C-A5C9-4D78-AF17-432381B7DA5A}" destId="{2036ECEA-1F76-4A15-8B80-82BBE13E004E}" srcOrd="7" destOrd="0" presId="urn:microsoft.com/office/officeart/2005/8/layout/orgChart1"/>
    <dgm:cxn modelId="{BB4AE30A-170C-4DEE-ABDC-12AB77A7AA45}" type="presParOf" srcId="{2036ECEA-1F76-4A15-8B80-82BBE13E004E}" destId="{5E71B7B5-FA25-4E34-BBEF-02978DB7589C}" srcOrd="0" destOrd="0" presId="urn:microsoft.com/office/officeart/2005/8/layout/orgChart1"/>
    <dgm:cxn modelId="{FDBC3D80-AAB3-4733-8F02-1A0F6036D58B}" type="presParOf" srcId="{5E71B7B5-FA25-4E34-BBEF-02978DB7589C}" destId="{E64EC6E7-488F-4415-8216-97053DE5AA3D}" srcOrd="0" destOrd="0" presId="urn:microsoft.com/office/officeart/2005/8/layout/orgChart1"/>
    <dgm:cxn modelId="{254E5410-5646-4870-BEE5-D2A47D2504A0}" type="presParOf" srcId="{5E71B7B5-FA25-4E34-BBEF-02978DB7589C}" destId="{32B27445-F1A9-426F-BDED-8DB69FD4384B}" srcOrd="1" destOrd="0" presId="urn:microsoft.com/office/officeart/2005/8/layout/orgChart1"/>
    <dgm:cxn modelId="{CFA06F0E-7392-406A-9AC0-2D5D13FBFB16}" type="presParOf" srcId="{2036ECEA-1F76-4A15-8B80-82BBE13E004E}" destId="{906FAC20-0F29-4F07-889D-C6EA1A5F6EC3}" srcOrd="1" destOrd="0" presId="urn:microsoft.com/office/officeart/2005/8/layout/orgChart1"/>
    <dgm:cxn modelId="{682A1FE3-C945-4180-B63D-4719A7554A7A}" type="presParOf" srcId="{2036ECEA-1F76-4A15-8B80-82BBE13E004E}" destId="{B1FD00A0-4791-4CDB-A1FE-9E356610D054}" srcOrd="2" destOrd="0" presId="urn:microsoft.com/office/officeart/2005/8/layout/orgChart1"/>
    <dgm:cxn modelId="{1A713CB9-4123-4ABD-8C92-9B9C1F02B4AA}" type="presParOf" srcId="{2816236C-A5C9-4D78-AF17-432381B7DA5A}" destId="{C7FC7EBB-E3C7-45DF-A952-FAC0603517B5}" srcOrd="8" destOrd="0" presId="urn:microsoft.com/office/officeart/2005/8/layout/orgChart1"/>
    <dgm:cxn modelId="{FEA034FC-8F82-41F9-8178-549FB427F6B8}" type="presParOf" srcId="{2816236C-A5C9-4D78-AF17-432381B7DA5A}" destId="{87908A60-72F4-4EE5-81C1-BF110D513E0A}" srcOrd="9" destOrd="0" presId="urn:microsoft.com/office/officeart/2005/8/layout/orgChart1"/>
    <dgm:cxn modelId="{BC82671C-931C-425E-8607-6C0E22D2BAD2}" type="presParOf" srcId="{87908A60-72F4-4EE5-81C1-BF110D513E0A}" destId="{63D0FFAD-F426-4970-B652-A4433451E00F}" srcOrd="0" destOrd="0" presId="urn:microsoft.com/office/officeart/2005/8/layout/orgChart1"/>
    <dgm:cxn modelId="{35CCE686-FBE4-4124-90D5-CD94EE0741EB}" type="presParOf" srcId="{63D0FFAD-F426-4970-B652-A4433451E00F}" destId="{66E386CE-2957-4C64-B6A1-6330311CD9E4}" srcOrd="0" destOrd="0" presId="urn:microsoft.com/office/officeart/2005/8/layout/orgChart1"/>
    <dgm:cxn modelId="{91FDD6A0-5304-47B5-8196-5357541B2151}" type="presParOf" srcId="{63D0FFAD-F426-4970-B652-A4433451E00F}" destId="{D0A691FF-A231-47B0-9E2D-3F5E085EE7F9}" srcOrd="1" destOrd="0" presId="urn:microsoft.com/office/officeart/2005/8/layout/orgChart1"/>
    <dgm:cxn modelId="{0727FCB9-BF05-4F1D-868B-0B9EB3CDFFE8}" type="presParOf" srcId="{87908A60-72F4-4EE5-81C1-BF110D513E0A}" destId="{77AC7709-B904-4E97-A66B-3E38B4F29C75}" srcOrd="1" destOrd="0" presId="urn:microsoft.com/office/officeart/2005/8/layout/orgChart1"/>
    <dgm:cxn modelId="{EBAABA3B-E9BC-4F4B-A227-E244AF7DBB62}" type="presParOf" srcId="{87908A60-72F4-4EE5-81C1-BF110D513E0A}" destId="{759D8C45-FF7F-4548-9BBA-663E77A8B019}" srcOrd="2" destOrd="0" presId="urn:microsoft.com/office/officeart/2005/8/layout/orgChart1"/>
    <dgm:cxn modelId="{626BA475-2296-4C35-A886-3C4C42E3AE16}" type="presParOf" srcId="{2816236C-A5C9-4D78-AF17-432381B7DA5A}" destId="{516DEE8F-6262-4A16-BBD4-BAFB2A4DC16B}" srcOrd="10" destOrd="0" presId="urn:microsoft.com/office/officeart/2005/8/layout/orgChart1"/>
    <dgm:cxn modelId="{FB5516AC-50B7-4D47-B2C6-D42037C1CDB8}" type="presParOf" srcId="{2816236C-A5C9-4D78-AF17-432381B7DA5A}" destId="{09ADDA64-CF32-4E0F-845C-709E7391C8D5}" srcOrd="11" destOrd="0" presId="urn:microsoft.com/office/officeart/2005/8/layout/orgChart1"/>
    <dgm:cxn modelId="{27B553B3-E449-412E-AC79-0CB504C38123}" type="presParOf" srcId="{09ADDA64-CF32-4E0F-845C-709E7391C8D5}" destId="{9A0400E2-0C57-4D84-BACD-39113E9BE078}" srcOrd="0" destOrd="0" presId="urn:microsoft.com/office/officeart/2005/8/layout/orgChart1"/>
    <dgm:cxn modelId="{0C948FD6-9D2F-4881-A800-F4401FE7BD00}" type="presParOf" srcId="{9A0400E2-0C57-4D84-BACD-39113E9BE078}" destId="{4088DAB3-F684-4347-91C7-5E6A214380E8}" srcOrd="0" destOrd="0" presId="urn:microsoft.com/office/officeart/2005/8/layout/orgChart1"/>
    <dgm:cxn modelId="{76068C81-FF0D-4B3C-B6E4-24DDB8DA7BE4}" type="presParOf" srcId="{9A0400E2-0C57-4D84-BACD-39113E9BE078}" destId="{C6F899F9-68B1-4B48-89AF-448B4EB4A35F}" srcOrd="1" destOrd="0" presId="urn:microsoft.com/office/officeart/2005/8/layout/orgChart1"/>
    <dgm:cxn modelId="{74D2A707-E5DB-4363-8B64-3E690EA2D647}" type="presParOf" srcId="{09ADDA64-CF32-4E0F-845C-709E7391C8D5}" destId="{58E90153-3A73-4878-B462-4218DD2915D2}" srcOrd="1" destOrd="0" presId="urn:microsoft.com/office/officeart/2005/8/layout/orgChart1"/>
    <dgm:cxn modelId="{84AA7291-F5E0-476E-99D5-AE48B62D235D}" type="presParOf" srcId="{09ADDA64-CF32-4E0F-845C-709E7391C8D5}" destId="{ECE3FE8A-2FFA-409B-9EDC-477F59B0712E}" srcOrd="2" destOrd="0" presId="urn:microsoft.com/office/officeart/2005/8/layout/orgChart1"/>
    <dgm:cxn modelId="{ED59CE01-7E62-4E6F-8739-E7D2C4E68EE3}" type="presParOf" srcId="{5D6A40D5-076D-4256-BEAC-C38FB248276A}" destId="{FD0D23A1-EF5C-41B7-B1F1-AE7545652C59}" srcOrd="2" destOrd="0" presId="urn:microsoft.com/office/officeart/2005/8/layout/orgChart1"/>
    <dgm:cxn modelId="{0C9BD710-74CB-4C02-B590-3DC083D841E0}" type="presParOf" srcId="{A5B1FC37-28C9-4444-9B0D-6669C541282A}" destId="{937ADF4B-DDC1-4B38-9184-19D8D7C68B41}" srcOrd="2" destOrd="0" presId="urn:microsoft.com/office/officeart/2005/8/layout/orgChart1"/>
    <dgm:cxn modelId="{280A1CFE-CF82-4472-90CF-B1DFAB63AD04}" type="presParOf" srcId="{A5B1FC37-28C9-4444-9B0D-6669C541282A}" destId="{C65DBDD1-AC1B-47CC-B4D2-4456DC25CC99}" srcOrd="3" destOrd="0" presId="urn:microsoft.com/office/officeart/2005/8/layout/orgChart1"/>
    <dgm:cxn modelId="{F5EAEA95-66F4-4066-97FC-7612154F12BC}" type="presParOf" srcId="{C65DBDD1-AC1B-47CC-B4D2-4456DC25CC99}" destId="{80F776A7-03B8-49EF-887D-7C839E2DF3E5}" srcOrd="0" destOrd="0" presId="urn:microsoft.com/office/officeart/2005/8/layout/orgChart1"/>
    <dgm:cxn modelId="{C3B8D22A-481F-454B-BE68-4E73B683E3B8}" type="presParOf" srcId="{80F776A7-03B8-49EF-887D-7C839E2DF3E5}" destId="{E06BAD0E-3D11-4A05-8BAB-0E128817FA23}" srcOrd="0" destOrd="0" presId="urn:microsoft.com/office/officeart/2005/8/layout/orgChart1"/>
    <dgm:cxn modelId="{CA822AA4-83B4-4EBD-B969-70B1DEFFF734}" type="presParOf" srcId="{80F776A7-03B8-49EF-887D-7C839E2DF3E5}" destId="{A2089D28-CE20-408F-925B-FC2B2500A999}" srcOrd="1" destOrd="0" presId="urn:microsoft.com/office/officeart/2005/8/layout/orgChart1"/>
    <dgm:cxn modelId="{C2C975E2-A004-48E5-AEC4-08ECE5FC9534}" type="presParOf" srcId="{C65DBDD1-AC1B-47CC-B4D2-4456DC25CC99}" destId="{6BDF0255-92D6-485A-AAF8-83A8C7F04B2C}" srcOrd="1" destOrd="0" presId="urn:microsoft.com/office/officeart/2005/8/layout/orgChart1"/>
    <dgm:cxn modelId="{19D17DBD-D003-4865-879E-00BD0E9476BC}" type="presParOf" srcId="{6BDF0255-92D6-485A-AAF8-83A8C7F04B2C}" destId="{A2E21144-CACE-43E8-A1ED-46C357C856C0}" srcOrd="0" destOrd="0" presId="urn:microsoft.com/office/officeart/2005/8/layout/orgChart1"/>
    <dgm:cxn modelId="{FDBB0D85-1341-4739-B3D8-C2810D18A91F}" type="presParOf" srcId="{6BDF0255-92D6-485A-AAF8-83A8C7F04B2C}" destId="{327E2C6D-3579-48C9-8233-8865EE1531F9}" srcOrd="1" destOrd="0" presId="urn:microsoft.com/office/officeart/2005/8/layout/orgChart1"/>
    <dgm:cxn modelId="{5F25D7B7-1DD1-4551-9B51-F4336B3B961F}" type="presParOf" srcId="{327E2C6D-3579-48C9-8233-8865EE1531F9}" destId="{EED2D8BA-A08B-4D6A-9B84-4CDB40EB5030}" srcOrd="0" destOrd="0" presId="urn:microsoft.com/office/officeart/2005/8/layout/orgChart1"/>
    <dgm:cxn modelId="{36183A6D-040D-43C0-8B87-3C07B61044CC}" type="presParOf" srcId="{EED2D8BA-A08B-4D6A-9B84-4CDB40EB5030}" destId="{B5141F80-3AC5-4864-873F-C93952074356}" srcOrd="0" destOrd="0" presId="urn:microsoft.com/office/officeart/2005/8/layout/orgChart1"/>
    <dgm:cxn modelId="{0BE44E07-C7D0-4674-A612-045334F51BA8}" type="presParOf" srcId="{EED2D8BA-A08B-4D6A-9B84-4CDB40EB5030}" destId="{A4D3A758-B0E0-4C64-B55D-F5D7D79701E6}" srcOrd="1" destOrd="0" presId="urn:microsoft.com/office/officeart/2005/8/layout/orgChart1"/>
    <dgm:cxn modelId="{D4F99CFF-DC8E-4AC5-8228-B88F861FE150}" type="presParOf" srcId="{327E2C6D-3579-48C9-8233-8865EE1531F9}" destId="{0A328B19-4DBC-4D70-B9D7-D1586A7D2BD1}" srcOrd="1" destOrd="0" presId="urn:microsoft.com/office/officeart/2005/8/layout/orgChart1"/>
    <dgm:cxn modelId="{5B96E24A-92A6-49FB-A093-1D5715769547}" type="presParOf" srcId="{327E2C6D-3579-48C9-8233-8865EE1531F9}" destId="{3984AA6B-3339-4BAC-9E75-9925343AD0BA}" srcOrd="2" destOrd="0" presId="urn:microsoft.com/office/officeart/2005/8/layout/orgChart1"/>
    <dgm:cxn modelId="{FE250824-D140-47DD-8622-A8A3E6138CE2}" type="presParOf" srcId="{6BDF0255-92D6-485A-AAF8-83A8C7F04B2C}" destId="{000BF780-2391-437F-9738-D1CFA6466CA0}" srcOrd="2" destOrd="0" presId="urn:microsoft.com/office/officeart/2005/8/layout/orgChart1"/>
    <dgm:cxn modelId="{E55CC94F-7548-4AB0-9220-64921F6A0517}" type="presParOf" srcId="{6BDF0255-92D6-485A-AAF8-83A8C7F04B2C}" destId="{C7FD1C35-87EF-49ED-8C24-471BB1E0AE14}" srcOrd="3" destOrd="0" presId="urn:microsoft.com/office/officeart/2005/8/layout/orgChart1"/>
    <dgm:cxn modelId="{568C6F1A-586C-4E7F-B7CD-C46AABF38863}" type="presParOf" srcId="{C7FD1C35-87EF-49ED-8C24-471BB1E0AE14}" destId="{DB3AC0D2-7C4A-4AB2-9301-D4DA1630EE97}" srcOrd="0" destOrd="0" presId="urn:microsoft.com/office/officeart/2005/8/layout/orgChart1"/>
    <dgm:cxn modelId="{8F37FB7D-84EF-41F8-A55E-50777E993AC5}" type="presParOf" srcId="{DB3AC0D2-7C4A-4AB2-9301-D4DA1630EE97}" destId="{F94415A6-CE78-42C7-9737-8BA3B654F21F}" srcOrd="0" destOrd="0" presId="urn:microsoft.com/office/officeart/2005/8/layout/orgChart1"/>
    <dgm:cxn modelId="{C8A5FD26-6AD6-40D3-B209-941C18AABEBC}" type="presParOf" srcId="{DB3AC0D2-7C4A-4AB2-9301-D4DA1630EE97}" destId="{3F47C6B5-028E-4789-BEDB-8CFD4FAB23FA}" srcOrd="1" destOrd="0" presId="urn:microsoft.com/office/officeart/2005/8/layout/orgChart1"/>
    <dgm:cxn modelId="{1D33A0D1-A12C-42EA-A65C-15DC81CD9866}" type="presParOf" srcId="{C7FD1C35-87EF-49ED-8C24-471BB1E0AE14}" destId="{A6413D9D-EE6F-4CC5-8233-E3843D53DDC9}" srcOrd="1" destOrd="0" presId="urn:microsoft.com/office/officeart/2005/8/layout/orgChart1"/>
    <dgm:cxn modelId="{6C64B5FF-1802-4B23-B1AE-2CFEEFE603BA}" type="presParOf" srcId="{C7FD1C35-87EF-49ED-8C24-471BB1E0AE14}" destId="{C0DF1C3E-BF13-4B08-942A-4BA44395D1A7}" srcOrd="2" destOrd="0" presId="urn:microsoft.com/office/officeart/2005/8/layout/orgChart1"/>
    <dgm:cxn modelId="{8C69D3FF-DAC6-4450-A121-23F1D7FC115E}" type="presParOf" srcId="{C65DBDD1-AC1B-47CC-B4D2-4456DC25CC99}" destId="{33CAF541-5147-403D-9D3F-467ECBEE2662}" srcOrd="2" destOrd="0" presId="urn:microsoft.com/office/officeart/2005/8/layout/orgChart1"/>
    <dgm:cxn modelId="{7956D081-C662-44F9-AF1C-C5AFD783D19F}" type="presParOf" srcId="{778ADB97-74BB-4FA3-B7FF-29CBE6C74CAD}" destId="{25937222-FE01-4FEC-AAF9-04F292F275A6}" srcOrd="2" destOrd="0" presId="urn:microsoft.com/office/officeart/2005/8/layout/orgChart1"/>
    <dgm:cxn modelId="{7FDC2B1A-43A7-428C-B634-D42AC521B500}" type="presParOf" srcId="{1C914243-3576-4E37-A267-7474308395D2}" destId="{AF9C8FB8-ADCE-439C-AA6C-D7AF7E5D0799}" srcOrd="10" destOrd="0" presId="urn:microsoft.com/office/officeart/2005/8/layout/orgChart1"/>
    <dgm:cxn modelId="{AB1910D9-7C5B-4565-AD94-4851E95B2404}" type="presParOf" srcId="{1C914243-3576-4E37-A267-7474308395D2}" destId="{1FAAD4A0-9852-4373-82BE-8D667FA833EB}" srcOrd="11" destOrd="0" presId="urn:microsoft.com/office/officeart/2005/8/layout/orgChart1"/>
    <dgm:cxn modelId="{5BDACBFC-F376-40DC-941C-AD0272D89030}" type="presParOf" srcId="{1FAAD4A0-9852-4373-82BE-8D667FA833EB}" destId="{76890A20-4757-4BCB-BA94-8453DC1F9953}" srcOrd="0" destOrd="0" presId="urn:microsoft.com/office/officeart/2005/8/layout/orgChart1"/>
    <dgm:cxn modelId="{D483837D-98CC-4DBF-AFF9-C1211205B153}" type="presParOf" srcId="{76890A20-4757-4BCB-BA94-8453DC1F9953}" destId="{719F8221-2FFE-467F-9CAD-22596AEFE431}" srcOrd="0" destOrd="0" presId="urn:microsoft.com/office/officeart/2005/8/layout/orgChart1"/>
    <dgm:cxn modelId="{EDB1612B-AD98-4D34-9C0B-64AAD1AC5C21}" type="presParOf" srcId="{76890A20-4757-4BCB-BA94-8453DC1F9953}" destId="{3669993B-B5C0-4129-B9F4-FA9EFCD313F5}" srcOrd="1" destOrd="0" presId="urn:microsoft.com/office/officeart/2005/8/layout/orgChart1"/>
    <dgm:cxn modelId="{626E2CF3-2480-4E5D-8A53-FD63F3E94AE7}" type="presParOf" srcId="{1FAAD4A0-9852-4373-82BE-8D667FA833EB}" destId="{80757D23-E7FA-4BC1-844B-9E6CDB896AC7}" srcOrd="1" destOrd="0" presId="urn:microsoft.com/office/officeart/2005/8/layout/orgChart1"/>
    <dgm:cxn modelId="{09DF2D92-6B92-4132-8DE8-05C987E3876A}" type="presParOf" srcId="{80757D23-E7FA-4BC1-844B-9E6CDB896AC7}" destId="{974C6327-E9F8-42B2-89EA-B6E15A73BBCA}" srcOrd="0" destOrd="0" presId="urn:microsoft.com/office/officeart/2005/8/layout/orgChart1"/>
    <dgm:cxn modelId="{4B465D1D-30AB-44EE-B871-F0F892A09C31}" type="presParOf" srcId="{80757D23-E7FA-4BC1-844B-9E6CDB896AC7}" destId="{E1D0C61F-7A94-489A-A5F8-CEE11705E8DF}" srcOrd="1" destOrd="0" presId="urn:microsoft.com/office/officeart/2005/8/layout/orgChart1"/>
    <dgm:cxn modelId="{74ECB7B3-D113-4DCE-804B-70A65AB81704}" type="presParOf" srcId="{E1D0C61F-7A94-489A-A5F8-CEE11705E8DF}" destId="{40BC4B9F-B101-4202-905B-6F672451D8EE}" srcOrd="0" destOrd="0" presId="urn:microsoft.com/office/officeart/2005/8/layout/orgChart1"/>
    <dgm:cxn modelId="{D7DD5A32-E8A2-4FCE-83DC-CA561BA98E8E}" type="presParOf" srcId="{40BC4B9F-B101-4202-905B-6F672451D8EE}" destId="{66DB27B9-D64B-40F8-AEE2-20FDAB4068AC}" srcOrd="0" destOrd="0" presId="urn:microsoft.com/office/officeart/2005/8/layout/orgChart1"/>
    <dgm:cxn modelId="{C2AC5001-0CA2-4C3C-AEFC-829B027EAEAF}" type="presParOf" srcId="{40BC4B9F-B101-4202-905B-6F672451D8EE}" destId="{21F60004-1B94-4F35-BD1A-305098A71156}" srcOrd="1" destOrd="0" presId="urn:microsoft.com/office/officeart/2005/8/layout/orgChart1"/>
    <dgm:cxn modelId="{38EF0894-1616-4824-9125-0675B5E1BC07}" type="presParOf" srcId="{E1D0C61F-7A94-489A-A5F8-CEE11705E8DF}" destId="{A4A2B549-5BB8-42E4-850B-A6D6E17A52A4}" srcOrd="1" destOrd="0" presId="urn:microsoft.com/office/officeart/2005/8/layout/orgChart1"/>
    <dgm:cxn modelId="{4B3A18EA-AD2B-4E9A-9AAD-31023F36E88B}" type="presParOf" srcId="{A4A2B549-5BB8-42E4-850B-A6D6E17A52A4}" destId="{5B8742C8-3C65-43EA-8AF5-34F6D24DD830}" srcOrd="0" destOrd="0" presId="urn:microsoft.com/office/officeart/2005/8/layout/orgChart1"/>
    <dgm:cxn modelId="{E871AE90-8034-44E1-961E-9CDD8073E071}" type="presParOf" srcId="{A4A2B549-5BB8-42E4-850B-A6D6E17A52A4}" destId="{BA417E22-0399-451B-91A0-2C6701F4DD56}" srcOrd="1" destOrd="0" presId="urn:microsoft.com/office/officeart/2005/8/layout/orgChart1"/>
    <dgm:cxn modelId="{54B18422-76BA-4243-8DD9-D77BEB9EEA2D}" type="presParOf" srcId="{BA417E22-0399-451B-91A0-2C6701F4DD56}" destId="{0EE3E2B2-22DC-4407-98E1-419B4BBE09D0}" srcOrd="0" destOrd="0" presId="urn:microsoft.com/office/officeart/2005/8/layout/orgChart1"/>
    <dgm:cxn modelId="{5FE54DDA-36D4-43F8-BC6B-D4919B16108A}" type="presParOf" srcId="{0EE3E2B2-22DC-4407-98E1-419B4BBE09D0}" destId="{40208FE0-9F3B-473E-853D-95182BE096FF}" srcOrd="0" destOrd="0" presId="urn:microsoft.com/office/officeart/2005/8/layout/orgChart1"/>
    <dgm:cxn modelId="{BE1CB942-6B9E-4188-8923-E616FCE20EA1}" type="presParOf" srcId="{0EE3E2B2-22DC-4407-98E1-419B4BBE09D0}" destId="{BF1A2BEF-6934-499B-B66C-7D518F485FD5}" srcOrd="1" destOrd="0" presId="urn:microsoft.com/office/officeart/2005/8/layout/orgChart1"/>
    <dgm:cxn modelId="{907B2B9D-C777-4AF2-B5CC-13B4CBCC18F3}" type="presParOf" srcId="{BA417E22-0399-451B-91A0-2C6701F4DD56}" destId="{EE0BA9FF-8273-4978-96BD-CAF6A2487882}" srcOrd="1" destOrd="0" presId="urn:microsoft.com/office/officeart/2005/8/layout/orgChart1"/>
    <dgm:cxn modelId="{6D722766-394A-47D9-A46D-61B1407F64BA}" type="presParOf" srcId="{BA417E22-0399-451B-91A0-2C6701F4DD56}" destId="{1478A1D1-5E22-4343-98DB-347FD7F78C5A}" srcOrd="2" destOrd="0" presId="urn:microsoft.com/office/officeart/2005/8/layout/orgChart1"/>
    <dgm:cxn modelId="{404C1B4E-DE45-462D-A7D3-90D3BFC04356}" type="presParOf" srcId="{A4A2B549-5BB8-42E4-850B-A6D6E17A52A4}" destId="{D8E17DD8-8D78-43AD-95EA-987FF39B94B8}" srcOrd="2" destOrd="0" presId="urn:microsoft.com/office/officeart/2005/8/layout/orgChart1"/>
    <dgm:cxn modelId="{B36082CD-F138-46C1-8169-E7EA687F2CCF}" type="presParOf" srcId="{A4A2B549-5BB8-42E4-850B-A6D6E17A52A4}" destId="{B86C87FE-EF0C-4185-9D60-79E7A6D30C7D}" srcOrd="3" destOrd="0" presId="urn:microsoft.com/office/officeart/2005/8/layout/orgChart1"/>
    <dgm:cxn modelId="{1F6A957E-8DB9-46F6-A266-710B6E940C76}" type="presParOf" srcId="{B86C87FE-EF0C-4185-9D60-79E7A6D30C7D}" destId="{D26FA2C6-8BAF-4ABA-A466-458EFF0F5535}" srcOrd="0" destOrd="0" presId="urn:microsoft.com/office/officeart/2005/8/layout/orgChart1"/>
    <dgm:cxn modelId="{9B219F8F-FDAA-48EE-BA65-4F7DFCB535AC}" type="presParOf" srcId="{D26FA2C6-8BAF-4ABA-A466-458EFF0F5535}" destId="{44F9F235-0E37-4735-9463-516E3A2EF6DE}" srcOrd="0" destOrd="0" presId="urn:microsoft.com/office/officeart/2005/8/layout/orgChart1"/>
    <dgm:cxn modelId="{6A7C7630-0B64-4AD5-835C-9EF3BB177CD6}" type="presParOf" srcId="{D26FA2C6-8BAF-4ABA-A466-458EFF0F5535}" destId="{13FA9932-CCF8-450B-8226-0FCF1E1219D7}" srcOrd="1" destOrd="0" presId="urn:microsoft.com/office/officeart/2005/8/layout/orgChart1"/>
    <dgm:cxn modelId="{BD9FE64C-5569-4FD4-B46F-6C2BA441322A}" type="presParOf" srcId="{B86C87FE-EF0C-4185-9D60-79E7A6D30C7D}" destId="{D4B84979-7CA3-4190-9733-4AE9C5F2BB50}" srcOrd="1" destOrd="0" presId="urn:microsoft.com/office/officeart/2005/8/layout/orgChart1"/>
    <dgm:cxn modelId="{339D5776-416C-4F3B-9E92-5D5ED2F9579A}" type="presParOf" srcId="{B86C87FE-EF0C-4185-9D60-79E7A6D30C7D}" destId="{BDC20FBD-325A-40BB-8D97-27D2CFF66821}" srcOrd="2" destOrd="0" presId="urn:microsoft.com/office/officeart/2005/8/layout/orgChart1"/>
    <dgm:cxn modelId="{10BAB438-A3EA-4DAB-B290-C8B5FE97766E}" type="presParOf" srcId="{A4A2B549-5BB8-42E4-850B-A6D6E17A52A4}" destId="{8CEDD4CC-5ADC-4807-AE1D-36154296D87B}" srcOrd="4" destOrd="0" presId="urn:microsoft.com/office/officeart/2005/8/layout/orgChart1"/>
    <dgm:cxn modelId="{AED2CECB-0E5A-4EBC-B425-FDD50CBFFACC}" type="presParOf" srcId="{A4A2B549-5BB8-42E4-850B-A6D6E17A52A4}" destId="{4DC68C28-6DD6-49A6-8270-1634C8426987}" srcOrd="5" destOrd="0" presId="urn:microsoft.com/office/officeart/2005/8/layout/orgChart1"/>
    <dgm:cxn modelId="{C65DD435-665C-4C33-880B-9F28024AB01A}" type="presParOf" srcId="{4DC68C28-6DD6-49A6-8270-1634C8426987}" destId="{AAE1E633-4874-42F6-B628-FDD49C4B3057}" srcOrd="0" destOrd="0" presId="urn:microsoft.com/office/officeart/2005/8/layout/orgChart1"/>
    <dgm:cxn modelId="{17C3AC25-1946-4836-A95C-F3D5D9BF0CDF}" type="presParOf" srcId="{AAE1E633-4874-42F6-B628-FDD49C4B3057}" destId="{E6928255-7388-49FA-BDA6-8770F189DF27}" srcOrd="0" destOrd="0" presId="urn:microsoft.com/office/officeart/2005/8/layout/orgChart1"/>
    <dgm:cxn modelId="{9B9501BC-322B-4BBC-8059-77BB94A84D3B}" type="presParOf" srcId="{AAE1E633-4874-42F6-B628-FDD49C4B3057}" destId="{0CBD7191-6AAD-4374-B426-98AD3CBD9641}" srcOrd="1" destOrd="0" presId="urn:microsoft.com/office/officeart/2005/8/layout/orgChart1"/>
    <dgm:cxn modelId="{31F62060-4E3A-4774-85F9-61E3F1BC009B}" type="presParOf" srcId="{4DC68C28-6DD6-49A6-8270-1634C8426987}" destId="{C33149C0-D6DB-4630-B6D0-7E38729A7B08}" srcOrd="1" destOrd="0" presId="urn:microsoft.com/office/officeart/2005/8/layout/orgChart1"/>
    <dgm:cxn modelId="{D696EFCC-A25A-4A9A-951C-CF257C0875B2}" type="presParOf" srcId="{4DC68C28-6DD6-49A6-8270-1634C8426987}" destId="{CA0258D2-0F53-4C66-8AA6-036D9E6D5D4E}" srcOrd="2" destOrd="0" presId="urn:microsoft.com/office/officeart/2005/8/layout/orgChart1"/>
    <dgm:cxn modelId="{AB435865-FDF5-4DBF-9315-762F1EC44C13}" type="presParOf" srcId="{A4A2B549-5BB8-42E4-850B-A6D6E17A52A4}" destId="{BBEA6F9C-F3CC-4E09-8C6A-3C89CE04372F}" srcOrd="6" destOrd="0" presId="urn:microsoft.com/office/officeart/2005/8/layout/orgChart1"/>
    <dgm:cxn modelId="{68CDE673-C94E-4CA2-AE57-690CA769CF2E}" type="presParOf" srcId="{A4A2B549-5BB8-42E4-850B-A6D6E17A52A4}" destId="{B8A7C11D-70A6-4673-BE8A-D342D1EE92A9}" srcOrd="7" destOrd="0" presId="urn:microsoft.com/office/officeart/2005/8/layout/orgChart1"/>
    <dgm:cxn modelId="{330F01A9-747E-4299-AD7B-05B76240828C}" type="presParOf" srcId="{B8A7C11D-70A6-4673-BE8A-D342D1EE92A9}" destId="{D9C25373-FC44-45CB-908A-2EEB7113CDB1}" srcOrd="0" destOrd="0" presId="urn:microsoft.com/office/officeart/2005/8/layout/orgChart1"/>
    <dgm:cxn modelId="{EE46C298-91D4-428F-A4E8-960F102EDCC5}" type="presParOf" srcId="{D9C25373-FC44-45CB-908A-2EEB7113CDB1}" destId="{BD381FC9-7492-4176-B6EC-7048E3834BCD}" srcOrd="0" destOrd="0" presId="urn:microsoft.com/office/officeart/2005/8/layout/orgChart1"/>
    <dgm:cxn modelId="{341A4265-0CD7-487C-BB6E-39584661EDEC}" type="presParOf" srcId="{D9C25373-FC44-45CB-908A-2EEB7113CDB1}" destId="{F4963A59-E010-4E9C-A857-2AF6A6586E8E}" srcOrd="1" destOrd="0" presId="urn:microsoft.com/office/officeart/2005/8/layout/orgChart1"/>
    <dgm:cxn modelId="{A9B62D4F-7F8D-4A03-BDF3-23F6D439ECFD}" type="presParOf" srcId="{B8A7C11D-70A6-4673-BE8A-D342D1EE92A9}" destId="{DF03F874-B244-4A34-BA3D-153A73379EF8}" srcOrd="1" destOrd="0" presId="urn:microsoft.com/office/officeart/2005/8/layout/orgChart1"/>
    <dgm:cxn modelId="{7BB8A236-C9B3-42F3-87D3-49CCF3C1D718}" type="presParOf" srcId="{B8A7C11D-70A6-4673-BE8A-D342D1EE92A9}" destId="{CD5B2258-782A-4D8F-927C-822CCF2DD032}" srcOrd="2" destOrd="0" presId="urn:microsoft.com/office/officeart/2005/8/layout/orgChart1"/>
    <dgm:cxn modelId="{A48E0A59-FA38-4DEB-9D25-112551803A91}" type="presParOf" srcId="{E1D0C61F-7A94-489A-A5F8-CEE11705E8DF}" destId="{D6206F04-B238-4397-A78B-06923063FDCF}" srcOrd="2" destOrd="0" presId="urn:microsoft.com/office/officeart/2005/8/layout/orgChart1"/>
    <dgm:cxn modelId="{6413D25E-72EF-4E6A-81BF-7704AFBBD661}" type="presParOf" srcId="{80757D23-E7FA-4BC1-844B-9E6CDB896AC7}" destId="{68A1AC33-83B3-48F4-A964-DFC81A5C08CC}" srcOrd="2" destOrd="0" presId="urn:microsoft.com/office/officeart/2005/8/layout/orgChart1"/>
    <dgm:cxn modelId="{98CA01FF-A143-45EC-8A35-B324152F5323}" type="presParOf" srcId="{80757D23-E7FA-4BC1-844B-9E6CDB896AC7}" destId="{90CA74E1-1FC4-487E-A56A-DBCACF81BCA6}" srcOrd="3" destOrd="0" presId="urn:microsoft.com/office/officeart/2005/8/layout/orgChart1"/>
    <dgm:cxn modelId="{EC944077-3650-463F-83B4-40B3115EA5BC}" type="presParOf" srcId="{90CA74E1-1FC4-487E-A56A-DBCACF81BCA6}" destId="{0828C3E7-1FA2-40F5-85ED-460A5D5BED73}" srcOrd="0" destOrd="0" presId="urn:microsoft.com/office/officeart/2005/8/layout/orgChart1"/>
    <dgm:cxn modelId="{6A16A421-EB50-47A6-91E0-ED922C444044}" type="presParOf" srcId="{0828C3E7-1FA2-40F5-85ED-460A5D5BED73}" destId="{2C797C68-0A6A-4764-8ED9-ECC3768050D6}" srcOrd="0" destOrd="0" presId="urn:microsoft.com/office/officeart/2005/8/layout/orgChart1"/>
    <dgm:cxn modelId="{3E0184FD-A40E-44D9-A7B8-218C16D793FF}" type="presParOf" srcId="{0828C3E7-1FA2-40F5-85ED-460A5D5BED73}" destId="{D9671A2C-523A-4D91-9B49-CD14BF6F8CAF}" srcOrd="1" destOrd="0" presId="urn:microsoft.com/office/officeart/2005/8/layout/orgChart1"/>
    <dgm:cxn modelId="{D0C90601-2BE2-4B32-AB47-8CBF444718D3}" type="presParOf" srcId="{90CA74E1-1FC4-487E-A56A-DBCACF81BCA6}" destId="{D64C04E3-20DE-435A-BBA9-F33F55A08DD5}" srcOrd="1" destOrd="0" presId="urn:microsoft.com/office/officeart/2005/8/layout/orgChart1"/>
    <dgm:cxn modelId="{1F46A8C3-1AB3-4536-8F13-B2EA76217119}" type="presParOf" srcId="{D64C04E3-20DE-435A-BBA9-F33F55A08DD5}" destId="{609B5ECA-CB28-4BF4-A46D-EB9DF0CBE3ED}" srcOrd="0" destOrd="0" presId="urn:microsoft.com/office/officeart/2005/8/layout/orgChart1"/>
    <dgm:cxn modelId="{CE96326F-915F-4C49-86FD-E7204C776736}" type="presParOf" srcId="{D64C04E3-20DE-435A-BBA9-F33F55A08DD5}" destId="{9EB64C82-AEDA-4932-86EB-1FFEE90EB905}" srcOrd="1" destOrd="0" presId="urn:microsoft.com/office/officeart/2005/8/layout/orgChart1"/>
    <dgm:cxn modelId="{FEE78629-9A9B-45C9-8A16-3AB8A8C9F21B}" type="presParOf" srcId="{9EB64C82-AEDA-4932-86EB-1FFEE90EB905}" destId="{2D6CCE73-069F-4456-BF5F-59D019527FF6}" srcOrd="0" destOrd="0" presId="urn:microsoft.com/office/officeart/2005/8/layout/orgChart1"/>
    <dgm:cxn modelId="{703E7DD0-0D31-492A-8312-59FA5C4EF057}" type="presParOf" srcId="{2D6CCE73-069F-4456-BF5F-59D019527FF6}" destId="{E7910EF7-0B80-4CA7-8135-BAE848072F22}" srcOrd="0" destOrd="0" presId="urn:microsoft.com/office/officeart/2005/8/layout/orgChart1"/>
    <dgm:cxn modelId="{D4AD6C4F-772F-41CC-9D84-FE30ADD957B6}" type="presParOf" srcId="{2D6CCE73-069F-4456-BF5F-59D019527FF6}" destId="{45F8F3A1-DB0D-4ABC-9EF0-1F4D29112B6A}" srcOrd="1" destOrd="0" presId="urn:microsoft.com/office/officeart/2005/8/layout/orgChart1"/>
    <dgm:cxn modelId="{DF12FC24-C0C0-4B68-B254-BFFD98A29575}" type="presParOf" srcId="{9EB64C82-AEDA-4932-86EB-1FFEE90EB905}" destId="{65B2CAB3-71DD-4FF6-8E79-7401717AB9C6}" srcOrd="1" destOrd="0" presId="urn:microsoft.com/office/officeart/2005/8/layout/orgChart1"/>
    <dgm:cxn modelId="{747395D6-7E73-4D0A-880C-FCC86DB778E9}" type="presParOf" srcId="{9EB64C82-AEDA-4932-86EB-1FFEE90EB905}" destId="{DBDAF5FA-A52B-4DDD-B3FC-927C27D97552}" srcOrd="2" destOrd="0" presId="urn:microsoft.com/office/officeart/2005/8/layout/orgChart1"/>
    <dgm:cxn modelId="{8B424818-4F6E-402E-9996-D96B3D5923BB}" type="presParOf" srcId="{D64C04E3-20DE-435A-BBA9-F33F55A08DD5}" destId="{2785600D-4159-412E-8D78-6390A7A3AF89}" srcOrd="2" destOrd="0" presId="urn:microsoft.com/office/officeart/2005/8/layout/orgChart1"/>
    <dgm:cxn modelId="{78E84999-C1A4-445D-92FC-1A8B09534F9E}" type="presParOf" srcId="{D64C04E3-20DE-435A-BBA9-F33F55A08DD5}" destId="{77757347-D63A-4D46-8CAB-6601EDCB7D2A}" srcOrd="3" destOrd="0" presId="urn:microsoft.com/office/officeart/2005/8/layout/orgChart1"/>
    <dgm:cxn modelId="{F43FB5E5-03AC-43EA-8C01-C41649411632}" type="presParOf" srcId="{77757347-D63A-4D46-8CAB-6601EDCB7D2A}" destId="{04EA2EC4-C9E4-447B-B762-E75CDAEEE24F}" srcOrd="0" destOrd="0" presId="urn:microsoft.com/office/officeart/2005/8/layout/orgChart1"/>
    <dgm:cxn modelId="{DDEA935F-DC4B-4FDC-A474-4A6617407DE7}" type="presParOf" srcId="{04EA2EC4-C9E4-447B-B762-E75CDAEEE24F}" destId="{C987492E-0981-403A-8BEC-CC4BAD44E464}" srcOrd="0" destOrd="0" presId="urn:microsoft.com/office/officeart/2005/8/layout/orgChart1"/>
    <dgm:cxn modelId="{4FEB8B98-52A6-4A26-840F-F6B1B8D2598F}" type="presParOf" srcId="{04EA2EC4-C9E4-447B-B762-E75CDAEEE24F}" destId="{D84BDA9B-7A1B-40CC-AB38-E4F379E53856}" srcOrd="1" destOrd="0" presId="urn:microsoft.com/office/officeart/2005/8/layout/orgChart1"/>
    <dgm:cxn modelId="{9BFE5AFE-CB6E-4FAE-BD07-F9DB1C6DD853}" type="presParOf" srcId="{77757347-D63A-4D46-8CAB-6601EDCB7D2A}" destId="{E14E3E50-96AC-4987-9D98-AF78098FF26F}" srcOrd="1" destOrd="0" presId="urn:microsoft.com/office/officeart/2005/8/layout/orgChart1"/>
    <dgm:cxn modelId="{1B78F9C8-2633-474F-A6D3-2E6E7466F4A3}" type="presParOf" srcId="{77757347-D63A-4D46-8CAB-6601EDCB7D2A}" destId="{0B5EF5B0-50CE-4502-83C2-9BDF2A7E252D}" srcOrd="2" destOrd="0" presId="urn:microsoft.com/office/officeart/2005/8/layout/orgChart1"/>
    <dgm:cxn modelId="{580E6E9C-1E49-412A-9969-50C01BDD567E}" type="presParOf" srcId="{D64C04E3-20DE-435A-BBA9-F33F55A08DD5}" destId="{D65E6171-FD94-41EB-B331-C23071E170D7}" srcOrd="4" destOrd="0" presId="urn:microsoft.com/office/officeart/2005/8/layout/orgChart1"/>
    <dgm:cxn modelId="{BFC1B959-FDE5-481E-BAF0-0E00A6439631}" type="presParOf" srcId="{D64C04E3-20DE-435A-BBA9-F33F55A08DD5}" destId="{875D765C-B769-49AF-A49F-5E5B5DC751C7}" srcOrd="5" destOrd="0" presId="urn:microsoft.com/office/officeart/2005/8/layout/orgChart1"/>
    <dgm:cxn modelId="{5051C569-70AB-486B-BD13-30B6617F6020}" type="presParOf" srcId="{875D765C-B769-49AF-A49F-5E5B5DC751C7}" destId="{F4DD3975-0DC8-42CB-BC10-ACF90C75C4BA}" srcOrd="0" destOrd="0" presId="urn:microsoft.com/office/officeart/2005/8/layout/orgChart1"/>
    <dgm:cxn modelId="{11BA2460-D1F0-43B2-964F-FC1871333568}" type="presParOf" srcId="{F4DD3975-0DC8-42CB-BC10-ACF90C75C4BA}" destId="{D61617C7-9433-4063-AE94-1BD28295BC69}" srcOrd="0" destOrd="0" presId="urn:microsoft.com/office/officeart/2005/8/layout/orgChart1"/>
    <dgm:cxn modelId="{76CD6604-2034-43A4-A0E3-EC2ED71AECE5}" type="presParOf" srcId="{F4DD3975-0DC8-42CB-BC10-ACF90C75C4BA}" destId="{68314A3D-66B9-415F-A398-5DB236482840}" srcOrd="1" destOrd="0" presId="urn:microsoft.com/office/officeart/2005/8/layout/orgChart1"/>
    <dgm:cxn modelId="{4043E95C-805E-4F81-AB98-65991AFCDEE5}" type="presParOf" srcId="{875D765C-B769-49AF-A49F-5E5B5DC751C7}" destId="{F87E32E6-067B-4748-957E-205EB41163B9}" srcOrd="1" destOrd="0" presId="urn:microsoft.com/office/officeart/2005/8/layout/orgChart1"/>
    <dgm:cxn modelId="{5A130193-C123-4536-8455-D48E2BF4B516}" type="presParOf" srcId="{875D765C-B769-49AF-A49F-5E5B5DC751C7}" destId="{66799137-12CD-4108-806F-8413DB557B06}" srcOrd="2" destOrd="0" presId="urn:microsoft.com/office/officeart/2005/8/layout/orgChart1"/>
    <dgm:cxn modelId="{675CFCE9-8449-4F32-BF4F-736505D7656C}" type="presParOf" srcId="{90CA74E1-1FC4-487E-A56A-DBCACF81BCA6}" destId="{33B3F5B3-0338-4521-937B-A7C4B3294BEC}" srcOrd="2" destOrd="0" presId="urn:microsoft.com/office/officeart/2005/8/layout/orgChart1"/>
    <dgm:cxn modelId="{095105C9-7A63-4FC8-8CDC-3E274B5C8008}" type="presParOf" srcId="{1FAAD4A0-9852-4373-82BE-8D667FA833EB}" destId="{3B30BF4C-0B21-4D4A-B740-077DF06B47F2}" srcOrd="2" destOrd="0" presId="urn:microsoft.com/office/officeart/2005/8/layout/orgChart1"/>
    <dgm:cxn modelId="{C13FD921-8BB4-4115-AD64-A03CB6BAE2A6}" type="presParOf" srcId="{1ECA3ED3-29D2-42D4-BABE-D9DA3A101169}" destId="{670D99F3-23A9-4906-8238-D4B5940125D0}"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AE077F3-5616-4350-AA1E-6391DF4FF2C6}" type="doc">
      <dgm:prSet loTypeId="urn:microsoft.com/office/officeart/2005/8/layout/orgChart1" loCatId="hierarchy" qsTypeId="urn:microsoft.com/office/officeart/2005/8/quickstyle/simple1" qsCatId="simple" csTypeId="urn:microsoft.com/office/officeart/2005/8/colors/colorful2" csCatId="colorful" phldr="1"/>
      <dgm:spPr/>
      <dgm:t>
        <a:bodyPr/>
        <a:lstStyle/>
        <a:p>
          <a:endParaRPr lang="en-US"/>
        </a:p>
      </dgm:t>
    </dgm:pt>
    <dgm:pt modelId="{EFB6334B-4FD4-4153-9B9A-2D1B748C4792}">
      <dgm:prSet custT="1"/>
      <dgm:spPr/>
      <dgm:t>
        <a:bodyPr/>
        <a:lstStyle/>
        <a:p>
          <a:r>
            <a:rPr lang="en-US" sz="900" b="1" dirty="0"/>
            <a:t>Infrastructure Setup</a:t>
          </a:r>
          <a:endParaRPr lang="zh-CN" altLang="en-US" sz="900" dirty="0"/>
        </a:p>
      </dgm:t>
    </dgm:pt>
    <dgm:pt modelId="{62D45474-DCBF-45C7-97FD-9BE646C5F58A}" type="parTrans" cxnId="{24C95A37-AF64-4FD9-BFD8-6AD7DC7E97B7}">
      <dgm:prSet/>
      <dgm:spPr/>
      <dgm:t>
        <a:bodyPr/>
        <a:lstStyle/>
        <a:p>
          <a:endParaRPr lang="zh-CN" altLang="en-US"/>
        </a:p>
      </dgm:t>
    </dgm:pt>
    <dgm:pt modelId="{BAFEF1C9-CB38-4369-B33F-8B549FAA25B1}" type="sibTrans" cxnId="{24C95A37-AF64-4FD9-BFD8-6AD7DC7E97B7}">
      <dgm:prSet/>
      <dgm:spPr/>
      <dgm:t>
        <a:bodyPr/>
        <a:lstStyle/>
        <a:p>
          <a:endParaRPr lang="zh-CN" altLang="en-US"/>
        </a:p>
      </dgm:t>
    </dgm:pt>
    <dgm:pt modelId="{FE05DAA8-7466-4C8D-A41F-CCF7DA79470D}">
      <dgm:prSet custT="1"/>
      <dgm:spPr/>
      <dgm:t>
        <a:bodyPr/>
        <a:lstStyle/>
        <a:p>
          <a:r>
            <a:rPr lang="en-US" sz="900" b="1" dirty="0"/>
            <a:t>Deployment</a:t>
          </a:r>
          <a:endParaRPr lang="zh-CN" altLang="en-US" sz="900" dirty="0"/>
        </a:p>
      </dgm:t>
    </dgm:pt>
    <dgm:pt modelId="{75F5D440-8178-43C3-8822-E9EEE35EF1AC}" type="parTrans" cxnId="{3AA11B2E-780A-46D2-95E0-4548E2F9B721}">
      <dgm:prSet/>
      <dgm:spPr/>
      <dgm:t>
        <a:bodyPr/>
        <a:lstStyle/>
        <a:p>
          <a:endParaRPr lang="zh-CN" altLang="en-US"/>
        </a:p>
      </dgm:t>
    </dgm:pt>
    <dgm:pt modelId="{6538F7B5-C879-4BE7-A39A-2096A0003190}" type="sibTrans" cxnId="{3AA11B2E-780A-46D2-95E0-4548E2F9B721}">
      <dgm:prSet/>
      <dgm:spPr/>
      <dgm:t>
        <a:bodyPr/>
        <a:lstStyle/>
        <a:p>
          <a:endParaRPr lang="zh-CN" altLang="en-US"/>
        </a:p>
      </dgm:t>
    </dgm:pt>
    <dgm:pt modelId="{7039EBEE-F9F1-4C42-B0A3-232DFEA8B3D4}">
      <dgm:prSet custT="1"/>
      <dgm:spPr/>
      <dgm:t>
        <a:bodyPr/>
        <a:lstStyle/>
        <a:p>
          <a:r>
            <a:rPr lang="en-US" sz="900" b="0" dirty="0"/>
            <a:t>deployment target/ requirement </a:t>
          </a:r>
          <a:endParaRPr lang="zh-CN" altLang="en-US" sz="900" dirty="0"/>
        </a:p>
      </dgm:t>
    </dgm:pt>
    <dgm:pt modelId="{C01C4E3B-C06B-4883-8B01-DE927EB663F2}" type="parTrans" cxnId="{3AA68E01-0264-41B8-8E82-6B6197FD40FD}">
      <dgm:prSet/>
      <dgm:spPr/>
      <dgm:t>
        <a:bodyPr/>
        <a:lstStyle/>
        <a:p>
          <a:endParaRPr lang="zh-CN" altLang="en-US"/>
        </a:p>
      </dgm:t>
    </dgm:pt>
    <dgm:pt modelId="{6BC2CA39-547B-49CE-8F43-768F88A0EE86}" type="sibTrans" cxnId="{3AA68E01-0264-41B8-8E82-6B6197FD40FD}">
      <dgm:prSet/>
      <dgm:spPr/>
      <dgm:t>
        <a:bodyPr/>
        <a:lstStyle/>
        <a:p>
          <a:endParaRPr lang="zh-CN" altLang="en-US"/>
        </a:p>
      </dgm:t>
    </dgm:pt>
    <dgm:pt modelId="{2513460D-B885-4817-9B78-704589C7C2EA}">
      <dgm:prSet custT="1"/>
      <dgm:spPr/>
      <dgm:t>
        <a:bodyPr/>
        <a:lstStyle/>
        <a:p>
          <a:r>
            <a:rPr lang="en-US" sz="900" b="0" dirty="0"/>
            <a:t>deployment schedule</a:t>
          </a:r>
          <a:endParaRPr lang="zh-CN" altLang="en-US" sz="900" dirty="0"/>
        </a:p>
      </dgm:t>
    </dgm:pt>
    <dgm:pt modelId="{A7FE6DEF-7D9A-451C-A776-2988F3EF6F4A}" type="parTrans" cxnId="{5F792936-2420-4AB5-935E-46489590F311}">
      <dgm:prSet/>
      <dgm:spPr/>
      <dgm:t>
        <a:bodyPr/>
        <a:lstStyle/>
        <a:p>
          <a:endParaRPr lang="zh-CN" altLang="en-US"/>
        </a:p>
      </dgm:t>
    </dgm:pt>
    <dgm:pt modelId="{44A87614-3533-4F67-BF89-3F28728330CF}" type="sibTrans" cxnId="{5F792936-2420-4AB5-935E-46489590F311}">
      <dgm:prSet/>
      <dgm:spPr/>
      <dgm:t>
        <a:bodyPr/>
        <a:lstStyle/>
        <a:p>
          <a:endParaRPr lang="zh-CN" altLang="en-US"/>
        </a:p>
      </dgm:t>
    </dgm:pt>
    <dgm:pt modelId="{9B27A7A4-E8B7-450D-AE51-0876C5FFC126}">
      <dgm:prSet custT="1"/>
      <dgm:spPr/>
      <dgm:t>
        <a:bodyPr/>
        <a:lstStyle/>
        <a:p>
          <a:r>
            <a:rPr lang="en-US" sz="900" b="0" dirty="0"/>
            <a:t>weekly deployment</a:t>
          </a:r>
          <a:endParaRPr lang="zh-CN" altLang="en-US" sz="900" dirty="0"/>
        </a:p>
      </dgm:t>
    </dgm:pt>
    <dgm:pt modelId="{ECF02C92-9AAA-48F8-9244-81B9A10B6353}" type="parTrans" cxnId="{467F0650-DDE2-4FF7-850B-1976F5D11E52}">
      <dgm:prSet/>
      <dgm:spPr/>
      <dgm:t>
        <a:bodyPr/>
        <a:lstStyle/>
        <a:p>
          <a:endParaRPr lang="zh-CN" altLang="en-US"/>
        </a:p>
      </dgm:t>
    </dgm:pt>
    <dgm:pt modelId="{67F7F85D-092E-48CB-B1E0-4186B0BC7E35}" type="sibTrans" cxnId="{467F0650-DDE2-4FF7-850B-1976F5D11E52}">
      <dgm:prSet/>
      <dgm:spPr/>
      <dgm:t>
        <a:bodyPr/>
        <a:lstStyle/>
        <a:p>
          <a:endParaRPr lang="zh-CN" altLang="en-US"/>
        </a:p>
      </dgm:t>
    </dgm:pt>
    <dgm:pt modelId="{8D55FD53-2E03-4334-A7BC-BD58B4206BA8}">
      <dgm:prSet custT="1"/>
      <dgm:spPr/>
      <dgm:t>
        <a:bodyPr/>
        <a:lstStyle/>
        <a:p>
          <a:r>
            <a:rPr lang="en-US" sz="900" b="0" dirty="0"/>
            <a:t>Risk management</a:t>
          </a:r>
          <a:endParaRPr lang="zh-CN" altLang="en-US" sz="900" dirty="0"/>
        </a:p>
      </dgm:t>
    </dgm:pt>
    <dgm:pt modelId="{3CBFCD3C-6C9E-435B-8B2A-45F0249CE535}" type="parTrans" cxnId="{0A03CD2E-F477-4906-B448-2F7C23289117}">
      <dgm:prSet/>
      <dgm:spPr/>
      <dgm:t>
        <a:bodyPr/>
        <a:lstStyle/>
        <a:p>
          <a:endParaRPr lang="zh-CN" altLang="en-US"/>
        </a:p>
      </dgm:t>
    </dgm:pt>
    <dgm:pt modelId="{94574F11-C3A9-46A0-848A-15C544B76346}" type="sibTrans" cxnId="{0A03CD2E-F477-4906-B448-2F7C23289117}">
      <dgm:prSet/>
      <dgm:spPr/>
      <dgm:t>
        <a:bodyPr/>
        <a:lstStyle/>
        <a:p>
          <a:endParaRPr lang="zh-CN" altLang="en-US"/>
        </a:p>
      </dgm:t>
    </dgm:pt>
    <dgm:pt modelId="{1A95945B-1D8E-49B7-857A-D9942FBA59A9}">
      <dgm:prSet custT="1"/>
      <dgm:spPr/>
      <dgm:t>
        <a:bodyPr/>
        <a:lstStyle/>
        <a:p>
          <a:r>
            <a:rPr lang="en-US" sz="900" b="0" dirty="0"/>
            <a:t>Backup</a:t>
          </a:r>
          <a:endParaRPr lang="zh-CN" altLang="en-US" sz="900" dirty="0"/>
        </a:p>
      </dgm:t>
    </dgm:pt>
    <dgm:pt modelId="{A07296CA-7391-48A8-B3AF-5DFF5B64CF4B}" type="parTrans" cxnId="{45642408-BC70-4641-8753-A803BECD94E8}">
      <dgm:prSet/>
      <dgm:spPr/>
      <dgm:t>
        <a:bodyPr/>
        <a:lstStyle/>
        <a:p>
          <a:endParaRPr lang="zh-CN" altLang="en-US"/>
        </a:p>
      </dgm:t>
    </dgm:pt>
    <dgm:pt modelId="{66D150F7-4E7C-4CCE-942E-777B4E1AF295}" type="sibTrans" cxnId="{45642408-BC70-4641-8753-A803BECD94E8}">
      <dgm:prSet/>
      <dgm:spPr/>
      <dgm:t>
        <a:bodyPr/>
        <a:lstStyle/>
        <a:p>
          <a:endParaRPr lang="zh-CN" altLang="en-US"/>
        </a:p>
      </dgm:t>
    </dgm:pt>
    <dgm:pt modelId="{A14970CB-0CC3-4117-AB3B-80762098EAE8}">
      <dgm:prSet custT="1"/>
      <dgm:spPr/>
      <dgm:t>
        <a:bodyPr/>
        <a:lstStyle/>
        <a:p>
          <a:r>
            <a:rPr lang="en-US" sz="900" b="0" dirty="0"/>
            <a:t>Connect to the code repository</a:t>
          </a:r>
          <a:endParaRPr lang="zh-CN" altLang="en-US" sz="900" dirty="0"/>
        </a:p>
      </dgm:t>
    </dgm:pt>
    <dgm:pt modelId="{B5312FCC-E1EE-496E-9EBD-E22C40D7F92B}" type="parTrans" cxnId="{A66BDD31-A100-408B-A5EE-279384BD1411}">
      <dgm:prSet/>
      <dgm:spPr/>
      <dgm:t>
        <a:bodyPr/>
        <a:lstStyle/>
        <a:p>
          <a:endParaRPr lang="zh-CN" altLang="en-US"/>
        </a:p>
      </dgm:t>
    </dgm:pt>
    <dgm:pt modelId="{85F2FD68-FAAE-47A4-A364-61E0061C1DBF}" type="sibTrans" cxnId="{A66BDD31-A100-408B-A5EE-279384BD1411}">
      <dgm:prSet/>
      <dgm:spPr/>
      <dgm:t>
        <a:bodyPr/>
        <a:lstStyle/>
        <a:p>
          <a:endParaRPr lang="zh-CN" altLang="en-US"/>
        </a:p>
      </dgm:t>
    </dgm:pt>
    <dgm:pt modelId="{E8345E0B-8AAB-49F6-9307-4E9ECF4EBAFA}">
      <dgm:prSet custT="1"/>
      <dgm:spPr/>
      <dgm:t>
        <a:bodyPr/>
        <a:lstStyle/>
        <a:p>
          <a:r>
            <a:rPr lang="en-US" sz="900" b="0"/>
            <a:t>Pull the latest code changes</a:t>
          </a:r>
          <a:endParaRPr lang="zh-CN" altLang="en-US" sz="900" dirty="0"/>
        </a:p>
      </dgm:t>
    </dgm:pt>
    <dgm:pt modelId="{DB8FE3FD-607C-4F1B-B695-1B21AC668A2C}" type="parTrans" cxnId="{E0710B6B-C8D9-4B41-9A87-5CDB533D3E50}">
      <dgm:prSet/>
      <dgm:spPr/>
      <dgm:t>
        <a:bodyPr/>
        <a:lstStyle/>
        <a:p>
          <a:endParaRPr lang="zh-CN" altLang="en-US"/>
        </a:p>
      </dgm:t>
    </dgm:pt>
    <dgm:pt modelId="{59B2CD1D-2602-4E5E-A2E9-07981E83FCD3}" type="sibTrans" cxnId="{E0710B6B-C8D9-4B41-9A87-5CDB533D3E50}">
      <dgm:prSet/>
      <dgm:spPr/>
      <dgm:t>
        <a:bodyPr/>
        <a:lstStyle/>
        <a:p>
          <a:endParaRPr lang="zh-CN" altLang="en-US"/>
        </a:p>
      </dgm:t>
    </dgm:pt>
    <dgm:pt modelId="{F34918E8-6F44-48CB-8B7A-8092EE9191DD}">
      <dgm:prSet custT="1"/>
      <dgm:spPr/>
      <dgm:t>
        <a:bodyPr/>
        <a:lstStyle/>
        <a:p>
          <a:r>
            <a:rPr lang="en-US" sz="900" b="0" dirty="0"/>
            <a:t>Build the application</a:t>
          </a:r>
          <a:endParaRPr lang="zh-CN" altLang="en-US" sz="900" dirty="0"/>
        </a:p>
      </dgm:t>
    </dgm:pt>
    <dgm:pt modelId="{23A3CE0A-DDAF-43D0-81D8-55F31BB50D4C}" type="parTrans" cxnId="{3D882132-BDFD-4AEB-BF2B-E8F047E3DF8F}">
      <dgm:prSet/>
      <dgm:spPr/>
      <dgm:t>
        <a:bodyPr/>
        <a:lstStyle/>
        <a:p>
          <a:endParaRPr lang="zh-CN" altLang="en-US"/>
        </a:p>
      </dgm:t>
    </dgm:pt>
    <dgm:pt modelId="{C7FF36A0-7432-4A71-B229-097FB788B81A}" type="sibTrans" cxnId="{3D882132-BDFD-4AEB-BF2B-E8F047E3DF8F}">
      <dgm:prSet/>
      <dgm:spPr/>
      <dgm:t>
        <a:bodyPr/>
        <a:lstStyle/>
        <a:p>
          <a:endParaRPr lang="zh-CN" altLang="en-US"/>
        </a:p>
      </dgm:t>
    </dgm:pt>
    <dgm:pt modelId="{9D267D55-099A-426C-9031-A0064B8BDB06}">
      <dgm:prSet custT="1"/>
      <dgm:spPr/>
      <dgm:t>
        <a:bodyPr/>
        <a:lstStyle/>
        <a:p>
          <a:r>
            <a:rPr lang="en-US" sz="900" b="0" dirty="0"/>
            <a:t>Verify functionality</a:t>
          </a:r>
          <a:endParaRPr lang="zh-CN" altLang="en-US" sz="900" dirty="0"/>
        </a:p>
      </dgm:t>
    </dgm:pt>
    <dgm:pt modelId="{38813529-9CAA-4CE0-A3FD-2F769C465A90}" type="parTrans" cxnId="{7335E245-C83D-46B8-8C1A-33F0BE743EC4}">
      <dgm:prSet/>
      <dgm:spPr/>
      <dgm:t>
        <a:bodyPr/>
        <a:lstStyle/>
        <a:p>
          <a:endParaRPr lang="zh-CN" altLang="en-US"/>
        </a:p>
      </dgm:t>
    </dgm:pt>
    <dgm:pt modelId="{7A930115-FC2C-4D79-B2EC-437CC4E72E11}" type="sibTrans" cxnId="{7335E245-C83D-46B8-8C1A-33F0BE743EC4}">
      <dgm:prSet/>
      <dgm:spPr/>
      <dgm:t>
        <a:bodyPr/>
        <a:lstStyle/>
        <a:p>
          <a:endParaRPr lang="zh-CN" altLang="en-US"/>
        </a:p>
      </dgm:t>
    </dgm:pt>
    <dgm:pt modelId="{8F9CFC0C-1324-499B-8B2B-4BEED570750D}">
      <dgm:prSet custT="1"/>
      <dgm:spPr/>
      <dgm:t>
        <a:bodyPr/>
        <a:lstStyle/>
        <a:p>
          <a:r>
            <a:rPr lang="en-US" sz="900" b="0" dirty="0"/>
            <a:t>Deploy the application</a:t>
          </a:r>
          <a:endParaRPr lang="zh-CN" altLang="en-US" sz="900" dirty="0"/>
        </a:p>
      </dgm:t>
    </dgm:pt>
    <dgm:pt modelId="{6AC38BAB-6BF3-4455-AFA0-99F00C3682F4}" type="parTrans" cxnId="{BB76ED51-0D95-4EB7-8A45-DA66B9D51732}">
      <dgm:prSet/>
      <dgm:spPr/>
      <dgm:t>
        <a:bodyPr/>
        <a:lstStyle/>
        <a:p>
          <a:endParaRPr lang="zh-CN" altLang="en-US"/>
        </a:p>
      </dgm:t>
    </dgm:pt>
    <dgm:pt modelId="{6E758C42-2C2A-4A6B-9CCF-40B9A6D98BE7}" type="sibTrans" cxnId="{BB76ED51-0D95-4EB7-8A45-DA66B9D51732}">
      <dgm:prSet/>
      <dgm:spPr/>
      <dgm:t>
        <a:bodyPr/>
        <a:lstStyle/>
        <a:p>
          <a:endParaRPr lang="zh-CN" altLang="en-US"/>
        </a:p>
      </dgm:t>
    </dgm:pt>
    <dgm:pt modelId="{79D35585-36A9-4048-A45E-80CEAAC15B6B}">
      <dgm:prSet custT="1"/>
      <dgm:spPr/>
      <dgm:t>
        <a:bodyPr/>
        <a:lstStyle/>
        <a:p>
          <a:r>
            <a:rPr lang="en-US" sz="900" b="0" dirty="0"/>
            <a:t>deployment meeting</a:t>
          </a:r>
          <a:endParaRPr lang="zh-CN" altLang="en-US" sz="900" dirty="0"/>
        </a:p>
      </dgm:t>
    </dgm:pt>
    <dgm:pt modelId="{F9FCDEAC-9E7F-4039-AEFF-26BC15ADB86A}" type="parTrans" cxnId="{A7841BB7-D4C8-4B55-990A-046F7EFD2BA8}">
      <dgm:prSet/>
      <dgm:spPr/>
      <dgm:t>
        <a:bodyPr/>
        <a:lstStyle/>
        <a:p>
          <a:endParaRPr lang="zh-CN" altLang="en-US"/>
        </a:p>
      </dgm:t>
    </dgm:pt>
    <dgm:pt modelId="{8571A904-A8FA-463B-B986-13961F897752}" type="sibTrans" cxnId="{A7841BB7-D4C8-4B55-990A-046F7EFD2BA8}">
      <dgm:prSet/>
      <dgm:spPr/>
      <dgm:t>
        <a:bodyPr/>
        <a:lstStyle/>
        <a:p>
          <a:endParaRPr lang="zh-CN" altLang="en-US"/>
        </a:p>
      </dgm:t>
    </dgm:pt>
    <dgm:pt modelId="{D0113D9A-7029-4C31-9DE7-2B69B3E51504}">
      <dgm:prSet custT="1"/>
      <dgm:spPr/>
      <dgm:t>
        <a:bodyPr/>
        <a:lstStyle/>
        <a:p>
          <a:r>
            <a:rPr lang="en-US" sz="900" b="0" dirty="0"/>
            <a:t>Deployment in Different Environments</a:t>
          </a:r>
          <a:endParaRPr lang="zh-CN" altLang="en-US" sz="900" dirty="0"/>
        </a:p>
      </dgm:t>
    </dgm:pt>
    <dgm:pt modelId="{5EA08C57-5E89-470B-8D29-69F1C7D5792A}" type="parTrans" cxnId="{C09CB527-11A2-4248-AB78-BBB2519DE6CE}">
      <dgm:prSet/>
      <dgm:spPr/>
      <dgm:t>
        <a:bodyPr/>
        <a:lstStyle/>
        <a:p>
          <a:endParaRPr lang="zh-CN" altLang="en-US"/>
        </a:p>
      </dgm:t>
    </dgm:pt>
    <dgm:pt modelId="{41CE6A5D-E9B2-4B0C-B5AD-327F70A700C9}" type="sibTrans" cxnId="{C09CB527-11A2-4248-AB78-BBB2519DE6CE}">
      <dgm:prSet/>
      <dgm:spPr/>
      <dgm:t>
        <a:bodyPr/>
        <a:lstStyle/>
        <a:p>
          <a:endParaRPr lang="zh-CN" altLang="en-US"/>
        </a:p>
      </dgm:t>
    </dgm:pt>
    <dgm:pt modelId="{2E32657C-A2F0-4509-AFCC-A4B73DFE2585}">
      <dgm:prSet custT="1"/>
      <dgm:spPr/>
      <dgm:t>
        <a:bodyPr/>
        <a:lstStyle/>
        <a:p>
          <a:r>
            <a:rPr lang="en-US" sz="900" b="0" dirty="0"/>
            <a:t>Redundancy</a:t>
          </a:r>
          <a:endParaRPr lang="zh-CN" altLang="en-US" sz="900" dirty="0"/>
        </a:p>
      </dgm:t>
    </dgm:pt>
    <dgm:pt modelId="{6EFA5CE5-6132-4CC6-9BD9-EA2D6679DC4F}" type="parTrans" cxnId="{0F4D6269-A244-4EE9-83FF-342C1820DF81}">
      <dgm:prSet/>
      <dgm:spPr/>
      <dgm:t>
        <a:bodyPr/>
        <a:lstStyle/>
        <a:p>
          <a:endParaRPr lang="zh-CN" altLang="en-US"/>
        </a:p>
      </dgm:t>
    </dgm:pt>
    <dgm:pt modelId="{FDDE176A-1521-4BFD-8C86-6A4EED827F53}" type="sibTrans" cxnId="{0F4D6269-A244-4EE9-83FF-342C1820DF81}">
      <dgm:prSet/>
      <dgm:spPr/>
      <dgm:t>
        <a:bodyPr/>
        <a:lstStyle/>
        <a:p>
          <a:endParaRPr lang="zh-CN" altLang="en-US"/>
        </a:p>
      </dgm:t>
    </dgm:pt>
    <dgm:pt modelId="{A0DF7007-6275-46F1-BB1E-E1872BF827A8}">
      <dgm:prSet custT="1"/>
      <dgm:spPr/>
      <dgm:t>
        <a:bodyPr/>
        <a:lstStyle/>
        <a:p>
          <a:r>
            <a:rPr lang="en-US" sz="900" b="0" dirty="0"/>
            <a:t>Disaster Recovery </a:t>
          </a:r>
          <a:endParaRPr lang="zh-CN" altLang="en-US" sz="900" dirty="0"/>
        </a:p>
      </dgm:t>
    </dgm:pt>
    <dgm:pt modelId="{47721BF8-FD40-4074-BDF5-CB47D5935574}" type="parTrans" cxnId="{69B4D052-5C56-4B2C-9E14-ECCCC4C841F9}">
      <dgm:prSet/>
      <dgm:spPr/>
      <dgm:t>
        <a:bodyPr/>
        <a:lstStyle/>
        <a:p>
          <a:endParaRPr lang="zh-CN" altLang="en-US"/>
        </a:p>
      </dgm:t>
    </dgm:pt>
    <dgm:pt modelId="{BAD93555-3C11-4CE8-801C-C0A6F9EB20C4}" type="sibTrans" cxnId="{69B4D052-5C56-4B2C-9E14-ECCCC4C841F9}">
      <dgm:prSet/>
      <dgm:spPr/>
      <dgm:t>
        <a:bodyPr/>
        <a:lstStyle/>
        <a:p>
          <a:endParaRPr lang="zh-CN" altLang="en-US"/>
        </a:p>
      </dgm:t>
    </dgm:pt>
    <dgm:pt modelId="{1B305664-CE44-4F4F-BC6B-1885C69190E1}">
      <dgm:prSet custT="1"/>
      <dgm:spPr/>
      <dgm:t>
        <a:bodyPr/>
        <a:lstStyle/>
        <a:p>
          <a:r>
            <a:rPr lang="en-US" sz="900" b="0" dirty="0"/>
            <a:t>Performance Monitoring</a:t>
          </a:r>
          <a:endParaRPr lang="zh-CN" altLang="en-US" sz="900" dirty="0"/>
        </a:p>
      </dgm:t>
    </dgm:pt>
    <dgm:pt modelId="{96058473-E403-4BEF-96F3-74CFBF290AF7}" type="parTrans" cxnId="{C58926AD-35B2-41CD-9B38-B7861C77FDC3}">
      <dgm:prSet/>
      <dgm:spPr/>
      <dgm:t>
        <a:bodyPr/>
        <a:lstStyle/>
        <a:p>
          <a:endParaRPr lang="zh-CN" altLang="en-US"/>
        </a:p>
      </dgm:t>
    </dgm:pt>
    <dgm:pt modelId="{0658AFAB-1D45-4009-90CE-607B7977DB0B}" type="sibTrans" cxnId="{C58926AD-35B2-41CD-9B38-B7861C77FDC3}">
      <dgm:prSet/>
      <dgm:spPr/>
      <dgm:t>
        <a:bodyPr/>
        <a:lstStyle/>
        <a:p>
          <a:endParaRPr lang="zh-CN" altLang="en-US"/>
        </a:p>
      </dgm:t>
    </dgm:pt>
    <dgm:pt modelId="{6269F15E-EA5F-459C-93A7-1FE174C7332D}">
      <dgm:prSet custT="1"/>
      <dgm:spPr/>
      <dgm:t>
        <a:bodyPr/>
        <a:lstStyle/>
        <a:p>
          <a:r>
            <a:rPr lang="en-US" sz="900" b="0" dirty="0"/>
            <a:t>Code Rollback</a:t>
          </a:r>
          <a:endParaRPr lang="zh-CN" altLang="en-US" sz="900" dirty="0"/>
        </a:p>
      </dgm:t>
    </dgm:pt>
    <dgm:pt modelId="{591EA266-84E5-4418-A9B9-A260D888A67F}" type="parTrans" cxnId="{AF2A51EA-4ABE-486E-8A28-6BD968594E52}">
      <dgm:prSet/>
      <dgm:spPr/>
      <dgm:t>
        <a:bodyPr/>
        <a:lstStyle/>
        <a:p>
          <a:endParaRPr lang="zh-CN" altLang="en-US"/>
        </a:p>
      </dgm:t>
    </dgm:pt>
    <dgm:pt modelId="{1FB44A7F-AE29-4C85-B7E5-146E10C6FE4B}" type="sibTrans" cxnId="{AF2A51EA-4ABE-486E-8A28-6BD968594E52}">
      <dgm:prSet/>
      <dgm:spPr/>
      <dgm:t>
        <a:bodyPr/>
        <a:lstStyle/>
        <a:p>
          <a:endParaRPr lang="zh-CN" altLang="en-US"/>
        </a:p>
      </dgm:t>
    </dgm:pt>
    <dgm:pt modelId="{E2FBB5D7-BB53-4C8D-BB83-BDA396623EB6}">
      <dgm:prSet custT="1"/>
      <dgm:spPr/>
      <dgm:t>
        <a:bodyPr/>
        <a:lstStyle/>
        <a:p>
          <a:r>
            <a:rPr lang="en-US" altLang="zh-CN" sz="900" dirty="0"/>
            <a:t>Deployment plan</a:t>
          </a:r>
          <a:endParaRPr lang="zh-CN" altLang="en-US" sz="900" dirty="0"/>
        </a:p>
      </dgm:t>
    </dgm:pt>
    <dgm:pt modelId="{50707B0B-F27F-4B6B-ADB3-22F631552E53}" type="parTrans" cxnId="{1B0098F7-02ED-4EBC-84F5-98EC45CDD418}">
      <dgm:prSet/>
      <dgm:spPr/>
      <dgm:t>
        <a:bodyPr/>
        <a:lstStyle/>
        <a:p>
          <a:endParaRPr lang="zh-CN" altLang="en-US"/>
        </a:p>
      </dgm:t>
    </dgm:pt>
    <dgm:pt modelId="{37A873B9-2A14-4D28-9629-DB0DD89B3BCE}" type="sibTrans" cxnId="{1B0098F7-02ED-4EBC-84F5-98EC45CDD418}">
      <dgm:prSet/>
      <dgm:spPr/>
      <dgm:t>
        <a:bodyPr/>
        <a:lstStyle/>
        <a:p>
          <a:endParaRPr lang="zh-CN" altLang="en-US"/>
        </a:p>
      </dgm:t>
    </dgm:pt>
    <dgm:pt modelId="{5075DA3F-2147-43DC-871D-7D84AC270C2C}">
      <dgm:prSet custT="1"/>
      <dgm:spPr/>
      <dgm:t>
        <a:bodyPr/>
        <a:lstStyle/>
        <a:p>
          <a:r>
            <a:rPr lang="en-US" sz="900" b="0"/>
            <a:t>order hardware and software</a:t>
          </a:r>
          <a:endParaRPr lang="zh-CN" altLang="en-US" sz="900" dirty="0"/>
        </a:p>
      </dgm:t>
    </dgm:pt>
    <dgm:pt modelId="{C729A328-8BD5-4E76-AC3B-A093F3B496A0}" type="parTrans" cxnId="{7D8A5433-7286-4180-9FAB-62F2C1DFE4B1}">
      <dgm:prSet/>
      <dgm:spPr/>
      <dgm:t>
        <a:bodyPr/>
        <a:lstStyle/>
        <a:p>
          <a:endParaRPr lang="zh-CN" altLang="en-US"/>
        </a:p>
      </dgm:t>
    </dgm:pt>
    <dgm:pt modelId="{94DDBF23-7833-4196-8DBB-484EFB1EFA05}" type="sibTrans" cxnId="{7D8A5433-7286-4180-9FAB-62F2C1DFE4B1}">
      <dgm:prSet/>
      <dgm:spPr/>
      <dgm:t>
        <a:bodyPr/>
        <a:lstStyle/>
        <a:p>
          <a:endParaRPr lang="zh-CN" altLang="en-US"/>
        </a:p>
      </dgm:t>
    </dgm:pt>
    <dgm:pt modelId="{8033730D-F839-4657-996C-F596191631E1}">
      <dgm:prSet custT="1"/>
      <dgm:spPr/>
      <dgm:t>
        <a:bodyPr/>
        <a:lstStyle/>
        <a:p>
          <a:r>
            <a:rPr lang="en-US" sz="900" b="0"/>
            <a:t>Hardware installment</a:t>
          </a:r>
          <a:endParaRPr lang="zh-CN" altLang="en-US" sz="900" dirty="0"/>
        </a:p>
      </dgm:t>
    </dgm:pt>
    <dgm:pt modelId="{A212FB23-0CDD-4781-BED1-3C1A84FA0BA0}" type="parTrans" cxnId="{82AE906F-E2DD-4F63-A228-96E723C26616}">
      <dgm:prSet/>
      <dgm:spPr/>
      <dgm:t>
        <a:bodyPr/>
        <a:lstStyle/>
        <a:p>
          <a:endParaRPr lang="zh-CN" altLang="en-US"/>
        </a:p>
      </dgm:t>
    </dgm:pt>
    <dgm:pt modelId="{8F338503-CE84-4BA8-ABEE-B86A3F3828F9}" type="sibTrans" cxnId="{82AE906F-E2DD-4F63-A228-96E723C26616}">
      <dgm:prSet/>
      <dgm:spPr/>
      <dgm:t>
        <a:bodyPr/>
        <a:lstStyle/>
        <a:p>
          <a:endParaRPr lang="zh-CN" altLang="en-US"/>
        </a:p>
      </dgm:t>
    </dgm:pt>
    <dgm:pt modelId="{1DCE16CE-E856-42A4-BC61-18B6B6E74C84}">
      <dgm:prSet custT="1"/>
      <dgm:spPr/>
      <dgm:t>
        <a:bodyPr/>
        <a:lstStyle/>
        <a:p>
          <a:r>
            <a:rPr lang="en-US" sz="900" b="0"/>
            <a:t>CPU</a:t>
          </a:r>
          <a:endParaRPr lang="zh-CN" altLang="en-US" sz="900" dirty="0"/>
        </a:p>
      </dgm:t>
    </dgm:pt>
    <dgm:pt modelId="{DF45E97A-C309-4FB3-B646-19A661DA5F12}" type="parTrans" cxnId="{39D60EBD-B01C-4CF9-B184-94EB7063A4C0}">
      <dgm:prSet/>
      <dgm:spPr/>
      <dgm:t>
        <a:bodyPr/>
        <a:lstStyle/>
        <a:p>
          <a:endParaRPr lang="zh-CN" altLang="en-US"/>
        </a:p>
      </dgm:t>
    </dgm:pt>
    <dgm:pt modelId="{FF3A3838-DEC8-4A86-9635-052F19AD6F62}" type="sibTrans" cxnId="{39D60EBD-B01C-4CF9-B184-94EB7063A4C0}">
      <dgm:prSet/>
      <dgm:spPr/>
      <dgm:t>
        <a:bodyPr/>
        <a:lstStyle/>
        <a:p>
          <a:endParaRPr lang="zh-CN" altLang="en-US"/>
        </a:p>
      </dgm:t>
    </dgm:pt>
    <dgm:pt modelId="{42E3F23A-66E0-431B-BFB3-AA8AF6F3F6F7}">
      <dgm:prSet custT="1"/>
      <dgm:spPr/>
      <dgm:t>
        <a:bodyPr/>
        <a:lstStyle/>
        <a:p>
          <a:r>
            <a:rPr lang="en-US" sz="900" b="0"/>
            <a:t>RAM</a:t>
          </a:r>
          <a:endParaRPr lang="zh-CN" altLang="en-US" sz="900" dirty="0"/>
        </a:p>
      </dgm:t>
    </dgm:pt>
    <dgm:pt modelId="{B89341CA-5718-42C6-A460-7F78B29681D2}" type="parTrans" cxnId="{59D0D7B9-2783-4097-BC04-0DBA29C8D5E8}">
      <dgm:prSet/>
      <dgm:spPr/>
      <dgm:t>
        <a:bodyPr/>
        <a:lstStyle/>
        <a:p>
          <a:endParaRPr lang="zh-CN" altLang="en-US"/>
        </a:p>
      </dgm:t>
    </dgm:pt>
    <dgm:pt modelId="{29431CE8-84D2-45E6-A5D6-260D38D5F46B}" type="sibTrans" cxnId="{59D0D7B9-2783-4097-BC04-0DBA29C8D5E8}">
      <dgm:prSet/>
      <dgm:spPr/>
      <dgm:t>
        <a:bodyPr/>
        <a:lstStyle/>
        <a:p>
          <a:endParaRPr lang="zh-CN" altLang="en-US"/>
        </a:p>
      </dgm:t>
    </dgm:pt>
    <dgm:pt modelId="{9BC01E72-4356-4672-AD7B-52C189240722}">
      <dgm:prSet custT="1"/>
      <dgm:spPr/>
      <dgm:t>
        <a:bodyPr/>
        <a:lstStyle/>
        <a:p>
          <a:r>
            <a:rPr lang="en-US" sz="900" b="0"/>
            <a:t>Disk</a:t>
          </a:r>
          <a:endParaRPr lang="zh-CN" altLang="en-US" sz="900" dirty="0"/>
        </a:p>
      </dgm:t>
    </dgm:pt>
    <dgm:pt modelId="{1F7843AD-9881-4EDF-8F53-1D313C426EB0}" type="parTrans" cxnId="{2E1001DC-0C89-40E3-B7A1-22E940BA5E88}">
      <dgm:prSet/>
      <dgm:spPr/>
      <dgm:t>
        <a:bodyPr/>
        <a:lstStyle/>
        <a:p>
          <a:endParaRPr lang="zh-CN" altLang="en-US"/>
        </a:p>
      </dgm:t>
    </dgm:pt>
    <dgm:pt modelId="{64A7E2CB-C6CF-41E4-BE7B-1312A5E50BAB}" type="sibTrans" cxnId="{2E1001DC-0C89-40E3-B7A1-22E940BA5E88}">
      <dgm:prSet/>
      <dgm:spPr/>
      <dgm:t>
        <a:bodyPr/>
        <a:lstStyle/>
        <a:p>
          <a:endParaRPr lang="zh-CN" altLang="en-US"/>
        </a:p>
      </dgm:t>
    </dgm:pt>
    <dgm:pt modelId="{2F0F9FCA-D7F8-402A-A26C-E23E43600CC2}">
      <dgm:prSet custT="1"/>
      <dgm:spPr/>
      <dgm:t>
        <a:bodyPr/>
        <a:lstStyle/>
        <a:p>
          <a:r>
            <a:rPr lang="en-US" sz="900" b="0"/>
            <a:t>Network</a:t>
          </a:r>
          <a:endParaRPr lang="zh-CN" altLang="en-US" sz="900" dirty="0"/>
        </a:p>
      </dgm:t>
    </dgm:pt>
    <dgm:pt modelId="{B24BE42F-2BC8-4D46-9CE4-71102C98E207}" type="parTrans" cxnId="{72800E79-56A1-4309-8582-21251AD200D3}">
      <dgm:prSet/>
      <dgm:spPr/>
      <dgm:t>
        <a:bodyPr/>
        <a:lstStyle/>
        <a:p>
          <a:endParaRPr lang="zh-CN" altLang="en-US"/>
        </a:p>
      </dgm:t>
    </dgm:pt>
    <dgm:pt modelId="{8D3A9C1C-6FAA-493C-BD49-77BEA6A1C45F}" type="sibTrans" cxnId="{72800E79-56A1-4309-8582-21251AD200D3}">
      <dgm:prSet/>
      <dgm:spPr/>
      <dgm:t>
        <a:bodyPr/>
        <a:lstStyle/>
        <a:p>
          <a:endParaRPr lang="zh-CN" altLang="en-US"/>
        </a:p>
      </dgm:t>
    </dgm:pt>
    <dgm:pt modelId="{F619C593-CF23-483F-8B0B-A2CD3A879831}">
      <dgm:prSet custT="1"/>
      <dgm:spPr/>
      <dgm:t>
        <a:bodyPr/>
        <a:lstStyle/>
        <a:p>
          <a:r>
            <a:rPr lang="en-US" sz="900" b="0"/>
            <a:t>Server</a:t>
          </a:r>
          <a:endParaRPr lang="zh-CN" altLang="en-US" sz="900" dirty="0"/>
        </a:p>
      </dgm:t>
    </dgm:pt>
    <dgm:pt modelId="{7E64A646-1DD5-48FB-98CD-0049F2B0F909}" type="parTrans" cxnId="{8054DE96-92E0-4987-8150-68DDBC6379F2}">
      <dgm:prSet/>
      <dgm:spPr/>
      <dgm:t>
        <a:bodyPr/>
        <a:lstStyle/>
        <a:p>
          <a:endParaRPr lang="zh-CN" altLang="en-US"/>
        </a:p>
      </dgm:t>
    </dgm:pt>
    <dgm:pt modelId="{9A805918-1A6B-4133-94C5-8EA2D3239D15}" type="sibTrans" cxnId="{8054DE96-92E0-4987-8150-68DDBC6379F2}">
      <dgm:prSet/>
      <dgm:spPr/>
      <dgm:t>
        <a:bodyPr/>
        <a:lstStyle/>
        <a:p>
          <a:endParaRPr lang="zh-CN" altLang="en-US"/>
        </a:p>
      </dgm:t>
    </dgm:pt>
    <dgm:pt modelId="{5CB99604-151E-4894-905F-CAD8387CE399}">
      <dgm:prSet custT="1"/>
      <dgm:spPr/>
      <dgm:t>
        <a:bodyPr/>
        <a:lstStyle/>
        <a:p>
          <a:r>
            <a:rPr lang="en-US" sz="900" b="0"/>
            <a:t>software installment</a:t>
          </a:r>
          <a:endParaRPr lang="zh-CN" altLang="en-US" sz="900" dirty="0"/>
        </a:p>
      </dgm:t>
    </dgm:pt>
    <dgm:pt modelId="{6B290324-E12B-4D96-B784-F252B7800F4D}" type="parTrans" cxnId="{4D0649A2-EB93-4733-8060-417390ED3F14}">
      <dgm:prSet/>
      <dgm:spPr/>
      <dgm:t>
        <a:bodyPr/>
        <a:lstStyle/>
        <a:p>
          <a:endParaRPr lang="zh-CN" altLang="en-US"/>
        </a:p>
      </dgm:t>
    </dgm:pt>
    <dgm:pt modelId="{8124BAB5-23B9-42A0-A46B-1DA25AE7C0E3}" type="sibTrans" cxnId="{4D0649A2-EB93-4733-8060-417390ED3F14}">
      <dgm:prSet/>
      <dgm:spPr/>
      <dgm:t>
        <a:bodyPr/>
        <a:lstStyle/>
        <a:p>
          <a:endParaRPr lang="zh-CN" altLang="en-US"/>
        </a:p>
      </dgm:t>
    </dgm:pt>
    <dgm:pt modelId="{67659F2E-3033-4B34-AB89-F12387C5954D}">
      <dgm:prSet custT="1"/>
      <dgm:spPr/>
      <dgm:t>
        <a:bodyPr/>
        <a:lstStyle/>
        <a:p>
          <a:r>
            <a:rPr lang="en-US" sz="900" b="0"/>
            <a:t>Database</a:t>
          </a:r>
          <a:endParaRPr lang="zh-CN" altLang="en-US" sz="900" dirty="0"/>
        </a:p>
      </dgm:t>
    </dgm:pt>
    <dgm:pt modelId="{D7BCBB69-FFAB-4236-BB4A-DE5A742F817A}" type="parTrans" cxnId="{A958619A-03E7-43D0-B4EE-2DE499B18C4A}">
      <dgm:prSet/>
      <dgm:spPr/>
      <dgm:t>
        <a:bodyPr/>
        <a:lstStyle/>
        <a:p>
          <a:endParaRPr lang="zh-CN" altLang="en-US"/>
        </a:p>
      </dgm:t>
    </dgm:pt>
    <dgm:pt modelId="{FB5EE933-2092-4F40-B98B-999C420690DD}" type="sibTrans" cxnId="{A958619A-03E7-43D0-B4EE-2DE499B18C4A}">
      <dgm:prSet/>
      <dgm:spPr/>
      <dgm:t>
        <a:bodyPr/>
        <a:lstStyle/>
        <a:p>
          <a:endParaRPr lang="zh-CN" altLang="en-US"/>
        </a:p>
      </dgm:t>
    </dgm:pt>
    <dgm:pt modelId="{6B901D44-AE06-4C99-99F3-413F5A2C27E4}">
      <dgm:prSet custT="1"/>
      <dgm:spPr/>
      <dgm:t>
        <a:bodyPr/>
        <a:lstStyle/>
        <a:p>
          <a:r>
            <a:rPr lang="en-US" sz="900" b="0"/>
            <a:t>Load Balancer</a:t>
          </a:r>
          <a:endParaRPr lang="zh-CN" altLang="en-US" sz="900" dirty="0"/>
        </a:p>
      </dgm:t>
    </dgm:pt>
    <dgm:pt modelId="{4EDF197C-015D-4DE8-9CE9-85D5635D521B}" type="parTrans" cxnId="{A83D2EF6-58D1-43D0-9566-202E501BA9AD}">
      <dgm:prSet/>
      <dgm:spPr/>
      <dgm:t>
        <a:bodyPr/>
        <a:lstStyle/>
        <a:p>
          <a:endParaRPr lang="zh-CN" altLang="en-US"/>
        </a:p>
      </dgm:t>
    </dgm:pt>
    <dgm:pt modelId="{9AD1B882-8C57-482D-B68F-A6D7703AADB5}" type="sibTrans" cxnId="{A83D2EF6-58D1-43D0-9566-202E501BA9AD}">
      <dgm:prSet/>
      <dgm:spPr/>
      <dgm:t>
        <a:bodyPr/>
        <a:lstStyle/>
        <a:p>
          <a:endParaRPr lang="zh-CN" altLang="en-US"/>
        </a:p>
      </dgm:t>
    </dgm:pt>
    <dgm:pt modelId="{B43AD5BB-EC41-43A5-B893-C80EFFF7BF1E}">
      <dgm:prSet custT="1"/>
      <dgm:spPr/>
      <dgm:t>
        <a:bodyPr/>
        <a:lstStyle/>
        <a:p>
          <a:r>
            <a:rPr lang="en-US" sz="900" b="0"/>
            <a:t>Monitoring and Logging</a:t>
          </a:r>
          <a:endParaRPr lang="zh-CN" altLang="en-US" sz="900" dirty="0"/>
        </a:p>
      </dgm:t>
    </dgm:pt>
    <dgm:pt modelId="{A250A244-FE9A-43B1-890D-ECA2793DE3F9}" type="parTrans" cxnId="{7B7EC56C-DCF3-4385-8D23-1375FF2AFADB}">
      <dgm:prSet/>
      <dgm:spPr/>
      <dgm:t>
        <a:bodyPr/>
        <a:lstStyle/>
        <a:p>
          <a:endParaRPr lang="zh-CN" altLang="en-US"/>
        </a:p>
      </dgm:t>
    </dgm:pt>
    <dgm:pt modelId="{2D959B1E-B74C-4EE5-9F16-30755E802E27}" type="sibTrans" cxnId="{7B7EC56C-DCF3-4385-8D23-1375FF2AFADB}">
      <dgm:prSet/>
      <dgm:spPr/>
      <dgm:t>
        <a:bodyPr/>
        <a:lstStyle/>
        <a:p>
          <a:endParaRPr lang="zh-CN" altLang="en-US"/>
        </a:p>
      </dgm:t>
    </dgm:pt>
    <dgm:pt modelId="{8C398CA9-69FB-4355-81D9-721A7BD21D21}">
      <dgm:prSet custT="1"/>
      <dgm:spPr/>
      <dgm:t>
        <a:bodyPr/>
        <a:lstStyle/>
        <a:p>
          <a:r>
            <a:rPr lang="en-US" sz="900" b="0" dirty="0"/>
            <a:t>Docker</a:t>
          </a:r>
          <a:endParaRPr lang="zh-CN" altLang="en-US" sz="900" dirty="0"/>
        </a:p>
      </dgm:t>
    </dgm:pt>
    <dgm:pt modelId="{4FD6A62E-AEC7-4CA7-908B-55FB5DC044DC}" type="parTrans" cxnId="{74A04C10-22F1-4E9D-A2C6-167E670B3D8E}">
      <dgm:prSet/>
      <dgm:spPr/>
      <dgm:t>
        <a:bodyPr/>
        <a:lstStyle/>
        <a:p>
          <a:endParaRPr lang="zh-CN" altLang="en-US"/>
        </a:p>
      </dgm:t>
    </dgm:pt>
    <dgm:pt modelId="{1C833662-68FD-4D9C-B240-7EFF87C31008}" type="sibTrans" cxnId="{74A04C10-22F1-4E9D-A2C6-167E670B3D8E}">
      <dgm:prSet/>
      <dgm:spPr/>
      <dgm:t>
        <a:bodyPr/>
        <a:lstStyle/>
        <a:p>
          <a:endParaRPr lang="zh-CN" altLang="en-US"/>
        </a:p>
      </dgm:t>
    </dgm:pt>
    <dgm:pt modelId="{79C5A1C0-E801-4C90-A4E9-972A58D6CB32}">
      <dgm:prSet custT="1"/>
      <dgm:spPr/>
      <dgm:t>
        <a:bodyPr/>
        <a:lstStyle/>
        <a:p>
          <a:r>
            <a:rPr lang="en-US" sz="900" b="0" dirty="0"/>
            <a:t>Jenkins</a:t>
          </a:r>
          <a:endParaRPr lang="zh-CN" altLang="en-US" sz="900" dirty="0"/>
        </a:p>
      </dgm:t>
    </dgm:pt>
    <dgm:pt modelId="{58169882-43C3-4300-9698-A5F4D1A2E9A0}" type="parTrans" cxnId="{C3687778-7017-4F6A-B26B-21808FE61E5A}">
      <dgm:prSet/>
      <dgm:spPr/>
      <dgm:t>
        <a:bodyPr/>
        <a:lstStyle/>
        <a:p>
          <a:endParaRPr lang="zh-CN" altLang="en-US"/>
        </a:p>
      </dgm:t>
    </dgm:pt>
    <dgm:pt modelId="{0674435B-5022-4D8E-BEE7-29A3D73DEF6F}" type="sibTrans" cxnId="{C3687778-7017-4F6A-B26B-21808FE61E5A}">
      <dgm:prSet/>
      <dgm:spPr/>
      <dgm:t>
        <a:bodyPr/>
        <a:lstStyle/>
        <a:p>
          <a:endParaRPr lang="zh-CN" altLang="en-US"/>
        </a:p>
      </dgm:t>
    </dgm:pt>
    <dgm:pt modelId="{CBF87B7F-9DB5-4D74-BB1F-EBE065CD254B}">
      <dgm:prSet custT="1"/>
      <dgm:spPr/>
      <dgm:t>
        <a:bodyPr/>
        <a:lstStyle/>
        <a:p>
          <a:r>
            <a:rPr lang="en-US" sz="900" b="0" dirty="0"/>
            <a:t>Nginx</a:t>
          </a:r>
          <a:endParaRPr lang="zh-CN" altLang="en-US" sz="900" dirty="0"/>
        </a:p>
      </dgm:t>
    </dgm:pt>
    <dgm:pt modelId="{897DFB3F-ECA9-4BC5-B33F-163540C85E8D}" type="parTrans" cxnId="{0F05643A-6D4E-4B53-97C3-C57A424B0875}">
      <dgm:prSet/>
      <dgm:spPr/>
      <dgm:t>
        <a:bodyPr/>
        <a:lstStyle/>
        <a:p>
          <a:endParaRPr lang="zh-CN" altLang="en-US"/>
        </a:p>
      </dgm:t>
    </dgm:pt>
    <dgm:pt modelId="{E3D20100-CE1D-4177-B177-7A314DC3DA56}" type="sibTrans" cxnId="{0F05643A-6D4E-4B53-97C3-C57A424B0875}">
      <dgm:prSet/>
      <dgm:spPr/>
      <dgm:t>
        <a:bodyPr/>
        <a:lstStyle/>
        <a:p>
          <a:endParaRPr lang="zh-CN" altLang="en-US"/>
        </a:p>
      </dgm:t>
    </dgm:pt>
    <dgm:pt modelId="{5DCD173C-F333-4138-A71C-DB80B045A393}">
      <dgm:prSet custT="1"/>
      <dgm:spPr/>
      <dgm:t>
        <a:bodyPr/>
        <a:lstStyle/>
        <a:p>
          <a:r>
            <a:rPr lang="en-US" sz="900" b="0" dirty="0"/>
            <a:t>Configuration</a:t>
          </a:r>
          <a:endParaRPr lang="zh-CN" altLang="en-US" sz="900" dirty="0"/>
        </a:p>
      </dgm:t>
    </dgm:pt>
    <dgm:pt modelId="{D64E6E4E-5DB5-4866-9BBF-94B710AD163E}" type="parTrans" cxnId="{E46F8BBF-1644-4398-B93E-888478C7D2F2}">
      <dgm:prSet/>
      <dgm:spPr/>
      <dgm:t>
        <a:bodyPr/>
        <a:lstStyle/>
        <a:p>
          <a:endParaRPr lang="zh-CN" altLang="en-US"/>
        </a:p>
      </dgm:t>
    </dgm:pt>
    <dgm:pt modelId="{14DA976E-FD11-4C29-8072-9DEFEE5E3843}" type="sibTrans" cxnId="{E46F8BBF-1644-4398-B93E-888478C7D2F2}">
      <dgm:prSet/>
      <dgm:spPr/>
      <dgm:t>
        <a:bodyPr/>
        <a:lstStyle/>
        <a:p>
          <a:endParaRPr lang="zh-CN" altLang="en-US"/>
        </a:p>
      </dgm:t>
    </dgm:pt>
    <dgm:pt modelId="{BD2B5834-CC4E-4335-9254-8ECB526EAC89}">
      <dgm:prSet custT="1"/>
      <dgm:spPr/>
      <dgm:t>
        <a:bodyPr/>
        <a:lstStyle/>
        <a:p>
          <a:r>
            <a:rPr lang="en-US" sz="900" b="0" dirty="0"/>
            <a:t>development  environment</a:t>
          </a:r>
          <a:endParaRPr lang="zh-CN" altLang="en-US" sz="900" dirty="0"/>
        </a:p>
      </dgm:t>
    </dgm:pt>
    <dgm:pt modelId="{A229015C-197C-4F23-8522-6672289FBAFE}" type="parTrans" cxnId="{3CC724D1-68E0-496A-AEF9-C59952CE182B}">
      <dgm:prSet/>
      <dgm:spPr/>
      <dgm:t>
        <a:bodyPr/>
        <a:lstStyle/>
        <a:p>
          <a:endParaRPr lang="zh-CN" altLang="en-US"/>
        </a:p>
      </dgm:t>
    </dgm:pt>
    <dgm:pt modelId="{0CD275E4-4CF5-44F9-9D76-7CE0B040C261}" type="sibTrans" cxnId="{3CC724D1-68E0-496A-AEF9-C59952CE182B}">
      <dgm:prSet/>
      <dgm:spPr/>
      <dgm:t>
        <a:bodyPr/>
        <a:lstStyle/>
        <a:p>
          <a:endParaRPr lang="zh-CN" altLang="en-US"/>
        </a:p>
      </dgm:t>
    </dgm:pt>
    <dgm:pt modelId="{3F987A48-0488-4410-B43A-AE5970395141}">
      <dgm:prSet custT="1"/>
      <dgm:spPr/>
      <dgm:t>
        <a:bodyPr/>
        <a:lstStyle/>
        <a:p>
          <a:r>
            <a:rPr lang="en-US" sz="900" b="0"/>
            <a:t>test environment</a:t>
          </a:r>
          <a:endParaRPr lang="zh-CN" altLang="en-US" sz="900" dirty="0"/>
        </a:p>
      </dgm:t>
    </dgm:pt>
    <dgm:pt modelId="{AF5962AD-20A6-41F0-B548-B0B8C9E921F6}" type="parTrans" cxnId="{8DB01485-7B4F-48A8-AFE9-C8C83B557121}">
      <dgm:prSet/>
      <dgm:spPr/>
      <dgm:t>
        <a:bodyPr/>
        <a:lstStyle/>
        <a:p>
          <a:endParaRPr lang="zh-CN" altLang="en-US"/>
        </a:p>
      </dgm:t>
    </dgm:pt>
    <dgm:pt modelId="{AB64362C-A8B7-40EB-83CE-933DEDC747B0}" type="sibTrans" cxnId="{8DB01485-7B4F-48A8-AFE9-C8C83B557121}">
      <dgm:prSet/>
      <dgm:spPr/>
      <dgm:t>
        <a:bodyPr/>
        <a:lstStyle/>
        <a:p>
          <a:endParaRPr lang="zh-CN" altLang="en-US"/>
        </a:p>
      </dgm:t>
    </dgm:pt>
    <dgm:pt modelId="{ADCD074C-CD82-4C00-8DC1-7CA7E65D94AF}">
      <dgm:prSet custT="1"/>
      <dgm:spPr/>
      <dgm:t>
        <a:bodyPr/>
        <a:lstStyle/>
        <a:p>
          <a:r>
            <a:rPr lang="en-US" sz="900" b="0"/>
            <a:t>production environment</a:t>
          </a:r>
          <a:endParaRPr lang="zh-CN" altLang="en-US" sz="900" dirty="0"/>
        </a:p>
      </dgm:t>
    </dgm:pt>
    <dgm:pt modelId="{83F518D1-26C8-425D-8533-2CFBBC7FAE29}" type="parTrans" cxnId="{FDCD9C66-4AB5-4A86-9DE8-22762F77088D}">
      <dgm:prSet/>
      <dgm:spPr/>
      <dgm:t>
        <a:bodyPr/>
        <a:lstStyle/>
        <a:p>
          <a:endParaRPr lang="zh-CN" altLang="en-US"/>
        </a:p>
      </dgm:t>
    </dgm:pt>
    <dgm:pt modelId="{E8253959-66D6-4CAD-9DB0-1AFE3C511C96}" type="sibTrans" cxnId="{FDCD9C66-4AB5-4A86-9DE8-22762F77088D}">
      <dgm:prSet/>
      <dgm:spPr/>
      <dgm:t>
        <a:bodyPr/>
        <a:lstStyle/>
        <a:p>
          <a:endParaRPr lang="zh-CN" altLang="en-US"/>
        </a:p>
      </dgm:t>
    </dgm:pt>
    <dgm:pt modelId="{D1712949-66DA-46D3-B2EA-69B2F14CF48D}">
      <dgm:prSet custT="1"/>
      <dgm:spPr/>
      <dgm:t>
        <a:bodyPr/>
        <a:lstStyle/>
        <a:p>
          <a:r>
            <a:rPr lang="en-US" sz="900" b="0" dirty="0"/>
            <a:t>configure the networ</a:t>
          </a:r>
          <a:r>
            <a:rPr lang="en-US" altLang="zh-CN" sz="900" b="0" dirty="0"/>
            <a:t>k</a:t>
          </a:r>
          <a:r>
            <a:rPr lang="en-US" sz="900" b="0" dirty="0"/>
            <a:t> and firewall and security</a:t>
          </a:r>
          <a:endParaRPr lang="zh-CN" altLang="en-US" sz="900" dirty="0"/>
        </a:p>
      </dgm:t>
    </dgm:pt>
    <dgm:pt modelId="{74193F96-664D-4B48-B5A4-87D53E216DF5}" type="parTrans" cxnId="{C92E2301-0438-44D5-BB20-7ED8AE7C1A4E}">
      <dgm:prSet/>
      <dgm:spPr/>
      <dgm:t>
        <a:bodyPr/>
        <a:lstStyle/>
        <a:p>
          <a:endParaRPr lang="zh-CN" altLang="en-US"/>
        </a:p>
      </dgm:t>
    </dgm:pt>
    <dgm:pt modelId="{06A1362E-8101-48EC-BC8A-47FF920F1583}" type="sibTrans" cxnId="{C92E2301-0438-44D5-BB20-7ED8AE7C1A4E}">
      <dgm:prSet/>
      <dgm:spPr/>
      <dgm:t>
        <a:bodyPr/>
        <a:lstStyle/>
        <a:p>
          <a:endParaRPr lang="zh-CN" altLang="en-US"/>
        </a:p>
      </dgm:t>
    </dgm:pt>
    <dgm:pt modelId="{EA3101CF-9783-47F0-9F07-9EC21772AF2C}">
      <dgm:prSet custT="1"/>
      <dgm:spPr/>
      <dgm:t>
        <a:bodyPr/>
        <a:lstStyle/>
        <a:p>
          <a:r>
            <a:rPr lang="en-US" sz="900" b="1"/>
            <a:t>deployment Solution</a:t>
          </a:r>
          <a:endParaRPr lang="zh-CN" altLang="en-US" sz="900" dirty="0"/>
        </a:p>
      </dgm:t>
    </dgm:pt>
    <dgm:pt modelId="{E57524C5-C69F-4573-BA8C-56B6A1165399}" type="sibTrans" cxnId="{0B3EC257-1412-44C3-85DD-05D732CCE5DA}">
      <dgm:prSet/>
      <dgm:spPr/>
      <dgm:t>
        <a:bodyPr/>
        <a:lstStyle/>
        <a:p>
          <a:endParaRPr lang="zh-CN" altLang="en-US"/>
        </a:p>
      </dgm:t>
    </dgm:pt>
    <dgm:pt modelId="{FC77FAB4-7308-45B4-826B-88ED87BA5209}" type="parTrans" cxnId="{0B3EC257-1412-44C3-85DD-05D732CCE5DA}">
      <dgm:prSet/>
      <dgm:spPr/>
      <dgm:t>
        <a:bodyPr/>
        <a:lstStyle/>
        <a:p>
          <a:endParaRPr lang="zh-CN" altLang="en-US"/>
        </a:p>
      </dgm:t>
    </dgm:pt>
    <dgm:pt modelId="{AC05A5A9-56B9-4E61-A807-7419EF99413D}">
      <dgm:prSet custT="1"/>
      <dgm:spPr/>
      <dgm:t>
        <a:bodyPr/>
        <a:lstStyle/>
        <a:p>
          <a:r>
            <a:rPr lang="en-US" sz="900" b="0" dirty="0"/>
            <a:t>deployment tools</a:t>
          </a:r>
          <a:endParaRPr lang="zh-CN" altLang="en-US" sz="900" dirty="0"/>
        </a:p>
      </dgm:t>
    </dgm:pt>
    <dgm:pt modelId="{7E94CC69-19E2-4A94-BABB-4BDA2B08C14C}" type="parTrans" cxnId="{63BEEBFC-E1CD-4717-9891-CDD891509C7E}">
      <dgm:prSet/>
      <dgm:spPr/>
      <dgm:t>
        <a:bodyPr/>
        <a:lstStyle/>
        <a:p>
          <a:endParaRPr lang="zh-CN" altLang="en-US"/>
        </a:p>
      </dgm:t>
    </dgm:pt>
    <dgm:pt modelId="{656BF702-F9EA-4BE2-8D36-F2981F06CE6F}" type="sibTrans" cxnId="{63BEEBFC-E1CD-4717-9891-CDD891509C7E}">
      <dgm:prSet/>
      <dgm:spPr/>
      <dgm:t>
        <a:bodyPr/>
        <a:lstStyle/>
        <a:p>
          <a:endParaRPr lang="zh-CN" altLang="en-US"/>
        </a:p>
      </dgm:t>
    </dgm:pt>
    <dgm:pt modelId="{4CD9D8DD-3715-47E6-9E7F-C274CCB79D5C}">
      <dgm:prSet custT="1"/>
      <dgm:spPr/>
      <dgm:t>
        <a:bodyPr/>
        <a:lstStyle/>
        <a:p>
          <a:r>
            <a:rPr lang="en-US" sz="900" b="0" dirty="0"/>
            <a:t>Jenkins</a:t>
          </a:r>
          <a:endParaRPr lang="zh-CN" altLang="en-US" sz="900" dirty="0"/>
        </a:p>
      </dgm:t>
    </dgm:pt>
    <dgm:pt modelId="{410FE5BC-A16E-4D19-BEC0-83C86C64A600}" type="parTrans" cxnId="{6417DEB5-0A15-4662-B291-C9D6BF888685}">
      <dgm:prSet/>
      <dgm:spPr/>
      <dgm:t>
        <a:bodyPr/>
        <a:lstStyle/>
        <a:p>
          <a:endParaRPr lang="zh-CN" altLang="en-US"/>
        </a:p>
      </dgm:t>
    </dgm:pt>
    <dgm:pt modelId="{3E049BB4-6FE5-4A3A-915D-843FEE7F352D}" type="sibTrans" cxnId="{6417DEB5-0A15-4662-B291-C9D6BF888685}">
      <dgm:prSet/>
      <dgm:spPr/>
      <dgm:t>
        <a:bodyPr/>
        <a:lstStyle/>
        <a:p>
          <a:endParaRPr lang="zh-CN" altLang="en-US"/>
        </a:p>
      </dgm:t>
    </dgm:pt>
    <dgm:pt modelId="{25875A7D-3E34-43CC-ACC3-44FDA7B00444}">
      <dgm:prSet custT="1"/>
      <dgm:spPr/>
      <dgm:t>
        <a:bodyPr/>
        <a:lstStyle/>
        <a:p>
          <a:r>
            <a:rPr lang="en-US" sz="900" b="0" dirty="0"/>
            <a:t>Kubernetes</a:t>
          </a:r>
          <a:endParaRPr lang="zh-CN" altLang="en-US" sz="900" dirty="0"/>
        </a:p>
      </dgm:t>
    </dgm:pt>
    <dgm:pt modelId="{FA6C9B96-8480-4D14-BC8F-4904D0E2751E}" type="parTrans" cxnId="{2753C9A8-37CE-4531-95A2-EF07A0A80CF6}">
      <dgm:prSet/>
      <dgm:spPr/>
      <dgm:t>
        <a:bodyPr/>
        <a:lstStyle/>
        <a:p>
          <a:endParaRPr lang="zh-CN" altLang="en-US"/>
        </a:p>
      </dgm:t>
    </dgm:pt>
    <dgm:pt modelId="{33FD6EF0-7BC3-4831-A88C-A2EC43CEF676}" type="sibTrans" cxnId="{2753C9A8-37CE-4531-95A2-EF07A0A80CF6}">
      <dgm:prSet/>
      <dgm:spPr/>
      <dgm:t>
        <a:bodyPr/>
        <a:lstStyle/>
        <a:p>
          <a:endParaRPr lang="zh-CN" altLang="en-US"/>
        </a:p>
      </dgm:t>
    </dgm:pt>
    <dgm:pt modelId="{987008FB-1BDE-4A57-AF36-DF458F3D09A9}">
      <dgm:prSet custT="1"/>
      <dgm:spPr/>
      <dgm:t>
        <a:bodyPr/>
        <a:lstStyle/>
        <a:p>
          <a:r>
            <a:rPr lang="en-US" sz="900" b="0" dirty="0"/>
            <a:t>Helm</a:t>
          </a:r>
          <a:endParaRPr lang="zh-CN" altLang="en-US" sz="900" dirty="0"/>
        </a:p>
      </dgm:t>
    </dgm:pt>
    <dgm:pt modelId="{E0BDB369-EBF3-42E8-9183-B0E974C0C284}" type="parTrans" cxnId="{73E8E895-21D2-4D02-BFF2-ABCE89FEB1E0}">
      <dgm:prSet/>
      <dgm:spPr/>
      <dgm:t>
        <a:bodyPr/>
        <a:lstStyle/>
        <a:p>
          <a:endParaRPr lang="zh-CN" altLang="en-US"/>
        </a:p>
      </dgm:t>
    </dgm:pt>
    <dgm:pt modelId="{84EFF21E-44AA-4476-B456-4A806CA9D730}" type="sibTrans" cxnId="{73E8E895-21D2-4D02-BFF2-ABCE89FEB1E0}">
      <dgm:prSet/>
      <dgm:spPr/>
      <dgm:t>
        <a:bodyPr/>
        <a:lstStyle/>
        <a:p>
          <a:endParaRPr lang="zh-CN" altLang="en-US"/>
        </a:p>
      </dgm:t>
    </dgm:pt>
    <dgm:pt modelId="{A7E15CA5-02A4-45B3-89D1-77AC4C59F17A}">
      <dgm:prSet custT="1"/>
      <dgm:spPr/>
      <dgm:t>
        <a:bodyPr/>
        <a:lstStyle/>
        <a:p>
          <a:r>
            <a:rPr lang="en-US" sz="900" b="0"/>
            <a:t>product released</a:t>
          </a:r>
          <a:endParaRPr lang="zh-CN" altLang="en-US" sz="900" dirty="0"/>
        </a:p>
      </dgm:t>
    </dgm:pt>
    <dgm:pt modelId="{37A7CE17-E10A-4128-B08E-7E300E3BC256}" type="parTrans" cxnId="{73CA96DF-B1FD-4185-9F15-37C582448AFA}">
      <dgm:prSet/>
      <dgm:spPr/>
      <dgm:t>
        <a:bodyPr/>
        <a:lstStyle/>
        <a:p>
          <a:endParaRPr lang="zh-CN" altLang="en-US"/>
        </a:p>
      </dgm:t>
    </dgm:pt>
    <dgm:pt modelId="{25A8A080-D758-4DD1-958B-26F15C0478D8}" type="sibTrans" cxnId="{73CA96DF-B1FD-4185-9F15-37C582448AFA}">
      <dgm:prSet/>
      <dgm:spPr/>
      <dgm:t>
        <a:bodyPr/>
        <a:lstStyle/>
        <a:p>
          <a:endParaRPr lang="zh-CN" altLang="en-US"/>
        </a:p>
      </dgm:t>
    </dgm:pt>
    <dgm:pt modelId="{181F2047-F671-47D4-9539-71F92EED8489}">
      <dgm:prSet custT="1"/>
      <dgm:spPr/>
      <dgm:t>
        <a:bodyPr/>
        <a:lstStyle/>
        <a:p>
          <a:r>
            <a:rPr lang="en-US" sz="900" b="0"/>
            <a:t>release process</a:t>
          </a:r>
          <a:endParaRPr lang="zh-CN" altLang="en-US" sz="900" dirty="0"/>
        </a:p>
      </dgm:t>
    </dgm:pt>
    <dgm:pt modelId="{C9DC09B2-FDD3-4139-B0F1-C1AE92E0D919}" type="parTrans" cxnId="{A0E48D36-2102-4C6D-90AB-9036103D1DB7}">
      <dgm:prSet/>
      <dgm:spPr/>
      <dgm:t>
        <a:bodyPr/>
        <a:lstStyle/>
        <a:p>
          <a:endParaRPr lang="zh-CN" altLang="en-US"/>
        </a:p>
      </dgm:t>
    </dgm:pt>
    <dgm:pt modelId="{377D0ABC-7FD3-483A-8BBC-4003C57CDB73}" type="sibTrans" cxnId="{A0E48D36-2102-4C6D-90AB-9036103D1DB7}">
      <dgm:prSet/>
      <dgm:spPr/>
      <dgm:t>
        <a:bodyPr/>
        <a:lstStyle/>
        <a:p>
          <a:endParaRPr lang="zh-CN" altLang="en-US"/>
        </a:p>
      </dgm:t>
    </dgm:pt>
    <dgm:pt modelId="{A5A4DF7D-4D4F-4344-B264-3143B06D6584}">
      <dgm:prSet custT="1"/>
      <dgm:spPr/>
      <dgm:t>
        <a:bodyPr/>
        <a:lstStyle/>
        <a:p>
          <a:r>
            <a:rPr lang="en-US" sz="900" b="0"/>
            <a:t>release management</a:t>
          </a:r>
          <a:endParaRPr lang="zh-CN" altLang="en-US" sz="900" dirty="0"/>
        </a:p>
      </dgm:t>
    </dgm:pt>
    <dgm:pt modelId="{C90DB570-68B3-45A8-8A87-C874076317DF}" type="parTrans" cxnId="{B941873F-95A8-4FCD-979F-FC3355356D65}">
      <dgm:prSet/>
      <dgm:spPr/>
      <dgm:t>
        <a:bodyPr/>
        <a:lstStyle/>
        <a:p>
          <a:endParaRPr lang="zh-CN" altLang="en-US"/>
        </a:p>
      </dgm:t>
    </dgm:pt>
    <dgm:pt modelId="{8B821423-5E63-4D90-9048-CE7C1108B740}" type="sibTrans" cxnId="{B941873F-95A8-4FCD-979F-FC3355356D65}">
      <dgm:prSet/>
      <dgm:spPr/>
      <dgm:t>
        <a:bodyPr/>
        <a:lstStyle/>
        <a:p>
          <a:endParaRPr lang="zh-CN" altLang="en-US"/>
        </a:p>
      </dgm:t>
    </dgm:pt>
    <dgm:pt modelId="{9126C7CF-28A2-4030-B338-C89A78649E45}">
      <dgm:prSet custT="1"/>
      <dgm:spPr/>
      <dgm:t>
        <a:bodyPr/>
        <a:lstStyle/>
        <a:p>
          <a:r>
            <a:rPr lang="en-US" sz="900" b="0" dirty="0"/>
            <a:t>Validate Feedback collection</a:t>
          </a:r>
          <a:endParaRPr lang="zh-CN" altLang="en-US" sz="900" dirty="0"/>
        </a:p>
      </dgm:t>
    </dgm:pt>
    <dgm:pt modelId="{42598086-583B-4844-84DE-2E0F16272732}" type="parTrans" cxnId="{B7E4F371-E73F-4129-A812-1F15005C5AFD}">
      <dgm:prSet/>
      <dgm:spPr/>
      <dgm:t>
        <a:bodyPr/>
        <a:lstStyle/>
        <a:p>
          <a:endParaRPr lang="zh-CN" altLang="en-US"/>
        </a:p>
      </dgm:t>
    </dgm:pt>
    <dgm:pt modelId="{A577BADC-D497-400F-995C-92ED55A8A84F}" type="sibTrans" cxnId="{B7E4F371-E73F-4129-A812-1F15005C5AFD}">
      <dgm:prSet/>
      <dgm:spPr/>
      <dgm:t>
        <a:bodyPr/>
        <a:lstStyle/>
        <a:p>
          <a:endParaRPr lang="zh-CN" altLang="en-US"/>
        </a:p>
      </dgm:t>
    </dgm:pt>
    <dgm:pt modelId="{43989EE7-7F90-4EA6-A2D6-7D894DFA0F40}">
      <dgm:prSet custT="1"/>
      <dgm:spPr/>
      <dgm:t>
        <a:bodyPr/>
        <a:lstStyle/>
        <a:p>
          <a:r>
            <a:rPr lang="en-US" sz="900" b="0" dirty="0"/>
            <a:t>gather and analysis</a:t>
          </a:r>
          <a:endParaRPr lang="zh-CN" altLang="en-US" sz="900" dirty="0"/>
        </a:p>
      </dgm:t>
    </dgm:pt>
    <dgm:pt modelId="{F7E327A5-A470-46E5-B71A-A2E366A2BDDF}" type="parTrans" cxnId="{D1EFB09B-1BA1-45AB-9CD0-CCEB4E445388}">
      <dgm:prSet/>
      <dgm:spPr/>
      <dgm:t>
        <a:bodyPr/>
        <a:lstStyle/>
        <a:p>
          <a:endParaRPr lang="zh-CN" altLang="en-US"/>
        </a:p>
      </dgm:t>
    </dgm:pt>
    <dgm:pt modelId="{56D66525-33D9-47CD-B762-8360744C48EA}" type="sibTrans" cxnId="{D1EFB09B-1BA1-45AB-9CD0-CCEB4E445388}">
      <dgm:prSet/>
      <dgm:spPr/>
      <dgm:t>
        <a:bodyPr/>
        <a:lstStyle/>
        <a:p>
          <a:endParaRPr lang="zh-CN" altLang="en-US"/>
        </a:p>
      </dgm:t>
    </dgm:pt>
    <dgm:pt modelId="{2AA777A8-C79D-47F0-AB2B-7DA6A4BC5FCE}">
      <dgm:prSet custT="1"/>
      <dgm:spPr/>
      <dgm:t>
        <a:bodyPr/>
        <a:lstStyle/>
        <a:p>
          <a:r>
            <a:rPr lang="en-US" sz="900" b="0"/>
            <a:t>AI-based Bidding Deploy</a:t>
          </a:r>
          <a:endParaRPr lang="zh-CN" altLang="en-US" sz="900" dirty="0"/>
        </a:p>
      </dgm:t>
    </dgm:pt>
    <dgm:pt modelId="{E92BF2E4-B470-40CF-A880-26168BB2055C}" type="parTrans" cxnId="{6AE0607F-AC45-46E3-A9C2-DDB731394040}">
      <dgm:prSet/>
      <dgm:spPr/>
      <dgm:t>
        <a:bodyPr/>
        <a:lstStyle/>
        <a:p>
          <a:endParaRPr lang="zh-CN" altLang="en-US"/>
        </a:p>
      </dgm:t>
    </dgm:pt>
    <dgm:pt modelId="{424A0C69-A02D-40D8-B615-1F07931FD2FA}" type="sibTrans" cxnId="{6AE0607F-AC45-46E3-A9C2-DDB731394040}">
      <dgm:prSet/>
      <dgm:spPr/>
      <dgm:t>
        <a:bodyPr/>
        <a:lstStyle/>
        <a:p>
          <a:endParaRPr lang="zh-CN" altLang="en-US"/>
        </a:p>
      </dgm:t>
    </dgm:pt>
    <dgm:pt modelId="{2CC4EA3D-9CC4-48CF-80C0-1A648D39E8C7}">
      <dgm:prSet custT="1"/>
      <dgm:spPr/>
      <dgm:t>
        <a:bodyPr/>
        <a:lstStyle/>
        <a:p>
          <a:r>
            <a:rPr lang="en-US" sz="900" b="0"/>
            <a:t>Model Export</a:t>
          </a:r>
          <a:endParaRPr lang="zh-CN" altLang="en-US" sz="900" dirty="0"/>
        </a:p>
      </dgm:t>
    </dgm:pt>
    <dgm:pt modelId="{77EE2B2D-9D67-4D30-A071-BBBDFD816106}" type="parTrans" cxnId="{6B585C67-2394-47F1-B873-A3ACD26C3303}">
      <dgm:prSet/>
      <dgm:spPr/>
      <dgm:t>
        <a:bodyPr/>
        <a:lstStyle/>
        <a:p>
          <a:endParaRPr lang="zh-CN" altLang="en-US"/>
        </a:p>
      </dgm:t>
    </dgm:pt>
    <dgm:pt modelId="{2ECFFC8F-D8CB-44AB-8E71-B01EF580721E}" type="sibTrans" cxnId="{6B585C67-2394-47F1-B873-A3ACD26C3303}">
      <dgm:prSet/>
      <dgm:spPr/>
      <dgm:t>
        <a:bodyPr/>
        <a:lstStyle/>
        <a:p>
          <a:endParaRPr lang="zh-CN" altLang="en-US"/>
        </a:p>
      </dgm:t>
    </dgm:pt>
    <dgm:pt modelId="{482701CD-0099-471B-B94C-F3ADBBBE8570}">
      <dgm:prSet custT="1"/>
      <dgm:spPr/>
      <dgm:t>
        <a:bodyPr/>
        <a:lstStyle/>
        <a:p>
          <a:r>
            <a:rPr lang="en-US" sz="900" b="0"/>
            <a:t>Inference Service</a:t>
          </a:r>
          <a:endParaRPr lang="zh-CN" altLang="en-US" sz="900" dirty="0"/>
        </a:p>
      </dgm:t>
    </dgm:pt>
    <dgm:pt modelId="{60442B05-F355-4A3B-A59F-9F75A5D88F15}" type="parTrans" cxnId="{F1986F5F-77E9-460F-913E-846EFD365265}">
      <dgm:prSet/>
      <dgm:spPr/>
      <dgm:t>
        <a:bodyPr/>
        <a:lstStyle/>
        <a:p>
          <a:endParaRPr lang="zh-CN" altLang="en-US"/>
        </a:p>
      </dgm:t>
    </dgm:pt>
    <dgm:pt modelId="{F71B60A0-238B-4163-BCB9-EEA3DE5CE093}" type="sibTrans" cxnId="{F1986F5F-77E9-460F-913E-846EFD365265}">
      <dgm:prSet/>
      <dgm:spPr/>
      <dgm:t>
        <a:bodyPr/>
        <a:lstStyle/>
        <a:p>
          <a:endParaRPr lang="zh-CN" altLang="en-US"/>
        </a:p>
      </dgm:t>
    </dgm:pt>
    <dgm:pt modelId="{37066747-3D82-49EA-9D31-9EE59391458A}">
      <dgm:prSet custT="1"/>
      <dgm:spPr/>
      <dgm:t>
        <a:bodyPr/>
        <a:lstStyle/>
        <a:p>
          <a:r>
            <a:rPr lang="en-US" sz="900" b="0"/>
            <a:t>Monitoring &amp; Optimization</a:t>
          </a:r>
          <a:endParaRPr lang="zh-CN" altLang="en-US" sz="900" dirty="0"/>
        </a:p>
      </dgm:t>
    </dgm:pt>
    <dgm:pt modelId="{D56835BF-A546-4EF5-87A1-27AA59551597}" type="parTrans" cxnId="{1A78168A-51AA-4AAC-8F3F-A023A639D73E}">
      <dgm:prSet/>
      <dgm:spPr/>
      <dgm:t>
        <a:bodyPr/>
        <a:lstStyle/>
        <a:p>
          <a:endParaRPr lang="zh-CN" altLang="en-US"/>
        </a:p>
      </dgm:t>
    </dgm:pt>
    <dgm:pt modelId="{BF7A6340-37B1-44D5-849B-1A9CB1267EA3}" type="sibTrans" cxnId="{1A78168A-51AA-4AAC-8F3F-A023A639D73E}">
      <dgm:prSet/>
      <dgm:spPr/>
      <dgm:t>
        <a:bodyPr/>
        <a:lstStyle/>
        <a:p>
          <a:endParaRPr lang="zh-CN" altLang="en-US"/>
        </a:p>
      </dgm:t>
    </dgm:pt>
    <dgm:pt modelId="{F1509329-848A-4492-9E81-3BAE710B8C92}">
      <dgm:prSet custT="1"/>
      <dgm:spPr/>
      <dgm:t>
        <a:bodyPr/>
        <a:lstStyle/>
        <a:p>
          <a:r>
            <a:rPr lang="en-US" sz="900" b="0"/>
            <a:t>Version Control </a:t>
          </a:r>
          <a:endParaRPr lang="zh-CN" altLang="en-US" sz="900" dirty="0"/>
        </a:p>
      </dgm:t>
    </dgm:pt>
    <dgm:pt modelId="{8EF4044D-8871-447A-9C0E-3E9B309CC3D9}" type="parTrans" cxnId="{229D833D-9ABE-419F-8909-6D84D18B8DEC}">
      <dgm:prSet/>
      <dgm:spPr/>
      <dgm:t>
        <a:bodyPr/>
        <a:lstStyle/>
        <a:p>
          <a:endParaRPr lang="zh-CN" altLang="en-US"/>
        </a:p>
      </dgm:t>
    </dgm:pt>
    <dgm:pt modelId="{329D3D38-09BD-4178-BC3F-A29875202B60}" type="sibTrans" cxnId="{229D833D-9ABE-419F-8909-6D84D18B8DEC}">
      <dgm:prSet/>
      <dgm:spPr/>
      <dgm:t>
        <a:bodyPr/>
        <a:lstStyle/>
        <a:p>
          <a:endParaRPr lang="zh-CN" altLang="en-US"/>
        </a:p>
      </dgm:t>
    </dgm:pt>
    <dgm:pt modelId="{7131829F-4843-44C4-A6F4-94AD570F0AED}">
      <dgm:prSet custT="1"/>
      <dgm:spPr/>
      <dgm:t>
        <a:bodyPr/>
        <a:lstStyle/>
        <a:p>
          <a:r>
            <a:rPr lang="en-US" sz="900" b="0"/>
            <a:t>Continuous Updates (CI/CD)</a:t>
          </a:r>
          <a:endParaRPr lang="zh-CN" altLang="en-US" sz="900" dirty="0"/>
        </a:p>
      </dgm:t>
    </dgm:pt>
    <dgm:pt modelId="{DEB8E73C-B1AE-4954-A92F-35E76CF9B024}" type="parTrans" cxnId="{8F94F59E-D198-46F1-852F-78C2D6B2FF3D}">
      <dgm:prSet/>
      <dgm:spPr/>
      <dgm:t>
        <a:bodyPr/>
        <a:lstStyle/>
        <a:p>
          <a:endParaRPr lang="zh-CN" altLang="en-US"/>
        </a:p>
      </dgm:t>
    </dgm:pt>
    <dgm:pt modelId="{4CFEBB79-EC41-4FB1-9F08-A9B7C0E95984}" type="sibTrans" cxnId="{8F94F59E-D198-46F1-852F-78C2D6B2FF3D}">
      <dgm:prSet/>
      <dgm:spPr/>
      <dgm:t>
        <a:bodyPr/>
        <a:lstStyle/>
        <a:p>
          <a:endParaRPr lang="zh-CN" altLang="en-US"/>
        </a:p>
      </dgm:t>
    </dgm:pt>
    <dgm:pt modelId="{12CBC348-C781-424B-AC63-413427CB9AAE}" type="pres">
      <dgm:prSet presAssocID="{7AE077F3-5616-4350-AA1E-6391DF4FF2C6}" presName="hierChild1" presStyleCnt="0">
        <dgm:presLayoutVars>
          <dgm:orgChart val="1"/>
          <dgm:chPref val="1"/>
          <dgm:dir/>
          <dgm:animOne val="branch"/>
          <dgm:animLvl val="lvl"/>
          <dgm:resizeHandles/>
        </dgm:presLayoutVars>
      </dgm:prSet>
      <dgm:spPr/>
    </dgm:pt>
    <dgm:pt modelId="{1ECA3ED3-29D2-42D4-BABE-D9DA3A101169}" type="pres">
      <dgm:prSet presAssocID="{FE05DAA8-7466-4C8D-A41F-CCF7DA79470D}" presName="hierRoot1" presStyleCnt="0">
        <dgm:presLayoutVars>
          <dgm:hierBranch val="init"/>
        </dgm:presLayoutVars>
      </dgm:prSet>
      <dgm:spPr/>
    </dgm:pt>
    <dgm:pt modelId="{689925BB-A011-41FF-841C-D3653E57ECE6}" type="pres">
      <dgm:prSet presAssocID="{FE05DAA8-7466-4C8D-A41F-CCF7DA79470D}" presName="rootComposite1" presStyleCnt="0"/>
      <dgm:spPr/>
    </dgm:pt>
    <dgm:pt modelId="{0BDD9AB7-1323-4FCE-9D7B-7FD3ABF4CB22}" type="pres">
      <dgm:prSet presAssocID="{FE05DAA8-7466-4C8D-A41F-CCF7DA79470D}" presName="rootText1" presStyleLbl="node0" presStyleIdx="0" presStyleCnt="1">
        <dgm:presLayoutVars>
          <dgm:chPref val="3"/>
        </dgm:presLayoutVars>
      </dgm:prSet>
      <dgm:spPr/>
    </dgm:pt>
    <dgm:pt modelId="{E4552B7F-F7AB-45F8-8730-8A99B239746C}" type="pres">
      <dgm:prSet presAssocID="{FE05DAA8-7466-4C8D-A41F-CCF7DA79470D}" presName="rootConnector1" presStyleLbl="node1" presStyleIdx="0" presStyleCnt="0"/>
      <dgm:spPr/>
    </dgm:pt>
    <dgm:pt modelId="{1C914243-3576-4E37-A267-7474308395D2}" type="pres">
      <dgm:prSet presAssocID="{FE05DAA8-7466-4C8D-A41F-CCF7DA79470D}" presName="hierChild2" presStyleCnt="0"/>
      <dgm:spPr/>
    </dgm:pt>
    <dgm:pt modelId="{3379F01A-D53C-4386-BFE9-17159C4D5219}" type="pres">
      <dgm:prSet presAssocID="{50707B0B-F27F-4B6B-ADB3-22F631552E53}" presName="Name37" presStyleLbl="parChTrans1D2" presStyleIdx="0" presStyleCnt="3"/>
      <dgm:spPr/>
    </dgm:pt>
    <dgm:pt modelId="{150324FB-E1DD-43FA-B862-544554950CBE}" type="pres">
      <dgm:prSet presAssocID="{E2FBB5D7-BB53-4C8D-BB83-BDA396623EB6}" presName="hierRoot2" presStyleCnt="0">
        <dgm:presLayoutVars>
          <dgm:hierBranch val="init"/>
        </dgm:presLayoutVars>
      </dgm:prSet>
      <dgm:spPr/>
    </dgm:pt>
    <dgm:pt modelId="{47163662-A85E-431B-B3EB-1CCA206283E4}" type="pres">
      <dgm:prSet presAssocID="{E2FBB5D7-BB53-4C8D-BB83-BDA396623EB6}" presName="rootComposite" presStyleCnt="0"/>
      <dgm:spPr/>
    </dgm:pt>
    <dgm:pt modelId="{1D06C5E4-905A-4556-BE2E-25DC4479BA23}" type="pres">
      <dgm:prSet presAssocID="{E2FBB5D7-BB53-4C8D-BB83-BDA396623EB6}" presName="rootText" presStyleLbl="node2" presStyleIdx="0" presStyleCnt="3">
        <dgm:presLayoutVars>
          <dgm:chPref val="3"/>
        </dgm:presLayoutVars>
      </dgm:prSet>
      <dgm:spPr/>
    </dgm:pt>
    <dgm:pt modelId="{828FE5EC-3063-466A-8059-B53CF7435D16}" type="pres">
      <dgm:prSet presAssocID="{E2FBB5D7-BB53-4C8D-BB83-BDA396623EB6}" presName="rootConnector" presStyleLbl="node2" presStyleIdx="0" presStyleCnt="3"/>
      <dgm:spPr/>
    </dgm:pt>
    <dgm:pt modelId="{7C282D5A-C6BB-44FE-8AFD-CAEF58B2E89B}" type="pres">
      <dgm:prSet presAssocID="{E2FBB5D7-BB53-4C8D-BB83-BDA396623EB6}" presName="hierChild4" presStyleCnt="0"/>
      <dgm:spPr/>
    </dgm:pt>
    <dgm:pt modelId="{AC0729D8-3B2F-4F34-8F2A-5F4E2B375FA0}" type="pres">
      <dgm:prSet presAssocID="{C01C4E3B-C06B-4883-8B01-DE927EB663F2}" presName="Name37" presStyleLbl="parChTrans1D3" presStyleIdx="0" presStyleCnt="10"/>
      <dgm:spPr/>
    </dgm:pt>
    <dgm:pt modelId="{7551EE1D-CD3D-4F90-BE1E-460D1AEBAB9D}" type="pres">
      <dgm:prSet presAssocID="{7039EBEE-F9F1-4C42-B0A3-232DFEA8B3D4}" presName="hierRoot2" presStyleCnt="0">
        <dgm:presLayoutVars>
          <dgm:hierBranch val="init"/>
        </dgm:presLayoutVars>
      </dgm:prSet>
      <dgm:spPr/>
    </dgm:pt>
    <dgm:pt modelId="{65604D6A-C8F1-43A2-8BE7-B87653382808}" type="pres">
      <dgm:prSet presAssocID="{7039EBEE-F9F1-4C42-B0A3-232DFEA8B3D4}" presName="rootComposite" presStyleCnt="0"/>
      <dgm:spPr/>
    </dgm:pt>
    <dgm:pt modelId="{73AC81FD-08A2-4109-8945-022E8F4EB733}" type="pres">
      <dgm:prSet presAssocID="{7039EBEE-F9F1-4C42-B0A3-232DFEA8B3D4}" presName="rootText" presStyleLbl="node3" presStyleIdx="0" presStyleCnt="10">
        <dgm:presLayoutVars>
          <dgm:chPref val="3"/>
        </dgm:presLayoutVars>
      </dgm:prSet>
      <dgm:spPr/>
    </dgm:pt>
    <dgm:pt modelId="{099572C6-F94C-44F5-B301-D7EA0A623F41}" type="pres">
      <dgm:prSet presAssocID="{7039EBEE-F9F1-4C42-B0A3-232DFEA8B3D4}" presName="rootConnector" presStyleLbl="node3" presStyleIdx="0" presStyleCnt="10"/>
      <dgm:spPr/>
    </dgm:pt>
    <dgm:pt modelId="{D144E494-D768-4D33-9F20-A28DBF6B556D}" type="pres">
      <dgm:prSet presAssocID="{7039EBEE-F9F1-4C42-B0A3-232DFEA8B3D4}" presName="hierChild4" presStyleCnt="0"/>
      <dgm:spPr/>
    </dgm:pt>
    <dgm:pt modelId="{3DAC0FB6-B193-4C95-84B3-F9C143C2149A}" type="pres">
      <dgm:prSet presAssocID="{B5312FCC-E1EE-496E-9EBD-E22C40D7F92B}" presName="Name37" presStyleLbl="parChTrans1D4" presStyleIdx="0" presStyleCnt="40"/>
      <dgm:spPr/>
    </dgm:pt>
    <dgm:pt modelId="{F827EDF7-D130-4CF5-817E-46D521BF88E1}" type="pres">
      <dgm:prSet presAssocID="{A14970CB-0CC3-4117-AB3B-80762098EAE8}" presName="hierRoot2" presStyleCnt="0">
        <dgm:presLayoutVars>
          <dgm:hierBranch val="init"/>
        </dgm:presLayoutVars>
      </dgm:prSet>
      <dgm:spPr/>
    </dgm:pt>
    <dgm:pt modelId="{A678B3D9-A3FD-4666-9F13-6048E0FFA9D0}" type="pres">
      <dgm:prSet presAssocID="{A14970CB-0CC3-4117-AB3B-80762098EAE8}" presName="rootComposite" presStyleCnt="0"/>
      <dgm:spPr/>
    </dgm:pt>
    <dgm:pt modelId="{D58597A7-BC56-48F0-8DEF-C51B6723FE67}" type="pres">
      <dgm:prSet presAssocID="{A14970CB-0CC3-4117-AB3B-80762098EAE8}" presName="rootText" presStyleLbl="node4" presStyleIdx="0" presStyleCnt="40">
        <dgm:presLayoutVars>
          <dgm:chPref val="3"/>
        </dgm:presLayoutVars>
      </dgm:prSet>
      <dgm:spPr/>
    </dgm:pt>
    <dgm:pt modelId="{064183E1-35BE-4F94-ADED-AA0DD774D52F}" type="pres">
      <dgm:prSet presAssocID="{A14970CB-0CC3-4117-AB3B-80762098EAE8}" presName="rootConnector" presStyleLbl="node4" presStyleIdx="0" presStyleCnt="40"/>
      <dgm:spPr/>
    </dgm:pt>
    <dgm:pt modelId="{F53E3309-CF5A-45C6-B98E-FB383C64A48F}" type="pres">
      <dgm:prSet presAssocID="{A14970CB-0CC3-4117-AB3B-80762098EAE8}" presName="hierChild4" presStyleCnt="0"/>
      <dgm:spPr/>
    </dgm:pt>
    <dgm:pt modelId="{B8CA8687-B122-4458-A342-27CD1CE41036}" type="pres">
      <dgm:prSet presAssocID="{A14970CB-0CC3-4117-AB3B-80762098EAE8}" presName="hierChild5" presStyleCnt="0"/>
      <dgm:spPr/>
    </dgm:pt>
    <dgm:pt modelId="{7C938232-5A20-421B-B7FC-F3172B81AA80}" type="pres">
      <dgm:prSet presAssocID="{DB8FE3FD-607C-4F1B-B695-1B21AC668A2C}" presName="Name37" presStyleLbl="parChTrans1D4" presStyleIdx="1" presStyleCnt="40"/>
      <dgm:spPr/>
    </dgm:pt>
    <dgm:pt modelId="{38206E81-F8F3-4C64-BB75-0AF6A0298CD8}" type="pres">
      <dgm:prSet presAssocID="{E8345E0B-8AAB-49F6-9307-4E9ECF4EBAFA}" presName="hierRoot2" presStyleCnt="0">
        <dgm:presLayoutVars>
          <dgm:hierBranch val="init"/>
        </dgm:presLayoutVars>
      </dgm:prSet>
      <dgm:spPr/>
    </dgm:pt>
    <dgm:pt modelId="{1310E477-2C7A-446C-AAE2-1791FAA1BCEF}" type="pres">
      <dgm:prSet presAssocID="{E8345E0B-8AAB-49F6-9307-4E9ECF4EBAFA}" presName="rootComposite" presStyleCnt="0"/>
      <dgm:spPr/>
    </dgm:pt>
    <dgm:pt modelId="{F883100C-498D-4D43-B1FB-D0D78E8FE650}" type="pres">
      <dgm:prSet presAssocID="{E8345E0B-8AAB-49F6-9307-4E9ECF4EBAFA}" presName="rootText" presStyleLbl="node4" presStyleIdx="1" presStyleCnt="40">
        <dgm:presLayoutVars>
          <dgm:chPref val="3"/>
        </dgm:presLayoutVars>
      </dgm:prSet>
      <dgm:spPr/>
    </dgm:pt>
    <dgm:pt modelId="{012C9203-2CBD-4A9C-A217-DD7B91B367B0}" type="pres">
      <dgm:prSet presAssocID="{E8345E0B-8AAB-49F6-9307-4E9ECF4EBAFA}" presName="rootConnector" presStyleLbl="node4" presStyleIdx="1" presStyleCnt="40"/>
      <dgm:spPr/>
    </dgm:pt>
    <dgm:pt modelId="{C22A511A-4EA6-4E25-96F8-D948F21184D4}" type="pres">
      <dgm:prSet presAssocID="{E8345E0B-8AAB-49F6-9307-4E9ECF4EBAFA}" presName="hierChild4" presStyleCnt="0"/>
      <dgm:spPr/>
    </dgm:pt>
    <dgm:pt modelId="{F6B65FCA-45F6-4BB3-96C9-57635F12B028}" type="pres">
      <dgm:prSet presAssocID="{E8345E0B-8AAB-49F6-9307-4E9ECF4EBAFA}" presName="hierChild5" presStyleCnt="0"/>
      <dgm:spPr/>
    </dgm:pt>
    <dgm:pt modelId="{D3585FD0-C363-451D-8709-E1CB0885CF26}" type="pres">
      <dgm:prSet presAssocID="{23A3CE0A-DDAF-43D0-81D8-55F31BB50D4C}" presName="Name37" presStyleLbl="parChTrans1D4" presStyleIdx="2" presStyleCnt="40"/>
      <dgm:spPr/>
    </dgm:pt>
    <dgm:pt modelId="{77A53131-871B-4A9C-8A84-A46A50533199}" type="pres">
      <dgm:prSet presAssocID="{F34918E8-6F44-48CB-8B7A-8092EE9191DD}" presName="hierRoot2" presStyleCnt="0">
        <dgm:presLayoutVars>
          <dgm:hierBranch val="init"/>
        </dgm:presLayoutVars>
      </dgm:prSet>
      <dgm:spPr/>
    </dgm:pt>
    <dgm:pt modelId="{C613C51B-BBD3-428E-949F-583CD4DFAB88}" type="pres">
      <dgm:prSet presAssocID="{F34918E8-6F44-48CB-8B7A-8092EE9191DD}" presName="rootComposite" presStyleCnt="0"/>
      <dgm:spPr/>
    </dgm:pt>
    <dgm:pt modelId="{B9F77502-DC4C-494B-9F41-6E38DD6D3FF0}" type="pres">
      <dgm:prSet presAssocID="{F34918E8-6F44-48CB-8B7A-8092EE9191DD}" presName="rootText" presStyleLbl="node4" presStyleIdx="2" presStyleCnt="40">
        <dgm:presLayoutVars>
          <dgm:chPref val="3"/>
        </dgm:presLayoutVars>
      </dgm:prSet>
      <dgm:spPr/>
    </dgm:pt>
    <dgm:pt modelId="{F1E9AEE0-337B-4A50-A942-0A7345A11C5D}" type="pres">
      <dgm:prSet presAssocID="{F34918E8-6F44-48CB-8B7A-8092EE9191DD}" presName="rootConnector" presStyleLbl="node4" presStyleIdx="2" presStyleCnt="40"/>
      <dgm:spPr/>
    </dgm:pt>
    <dgm:pt modelId="{61063EC5-77B1-46E0-ABD5-B48124F95A27}" type="pres">
      <dgm:prSet presAssocID="{F34918E8-6F44-48CB-8B7A-8092EE9191DD}" presName="hierChild4" presStyleCnt="0"/>
      <dgm:spPr/>
    </dgm:pt>
    <dgm:pt modelId="{FCD07C61-527F-4EF3-9E31-34563B481B68}" type="pres">
      <dgm:prSet presAssocID="{F34918E8-6F44-48CB-8B7A-8092EE9191DD}" presName="hierChild5" presStyleCnt="0"/>
      <dgm:spPr/>
    </dgm:pt>
    <dgm:pt modelId="{86339230-3F9D-4C7F-830B-AD4003FE6B76}" type="pres">
      <dgm:prSet presAssocID="{38813529-9CAA-4CE0-A3FD-2F769C465A90}" presName="Name37" presStyleLbl="parChTrans1D4" presStyleIdx="3" presStyleCnt="40"/>
      <dgm:spPr/>
    </dgm:pt>
    <dgm:pt modelId="{58497577-3237-4801-9E7A-EE5126C55389}" type="pres">
      <dgm:prSet presAssocID="{9D267D55-099A-426C-9031-A0064B8BDB06}" presName="hierRoot2" presStyleCnt="0">
        <dgm:presLayoutVars>
          <dgm:hierBranch val="init"/>
        </dgm:presLayoutVars>
      </dgm:prSet>
      <dgm:spPr/>
    </dgm:pt>
    <dgm:pt modelId="{E760C326-08DC-4447-87FF-3B2A774D6B50}" type="pres">
      <dgm:prSet presAssocID="{9D267D55-099A-426C-9031-A0064B8BDB06}" presName="rootComposite" presStyleCnt="0"/>
      <dgm:spPr/>
    </dgm:pt>
    <dgm:pt modelId="{7648D221-4878-46A5-B5AB-A1FC407EE505}" type="pres">
      <dgm:prSet presAssocID="{9D267D55-099A-426C-9031-A0064B8BDB06}" presName="rootText" presStyleLbl="node4" presStyleIdx="3" presStyleCnt="40">
        <dgm:presLayoutVars>
          <dgm:chPref val="3"/>
        </dgm:presLayoutVars>
      </dgm:prSet>
      <dgm:spPr/>
    </dgm:pt>
    <dgm:pt modelId="{EAD97A71-974E-43CF-B79E-B28FF7EB69EA}" type="pres">
      <dgm:prSet presAssocID="{9D267D55-099A-426C-9031-A0064B8BDB06}" presName="rootConnector" presStyleLbl="node4" presStyleIdx="3" presStyleCnt="40"/>
      <dgm:spPr/>
    </dgm:pt>
    <dgm:pt modelId="{FB53A4AF-4D40-4545-B92C-F33122587C89}" type="pres">
      <dgm:prSet presAssocID="{9D267D55-099A-426C-9031-A0064B8BDB06}" presName="hierChild4" presStyleCnt="0"/>
      <dgm:spPr/>
    </dgm:pt>
    <dgm:pt modelId="{E2E197AA-D0BD-487C-95B5-5A422403F1F9}" type="pres">
      <dgm:prSet presAssocID="{9D267D55-099A-426C-9031-A0064B8BDB06}" presName="hierChild5" presStyleCnt="0"/>
      <dgm:spPr/>
    </dgm:pt>
    <dgm:pt modelId="{122101C6-088C-420B-9104-4C15115C6AD1}" type="pres">
      <dgm:prSet presAssocID="{6AC38BAB-6BF3-4455-AFA0-99F00C3682F4}" presName="Name37" presStyleLbl="parChTrans1D4" presStyleIdx="4" presStyleCnt="40"/>
      <dgm:spPr/>
    </dgm:pt>
    <dgm:pt modelId="{D3232565-291B-4C4A-A5B0-0C90C3DD6299}" type="pres">
      <dgm:prSet presAssocID="{8F9CFC0C-1324-499B-8B2B-4BEED570750D}" presName="hierRoot2" presStyleCnt="0">
        <dgm:presLayoutVars>
          <dgm:hierBranch val="init"/>
        </dgm:presLayoutVars>
      </dgm:prSet>
      <dgm:spPr/>
    </dgm:pt>
    <dgm:pt modelId="{C99EAA2E-03C4-41EF-B39C-C3E58D19A3F0}" type="pres">
      <dgm:prSet presAssocID="{8F9CFC0C-1324-499B-8B2B-4BEED570750D}" presName="rootComposite" presStyleCnt="0"/>
      <dgm:spPr/>
    </dgm:pt>
    <dgm:pt modelId="{DC75B468-12CB-4D4A-902E-9B39203D3F0D}" type="pres">
      <dgm:prSet presAssocID="{8F9CFC0C-1324-499B-8B2B-4BEED570750D}" presName="rootText" presStyleLbl="node4" presStyleIdx="4" presStyleCnt="40">
        <dgm:presLayoutVars>
          <dgm:chPref val="3"/>
        </dgm:presLayoutVars>
      </dgm:prSet>
      <dgm:spPr/>
    </dgm:pt>
    <dgm:pt modelId="{BB92F4B1-B116-4C3B-9139-3423F32487B6}" type="pres">
      <dgm:prSet presAssocID="{8F9CFC0C-1324-499B-8B2B-4BEED570750D}" presName="rootConnector" presStyleLbl="node4" presStyleIdx="4" presStyleCnt="40"/>
      <dgm:spPr/>
    </dgm:pt>
    <dgm:pt modelId="{E9FC6206-5688-4269-8EA0-D40009CD98C1}" type="pres">
      <dgm:prSet presAssocID="{8F9CFC0C-1324-499B-8B2B-4BEED570750D}" presName="hierChild4" presStyleCnt="0"/>
      <dgm:spPr/>
    </dgm:pt>
    <dgm:pt modelId="{A74D48BA-866F-4D53-B838-0AA7F1FFF059}" type="pres">
      <dgm:prSet presAssocID="{8F9CFC0C-1324-499B-8B2B-4BEED570750D}" presName="hierChild5" presStyleCnt="0"/>
      <dgm:spPr/>
    </dgm:pt>
    <dgm:pt modelId="{A23B5617-97AA-46A8-9FF4-88AC1EE514D5}" type="pres">
      <dgm:prSet presAssocID="{7039EBEE-F9F1-4C42-B0A3-232DFEA8B3D4}" presName="hierChild5" presStyleCnt="0"/>
      <dgm:spPr/>
    </dgm:pt>
    <dgm:pt modelId="{BEC053CC-EA53-4E4A-9A89-A3C5368DB318}" type="pres">
      <dgm:prSet presAssocID="{A7FE6DEF-7D9A-451C-A776-2988F3EF6F4A}" presName="Name37" presStyleLbl="parChTrans1D3" presStyleIdx="1" presStyleCnt="10"/>
      <dgm:spPr/>
    </dgm:pt>
    <dgm:pt modelId="{44D785FD-2DEB-42CB-BB4C-D2A74107455E}" type="pres">
      <dgm:prSet presAssocID="{2513460D-B885-4817-9B78-704589C7C2EA}" presName="hierRoot2" presStyleCnt="0">
        <dgm:presLayoutVars>
          <dgm:hierBranch val="init"/>
        </dgm:presLayoutVars>
      </dgm:prSet>
      <dgm:spPr/>
    </dgm:pt>
    <dgm:pt modelId="{23880367-A4CE-4F5C-B44E-FE5F68ECA79E}" type="pres">
      <dgm:prSet presAssocID="{2513460D-B885-4817-9B78-704589C7C2EA}" presName="rootComposite" presStyleCnt="0"/>
      <dgm:spPr/>
    </dgm:pt>
    <dgm:pt modelId="{222AFA34-4CAB-4501-882E-8D1682A6F607}" type="pres">
      <dgm:prSet presAssocID="{2513460D-B885-4817-9B78-704589C7C2EA}" presName="rootText" presStyleLbl="node3" presStyleIdx="1" presStyleCnt="10">
        <dgm:presLayoutVars>
          <dgm:chPref val="3"/>
        </dgm:presLayoutVars>
      </dgm:prSet>
      <dgm:spPr/>
    </dgm:pt>
    <dgm:pt modelId="{9EDC4E85-6646-454A-88D7-91DFCB593A86}" type="pres">
      <dgm:prSet presAssocID="{2513460D-B885-4817-9B78-704589C7C2EA}" presName="rootConnector" presStyleLbl="node3" presStyleIdx="1" presStyleCnt="10"/>
      <dgm:spPr/>
    </dgm:pt>
    <dgm:pt modelId="{CA820CEB-958B-468C-A2FF-6B2DB6F2A6A8}" type="pres">
      <dgm:prSet presAssocID="{2513460D-B885-4817-9B78-704589C7C2EA}" presName="hierChild4" presStyleCnt="0"/>
      <dgm:spPr/>
    </dgm:pt>
    <dgm:pt modelId="{2BA89100-4B85-42D3-8E21-0AC74F5F25D5}" type="pres">
      <dgm:prSet presAssocID="{F9FCDEAC-9E7F-4039-AEFF-26BC15ADB86A}" presName="Name37" presStyleLbl="parChTrans1D4" presStyleIdx="5" presStyleCnt="40"/>
      <dgm:spPr/>
    </dgm:pt>
    <dgm:pt modelId="{0F93AA03-395E-4F03-A598-7D3726FB2476}" type="pres">
      <dgm:prSet presAssocID="{79D35585-36A9-4048-A45E-80CEAAC15B6B}" presName="hierRoot2" presStyleCnt="0">
        <dgm:presLayoutVars>
          <dgm:hierBranch val="init"/>
        </dgm:presLayoutVars>
      </dgm:prSet>
      <dgm:spPr/>
    </dgm:pt>
    <dgm:pt modelId="{6ACEC016-C0A5-4CE5-AB3A-17BE712954CE}" type="pres">
      <dgm:prSet presAssocID="{79D35585-36A9-4048-A45E-80CEAAC15B6B}" presName="rootComposite" presStyleCnt="0"/>
      <dgm:spPr/>
    </dgm:pt>
    <dgm:pt modelId="{0DA88F17-02E6-42F6-AC26-6E27F1D25519}" type="pres">
      <dgm:prSet presAssocID="{79D35585-36A9-4048-A45E-80CEAAC15B6B}" presName="rootText" presStyleLbl="node4" presStyleIdx="5" presStyleCnt="40">
        <dgm:presLayoutVars>
          <dgm:chPref val="3"/>
        </dgm:presLayoutVars>
      </dgm:prSet>
      <dgm:spPr/>
    </dgm:pt>
    <dgm:pt modelId="{8C504BB0-C204-47A0-A8ED-1A284D36F46E}" type="pres">
      <dgm:prSet presAssocID="{79D35585-36A9-4048-A45E-80CEAAC15B6B}" presName="rootConnector" presStyleLbl="node4" presStyleIdx="5" presStyleCnt="40"/>
      <dgm:spPr/>
    </dgm:pt>
    <dgm:pt modelId="{20654FB8-795B-4EA4-8CA1-5443932E0C92}" type="pres">
      <dgm:prSet presAssocID="{79D35585-36A9-4048-A45E-80CEAAC15B6B}" presName="hierChild4" presStyleCnt="0"/>
      <dgm:spPr/>
    </dgm:pt>
    <dgm:pt modelId="{6A5DF8AA-C94B-4169-A29B-30A8E4E866B5}" type="pres">
      <dgm:prSet presAssocID="{79D35585-36A9-4048-A45E-80CEAAC15B6B}" presName="hierChild5" presStyleCnt="0"/>
      <dgm:spPr/>
    </dgm:pt>
    <dgm:pt modelId="{24654BC0-9D9F-4E1D-8A25-EB4B0E79878A}" type="pres">
      <dgm:prSet presAssocID="{ECF02C92-9AAA-48F8-9244-81B9A10B6353}" presName="Name37" presStyleLbl="parChTrans1D4" presStyleIdx="6" presStyleCnt="40"/>
      <dgm:spPr/>
    </dgm:pt>
    <dgm:pt modelId="{199087E9-5996-48FE-8B0A-E887EA6ECC63}" type="pres">
      <dgm:prSet presAssocID="{9B27A7A4-E8B7-450D-AE51-0876C5FFC126}" presName="hierRoot2" presStyleCnt="0">
        <dgm:presLayoutVars>
          <dgm:hierBranch val="init"/>
        </dgm:presLayoutVars>
      </dgm:prSet>
      <dgm:spPr/>
    </dgm:pt>
    <dgm:pt modelId="{9F6FCD73-89B1-40EE-82B5-9539A32F901B}" type="pres">
      <dgm:prSet presAssocID="{9B27A7A4-E8B7-450D-AE51-0876C5FFC126}" presName="rootComposite" presStyleCnt="0"/>
      <dgm:spPr/>
    </dgm:pt>
    <dgm:pt modelId="{B2F4E573-3E8F-4081-AF65-B9BB76055F0C}" type="pres">
      <dgm:prSet presAssocID="{9B27A7A4-E8B7-450D-AE51-0876C5FFC126}" presName="rootText" presStyleLbl="node4" presStyleIdx="6" presStyleCnt="40">
        <dgm:presLayoutVars>
          <dgm:chPref val="3"/>
        </dgm:presLayoutVars>
      </dgm:prSet>
      <dgm:spPr/>
    </dgm:pt>
    <dgm:pt modelId="{030162E2-BF7A-43A8-A43E-556E000909CF}" type="pres">
      <dgm:prSet presAssocID="{9B27A7A4-E8B7-450D-AE51-0876C5FFC126}" presName="rootConnector" presStyleLbl="node4" presStyleIdx="6" presStyleCnt="40"/>
      <dgm:spPr/>
    </dgm:pt>
    <dgm:pt modelId="{8F74B564-3B94-49B9-A4D8-C5551AE082AD}" type="pres">
      <dgm:prSet presAssocID="{9B27A7A4-E8B7-450D-AE51-0876C5FFC126}" presName="hierChild4" presStyleCnt="0"/>
      <dgm:spPr/>
    </dgm:pt>
    <dgm:pt modelId="{7D036A1F-3636-4C6C-9ED2-A6C376862651}" type="pres">
      <dgm:prSet presAssocID="{9B27A7A4-E8B7-450D-AE51-0876C5FFC126}" presName="hierChild5" presStyleCnt="0"/>
      <dgm:spPr/>
    </dgm:pt>
    <dgm:pt modelId="{E781494F-39A2-4A64-A0E4-FB3945F61039}" type="pres">
      <dgm:prSet presAssocID="{5EA08C57-5E89-470B-8D29-69F1C7D5792A}" presName="Name37" presStyleLbl="parChTrans1D4" presStyleIdx="7" presStyleCnt="40"/>
      <dgm:spPr/>
    </dgm:pt>
    <dgm:pt modelId="{C2A58125-E7BF-432A-ACE1-0C17AF1087D9}" type="pres">
      <dgm:prSet presAssocID="{D0113D9A-7029-4C31-9DE7-2B69B3E51504}" presName="hierRoot2" presStyleCnt="0">
        <dgm:presLayoutVars>
          <dgm:hierBranch val="init"/>
        </dgm:presLayoutVars>
      </dgm:prSet>
      <dgm:spPr/>
    </dgm:pt>
    <dgm:pt modelId="{5052A169-B3AF-4082-8CB5-254B274BB40C}" type="pres">
      <dgm:prSet presAssocID="{D0113D9A-7029-4C31-9DE7-2B69B3E51504}" presName="rootComposite" presStyleCnt="0"/>
      <dgm:spPr/>
    </dgm:pt>
    <dgm:pt modelId="{0324B686-64CD-4C79-A43B-4C742C653121}" type="pres">
      <dgm:prSet presAssocID="{D0113D9A-7029-4C31-9DE7-2B69B3E51504}" presName="rootText" presStyleLbl="node4" presStyleIdx="7" presStyleCnt="40">
        <dgm:presLayoutVars>
          <dgm:chPref val="3"/>
        </dgm:presLayoutVars>
      </dgm:prSet>
      <dgm:spPr/>
    </dgm:pt>
    <dgm:pt modelId="{42A6E3D7-3119-42E1-BE46-4DE126F1C7C1}" type="pres">
      <dgm:prSet presAssocID="{D0113D9A-7029-4C31-9DE7-2B69B3E51504}" presName="rootConnector" presStyleLbl="node4" presStyleIdx="7" presStyleCnt="40"/>
      <dgm:spPr/>
    </dgm:pt>
    <dgm:pt modelId="{0227D24E-51B3-4158-BC71-5113D9636CFF}" type="pres">
      <dgm:prSet presAssocID="{D0113D9A-7029-4C31-9DE7-2B69B3E51504}" presName="hierChild4" presStyleCnt="0"/>
      <dgm:spPr/>
    </dgm:pt>
    <dgm:pt modelId="{B3743ED7-0922-46FF-B73E-546268BB7ABE}" type="pres">
      <dgm:prSet presAssocID="{D0113D9A-7029-4C31-9DE7-2B69B3E51504}" presName="hierChild5" presStyleCnt="0"/>
      <dgm:spPr/>
    </dgm:pt>
    <dgm:pt modelId="{1A3385C9-0C71-4513-BF77-E2E3F243BF73}" type="pres">
      <dgm:prSet presAssocID="{2513460D-B885-4817-9B78-704589C7C2EA}" presName="hierChild5" presStyleCnt="0"/>
      <dgm:spPr/>
    </dgm:pt>
    <dgm:pt modelId="{7B07A706-C4C9-4BDF-820A-62C171ED5E3D}" type="pres">
      <dgm:prSet presAssocID="{3CBFCD3C-6C9E-435B-8B2A-45F0249CE535}" presName="Name37" presStyleLbl="parChTrans1D3" presStyleIdx="2" presStyleCnt="10"/>
      <dgm:spPr/>
    </dgm:pt>
    <dgm:pt modelId="{35CD1521-E340-48A4-BEA5-B798F5C72DA4}" type="pres">
      <dgm:prSet presAssocID="{8D55FD53-2E03-4334-A7BC-BD58B4206BA8}" presName="hierRoot2" presStyleCnt="0">
        <dgm:presLayoutVars>
          <dgm:hierBranch val="init"/>
        </dgm:presLayoutVars>
      </dgm:prSet>
      <dgm:spPr/>
    </dgm:pt>
    <dgm:pt modelId="{0AB485BC-800A-4E45-A025-32BA96D4A149}" type="pres">
      <dgm:prSet presAssocID="{8D55FD53-2E03-4334-A7BC-BD58B4206BA8}" presName="rootComposite" presStyleCnt="0"/>
      <dgm:spPr/>
    </dgm:pt>
    <dgm:pt modelId="{CBE20611-A92B-459E-90C2-2AD739E30066}" type="pres">
      <dgm:prSet presAssocID="{8D55FD53-2E03-4334-A7BC-BD58B4206BA8}" presName="rootText" presStyleLbl="node3" presStyleIdx="2" presStyleCnt="10">
        <dgm:presLayoutVars>
          <dgm:chPref val="3"/>
        </dgm:presLayoutVars>
      </dgm:prSet>
      <dgm:spPr/>
    </dgm:pt>
    <dgm:pt modelId="{401644F4-B8C2-497A-ABC8-D616AC53D70D}" type="pres">
      <dgm:prSet presAssocID="{8D55FD53-2E03-4334-A7BC-BD58B4206BA8}" presName="rootConnector" presStyleLbl="node3" presStyleIdx="2" presStyleCnt="10"/>
      <dgm:spPr/>
    </dgm:pt>
    <dgm:pt modelId="{BB51D4E3-D41D-456A-97F3-4FA3AE4DF6DC}" type="pres">
      <dgm:prSet presAssocID="{8D55FD53-2E03-4334-A7BC-BD58B4206BA8}" presName="hierChild4" presStyleCnt="0"/>
      <dgm:spPr/>
    </dgm:pt>
    <dgm:pt modelId="{82377B7A-E647-412D-B88C-F6EEE4BB79FE}" type="pres">
      <dgm:prSet presAssocID="{A07296CA-7391-48A8-B3AF-5DFF5B64CF4B}" presName="Name37" presStyleLbl="parChTrans1D4" presStyleIdx="8" presStyleCnt="40"/>
      <dgm:spPr/>
    </dgm:pt>
    <dgm:pt modelId="{5AA80606-8EB6-44E2-B59C-26D16A0207E8}" type="pres">
      <dgm:prSet presAssocID="{1A95945B-1D8E-49B7-857A-D9942FBA59A9}" presName="hierRoot2" presStyleCnt="0">
        <dgm:presLayoutVars>
          <dgm:hierBranch val="init"/>
        </dgm:presLayoutVars>
      </dgm:prSet>
      <dgm:spPr/>
    </dgm:pt>
    <dgm:pt modelId="{C3B0DBC1-5860-4DA5-9724-DA5910785E25}" type="pres">
      <dgm:prSet presAssocID="{1A95945B-1D8E-49B7-857A-D9942FBA59A9}" presName="rootComposite" presStyleCnt="0"/>
      <dgm:spPr/>
    </dgm:pt>
    <dgm:pt modelId="{E684017E-0E88-4CBA-B17F-4B9B0C252BE5}" type="pres">
      <dgm:prSet presAssocID="{1A95945B-1D8E-49B7-857A-D9942FBA59A9}" presName="rootText" presStyleLbl="node4" presStyleIdx="8" presStyleCnt="40">
        <dgm:presLayoutVars>
          <dgm:chPref val="3"/>
        </dgm:presLayoutVars>
      </dgm:prSet>
      <dgm:spPr/>
    </dgm:pt>
    <dgm:pt modelId="{74290490-1E6B-4030-A50E-FF02AA840379}" type="pres">
      <dgm:prSet presAssocID="{1A95945B-1D8E-49B7-857A-D9942FBA59A9}" presName="rootConnector" presStyleLbl="node4" presStyleIdx="8" presStyleCnt="40"/>
      <dgm:spPr/>
    </dgm:pt>
    <dgm:pt modelId="{2E9CD9A4-89E3-4D24-9380-4397F4A484E1}" type="pres">
      <dgm:prSet presAssocID="{1A95945B-1D8E-49B7-857A-D9942FBA59A9}" presName="hierChild4" presStyleCnt="0"/>
      <dgm:spPr/>
    </dgm:pt>
    <dgm:pt modelId="{800EBF0A-A673-4B33-88DB-6568EBFCE97F}" type="pres">
      <dgm:prSet presAssocID="{1A95945B-1D8E-49B7-857A-D9942FBA59A9}" presName="hierChild5" presStyleCnt="0"/>
      <dgm:spPr/>
    </dgm:pt>
    <dgm:pt modelId="{5D9971C7-0661-464D-8228-EC6D9A57AE37}" type="pres">
      <dgm:prSet presAssocID="{6EFA5CE5-6132-4CC6-9BD9-EA2D6679DC4F}" presName="Name37" presStyleLbl="parChTrans1D4" presStyleIdx="9" presStyleCnt="40"/>
      <dgm:spPr/>
    </dgm:pt>
    <dgm:pt modelId="{8E601625-E2B3-4C05-9E7B-8C660366B2A6}" type="pres">
      <dgm:prSet presAssocID="{2E32657C-A2F0-4509-AFCC-A4B73DFE2585}" presName="hierRoot2" presStyleCnt="0">
        <dgm:presLayoutVars>
          <dgm:hierBranch val="init"/>
        </dgm:presLayoutVars>
      </dgm:prSet>
      <dgm:spPr/>
    </dgm:pt>
    <dgm:pt modelId="{5C6719F6-EFDD-44CF-AB6E-69FDD3ED24DE}" type="pres">
      <dgm:prSet presAssocID="{2E32657C-A2F0-4509-AFCC-A4B73DFE2585}" presName="rootComposite" presStyleCnt="0"/>
      <dgm:spPr/>
    </dgm:pt>
    <dgm:pt modelId="{4822C928-B1D2-47B9-A3BE-469314D74FAC}" type="pres">
      <dgm:prSet presAssocID="{2E32657C-A2F0-4509-AFCC-A4B73DFE2585}" presName="rootText" presStyleLbl="node4" presStyleIdx="9" presStyleCnt="40">
        <dgm:presLayoutVars>
          <dgm:chPref val="3"/>
        </dgm:presLayoutVars>
      </dgm:prSet>
      <dgm:spPr/>
    </dgm:pt>
    <dgm:pt modelId="{E135781C-5DD0-460C-8440-09CBA4D70F3F}" type="pres">
      <dgm:prSet presAssocID="{2E32657C-A2F0-4509-AFCC-A4B73DFE2585}" presName="rootConnector" presStyleLbl="node4" presStyleIdx="9" presStyleCnt="40"/>
      <dgm:spPr/>
    </dgm:pt>
    <dgm:pt modelId="{05B3A0C6-8CD2-40DA-8AB0-E021D8DEF3BA}" type="pres">
      <dgm:prSet presAssocID="{2E32657C-A2F0-4509-AFCC-A4B73DFE2585}" presName="hierChild4" presStyleCnt="0"/>
      <dgm:spPr/>
    </dgm:pt>
    <dgm:pt modelId="{C0480948-07F1-4727-B27C-8A0E393B91DA}" type="pres">
      <dgm:prSet presAssocID="{2E32657C-A2F0-4509-AFCC-A4B73DFE2585}" presName="hierChild5" presStyleCnt="0"/>
      <dgm:spPr/>
    </dgm:pt>
    <dgm:pt modelId="{144BF260-F21B-4D9D-8C48-6572FCBFA5AA}" type="pres">
      <dgm:prSet presAssocID="{47721BF8-FD40-4074-BDF5-CB47D5935574}" presName="Name37" presStyleLbl="parChTrans1D4" presStyleIdx="10" presStyleCnt="40"/>
      <dgm:spPr/>
    </dgm:pt>
    <dgm:pt modelId="{91CCDB84-A3BF-4339-B6FD-EC40B6E5C8D5}" type="pres">
      <dgm:prSet presAssocID="{A0DF7007-6275-46F1-BB1E-E1872BF827A8}" presName="hierRoot2" presStyleCnt="0">
        <dgm:presLayoutVars>
          <dgm:hierBranch val="init"/>
        </dgm:presLayoutVars>
      </dgm:prSet>
      <dgm:spPr/>
    </dgm:pt>
    <dgm:pt modelId="{87E6379B-7CFD-4F1B-8DF1-DD3D8452C819}" type="pres">
      <dgm:prSet presAssocID="{A0DF7007-6275-46F1-BB1E-E1872BF827A8}" presName="rootComposite" presStyleCnt="0"/>
      <dgm:spPr/>
    </dgm:pt>
    <dgm:pt modelId="{7A95FF65-76BE-476A-815A-CF2E03F078BF}" type="pres">
      <dgm:prSet presAssocID="{A0DF7007-6275-46F1-BB1E-E1872BF827A8}" presName="rootText" presStyleLbl="node4" presStyleIdx="10" presStyleCnt="40">
        <dgm:presLayoutVars>
          <dgm:chPref val="3"/>
        </dgm:presLayoutVars>
      </dgm:prSet>
      <dgm:spPr/>
    </dgm:pt>
    <dgm:pt modelId="{9485DD7F-38E4-4CEC-A7F2-BA355FA2453E}" type="pres">
      <dgm:prSet presAssocID="{A0DF7007-6275-46F1-BB1E-E1872BF827A8}" presName="rootConnector" presStyleLbl="node4" presStyleIdx="10" presStyleCnt="40"/>
      <dgm:spPr/>
    </dgm:pt>
    <dgm:pt modelId="{CF7F0593-C4D1-4228-A441-BB4CCD1F7A04}" type="pres">
      <dgm:prSet presAssocID="{A0DF7007-6275-46F1-BB1E-E1872BF827A8}" presName="hierChild4" presStyleCnt="0"/>
      <dgm:spPr/>
    </dgm:pt>
    <dgm:pt modelId="{16167698-8985-4ED8-BB15-A7D642F2D28E}" type="pres">
      <dgm:prSet presAssocID="{A0DF7007-6275-46F1-BB1E-E1872BF827A8}" presName="hierChild5" presStyleCnt="0"/>
      <dgm:spPr/>
    </dgm:pt>
    <dgm:pt modelId="{310722C3-C966-4D77-AB48-BB21B60C5B77}" type="pres">
      <dgm:prSet presAssocID="{96058473-E403-4BEF-96F3-74CFBF290AF7}" presName="Name37" presStyleLbl="parChTrans1D4" presStyleIdx="11" presStyleCnt="40"/>
      <dgm:spPr/>
    </dgm:pt>
    <dgm:pt modelId="{9B7CBF38-6B5D-41E7-AF70-50686EA6D015}" type="pres">
      <dgm:prSet presAssocID="{1B305664-CE44-4F4F-BC6B-1885C69190E1}" presName="hierRoot2" presStyleCnt="0">
        <dgm:presLayoutVars>
          <dgm:hierBranch val="init"/>
        </dgm:presLayoutVars>
      </dgm:prSet>
      <dgm:spPr/>
    </dgm:pt>
    <dgm:pt modelId="{55D87D56-70DE-4B70-A890-055884804E6E}" type="pres">
      <dgm:prSet presAssocID="{1B305664-CE44-4F4F-BC6B-1885C69190E1}" presName="rootComposite" presStyleCnt="0"/>
      <dgm:spPr/>
    </dgm:pt>
    <dgm:pt modelId="{C337BF5D-6F07-428A-8198-A260EA93ABB8}" type="pres">
      <dgm:prSet presAssocID="{1B305664-CE44-4F4F-BC6B-1885C69190E1}" presName="rootText" presStyleLbl="node4" presStyleIdx="11" presStyleCnt="40">
        <dgm:presLayoutVars>
          <dgm:chPref val="3"/>
        </dgm:presLayoutVars>
      </dgm:prSet>
      <dgm:spPr/>
    </dgm:pt>
    <dgm:pt modelId="{7D70B64F-6693-4AAA-BFB3-6CF8E97F6663}" type="pres">
      <dgm:prSet presAssocID="{1B305664-CE44-4F4F-BC6B-1885C69190E1}" presName="rootConnector" presStyleLbl="node4" presStyleIdx="11" presStyleCnt="40"/>
      <dgm:spPr/>
    </dgm:pt>
    <dgm:pt modelId="{CE84C8A6-AC8C-4CA1-88B2-E2009B62D11A}" type="pres">
      <dgm:prSet presAssocID="{1B305664-CE44-4F4F-BC6B-1885C69190E1}" presName="hierChild4" presStyleCnt="0"/>
      <dgm:spPr/>
    </dgm:pt>
    <dgm:pt modelId="{737C3E5F-F715-49D3-BA15-22507DFF25D1}" type="pres">
      <dgm:prSet presAssocID="{1B305664-CE44-4F4F-BC6B-1885C69190E1}" presName="hierChild5" presStyleCnt="0"/>
      <dgm:spPr/>
    </dgm:pt>
    <dgm:pt modelId="{9342559A-44B4-49B5-BB39-BED8E0CC08DC}" type="pres">
      <dgm:prSet presAssocID="{591EA266-84E5-4418-A9B9-A260D888A67F}" presName="Name37" presStyleLbl="parChTrans1D4" presStyleIdx="12" presStyleCnt="40"/>
      <dgm:spPr/>
    </dgm:pt>
    <dgm:pt modelId="{737015A5-2009-4687-8C0F-0E6910B099C2}" type="pres">
      <dgm:prSet presAssocID="{6269F15E-EA5F-459C-93A7-1FE174C7332D}" presName="hierRoot2" presStyleCnt="0">
        <dgm:presLayoutVars>
          <dgm:hierBranch val="init"/>
        </dgm:presLayoutVars>
      </dgm:prSet>
      <dgm:spPr/>
    </dgm:pt>
    <dgm:pt modelId="{DBC4EBFC-BF15-4E10-A813-477A53488589}" type="pres">
      <dgm:prSet presAssocID="{6269F15E-EA5F-459C-93A7-1FE174C7332D}" presName="rootComposite" presStyleCnt="0"/>
      <dgm:spPr/>
    </dgm:pt>
    <dgm:pt modelId="{C3374603-DA77-48FD-A22A-3C57E6854F23}" type="pres">
      <dgm:prSet presAssocID="{6269F15E-EA5F-459C-93A7-1FE174C7332D}" presName="rootText" presStyleLbl="node4" presStyleIdx="12" presStyleCnt="40">
        <dgm:presLayoutVars>
          <dgm:chPref val="3"/>
        </dgm:presLayoutVars>
      </dgm:prSet>
      <dgm:spPr/>
    </dgm:pt>
    <dgm:pt modelId="{13B02079-990A-4B86-9FE5-769DA4EDA0D4}" type="pres">
      <dgm:prSet presAssocID="{6269F15E-EA5F-459C-93A7-1FE174C7332D}" presName="rootConnector" presStyleLbl="node4" presStyleIdx="12" presStyleCnt="40"/>
      <dgm:spPr/>
    </dgm:pt>
    <dgm:pt modelId="{DE38BDBF-F809-4F0E-85EF-FD4208DD38E8}" type="pres">
      <dgm:prSet presAssocID="{6269F15E-EA5F-459C-93A7-1FE174C7332D}" presName="hierChild4" presStyleCnt="0"/>
      <dgm:spPr/>
    </dgm:pt>
    <dgm:pt modelId="{4D40B301-248C-44D9-8E50-D1D3C1BBD087}" type="pres">
      <dgm:prSet presAssocID="{6269F15E-EA5F-459C-93A7-1FE174C7332D}" presName="hierChild5" presStyleCnt="0"/>
      <dgm:spPr/>
    </dgm:pt>
    <dgm:pt modelId="{34B989A1-0EE2-446F-967A-7A83201E2C96}" type="pres">
      <dgm:prSet presAssocID="{8D55FD53-2E03-4334-A7BC-BD58B4206BA8}" presName="hierChild5" presStyleCnt="0"/>
      <dgm:spPr/>
    </dgm:pt>
    <dgm:pt modelId="{33BC36CB-EC01-4905-A797-47A28F7668B5}" type="pres">
      <dgm:prSet presAssocID="{E2FBB5D7-BB53-4C8D-BB83-BDA396623EB6}" presName="hierChild5" presStyleCnt="0"/>
      <dgm:spPr/>
    </dgm:pt>
    <dgm:pt modelId="{966C218C-3907-4F30-9818-4F329246F929}" type="pres">
      <dgm:prSet presAssocID="{62D45474-DCBF-45C7-97FD-9BE646C5F58A}" presName="Name37" presStyleLbl="parChTrans1D2" presStyleIdx="1" presStyleCnt="3"/>
      <dgm:spPr/>
    </dgm:pt>
    <dgm:pt modelId="{BDE6831E-63BA-43FD-B249-F4B82DDBEBFA}" type="pres">
      <dgm:prSet presAssocID="{EFB6334B-4FD4-4153-9B9A-2D1B748C4792}" presName="hierRoot2" presStyleCnt="0">
        <dgm:presLayoutVars>
          <dgm:hierBranch val="init"/>
        </dgm:presLayoutVars>
      </dgm:prSet>
      <dgm:spPr/>
    </dgm:pt>
    <dgm:pt modelId="{87ABE434-BDC4-4231-8ECC-68F5ABA3B06F}" type="pres">
      <dgm:prSet presAssocID="{EFB6334B-4FD4-4153-9B9A-2D1B748C4792}" presName="rootComposite" presStyleCnt="0"/>
      <dgm:spPr/>
    </dgm:pt>
    <dgm:pt modelId="{B35D1DE6-2216-42EA-AEB0-C8794F2168DE}" type="pres">
      <dgm:prSet presAssocID="{EFB6334B-4FD4-4153-9B9A-2D1B748C4792}" presName="rootText" presStyleLbl="node2" presStyleIdx="1" presStyleCnt="3">
        <dgm:presLayoutVars>
          <dgm:chPref val="3"/>
        </dgm:presLayoutVars>
      </dgm:prSet>
      <dgm:spPr/>
    </dgm:pt>
    <dgm:pt modelId="{AAD34958-B2F7-4B9F-86AA-5FE1D9400E1B}" type="pres">
      <dgm:prSet presAssocID="{EFB6334B-4FD4-4153-9B9A-2D1B748C4792}" presName="rootConnector" presStyleLbl="node2" presStyleIdx="1" presStyleCnt="3"/>
      <dgm:spPr/>
    </dgm:pt>
    <dgm:pt modelId="{6BED7525-08D4-4791-8A38-A65FD0320587}" type="pres">
      <dgm:prSet presAssocID="{EFB6334B-4FD4-4153-9B9A-2D1B748C4792}" presName="hierChild4" presStyleCnt="0"/>
      <dgm:spPr/>
    </dgm:pt>
    <dgm:pt modelId="{78C444B2-D13B-49D5-BDC1-112D1F1E6745}" type="pres">
      <dgm:prSet presAssocID="{C729A328-8BD5-4E76-AC3B-A093F3B496A0}" presName="Name37" presStyleLbl="parChTrans1D3" presStyleIdx="3" presStyleCnt="10"/>
      <dgm:spPr/>
    </dgm:pt>
    <dgm:pt modelId="{42B16232-DF14-4CD6-B1AD-486EFBA0E752}" type="pres">
      <dgm:prSet presAssocID="{5075DA3F-2147-43DC-871D-7D84AC270C2C}" presName="hierRoot2" presStyleCnt="0">
        <dgm:presLayoutVars>
          <dgm:hierBranch val="init"/>
        </dgm:presLayoutVars>
      </dgm:prSet>
      <dgm:spPr/>
    </dgm:pt>
    <dgm:pt modelId="{517FD9A3-61A6-49A8-BF66-0CF79AD8CDD6}" type="pres">
      <dgm:prSet presAssocID="{5075DA3F-2147-43DC-871D-7D84AC270C2C}" presName="rootComposite" presStyleCnt="0"/>
      <dgm:spPr/>
    </dgm:pt>
    <dgm:pt modelId="{FF8F17D7-43D5-45E1-A269-19F930DF71FF}" type="pres">
      <dgm:prSet presAssocID="{5075DA3F-2147-43DC-871D-7D84AC270C2C}" presName="rootText" presStyleLbl="node3" presStyleIdx="3" presStyleCnt="10">
        <dgm:presLayoutVars>
          <dgm:chPref val="3"/>
        </dgm:presLayoutVars>
      </dgm:prSet>
      <dgm:spPr/>
    </dgm:pt>
    <dgm:pt modelId="{E0AF578F-04B2-4C06-961E-7BB16791C215}" type="pres">
      <dgm:prSet presAssocID="{5075DA3F-2147-43DC-871D-7D84AC270C2C}" presName="rootConnector" presStyleLbl="node3" presStyleIdx="3" presStyleCnt="10"/>
      <dgm:spPr/>
    </dgm:pt>
    <dgm:pt modelId="{59059216-51D5-44B2-98D0-48DA7EC15A29}" type="pres">
      <dgm:prSet presAssocID="{5075DA3F-2147-43DC-871D-7D84AC270C2C}" presName="hierChild4" presStyleCnt="0"/>
      <dgm:spPr/>
    </dgm:pt>
    <dgm:pt modelId="{A2267DE8-228B-4A68-95E9-93DC9EFEB546}" type="pres">
      <dgm:prSet presAssocID="{5075DA3F-2147-43DC-871D-7D84AC270C2C}" presName="hierChild5" presStyleCnt="0"/>
      <dgm:spPr/>
    </dgm:pt>
    <dgm:pt modelId="{3505260F-9415-42A8-81CE-D7B14C890CC7}" type="pres">
      <dgm:prSet presAssocID="{A212FB23-0CDD-4781-BED1-3C1A84FA0BA0}" presName="Name37" presStyleLbl="parChTrans1D3" presStyleIdx="4" presStyleCnt="10"/>
      <dgm:spPr/>
    </dgm:pt>
    <dgm:pt modelId="{E33955E4-F609-4E62-8DFC-12B2636B6FA7}" type="pres">
      <dgm:prSet presAssocID="{8033730D-F839-4657-996C-F596191631E1}" presName="hierRoot2" presStyleCnt="0">
        <dgm:presLayoutVars>
          <dgm:hierBranch val="init"/>
        </dgm:presLayoutVars>
      </dgm:prSet>
      <dgm:spPr/>
    </dgm:pt>
    <dgm:pt modelId="{26207F47-235A-416C-9771-80021595FE1F}" type="pres">
      <dgm:prSet presAssocID="{8033730D-F839-4657-996C-F596191631E1}" presName="rootComposite" presStyleCnt="0"/>
      <dgm:spPr/>
    </dgm:pt>
    <dgm:pt modelId="{7A936684-AB2F-4911-9A94-D134CBB12350}" type="pres">
      <dgm:prSet presAssocID="{8033730D-F839-4657-996C-F596191631E1}" presName="rootText" presStyleLbl="node3" presStyleIdx="4" presStyleCnt="10">
        <dgm:presLayoutVars>
          <dgm:chPref val="3"/>
        </dgm:presLayoutVars>
      </dgm:prSet>
      <dgm:spPr/>
    </dgm:pt>
    <dgm:pt modelId="{6B03CA90-B1D0-4E86-AE6E-E24EF863C9AF}" type="pres">
      <dgm:prSet presAssocID="{8033730D-F839-4657-996C-F596191631E1}" presName="rootConnector" presStyleLbl="node3" presStyleIdx="4" presStyleCnt="10"/>
      <dgm:spPr/>
    </dgm:pt>
    <dgm:pt modelId="{42138324-A4EF-4881-A892-97203048107D}" type="pres">
      <dgm:prSet presAssocID="{8033730D-F839-4657-996C-F596191631E1}" presName="hierChild4" presStyleCnt="0"/>
      <dgm:spPr/>
    </dgm:pt>
    <dgm:pt modelId="{B5CF4820-0DD1-4DAD-95EA-BBB6A6AEE6D6}" type="pres">
      <dgm:prSet presAssocID="{DF45E97A-C309-4FB3-B646-19A661DA5F12}" presName="Name37" presStyleLbl="parChTrans1D4" presStyleIdx="13" presStyleCnt="40"/>
      <dgm:spPr/>
    </dgm:pt>
    <dgm:pt modelId="{9BE26320-C8A7-4A6C-9EC4-E0698CD2FC92}" type="pres">
      <dgm:prSet presAssocID="{1DCE16CE-E856-42A4-BC61-18B6B6E74C84}" presName="hierRoot2" presStyleCnt="0">
        <dgm:presLayoutVars>
          <dgm:hierBranch val="init"/>
        </dgm:presLayoutVars>
      </dgm:prSet>
      <dgm:spPr/>
    </dgm:pt>
    <dgm:pt modelId="{B1C9E2A4-6092-4EE6-B921-2190D99FF969}" type="pres">
      <dgm:prSet presAssocID="{1DCE16CE-E856-42A4-BC61-18B6B6E74C84}" presName="rootComposite" presStyleCnt="0"/>
      <dgm:spPr/>
    </dgm:pt>
    <dgm:pt modelId="{A9EF0345-E1BF-4A9E-847F-C64722EA8937}" type="pres">
      <dgm:prSet presAssocID="{1DCE16CE-E856-42A4-BC61-18B6B6E74C84}" presName="rootText" presStyleLbl="node4" presStyleIdx="13" presStyleCnt="40">
        <dgm:presLayoutVars>
          <dgm:chPref val="3"/>
        </dgm:presLayoutVars>
      </dgm:prSet>
      <dgm:spPr/>
    </dgm:pt>
    <dgm:pt modelId="{F8B342F2-20D3-46E3-A639-C89CEADE93D2}" type="pres">
      <dgm:prSet presAssocID="{1DCE16CE-E856-42A4-BC61-18B6B6E74C84}" presName="rootConnector" presStyleLbl="node4" presStyleIdx="13" presStyleCnt="40"/>
      <dgm:spPr/>
    </dgm:pt>
    <dgm:pt modelId="{6C783A7D-3AFE-49B1-90F4-6967ECB730DB}" type="pres">
      <dgm:prSet presAssocID="{1DCE16CE-E856-42A4-BC61-18B6B6E74C84}" presName="hierChild4" presStyleCnt="0"/>
      <dgm:spPr/>
    </dgm:pt>
    <dgm:pt modelId="{AF5EACC5-746D-47F7-8E16-7717C2ED60CF}" type="pres">
      <dgm:prSet presAssocID="{1DCE16CE-E856-42A4-BC61-18B6B6E74C84}" presName="hierChild5" presStyleCnt="0"/>
      <dgm:spPr/>
    </dgm:pt>
    <dgm:pt modelId="{3B642495-AFE2-44FB-9C12-CD769D606F7B}" type="pres">
      <dgm:prSet presAssocID="{B89341CA-5718-42C6-A460-7F78B29681D2}" presName="Name37" presStyleLbl="parChTrans1D4" presStyleIdx="14" presStyleCnt="40"/>
      <dgm:spPr/>
    </dgm:pt>
    <dgm:pt modelId="{350AC7B9-560A-4029-AC60-B1775AC21441}" type="pres">
      <dgm:prSet presAssocID="{42E3F23A-66E0-431B-BFB3-AA8AF6F3F6F7}" presName="hierRoot2" presStyleCnt="0">
        <dgm:presLayoutVars>
          <dgm:hierBranch val="init"/>
        </dgm:presLayoutVars>
      </dgm:prSet>
      <dgm:spPr/>
    </dgm:pt>
    <dgm:pt modelId="{094BEA84-C957-4E21-991C-FB5F3CD90DEF}" type="pres">
      <dgm:prSet presAssocID="{42E3F23A-66E0-431B-BFB3-AA8AF6F3F6F7}" presName="rootComposite" presStyleCnt="0"/>
      <dgm:spPr/>
    </dgm:pt>
    <dgm:pt modelId="{ED5F4419-D9D7-4832-ABDC-0CEBF6DD3733}" type="pres">
      <dgm:prSet presAssocID="{42E3F23A-66E0-431B-BFB3-AA8AF6F3F6F7}" presName="rootText" presStyleLbl="node4" presStyleIdx="14" presStyleCnt="40">
        <dgm:presLayoutVars>
          <dgm:chPref val="3"/>
        </dgm:presLayoutVars>
      </dgm:prSet>
      <dgm:spPr/>
    </dgm:pt>
    <dgm:pt modelId="{A292FAED-44E1-4671-B530-C585A3312E48}" type="pres">
      <dgm:prSet presAssocID="{42E3F23A-66E0-431B-BFB3-AA8AF6F3F6F7}" presName="rootConnector" presStyleLbl="node4" presStyleIdx="14" presStyleCnt="40"/>
      <dgm:spPr/>
    </dgm:pt>
    <dgm:pt modelId="{D78ECAF6-D060-4DD3-955F-F3E54EC4F52D}" type="pres">
      <dgm:prSet presAssocID="{42E3F23A-66E0-431B-BFB3-AA8AF6F3F6F7}" presName="hierChild4" presStyleCnt="0"/>
      <dgm:spPr/>
    </dgm:pt>
    <dgm:pt modelId="{37A0BDFB-C66C-4EFA-BF97-6E47D09F25A5}" type="pres">
      <dgm:prSet presAssocID="{42E3F23A-66E0-431B-BFB3-AA8AF6F3F6F7}" presName="hierChild5" presStyleCnt="0"/>
      <dgm:spPr/>
    </dgm:pt>
    <dgm:pt modelId="{16A89BC2-7724-445A-9573-937CEB24AAB1}" type="pres">
      <dgm:prSet presAssocID="{1F7843AD-9881-4EDF-8F53-1D313C426EB0}" presName="Name37" presStyleLbl="parChTrans1D4" presStyleIdx="15" presStyleCnt="40"/>
      <dgm:spPr/>
    </dgm:pt>
    <dgm:pt modelId="{074F6EF8-A683-4EAD-8D05-421F45EE3B0A}" type="pres">
      <dgm:prSet presAssocID="{9BC01E72-4356-4672-AD7B-52C189240722}" presName="hierRoot2" presStyleCnt="0">
        <dgm:presLayoutVars>
          <dgm:hierBranch val="init"/>
        </dgm:presLayoutVars>
      </dgm:prSet>
      <dgm:spPr/>
    </dgm:pt>
    <dgm:pt modelId="{50A9BAF0-2DEA-48F4-9159-A8F7F014624B}" type="pres">
      <dgm:prSet presAssocID="{9BC01E72-4356-4672-AD7B-52C189240722}" presName="rootComposite" presStyleCnt="0"/>
      <dgm:spPr/>
    </dgm:pt>
    <dgm:pt modelId="{CD73ADF9-F15B-48F7-ACA5-1E3648A371A0}" type="pres">
      <dgm:prSet presAssocID="{9BC01E72-4356-4672-AD7B-52C189240722}" presName="rootText" presStyleLbl="node4" presStyleIdx="15" presStyleCnt="40">
        <dgm:presLayoutVars>
          <dgm:chPref val="3"/>
        </dgm:presLayoutVars>
      </dgm:prSet>
      <dgm:spPr/>
    </dgm:pt>
    <dgm:pt modelId="{2E4673DD-33DD-4C1F-9C27-9136CBEC4BE2}" type="pres">
      <dgm:prSet presAssocID="{9BC01E72-4356-4672-AD7B-52C189240722}" presName="rootConnector" presStyleLbl="node4" presStyleIdx="15" presStyleCnt="40"/>
      <dgm:spPr/>
    </dgm:pt>
    <dgm:pt modelId="{7B3CEE6F-8B2E-4A7F-ACBC-2EF050595E56}" type="pres">
      <dgm:prSet presAssocID="{9BC01E72-4356-4672-AD7B-52C189240722}" presName="hierChild4" presStyleCnt="0"/>
      <dgm:spPr/>
    </dgm:pt>
    <dgm:pt modelId="{DA52851A-C460-4050-ACCB-3956C897CBFB}" type="pres">
      <dgm:prSet presAssocID="{9BC01E72-4356-4672-AD7B-52C189240722}" presName="hierChild5" presStyleCnt="0"/>
      <dgm:spPr/>
    </dgm:pt>
    <dgm:pt modelId="{4361F1DB-A6C2-4846-92C9-9522A63F6C75}" type="pres">
      <dgm:prSet presAssocID="{B24BE42F-2BC8-4D46-9CE4-71102C98E207}" presName="Name37" presStyleLbl="parChTrans1D4" presStyleIdx="16" presStyleCnt="40"/>
      <dgm:spPr/>
    </dgm:pt>
    <dgm:pt modelId="{F4DEBAC1-E95E-4487-9267-C78654A4A0E6}" type="pres">
      <dgm:prSet presAssocID="{2F0F9FCA-D7F8-402A-A26C-E23E43600CC2}" presName="hierRoot2" presStyleCnt="0">
        <dgm:presLayoutVars>
          <dgm:hierBranch val="init"/>
        </dgm:presLayoutVars>
      </dgm:prSet>
      <dgm:spPr/>
    </dgm:pt>
    <dgm:pt modelId="{4D1AD95C-DAC4-466C-8EF6-24B05BC9FE63}" type="pres">
      <dgm:prSet presAssocID="{2F0F9FCA-D7F8-402A-A26C-E23E43600CC2}" presName="rootComposite" presStyleCnt="0"/>
      <dgm:spPr/>
    </dgm:pt>
    <dgm:pt modelId="{45C94207-A418-4426-9269-3891D9FBA35C}" type="pres">
      <dgm:prSet presAssocID="{2F0F9FCA-D7F8-402A-A26C-E23E43600CC2}" presName="rootText" presStyleLbl="node4" presStyleIdx="16" presStyleCnt="40">
        <dgm:presLayoutVars>
          <dgm:chPref val="3"/>
        </dgm:presLayoutVars>
      </dgm:prSet>
      <dgm:spPr/>
    </dgm:pt>
    <dgm:pt modelId="{D9271D6C-73BE-409A-9BD7-6E916CD75818}" type="pres">
      <dgm:prSet presAssocID="{2F0F9FCA-D7F8-402A-A26C-E23E43600CC2}" presName="rootConnector" presStyleLbl="node4" presStyleIdx="16" presStyleCnt="40"/>
      <dgm:spPr/>
    </dgm:pt>
    <dgm:pt modelId="{81BE402B-304A-4538-A3B5-070A304F01D5}" type="pres">
      <dgm:prSet presAssocID="{2F0F9FCA-D7F8-402A-A26C-E23E43600CC2}" presName="hierChild4" presStyleCnt="0"/>
      <dgm:spPr/>
    </dgm:pt>
    <dgm:pt modelId="{B5C21232-19D4-42B4-B8AB-528CFD6E9918}" type="pres">
      <dgm:prSet presAssocID="{2F0F9FCA-D7F8-402A-A26C-E23E43600CC2}" presName="hierChild5" presStyleCnt="0"/>
      <dgm:spPr/>
    </dgm:pt>
    <dgm:pt modelId="{CFDBC398-803F-4C82-A97D-CA848CE3428E}" type="pres">
      <dgm:prSet presAssocID="{7E64A646-1DD5-48FB-98CD-0049F2B0F909}" presName="Name37" presStyleLbl="parChTrans1D4" presStyleIdx="17" presStyleCnt="40"/>
      <dgm:spPr/>
    </dgm:pt>
    <dgm:pt modelId="{D17033C1-E26E-4858-B549-BE4F0BF8B649}" type="pres">
      <dgm:prSet presAssocID="{F619C593-CF23-483F-8B0B-A2CD3A879831}" presName="hierRoot2" presStyleCnt="0">
        <dgm:presLayoutVars>
          <dgm:hierBranch val="init"/>
        </dgm:presLayoutVars>
      </dgm:prSet>
      <dgm:spPr/>
    </dgm:pt>
    <dgm:pt modelId="{B6B39E91-E615-4C41-B02E-F8255131BD0B}" type="pres">
      <dgm:prSet presAssocID="{F619C593-CF23-483F-8B0B-A2CD3A879831}" presName="rootComposite" presStyleCnt="0"/>
      <dgm:spPr/>
    </dgm:pt>
    <dgm:pt modelId="{D29B6B64-FEEB-4AB6-B737-AC955978F1CE}" type="pres">
      <dgm:prSet presAssocID="{F619C593-CF23-483F-8B0B-A2CD3A879831}" presName="rootText" presStyleLbl="node4" presStyleIdx="17" presStyleCnt="40">
        <dgm:presLayoutVars>
          <dgm:chPref val="3"/>
        </dgm:presLayoutVars>
      </dgm:prSet>
      <dgm:spPr/>
    </dgm:pt>
    <dgm:pt modelId="{7952D3AA-3614-4DDD-942E-614858B0DA72}" type="pres">
      <dgm:prSet presAssocID="{F619C593-CF23-483F-8B0B-A2CD3A879831}" presName="rootConnector" presStyleLbl="node4" presStyleIdx="17" presStyleCnt="40"/>
      <dgm:spPr/>
    </dgm:pt>
    <dgm:pt modelId="{97A367F4-54CF-4180-9379-243F2CB0B122}" type="pres">
      <dgm:prSet presAssocID="{F619C593-CF23-483F-8B0B-A2CD3A879831}" presName="hierChild4" presStyleCnt="0"/>
      <dgm:spPr/>
    </dgm:pt>
    <dgm:pt modelId="{CEBFF99B-54D2-4B44-BE0A-DFBEFC531F42}" type="pres">
      <dgm:prSet presAssocID="{F619C593-CF23-483F-8B0B-A2CD3A879831}" presName="hierChild5" presStyleCnt="0"/>
      <dgm:spPr/>
    </dgm:pt>
    <dgm:pt modelId="{28E24C69-B38C-449E-993E-4720058E3126}" type="pres">
      <dgm:prSet presAssocID="{8033730D-F839-4657-996C-F596191631E1}" presName="hierChild5" presStyleCnt="0"/>
      <dgm:spPr/>
    </dgm:pt>
    <dgm:pt modelId="{F2DE7FE0-F2FF-4E1B-917B-FE6799630E95}" type="pres">
      <dgm:prSet presAssocID="{6B290324-E12B-4D96-B784-F252B7800F4D}" presName="Name37" presStyleLbl="parChTrans1D3" presStyleIdx="5" presStyleCnt="10"/>
      <dgm:spPr/>
    </dgm:pt>
    <dgm:pt modelId="{221B8B3E-BAF9-4019-B24A-9989717989B8}" type="pres">
      <dgm:prSet presAssocID="{5CB99604-151E-4894-905F-CAD8387CE399}" presName="hierRoot2" presStyleCnt="0">
        <dgm:presLayoutVars>
          <dgm:hierBranch val="init"/>
        </dgm:presLayoutVars>
      </dgm:prSet>
      <dgm:spPr/>
    </dgm:pt>
    <dgm:pt modelId="{B3522C7E-C88A-467B-B856-6B7D679250DA}" type="pres">
      <dgm:prSet presAssocID="{5CB99604-151E-4894-905F-CAD8387CE399}" presName="rootComposite" presStyleCnt="0"/>
      <dgm:spPr/>
    </dgm:pt>
    <dgm:pt modelId="{5ED710AE-8FEF-45E5-9258-A689BDC60DCF}" type="pres">
      <dgm:prSet presAssocID="{5CB99604-151E-4894-905F-CAD8387CE399}" presName="rootText" presStyleLbl="node3" presStyleIdx="5" presStyleCnt="10">
        <dgm:presLayoutVars>
          <dgm:chPref val="3"/>
        </dgm:presLayoutVars>
      </dgm:prSet>
      <dgm:spPr/>
    </dgm:pt>
    <dgm:pt modelId="{9760C399-60F8-4B30-B848-FBC7540F91EE}" type="pres">
      <dgm:prSet presAssocID="{5CB99604-151E-4894-905F-CAD8387CE399}" presName="rootConnector" presStyleLbl="node3" presStyleIdx="5" presStyleCnt="10"/>
      <dgm:spPr/>
    </dgm:pt>
    <dgm:pt modelId="{79034139-7A3D-415C-AEE0-DF780A94B1A2}" type="pres">
      <dgm:prSet presAssocID="{5CB99604-151E-4894-905F-CAD8387CE399}" presName="hierChild4" presStyleCnt="0"/>
      <dgm:spPr/>
    </dgm:pt>
    <dgm:pt modelId="{1F18F03A-6926-4D59-BDE0-0B08681B8AEB}" type="pres">
      <dgm:prSet presAssocID="{D7BCBB69-FFAB-4236-BB4A-DE5A742F817A}" presName="Name37" presStyleLbl="parChTrans1D4" presStyleIdx="18" presStyleCnt="40"/>
      <dgm:spPr/>
    </dgm:pt>
    <dgm:pt modelId="{792D1365-5745-4EB4-88C5-0A3E82CF56FC}" type="pres">
      <dgm:prSet presAssocID="{67659F2E-3033-4B34-AB89-F12387C5954D}" presName="hierRoot2" presStyleCnt="0">
        <dgm:presLayoutVars>
          <dgm:hierBranch val="init"/>
        </dgm:presLayoutVars>
      </dgm:prSet>
      <dgm:spPr/>
    </dgm:pt>
    <dgm:pt modelId="{1001D380-C469-400F-B1F0-4C3590CE099C}" type="pres">
      <dgm:prSet presAssocID="{67659F2E-3033-4B34-AB89-F12387C5954D}" presName="rootComposite" presStyleCnt="0"/>
      <dgm:spPr/>
    </dgm:pt>
    <dgm:pt modelId="{589F7D2F-DB0D-41E6-986F-73B75F7504A4}" type="pres">
      <dgm:prSet presAssocID="{67659F2E-3033-4B34-AB89-F12387C5954D}" presName="rootText" presStyleLbl="node4" presStyleIdx="18" presStyleCnt="40">
        <dgm:presLayoutVars>
          <dgm:chPref val="3"/>
        </dgm:presLayoutVars>
      </dgm:prSet>
      <dgm:spPr/>
    </dgm:pt>
    <dgm:pt modelId="{DB721175-9A09-4BEE-9935-2A3AD28B13C7}" type="pres">
      <dgm:prSet presAssocID="{67659F2E-3033-4B34-AB89-F12387C5954D}" presName="rootConnector" presStyleLbl="node4" presStyleIdx="18" presStyleCnt="40"/>
      <dgm:spPr/>
    </dgm:pt>
    <dgm:pt modelId="{D1A8E8E7-7754-4BF3-B8B1-D52D5BB7F1FD}" type="pres">
      <dgm:prSet presAssocID="{67659F2E-3033-4B34-AB89-F12387C5954D}" presName="hierChild4" presStyleCnt="0"/>
      <dgm:spPr/>
    </dgm:pt>
    <dgm:pt modelId="{9067DE07-31FB-472C-9179-7CAF50E96455}" type="pres">
      <dgm:prSet presAssocID="{67659F2E-3033-4B34-AB89-F12387C5954D}" presName="hierChild5" presStyleCnt="0"/>
      <dgm:spPr/>
    </dgm:pt>
    <dgm:pt modelId="{08B8BF23-1CB1-4F9B-A3A9-82325CD73A7E}" type="pres">
      <dgm:prSet presAssocID="{4EDF197C-015D-4DE8-9CE9-85D5635D521B}" presName="Name37" presStyleLbl="parChTrans1D4" presStyleIdx="19" presStyleCnt="40"/>
      <dgm:spPr/>
    </dgm:pt>
    <dgm:pt modelId="{83DCCE35-835B-49C8-9B4A-6BEBC9A7AD28}" type="pres">
      <dgm:prSet presAssocID="{6B901D44-AE06-4C99-99F3-413F5A2C27E4}" presName="hierRoot2" presStyleCnt="0">
        <dgm:presLayoutVars>
          <dgm:hierBranch val="init"/>
        </dgm:presLayoutVars>
      </dgm:prSet>
      <dgm:spPr/>
    </dgm:pt>
    <dgm:pt modelId="{2D585D50-AFA7-4845-A107-F99AAF6AF238}" type="pres">
      <dgm:prSet presAssocID="{6B901D44-AE06-4C99-99F3-413F5A2C27E4}" presName="rootComposite" presStyleCnt="0"/>
      <dgm:spPr/>
    </dgm:pt>
    <dgm:pt modelId="{07551E65-05FE-4DCF-A1D4-34ADA650D7F1}" type="pres">
      <dgm:prSet presAssocID="{6B901D44-AE06-4C99-99F3-413F5A2C27E4}" presName="rootText" presStyleLbl="node4" presStyleIdx="19" presStyleCnt="40">
        <dgm:presLayoutVars>
          <dgm:chPref val="3"/>
        </dgm:presLayoutVars>
      </dgm:prSet>
      <dgm:spPr/>
    </dgm:pt>
    <dgm:pt modelId="{4D8A9B83-7D88-4370-882A-350E932E4AF3}" type="pres">
      <dgm:prSet presAssocID="{6B901D44-AE06-4C99-99F3-413F5A2C27E4}" presName="rootConnector" presStyleLbl="node4" presStyleIdx="19" presStyleCnt="40"/>
      <dgm:spPr/>
    </dgm:pt>
    <dgm:pt modelId="{78E00953-DD18-4E76-8AEC-02526A5F09F2}" type="pres">
      <dgm:prSet presAssocID="{6B901D44-AE06-4C99-99F3-413F5A2C27E4}" presName="hierChild4" presStyleCnt="0"/>
      <dgm:spPr/>
    </dgm:pt>
    <dgm:pt modelId="{463AD417-E806-49CD-84A2-B926DA7389DD}" type="pres">
      <dgm:prSet presAssocID="{6B901D44-AE06-4C99-99F3-413F5A2C27E4}" presName="hierChild5" presStyleCnt="0"/>
      <dgm:spPr/>
    </dgm:pt>
    <dgm:pt modelId="{46375B13-B013-45E8-842E-42B5B2E1BF82}" type="pres">
      <dgm:prSet presAssocID="{A250A244-FE9A-43B1-890D-ECA2793DE3F9}" presName="Name37" presStyleLbl="parChTrans1D4" presStyleIdx="20" presStyleCnt="40"/>
      <dgm:spPr/>
    </dgm:pt>
    <dgm:pt modelId="{2801FD6A-D365-4F16-ADC8-BB318EBB517E}" type="pres">
      <dgm:prSet presAssocID="{B43AD5BB-EC41-43A5-B893-C80EFFF7BF1E}" presName="hierRoot2" presStyleCnt="0">
        <dgm:presLayoutVars>
          <dgm:hierBranch val="init"/>
        </dgm:presLayoutVars>
      </dgm:prSet>
      <dgm:spPr/>
    </dgm:pt>
    <dgm:pt modelId="{95D82F5F-2567-4878-927C-801465216ACE}" type="pres">
      <dgm:prSet presAssocID="{B43AD5BB-EC41-43A5-B893-C80EFFF7BF1E}" presName="rootComposite" presStyleCnt="0"/>
      <dgm:spPr/>
    </dgm:pt>
    <dgm:pt modelId="{3CB5FBCF-060A-4E4A-9407-7BD448440B6F}" type="pres">
      <dgm:prSet presAssocID="{B43AD5BB-EC41-43A5-B893-C80EFFF7BF1E}" presName="rootText" presStyleLbl="node4" presStyleIdx="20" presStyleCnt="40">
        <dgm:presLayoutVars>
          <dgm:chPref val="3"/>
        </dgm:presLayoutVars>
      </dgm:prSet>
      <dgm:spPr/>
    </dgm:pt>
    <dgm:pt modelId="{3D00EA59-ADFE-403C-904F-3987174EBD0F}" type="pres">
      <dgm:prSet presAssocID="{B43AD5BB-EC41-43A5-B893-C80EFFF7BF1E}" presName="rootConnector" presStyleLbl="node4" presStyleIdx="20" presStyleCnt="40"/>
      <dgm:spPr/>
    </dgm:pt>
    <dgm:pt modelId="{2DF7C41E-E39D-4007-A271-A8C56EDC0F59}" type="pres">
      <dgm:prSet presAssocID="{B43AD5BB-EC41-43A5-B893-C80EFFF7BF1E}" presName="hierChild4" presStyleCnt="0"/>
      <dgm:spPr/>
    </dgm:pt>
    <dgm:pt modelId="{949FDB88-467B-4601-9285-14E444303074}" type="pres">
      <dgm:prSet presAssocID="{B43AD5BB-EC41-43A5-B893-C80EFFF7BF1E}" presName="hierChild5" presStyleCnt="0"/>
      <dgm:spPr/>
    </dgm:pt>
    <dgm:pt modelId="{821A140C-6D28-43CB-9EC7-CC65BB07CB49}" type="pres">
      <dgm:prSet presAssocID="{4FD6A62E-AEC7-4CA7-908B-55FB5DC044DC}" presName="Name37" presStyleLbl="parChTrans1D4" presStyleIdx="21" presStyleCnt="40"/>
      <dgm:spPr/>
    </dgm:pt>
    <dgm:pt modelId="{DC48FCA2-65F7-4CC2-B6AF-EB9FB6DA86C6}" type="pres">
      <dgm:prSet presAssocID="{8C398CA9-69FB-4355-81D9-721A7BD21D21}" presName="hierRoot2" presStyleCnt="0">
        <dgm:presLayoutVars>
          <dgm:hierBranch val="init"/>
        </dgm:presLayoutVars>
      </dgm:prSet>
      <dgm:spPr/>
    </dgm:pt>
    <dgm:pt modelId="{FB2938BB-FA72-4A42-A8C6-4E98E6015A28}" type="pres">
      <dgm:prSet presAssocID="{8C398CA9-69FB-4355-81D9-721A7BD21D21}" presName="rootComposite" presStyleCnt="0"/>
      <dgm:spPr/>
    </dgm:pt>
    <dgm:pt modelId="{6BA97B55-CAAA-4774-A87D-C00864C4428B}" type="pres">
      <dgm:prSet presAssocID="{8C398CA9-69FB-4355-81D9-721A7BD21D21}" presName="rootText" presStyleLbl="node4" presStyleIdx="21" presStyleCnt="40">
        <dgm:presLayoutVars>
          <dgm:chPref val="3"/>
        </dgm:presLayoutVars>
      </dgm:prSet>
      <dgm:spPr/>
    </dgm:pt>
    <dgm:pt modelId="{A028B30E-1383-43DD-B992-4F1CFF745A86}" type="pres">
      <dgm:prSet presAssocID="{8C398CA9-69FB-4355-81D9-721A7BD21D21}" presName="rootConnector" presStyleLbl="node4" presStyleIdx="21" presStyleCnt="40"/>
      <dgm:spPr/>
    </dgm:pt>
    <dgm:pt modelId="{9658DF30-3F71-43B1-947A-DDA722829CAA}" type="pres">
      <dgm:prSet presAssocID="{8C398CA9-69FB-4355-81D9-721A7BD21D21}" presName="hierChild4" presStyleCnt="0"/>
      <dgm:spPr/>
    </dgm:pt>
    <dgm:pt modelId="{F4BDC2EB-02E8-4B22-A03E-B80AF7361A90}" type="pres">
      <dgm:prSet presAssocID="{8C398CA9-69FB-4355-81D9-721A7BD21D21}" presName="hierChild5" presStyleCnt="0"/>
      <dgm:spPr/>
    </dgm:pt>
    <dgm:pt modelId="{69D94E51-9694-4BFE-A9E5-AAC69BDE4374}" type="pres">
      <dgm:prSet presAssocID="{58169882-43C3-4300-9698-A5F4D1A2E9A0}" presName="Name37" presStyleLbl="parChTrans1D4" presStyleIdx="22" presStyleCnt="40"/>
      <dgm:spPr/>
    </dgm:pt>
    <dgm:pt modelId="{6B982078-D85E-42C9-8893-D2A792160722}" type="pres">
      <dgm:prSet presAssocID="{79C5A1C0-E801-4C90-A4E9-972A58D6CB32}" presName="hierRoot2" presStyleCnt="0">
        <dgm:presLayoutVars>
          <dgm:hierBranch val="init"/>
        </dgm:presLayoutVars>
      </dgm:prSet>
      <dgm:spPr/>
    </dgm:pt>
    <dgm:pt modelId="{43081B4B-E3F7-42A5-A824-5D6B4308C598}" type="pres">
      <dgm:prSet presAssocID="{79C5A1C0-E801-4C90-A4E9-972A58D6CB32}" presName="rootComposite" presStyleCnt="0"/>
      <dgm:spPr/>
    </dgm:pt>
    <dgm:pt modelId="{8485228E-014D-4CEE-97AC-6C2F85F886C3}" type="pres">
      <dgm:prSet presAssocID="{79C5A1C0-E801-4C90-A4E9-972A58D6CB32}" presName="rootText" presStyleLbl="node4" presStyleIdx="22" presStyleCnt="40">
        <dgm:presLayoutVars>
          <dgm:chPref val="3"/>
        </dgm:presLayoutVars>
      </dgm:prSet>
      <dgm:spPr/>
    </dgm:pt>
    <dgm:pt modelId="{1896475F-70CE-4395-A45A-554921907990}" type="pres">
      <dgm:prSet presAssocID="{79C5A1C0-E801-4C90-A4E9-972A58D6CB32}" presName="rootConnector" presStyleLbl="node4" presStyleIdx="22" presStyleCnt="40"/>
      <dgm:spPr/>
    </dgm:pt>
    <dgm:pt modelId="{87E538A6-8C7E-49F0-9A90-F385BDB9A0C2}" type="pres">
      <dgm:prSet presAssocID="{79C5A1C0-E801-4C90-A4E9-972A58D6CB32}" presName="hierChild4" presStyleCnt="0"/>
      <dgm:spPr/>
    </dgm:pt>
    <dgm:pt modelId="{27ACC606-D51C-4635-9344-D11E15C1C9F9}" type="pres">
      <dgm:prSet presAssocID="{79C5A1C0-E801-4C90-A4E9-972A58D6CB32}" presName="hierChild5" presStyleCnt="0"/>
      <dgm:spPr/>
    </dgm:pt>
    <dgm:pt modelId="{A5020620-D81E-4848-B3AB-E8A7B53912D0}" type="pres">
      <dgm:prSet presAssocID="{897DFB3F-ECA9-4BC5-B33F-163540C85E8D}" presName="Name37" presStyleLbl="parChTrans1D4" presStyleIdx="23" presStyleCnt="40"/>
      <dgm:spPr/>
    </dgm:pt>
    <dgm:pt modelId="{F0C7BDD0-6E00-4849-8DD2-8C322A166367}" type="pres">
      <dgm:prSet presAssocID="{CBF87B7F-9DB5-4D74-BB1F-EBE065CD254B}" presName="hierRoot2" presStyleCnt="0">
        <dgm:presLayoutVars>
          <dgm:hierBranch val="init"/>
        </dgm:presLayoutVars>
      </dgm:prSet>
      <dgm:spPr/>
    </dgm:pt>
    <dgm:pt modelId="{4D39AD23-E64E-4CA1-9B91-27D755C0F6F0}" type="pres">
      <dgm:prSet presAssocID="{CBF87B7F-9DB5-4D74-BB1F-EBE065CD254B}" presName="rootComposite" presStyleCnt="0"/>
      <dgm:spPr/>
    </dgm:pt>
    <dgm:pt modelId="{BD9BA298-C63B-48B1-9394-8A94B4A73D5E}" type="pres">
      <dgm:prSet presAssocID="{CBF87B7F-9DB5-4D74-BB1F-EBE065CD254B}" presName="rootText" presStyleLbl="node4" presStyleIdx="23" presStyleCnt="40">
        <dgm:presLayoutVars>
          <dgm:chPref val="3"/>
        </dgm:presLayoutVars>
      </dgm:prSet>
      <dgm:spPr/>
    </dgm:pt>
    <dgm:pt modelId="{98B104BB-80D3-4211-A445-2D968EB9E799}" type="pres">
      <dgm:prSet presAssocID="{CBF87B7F-9DB5-4D74-BB1F-EBE065CD254B}" presName="rootConnector" presStyleLbl="node4" presStyleIdx="23" presStyleCnt="40"/>
      <dgm:spPr/>
    </dgm:pt>
    <dgm:pt modelId="{CA53CF63-29D2-4F26-8032-6D58B4458BB2}" type="pres">
      <dgm:prSet presAssocID="{CBF87B7F-9DB5-4D74-BB1F-EBE065CD254B}" presName="hierChild4" presStyleCnt="0"/>
      <dgm:spPr/>
    </dgm:pt>
    <dgm:pt modelId="{FCEC36B9-3BE5-479E-ABD4-198CD82B40D7}" type="pres">
      <dgm:prSet presAssocID="{CBF87B7F-9DB5-4D74-BB1F-EBE065CD254B}" presName="hierChild5" presStyleCnt="0"/>
      <dgm:spPr/>
    </dgm:pt>
    <dgm:pt modelId="{B38DCD0B-2426-40B0-BD97-51D97BB2479E}" type="pres">
      <dgm:prSet presAssocID="{5CB99604-151E-4894-905F-CAD8387CE399}" presName="hierChild5" presStyleCnt="0"/>
      <dgm:spPr/>
    </dgm:pt>
    <dgm:pt modelId="{D914E6CE-4972-45E4-B6F9-FD040268FAFC}" type="pres">
      <dgm:prSet presAssocID="{D64E6E4E-5DB5-4866-9BBF-94B710AD163E}" presName="Name37" presStyleLbl="parChTrans1D3" presStyleIdx="6" presStyleCnt="10"/>
      <dgm:spPr/>
    </dgm:pt>
    <dgm:pt modelId="{46AA0B0A-F09B-4FBB-9815-A41746044DC6}" type="pres">
      <dgm:prSet presAssocID="{5DCD173C-F333-4138-A71C-DB80B045A393}" presName="hierRoot2" presStyleCnt="0">
        <dgm:presLayoutVars>
          <dgm:hierBranch val="init"/>
        </dgm:presLayoutVars>
      </dgm:prSet>
      <dgm:spPr/>
    </dgm:pt>
    <dgm:pt modelId="{1B6CE5E5-5058-445D-A4FD-3465420F004E}" type="pres">
      <dgm:prSet presAssocID="{5DCD173C-F333-4138-A71C-DB80B045A393}" presName="rootComposite" presStyleCnt="0"/>
      <dgm:spPr/>
    </dgm:pt>
    <dgm:pt modelId="{4F88876E-5377-4983-A876-52B6F906EC22}" type="pres">
      <dgm:prSet presAssocID="{5DCD173C-F333-4138-A71C-DB80B045A393}" presName="rootText" presStyleLbl="node3" presStyleIdx="6" presStyleCnt="10">
        <dgm:presLayoutVars>
          <dgm:chPref val="3"/>
        </dgm:presLayoutVars>
      </dgm:prSet>
      <dgm:spPr/>
    </dgm:pt>
    <dgm:pt modelId="{42BDAEEE-BAA1-4655-B579-051B6DB32C13}" type="pres">
      <dgm:prSet presAssocID="{5DCD173C-F333-4138-A71C-DB80B045A393}" presName="rootConnector" presStyleLbl="node3" presStyleIdx="6" presStyleCnt="10"/>
      <dgm:spPr/>
    </dgm:pt>
    <dgm:pt modelId="{8A0C00D1-32A3-4AA3-A675-1FB41AEDF2C0}" type="pres">
      <dgm:prSet presAssocID="{5DCD173C-F333-4138-A71C-DB80B045A393}" presName="hierChild4" presStyleCnt="0"/>
      <dgm:spPr/>
    </dgm:pt>
    <dgm:pt modelId="{0DEC7234-32D2-489D-87C7-673E1FE3E7A8}" type="pres">
      <dgm:prSet presAssocID="{A229015C-197C-4F23-8522-6672289FBAFE}" presName="Name37" presStyleLbl="parChTrans1D4" presStyleIdx="24" presStyleCnt="40"/>
      <dgm:spPr/>
    </dgm:pt>
    <dgm:pt modelId="{3F01BE36-1D2F-48F8-9316-0BA268F3FFCB}" type="pres">
      <dgm:prSet presAssocID="{BD2B5834-CC4E-4335-9254-8ECB526EAC89}" presName="hierRoot2" presStyleCnt="0">
        <dgm:presLayoutVars>
          <dgm:hierBranch val="init"/>
        </dgm:presLayoutVars>
      </dgm:prSet>
      <dgm:spPr/>
    </dgm:pt>
    <dgm:pt modelId="{C80BFF54-DA9E-4532-AFE5-F2872D919C69}" type="pres">
      <dgm:prSet presAssocID="{BD2B5834-CC4E-4335-9254-8ECB526EAC89}" presName="rootComposite" presStyleCnt="0"/>
      <dgm:spPr/>
    </dgm:pt>
    <dgm:pt modelId="{695A7829-606B-4C3F-95D4-EBF495FB568A}" type="pres">
      <dgm:prSet presAssocID="{BD2B5834-CC4E-4335-9254-8ECB526EAC89}" presName="rootText" presStyleLbl="node4" presStyleIdx="24" presStyleCnt="40">
        <dgm:presLayoutVars>
          <dgm:chPref val="3"/>
        </dgm:presLayoutVars>
      </dgm:prSet>
      <dgm:spPr/>
    </dgm:pt>
    <dgm:pt modelId="{7843E7BD-67AD-4CC3-99A5-D5DFEAE42D4D}" type="pres">
      <dgm:prSet presAssocID="{BD2B5834-CC4E-4335-9254-8ECB526EAC89}" presName="rootConnector" presStyleLbl="node4" presStyleIdx="24" presStyleCnt="40"/>
      <dgm:spPr/>
    </dgm:pt>
    <dgm:pt modelId="{E146CAF5-F6E4-44E2-885B-A41E4A1EDA90}" type="pres">
      <dgm:prSet presAssocID="{BD2B5834-CC4E-4335-9254-8ECB526EAC89}" presName="hierChild4" presStyleCnt="0"/>
      <dgm:spPr/>
    </dgm:pt>
    <dgm:pt modelId="{1AEF1289-DE27-476A-BBB9-AB27E25796C1}" type="pres">
      <dgm:prSet presAssocID="{BD2B5834-CC4E-4335-9254-8ECB526EAC89}" presName="hierChild5" presStyleCnt="0"/>
      <dgm:spPr/>
    </dgm:pt>
    <dgm:pt modelId="{B8E74164-8435-41B3-BE75-3FD7FBCE351C}" type="pres">
      <dgm:prSet presAssocID="{AF5962AD-20A6-41F0-B548-B0B8C9E921F6}" presName="Name37" presStyleLbl="parChTrans1D4" presStyleIdx="25" presStyleCnt="40"/>
      <dgm:spPr/>
    </dgm:pt>
    <dgm:pt modelId="{2673C071-AF79-49DB-B899-857CB0EC9BA3}" type="pres">
      <dgm:prSet presAssocID="{3F987A48-0488-4410-B43A-AE5970395141}" presName="hierRoot2" presStyleCnt="0">
        <dgm:presLayoutVars>
          <dgm:hierBranch val="init"/>
        </dgm:presLayoutVars>
      </dgm:prSet>
      <dgm:spPr/>
    </dgm:pt>
    <dgm:pt modelId="{BBE31A5E-2268-4756-81B2-99911D64B3A7}" type="pres">
      <dgm:prSet presAssocID="{3F987A48-0488-4410-B43A-AE5970395141}" presName="rootComposite" presStyleCnt="0"/>
      <dgm:spPr/>
    </dgm:pt>
    <dgm:pt modelId="{27293065-E9E5-4962-A54B-FBF677463FAF}" type="pres">
      <dgm:prSet presAssocID="{3F987A48-0488-4410-B43A-AE5970395141}" presName="rootText" presStyleLbl="node4" presStyleIdx="25" presStyleCnt="40">
        <dgm:presLayoutVars>
          <dgm:chPref val="3"/>
        </dgm:presLayoutVars>
      </dgm:prSet>
      <dgm:spPr/>
    </dgm:pt>
    <dgm:pt modelId="{5E15741F-8B7B-462C-BCAC-F613B971A090}" type="pres">
      <dgm:prSet presAssocID="{3F987A48-0488-4410-B43A-AE5970395141}" presName="rootConnector" presStyleLbl="node4" presStyleIdx="25" presStyleCnt="40"/>
      <dgm:spPr/>
    </dgm:pt>
    <dgm:pt modelId="{1BED2B65-722D-4982-BEA9-3F4F9083EAA6}" type="pres">
      <dgm:prSet presAssocID="{3F987A48-0488-4410-B43A-AE5970395141}" presName="hierChild4" presStyleCnt="0"/>
      <dgm:spPr/>
    </dgm:pt>
    <dgm:pt modelId="{46BD2C1D-C31A-4274-A97F-CBF58CB7F8CE}" type="pres">
      <dgm:prSet presAssocID="{3F987A48-0488-4410-B43A-AE5970395141}" presName="hierChild5" presStyleCnt="0"/>
      <dgm:spPr/>
    </dgm:pt>
    <dgm:pt modelId="{61B44BF2-2A31-445F-B25C-1AF198A7CACA}" type="pres">
      <dgm:prSet presAssocID="{83F518D1-26C8-425D-8533-2CFBBC7FAE29}" presName="Name37" presStyleLbl="parChTrans1D4" presStyleIdx="26" presStyleCnt="40"/>
      <dgm:spPr/>
    </dgm:pt>
    <dgm:pt modelId="{0C7C8AA2-90EB-4573-B990-3E109A46EAC8}" type="pres">
      <dgm:prSet presAssocID="{ADCD074C-CD82-4C00-8DC1-7CA7E65D94AF}" presName="hierRoot2" presStyleCnt="0">
        <dgm:presLayoutVars>
          <dgm:hierBranch val="init"/>
        </dgm:presLayoutVars>
      </dgm:prSet>
      <dgm:spPr/>
    </dgm:pt>
    <dgm:pt modelId="{6F62A4F6-EDFB-41AA-A3C2-82775E0DF842}" type="pres">
      <dgm:prSet presAssocID="{ADCD074C-CD82-4C00-8DC1-7CA7E65D94AF}" presName="rootComposite" presStyleCnt="0"/>
      <dgm:spPr/>
    </dgm:pt>
    <dgm:pt modelId="{DB29339A-D74A-4945-AEFC-7F1938DC5A15}" type="pres">
      <dgm:prSet presAssocID="{ADCD074C-CD82-4C00-8DC1-7CA7E65D94AF}" presName="rootText" presStyleLbl="node4" presStyleIdx="26" presStyleCnt="40">
        <dgm:presLayoutVars>
          <dgm:chPref val="3"/>
        </dgm:presLayoutVars>
      </dgm:prSet>
      <dgm:spPr/>
    </dgm:pt>
    <dgm:pt modelId="{75A25419-8324-4103-97A4-15C2FC18B8E9}" type="pres">
      <dgm:prSet presAssocID="{ADCD074C-CD82-4C00-8DC1-7CA7E65D94AF}" presName="rootConnector" presStyleLbl="node4" presStyleIdx="26" presStyleCnt="40"/>
      <dgm:spPr/>
    </dgm:pt>
    <dgm:pt modelId="{F7E95867-0C17-462B-9825-4B76C8F85210}" type="pres">
      <dgm:prSet presAssocID="{ADCD074C-CD82-4C00-8DC1-7CA7E65D94AF}" presName="hierChild4" presStyleCnt="0"/>
      <dgm:spPr/>
    </dgm:pt>
    <dgm:pt modelId="{F52B1281-63C2-4F65-9C17-AC9ED2AA902D}" type="pres">
      <dgm:prSet presAssocID="{ADCD074C-CD82-4C00-8DC1-7CA7E65D94AF}" presName="hierChild5" presStyleCnt="0"/>
      <dgm:spPr/>
    </dgm:pt>
    <dgm:pt modelId="{2EDF9C92-4E15-42B5-BED2-485D4E763131}" type="pres">
      <dgm:prSet presAssocID="{74193F96-664D-4B48-B5A4-87D53E216DF5}" presName="Name37" presStyleLbl="parChTrans1D4" presStyleIdx="27" presStyleCnt="40"/>
      <dgm:spPr/>
    </dgm:pt>
    <dgm:pt modelId="{CB64E143-CE4B-46BD-BB63-8561114BD5AD}" type="pres">
      <dgm:prSet presAssocID="{D1712949-66DA-46D3-B2EA-69B2F14CF48D}" presName="hierRoot2" presStyleCnt="0">
        <dgm:presLayoutVars>
          <dgm:hierBranch val="init"/>
        </dgm:presLayoutVars>
      </dgm:prSet>
      <dgm:spPr/>
    </dgm:pt>
    <dgm:pt modelId="{F996DBC9-D489-44C7-9269-B3C3621CB1A5}" type="pres">
      <dgm:prSet presAssocID="{D1712949-66DA-46D3-B2EA-69B2F14CF48D}" presName="rootComposite" presStyleCnt="0"/>
      <dgm:spPr/>
    </dgm:pt>
    <dgm:pt modelId="{7EDDABCB-F79D-4C6A-83C6-D9F8B57C5A3B}" type="pres">
      <dgm:prSet presAssocID="{D1712949-66DA-46D3-B2EA-69B2F14CF48D}" presName="rootText" presStyleLbl="node4" presStyleIdx="27" presStyleCnt="40">
        <dgm:presLayoutVars>
          <dgm:chPref val="3"/>
        </dgm:presLayoutVars>
      </dgm:prSet>
      <dgm:spPr/>
    </dgm:pt>
    <dgm:pt modelId="{6E73AB4E-9EB0-44DF-9F45-C31DD7AAAF52}" type="pres">
      <dgm:prSet presAssocID="{D1712949-66DA-46D3-B2EA-69B2F14CF48D}" presName="rootConnector" presStyleLbl="node4" presStyleIdx="27" presStyleCnt="40"/>
      <dgm:spPr/>
    </dgm:pt>
    <dgm:pt modelId="{8A7FE11A-0E11-4739-A285-6B243F189333}" type="pres">
      <dgm:prSet presAssocID="{D1712949-66DA-46D3-B2EA-69B2F14CF48D}" presName="hierChild4" presStyleCnt="0"/>
      <dgm:spPr/>
    </dgm:pt>
    <dgm:pt modelId="{E7A02E56-444A-4E4F-A09B-033BE6613A81}" type="pres">
      <dgm:prSet presAssocID="{D1712949-66DA-46D3-B2EA-69B2F14CF48D}" presName="hierChild5" presStyleCnt="0"/>
      <dgm:spPr/>
    </dgm:pt>
    <dgm:pt modelId="{FD1619D0-13FD-4320-BB88-40F1649C0EB4}" type="pres">
      <dgm:prSet presAssocID="{5DCD173C-F333-4138-A71C-DB80B045A393}" presName="hierChild5" presStyleCnt="0"/>
      <dgm:spPr/>
    </dgm:pt>
    <dgm:pt modelId="{3C3E41BF-4229-4483-B67F-D1DB5BC3C2E4}" type="pres">
      <dgm:prSet presAssocID="{E92BF2E4-B470-40CF-A880-26168BB2055C}" presName="Name37" presStyleLbl="parChTrans1D3" presStyleIdx="7" presStyleCnt="10"/>
      <dgm:spPr/>
    </dgm:pt>
    <dgm:pt modelId="{DDB5B489-1AC7-4360-9232-7BD40430616D}" type="pres">
      <dgm:prSet presAssocID="{2AA777A8-C79D-47F0-AB2B-7DA6A4BC5FCE}" presName="hierRoot2" presStyleCnt="0">
        <dgm:presLayoutVars>
          <dgm:hierBranch val="init"/>
        </dgm:presLayoutVars>
      </dgm:prSet>
      <dgm:spPr/>
    </dgm:pt>
    <dgm:pt modelId="{0611C0FE-5E64-46C6-9ED0-EA9726392609}" type="pres">
      <dgm:prSet presAssocID="{2AA777A8-C79D-47F0-AB2B-7DA6A4BC5FCE}" presName="rootComposite" presStyleCnt="0"/>
      <dgm:spPr/>
    </dgm:pt>
    <dgm:pt modelId="{3B0A2919-B49B-416A-9D0F-B0B1E5827889}" type="pres">
      <dgm:prSet presAssocID="{2AA777A8-C79D-47F0-AB2B-7DA6A4BC5FCE}" presName="rootText" presStyleLbl="node3" presStyleIdx="7" presStyleCnt="10">
        <dgm:presLayoutVars>
          <dgm:chPref val="3"/>
        </dgm:presLayoutVars>
      </dgm:prSet>
      <dgm:spPr/>
    </dgm:pt>
    <dgm:pt modelId="{DAE6B947-A0F2-4C50-AD4F-80CD9B146C0E}" type="pres">
      <dgm:prSet presAssocID="{2AA777A8-C79D-47F0-AB2B-7DA6A4BC5FCE}" presName="rootConnector" presStyleLbl="node3" presStyleIdx="7" presStyleCnt="10"/>
      <dgm:spPr/>
    </dgm:pt>
    <dgm:pt modelId="{AD30D224-C99C-4F86-9855-90497F592058}" type="pres">
      <dgm:prSet presAssocID="{2AA777A8-C79D-47F0-AB2B-7DA6A4BC5FCE}" presName="hierChild4" presStyleCnt="0"/>
      <dgm:spPr/>
    </dgm:pt>
    <dgm:pt modelId="{3D610B9B-36D6-45C3-B007-3F179EC8DB0F}" type="pres">
      <dgm:prSet presAssocID="{77EE2B2D-9D67-4D30-A071-BBBDFD816106}" presName="Name37" presStyleLbl="parChTrans1D4" presStyleIdx="28" presStyleCnt="40"/>
      <dgm:spPr/>
    </dgm:pt>
    <dgm:pt modelId="{489261D3-9370-46E8-B6E1-B826C6096BF2}" type="pres">
      <dgm:prSet presAssocID="{2CC4EA3D-9CC4-48CF-80C0-1A648D39E8C7}" presName="hierRoot2" presStyleCnt="0">
        <dgm:presLayoutVars>
          <dgm:hierBranch val="init"/>
        </dgm:presLayoutVars>
      </dgm:prSet>
      <dgm:spPr/>
    </dgm:pt>
    <dgm:pt modelId="{9305E98C-9FE9-434C-8959-DE89D0001CB4}" type="pres">
      <dgm:prSet presAssocID="{2CC4EA3D-9CC4-48CF-80C0-1A648D39E8C7}" presName="rootComposite" presStyleCnt="0"/>
      <dgm:spPr/>
    </dgm:pt>
    <dgm:pt modelId="{BFDA2BF8-9F4A-40BC-91DC-EDB291DBB06A}" type="pres">
      <dgm:prSet presAssocID="{2CC4EA3D-9CC4-48CF-80C0-1A648D39E8C7}" presName="rootText" presStyleLbl="node4" presStyleIdx="28" presStyleCnt="40">
        <dgm:presLayoutVars>
          <dgm:chPref val="3"/>
        </dgm:presLayoutVars>
      </dgm:prSet>
      <dgm:spPr/>
    </dgm:pt>
    <dgm:pt modelId="{76390359-E414-474F-9721-0518E9400F83}" type="pres">
      <dgm:prSet presAssocID="{2CC4EA3D-9CC4-48CF-80C0-1A648D39E8C7}" presName="rootConnector" presStyleLbl="node4" presStyleIdx="28" presStyleCnt="40"/>
      <dgm:spPr/>
    </dgm:pt>
    <dgm:pt modelId="{A31D9AE9-5601-4177-BCD6-EECBF6B21CAC}" type="pres">
      <dgm:prSet presAssocID="{2CC4EA3D-9CC4-48CF-80C0-1A648D39E8C7}" presName="hierChild4" presStyleCnt="0"/>
      <dgm:spPr/>
    </dgm:pt>
    <dgm:pt modelId="{E9B33F0E-328C-4D9E-9482-74DFD68402D1}" type="pres">
      <dgm:prSet presAssocID="{2CC4EA3D-9CC4-48CF-80C0-1A648D39E8C7}" presName="hierChild5" presStyleCnt="0"/>
      <dgm:spPr/>
    </dgm:pt>
    <dgm:pt modelId="{BC1E452F-1E5F-4A32-A86C-89EA1EDBDC9C}" type="pres">
      <dgm:prSet presAssocID="{60442B05-F355-4A3B-A59F-9F75A5D88F15}" presName="Name37" presStyleLbl="parChTrans1D4" presStyleIdx="29" presStyleCnt="40"/>
      <dgm:spPr/>
    </dgm:pt>
    <dgm:pt modelId="{D217C1D9-1E21-4A8E-9207-F1D254E32B28}" type="pres">
      <dgm:prSet presAssocID="{482701CD-0099-471B-B94C-F3ADBBBE8570}" presName="hierRoot2" presStyleCnt="0">
        <dgm:presLayoutVars>
          <dgm:hierBranch val="init"/>
        </dgm:presLayoutVars>
      </dgm:prSet>
      <dgm:spPr/>
    </dgm:pt>
    <dgm:pt modelId="{C3C61852-0A6F-4EE4-89AE-6C72ABB473A5}" type="pres">
      <dgm:prSet presAssocID="{482701CD-0099-471B-B94C-F3ADBBBE8570}" presName="rootComposite" presStyleCnt="0"/>
      <dgm:spPr/>
    </dgm:pt>
    <dgm:pt modelId="{DE063D36-D9E8-49F1-BAC1-59514306F28B}" type="pres">
      <dgm:prSet presAssocID="{482701CD-0099-471B-B94C-F3ADBBBE8570}" presName="rootText" presStyleLbl="node4" presStyleIdx="29" presStyleCnt="40">
        <dgm:presLayoutVars>
          <dgm:chPref val="3"/>
        </dgm:presLayoutVars>
      </dgm:prSet>
      <dgm:spPr/>
    </dgm:pt>
    <dgm:pt modelId="{C6151475-3C3D-4CFB-AF95-55560C637FD6}" type="pres">
      <dgm:prSet presAssocID="{482701CD-0099-471B-B94C-F3ADBBBE8570}" presName="rootConnector" presStyleLbl="node4" presStyleIdx="29" presStyleCnt="40"/>
      <dgm:spPr/>
    </dgm:pt>
    <dgm:pt modelId="{8A473025-0523-44CA-953B-716559A1E61F}" type="pres">
      <dgm:prSet presAssocID="{482701CD-0099-471B-B94C-F3ADBBBE8570}" presName="hierChild4" presStyleCnt="0"/>
      <dgm:spPr/>
    </dgm:pt>
    <dgm:pt modelId="{095DE6BF-2C01-4B17-9F2F-BEFC0B2D7235}" type="pres">
      <dgm:prSet presAssocID="{482701CD-0099-471B-B94C-F3ADBBBE8570}" presName="hierChild5" presStyleCnt="0"/>
      <dgm:spPr/>
    </dgm:pt>
    <dgm:pt modelId="{9ADDA57C-BBFE-4BD5-BD81-601B122E7D39}" type="pres">
      <dgm:prSet presAssocID="{D56835BF-A546-4EF5-87A1-27AA59551597}" presName="Name37" presStyleLbl="parChTrans1D4" presStyleIdx="30" presStyleCnt="40"/>
      <dgm:spPr/>
    </dgm:pt>
    <dgm:pt modelId="{56B9DE03-119C-4DFB-8013-B3131C0A3423}" type="pres">
      <dgm:prSet presAssocID="{37066747-3D82-49EA-9D31-9EE59391458A}" presName="hierRoot2" presStyleCnt="0">
        <dgm:presLayoutVars>
          <dgm:hierBranch val="init"/>
        </dgm:presLayoutVars>
      </dgm:prSet>
      <dgm:spPr/>
    </dgm:pt>
    <dgm:pt modelId="{FB4833BB-7C80-4938-BA34-B60B823FF826}" type="pres">
      <dgm:prSet presAssocID="{37066747-3D82-49EA-9D31-9EE59391458A}" presName="rootComposite" presStyleCnt="0"/>
      <dgm:spPr/>
    </dgm:pt>
    <dgm:pt modelId="{6F02D0C7-6A07-49EE-B10A-3FEDE0375D3C}" type="pres">
      <dgm:prSet presAssocID="{37066747-3D82-49EA-9D31-9EE59391458A}" presName="rootText" presStyleLbl="node4" presStyleIdx="30" presStyleCnt="40">
        <dgm:presLayoutVars>
          <dgm:chPref val="3"/>
        </dgm:presLayoutVars>
      </dgm:prSet>
      <dgm:spPr/>
    </dgm:pt>
    <dgm:pt modelId="{22024D8B-BB26-4339-99F9-AF280BA9CA86}" type="pres">
      <dgm:prSet presAssocID="{37066747-3D82-49EA-9D31-9EE59391458A}" presName="rootConnector" presStyleLbl="node4" presStyleIdx="30" presStyleCnt="40"/>
      <dgm:spPr/>
    </dgm:pt>
    <dgm:pt modelId="{A56B3F5B-3EA0-4AC6-90D7-A73CD1AB8DC3}" type="pres">
      <dgm:prSet presAssocID="{37066747-3D82-49EA-9D31-9EE59391458A}" presName="hierChild4" presStyleCnt="0"/>
      <dgm:spPr/>
    </dgm:pt>
    <dgm:pt modelId="{403E399F-E8E8-4A69-A0CE-877650542ECA}" type="pres">
      <dgm:prSet presAssocID="{37066747-3D82-49EA-9D31-9EE59391458A}" presName="hierChild5" presStyleCnt="0"/>
      <dgm:spPr/>
    </dgm:pt>
    <dgm:pt modelId="{01DC7133-C39F-4378-86E8-BBA7497B8D75}" type="pres">
      <dgm:prSet presAssocID="{8EF4044D-8871-447A-9C0E-3E9B309CC3D9}" presName="Name37" presStyleLbl="parChTrans1D4" presStyleIdx="31" presStyleCnt="40"/>
      <dgm:spPr/>
    </dgm:pt>
    <dgm:pt modelId="{4F506201-9AB5-4790-89E6-DAD1197943FA}" type="pres">
      <dgm:prSet presAssocID="{F1509329-848A-4492-9E81-3BAE710B8C92}" presName="hierRoot2" presStyleCnt="0">
        <dgm:presLayoutVars>
          <dgm:hierBranch val="init"/>
        </dgm:presLayoutVars>
      </dgm:prSet>
      <dgm:spPr/>
    </dgm:pt>
    <dgm:pt modelId="{68EC66EA-AC95-45C3-BBD4-D31D3F9D852D}" type="pres">
      <dgm:prSet presAssocID="{F1509329-848A-4492-9E81-3BAE710B8C92}" presName="rootComposite" presStyleCnt="0"/>
      <dgm:spPr/>
    </dgm:pt>
    <dgm:pt modelId="{26DF4127-32B4-4E12-A71E-0E3D86A8BAF6}" type="pres">
      <dgm:prSet presAssocID="{F1509329-848A-4492-9E81-3BAE710B8C92}" presName="rootText" presStyleLbl="node4" presStyleIdx="31" presStyleCnt="40">
        <dgm:presLayoutVars>
          <dgm:chPref val="3"/>
        </dgm:presLayoutVars>
      </dgm:prSet>
      <dgm:spPr/>
    </dgm:pt>
    <dgm:pt modelId="{758A6643-09C7-47DE-B479-C99A2C4190B7}" type="pres">
      <dgm:prSet presAssocID="{F1509329-848A-4492-9E81-3BAE710B8C92}" presName="rootConnector" presStyleLbl="node4" presStyleIdx="31" presStyleCnt="40"/>
      <dgm:spPr/>
    </dgm:pt>
    <dgm:pt modelId="{7D22C08D-832D-4FA9-AC56-7F879B68E8A4}" type="pres">
      <dgm:prSet presAssocID="{F1509329-848A-4492-9E81-3BAE710B8C92}" presName="hierChild4" presStyleCnt="0"/>
      <dgm:spPr/>
    </dgm:pt>
    <dgm:pt modelId="{481CF7B9-3EBE-456A-9346-5F5DE8EC473A}" type="pres">
      <dgm:prSet presAssocID="{F1509329-848A-4492-9E81-3BAE710B8C92}" presName="hierChild5" presStyleCnt="0"/>
      <dgm:spPr/>
    </dgm:pt>
    <dgm:pt modelId="{B16298B3-6A8D-4538-AD40-C53A5496274D}" type="pres">
      <dgm:prSet presAssocID="{DEB8E73C-B1AE-4954-A92F-35E76CF9B024}" presName="Name37" presStyleLbl="parChTrans1D4" presStyleIdx="32" presStyleCnt="40"/>
      <dgm:spPr/>
    </dgm:pt>
    <dgm:pt modelId="{4DDA6578-4813-40E1-9918-C54EC7C63DD4}" type="pres">
      <dgm:prSet presAssocID="{7131829F-4843-44C4-A6F4-94AD570F0AED}" presName="hierRoot2" presStyleCnt="0">
        <dgm:presLayoutVars>
          <dgm:hierBranch val="init"/>
        </dgm:presLayoutVars>
      </dgm:prSet>
      <dgm:spPr/>
    </dgm:pt>
    <dgm:pt modelId="{04B68826-ED6C-49A8-AE75-DFCF3EB090DD}" type="pres">
      <dgm:prSet presAssocID="{7131829F-4843-44C4-A6F4-94AD570F0AED}" presName="rootComposite" presStyleCnt="0"/>
      <dgm:spPr/>
    </dgm:pt>
    <dgm:pt modelId="{F7A8C156-F073-4864-86E4-D1FE8DBCCDCB}" type="pres">
      <dgm:prSet presAssocID="{7131829F-4843-44C4-A6F4-94AD570F0AED}" presName="rootText" presStyleLbl="node4" presStyleIdx="32" presStyleCnt="40">
        <dgm:presLayoutVars>
          <dgm:chPref val="3"/>
        </dgm:presLayoutVars>
      </dgm:prSet>
      <dgm:spPr/>
    </dgm:pt>
    <dgm:pt modelId="{6E0E0E6D-5C90-4BE5-ABE5-0D2EF0782FED}" type="pres">
      <dgm:prSet presAssocID="{7131829F-4843-44C4-A6F4-94AD570F0AED}" presName="rootConnector" presStyleLbl="node4" presStyleIdx="32" presStyleCnt="40"/>
      <dgm:spPr/>
    </dgm:pt>
    <dgm:pt modelId="{BB782CC3-7AA1-4B7F-BECC-959E4664B746}" type="pres">
      <dgm:prSet presAssocID="{7131829F-4843-44C4-A6F4-94AD570F0AED}" presName="hierChild4" presStyleCnt="0"/>
      <dgm:spPr/>
    </dgm:pt>
    <dgm:pt modelId="{388BE033-6854-42D5-9183-DE22128F6B73}" type="pres">
      <dgm:prSet presAssocID="{7131829F-4843-44C4-A6F4-94AD570F0AED}" presName="hierChild5" presStyleCnt="0"/>
      <dgm:spPr/>
    </dgm:pt>
    <dgm:pt modelId="{FB59DD46-4E5C-45E0-AC2F-111064F073C7}" type="pres">
      <dgm:prSet presAssocID="{2AA777A8-C79D-47F0-AB2B-7DA6A4BC5FCE}" presName="hierChild5" presStyleCnt="0"/>
      <dgm:spPr/>
    </dgm:pt>
    <dgm:pt modelId="{402A8338-D671-4A60-930E-C7206D8FDA84}" type="pres">
      <dgm:prSet presAssocID="{EFB6334B-4FD4-4153-9B9A-2D1B748C4792}" presName="hierChild5" presStyleCnt="0"/>
      <dgm:spPr/>
    </dgm:pt>
    <dgm:pt modelId="{F5EE0FEE-B71D-4740-BD74-33EA908830AF}" type="pres">
      <dgm:prSet presAssocID="{FC77FAB4-7308-45B4-826B-88ED87BA5209}" presName="Name37" presStyleLbl="parChTrans1D2" presStyleIdx="2" presStyleCnt="3"/>
      <dgm:spPr/>
    </dgm:pt>
    <dgm:pt modelId="{CFA7554B-3B3D-4AB7-9E96-46A50BCD57F4}" type="pres">
      <dgm:prSet presAssocID="{EA3101CF-9783-47F0-9F07-9EC21772AF2C}" presName="hierRoot2" presStyleCnt="0">
        <dgm:presLayoutVars>
          <dgm:hierBranch val="init"/>
        </dgm:presLayoutVars>
      </dgm:prSet>
      <dgm:spPr/>
    </dgm:pt>
    <dgm:pt modelId="{5FE7004D-9552-4ACA-9F64-119C9A123E27}" type="pres">
      <dgm:prSet presAssocID="{EA3101CF-9783-47F0-9F07-9EC21772AF2C}" presName="rootComposite" presStyleCnt="0"/>
      <dgm:spPr/>
    </dgm:pt>
    <dgm:pt modelId="{49544CCC-36AB-450E-96BB-C1A80E7EFE43}" type="pres">
      <dgm:prSet presAssocID="{EA3101CF-9783-47F0-9F07-9EC21772AF2C}" presName="rootText" presStyleLbl="node2" presStyleIdx="2" presStyleCnt="3">
        <dgm:presLayoutVars>
          <dgm:chPref val="3"/>
        </dgm:presLayoutVars>
      </dgm:prSet>
      <dgm:spPr/>
    </dgm:pt>
    <dgm:pt modelId="{62494101-034F-4C56-93E3-9AD38A0FAE1C}" type="pres">
      <dgm:prSet presAssocID="{EA3101CF-9783-47F0-9F07-9EC21772AF2C}" presName="rootConnector" presStyleLbl="node2" presStyleIdx="2" presStyleCnt="3"/>
      <dgm:spPr/>
    </dgm:pt>
    <dgm:pt modelId="{2A41B75C-AD7E-4495-BF3B-93D4D141471F}" type="pres">
      <dgm:prSet presAssocID="{EA3101CF-9783-47F0-9F07-9EC21772AF2C}" presName="hierChild4" presStyleCnt="0"/>
      <dgm:spPr/>
    </dgm:pt>
    <dgm:pt modelId="{23E5219C-7001-4DCC-B8F1-FDB96CB92F05}" type="pres">
      <dgm:prSet presAssocID="{7E94CC69-19E2-4A94-BABB-4BDA2B08C14C}" presName="Name37" presStyleLbl="parChTrans1D3" presStyleIdx="8" presStyleCnt="10"/>
      <dgm:spPr/>
    </dgm:pt>
    <dgm:pt modelId="{1CEAA197-0C18-4B74-AFB9-B77005423DCA}" type="pres">
      <dgm:prSet presAssocID="{AC05A5A9-56B9-4E61-A807-7419EF99413D}" presName="hierRoot2" presStyleCnt="0">
        <dgm:presLayoutVars>
          <dgm:hierBranch val="init"/>
        </dgm:presLayoutVars>
      </dgm:prSet>
      <dgm:spPr/>
    </dgm:pt>
    <dgm:pt modelId="{67062CE6-F1E5-47E0-9D18-8FC528EFAF88}" type="pres">
      <dgm:prSet presAssocID="{AC05A5A9-56B9-4E61-A807-7419EF99413D}" presName="rootComposite" presStyleCnt="0"/>
      <dgm:spPr/>
    </dgm:pt>
    <dgm:pt modelId="{28B92F61-3068-458F-9A3E-4CACA321D349}" type="pres">
      <dgm:prSet presAssocID="{AC05A5A9-56B9-4E61-A807-7419EF99413D}" presName="rootText" presStyleLbl="node3" presStyleIdx="8" presStyleCnt="10">
        <dgm:presLayoutVars>
          <dgm:chPref val="3"/>
        </dgm:presLayoutVars>
      </dgm:prSet>
      <dgm:spPr/>
    </dgm:pt>
    <dgm:pt modelId="{AEB75A34-F26C-4214-8227-62BFAF56AF2C}" type="pres">
      <dgm:prSet presAssocID="{AC05A5A9-56B9-4E61-A807-7419EF99413D}" presName="rootConnector" presStyleLbl="node3" presStyleIdx="8" presStyleCnt="10"/>
      <dgm:spPr/>
    </dgm:pt>
    <dgm:pt modelId="{05243DF6-3449-41F6-9690-F43A4E8AF338}" type="pres">
      <dgm:prSet presAssocID="{AC05A5A9-56B9-4E61-A807-7419EF99413D}" presName="hierChild4" presStyleCnt="0"/>
      <dgm:spPr/>
    </dgm:pt>
    <dgm:pt modelId="{DC58F7CC-2D41-4C8C-B120-21DE614D4E80}" type="pres">
      <dgm:prSet presAssocID="{410FE5BC-A16E-4D19-BEC0-83C86C64A600}" presName="Name37" presStyleLbl="parChTrans1D4" presStyleIdx="33" presStyleCnt="40"/>
      <dgm:spPr/>
    </dgm:pt>
    <dgm:pt modelId="{01312B3E-5227-4AD1-B9E9-93DF7D295B29}" type="pres">
      <dgm:prSet presAssocID="{4CD9D8DD-3715-47E6-9E7F-C274CCB79D5C}" presName="hierRoot2" presStyleCnt="0">
        <dgm:presLayoutVars>
          <dgm:hierBranch val="init"/>
        </dgm:presLayoutVars>
      </dgm:prSet>
      <dgm:spPr/>
    </dgm:pt>
    <dgm:pt modelId="{7517F2CB-6B8C-42D9-A923-82363CA1447C}" type="pres">
      <dgm:prSet presAssocID="{4CD9D8DD-3715-47E6-9E7F-C274CCB79D5C}" presName="rootComposite" presStyleCnt="0"/>
      <dgm:spPr/>
    </dgm:pt>
    <dgm:pt modelId="{5DC45271-E43F-4D91-99B8-A1C21F7EBF30}" type="pres">
      <dgm:prSet presAssocID="{4CD9D8DD-3715-47E6-9E7F-C274CCB79D5C}" presName="rootText" presStyleLbl="node4" presStyleIdx="33" presStyleCnt="40">
        <dgm:presLayoutVars>
          <dgm:chPref val="3"/>
        </dgm:presLayoutVars>
      </dgm:prSet>
      <dgm:spPr/>
    </dgm:pt>
    <dgm:pt modelId="{684FA86B-DC7A-4B70-AF07-7BC8621674F9}" type="pres">
      <dgm:prSet presAssocID="{4CD9D8DD-3715-47E6-9E7F-C274CCB79D5C}" presName="rootConnector" presStyleLbl="node4" presStyleIdx="33" presStyleCnt="40"/>
      <dgm:spPr/>
    </dgm:pt>
    <dgm:pt modelId="{6D1EFFD1-71E7-4570-8E1C-D8ED048872CC}" type="pres">
      <dgm:prSet presAssocID="{4CD9D8DD-3715-47E6-9E7F-C274CCB79D5C}" presName="hierChild4" presStyleCnt="0"/>
      <dgm:spPr/>
    </dgm:pt>
    <dgm:pt modelId="{E2A5CAC0-135D-4B18-88E1-E2F91DC96FA9}" type="pres">
      <dgm:prSet presAssocID="{4CD9D8DD-3715-47E6-9E7F-C274CCB79D5C}" presName="hierChild5" presStyleCnt="0"/>
      <dgm:spPr/>
    </dgm:pt>
    <dgm:pt modelId="{9CF0C624-5BC3-48C4-AA57-2B49C66402F0}" type="pres">
      <dgm:prSet presAssocID="{FA6C9B96-8480-4D14-BC8F-4904D0E2751E}" presName="Name37" presStyleLbl="parChTrans1D4" presStyleIdx="34" presStyleCnt="40"/>
      <dgm:spPr/>
    </dgm:pt>
    <dgm:pt modelId="{E77A66A0-7665-4CE1-A156-4D9D45D1DF0E}" type="pres">
      <dgm:prSet presAssocID="{25875A7D-3E34-43CC-ACC3-44FDA7B00444}" presName="hierRoot2" presStyleCnt="0">
        <dgm:presLayoutVars>
          <dgm:hierBranch val="init"/>
        </dgm:presLayoutVars>
      </dgm:prSet>
      <dgm:spPr/>
    </dgm:pt>
    <dgm:pt modelId="{5DF0F544-2F91-44E7-B0CA-CEDFA8B9B0C1}" type="pres">
      <dgm:prSet presAssocID="{25875A7D-3E34-43CC-ACC3-44FDA7B00444}" presName="rootComposite" presStyleCnt="0"/>
      <dgm:spPr/>
    </dgm:pt>
    <dgm:pt modelId="{DD66E6B9-1A6E-4C68-9500-538144ED06C4}" type="pres">
      <dgm:prSet presAssocID="{25875A7D-3E34-43CC-ACC3-44FDA7B00444}" presName="rootText" presStyleLbl="node4" presStyleIdx="34" presStyleCnt="40">
        <dgm:presLayoutVars>
          <dgm:chPref val="3"/>
        </dgm:presLayoutVars>
      </dgm:prSet>
      <dgm:spPr/>
    </dgm:pt>
    <dgm:pt modelId="{A061ECF0-5E52-4E1E-9758-1433334603E3}" type="pres">
      <dgm:prSet presAssocID="{25875A7D-3E34-43CC-ACC3-44FDA7B00444}" presName="rootConnector" presStyleLbl="node4" presStyleIdx="34" presStyleCnt="40"/>
      <dgm:spPr/>
    </dgm:pt>
    <dgm:pt modelId="{351931EB-126B-447F-9991-E4CA06440CD7}" type="pres">
      <dgm:prSet presAssocID="{25875A7D-3E34-43CC-ACC3-44FDA7B00444}" presName="hierChild4" presStyleCnt="0"/>
      <dgm:spPr/>
    </dgm:pt>
    <dgm:pt modelId="{B845D5DA-3827-4A27-AB3D-D6BBBF8A9421}" type="pres">
      <dgm:prSet presAssocID="{25875A7D-3E34-43CC-ACC3-44FDA7B00444}" presName="hierChild5" presStyleCnt="0"/>
      <dgm:spPr/>
    </dgm:pt>
    <dgm:pt modelId="{4C4EDBDB-FC2B-4BB9-BCE4-8F95B9884104}" type="pres">
      <dgm:prSet presAssocID="{E0BDB369-EBF3-42E8-9183-B0E974C0C284}" presName="Name37" presStyleLbl="parChTrans1D4" presStyleIdx="35" presStyleCnt="40"/>
      <dgm:spPr/>
    </dgm:pt>
    <dgm:pt modelId="{1A9F8460-F31A-46E6-BDED-BF540CA7CD62}" type="pres">
      <dgm:prSet presAssocID="{987008FB-1BDE-4A57-AF36-DF458F3D09A9}" presName="hierRoot2" presStyleCnt="0">
        <dgm:presLayoutVars>
          <dgm:hierBranch val="init"/>
        </dgm:presLayoutVars>
      </dgm:prSet>
      <dgm:spPr/>
    </dgm:pt>
    <dgm:pt modelId="{CE560846-D278-4333-A7E5-CB2AEFA8314F}" type="pres">
      <dgm:prSet presAssocID="{987008FB-1BDE-4A57-AF36-DF458F3D09A9}" presName="rootComposite" presStyleCnt="0"/>
      <dgm:spPr/>
    </dgm:pt>
    <dgm:pt modelId="{E241DA0F-AFA2-400B-BA1E-9BAB5528D530}" type="pres">
      <dgm:prSet presAssocID="{987008FB-1BDE-4A57-AF36-DF458F3D09A9}" presName="rootText" presStyleLbl="node4" presStyleIdx="35" presStyleCnt="40">
        <dgm:presLayoutVars>
          <dgm:chPref val="3"/>
        </dgm:presLayoutVars>
      </dgm:prSet>
      <dgm:spPr/>
    </dgm:pt>
    <dgm:pt modelId="{5CF985BD-8119-4F87-B2D2-7DB1DEF5F6F8}" type="pres">
      <dgm:prSet presAssocID="{987008FB-1BDE-4A57-AF36-DF458F3D09A9}" presName="rootConnector" presStyleLbl="node4" presStyleIdx="35" presStyleCnt="40"/>
      <dgm:spPr/>
    </dgm:pt>
    <dgm:pt modelId="{B03E183F-33E2-4688-BBE2-90CF2D80E989}" type="pres">
      <dgm:prSet presAssocID="{987008FB-1BDE-4A57-AF36-DF458F3D09A9}" presName="hierChild4" presStyleCnt="0"/>
      <dgm:spPr/>
    </dgm:pt>
    <dgm:pt modelId="{4F9AE866-F931-4296-9D9B-E57FF1710365}" type="pres">
      <dgm:prSet presAssocID="{987008FB-1BDE-4A57-AF36-DF458F3D09A9}" presName="hierChild5" presStyleCnt="0"/>
      <dgm:spPr/>
    </dgm:pt>
    <dgm:pt modelId="{244B6794-87C5-46C5-8415-C95EEF19A6D3}" type="pres">
      <dgm:prSet presAssocID="{AC05A5A9-56B9-4E61-A807-7419EF99413D}" presName="hierChild5" presStyleCnt="0"/>
      <dgm:spPr/>
    </dgm:pt>
    <dgm:pt modelId="{83CDB57A-4F77-47FC-9792-B60163D27286}" type="pres">
      <dgm:prSet presAssocID="{37A7CE17-E10A-4128-B08E-7E300E3BC256}" presName="Name37" presStyleLbl="parChTrans1D3" presStyleIdx="9" presStyleCnt="10"/>
      <dgm:spPr/>
    </dgm:pt>
    <dgm:pt modelId="{5987A053-D0E3-4B08-86F3-CED77C2F920B}" type="pres">
      <dgm:prSet presAssocID="{A7E15CA5-02A4-45B3-89D1-77AC4C59F17A}" presName="hierRoot2" presStyleCnt="0">
        <dgm:presLayoutVars>
          <dgm:hierBranch val="init"/>
        </dgm:presLayoutVars>
      </dgm:prSet>
      <dgm:spPr/>
    </dgm:pt>
    <dgm:pt modelId="{2D675A29-0B9F-4DF7-A383-7749317E41E3}" type="pres">
      <dgm:prSet presAssocID="{A7E15CA5-02A4-45B3-89D1-77AC4C59F17A}" presName="rootComposite" presStyleCnt="0"/>
      <dgm:spPr/>
    </dgm:pt>
    <dgm:pt modelId="{3CB4AF7B-83F3-42F1-907A-1C057A4D85DE}" type="pres">
      <dgm:prSet presAssocID="{A7E15CA5-02A4-45B3-89D1-77AC4C59F17A}" presName="rootText" presStyleLbl="node3" presStyleIdx="9" presStyleCnt="10">
        <dgm:presLayoutVars>
          <dgm:chPref val="3"/>
        </dgm:presLayoutVars>
      </dgm:prSet>
      <dgm:spPr/>
    </dgm:pt>
    <dgm:pt modelId="{B82E51B4-2B46-4BD5-8BAD-5934A4C9D128}" type="pres">
      <dgm:prSet presAssocID="{A7E15CA5-02A4-45B3-89D1-77AC4C59F17A}" presName="rootConnector" presStyleLbl="node3" presStyleIdx="9" presStyleCnt="10"/>
      <dgm:spPr/>
    </dgm:pt>
    <dgm:pt modelId="{DA58520D-B562-4232-B5C1-D67EAD6D9C6E}" type="pres">
      <dgm:prSet presAssocID="{A7E15CA5-02A4-45B3-89D1-77AC4C59F17A}" presName="hierChild4" presStyleCnt="0"/>
      <dgm:spPr/>
    </dgm:pt>
    <dgm:pt modelId="{E7F4B081-20B6-4571-A149-4BA8A61BBFDF}" type="pres">
      <dgm:prSet presAssocID="{C9DC09B2-FDD3-4139-B0F1-C1AE92E0D919}" presName="Name37" presStyleLbl="parChTrans1D4" presStyleIdx="36" presStyleCnt="40"/>
      <dgm:spPr/>
    </dgm:pt>
    <dgm:pt modelId="{FA387FFF-2589-47C2-83E2-C6E21FB7CC50}" type="pres">
      <dgm:prSet presAssocID="{181F2047-F671-47D4-9539-71F92EED8489}" presName="hierRoot2" presStyleCnt="0">
        <dgm:presLayoutVars>
          <dgm:hierBranch val="init"/>
        </dgm:presLayoutVars>
      </dgm:prSet>
      <dgm:spPr/>
    </dgm:pt>
    <dgm:pt modelId="{4846B6D1-C5A4-4F4B-8BC5-71D32F489701}" type="pres">
      <dgm:prSet presAssocID="{181F2047-F671-47D4-9539-71F92EED8489}" presName="rootComposite" presStyleCnt="0"/>
      <dgm:spPr/>
    </dgm:pt>
    <dgm:pt modelId="{1BC42E57-54A0-4691-8EF4-9D21B3577713}" type="pres">
      <dgm:prSet presAssocID="{181F2047-F671-47D4-9539-71F92EED8489}" presName="rootText" presStyleLbl="node4" presStyleIdx="36" presStyleCnt="40">
        <dgm:presLayoutVars>
          <dgm:chPref val="3"/>
        </dgm:presLayoutVars>
      </dgm:prSet>
      <dgm:spPr/>
    </dgm:pt>
    <dgm:pt modelId="{CD583AA4-62DA-45D3-93EB-6871604B40AA}" type="pres">
      <dgm:prSet presAssocID="{181F2047-F671-47D4-9539-71F92EED8489}" presName="rootConnector" presStyleLbl="node4" presStyleIdx="36" presStyleCnt="40"/>
      <dgm:spPr/>
    </dgm:pt>
    <dgm:pt modelId="{E086F457-D508-47AA-A7EE-273DC3B29ABD}" type="pres">
      <dgm:prSet presAssocID="{181F2047-F671-47D4-9539-71F92EED8489}" presName="hierChild4" presStyleCnt="0"/>
      <dgm:spPr/>
    </dgm:pt>
    <dgm:pt modelId="{7E89E1A0-1DC9-4CBB-BC60-D13DF267D233}" type="pres">
      <dgm:prSet presAssocID="{181F2047-F671-47D4-9539-71F92EED8489}" presName="hierChild5" presStyleCnt="0"/>
      <dgm:spPr/>
    </dgm:pt>
    <dgm:pt modelId="{D07EFBCF-304B-43F0-B7B0-12AE65769195}" type="pres">
      <dgm:prSet presAssocID="{C90DB570-68B3-45A8-8A87-C874076317DF}" presName="Name37" presStyleLbl="parChTrans1D4" presStyleIdx="37" presStyleCnt="40"/>
      <dgm:spPr/>
    </dgm:pt>
    <dgm:pt modelId="{C0E9B88C-2C82-472C-AF06-3B7C0BEE42B9}" type="pres">
      <dgm:prSet presAssocID="{A5A4DF7D-4D4F-4344-B264-3143B06D6584}" presName="hierRoot2" presStyleCnt="0">
        <dgm:presLayoutVars>
          <dgm:hierBranch val="init"/>
        </dgm:presLayoutVars>
      </dgm:prSet>
      <dgm:spPr/>
    </dgm:pt>
    <dgm:pt modelId="{38C3A1F3-F1C6-46F9-826C-45D717E0500F}" type="pres">
      <dgm:prSet presAssocID="{A5A4DF7D-4D4F-4344-B264-3143B06D6584}" presName="rootComposite" presStyleCnt="0"/>
      <dgm:spPr/>
    </dgm:pt>
    <dgm:pt modelId="{9C60B60E-0F59-4760-AAFE-7706A38F6BE5}" type="pres">
      <dgm:prSet presAssocID="{A5A4DF7D-4D4F-4344-B264-3143B06D6584}" presName="rootText" presStyleLbl="node4" presStyleIdx="37" presStyleCnt="40">
        <dgm:presLayoutVars>
          <dgm:chPref val="3"/>
        </dgm:presLayoutVars>
      </dgm:prSet>
      <dgm:spPr/>
    </dgm:pt>
    <dgm:pt modelId="{BB539388-C86F-484D-A7CF-1048CD6063C0}" type="pres">
      <dgm:prSet presAssocID="{A5A4DF7D-4D4F-4344-B264-3143B06D6584}" presName="rootConnector" presStyleLbl="node4" presStyleIdx="37" presStyleCnt="40"/>
      <dgm:spPr/>
    </dgm:pt>
    <dgm:pt modelId="{D04B066D-2851-4A0E-B003-FC31057FE544}" type="pres">
      <dgm:prSet presAssocID="{A5A4DF7D-4D4F-4344-B264-3143B06D6584}" presName="hierChild4" presStyleCnt="0"/>
      <dgm:spPr/>
    </dgm:pt>
    <dgm:pt modelId="{1B5D522E-61DD-4D69-94D3-A47A435A7B87}" type="pres">
      <dgm:prSet presAssocID="{A5A4DF7D-4D4F-4344-B264-3143B06D6584}" presName="hierChild5" presStyleCnt="0"/>
      <dgm:spPr/>
    </dgm:pt>
    <dgm:pt modelId="{04FE3A40-7799-471E-8CD4-8CA5C793C580}" type="pres">
      <dgm:prSet presAssocID="{42598086-583B-4844-84DE-2E0F16272732}" presName="Name37" presStyleLbl="parChTrans1D4" presStyleIdx="38" presStyleCnt="40"/>
      <dgm:spPr/>
    </dgm:pt>
    <dgm:pt modelId="{65586D0D-0B00-4711-930C-2B2D94030F61}" type="pres">
      <dgm:prSet presAssocID="{9126C7CF-28A2-4030-B338-C89A78649E45}" presName="hierRoot2" presStyleCnt="0">
        <dgm:presLayoutVars>
          <dgm:hierBranch val="init"/>
        </dgm:presLayoutVars>
      </dgm:prSet>
      <dgm:spPr/>
    </dgm:pt>
    <dgm:pt modelId="{6B5F902A-1861-4EA2-8286-31A6AEAC48B8}" type="pres">
      <dgm:prSet presAssocID="{9126C7CF-28A2-4030-B338-C89A78649E45}" presName="rootComposite" presStyleCnt="0"/>
      <dgm:spPr/>
    </dgm:pt>
    <dgm:pt modelId="{CA64130D-DBD9-4A53-A82F-52CD0FB9A538}" type="pres">
      <dgm:prSet presAssocID="{9126C7CF-28A2-4030-B338-C89A78649E45}" presName="rootText" presStyleLbl="node4" presStyleIdx="38" presStyleCnt="40">
        <dgm:presLayoutVars>
          <dgm:chPref val="3"/>
        </dgm:presLayoutVars>
      </dgm:prSet>
      <dgm:spPr/>
    </dgm:pt>
    <dgm:pt modelId="{AC5FCF75-7D7D-4C40-81F0-B7AEBB1D62D3}" type="pres">
      <dgm:prSet presAssocID="{9126C7CF-28A2-4030-B338-C89A78649E45}" presName="rootConnector" presStyleLbl="node4" presStyleIdx="38" presStyleCnt="40"/>
      <dgm:spPr/>
    </dgm:pt>
    <dgm:pt modelId="{E87C6402-072A-4CFA-ADA4-946E4DF22427}" type="pres">
      <dgm:prSet presAssocID="{9126C7CF-28A2-4030-B338-C89A78649E45}" presName="hierChild4" presStyleCnt="0"/>
      <dgm:spPr/>
    </dgm:pt>
    <dgm:pt modelId="{44C29F9E-31D7-4F69-9C06-264791B68C63}" type="pres">
      <dgm:prSet presAssocID="{9126C7CF-28A2-4030-B338-C89A78649E45}" presName="hierChild5" presStyleCnt="0"/>
      <dgm:spPr/>
    </dgm:pt>
    <dgm:pt modelId="{D8C97BFC-9CF7-4013-9E59-25AFECD5DA9D}" type="pres">
      <dgm:prSet presAssocID="{F7E327A5-A470-46E5-B71A-A2E366A2BDDF}" presName="Name37" presStyleLbl="parChTrans1D4" presStyleIdx="39" presStyleCnt="40"/>
      <dgm:spPr/>
    </dgm:pt>
    <dgm:pt modelId="{3F9E2325-2AD6-4EDC-A520-395FCB5A9B3A}" type="pres">
      <dgm:prSet presAssocID="{43989EE7-7F90-4EA6-A2D6-7D894DFA0F40}" presName="hierRoot2" presStyleCnt="0">
        <dgm:presLayoutVars>
          <dgm:hierBranch val="init"/>
        </dgm:presLayoutVars>
      </dgm:prSet>
      <dgm:spPr/>
    </dgm:pt>
    <dgm:pt modelId="{886DB4CA-220D-402E-A310-BA62D0374215}" type="pres">
      <dgm:prSet presAssocID="{43989EE7-7F90-4EA6-A2D6-7D894DFA0F40}" presName="rootComposite" presStyleCnt="0"/>
      <dgm:spPr/>
    </dgm:pt>
    <dgm:pt modelId="{AF8F66BA-050F-4289-8EB8-D152C17E8E5A}" type="pres">
      <dgm:prSet presAssocID="{43989EE7-7F90-4EA6-A2D6-7D894DFA0F40}" presName="rootText" presStyleLbl="node4" presStyleIdx="39" presStyleCnt="40">
        <dgm:presLayoutVars>
          <dgm:chPref val="3"/>
        </dgm:presLayoutVars>
      </dgm:prSet>
      <dgm:spPr/>
    </dgm:pt>
    <dgm:pt modelId="{D0708703-1338-4F29-8E08-73B01F9C13D8}" type="pres">
      <dgm:prSet presAssocID="{43989EE7-7F90-4EA6-A2D6-7D894DFA0F40}" presName="rootConnector" presStyleLbl="node4" presStyleIdx="39" presStyleCnt="40"/>
      <dgm:spPr/>
    </dgm:pt>
    <dgm:pt modelId="{393950CC-B779-4206-BE89-AD4EF1B5EB5C}" type="pres">
      <dgm:prSet presAssocID="{43989EE7-7F90-4EA6-A2D6-7D894DFA0F40}" presName="hierChild4" presStyleCnt="0"/>
      <dgm:spPr/>
    </dgm:pt>
    <dgm:pt modelId="{151928A9-279D-4426-B84F-D419E442377C}" type="pres">
      <dgm:prSet presAssocID="{43989EE7-7F90-4EA6-A2D6-7D894DFA0F40}" presName="hierChild5" presStyleCnt="0"/>
      <dgm:spPr/>
    </dgm:pt>
    <dgm:pt modelId="{947732CA-7F6B-4346-AFA4-34E883B64025}" type="pres">
      <dgm:prSet presAssocID="{A7E15CA5-02A4-45B3-89D1-77AC4C59F17A}" presName="hierChild5" presStyleCnt="0"/>
      <dgm:spPr/>
    </dgm:pt>
    <dgm:pt modelId="{F9FCCAC4-4A87-4B5C-BCB5-4E26210061C1}" type="pres">
      <dgm:prSet presAssocID="{EA3101CF-9783-47F0-9F07-9EC21772AF2C}" presName="hierChild5" presStyleCnt="0"/>
      <dgm:spPr/>
    </dgm:pt>
    <dgm:pt modelId="{670D99F3-23A9-4906-8238-D4B5940125D0}" type="pres">
      <dgm:prSet presAssocID="{FE05DAA8-7466-4C8D-A41F-CCF7DA79470D}" presName="hierChild3" presStyleCnt="0"/>
      <dgm:spPr/>
    </dgm:pt>
  </dgm:ptLst>
  <dgm:cxnLst>
    <dgm:cxn modelId="{F05C7800-83E0-4311-BD9B-BE90AEE4C7AB}" type="presOf" srcId="{E92BF2E4-B470-40CF-A880-26168BB2055C}" destId="{3C3E41BF-4229-4483-B67F-D1DB5BC3C2E4}" srcOrd="0" destOrd="0" presId="urn:microsoft.com/office/officeart/2005/8/layout/orgChart1"/>
    <dgm:cxn modelId="{C199DA00-C62C-4418-AC4A-C07E7C8F077A}" type="presOf" srcId="{9BC01E72-4356-4672-AD7B-52C189240722}" destId="{CD73ADF9-F15B-48F7-ACA5-1E3648A371A0}" srcOrd="0" destOrd="0" presId="urn:microsoft.com/office/officeart/2005/8/layout/orgChart1"/>
    <dgm:cxn modelId="{C92E2301-0438-44D5-BB20-7ED8AE7C1A4E}" srcId="{5DCD173C-F333-4138-A71C-DB80B045A393}" destId="{D1712949-66DA-46D3-B2EA-69B2F14CF48D}" srcOrd="3" destOrd="0" parTransId="{74193F96-664D-4B48-B5A4-87D53E216DF5}" sibTransId="{06A1362E-8101-48EC-BC8A-47FF920F1583}"/>
    <dgm:cxn modelId="{3AA68E01-0264-41B8-8E82-6B6197FD40FD}" srcId="{E2FBB5D7-BB53-4C8D-BB83-BDA396623EB6}" destId="{7039EBEE-F9F1-4C42-B0A3-232DFEA8B3D4}" srcOrd="0" destOrd="0" parTransId="{C01C4E3B-C06B-4883-8B01-DE927EB663F2}" sibTransId="{6BC2CA39-547B-49CE-8F43-768F88A0EE86}"/>
    <dgm:cxn modelId="{4D307407-527B-4D5F-8609-91BA45303938}" type="presOf" srcId="{A14970CB-0CC3-4117-AB3B-80762098EAE8}" destId="{064183E1-35BE-4F94-ADED-AA0DD774D52F}" srcOrd="1" destOrd="0" presId="urn:microsoft.com/office/officeart/2005/8/layout/orgChart1"/>
    <dgm:cxn modelId="{45642408-BC70-4641-8753-A803BECD94E8}" srcId="{8D55FD53-2E03-4334-A7BC-BD58B4206BA8}" destId="{1A95945B-1D8E-49B7-857A-D9942FBA59A9}" srcOrd="0" destOrd="0" parTransId="{A07296CA-7391-48A8-B3AF-5DFF5B64CF4B}" sibTransId="{66D150F7-4E7C-4CCE-942E-777B4E1AF295}"/>
    <dgm:cxn modelId="{EC5C8D0A-CF55-45AE-AF64-01A164FA3DA2}" type="presOf" srcId="{B43AD5BB-EC41-43A5-B893-C80EFFF7BF1E}" destId="{3D00EA59-ADFE-403C-904F-3987174EBD0F}" srcOrd="1" destOrd="0" presId="urn:microsoft.com/office/officeart/2005/8/layout/orgChart1"/>
    <dgm:cxn modelId="{D4CAA20E-B430-400F-A21D-0FAB0659555A}" type="presOf" srcId="{8C398CA9-69FB-4355-81D9-721A7BD21D21}" destId="{A028B30E-1383-43DD-B992-4F1CFF745A86}" srcOrd="1" destOrd="0" presId="urn:microsoft.com/office/officeart/2005/8/layout/orgChart1"/>
    <dgm:cxn modelId="{74A04C10-22F1-4E9D-A2C6-167E670B3D8E}" srcId="{5CB99604-151E-4894-905F-CAD8387CE399}" destId="{8C398CA9-69FB-4355-81D9-721A7BD21D21}" srcOrd="3" destOrd="0" parTransId="{4FD6A62E-AEC7-4CA7-908B-55FB5DC044DC}" sibTransId="{1C833662-68FD-4D9C-B240-7EFF87C31008}"/>
    <dgm:cxn modelId="{A6546913-1A2E-4A66-9915-96150C8A3F09}" type="presOf" srcId="{F1509329-848A-4492-9E81-3BAE710B8C92}" destId="{758A6643-09C7-47DE-B479-C99A2C4190B7}" srcOrd="1" destOrd="0" presId="urn:microsoft.com/office/officeart/2005/8/layout/orgChart1"/>
    <dgm:cxn modelId="{91DD7C1A-F65C-43FD-9199-C62E7C78FB39}" type="presOf" srcId="{E8345E0B-8AAB-49F6-9307-4E9ECF4EBAFA}" destId="{012C9203-2CBD-4A9C-A217-DD7B91B367B0}" srcOrd="1" destOrd="0" presId="urn:microsoft.com/office/officeart/2005/8/layout/orgChart1"/>
    <dgm:cxn modelId="{7095F91E-4659-43DE-A7BF-B3BDA58EBE5B}" type="presOf" srcId="{60442B05-F355-4A3B-A59F-9F75A5D88F15}" destId="{BC1E452F-1E5F-4A32-A86C-89EA1EDBDC9C}" srcOrd="0" destOrd="0" presId="urn:microsoft.com/office/officeart/2005/8/layout/orgChart1"/>
    <dgm:cxn modelId="{D79D3F1F-2AD5-4F66-9360-DA871293E87A}" type="presOf" srcId="{9126C7CF-28A2-4030-B338-C89A78649E45}" destId="{AC5FCF75-7D7D-4C40-81F0-B7AEBB1D62D3}" srcOrd="1" destOrd="0" presId="urn:microsoft.com/office/officeart/2005/8/layout/orgChart1"/>
    <dgm:cxn modelId="{3D189A21-D64E-4512-A4DB-B92F096DFE71}" type="presOf" srcId="{7131829F-4843-44C4-A6F4-94AD570F0AED}" destId="{F7A8C156-F073-4864-86E4-D1FE8DBCCDCB}" srcOrd="0" destOrd="0" presId="urn:microsoft.com/office/officeart/2005/8/layout/orgChart1"/>
    <dgm:cxn modelId="{2392E821-66D4-48AF-A5CD-93651B4F23B0}" type="presOf" srcId="{D64E6E4E-5DB5-4866-9BBF-94B710AD163E}" destId="{D914E6CE-4972-45E4-B6F9-FD040268FAFC}" srcOrd="0" destOrd="0" presId="urn:microsoft.com/office/officeart/2005/8/layout/orgChart1"/>
    <dgm:cxn modelId="{0C23CB23-039F-4897-A1E8-A82041D1AD7D}" type="presOf" srcId="{79D35585-36A9-4048-A45E-80CEAAC15B6B}" destId="{8C504BB0-C204-47A0-A8ED-1A284D36F46E}" srcOrd="1" destOrd="0" presId="urn:microsoft.com/office/officeart/2005/8/layout/orgChart1"/>
    <dgm:cxn modelId="{0788D823-501E-4EDA-A049-D681D602DAE7}" type="presOf" srcId="{1F7843AD-9881-4EDF-8F53-1D313C426EB0}" destId="{16A89BC2-7724-445A-9573-937CEB24AAB1}" srcOrd="0" destOrd="0" presId="urn:microsoft.com/office/officeart/2005/8/layout/orgChart1"/>
    <dgm:cxn modelId="{C09CB527-11A2-4248-AB78-BBB2519DE6CE}" srcId="{2513460D-B885-4817-9B78-704589C7C2EA}" destId="{D0113D9A-7029-4C31-9DE7-2B69B3E51504}" srcOrd="2" destOrd="0" parTransId="{5EA08C57-5E89-470B-8D29-69F1C7D5792A}" sibTransId="{41CE6A5D-E9B2-4B0C-B5AD-327F70A700C9}"/>
    <dgm:cxn modelId="{3008BC27-44B3-4E40-80F8-5A0E5693E8C8}" type="presOf" srcId="{2CC4EA3D-9CC4-48CF-80C0-1A648D39E8C7}" destId="{BFDA2BF8-9F4A-40BC-91DC-EDB291DBB06A}" srcOrd="0" destOrd="0" presId="urn:microsoft.com/office/officeart/2005/8/layout/orgChart1"/>
    <dgm:cxn modelId="{CEB92E29-6EF9-47B2-B5A6-113F7BA0FD1A}" type="presOf" srcId="{A7E15CA5-02A4-45B3-89D1-77AC4C59F17A}" destId="{3CB4AF7B-83F3-42F1-907A-1C057A4D85DE}" srcOrd="0" destOrd="0" presId="urn:microsoft.com/office/officeart/2005/8/layout/orgChart1"/>
    <dgm:cxn modelId="{06AE5029-C145-4B96-8B59-C40AFD63FCF6}" type="presOf" srcId="{FE05DAA8-7466-4C8D-A41F-CCF7DA79470D}" destId="{0BDD9AB7-1323-4FCE-9D7B-7FD3ABF4CB22}" srcOrd="0" destOrd="0" presId="urn:microsoft.com/office/officeart/2005/8/layout/orgChart1"/>
    <dgm:cxn modelId="{F8EE812B-CE73-48B0-B521-2E9277A60019}" type="presOf" srcId="{79C5A1C0-E801-4C90-A4E9-972A58D6CB32}" destId="{1896475F-70CE-4395-A45A-554921907990}" srcOrd="1" destOrd="0" presId="urn:microsoft.com/office/officeart/2005/8/layout/orgChart1"/>
    <dgm:cxn modelId="{4D86562C-B966-48CC-AC34-226DD8572031}" type="presOf" srcId="{77EE2B2D-9D67-4D30-A071-BBBDFD816106}" destId="{3D610B9B-36D6-45C3-B007-3F179EC8DB0F}" srcOrd="0" destOrd="0" presId="urn:microsoft.com/office/officeart/2005/8/layout/orgChart1"/>
    <dgm:cxn modelId="{EB4AED2D-8D32-407F-A7F3-F522BEF06B02}" type="presOf" srcId="{1DCE16CE-E856-42A4-BC61-18B6B6E74C84}" destId="{A9EF0345-E1BF-4A9E-847F-C64722EA8937}" srcOrd="0" destOrd="0" presId="urn:microsoft.com/office/officeart/2005/8/layout/orgChart1"/>
    <dgm:cxn modelId="{3AA11B2E-780A-46D2-95E0-4548E2F9B721}" srcId="{7AE077F3-5616-4350-AA1E-6391DF4FF2C6}" destId="{FE05DAA8-7466-4C8D-A41F-CCF7DA79470D}" srcOrd="0" destOrd="0" parTransId="{75F5D440-8178-43C3-8822-E9EEE35EF1AC}" sibTransId="{6538F7B5-C879-4BE7-A39A-2096A0003190}"/>
    <dgm:cxn modelId="{0A03CD2E-F477-4906-B448-2F7C23289117}" srcId="{E2FBB5D7-BB53-4C8D-BB83-BDA396623EB6}" destId="{8D55FD53-2E03-4334-A7BC-BD58B4206BA8}" srcOrd="2" destOrd="0" parTransId="{3CBFCD3C-6C9E-435B-8B2A-45F0249CE535}" sibTransId="{94574F11-C3A9-46A0-848A-15C544B76346}"/>
    <dgm:cxn modelId="{5A8DEB2E-C493-40C8-BDA2-DC29658DF6FD}" type="presOf" srcId="{A0DF7007-6275-46F1-BB1E-E1872BF827A8}" destId="{7A95FF65-76BE-476A-815A-CF2E03F078BF}" srcOrd="0" destOrd="0" presId="urn:microsoft.com/office/officeart/2005/8/layout/orgChart1"/>
    <dgm:cxn modelId="{35756330-E070-4692-BC91-A83EE8312E44}" type="presOf" srcId="{67659F2E-3033-4B34-AB89-F12387C5954D}" destId="{DB721175-9A09-4BEE-9935-2A3AD28B13C7}" srcOrd="1" destOrd="0" presId="urn:microsoft.com/office/officeart/2005/8/layout/orgChart1"/>
    <dgm:cxn modelId="{A66BDD31-A100-408B-A5EE-279384BD1411}" srcId="{7039EBEE-F9F1-4C42-B0A3-232DFEA8B3D4}" destId="{A14970CB-0CC3-4117-AB3B-80762098EAE8}" srcOrd="0" destOrd="0" parTransId="{B5312FCC-E1EE-496E-9EBD-E22C40D7F92B}" sibTransId="{85F2FD68-FAAE-47A4-A364-61E0061C1DBF}"/>
    <dgm:cxn modelId="{3D882132-BDFD-4AEB-BF2B-E8F047E3DF8F}" srcId="{7039EBEE-F9F1-4C42-B0A3-232DFEA8B3D4}" destId="{F34918E8-6F44-48CB-8B7A-8092EE9191DD}" srcOrd="2" destOrd="0" parTransId="{23A3CE0A-DDAF-43D0-81D8-55F31BB50D4C}" sibTransId="{C7FF36A0-7432-4A71-B229-097FB788B81A}"/>
    <dgm:cxn modelId="{DC7DFC32-533C-4EAF-8674-6E9ECD6EFFF3}" type="presOf" srcId="{2E32657C-A2F0-4509-AFCC-A4B73DFE2585}" destId="{E135781C-5DD0-460C-8440-09CBA4D70F3F}" srcOrd="1" destOrd="0" presId="urn:microsoft.com/office/officeart/2005/8/layout/orgChart1"/>
    <dgm:cxn modelId="{48574D33-9A40-4308-A650-3D9D71CC4CB2}" type="presOf" srcId="{3CBFCD3C-6C9E-435B-8B2A-45F0249CE535}" destId="{7B07A706-C4C9-4BDF-820A-62C171ED5E3D}" srcOrd="0" destOrd="0" presId="urn:microsoft.com/office/officeart/2005/8/layout/orgChart1"/>
    <dgm:cxn modelId="{7D8A5433-7286-4180-9FAB-62F2C1DFE4B1}" srcId="{EFB6334B-4FD4-4153-9B9A-2D1B748C4792}" destId="{5075DA3F-2147-43DC-871D-7D84AC270C2C}" srcOrd="0" destOrd="0" parTransId="{C729A328-8BD5-4E76-AC3B-A093F3B496A0}" sibTransId="{94DDBF23-7833-4196-8DBB-484EFB1EFA05}"/>
    <dgm:cxn modelId="{8ED18033-9544-44AD-8EBC-49B81F0EBE02}" type="presOf" srcId="{EFB6334B-4FD4-4153-9B9A-2D1B748C4792}" destId="{AAD34958-B2F7-4B9F-86AA-5FE1D9400E1B}" srcOrd="1" destOrd="0" presId="urn:microsoft.com/office/officeart/2005/8/layout/orgChart1"/>
    <dgm:cxn modelId="{4B0E3335-5529-45CB-BFE1-7C280681B639}" type="presOf" srcId="{7131829F-4843-44C4-A6F4-94AD570F0AED}" destId="{6E0E0E6D-5C90-4BE5-ABE5-0D2EF0782FED}" srcOrd="1" destOrd="0" presId="urn:microsoft.com/office/officeart/2005/8/layout/orgChart1"/>
    <dgm:cxn modelId="{FCCE6435-B25F-4113-93A4-EA2EE6046BDC}" type="presOf" srcId="{A14970CB-0CC3-4117-AB3B-80762098EAE8}" destId="{D58597A7-BC56-48F0-8DEF-C51B6723FE67}" srcOrd="0" destOrd="0" presId="urn:microsoft.com/office/officeart/2005/8/layout/orgChart1"/>
    <dgm:cxn modelId="{5F792936-2420-4AB5-935E-46489590F311}" srcId="{E2FBB5D7-BB53-4C8D-BB83-BDA396623EB6}" destId="{2513460D-B885-4817-9B78-704589C7C2EA}" srcOrd="1" destOrd="0" parTransId="{A7FE6DEF-7D9A-451C-A776-2988F3EF6F4A}" sibTransId="{44A87614-3533-4F67-BF89-3F28728330CF}"/>
    <dgm:cxn modelId="{A0E48D36-2102-4C6D-90AB-9036103D1DB7}" srcId="{A7E15CA5-02A4-45B3-89D1-77AC4C59F17A}" destId="{181F2047-F671-47D4-9539-71F92EED8489}" srcOrd="0" destOrd="0" parTransId="{C9DC09B2-FDD3-4139-B0F1-C1AE92E0D919}" sibTransId="{377D0ABC-7FD3-483A-8BBC-4003C57CDB73}"/>
    <dgm:cxn modelId="{24C95A37-AF64-4FD9-BFD8-6AD7DC7E97B7}" srcId="{FE05DAA8-7466-4C8D-A41F-CCF7DA79470D}" destId="{EFB6334B-4FD4-4153-9B9A-2D1B748C4792}" srcOrd="1" destOrd="0" parTransId="{62D45474-DCBF-45C7-97FD-9BE646C5F58A}" sibTransId="{BAFEF1C9-CB38-4369-B33F-8B549FAA25B1}"/>
    <dgm:cxn modelId="{0F05643A-6D4E-4B53-97C3-C57A424B0875}" srcId="{5CB99604-151E-4894-905F-CAD8387CE399}" destId="{CBF87B7F-9DB5-4D74-BB1F-EBE065CD254B}" srcOrd="5" destOrd="0" parTransId="{897DFB3F-ECA9-4BC5-B33F-163540C85E8D}" sibTransId="{E3D20100-CE1D-4177-B177-7A314DC3DA56}"/>
    <dgm:cxn modelId="{19AFAB3A-EA05-4339-8DA9-1833E8ED0EA1}" type="presOf" srcId="{B89341CA-5718-42C6-A460-7F78B29681D2}" destId="{3B642495-AFE2-44FB-9C12-CD769D606F7B}" srcOrd="0" destOrd="0" presId="urn:microsoft.com/office/officeart/2005/8/layout/orgChart1"/>
    <dgm:cxn modelId="{229D833D-9ABE-419F-8909-6D84D18B8DEC}" srcId="{2AA777A8-C79D-47F0-AB2B-7DA6A4BC5FCE}" destId="{F1509329-848A-4492-9E81-3BAE710B8C92}" srcOrd="3" destOrd="0" parTransId="{8EF4044D-8871-447A-9C0E-3E9B309CC3D9}" sibTransId="{329D3D38-09BD-4178-BC3F-A29875202B60}"/>
    <dgm:cxn modelId="{ECE48D3E-F902-43E5-AD96-CD4665609F7A}" type="presOf" srcId="{7039EBEE-F9F1-4C42-B0A3-232DFEA8B3D4}" destId="{73AC81FD-08A2-4109-8945-022E8F4EB733}" srcOrd="0" destOrd="0" presId="urn:microsoft.com/office/officeart/2005/8/layout/orgChart1"/>
    <dgm:cxn modelId="{8E7C433F-3C48-441C-907A-A8168C992E6F}" type="presOf" srcId="{ADCD074C-CD82-4C00-8DC1-7CA7E65D94AF}" destId="{75A25419-8324-4103-97A4-15C2FC18B8E9}" srcOrd="1" destOrd="0" presId="urn:microsoft.com/office/officeart/2005/8/layout/orgChart1"/>
    <dgm:cxn modelId="{B941873F-95A8-4FCD-979F-FC3355356D65}" srcId="{A7E15CA5-02A4-45B3-89D1-77AC4C59F17A}" destId="{A5A4DF7D-4D4F-4344-B264-3143B06D6584}" srcOrd="1" destOrd="0" parTransId="{C90DB570-68B3-45A8-8A87-C874076317DF}" sibTransId="{8B821423-5E63-4D90-9048-CE7C1108B740}"/>
    <dgm:cxn modelId="{80629A3F-647A-4F61-B06C-651280CD8722}" type="presOf" srcId="{67659F2E-3033-4B34-AB89-F12387C5954D}" destId="{589F7D2F-DB0D-41E6-986F-73B75F7504A4}" srcOrd="0" destOrd="0" presId="urn:microsoft.com/office/officeart/2005/8/layout/orgChart1"/>
    <dgm:cxn modelId="{71D1EE3F-2765-44EA-9EB8-8126245FF275}" type="presOf" srcId="{6AC38BAB-6BF3-4455-AFA0-99F00C3682F4}" destId="{122101C6-088C-420B-9104-4C15115C6AD1}" srcOrd="0" destOrd="0" presId="urn:microsoft.com/office/officeart/2005/8/layout/orgChart1"/>
    <dgm:cxn modelId="{35DE6440-95A3-44C2-ABDA-9545FA580E73}" type="presOf" srcId="{5075DA3F-2147-43DC-871D-7D84AC270C2C}" destId="{E0AF578F-04B2-4C06-961E-7BB16791C215}" srcOrd="1" destOrd="0" presId="urn:microsoft.com/office/officeart/2005/8/layout/orgChart1"/>
    <dgm:cxn modelId="{64CB045C-67C0-48C5-A6B7-D15D9C56B4AC}" type="presOf" srcId="{1A95945B-1D8E-49B7-857A-D9942FBA59A9}" destId="{74290490-1E6B-4030-A50E-FF02AA840379}" srcOrd="1" destOrd="0" presId="urn:microsoft.com/office/officeart/2005/8/layout/orgChart1"/>
    <dgm:cxn modelId="{9EA46D5D-48AF-43A2-A01D-01784EDC92F2}" type="presOf" srcId="{D1712949-66DA-46D3-B2EA-69B2F14CF48D}" destId="{7EDDABCB-F79D-4C6A-83C6-D9F8B57C5A3B}" srcOrd="0" destOrd="0" presId="urn:microsoft.com/office/officeart/2005/8/layout/orgChart1"/>
    <dgm:cxn modelId="{615F465E-394B-4CB5-8C2A-1B78D753C6A5}" type="presOf" srcId="{AC05A5A9-56B9-4E61-A807-7419EF99413D}" destId="{28B92F61-3068-458F-9A3E-4CACA321D349}" srcOrd="0" destOrd="0" presId="urn:microsoft.com/office/officeart/2005/8/layout/orgChart1"/>
    <dgm:cxn modelId="{F1986F5F-77E9-460F-913E-846EFD365265}" srcId="{2AA777A8-C79D-47F0-AB2B-7DA6A4BC5FCE}" destId="{482701CD-0099-471B-B94C-F3ADBBBE8570}" srcOrd="1" destOrd="0" parTransId="{60442B05-F355-4A3B-A59F-9F75A5D88F15}" sibTransId="{F71B60A0-238B-4163-BCB9-EEA3DE5CE093}"/>
    <dgm:cxn modelId="{B0A51F60-3439-41E4-AC18-D8492370ACED}" type="presOf" srcId="{8C398CA9-69FB-4355-81D9-721A7BD21D21}" destId="{6BA97B55-CAAA-4774-A87D-C00864C4428B}" srcOrd="0" destOrd="0" presId="urn:microsoft.com/office/officeart/2005/8/layout/orgChart1"/>
    <dgm:cxn modelId="{0E846761-641C-4056-BCF3-7C655349FEBE}" type="presOf" srcId="{987008FB-1BDE-4A57-AF36-DF458F3D09A9}" destId="{5CF985BD-8119-4F87-B2D2-7DB1DEF5F6F8}" srcOrd="1" destOrd="0" presId="urn:microsoft.com/office/officeart/2005/8/layout/orgChart1"/>
    <dgm:cxn modelId="{4181E561-CB32-4CFB-956E-FC7FA074AF7D}" type="presOf" srcId="{7E94CC69-19E2-4A94-BABB-4BDA2B08C14C}" destId="{23E5219C-7001-4DCC-B8F1-FDB96CB92F05}" srcOrd="0" destOrd="0" presId="urn:microsoft.com/office/officeart/2005/8/layout/orgChart1"/>
    <dgm:cxn modelId="{BB714342-E1D5-4040-9447-17CB1BB64AD0}" type="presOf" srcId="{9B27A7A4-E8B7-450D-AE51-0876C5FFC126}" destId="{030162E2-BF7A-43A8-A43E-556E000909CF}" srcOrd="1" destOrd="0" presId="urn:microsoft.com/office/officeart/2005/8/layout/orgChart1"/>
    <dgm:cxn modelId="{C4788962-69F0-4129-9D71-0840BB56E511}" type="presOf" srcId="{8EF4044D-8871-447A-9C0E-3E9B309CC3D9}" destId="{01DC7133-C39F-4378-86E8-BBA7497B8D75}" srcOrd="0" destOrd="0" presId="urn:microsoft.com/office/officeart/2005/8/layout/orgChart1"/>
    <dgm:cxn modelId="{EF488B62-1F27-4CD3-B2E6-6BEB84C55A8A}" type="presOf" srcId="{A0DF7007-6275-46F1-BB1E-E1872BF827A8}" destId="{9485DD7F-38E4-4CEC-A7F2-BA355FA2453E}" srcOrd="1" destOrd="0" presId="urn:microsoft.com/office/officeart/2005/8/layout/orgChart1"/>
    <dgm:cxn modelId="{B2E59842-071E-440F-A4FD-4CE3277CA629}" type="presOf" srcId="{F1509329-848A-4492-9E81-3BAE710B8C92}" destId="{26DF4127-32B4-4E12-A71E-0E3D86A8BAF6}" srcOrd="0" destOrd="0" presId="urn:microsoft.com/office/officeart/2005/8/layout/orgChart1"/>
    <dgm:cxn modelId="{AF4D2543-5869-4B2B-8D2A-CB7A6C89CA3A}" type="presOf" srcId="{2513460D-B885-4817-9B78-704589C7C2EA}" destId="{222AFA34-4CAB-4501-882E-8D1682A6F607}" srcOrd="0" destOrd="0" presId="urn:microsoft.com/office/officeart/2005/8/layout/orgChart1"/>
    <dgm:cxn modelId="{4DB9F963-E3E7-47E8-BA1A-756E63C1B454}" type="presOf" srcId="{EFB6334B-4FD4-4153-9B9A-2D1B748C4792}" destId="{B35D1DE6-2216-42EA-AEB0-C8794F2168DE}" srcOrd="0" destOrd="0" presId="urn:microsoft.com/office/officeart/2005/8/layout/orgChart1"/>
    <dgm:cxn modelId="{98922E44-C33E-4307-BBEA-EA092997B811}" type="presOf" srcId="{E2FBB5D7-BB53-4C8D-BB83-BDA396623EB6}" destId="{828FE5EC-3063-466A-8059-B53CF7435D16}" srcOrd="1" destOrd="0" presId="urn:microsoft.com/office/officeart/2005/8/layout/orgChart1"/>
    <dgm:cxn modelId="{4F3E4F65-98E7-4AA8-BF1A-F8153188C449}" type="presOf" srcId="{BD2B5834-CC4E-4335-9254-8ECB526EAC89}" destId="{7843E7BD-67AD-4CC3-99A5-D5DFEAE42D4D}" srcOrd="1" destOrd="0" presId="urn:microsoft.com/office/officeart/2005/8/layout/orgChart1"/>
    <dgm:cxn modelId="{7335E245-C83D-46B8-8C1A-33F0BE743EC4}" srcId="{7039EBEE-F9F1-4C42-B0A3-232DFEA8B3D4}" destId="{9D267D55-099A-426C-9031-A0064B8BDB06}" srcOrd="3" destOrd="0" parTransId="{38813529-9CAA-4CE0-A3FD-2F769C465A90}" sibTransId="{7A930115-FC2C-4D79-B2EC-437CC4E72E11}"/>
    <dgm:cxn modelId="{FDCD9C66-4AB5-4A86-9DE8-22762F77088D}" srcId="{5DCD173C-F333-4138-A71C-DB80B045A393}" destId="{ADCD074C-CD82-4C00-8DC1-7CA7E65D94AF}" srcOrd="2" destOrd="0" parTransId="{83F518D1-26C8-425D-8533-2CFBBC7FAE29}" sibTransId="{E8253959-66D6-4CAD-9DB0-1AFE3C511C96}"/>
    <dgm:cxn modelId="{6B585C67-2394-47F1-B873-A3ACD26C3303}" srcId="{2AA777A8-C79D-47F0-AB2B-7DA6A4BC5FCE}" destId="{2CC4EA3D-9CC4-48CF-80C0-1A648D39E8C7}" srcOrd="0" destOrd="0" parTransId="{77EE2B2D-9D67-4D30-A071-BBBDFD816106}" sibTransId="{2ECFFC8F-D8CB-44AB-8E71-B01EF580721E}"/>
    <dgm:cxn modelId="{CAAD6347-06F7-4B47-99FE-695AF7B18CB5}" type="presOf" srcId="{5DCD173C-F333-4138-A71C-DB80B045A393}" destId="{42BDAEEE-BAA1-4655-B579-051B6DB32C13}" srcOrd="1" destOrd="0" presId="urn:microsoft.com/office/officeart/2005/8/layout/orgChart1"/>
    <dgm:cxn modelId="{45B49768-A9D6-4B8F-B931-D36CABF9B0FB}" type="presOf" srcId="{9D267D55-099A-426C-9031-A0064B8BDB06}" destId="{7648D221-4878-46A5-B5AB-A1FC407EE505}" srcOrd="0" destOrd="0" presId="urn:microsoft.com/office/officeart/2005/8/layout/orgChart1"/>
    <dgm:cxn modelId="{27DF2C49-AFD5-4CEA-85C1-E940C022EBDA}" type="presOf" srcId="{2E32657C-A2F0-4509-AFCC-A4B73DFE2585}" destId="{4822C928-B1D2-47B9-A3BE-469314D74FAC}" srcOrd="0" destOrd="0" presId="urn:microsoft.com/office/officeart/2005/8/layout/orgChart1"/>
    <dgm:cxn modelId="{0F4D6269-A244-4EE9-83FF-342C1820DF81}" srcId="{8D55FD53-2E03-4334-A7BC-BD58B4206BA8}" destId="{2E32657C-A2F0-4509-AFCC-A4B73DFE2585}" srcOrd="1" destOrd="0" parTransId="{6EFA5CE5-6132-4CC6-9BD9-EA2D6679DC4F}" sibTransId="{FDDE176A-1521-4BFD-8C86-6A4EED827F53}"/>
    <dgm:cxn modelId="{1166214A-643D-40DD-BECD-514A2ABB4C00}" type="presOf" srcId="{A7E15CA5-02A4-45B3-89D1-77AC4C59F17A}" destId="{B82E51B4-2B46-4BD5-8BAD-5934A4C9D128}" srcOrd="1" destOrd="0" presId="urn:microsoft.com/office/officeart/2005/8/layout/orgChart1"/>
    <dgm:cxn modelId="{E0710B6B-C8D9-4B41-9A87-5CDB533D3E50}" srcId="{7039EBEE-F9F1-4C42-B0A3-232DFEA8B3D4}" destId="{E8345E0B-8AAB-49F6-9307-4E9ECF4EBAFA}" srcOrd="1" destOrd="0" parTransId="{DB8FE3FD-607C-4F1B-B695-1B21AC668A2C}" sibTransId="{59B2CD1D-2602-4E5E-A2E9-07981E83FCD3}"/>
    <dgm:cxn modelId="{54AF9E6B-658C-406C-BB06-197C702BD2ED}" type="presOf" srcId="{AC05A5A9-56B9-4E61-A807-7419EF99413D}" destId="{AEB75A34-F26C-4214-8227-62BFAF56AF2C}" srcOrd="1" destOrd="0" presId="urn:microsoft.com/office/officeart/2005/8/layout/orgChart1"/>
    <dgm:cxn modelId="{7B7EC56C-DCF3-4385-8D23-1375FF2AFADB}" srcId="{5CB99604-151E-4894-905F-CAD8387CE399}" destId="{B43AD5BB-EC41-43A5-B893-C80EFFF7BF1E}" srcOrd="2" destOrd="0" parTransId="{A250A244-FE9A-43B1-890D-ECA2793DE3F9}" sibTransId="{2D959B1E-B74C-4EE5-9F16-30755E802E27}"/>
    <dgm:cxn modelId="{556C904D-A1D9-487F-8336-0BC4DD2E5DD5}" type="presOf" srcId="{F9FCDEAC-9E7F-4039-AEFF-26BC15ADB86A}" destId="{2BA89100-4B85-42D3-8E21-0AC74F5F25D5}" srcOrd="0" destOrd="0" presId="urn:microsoft.com/office/officeart/2005/8/layout/orgChart1"/>
    <dgm:cxn modelId="{69D1494E-8B01-432B-AECD-80A8ED6468A4}" type="presOf" srcId="{C01C4E3B-C06B-4883-8B01-DE927EB663F2}" destId="{AC0729D8-3B2F-4F34-8F2A-5F4E2B375FA0}" srcOrd="0" destOrd="0" presId="urn:microsoft.com/office/officeart/2005/8/layout/orgChart1"/>
    <dgm:cxn modelId="{CD74E06E-7ED2-408F-8DC3-E0FB1FC6477F}" type="presOf" srcId="{B43AD5BB-EC41-43A5-B893-C80EFFF7BF1E}" destId="{3CB5FBCF-060A-4E4A-9407-7BD448440B6F}" srcOrd="0" destOrd="0" presId="urn:microsoft.com/office/officeart/2005/8/layout/orgChart1"/>
    <dgm:cxn modelId="{3C42034F-DEDA-4B96-A8D0-B36CED728041}" type="presOf" srcId="{74193F96-664D-4B48-B5A4-87D53E216DF5}" destId="{2EDF9C92-4E15-42B5-BED2-485D4E763131}" srcOrd="0" destOrd="0" presId="urn:microsoft.com/office/officeart/2005/8/layout/orgChart1"/>
    <dgm:cxn modelId="{BFCC604F-5E2E-49A1-A0A3-8279CC1BAA32}" type="presOf" srcId="{37066747-3D82-49EA-9D31-9EE59391458A}" destId="{22024D8B-BB26-4339-99F9-AF280BA9CA86}" srcOrd="1" destOrd="0" presId="urn:microsoft.com/office/officeart/2005/8/layout/orgChart1"/>
    <dgm:cxn modelId="{D5747C4F-A68E-4317-B1EF-482AFF304086}" type="presOf" srcId="{DF45E97A-C309-4FB3-B646-19A661DA5F12}" destId="{B5CF4820-0DD1-4DAD-95EA-BBB6A6AEE6D6}" srcOrd="0" destOrd="0" presId="urn:microsoft.com/office/officeart/2005/8/layout/orgChart1"/>
    <dgm:cxn modelId="{82AE906F-E2DD-4F63-A228-96E723C26616}" srcId="{EFB6334B-4FD4-4153-9B9A-2D1B748C4792}" destId="{8033730D-F839-4657-996C-F596191631E1}" srcOrd="1" destOrd="0" parTransId="{A212FB23-0CDD-4781-BED1-3C1A84FA0BA0}" sibTransId="{8F338503-CE84-4BA8-ABEE-B86A3F3828F9}"/>
    <dgm:cxn modelId="{467F0650-DDE2-4FF7-850B-1976F5D11E52}" srcId="{2513460D-B885-4817-9B78-704589C7C2EA}" destId="{9B27A7A4-E8B7-450D-AE51-0876C5FFC126}" srcOrd="1" destOrd="0" parTransId="{ECF02C92-9AAA-48F8-9244-81B9A10B6353}" sibTransId="{67F7F85D-092E-48CB-B1E0-4186B0BC7E35}"/>
    <dgm:cxn modelId="{9DA48870-D09A-49F8-B3E9-ECC0E2B00DD0}" type="presOf" srcId="{4CD9D8DD-3715-47E6-9E7F-C274CCB79D5C}" destId="{684FA86B-DC7A-4B70-AF07-7BC8621674F9}" srcOrd="1" destOrd="0" presId="urn:microsoft.com/office/officeart/2005/8/layout/orgChart1"/>
    <dgm:cxn modelId="{F1F79850-BC54-4ADA-9821-CE27CE513D46}" type="presOf" srcId="{A250A244-FE9A-43B1-890D-ECA2793DE3F9}" destId="{46375B13-B013-45E8-842E-42B5B2E1BF82}" srcOrd="0" destOrd="0" presId="urn:microsoft.com/office/officeart/2005/8/layout/orgChart1"/>
    <dgm:cxn modelId="{CDC0DC70-DF7C-4D1F-9B9C-7FBCAFCC0C35}" type="presOf" srcId="{2CC4EA3D-9CC4-48CF-80C0-1A648D39E8C7}" destId="{76390359-E414-474F-9721-0518E9400F83}" srcOrd="1" destOrd="0" presId="urn:microsoft.com/office/officeart/2005/8/layout/orgChart1"/>
    <dgm:cxn modelId="{074EE770-B7CC-4661-A063-8D2ACBD0EE80}" type="presOf" srcId="{D0113D9A-7029-4C31-9DE7-2B69B3E51504}" destId="{42A6E3D7-3119-42E1-BE46-4DE126F1C7C1}" srcOrd="1" destOrd="0" presId="urn:microsoft.com/office/officeart/2005/8/layout/orgChart1"/>
    <dgm:cxn modelId="{BB76ED51-0D95-4EB7-8A45-DA66B9D51732}" srcId="{7039EBEE-F9F1-4C42-B0A3-232DFEA8B3D4}" destId="{8F9CFC0C-1324-499B-8B2B-4BEED570750D}" srcOrd="4" destOrd="0" parTransId="{6AC38BAB-6BF3-4455-AFA0-99F00C3682F4}" sibTransId="{6E758C42-2C2A-4A6B-9CCF-40B9A6D98BE7}"/>
    <dgm:cxn modelId="{B7E4F371-E73F-4129-A812-1F15005C5AFD}" srcId="{A7E15CA5-02A4-45B3-89D1-77AC4C59F17A}" destId="{9126C7CF-28A2-4030-B338-C89A78649E45}" srcOrd="2" destOrd="0" parTransId="{42598086-583B-4844-84DE-2E0F16272732}" sibTransId="{A577BADC-D497-400F-995C-92ED55A8A84F}"/>
    <dgm:cxn modelId="{C4A6BE52-DDDA-4AB7-981A-C1B2EA72D3EC}" type="presOf" srcId="{42E3F23A-66E0-431B-BFB3-AA8AF6F3F6F7}" destId="{A292FAED-44E1-4671-B530-C585A3312E48}" srcOrd="1" destOrd="0" presId="urn:microsoft.com/office/officeart/2005/8/layout/orgChart1"/>
    <dgm:cxn modelId="{69B4D052-5C56-4B2C-9E14-ECCCC4C841F9}" srcId="{8D55FD53-2E03-4334-A7BC-BD58B4206BA8}" destId="{A0DF7007-6275-46F1-BB1E-E1872BF827A8}" srcOrd="2" destOrd="0" parTransId="{47721BF8-FD40-4074-BDF5-CB47D5935574}" sibTransId="{BAD93555-3C11-4CE8-801C-C0A6F9EB20C4}"/>
    <dgm:cxn modelId="{3D47D872-0F75-4E2C-AB56-3AF8F133984D}" type="presOf" srcId="{591EA266-84E5-4418-A9B9-A260D888A67F}" destId="{9342559A-44B4-49B5-BB39-BED8E0CC08DC}" srcOrd="0" destOrd="0" presId="urn:microsoft.com/office/officeart/2005/8/layout/orgChart1"/>
    <dgm:cxn modelId="{5D6A1673-E84C-4E9A-A4B7-763FD670FF97}" type="presOf" srcId="{9126C7CF-28A2-4030-B338-C89A78649E45}" destId="{CA64130D-DBD9-4A53-A82F-52CD0FB9A538}" srcOrd="0" destOrd="0" presId="urn:microsoft.com/office/officeart/2005/8/layout/orgChart1"/>
    <dgm:cxn modelId="{474B4E73-9115-4811-A096-B4B39DEB0F71}" type="presOf" srcId="{1DCE16CE-E856-42A4-BC61-18B6B6E74C84}" destId="{F8B342F2-20D3-46E3-A639-C89CEADE93D2}" srcOrd="1" destOrd="0" presId="urn:microsoft.com/office/officeart/2005/8/layout/orgChart1"/>
    <dgm:cxn modelId="{4935EE55-C33F-4702-9CAC-FD01F02891CE}" type="presOf" srcId="{5CB99604-151E-4894-905F-CAD8387CE399}" destId="{9760C399-60F8-4B30-B848-FBC7540F91EE}" srcOrd="1" destOrd="0" presId="urn:microsoft.com/office/officeart/2005/8/layout/orgChart1"/>
    <dgm:cxn modelId="{0B3EC257-1412-44C3-85DD-05D732CCE5DA}" srcId="{FE05DAA8-7466-4C8D-A41F-CCF7DA79470D}" destId="{EA3101CF-9783-47F0-9F07-9EC21772AF2C}" srcOrd="2" destOrd="0" parTransId="{FC77FAB4-7308-45B4-826B-88ED87BA5209}" sibTransId="{E57524C5-C69F-4573-BA8C-56B6A1165399}"/>
    <dgm:cxn modelId="{117FEE77-6131-4DEB-BC76-C245F054C491}" type="presOf" srcId="{4CD9D8DD-3715-47E6-9E7F-C274CCB79D5C}" destId="{5DC45271-E43F-4D91-99B8-A1C21F7EBF30}" srcOrd="0" destOrd="0" presId="urn:microsoft.com/office/officeart/2005/8/layout/orgChart1"/>
    <dgm:cxn modelId="{C3687778-7017-4F6A-B26B-21808FE61E5A}" srcId="{5CB99604-151E-4894-905F-CAD8387CE399}" destId="{79C5A1C0-E801-4C90-A4E9-972A58D6CB32}" srcOrd="4" destOrd="0" parTransId="{58169882-43C3-4300-9698-A5F4D1A2E9A0}" sibTransId="{0674435B-5022-4D8E-BEE7-29A3D73DEF6F}"/>
    <dgm:cxn modelId="{A07DAE58-2328-4D71-9D7C-BEFE8AEEC3CA}" type="presOf" srcId="{6269F15E-EA5F-459C-93A7-1FE174C7332D}" destId="{13B02079-990A-4B86-9FE5-769DA4EDA0D4}" srcOrd="1" destOrd="0" presId="urn:microsoft.com/office/officeart/2005/8/layout/orgChart1"/>
    <dgm:cxn modelId="{72800E79-56A1-4309-8582-21251AD200D3}" srcId="{8033730D-F839-4657-996C-F596191631E1}" destId="{2F0F9FCA-D7F8-402A-A26C-E23E43600CC2}" srcOrd="3" destOrd="0" parTransId="{B24BE42F-2BC8-4D46-9CE4-71102C98E207}" sibTransId="{8D3A9C1C-6FAA-493C-BD49-77BEA6A1C45F}"/>
    <dgm:cxn modelId="{F1C11859-6840-47EF-8A87-913721F4B87B}" type="presOf" srcId="{DB8FE3FD-607C-4F1B-B695-1B21AC668A2C}" destId="{7C938232-5A20-421B-B7FC-F3172B81AA80}" srcOrd="0" destOrd="0" presId="urn:microsoft.com/office/officeart/2005/8/layout/orgChart1"/>
    <dgm:cxn modelId="{C635B159-5134-4747-AAEF-2DE928171F66}" type="presOf" srcId="{B24BE42F-2BC8-4D46-9CE4-71102C98E207}" destId="{4361F1DB-A6C2-4846-92C9-9522A63F6C75}" srcOrd="0" destOrd="0" presId="urn:microsoft.com/office/officeart/2005/8/layout/orgChart1"/>
    <dgm:cxn modelId="{04D75B7A-4E07-42A0-9E2E-2322EBB4FFEA}" type="presOf" srcId="{37066747-3D82-49EA-9D31-9EE59391458A}" destId="{6F02D0C7-6A07-49EE-B10A-3FEDE0375D3C}" srcOrd="0" destOrd="0" presId="urn:microsoft.com/office/officeart/2005/8/layout/orgChart1"/>
    <dgm:cxn modelId="{E7616E7A-A927-425E-9BEF-566711C303FD}" type="presOf" srcId="{C729A328-8BD5-4E76-AC3B-A093F3B496A0}" destId="{78C444B2-D13B-49D5-BDC1-112D1F1E6745}" srcOrd="0" destOrd="0" presId="urn:microsoft.com/office/officeart/2005/8/layout/orgChart1"/>
    <dgm:cxn modelId="{68DF767A-C427-4842-A710-97E0CCAD9F94}" type="presOf" srcId="{5CB99604-151E-4894-905F-CAD8387CE399}" destId="{5ED710AE-8FEF-45E5-9258-A689BDC60DCF}" srcOrd="0" destOrd="0" presId="urn:microsoft.com/office/officeart/2005/8/layout/orgChart1"/>
    <dgm:cxn modelId="{03F90F7B-A8B7-47F9-AF08-03557F808FC3}" type="presOf" srcId="{F619C593-CF23-483F-8B0B-A2CD3A879831}" destId="{7952D3AA-3614-4DDD-942E-614858B0DA72}" srcOrd="1" destOrd="0" presId="urn:microsoft.com/office/officeart/2005/8/layout/orgChart1"/>
    <dgm:cxn modelId="{718BA07B-57A3-457D-A45E-E00428BD2273}" type="presOf" srcId="{9B27A7A4-E8B7-450D-AE51-0876C5FFC126}" destId="{B2F4E573-3E8F-4081-AF65-B9BB76055F0C}" srcOrd="0" destOrd="0" presId="urn:microsoft.com/office/officeart/2005/8/layout/orgChart1"/>
    <dgm:cxn modelId="{22C2767C-D624-411A-8292-FBCBC4247188}" type="presOf" srcId="{A229015C-197C-4F23-8522-6672289FBAFE}" destId="{0DEC7234-32D2-489D-87C7-673E1FE3E7A8}" srcOrd="0" destOrd="0" presId="urn:microsoft.com/office/officeart/2005/8/layout/orgChart1"/>
    <dgm:cxn modelId="{CAEC077D-0FAC-41E8-A9F1-4AF5BF0C93F8}" type="presOf" srcId="{FA6C9B96-8480-4D14-BC8F-4904D0E2751E}" destId="{9CF0C624-5BC3-48C4-AA57-2B49C66402F0}" srcOrd="0" destOrd="0" presId="urn:microsoft.com/office/officeart/2005/8/layout/orgChart1"/>
    <dgm:cxn modelId="{B246CF7D-D354-48CB-B83C-6405152C5DB0}" type="presOf" srcId="{AF5962AD-20A6-41F0-B548-B0B8C9E921F6}" destId="{B8E74164-8435-41B3-BE75-3FD7FBCE351C}" srcOrd="0" destOrd="0" presId="urn:microsoft.com/office/officeart/2005/8/layout/orgChart1"/>
    <dgm:cxn modelId="{6AE0607F-AC45-46E3-A9C2-DDB731394040}" srcId="{EFB6334B-4FD4-4153-9B9A-2D1B748C4792}" destId="{2AA777A8-C79D-47F0-AB2B-7DA6A4BC5FCE}" srcOrd="4" destOrd="0" parTransId="{E92BF2E4-B470-40CF-A880-26168BB2055C}" sibTransId="{424A0C69-A02D-40D8-B615-1F07931FD2FA}"/>
    <dgm:cxn modelId="{8DDB6C7F-1148-4926-AB4B-7761A10EDFF4}" type="presOf" srcId="{42E3F23A-66E0-431B-BFB3-AA8AF6F3F6F7}" destId="{ED5F4419-D9D7-4832-ABDC-0CEBF6DD3733}" srcOrd="0" destOrd="0" presId="urn:microsoft.com/office/officeart/2005/8/layout/orgChart1"/>
    <dgm:cxn modelId="{26295880-6E65-431D-9637-86C710B54303}" type="presOf" srcId="{1A95945B-1D8E-49B7-857A-D9942FBA59A9}" destId="{E684017E-0E88-4CBA-B17F-4B9B0C252BE5}" srcOrd="0" destOrd="0" presId="urn:microsoft.com/office/officeart/2005/8/layout/orgChart1"/>
    <dgm:cxn modelId="{604AAF81-1DE9-4B2B-86C2-B5C100075D45}" type="presOf" srcId="{2F0F9FCA-D7F8-402A-A26C-E23E43600CC2}" destId="{D9271D6C-73BE-409A-9BD7-6E916CD75818}" srcOrd="1" destOrd="0" presId="urn:microsoft.com/office/officeart/2005/8/layout/orgChart1"/>
    <dgm:cxn modelId="{C18FE582-B168-4DA7-802B-3258B30A8F17}" type="presOf" srcId="{6B901D44-AE06-4C99-99F3-413F5A2C27E4}" destId="{4D8A9B83-7D88-4370-882A-350E932E4AF3}" srcOrd="1" destOrd="0" presId="urn:microsoft.com/office/officeart/2005/8/layout/orgChart1"/>
    <dgm:cxn modelId="{BA91D483-ECD2-4872-9E0B-C545F57AEB4D}" type="presOf" srcId="{62D45474-DCBF-45C7-97FD-9BE646C5F58A}" destId="{966C218C-3907-4F30-9818-4F329246F929}" srcOrd="0" destOrd="0" presId="urn:microsoft.com/office/officeart/2005/8/layout/orgChart1"/>
    <dgm:cxn modelId="{8DB01485-7B4F-48A8-AFE9-C8C83B557121}" srcId="{5DCD173C-F333-4138-A71C-DB80B045A393}" destId="{3F987A48-0488-4410-B43A-AE5970395141}" srcOrd="1" destOrd="0" parTransId="{AF5962AD-20A6-41F0-B548-B0B8C9E921F6}" sibTransId="{AB64362C-A8B7-40EB-83CE-933DEDC747B0}"/>
    <dgm:cxn modelId="{43945B85-127D-4088-B2CC-FDCD15A5AC84}" type="presOf" srcId="{79C5A1C0-E801-4C90-A4E9-972A58D6CB32}" destId="{8485228E-014D-4CEE-97AC-6C2F85F886C3}" srcOrd="0" destOrd="0" presId="urn:microsoft.com/office/officeart/2005/8/layout/orgChart1"/>
    <dgm:cxn modelId="{A375DD85-56ED-4917-92CD-A5B4E9B0A157}" type="presOf" srcId="{5EA08C57-5E89-470B-8D29-69F1C7D5792A}" destId="{E781494F-39A2-4A64-A0E4-FB3945F61039}" srcOrd="0" destOrd="0" presId="urn:microsoft.com/office/officeart/2005/8/layout/orgChart1"/>
    <dgm:cxn modelId="{E087B386-DEBA-4BFF-B671-A250E1E8CC8C}" type="presOf" srcId="{C9DC09B2-FDD3-4139-B0F1-C1AE92E0D919}" destId="{E7F4B081-20B6-4571-A149-4BA8A61BBFDF}" srcOrd="0" destOrd="0" presId="urn:microsoft.com/office/officeart/2005/8/layout/orgChart1"/>
    <dgm:cxn modelId="{AE258188-879D-407C-BD30-0C22382D7C0F}" type="presOf" srcId="{1B305664-CE44-4F4F-BC6B-1885C69190E1}" destId="{C337BF5D-6F07-428A-8198-A260EA93ABB8}" srcOrd="0" destOrd="0" presId="urn:microsoft.com/office/officeart/2005/8/layout/orgChart1"/>
    <dgm:cxn modelId="{ED15FF89-12B4-49CB-BE4C-4AC1949934F7}" type="presOf" srcId="{6269F15E-EA5F-459C-93A7-1FE174C7332D}" destId="{C3374603-DA77-48FD-A22A-3C57E6854F23}" srcOrd="0" destOrd="0" presId="urn:microsoft.com/office/officeart/2005/8/layout/orgChart1"/>
    <dgm:cxn modelId="{1A78168A-51AA-4AAC-8F3F-A023A639D73E}" srcId="{2AA777A8-C79D-47F0-AB2B-7DA6A4BC5FCE}" destId="{37066747-3D82-49EA-9D31-9EE59391458A}" srcOrd="2" destOrd="0" parTransId="{D56835BF-A546-4EF5-87A1-27AA59551597}" sibTransId="{BF7A6340-37B1-44D5-849B-1A9CB1267EA3}"/>
    <dgm:cxn modelId="{7ABA498A-1DBD-425E-90E7-DF9FFBD08222}" type="presOf" srcId="{7E64A646-1DD5-48FB-98CD-0049F2B0F909}" destId="{CFDBC398-803F-4C82-A97D-CA848CE3428E}" srcOrd="0" destOrd="0" presId="urn:microsoft.com/office/officeart/2005/8/layout/orgChart1"/>
    <dgm:cxn modelId="{0DE5418C-6D54-428A-B3EB-29333C67B49A}" type="presOf" srcId="{B5312FCC-E1EE-496E-9EBD-E22C40D7F92B}" destId="{3DAC0FB6-B193-4C95-84B3-F9C143C2149A}" srcOrd="0" destOrd="0" presId="urn:microsoft.com/office/officeart/2005/8/layout/orgChart1"/>
    <dgm:cxn modelId="{7C826C8C-E9D4-4E08-A7C8-187841B6A60E}" type="presOf" srcId="{E0BDB369-EBF3-42E8-9183-B0E974C0C284}" destId="{4C4EDBDB-FC2B-4BB9-BCE4-8F95B9884104}" srcOrd="0" destOrd="0" presId="urn:microsoft.com/office/officeart/2005/8/layout/orgChart1"/>
    <dgm:cxn modelId="{EA65A28F-8F3F-48EC-B527-FC1C4AD5C7A1}" type="presOf" srcId="{23A3CE0A-DDAF-43D0-81D8-55F31BB50D4C}" destId="{D3585FD0-C363-451D-8709-E1CB0885CF26}" srcOrd="0" destOrd="0" presId="urn:microsoft.com/office/officeart/2005/8/layout/orgChart1"/>
    <dgm:cxn modelId="{9574F391-CBF4-4B09-9E8D-D8161B7CA4DA}" type="presOf" srcId="{96058473-E403-4BEF-96F3-74CFBF290AF7}" destId="{310722C3-C966-4D77-AB48-BB21B60C5B77}" srcOrd="0" destOrd="0" presId="urn:microsoft.com/office/officeart/2005/8/layout/orgChart1"/>
    <dgm:cxn modelId="{AB37E392-65D3-48F8-AA08-82D1925EC985}" type="presOf" srcId="{D1712949-66DA-46D3-B2EA-69B2F14CF48D}" destId="{6E73AB4E-9EB0-44DF-9F45-C31DD7AAAF52}" srcOrd="1" destOrd="0" presId="urn:microsoft.com/office/officeart/2005/8/layout/orgChart1"/>
    <dgm:cxn modelId="{E83B6094-B31D-428E-B33E-FC30EFCA8605}" type="presOf" srcId="{181F2047-F671-47D4-9539-71F92EED8489}" destId="{CD583AA4-62DA-45D3-93EB-6871604B40AA}" srcOrd="1" destOrd="0" presId="urn:microsoft.com/office/officeart/2005/8/layout/orgChart1"/>
    <dgm:cxn modelId="{73E8E895-21D2-4D02-BFF2-ABCE89FEB1E0}" srcId="{AC05A5A9-56B9-4E61-A807-7419EF99413D}" destId="{987008FB-1BDE-4A57-AF36-DF458F3D09A9}" srcOrd="2" destOrd="0" parTransId="{E0BDB369-EBF3-42E8-9183-B0E974C0C284}" sibTransId="{84EFF21E-44AA-4476-B456-4A806CA9D730}"/>
    <dgm:cxn modelId="{1F23D696-C5AB-477E-9A08-B93EF8FB8937}" type="presOf" srcId="{987008FB-1BDE-4A57-AF36-DF458F3D09A9}" destId="{E241DA0F-AFA2-400B-BA1E-9BAB5528D530}" srcOrd="0" destOrd="0" presId="urn:microsoft.com/office/officeart/2005/8/layout/orgChart1"/>
    <dgm:cxn modelId="{8054DE96-92E0-4987-8150-68DDBC6379F2}" srcId="{8033730D-F839-4657-996C-F596191631E1}" destId="{F619C593-CF23-483F-8B0B-A2CD3A879831}" srcOrd="4" destOrd="0" parTransId="{7E64A646-1DD5-48FB-98CD-0049F2B0F909}" sibTransId="{9A805918-1A6B-4133-94C5-8EA2D3239D15}"/>
    <dgm:cxn modelId="{83E69097-C674-4CCA-9F27-8D2DB9EF7207}" type="presOf" srcId="{2AA777A8-C79D-47F0-AB2B-7DA6A4BC5FCE}" destId="{3B0A2919-B49B-416A-9D0F-B0B1E5827889}" srcOrd="0" destOrd="0" presId="urn:microsoft.com/office/officeart/2005/8/layout/orgChart1"/>
    <dgm:cxn modelId="{67636D98-AA19-4979-B94A-F790D056B7F9}" type="presOf" srcId="{2513460D-B885-4817-9B78-704589C7C2EA}" destId="{9EDC4E85-6646-454A-88D7-91DFCB593A86}" srcOrd="1" destOrd="0" presId="urn:microsoft.com/office/officeart/2005/8/layout/orgChart1"/>
    <dgm:cxn modelId="{BF507399-6FF3-422F-B376-1AD8F31B5FC3}" type="presOf" srcId="{D7BCBB69-FFAB-4236-BB4A-DE5A742F817A}" destId="{1F18F03A-6926-4D59-BDE0-0B08681B8AEB}" srcOrd="0" destOrd="0" presId="urn:microsoft.com/office/officeart/2005/8/layout/orgChart1"/>
    <dgm:cxn modelId="{C69CC599-B3F9-4D2F-B1A4-1C1529A071A7}" type="presOf" srcId="{A07296CA-7391-48A8-B3AF-5DFF5B64CF4B}" destId="{82377B7A-E647-412D-B88C-F6EEE4BB79FE}" srcOrd="0" destOrd="0" presId="urn:microsoft.com/office/officeart/2005/8/layout/orgChart1"/>
    <dgm:cxn modelId="{88393F9A-B952-4BA6-9890-23CD0AA21F9F}" type="presOf" srcId="{43989EE7-7F90-4EA6-A2D6-7D894DFA0F40}" destId="{D0708703-1338-4F29-8E08-73B01F9C13D8}" srcOrd="1" destOrd="0" presId="urn:microsoft.com/office/officeart/2005/8/layout/orgChart1"/>
    <dgm:cxn modelId="{A958619A-03E7-43D0-B4EE-2DE499B18C4A}" srcId="{5CB99604-151E-4894-905F-CAD8387CE399}" destId="{67659F2E-3033-4B34-AB89-F12387C5954D}" srcOrd="0" destOrd="0" parTransId="{D7BCBB69-FFAB-4236-BB4A-DE5A742F817A}" sibTransId="{FB5EE933-2092-4F40-B98B-999C420690DD}"/>
    <dgm:cxn modelId="{D1EFB09B-1BA1-45AB-9CD0-CCEB4E445388}" srcId="{A7E15CA5-02A4-45B3-89D1-77AC4C59F17A}" destId="{43989EE7-7F90-4EA6-A2D6-7D894DFA0F40}" srcOrd="3" destOrd="0" parTransId="{F7E327A5-A470-46E5-B71A-A2E366A2BDDF}" sibTransId="{56D66525-33D9-47CD-B762-8360744C48EA}"/>
    <dgm:cxn modelId="{CDC9939C-E24E-47D8-B0FC-A44956AC785D}" type="presOf" srcId="{C90DB570-68B3-45A8-8A87-C874076317DF}" destId="{D07EFBCF-304B-43F0-B7B0-12AE65769195}" srcOrd="0" destOrd="0" presId="urn:microsoft.com/office/officeart/2005/8/layout/orgChart1"/>
    <dgm:cxn modelId="{8F94F59E-D198-46F1-852F-78C2D6B2FF3D}" srcId="{2AA777A8-C79D-47F0-AB2B-7DA6A4BC5FCE}" destId="{7131829F-4843-44C4-A6F4-94AD570F0AED}" srcOrd="4" destOrd="0" parTransId="{DEB8E73C-B1AE-4954-A92F-35E76CF9B024}" sibTransId="{4CFEBB79-EC41-4FB1-9F08-A9B7C0E95984}"/>
    <dgm:cxn modelId="{07FA52A1-92CE-4285-91C9-032E53BAFBF5}" type="presOf" srcId="{3F987A48-0488-4410-B43A-AE5970395141}" destId="{27293065-E9E5-4962-A54B-FBF677463FAF}" srcOrd="0" destOrd="0" presId="urn:microsoft.com/office/officeart/2005/8/layout/orgChart1"/>
    <dgm:cxn modelId="{089B5FA2-0A93-40CC-9630-7957F0E5C88F}" type="presOf" srcId="{A5A4DF7D-4D4F-4344-B264-3143B06D6584}" destId="{9C60B60E-0F59-4760-AAFE-7706A38F6BE5}" srcOrd="0" destOrd="0" presId="urn:microsoft.com/office/officeart/2005/8/layout/orgChart1"/>
    <dgm:cxn modelId="{4D0649A2-EB93-4733-8060-417390ED3F14}" srcId="{EFB6334B-4FD4-4153-9B9A-2D1B748C4792}" destId="{5CB99604-151E-4894-905F-CAD8387CE399}" srcOrd="2" destOrd="0" parTransId="{6B290324-E12B-4D96-B784-F252B7800F4D}" sibTransId="{8124BAB5-23B9-42A0-A46B-1DA25AE7C0E3}"/>
    <dgm:cxn modelId="{3239BAA2-AB03-4957-9A82-C19A800EE2C0}" type="presOf" srcId="{25875A7D-3E34-43CC-ACC3-44FDA7B00444}" destId="{A061ECF0-5E52-4E1E-9758-1433334603E3}" srcOrd="1" destOrd="0" presId="urn:microsoft.com/office/officeart/2005/8/layout/orgChart1"/>
    <dgm:cxn modelId="{449886A3-987A-4301-B0B2-2154B0FA5E5E}" type="presOf" srcId="{1B305664-CE44-4F4F-BC6B-1885C69190E1}" destId="{7D70B64F-6693-4AAA-BFB3-6CF8E97F6663}" srcOrd="1" destOrd="0" presId="urn:microsoft.com/office/officeart/2005/8/layout/orgChart1"/>
    <dgm:cxn modelId="{5D13DEA5-5D45-4E35-9D01-CB6D1BDFF86A}" type="presOf" srcId="{F619C593-CF23-483F-8B0B-A2CD3A879831}" destId="{D29B6B64-FEEB-4AB6-B737-AC955978F1CE}" srcOrd="0" destOrd="0" presId="urn:microsoft.com/office/officeart/2005/8/layout/orgChart1"/>
    <dgm:cxn modelId="{2753C9A8-37CE-4531-95A2-EF07A0A80CF6}" srcId="{AC05A5A9-56B9-4E61-A807-7419EF99413D}" destId="{25875A7D-3E34-43CC-ACC3-44FDA7B00444}" srcOrd="1" destOrd="0" parTransId="{FA6C9B96-8480-4D14-BC8F-4904D0E2751E}" sibTransId="{33FD6EF0-7BC3-4831-A88C-A2EC43CEF676}"/>
    <dgm:cxn modelId="{327A11AB-C9E0-42C5-B677-C902AF67C630}" type="presOf" srcId="{E8345E0B-8AAB-49F6-9307-4E9ECF4EBAFA}" destId="{F883100C-498D-4D43-B1FB-D0D78E8FE650}" srcOrd="0" destOrd="0" presId="urn:microsoft.com/office/officeart/2005/8/layout/orgChart1"/>
    <dgm:cxn modelId="{C58926AD-35B2-41CD-9B38-B7861C77FDC3}" srcId="{8D55FD53-2E03-4334-A7BC-BD58B4206BA8}" destId="{1B305664-CE44-4F4F-BC6B-1885C69190E1}" srcOrd="3" destOrd="0" parTransId="{96058473-E403-4BEF-96F3-74CFBF290AF7}" sibTransId="{0658AFAB-1D45-4009-90CE-607B7977DB0B}"/>
    <dgm:cxn modelId="{088AB7B0-8628-444B-A473-23CD5F32E1B3}" type="presOf" srcId="{7AE077F3-5616-4350-AA1E-6391DF4FF2C6}" destId="{12CBC348-C781-424B-AC63-413427CB9AAE}" srcOrd="0" destOrd="0" presId="urn:microsoft.com/office/officeart/2005/8/layout/orgChart1"/>
    <dgm:cxn modelId="{6417DEB5-0A15-4662-B291-C9D6BF888685}" srcId="{AC05A5A9-56B9-4E61-A807-7419EF99413D}" destId="{4CD9D8DD-3715-47E6-9E7F-C274CCB79D5C}" srcOrd="0" destOrd="0" parTransId="{410FE5BC-A16E-4D19-BEC0-83C86C64A600}" sibTransId="{3E049BB4-6FE5-4A3A-915D-843FEE7F352D}"/>
    <dgm:cxn modelId="{A7841BB7-D4C8-4B55-990A-046F7EFD2BA8}" srcId="{2513460D-B885-4817-9B78-704589C7C2EA}" destId="{79D35585-36A9-4048-A45E-80CEAAC15B6B}" srcOrd="0" destOrd="0" parTransId="{F9FCDEAC-9E7F-4039-AEFF-26BC15ADB86A}" sibTransId="{8571A904-A8FA-463B-B986-13961F897752}"/>
    <dgm:cxn modelId="{86737BB8-21B8-4BE6-B843-838ECAAE2ECC}" type="presOf" srcId="{5075DA3F-2147-43DC-871D-7D84AC270C2C}" destId="{FF8F17D7-43D5-45E1-A269-19F930DF71FF}" srcOrd="0" destOrd="0" presId="urn:microsoft.com/office/officeart/2005/8/layout/orgChart1"/>
    <dgm:cxn modelId="{C6ED95B9-E675-443B-AA7C-CFD7D94D0414}" type="presOf" srcId="{8F9CFC0C-1324-499B-8B2B-4BEED570750D}" destId="{DC75B468-12CB-4D4A-902E-9B39203D3F0D}" srcOrd="0" destOrd="0" presId="urn:microsoft.com/office/officeart/2005/8/layout/orgChart1"/>
    <dgm:cxn modelId="{59D0D7B9-2783-4097-BC04-0DBA29C8D5E8}" srcId="{8033730D-F839-4657-996C-F596191631E1}" destId="{42E3F23A-66E0-431B-BFB3-AA8AF6F3F6F7}" srcOrd="1" destOrd="0" parTransId="{B89341CA-5718-42C6-A460-7F78B29681D2}" sibTransId="{29431CE8-84D2-45E6-A5D6-260D38D5F46B}"/>
    <dgm:cxn modelId="{DD8F6FBB-2A22-45A4-9AE4-745CAF8BE58B}" type="presOf" srcId="{F34918E8-6F44-48CB-8B7A-8092EE9191DD}" destId="{F1E9AEE0-337B-4A50-A942-0A7345A11C5D}" srcOrd="1" destOrd="0" presId="urn:microsoft.com/office/officeart/2005/8/layout/orgChart1"/>
    <dgm:cxn modelId="{74F18DBC-990A-4AAA-B838-AAD02C299CDA}" type="presOf" srcId="{482701CD-0099-471B-B94C-F3ADBBBE8570}" destId="{DE063D36-D9E8-49F1-BAC1-59514306F28B}" srcOrd="0" destOrd="0" presId="urn:microsoft.com/office/officeart/2005/8/layout/orgChart1"/>
    <dgm:cxn modelId="{BD4E06BD-6310-4F39-8E52-5DD8AC17BF6B}" type="presOf" srcId="{181F2047-F671-47D4-9539-71F92EED8489}" destId="{1BC42E57-54A0-4691-8EF4-9D21B3577713}" srcOrd="0" destOrd="0" presId="urn:microsoft.com/office/officeart/2005/8/layout/orgChart1"/>
    <dgm:cxn modelId="{39D60EBD-B01C-4CF9-B184-94EB7063A4C0}" srcId="{8033730D-F839-4657-996C-F596191631E1}" destId="{1DCE16CE-E856-42A4-BC61-18B6B6E74C84}" srcOrd="0" destOrd="0" parTransId="{DF45E97A-C309-4FB3-B646-19A661DA5F12}" sibTransId="{FF3A3838-DEC8-4A86-9635-052F19AD6F62}"/>
    <dgm:cxn modelId="{487907BE-F814-423E-B923-534BFEE80B8B}" type="presOf" srcId="{E2FBB5D7-BB53-4C8D-BB83-BDA396623EB6}" destId="{1D06C5E4-905A-4556-BE2E-25DC4479BA23}" srcOrd="0" destOrd="0" presId="urn:microsoft.com/office/officeart/2005/8/layout/orgChart1"/>
    <dgm:cxn modelId="{BBC40BBF-79D7-4E9D-AF70-69F9EDB0B7A5}" type="presOf" srcId="{79D35585-36A9-4048-A45E-80CEAAC15B6B}" destId="{0DA88F17-02E6-42F6-AC26-6E27F1D25519}" srcOrd="0" destOrd="0" presId="urn:microsoft.com/office/officeart/2005/8/layout/orgChart1"/>
    <dgm:cxn modelId="{666216BF-5485-4641-984A-D1EC381B5178}" type="presOf" srcId="{F7E327A5-A470-46E5-B71A-A2E366A2BDDF}" destId="{D8C97BFC-9CF7-4013-9E59-25AFECD5DA9D}" srcOrd="0" destOrd="0" presId="urn:microsoft.com/office/officeart/2005/8/layout/orgChart1"/>
    <dgm:cxn modelId="{E46F8BBF-1644-4398-B93E-888478C7D2F2}" srcId="{EFB6334B-4FD4-4153-9B9A-2D1B748C4792}" destId="{5DCD173C-F333-4138-A71C-DB80B045A393}" srcOrd="3" destOrd="0" parTransId="{D64E6E4E-5DB5-4866-9BBF-94B710AD163E}" sibTransId="{14DA976E-FD11-4C29-8072-9DEFEE5E3843}"/>
    <dgm:cxn modelId="{77AAC1C1-BAE6-4084-8F33-7E6B9D3DF81F}" type="presOf" srcId="{2F0F9FCA-D7F8-402A-A26C-E23E43600CC2}" destId="{45C94207-A418-4426-9269-3891D9FBA35C}" srcOrd="0" destOrd="0" presId="urn:microsoft.com/office/officeart/2005/8/layout/orgChart1"/>
    <dgm:cxn modelId="{12A8A9C2-CE27-42CC-A280-D1B907E63E2C}" type="presOf" srcId="{4FD6A62E-AEC7-4CA7-908B-55FB5DC044DC}" destId="{821A140C-6D28-43CB-9EC7-CC65BB07CB49}" srcOrd="0" destOrd="0" presId="urn:microsoft.com/office/officeart/2005/8/layout/orgChart1"/>
    <dgm:cxn modelId="{7C9EFAC2-DCAF-4766-8312-C32484F9D448}" type="presOf" srcId="{6B901D44-AE06-4C99-99F3-413F5A2C27E4}" destId="{07551E65-05FE-4DCF-A1D4-34ADA650D7F1}" srcOrd="0" destOrd="0" presId="urn:microsoft.com/office/officeart/2005/8/layout/orgChart1"/>
    <dgm:cxn modelId="{7FCB81C3-8DF3-4CAB-9E00-7ADD2519F88C}" type="presOf" srcId="{43989EE7-7F90-4EA6-A2D6-7D894DFA0F40}" destId="{AF8F66BA-050F-4289-8EB8-D152C17E8E5A}" srcOrd="0" destOrd="0" presId="urn:microsoft.com/office/officeart/2005/8/layout/orgChart1"/>
    <dgm:cxn modelId="{B52CC5C6-075F-49BE-9069-823B552FA39A}" type="presOf" srcId="{37A7CE17-E10A-4128-B08E-7E300E3BC256}" destId="{83CDB57A-4F77-47FC-9792-B60163D27286}" srcOrd="0" destOrd="0" presId="urn:microsoft.com/office/officeart/2005/8/layout/orgChart1"/>
    <dgm:cxn modelId="{9C3D93C9-BE52-48B2-8281-324D7F3749D2}" type="presOf" srcId="{EA3101CF-9783-47F0-9F07-9EC21772AF2C}" destId="{49544CCC-36AB-450E-96BB-C1A80E7EFE43}" srcOrd="0" destOrd="0" presId="urn:microsoft.com/office/officeart/2005/8/layout/orgChart1"/>
    <dgm:cxn modelId="{82763FCA-9410-4EDD-8C9B-2B414387BEC1}" type="presOf" srcId="{83F518D1-26C8-425D-8533-2CFBBC7FAE29}" destId="{61B44BF2-2A31-445F-B25C-1AF198A7CACA}" srcOrd="0" destOrd="0" presId="urn:microsoft.com/office/officeart/2005/8/layout/orgChart1"/>
    <dgm:cxn modelId="{8055A6CA-93B8-4E59-A45A-966E85FF81EA}" type="presOf" srcId="{CBF87B7F-9DB5-4D74-BB1F-EBE065CD254B}" destId="{98B104BB-80D3-4211-A445-2D968EB9E799}" srcOrd="1" destOrd="0" presId="urn:microsoft.com/office/officeart/2005/8/layout/orgChart1"/>
    <dgm:cxn modelId="{F9D6BECA-074D-4C33-B49D-9CBB835709A1}" type="presOf" srcId="{9BC01E72-4356-4672-AD7B-52C189240722}" destId="{2E4673DD-33DD-4C1F-9C27-9136CBEC4BE2}" srcOrd="1" destOrd="0" presId="urn:microsoft.com/office/officeart/2005/8/layout/orgChart1"/>
    <dgm:cxn modelId="{996B24CC-273B-4192-8CA2-EE557AAF6B00}" type="presOf" srcId="{47721BF8-FD40-4074-BDF5-CB47D5935574}" destId="{144BF260-F21B-4D9D-8C48-6572FCBFA5AA}" srcOrd="0" destOrd="0" presId="urn:microsoft.com/office/officeart/2005/8/layout/orgChart1"/>
    <dgm:cxn modelId="{77D452CC-E52B-4A83-9E0F-9B844D086AE7}" type="presOf" srcId="{A5A4DF7D-4D4F-4344-B264-3143B06D6584}" destId="{BB539388-C86F-484D-A7CF-1048CD6063C0}" srcOrd="1" destOrd="0" presId="urn:microsoft.com/office/officeart/2005/8/layout/orgChart1"/>
    <dgm:cxn modelId="{505544CF-B193-4BAF-B341-42DD125A5A69}" type="presOf" srcId="{7039EBEE-F9F1-4C42-B0A3-232DFEA8B3D4}" destId="{099572C6-F94C-44F5-B301-D7EA0A623F41}" srcOrd="1" destOrd="0" presId="urn:microsoft.com/office/officeart/2005/8/layout/orgChart1"/>
    <dgm:cxn modelId="{3CC724D1-68E0-496A-AEF9-C59952CE182B}" srcId="{5DCD173C-F333-4138-A71C-DB80B045A393}" destId="{BD2B5834-CC4E-4335-9254-8ECB526EAC89}" srcOrd="0" destOrd="0" parTransId="{A229015C-197C-4F23-8522-6672289FBAFE}" sibTransId="{0CD275E4-4CF5-44F9-9D76-7CE0B040C261}"/>
    <dgm:cxn modelId="{522C31D2-B273-482C-B815-D9BD8E6D2536}" type="presOf" srcId="{5DCD173C-F333-4138-A71C-DB80B045A393}" destId="{4F88876E-5377-4983-A876-52B6F906EC22}" srcOrd="0" destOrd="0" presId="urn:microsoft.com/office/officeart/2005/8/layout/orgChart1"/>
    <dgm:cxn modelId="{73AE41D3-3988-40FF-AE39-083CD4D7290D}" type="presOf" srcId="{ECF02C92-9AAA-48F8-9244-81B9A10B6353}" destId="{24654BC0-9D9F-4E1D-8A25-EB4B0E79878A}" srcOrd="0" destOrd="0" presId="urn:microsoft.com/office/officeart/2005/8/layout/orgChart1"/>
    <dgm:cxn modelId="{36AAA3D4-0D43-4A92-B412-3C12F6DDCA74}" type="presOf" srcId="{8033730D-F839-4657-996C-F596191631E1}" destId="{6B03CA90-B1D0-4E86-AE6E-E24EF863C9AF}" srcOrd="1" destOrd="0" presId="urn:microsoft.com/office/officeart/2005/8/layout/orgChart1"/>
    <dgm:cxn modelId="{CE02D4D4-3374-4CCA-A956-6B2FC95B0FE5}" type="presOf" srcId="{ADCD074C-CD82-4C00-8DC1-7CA7E65D94AF}" destId="{DB29339A-D74A-4945-AEFC-7F1938DC5A15}" srcOrd="0" destOrd="0" presId="urn:microsoft.com/office/officeart/2005/8/layout/orgChart1"/>
    <dgm:cxn modelId="{2C1D28D6-7355-4396-A329-7D4DE8FB87CA}" type="presOf" srcId="{8033730D-F839-4657-996C-F596191631E1}" destId="{7A936684-AB2F-4911-9A94-D134CBB12350}" srcOrd="0" destOrd="0" presId="urn:microsoft.com/office/officeart/2005/8/layout/orgChart1"/>
    <dgm:cxn modelId="{DF8487D6-FEBB-4AA4-AEE9-00D2DA0B1D09}" type="presOf" srcId="{897DFB3F-ECA9-4BC5-B33F-163540C85E8D}" destId="{A5020620-D81E-4848-B3AB-E8A7B53912D0}" srcOrd="0" destOrd="0" presId="urn:microsoft.com/office/officeart/2005/8/layout/orgChart1"/>
    <dgm:cxn modelId="{E15B41DA-039B-4826-9CFD-CF166B8C8348}" type="presOf" srcId="{58169882-43C3-4300-9698-A5F4D1A2E9A0}" destId="{69D94E51-9694-4BFE-A9E5-AAC69BDE4374}" srcOrd="0" destOrd="0" presId="urn:microsoft.com/office/officeart/2005/8/layout/orgChart1"/>
    <dgm:cxn modelId="{61CAB0DA-8CB3-4AFE-8F3E-ABA52DB50BCC}" type="presOf" srcId="{D0113D9A-7029-4C31-9DE7-2B69B3E51504}" destId="{0324B686-64CD-4C79-A43B-4C742C653121}" srcOrd="0" destOrd="0" presId="urn:microsoft.com/office/officeart/2005/8/layout/orgChart1"/>
    <dgm:cxn modelId="{2E1001DC-0C89-40E3-B7A1-22E940BA5E88}" srcId="{8033730D-F839-4657-996C-F596191631E1}" destId="{9BC01E72-4356-4672-AD7B-52C189240722}" srcOrd="2" destOrd="0" parTransId="{1F7843AD-9881-4EDF-8F53-1D313C426EB0}" sibTransId="{64A7E2CB-C6CF-41E4-BE7B-1312A5E50BAB}"/>
    <dgm:cxn modelId="{D44818DF-767A-4F62-B0FA-CFD7354B7F19}" type="presOf" srcId="{FE05DAA8-7466-4C8D-A41F-CCF7DA79470D}" destId="{E4552B7F-F7AB-45F8-8730-8A99B239746C}" srcOrd="1" destOrd="0" presId="urn:microsoft.com/office/officeart/2005/8/layout/orgChart1"/>
    <dgm:cxn modelId="{73CA96DF-B1FD-4185-9F15-37C582448AFA}" srcId="{EA3101CF-9783-47F0-9F07-9EC21772AF2C}" destId="{A7E15CA5-02A4-45B3-89D1-77AC4C59F17A}" srcOrd="1" destOrd="0" parTransId="{37A7CE17-E10A-4128-B08E-7E300E3BC256}" sibTransId="{25A8A080-D758-4DD1-958B-26F15C0478D8}"/>
    <dgm:cxn modelId="{F161B0DF-EDE8-4BD5-9513-D939C5F10CBD}" type="presOf" srcId="{A212FB23-0CDD-4781-BED1-3C1A84FA0BA0}" destId="{3505260F-9415-42A8-81CE-D7B14C890CC7}" srcOrd="0" destOrd="0" presId="urn:microsoft.com/office/officeart/2005/8/layout/orgChart1"/>
    <dgm:cxn modelId="{1A1E5AE0-E640-46A8-84BD-A67BAC83948D}" type="presOf" srcId="{2AA777A8-C79D-47F0-AB2B-7DA6A4BC5FCE}" destId="{DAE6B947-A0F2-4C50-AD4F-80CD9B146C0E}" srcOrd="1" destOrd="0" presId="urn:microsoft.com/office/officeart/2005/8/layout/orgChart1"/>
    <dgm:cxn modelId="{6E5E7CE1-DADC-45CE-997E-610D51688BFC}" type="presOf" srcId="{8D55FD53-2E03-4334-A7BC-BD58B4206BA8}" destId="{CBE20611-A92B-459E-90C2-2AD739E30066}" srcOrd="0" destOrd="0" presId="urn:microsoft.com/office/officeart/2005/8/layout/orgChart1"/>
    <dgm:cxn modelId="{EBC737E3-C89F-4AF4-8CCD-F012E10D257B}" type="presOf" srcId="{410FE5BC-A16E-4D19-BEC0-83C86C64A600}" destId="{DC58F7CC-2D41-4C8C-B120-21DE614D4E80}" srcOrd="0" destOrd="0" presId="urn:microsoft.com/office/officeart/2005/8/layout/orgChart1"/>
    <dgm:cxn modelId="{FF86A8E3-8B5F-49A1-A9DE-40A74E64BD0E}" type="presOf" srcId="{6B290324-E12B-4D96-B784-F252B7800F4D}" destId="{F2DE7FE0-F2FF-4E1B-917B-FE6799630E95}" srcOrd="0" destOrd="0" presId="urn:microsoft.com/office/officeart/2005/8/layout/orgChart1"/>
    <dgm:cxn modelId="{4BA77CE8-E278-43FA-AE9C-E033485E94E4}" type="presOf" srcId="{D56835BF-A546-4EF5-87A1-27AA59551597}" destId="{9ADDA57C-BBFE-4BD5-BD81-601B122E7D39}" srcOrd="0" destOrd="0" presId="urn:microsoft.com/office/officeart/2005/8/layout/orgChart1"/>
    <dgm:cxn modelId="{8D04D8E8-0515-4E39-8EFC-F3CB099CC18B}" type="presOf" srcId="{4EDF197C-015D-4DE8-9CE9-85D5635D521B}" destId="{08B8BF23-1CB1-4F9B-A3A9-82325CD73A7E}" srcOrd="0" destOrd="0" presId="urn:microsoft.com/office/officeart/2005/8/layout/orgChart1"/>
    <dgm:cxn modelId="{A67430E9-B0F8-44FC-90F7-218625417DA7}" type="presOf" srcId="{6EFA5CE5-6132-4CC6-9BD9-EA2D6679DC4F}" destId="{5D9971C7-0661-464D-8228-EC6D9A57AE37}" srcOrd="0" destOrd="0" presId="urn:microsoft.com/office/officeart/2005/8/layout/orgChart1"/>
    <dgm:cxn modelId="{A048D3E9-4B8F-4F85-864D-0859749164C5}" type="presOf" srcId="{3F987A48-0488-4410-B43A-AE5970395141}" destId="{5E15741F-8B7B-462C-BCAC-F613B971A090}" srcOrd="1" destOrd="0" presId="urn:microsoft.com/office/officeart/2005/8/layout/orgChart1"/>
    <dgm:cxn modelId="{AF2A51EA-4ABE-486E-8A28-6BD968594E52}" srcId="{8D55FD53-2E03-4334-A7BC-BD58B4206BA8}" destId="{6269F15E-EA5F-459C-93A7-1FE174C7332D}" srcOrd="4" destOrd="0" parTransId="{591EA266-84E5-4418-A9B9-A260D888A67F}" sibTransId="{1FB44A7F-AE29-4C85-B7E5-146E10C6FE4B}"/>
    <dgm:cxn modelId="{AC8933ED-7C34-401A-B859-17EE8DE222FF}" type="presOf" srcId="{FC77FAB4-7308-45B4-826B-88ED87BA5209}" destId="{F5EE0FEE-B71D-4740-BD74-33EA908830AF}" srcOrd="0" destOrd="0" presId="urn:microsoft.com/office/officeart/2005/8/layout/orgChart1"/>
    <dgm:cxn modelId="{EF1F57EE-6400-47E0-919D-C843251F6387}" type="presOf" srcId="{42598086-583B-4844-84DE-2E0F16272732}" destId="{04FE3A40-7799-471E-8CD4-8CA5C793C580}" srcOrd="0" destOrd="0" presId="urn:microsoft.com/office/officeart/2005/8/layout/orgChart1"/>
    <dgm:cxn modelId="{4D0216EF-9E47-469E-8FB4-F90545910D37}" type="presOf" srcId="{EA3101CF-9783-47F0-9F07-9EC21772AF2C}" destId="{62494101-034F-4C56-93E3-9AD38A0FAE1C}" srcOrd="1" destOrd="0" presId="urn:microsoft.com/office/officeart/2005/8/layout/orgChart1"/>
    <dgm:cxn modelId="{150FF9EF-9F91-49D5-9F24-80E6BF5DF654}" type="presOf" srcId="{DEB8E73C-B1AE-4954-A92F-35E76CF9B024}" destId="{B16298B3-6A8D-4538-AD40-C53A5496274D}" srcOrd="0" destOrd="0" presId="urn:microsoft.com/office/officeart/2005/8/layout/orgChart1"/>
    <dgm:cxn modelId="{9DF9E0F2-F56F-4861-A686-84FE4D80A12E}" type="presOf" srcId="{9D267D55-099A-426C-9031-A0064B8BDB06}" destId="{EAD97A71-974E-43CF-B79E-B28FF7EB69EA}" srcOrd="1" destOrd="0" presId="urn:microsoft.com/office/officeart/2005/8/layout/orgChart1"/>
    <dgm:cxn modelId="{3ECF6BF3-46C8-4F7B-98E1-2489485C7585}" type="presOf" srcId="{482701CD-0099-471B-B94C-F3ADBBBE8570}" destId="{C6151475-3C3D-4CFB-AF95-55560C637FD6}" srcOrd="1" destOrd="0" presId="urn:microsoft.com/office/officeart/2005/8/layout/orgChart1"/>
    <dgm:cxn modelId="{235611F5-2E81-4122-AF92-E5E0BFD8F929}" type="presOf" srcId="{38813529-9CAA-4CE0-A3FD-2F769C465A90}" destId="{86339230-3F9D-4C7F-830B-AD4003FE6B76}" srcOrd="0" destOrd="0" presId="urn:microsoft.com/office/officeart/2005/8/layout/orgChart1"/>
    <dgm:cxn modelId="{AE5F51F5-6775-47F0-8BE3-75B8760F7931}" type="presOf" srcId="{25875A7D-3E34-43CC-ACC3-44FDA7B00444}" destId="{DD66E6B9-1A6E-4C68-9500-538144ED06C4}" srcOrd="0" destOrd="0" presId="urn:microsoft.com/office/officeart/2005/8/layout/orgChart1"/>
    <dgm:cxn modelId="{FD98E5F5-017E-4AD8-872C-B263A36E68A6}" type="presOf" srcId="{BD2B5834-CC4E-4335-9254-8ECB526EAC89}" destId="{695A7829-606B-4C3F-95D4-EBF495FB568A}" srcOrd="0" destOrd="0" presId="urn:microsoft.com/office/officeart/2005/8/layout/orgChart1"/>
    <dgm:cxn modelId="{A83D2EF6-58D1-43D0-9566-202E501BA9AD}" srcId="{5CB99604-151E-4894-905F-CAD8387CE399}" destId="{6B901D44-AE06-4C99-99F3-413F5A2C27E4}" srcOrd="1" destOrd="0" parTransId="{4EDF197C-015D-4DE8-9CE9-85D5635D521B}" sibTransId="{9AD1B882-8C57-482D-B68F-A6D7703AADB5}"/>
    <dgm:cxn modelId="{08A056F7-DFC9-470C-ADE2-91B180D4AEDB}" type="presOf" srcId="{CBF87B7F-9DB5-4D74-BB1F-EBE065CD254B}" destId="{BD9BA298-C63B-48B1-9394-8A94B4A73D5E}" srcOrd="0" destOrd="0" presId="urn:microsoft.com/office/officeart/2005/8/layout/orgChart1"/>
    <dgm:cxn modelId="{1B0098F7-02ED-4EBC-84F5-98EC45CDD418}" srcId="{FE05DAA8-7466-4C8D-A41F-CCF7DA79470D}" destId="{E2FBB5D7-BB53-4C8D-BB83-BDA396623EB6}" srcOrd="0" destOrd="0" parTransId="{50707B0B-F27F-4B6B-ADB3-22F631552E53}" sibTransId="{37A873B9-2A14-4D28-9629-DB0DD89B3BCE}"/>
    <dgm:cxn modelId="{5C21C7F7-7578-4A70-B0D9-66E124656AA0}" type="presOf" srcId="{A7FE6DEF-7D9A-451C-A776-2988F3EF6F4A}" destId="{BEC053CC-EA53-4E4A-9A89-A3C5368DB318}" srcOrd="0" destOrd="0" presId="urn:microsoft.com/office/officeart/2005/8/layout/orgChart1"/>
    <dgm:cxn modelId="{656C81F9-D98E-46CB-B53B-A47528D22C30}" type="presOf" srcId="{8F9CFC0C-1324-499B-8B2B-4BEED570750D}" destId="{BB92F4B1-B116-4C3B-9139-3423F32487B6}" srcOrd="1" destOrd="0" presId="urn:microsoft.com/office/officeart/2005/8/layout/orgChart1"/>
    <dgm:cxn modelId="{F5A861FA-A873-4FF1-AA82-83D7A01804CD}" type="presOf" srcId="{50707B0B-F27F-4B6B-ADB3-22F631552E53}" destId="{3379F01A-D53C-4386-BFE9-17159C4D5219}" srcOrd="0" destOrd="0" presId="urn:microsoft.com/office/officeart/2005/8/layout/orgChart1"/>
    <dgm:cxn modelId="{389C2CFB-C53F-4019-A7A9-A685EF15FCD3}" type="presOf" srcId="{F34918E8-6F44-48CB-8B7A-8092EE9191DD}" destId="{B9F77502-DC4C-494B-9F41-6E38DD6D3FF0}" srcOrd="0" destOrd="0" presId="urn:microsoft.com/office/officeart/2005/8/layout/orgChart1"/>
    <dgm:cxn modelId="{DC214FFB-AC3B-4E15-B990-08B4BB6F356E}" type="presOf" srcId="{8D55FD53-2E03-4334-A7BC-BD58B4206BA8}" destId="{401644F4-B8C2-497A-ABC8-D616AC53D70D}" srcOrd="1" destOrd="0" presId="urn:microsoft.com/office/officeart/2005/8/layout/orgChart1"/>
    <dgm:cxn modelId="{63BEEBFC-E1CD-4717-9891-CDD891509C7E}" srcId="{EA3101CF-9783-47F0-9F07-9EC21772AF2C}" destId="{AC05A5A9-56B9-4E61-A807-7419EF99413D}" srcOrd="0" destOrd="0" parTransId="{7E94CC69-19E2-4A94-BABB-4BDA2B08C14C}" sibTransId="{656BF702-F9EA-4BE2-8D36-F2981F06CE6F}"/>
    <dgm:cxn modelId="{4336CDBE-DE82-485C-B43F-204D50DC8A13}" type="presParOf" srcId="{12CBC348-C781-424B-AC63-413427CB9AAE}" destId="{1ECA3ED3-29D2-42D4-BABE-D9DA3A101169}" srcOrd="0" destOrd="0" presId="urn:microsoft.com/office/officeart/2005/8/layout/orgChart1"/>
    <dgm:cxn modelId="{311CF570-2543-46C4-8411-03A60E3FBAE6}" type="presParOf" srcId="{1ECA3ED3-29D2-42D4-BABE-D9DA3A101169}" destId="{689925BB-A011-41FF-841C-D3653E57ECE6}" srcOrd="0" destOrd="0" presId="urn:microsoft.com/office/officeart/2005/8/layout/orgChart1"/>
    <dgm:cxn modelId="{3C6BB4C3-0D9F-4639-9353-BFC84F284973}" type="presParOf" srcId="{689925BB-A011-41FF-841C-D3653E57ECE6}" destId="{0BDD9AB7-1323-4FCE-9D7B-7FD3ABF4CB22}" srcOrd="0" destOrd="0" presId="urn:microsoft.com/office/officeart/2005/8/layout/orgChart1"/>
    <dgm:cxn modelId="{7BFA713D-6038-41DC-BE3D-878B430B017C}" type="presParOf" srcId="{689925BB-A011-41FF-841C-D3653E57ECE6}" destId="{E4552B7F-F7AB-45F8-8730-8A99B239746C}" srcOrd="1" destOrd="0" presId="urn:microsoft.com/office/officeart/2005/8/layout/orgChart1"/>
    <dgm:cxn modelId="{BA32F46F-B992-4F1A-991B-673CB7D0CC9E}" type="presParOf" srcId="{1ECA3ED3-29D2-42D4-BABE-D9DA3A101169}" destId="{1C914243-3576-4E37-A267-7474308395D2}" srcOrd="1" destOrd="0" presId="urn:microsoft.com/office/officeart/2005/8/layout/orgChart1"/>
    <dgm:cxn modelId="{5CBE6925-7141-4FE1-8333-8E742C47A6E4}" type="presParOf" srcId="{1C914243-3576-4E37-A267-7474308395D2}" destId="{3379F01A-D53C-4386-BFE9-17159C4D5219}" srcOrd="0" destOrd="0" presId="urn:microsoft.com/office/officeart/2005/8/layout/orgChart1"/>
    <dgm:cxn modelId="{55C3CF1C-0796-4EBB-9E06-ECC202B531E1}" type="presParOf" srcId="{1C914243-3576-4E37-A267-7474308395D2}" destId="{150324FB-E1DD-43FA-B862-544554950CBE}" srcOrd="1" destOrd="0" presId="urn:microsoft.com/office/officeart/2005/8/layout/orgChart1"/>
    <dgm:cxn modelId="{E2FDB635-666D-4A3B-8C17-0DBF4C901621}" type="presParOf" srcId="{150324FB-E1DD-43FA-B862-544554950CBE}" destId="{47163662-A85E-431B-B3EB-1CCA206283E4}" srcOrd="0" destOrd="0" presId="urn:microsoft.com/office/officeart/2005/8/layout/orgChart1"/>
    <dgm:cxn modelId="{AC605B6C-0059-4FEA-9217-EA5E97D9D463}" type="presParOf" srcId="{47163662-A85E-431B-B3EB-1CCA206283E4}" destId="{1D06C5E4-905A-4556-BE2E-25DC4479BA23}" srcOrd="0" destOrd="0" presId="urn:microsoft.com/office/officeart/2005/8/layout/orgChart1"/>
    <dgm:cxn modelId="{14770FB7-E088-4852-9EC7-EF53DA89547B}" type="presParOf" srcId="{47163662-A85E-431B-B3EB-1CCA206283E4}" destId="{828FE5EC-3063-466A-8059-B53CF7435D16}" srcOrd="1" destOrd="0" presId="urn:microsoft.com/office/officeart/2005/8/layout/orgChart1"/>
    <dgm:cxn modelId="{781FEAA0-E85F-43D4-87C1-15F8C6CF446E}" type="presParOf" srcId="{150324FB-E1DD-43FA-B862-544554950CBE}" destId="{7C282D5A-C6BB-44FE-8AFD-CAEF58B2E89B}" srcOrd="1" destOrd="0" presId="urn:microsoft.com/office/officeart/2005/8/layout/orgChart1"/>
    <dgm:cxn modelId="{FBA55103-4946-4C46-A156-6503727E2C38}" type="presParOf" srcId="{7C282D5A-C6BB-44FE-8AFD-CAEF58B2E89B}" destId="{AC0729D8-3B2F-4F34-8F2A-5F4E2B375FA0}" srcOrd="0" destOrd="0" presId="urn:microsoft.com/office/officeart/2005/8/layout/orgChart1"/>
    <dgm:cxn modelId="{43E3517A-4674-4363-BE75-84E99F35B5CA}" type="presParOf" srcId="{7C282D5A-C6BB-44FE-8AFD-CAEF58B2E89B}" destId="{7551EE1D-CD3D-4F90-BE1E-460D1AEBAB9D}" srcOrd="1" destOrd="0" presId="urn:microsoft.com/office/officeart/2005/8/layout/orgChart1"/>
    <dgm:cxn modelId="{5E093ED7-7438-49AA-860F-37FE4B96B874}" type="presParOf" srcId="{7551EE1D-CD3D-4F90-BE1E-460D1AEBAB9D}" destId="{65604D6A-C8F1-43A2-8BE7-B87653382808}" srcOrd="0" destOrd="0" presId="urn:microsoft.com/office/officeart/2005/8/layout/orgChart1"/>
    <dgm:cxn modelId="{98A46488-DBF7-403D-A639-10185AE4CAAE}" type="presParOf" srcId="{65604D6A-C8F1-43A2-8BE7-B87653382808}" destId="{73AC81FD-08A2-4109-8945-022E8F4EB733}" srcOrd="0" destOrd="0" presId="urn:microsoft.com/office/officeart/2005/8/layout/orgChart1"/>
    <dgm:cxn modelId="{4A05B9A7-51C3-4380-91D6-E85459C50177}" type="presParOf" srcId="{65604D6A-C8F1-43A2-8BE7-B87653382808}" destId="{099572C6-F94C-44F5-B301-D7EA0A623F41}" srcOrd="1" destOrd="0" presId="urn:microsoft.com/office/officeart/2005/8/layout/orgChart1"/>
    <dgm:cxn modelId="{3AD48AEC-DC6D-47A6-A6D1-AFD73818ADF7}" type="presParOf" srcId="{7551EE1D-CD3D-4F90-BE1E-460D1AEBAB9D}" destId="{D144E494-D768-4D33-9F20-A28DBF6B556D}" srcOrd="1" destOrd="0" presId="urn:microsoft.com/office/officeart/2005/8/layout/orgChart1"/>
    <dgm:cxn modelId="{D1080657-E21A-4552-A222-51B949D6EFF1}" type="presParOf" srcId="{D144E494-D768-4D33-9F20-A28DBF6B556D}" destId="{3DAC0FB6-B193-4C95-84B3-F9C143C2149A}" srcOrd="0" destOrd="0" presId="urn:microsoft.com/office/officeart/2005/8/layout/orgChart1"/>
    <dgm:cxn modelId="{B3008F05-0A6B-4C08-8D40-AA88F97C8854}" type="presParOf" srcId="{D144E494-D768-4D33-9F20-A28DBF6B556D}" destId="{F827EDF7-D130-4CF5-817E-46D521BF88E1}" srcOrd="1" destOrd="0" presId="urn:microsoft.com/office/officeart/2005/8/layout/orgChart1"/>
    <dgm:cxn modelId="{2A7C3074-A645-44A9-8355-3AEBAFF5852E}" type="presParOf" srcId="{F827EDF7-D130-4CF5-817E-46D521BF88E1}" destId="{A678B3D9-A3FD-4666-9F13-6048E0FFA9D0}" srcOrd="0" destOrd="0" presId="urn:microsoft.com/office/officeart/2005/8/layout/orgChart1"/>
    <dgm:cxn modelId="{94CA62D4-579D-4D02-AB39-D9086E070600}" type="presParOf" srcId="{A678B3D9-A3FD-4666-9F13-6048E0FFA9D0}" destId="{D58597A7-BC56-48F0-8DEF-C51B6723FE67}" srcOrd="0" destOrd="0" presId="urn:microsoft.com/office/officeart/2005/8/layout/orgChart1"/>
    <dgm:cxn modelId="{FC2D57DB-EF83-439D-AE81-3D3A98F61CFE}" type="presParOf" srcId="{A678B3D9-A3FD-4666-9F13-6048E0FFA9D0}" destId="{064183E1-35BE-4F94-ADED-AA0DD774D52F}" srcOrd="1" destOrd="0" presId="urn:microsoft.com/office/officeart/2005/8/layout/orgChart1"/>
    <dgm:cxn modelId="{6E915167-CAF0-468A-B8D6-19DC5660D48D}" type="presParOf" srcId="{F827EDF7-D130-4CF5-817E-46D521BF88E1}" destId="{F53E3309-CF5A-45C6-B98E-FB383C64A48F}" srcOrd="1" destOrd="0" presId="urn:microsoft.com/office/officeart/2005/8/layout/orgChart1"/>
    <dgm:cxn modelId="{F29E8D6D-6800-4F0C-99B3-71417DB55A4D}" type="presParOf" srcId="{F827EDF7-D130-4CF5-817E-46D521BF88E1}" destId="{B8CA8687-B122-4458-A342-27CD1CE41036}" srcOrd="2" destOrd="0" presId="urn:microsoft.com/office/officeart/2005/8/layout/orgChart1"/>
    <dgm:cxn modelId="{1AE76921-B320-4AD2-AB1B-F9EF9EF2484E}" type="presParOf" srcId="{D144E494-D768-4D33-9F20-A28DBF6B556D}" destId="{7C938232-5A20-421B-B7FC-F3172B81AA80}" srcOrd="2" destOrd="0" presId="urn:microsoft.com/office/officeart/2005/8/layout/orgChart1"/>
    <dgm:cxn modelId="{715DD3A2-95D9-4263-BB0B-F7BEE3C4AAF2}" type="presParOf" srcId="{D144E494-D768-4D33-9F20-A28DBF6B556D}" destId="{38206E81-F8F3-4C64-BB75-0AF6A0298CD8}" srcOrd="3" destOrd="0" presId="urn:microsoft.com/office/officeart/2005/8/layout/orgChart1"/>
    <dgm:cxn modelId="{4841B0D8-6DD0-49C4-8E86-AB4FC72EAFDF}" type="presParOf" srcId="{38206E81-F8F3-4C64-BB75-0AF6A0298CD8}" destId="{1310E477-2C7A-446C-AAE2-1791FAA1BCEF}" srcOrd="0" destOrd="0" presId="urn:microsoft.com/office/officeart/2005/8/layout/orgChart1"/>
    <dgm:cxn modelId="{6DA3AB5C-FDD0-4BED-A5BC-5A4A7E256CAC}" type="presParOf" srcId="{1310E477-2C7A-446C-AAE2-1791FAA1BCEF}" destId="{F883100C-498D-4D43-B1FB-D0D78E8FE650}" srcOrd="0" destOrd="0" presId="urn:microsoft.com/office/officeart/2005/8/layout/orgChart1"/>
    <dgm:cxn modelId="{5FB181A8-0A16-438A-8184-2EF4E9F2B2DE}" type="presParOf" srcId="{1310E477-2C7A-446C-AAE2-1791FAA1BCEF}" destId="{012C9203-2CBD-4A9C-A217-DD7B91B367B0}" srcOrd="1" destOrd="0" presId="urn:microsoft.com/office/officeart/2005/8/layout/orgChart1"/>
    <dgm:cxn modelId="{6B855816-3B0C-458D-B462-81F65C405611}" type="presParOf" srcId="{38206E81-F8F3-4C64-BB75-0AF6A0298CD8}" destId="{C22A511A-4EA6-4E25-96F8-D948F21184D4}" srcOrd="1" destOrd="0" presId="urn:microsoft.com/office/officeart/2005/8/layout/orgChart1"/>
    <dgm:cxn modelId="{5E9EFB8D-1656-42E9-BF2A-9CB4535BFC68}" type="presParOf" srcId="{38206E81-F8F3-4C64-BB75-0AF6A0298CD8}" destId="{F6B65FCA-45F6-4BB3-96C9-57635F12B028}" srcOrd="2" destOrd="0" presId="urn:microsoft.com/office/officeart/2005/8/layout/orgChart1"/>
    <dgm:cxn modelId="{5F5C6D98-0AE9-43AD-A40B-698F43709EA6}" type="presParOf" srcId="{D144E494-D768-4D33-9F20-A28DBF6B556D}" destId="{D3585FD0-C363-451D-8709-E1CB0885CF26}" srcOrd="4" destOrd="0" presId="urn:microsoft.com/office/officeart/2005/8/layout/orgChart1"/>
    <dgm:cxn modelId="{E15A0A49-C8B7-4D05-BEE2-6CB0CECADEC4}" type="presParOf" srcId="{D144E494-D768-4D33-9F20-A28DBF6B556D}" destId="{77A53131-871B-4A9C-8A84-A46A50533199}" srcOrd="5" destOrd="0" presId="urn:microsoft.com/office/officeart/2005/8/layout/orgChart1"/>
    <dgm:cxn modelId="{1F690172-A9B1-477D-A9C4-17105BE50202}" type="presParOf" srcId="{77A53131-871B-4A9C-8A84-A46A50533199}" destId="{C613C51B-BBD3-428E-949F-583CD4DFAB88}" srcOrd="0" destOrd="0" presId="urn:microsoft.com/office/officeart/2005/8/layout/orgChart1"/>
    <dgm:cxn modelId="{1B7B59B2-BE76-4F34-BFC8-A5A21A471832}" type="presParOf" srcId="{C613C51B-BBD3-428E-949F-583CD4DFAB88}" destId="{B9F77502-DC4C-494B-9F41-6E38DD6D3FF0}" srcOrd="0" destOrd="0" presId="urn:microsoft.com/office/officeart/2005/8/layout/orgChart1"/>
    <dgm:cxn modelId="{16865C0E-78BB-45F2-A153-F9EA28904449}" type="presParOf" srcId="{C613C51B-BBD3-428E-949F-583CD4DFAB88}" destId="{F1E9AEE0-337B-4A50-A942-0A7345A11C5D}" srcOrd="1" destOrd="0" presId="urn:microsoft.com/office/officeart/2005/8/layout/orgChart1"/>
    <dgm:cxn modelId="{2E4AD015-F157-4AB3-9A14-6545E19862EB}" type="presParOf" srcId="{77A53131-871B-4A9C-8A84-A46A50533199}" destId="{61063EC5-77B1-46E0-ABD5-B48124F95A27}" srcOrd="1" destOrd="0" presId="urn:microsoft.com/office/officeart/2005/8/layout/orgChart1"/>
    <dgm:cxn modelId="{1BDFCE61-906D-462B-9A29-E672562A3741}" type="presParOf" srcId="{77A53131-871B-4A9C-8A84-A46A50533199}" destId="{FCD07C61-527F-4EF3-9E31-34563B481B68}" srcOrd="2" destOrd="0" presId="urn:microsoft.com/office/officeart/2005/8/layout/orgChart1"/>
    <dgm:cxn modelId="{9ECC6EA3-1FE4-4F95-BAC1-020E1EBCF2D5}" type="presParOf" srcId="{D144E494-D768-4D33-9F20-A28DBF6B556D}" destId="{86339230-3F9D-4C7F-830B-AD4003FE6B76}" srcOrd="6" destOrd="0" presId="urn:microsoft.com/office/officeart/2005/8/layout/orgChart1"/>
    <dgm:cxn modelId="{FBC7BB98-CFCA-4367-BBEB-92B9AA3EAC00}" type="presParOf" srcId="{D144E494-D768-4D33-9F20-A28DBF6B556D}" destId="{58497577-3237-4801-9E7A-EE5126C55389}" srcOrd="7" destOrd="0" presId="urn:microsoft.com/office/officeart/2005/8/layout/orgChart1"/>
    <dgm:cxn modelId="{A7C9FAF7-73F0-4A06-9372-98C7D88C6C23}" type="presParOf" srcId="{58497577-3237-4801-9E7A-EE5126C55389}" destId="{E760C326-08DC-4447-87FF-3B2A774D6B50}" srcOrd="0" destOrd="0" presId="urn:microsoft.com/office/officeart/2005/8/layout/orgChart1"/>
    <dgm:cxn modelId="{189AED5E-C7F3-4CED-81E5-87767F10FDAB}" type="presParOf" srcId="{E760C326-08DC-4447-87FF-3B2A774D6B50}" destId="{7648D221-4878-46A5-B5AB-A1FC407EE505}" srcOrd="0" destOrd="0" presId="urn:microsoft.com/office/officeart/2005/8/layout/orgChart1"/>
    <dgm:cxn modelId="{11D9CCF2-4051-4C13-A397-83FD7168DD4B}" type="presParOf" srcId="{E760C326-08DC-4447-87FF-3B2A774D6B50}" destId="{EAD97A71-974E-43CF-B79E-B28FF7EB69EA}" srcOrd="1" destOrd="0" presId="urn:microsoft.com/office/officeart/2005/8/layout/orgChart1"/>
    <dgm:cxn modelId="{B700C3AF-2234-4F13-BA08-6E88107B0D3B}" type="presParOf" srcId="{58497577-3237-4801-9E7A-EE5126C55389}" destId="{FB53A4AF-4D40-4545-B92C-F33122587C89}" srcOrd="1" destOrd="0" presId="urn:microsoft.com/office/officeart/2005/8/layout/orgChart1"/>
    <dgm:cxn modelId="{6739F717-CDCF-4770-920B-A25A1A575FD1}" type="presParOf" srcId="{58497577-3237-4801-9E7A-EE5126C55389}" destId="{E2E197AA-D0BD-487C-95B5-5A422403F1F9}" srcOrd="2" destOrd="0" presId="urn:microsoft.com/office/officeart/2005/8/layout/orgChart1"/>
    <dgm:cxn modelId="{230A461A-2344-4075-BC77-56BF9306DF72}" type="presParOf" srcId="{D144E494-D768-4D33-9F20-A28DBF6B556D}" destId="{122101C6-088C-420B-9104-4C15115C6AD1}" srcOrd="8" destOrd="0" presId="urn:microsoft.com/office/officeart/2005/8/layout/orgChart1"/>
    <dgm:cxn modelId="{5A47BBCD-29DF-42E5-AB7E-D4B2585B362F}" type="presParOf" srcId="{D144E494-D768-4D33-9F20-A28DBF6B556D}" destId="{D3232565-291B-4C4A-A5B0-0C90C3DD6299}" srcOrd="9" destOrd="0" presId="urn:microsoft.com/office/officeart/2005/8/layout/orgChart1"/>
    <dgm:cxn modelId="{93907F02-2C06-49DC-B975-067ED7941CB0}" type="presParOf" srcId="{D3232565-291B-4C4A-A5B0-0C90C3DD6299}" destId="{C99EAA2E-03C4-41EF-B39C-C3E58D19A3F0}" srcOrd="0" destOrd="0" presId="urn:microsoft.com/office/officeart/2005/8/layout/orgChart1"/>
    <dgm:cxn modelId="{A0AE6969-5F1B-4581-B473-49A498516C7F}" type="presParOf" srcId="{C99EAA2E-03C4-41EF-B39C-C3E58D19A3F0}" destId="{DC75B468-12CB-4D4A-902E-9B39203D3F0D}" srcOrd="0" destOrd="0" presId="urn:microsoft.com/office/officeart/2005/8/layout/orgChart1"/>
    <dgm:cxn modelId="{339E46E7-5F0B-4A5B-87FD-26E1CCA48E6B}" type="presParOf" srcId="{C99EAA2E-03C4-41EF-B39C-C3E58D19A3F0}" destId="{BB92F4B1-B116-4C3B-9139-3423F32487B6}" srcOrd="1" destOrd="0" presId="urn:microsoft.com/office/officeart/2005/8/layout/orgChart1"/>
    <dgm:cxn modelId="{3C7DCACC-9CE9-42A7-ADC7-C8395235377F}" type="presParOf" srcId="{D3232565-291B-4C4A-A5B0-0C90C3DD6299}" destId="{E9FC6206-5688-4269-8EA0-D40009CD98C1}" srcOrd="1" destOrd="0" presId="urn:microsoft.com/office/officeart/2005/8/layout/orgChart1"/>
    <dgm:cxn modelId="{94008C46-6BBC-4ECC-98D9-E743FACFEB36}" type="presParOf" srcId="{D3232565-291B-4C4A-A5B0-0C90C3DD6299}" destId="{A74D48BA-866F-4D53-B838-0AA7F1FFF059}" srcOrd="2" destOrd="0" presId="urn:microsoft.com/office/officeart/2005/8/layout/orgChart1"/>
    <dgm:cxn modelId="{62A9D40C-3E13-474D-B9AF-912FB125F7ED}" type="presParOf" srcId="{7551EE1D-CD3D-4F90-BE1E-460D1AEBAB9D}" destId="{A23B5617-97AA-46A8-9FF4-88AC1EE514D5}" srcOrd="2" destOrd="0" presId="urn:microsoft.com/office/officeart/2005/8/layout/orgChart1"/>
    <dgm:cxn modelId="{1783CAF1-4FAD-451F-AF6B-9861D2F779EB}" type="presParOf" srcId="{7C282D5A-C6BB-44FE-8AFD-CAEF58B2E89B}" destId="{BEC053CC-EA53-4E4A-9A89-A3C5368DB318}" srcOrd="2" destOrd="0" presId="urn:microsoft.com/office/officeart/2005/8/layout/orgChart1"/>
    <dgm:cxn modelId="{CE99683B-1691-4B58-B2D3-8DDB168547C3}" type="presParOf" srcId="{7C282D5A-C6BB-44FE-8AFD-CAEF58B2E89B}" destId="{44D785FD-2DEB-42CB-BB4C-D2A74107455E}" srcOrd="3" destOrd="0" presId="urn:microsoft.com/office/officeart/2005/8/layout/orgChart1"/>
    <dgm:cxn modelId="{892A8D16-E6E6-42F6-9487-E45F3D9B11AD}" type="presParOf" srcId="{44D785FD-2DEB-42CB-BB4C-D2A74107455E}" destId="{23880367-A4CE-4F5C-B44E-FE5F68ECA79E}" srcOrd="0" destOrd="0" presId="urn:microsoft.com/office/officeart/2005/8/layout/orgChart1"/>
    <dgm:cxn modelId="{B74667C6-AEB5-43BF-B36A-FE315B96AD88}" type="presParOf" srcId="{23880367-A4CE-4F5C-B44E-FE5F68ECA79E}" destId="{222AFA34-4CAB-4501-882E-8D1682A6F607}" srcOrd="0" destOrd="0" presId="urn:microsoft.com/office/officeart/2005/8/layout/orgChart1"/>
    <dgm:cxn modelId="{5E37BDD9-F5E8-4C69-90A5-CD10868D8635}" type="presParOf" srcId="{23880367-A4CE-4F5C-B44E-FE5F68ECA79E}" destId="{9EDC4E85-6646-454A-88D7-91DFCB593A86}" srcOrd="1" destOrd="0" presId="urn:microsoft.com/office/officeart/2005/8/layout/orgChart1"/>
    <dgm:cxn modelId="{13903A2C-E68E-4046-8749-6C802A09E979}" type="presParOf" srcId="{44D785FD-2DEB-42CB-BB4C-D2A74107455E}" destId="{CA820CEB-958B-468C-A2FF-6B2DB6F2A6A8}" srcOrd="1" destOrd="0" presId="urn:microsoft.com/office/officeart/2005/8/layout/orgChart1"/>
    <dgm:cxn modelId="{358BB245-48D4-4AF5-80B5-9F9764FD616E}" type="presParOf" srcId="{CA820CEB-958B-468C-A2FF-6B2DB6F2A6A8}" destId="{2BA89100-4B85-42D3-8E21-0AC74F5F25D5}" srcOrd="0" destOrd="0" presId="urn:microsoft.com/office/officeart/2005/8/layout/orgChart1"/>
    <dgm:cxn modelId="{3B42058C-F8A9-4E87-BC31-E8CC881BB726}" type="presParOf" srcId="{CA820CEB-958B-468C-A2FF-6B2DB6F2A6A8}" destId="{0F93AA03-395E-4F03-A598-7D3726FB2476}" srcOrd="1" destOrd="0" presId="urn:microsoft.com/office/officeart/2005/8/layout/orgChart1"/>
    <dgm:cxn modelId="{696F3B16-3A9B-4BC9-ACD1-8F13906A292C}" type="presParOf" srcId="{0F93AA03-395E-4F03-A598-7D3726FB2476}" destId="{6ACEC016-C0A5-4CE5-AB3A-17BE712954CE}" srcOrd="0" destOrd="0" presId="urn:microsoft.com/office/officeart/2005/8/layout/orgChart1"/>
    <dgm:cxn modelId="{493EDA4E-02CB-46D8-BF2E-4644DADEB358}" type="presParOf" srcId="{6ACEC016-C0A5-4CE5-AB3A-17BE712954CE}" destId="{0DA88F17-02E6-42F6-AC26-6E27F1D25519}" srcOrd="0" destOrd="0" presId="urn:microsoft.com/office/officeart/2005/8/layout/orgChart1"/>
    <dgm:cxn modelId="{3329D164-76CF-42B5-89A4-3E01BA1B7855}" type="presParOf" srcId="{6ACEC016-C0A5-4CE5-AB3A-17BE712954CE}" destId="{8C504BB0-C204-47A0-A8ED-1A284D36F46E}" srcOrd="1" destOrd="0" presId="urn:microsoft.com/office/officeart/2005/8/layout/orgChart1"/>
    <dgm:cxn modelId="{218909C0-C348-4FA7-9E70-569543EA38DC}" type="presParOf" srcId="{0F93AA03-395E-4F03-A598-7D3726FB2476}" destId="{20654FB8-795B-4EA4-8CA1-5443932E0C92}" srcOrd="1" destOrd="0" presId="urn:microsoft.com/office/officeart/2005/8/layout/orgChart1"/>
    <dgm:cxn modelId="{DC05DC3B-97E5-40CF-8911-6F3905BBD995}" type="presParOf" srcId="{0F93AA03-395E-4F03-A598-7D3726FB2476}" destId="{6A5DF8AA-C94B-4169-A29B-30A8E4E866B5}" srcOrd="2" destOrd="0" presId="urn:microsoft.com/office/officeart/2005/8/layout/orgChart1"/>
    <dgm:cxn modelId="{21B177DD-404B-4C21-847D-6D6BD349D657}" type="presParOf" srcId="{CA820CEB-958B-468C-A2FF-6B2DB6F2A6A8}" destId="{24654BC0-9D9F-4E1D-8A25-EB4B0E79878A}" srcOrd="2" destOrd="0" presId="urn:microsoft.com/office/officeart/2005/8/layout/orgChart1"/>
    <dgm:cxn modelId="{F3000935-5ACE-4B96-9138-343AB52AFCE2}" type="presParOf" srcId="{CA820CEB-958B-468C-A2FF-6B2DB6F2A6A8}" destId="{199087E9-5996-48FE-8B0A-E887EA6ECC63}" srcOrd="3" destOrd="0" presId="urn:microsoft.com/office/officeart/2005/8/layout/orgChart1"/>
    <dgm:cxn modelId="{8B5B77EF-A453-4FED-880B-918928EDFE86}" type="presParOf" srcId="{199087E9-5996-48FE-8B0A-E887EA6ECC63}" destId="{9F6FCD73-89B1-40EE-82B5-9539A32F901B}" srcOrd="0" destOrd="0" presId="urn:microsoft.com/office/officeart/2005/8/layout/orgChart1"/>
    <dgm:cxn modelId="{E8152F77-F840-44BE-A11B-5F1B80D792AB}" type="presParOf" srcId="{9F6FCD73-89B1-40EE-82B5-9539A32F901B}" destId="{B2F4E573-3E8F-4081-AF65-B9BB76055F0C}" srcOrd="0" destOrd="0" presId="urn:microsoft.com/office/officeart/2005/8/layout/orgChart1"/>
    <dgm:cxn modelId="{C2486F5F-7B4A-4054-92CC-91D40D717656}" type="presParOf" srcId="{9F6FCD73-89B1-40EE-82B5-9539A32F901B}" destId="{030162E2-BF7A-43A8-A43E-556E000909CF}" srcOrd="1" destOrd="0" presId="urn:microsoft.com/office/officeart/2005/8/layout/orgChart1"/>
    <dgm:cxn modelId="{9E52234E-864E-4762-92B5-2F7A7A43A8D2}" type="presParOf" srcId="{199087E9-5996-48FE-8B0A-E887EA6ECC63}" destId="{8F74B564-3B94-49B9-A4D8-C5551AE082AD}" srcOrd="1" destOrd="0" presId="urn:microsoft.com/office/officeart/2005/8/layout/orgChart1"/>
    <dgm:cxn modelId="{AF002073-FD37-4AA7-9813-21D64BBE8899}" type="presParOf" srcId="{199087E9-5996-48FE-8B0A-E887EA6ECC63}" destId="{7D036A1F-3636-4C6C-9ED2-A6C376862651}" srcOrd="2" destOrd="0" presId="urn:microsoft.com/office/officeart/2005/8/layout/orgChart1"/>
    <dgm:cxn modelId="{52E6091D-BBEF-41AA-8846-F0CB8700954E}" type="presParOf" srcId="{CA820CEB-958B-468C-A2FF-6B2DB6F2A6A8}" destId="{E781494F-39A2-4A64-A0E4-FB3945F61039}" srcOrd="4" destOrd="0" presId="urn:microsoft.com/office/officeart/2005/8/layout/orgChart1"/>
    <dgm:cxn modelId="{BDC84254-C7D5-483E-A2D9-009E030D0B48}" type="presParOf" srcId="{CA820CEB-958B-468C-A2FF-6B2DB6F2A6A8}" destId="{C2A58125-E7BF-432A-ACE1-0C17AF1087D9}" srcOrd="5" destOrd="0" presId="urn:microsoft.com/office/officeart/2005/8/layout/orgChart1"/>
    <dgm:cxn modelId="{B915E6B2-9FFC-4EB9-9414-45BFE29AC7D4}" type="presParOf" srcId="{C2A58125-E7BF-432A-ACE1-0C17AF1087D9}" destId="{5052A169-B3AF-4082-8CB5-254B274BB40C}" srcOrd="0" destOrd="0" presId="urn:microsoft.com/office/officeart/2005/8/layout/orgChart1"/>
    <dgm:cxn modelId="{959F7ABE-915C-4FC4-B823-03D0CF9D7777}" type="presParOf" srcId="{5052A169-B3AF-4082-8CB5-254B274BB40C}" destId="{0324B686-64CD-4C79-A43B-4C742C653121}" srcOrd="0" destOrd="0" presId="urn:microsoft.com/office/officeart/2005/8/layout/orgChart1"/>
    <dgm:cxn modelId="{C8D1BB5F-A7C8-43E5-87E6-7ABA2BA2995C}" type="presParOf" srcId="{5052A169-B3AF-4082-8CB5-254B274BB40C}" destId="{42A6E3D7-3119-42E1-BE46-4DE126F1C7C1}" srcOrd="1" destOrd="0" presId="urn:microsoft.com/office/officeart/2005/8/layout/orgChart1"/>
    <dgm:cxn modelId="{664E00F7-AF11-4051-ADDD-259D14577B6B}" type="presParOf" srcId="{C2A58125-E7BF-432A-ACE1-0C17AF1087D9}" destId="{0227D24E-51B3-4158-BC71-5113D9636CFF}" srcOrd="1" destOrd="0" presId="urn:microsoft.com/office/officeart/2005/8/layout/orgChart1"/>
    <dgm:cxn modelId="{0F47F64C-63CB-46B1-B840-96E394153B09}" type="presParOf" srcId="{C2A58125-E7BF-432A-ACE1-0C17AF1087D9}" destId="{B3743ED7-0922-46FF-B73E-546268BB7ABE}" srcOrd="2" destOrd="0" presId="urn:microsoft.com/office/officeart/2005/8/layout/orgChart1"/>
    <dgm:cxn modelId="{ACFEF64B-F8D9-4040-AF5D-497BD68E046B}" type="presParOf" srcId="{44D785FD-2DEB-42CB-BB4C-D2A74107455E}" destId="{1A3385C9-0C71-4513-BF77-E2E3F243BF73}" srcOrd="2" destOrd="0" presId="urn:microsoft.com/office/officeart/2005/8/layout/orgChart1"/>
    <dgm:cxn modelId="{9F75F59A-367C-4C6C-88C7-B4E09D9DC1F3}" type="presParOf" srcId="{7C282D5A-C6BB-44FE-8AFD-CAEF58B2E89B}" destId="{7B07A706-C4C9-4BDF-820A-62C171ED5E3D}" srcOrd="4" destOrd="0" presId="urn:microsoft.com/office/officeart/2005/8/layout/orgChart1"/>
    <dgm:cxn modelId="{FB72A86C-A2B4-444A-8D39-6544BEFA75BC}" type="presParOf" srcId="{7C282D5A-C6BB-44FE-8AFD-CAEF58B2E89B}" destId="{35CD1521-E340-48A4-BEA5-B798F5C72DA4}" srcOrd="5" destOrd="0" presId="urn:microsoft.com/office/officeart/2005/8/layout/orgChart1"/>
    <dgm:cxn modelId="{84C14959-BA48-42C8-A9FB-208567B5A6AB}" type="presParOf" srcId="{35CD1521-E340-48A4-BEA5-B798F5C72DA4}" destId="{0AB485BC-800A-4E45-A025-32BA96D4A149}" srcOrd="0" destOrd="0" presId="urn:microsoft.com/office/officeart/2005/8/layout/orgChart1"/>
    <dgm:cxn modelId="{95AA6467-1BE1-4EDE-94EB-AC181A536FDC}" type="presParOf" srcId="{0AB485BC-800A-4E45-A025-32BA96D4A149}" destId="{CBE20611-A92B-459E-90C2-2AD739E30066}" srcOrd="0" destOrd="0" presId="urn:microsoft.com/office/officeart/2005/8/layout/orgChart1"/>
    <dgm:cxn modelId="{8111F9E2-A52A-47DC-9E1E-D7D9CE395DB1}" type="presParOf" srcId="{0AB485BC-800A-4E45-A025-32BA96D4A149}" destId="{401644F4-B8C2-497A-ABC8-D616AC53D70D}" srcOrd="1" destOrd="0" presId="urn:microsoft.com/office/officeart/2005/8/layout/orgChart1"/>
    <dgm:cxn modelId="{2CF5E485-685E-49F6-9FC0-5CD16BC000DE}" type="presParOf" srcId="{35CD1521-E340-48A4-BEA5-B798F5C72DA4}" destId="{BB51D4E3-D41D-456A-97F3-4FA3AE4DF6DC}" srcOrd="1" destOrd="0" presId="urn:microsoft.com/office/officeart/2005/8/layout/orgChart1"/>
    <dgm:cxn modelId="{AD0A3039-C08B-476F-BFC2-F4963B60D692}" type="presParOf" srcId="{BB51D4E3-D41D-456A-97F3-4FA3AE4DF6DC}" destId="{82377B7A-E647-412D-B88C-F6EEE4BB79FE}" srcOrd="0" destOrd="0" presId="urn:microsoft.com/office/officeart/2005/8/layout/orgChart1"/>
    <dgm:cxn modelId="{71DEFE6F-141C-4BA0-B8B1-03BB99970101}" type="presParOf" srcId="{BB51D4E3-D41D-456A-97F3-4FA3AE4DF6DC}" destId="{5AA80606-8EB6-44E2-B59C-26D16A0207E8}" srcOrd="1" destOrd="0" presId="urn:microsoft.com/office/officeart/2005/8/layout/orgChart1"/>
    <dgm:cxn modelId="{61857F48-0841-431B-B7B8-DEAD632802EC}" type="presParOf" srcId="{5AA80606-8EB6-44E2-B59C-26D16A0207E8}" destId="{C3B0DBC1-5860-4DA5-9724-DA5910785E25}" srcOrd="0" destOrd="0" presId="urn:microsoft.com/office/officeart/2005/8/layout/orgChart1"/>
    <dgm:cxn modelId="{C3F560E6-3A74-40B8-9926-C74FCE508E77}" type="presParOf" srcId="{C3B0DBC1-5860-4DA5-9724-DA5910785E25}" destId="{E684017E-0E88-4CBA-B17F-4B9B0C252BE5}" srcOrd="0" destOrd="0" presId="urn:microsoft.com/office/officeart/2005/8/layout/orgChart1"/>
    <dgm:cxn modelId="{16602413-D509-4BB2-BFF4-9DE7744CA574}" type="presParOf" srcId="{C3B0DBC1-5860-4DA5-9724-DA5910785E25}" destId="{74290490-1E6B-4030-A50E-FF02AA840379}" srcOrd="1" destOrd="0" presId="urn:microsoft.com/office/officeart/2005/8/layout/orgChart1"/>
    <dgm:cxn modelId="{F4B5C546-A2F2-4CEE-9FE4-BD2ACC5A89B3}" type="presParOf" srcId="{5AA80606-8EB6-44E2-B59C-26D16A0207E8}" destId="{2E9CD9A4-89E3-4D24-9380-4397F4A484E1}" srcOrd="1" destOrd="0" presId="urn:microsoft.com/office/officeart/2005/8/layout/orgChart1"/>
    <dgm:cxn modelId="{34C18F79-A70D-4049-AC25-67D5B9702EB8}" type="presParOf" srcId="{5AA80606-8EB6-44E2-B59C-26D16A0207E8}" destId="{800EBF0A-A673-4B33-88DB-6568EBFCE97F}" srcOrd="2" destOrd="0" presId="urn:microsoft.com/office/officeart/2005/8/layout/orgChart1"/>
    <dgm:cxn modelId="{8E100FB0-0A67-4C48-AB59-6546A50DA2E6}" type="presParOf" srcId="{BB51D4E3-D41D-456A-97F3-4FA3AE4DF6DC}" destId="{5D9971C7-0661-464D-8228-EC6D9A57AE37}" srcOrd="2" destOrd="0" presId="urn:microsoft.com/office/officeart/2005/8/layout/orgChart1"/>
    <dgm:cxn modelId="{3F35BADB-E321-45C4-BD56-A852142D8BED}" type="presParOf" srcId="{BB51D4E3-D41D-456A-97F3-4FA3AE4DF6DC}" destId="{8E601625-E2B3-4C05-9E7B-8C660366B2A6}" srcOrd="3" destOrd="0" presId="urn:microsoft.com/office/officeart/2005/8/layout/orgChart1"/>
    <dgm:cxn modelId="{E04D73B1-8A69-4F10-A9AC-A9F013A568E2}" type="presParOf" srcId="{8E601625-E2B3-4C05-9E7B-8C660366B2A6}" destId="{5C6719F6-EFDD-44CF-AB6E-69FDD3ED24DE}" srcOrd="0" destOrd="0" presId="urn:microsoft.com/office/officeart/2005/8/layout/orgChart1"/>
    <dgm:cxn modelId="{B5CB0ED3-99AA-47DC-8298-CA9BF55A60DF}" type="presParOf" srcId="{5C6719F6-EFDD-44CF-AB6E-69FDD3ED24DE}" destId="{4822C928-B1D2-47B9-A3BE-469314D74FAC}" srcOrd="0" destOrd="0" presId="urn:microsoft.com/office/officeart/2005/8/layout/orgChart1"/>
    <dgm:cxn modelId="{65C5FB5B-C9FC-4E35-995E-6A1C6E6D0227}" type="presParOf" srcId="{5C6719F6-EFDD-44CF-AB6E-69FDD3ED24DE}" destId="{E135781C-5DD0-460C-8440-09CBA4D70F3F}" srcOrd="1" destOrd="0" presId="urn:microsoft.com/office/officeart/2005/8/layout/orgChart1"/>
    <dgm:cxn modelId="{E0ABF52B-C888-4618-AC37-900817E407F9}" type="presParOf" srcId="{8E601625-E2B3-4C05-9E7B-8C660366B2A6}" destId="{05B3A0C6-8CD2-40DA-8AB0-E021D8DEF3BA}" srcOrd="1" destOrd="0" presId="urn:microsoft.com/office/officeart/2005/8/layout/orgChart1"/>
    <dgm:cxn modelId="{4955C913-FDAA-481E-BAE1-D0F8FCDF230D}" type="presParOf" srcId="{8E601625-E2B3-4C05-9E7B-8C660366B2A6}" destId="{C0480948-07F1-4727-B27C-8A0E393B91DA}" srcOrd="2" destOrd="0" presId="urn:microsoft.com/office/officeart/2005/8/layout/orgChart1"/>
    <dgm:cxn modelId="{00BDF0C8-A93A-48A4-A938-FECD130C4B4E}" type="presParOf" srcId="{BB51D4E3-D41D-456A-97F3-4FA3AE4DF6DC}" destId="{144BF260-F21B-4D9D-8C48-6572FCBFA5AA}" srcOrd="4" destOrd="0" presId="urn:microsoft.com/office/officeart/2005/8/layout/orgChart1"/>
    <dgm:cxn modelId="{224D38E3-B66F-4E1B-B7A6-E925641463C8}" type="presParOf" srcId="{BB51D4E3-D41D-456A-97F3-4FA3AE4DF6DC}" destId="{91CCDB84-A3BF-4339-B6FD-EC40B6E5C8D5}" srcOrd="5" destOrd="0" presId="urn:microsoft.com/office/officeart/2005/8/layout/orgChart1"/>
    <dgm:cxn modelId="{2A69A9B4-806C-4EA6-AB55-16DD40BF123C}" type="presParOf" srcId="{91CCDB84-A3BF-4339-B6FD-EC40B6E5C8D5}" destId="{87E6379B-7CFD-4F1B-8DF1-DD3D8452C819}" srcOrd="0" destOrd="0" presId="urn:microsoft.com/office/officeart/2005/8/layout/orgChart1"/>
    <dgm:cxn modelId="{9131B545-4A54-4622-A38F-2D14B23C9656}" type="presParOf" srcId="{87E6379B-7CFD-4F1B-8DF1-DD3D8452C819}" destId="{7A95FF65-76BE-476A-815A-CF2E03F078BF}" srcOrd="0" destOrd="0" presId="urn:microsoft.com/office/officeart/2005/8/layout/orgChart1"/>
    <dgm:cxn modelId="{AA347643-4809-4CD9-B4BD-248438C52780}" type="presParOf" srcId="{87E6379B-7CFD-4F1B-8DF1-DD3D8452C819}" destId="{9485DD7F-38E4-4CEC-A7F2-BA355FA2453E}" srcOrd="1" destOrd="0" presId="urn:microsoft.com/office/officeart/2005/8/layout/orgChart1"/>
    <dgm:cxn modelId="{A572AA03-B372-4D97-8E43-07E8D17CE510}" type="presParOf" srcId="{91CCDB84-A3BF-4339-B6FD-EC40B6E5C8D5}" destId="{CF7F0593-C4D1-4228-A441-BB4CCD1F7A04}" srcOrd="1" destOrd="0" presId="urn:microsoft.com/office/officeart/2005/8/layout/orgChart1"/>
    <dgm:cxn modelId="{8F705523-9F3B-4865-9C7A-5CBD5C12FF8D}" type="presParOf" srcId="{91CCDB84-A3BF-4339-B6FD-EC40B6E5C8D5}" destId="{16167698-8985-4ED8-BB15-A7D642F2D28E}" srcOrd="2" destOrd="0" presId="urn:microsoft.com/office/officeart/2005/8/layout/orgChart1"/>
    <dgm:cxn modelId="{6AE677CE-F065-4B44-A0CE-1AE61FB72B16}" type="presParOf" srcId="{BB51D4E3-D41D-456A-97F3-4FA3AE4DF6DC}" destId="{310722C3-C966-4D77-AB48-BB21B60C5B77}" srcOrd="6" destOrd="0" presId="urn:microsoft.com/office/officeart/2005/8/layout/orgChart1"/>
    <dgm:cxn modelId="{5433CF6D-C399-44BB-9464-CBDDC936A328}" type="presParOf" srcId="{BB51D4E3-D41D-456A-97F3-4FA3AE4DF6DC}" destId="{9B7CBF38-6B5D-41E7-AF70-50686EA6D015}" srcOrd="7" destOrd="0" presId="urn:microsoft.com/office/officeart/2005/8/layout/orgChart1"/>
    <dgm:cxn modelId="{1A45D1D4-D355-4A44-8743-15189758FF61}" type="presParOf" srcId="{9B7CBF38-6B5D-41E7-AF70-50686EA6D015}" destId="{55D87D56-70DE-4B70-A890-055884804E6E}" srcOrd="0" destOrd="0" presId="urn:microsoft.com/office/officeart/2005/8/layout/orgChart1"/>
    <dgm:cxn modelId="{23604C36-DEC2-4E2E-A592-3827D321CE26}" type="presParOf" srcId="{55D87D56-70DE-4B70-A890-055884804E6E}" destId="{C337BF5D-6F07-428A-8198-A260EA93ABB8}" srcOrd="0" destOrd="0" presId="urn:microsoft.com/office/officeart/2005/8/layout/orgChart1"/>
    <dgm:cxn modelId="{29F8DD0B-DFCD-45DB-BF1D-C5C580B6BDD4}" type="presParOf" srcId="{55D87D56-70DE-4B70-A890-055884804E6E}" destId="{7D70B64F-6693-4AAA-BFB3-6CF8E97F6663}" srcOrd="1" destOrd="0" presId="urn:microsoft.com/office/officeart/2005/8/layout/orgChart1"/>
    <dgm:cxn modelId="{27B6203F-5AF4-4234-88FD-394BC6275F6F}" type="presParOf" srcId="{9B7CBF38-6B5D-41E7-AF70-50686EA6D015}" destId="{CE84C8A6-AC8C-4CA1-88B2-E2009B62D11A}" srcOrd="1" destOrd="0" presId="urn:microsoft.com/office/officeart/2005/8/layout/orgChart1"/>
    <dgm:cxn modelId="{56B22E93-767F-4AB2-BD12-1FDDA83D9F30}" type="presParOf" srcId="{9B7CBF38-6B5D-41E7-AF70-50686EA6D015}" destId="{737C3E5F-F715-49D3-BA15-22507DFF25D1}" srcOrd="2" destOrd="0" presId="urn:microsoft.com/office/officeart/2005/8/layout/orgChart1"/>
    <dgm:cxn modelId="{1C1CEE83-0AE3-45CF-97F9-3BE323DE773B}" type="presParOf" srcId="{BB51D4E3-D41D-456A-97F3-4FA3AE4DF6DC}" destId="{9342559A-44B4-49B5-BB39-BED8E0CC08DC}" srcOrd="8" destOrd="0" presId="urn:microsoft.com/office/officeart/2005/8/layout/orgChart1"/>
    <dgm:cxn modelId="{FCDEF0B5-C061-4782-9A2B-1EA04F3CDF49}" type="presParOf" srcId="{BB51D4E3-D41D-456A-97F3-4FA3AE4DF6DC}" destId="{737015A5-2009-4687-8C0F-0E6910B099C2}" srcOrd="9" destOrd="0" presId="urn:microsoft.com/office/officeart/2005/8/layout/orgChart1"/>
    <dgm:cxn modelId="{C1E8E964-FA13-4BCF-9698-293A69493AAA}" type="presParOf" srcId="{737015A5-2009-4687-8C0F-0E6910B099C2}" destId="{DBC4EBFC-BF15-4E10-A813-477A53488589}" srcOrd="0" destOrd="0" presId="urn:microsoft.com/office/officeart/2005/8/layout/orgChart1"/>
    <dgm:cxn modelId="{5E2329E8-5F73-43F3-AA6A-F03D07E28522}" type="presParOf" srcId="{DBC4EBFC-BF15-4E10-A813-477A53488589}" destId="{C3374603-DA77-48FD-A22A-3C57E6854F23}" srcOrd="0" destOrd="0" presId="urn:microsoft.com/office/officeart/2005/8/layout/orgChart1"/>
    <dgm:cxn modelId="{BDC7B9A3-79D4-4596-80DF-EF92D9B5DD57}" type="presParOf" srcId="{DBC4EBFC-BF15-4E10-A813-477A53488589}" destId="{13B02079-990A-4B86-9FE5-769DA4EDA0D4}" srcOrd="1" destOrd="0" presId="urn:microsoft.com/office/officeart/2005/8/layout/orgChart1"/>
    <dgm:cxn modelId="{0A12815D-994C-4F04-9775-6A9CCB02DD84}" type="presParOf" srcId="{737015A5-2009-4687-8C0F-0E6910B099C2}" destId="{DE38BDBF-F809-4F0E-85EF-FD4208DD38E8}" srcOrd="1" destOrd="0" presId="urn:microsoft.com/office/officeart/2005/8/layout/orgChart1"/>
    <dgm:cxn modelId="{9D8A426D-793A-442D-957D-5977D422C269}" type="presParOf" srcId="{737015A5-2009-4687-8C0F-0E6910B099C2}" destId="{4D40B301-248C-44D9-8E50-D1D3C1BBD087}" srcOrd="2" destOrd="0" presId="urn:microsoft.com/office/officeart/2005/8/layout/orgChart1"/>
    <dgm:cxn modelId="{127027D0-BB2B-4FBA-B953-05B0A823574E}" type="presParOf" srcId="{35CD1521-E340-48A4-BEA5-B798F5C72DA4}" destId="{34B989A1-0EE2-446F-967A-7A83201E2C96}" srcOrd="2" destOrd="0" presId="urn:microsoft.com/office/officeart/2005/8/layout/orgChart1"/>
    <dgm:cxn modelId="{638F8901-A549-4CCB-94D1-ED778E911308}" type="presParOf" srcId="{150324FB-E1DD-43FA-B862-544554950CBE}" destId="{33BC36CB-EC01-4905-A797-47A28F7668B5}" srcOrd="2" destOrd="0" presId="urn:microsoft.com/office/officeart/2005/8/layout/orgChart1"/>
    <dgm:cxn modelId="{5C93822E-6241-4761-A70E-A73E29158018}" type="presParOf" srcId="{1C914243-3576-4E37-A267-7474308395D2}" destId="{966C218C-3907-4F30-9818-4F329246F929}" srcOrd="2" destOrd="0" presId="urn:microsoft.com/office/officeart/2005/8/layout/orgChart1"/>
    <dgm:cxn modelId="{F993AD1F-D8FA-4F7D-9AAE-B3AE031D4EB1}" type="presParOf" srcId="{1C914243-3576-4E37-A267-7474308395D2}" destId="{BDE6831E-63BA-43FD-B249-F4B82DDBEBFA}" srcOrd="3" destOrd="0" presId="urn:microsoft.com/office/officeart/2005/8/layout/orgChart1"/>
    <dgm:cxn modelId="{121578D2-1C26-4248-9A37-1C43BC2FDD88}" type="presParOf" srcId="{BDE6831E-63BA-43FD-B249-F4B82DDBEBFA}" destId="{87ABE434-BDC4-4231-8ECC-68F5ABA3B06F}" srcOrd="0" destOrd="0" presId="urn:microsoft.com/office/officeart/2005/8/layout/orgChart1"/>
    <dgm:cxn modelId="{C048499C-FE8F-424E-AFC2-11BB195CC896}" type="presParOf" srcId="{87ABE434-BDC4-4231-8ECC-68F5ABA3B06F}" destId="{B35D1DE6-2216-42EA-AEB0-C8794F2168DE}" srcOrd="0" destOrd="0" presId="urn:microsoft.com/office/officeart/2005/8/layout/orgChart1"/>
    <dgm:cxn modelId="{51DDD56D-1A99-4231-8CE9-E33A66F51B4F}" type="presParOf" srcId="{87ABE434-BDC4-4231-8ECC-68F5ABA3B06F}" destId="{AAD34958-B2F7-4B9F-86AA-5FE1D9400E1B}" srcOrd="1" destOrd="0" presId="urn:microsoft.com/office/officeart/2005/8/layout/orgChart1"/>
    <dgm:cxn modelId="{12976ACC-9957-4E66-8812-162072A1A454}" type="presParOf" srcId="{BDE6831E-63BA-43FD-B249-F4B82DDBEBFA}" destId="{6BED7525-08D4-4791-8A38-A65FD0320587}" srcOrd="1" destOrd="0" presId="urn:microsoft.com/office/officeart/2005/8/layout/orgChart1"/>
    <dgm:cxn modelId="{D451C11C-F0DC-4191-9ECA-89BEB9A38A27}" type="presParOf" srcId="{6BED7525-08D4-4791-8A38-A65FD0320587}" destId="{78C444B2-D13B-49D5-BDC1-112D1F1E6745}" srcOrd="0" destOrd="0" presId="urn:microsoft.com/office/officeart/2005/8/layout/orgChart1"/>
    <dgm:cxn modelId="{11452BF6-017B-4186-B27B-C5409E7DDA2E}" type="presParOf" srcId="{6BED7525-08D4-4791-8A38-A65FD0320587}" destId="{42B16232-DF14-4CD6-B1AD-486EFBA0E752}" srcOrd="1" destOrd="0" presId="urn:microsoft.com/office/officeart/2005/8/layout/orgChart1"/>
    <dgm:cxn modelId="{F98E15B0-458E-4EE4-922C-4302E680CF3E}" type="presParOf" srcId="{42B16232-DF14-4CD6-B1AD-486EFBA0E752}" destId="{517FD9A3-61A6-49A8-BF66-0CF79AD8CDD6}" srcOrd="0" destOrd="0" presId="urn:microsoft.com/office/officeart/2005/8/layout/orgChart1"/>
    <dgm:cxn modelId="{674CC6C6-BE13-49C0-ADF1-7D91E4496264}" type="presParOf" srcId="{517FD9A3-61A6-49A8-BF66-0CF79AD8CDD6}" destId="{FF8F17D7-43D5-45E1-A269-19F930DF71FF}" srcOrd="0" destOrd="0" presId="urn:microsoft.com/office/officeart/2005/8/layout/orgChart1"/>
    <dgm:cxn modelId="{659E3840-A54B-4C4D-8C82-9E65251BEF86}" type="presParOf" srcId="{517FD9A3-61A6-49A8-BF66-0CF79AD8CDD6}" destId="{E0AF578F-04B2-4C06-961E-7BB16791C215}" srcOrd="1" destOrd="0" presId="urn:microsoft.com/office/officeart/2005/8/layout/orgChart1"/>
    <dgm:cxn modelId="{A6DCD728-D7C4-4467-B3F3-D4BAF401F9A5}" type="presParOf" srcId="{42B16232-DF14-4CD6-B1AD-486EFBA0E752}" destId="{59059216-51D5-44B2-98D0-48DA7EC15A29}" srcOrd="1" destOrd="0" presId="urn:microsoft.com/office/officeart/2005/8/layout/orgChart1"/>
    <dgm:cxn modelId="{F05D5062-4385-4FB2-A9F6-E7E8A45A2607}" type="presParOf" srcId="{42B16232-DF14-4CD6-B1AD-486EFBA0E752}" destId="{A2267DE8-228B-4A68-95E9-93DC9EFEB546}" srcOrd="2" destOrd="0" presId="urn:microsoft.com/office/officeart/2005/8/layout/orgChart1"/>
    <dgm:cxn modelId="{D9FDD54E-5C9D-4D9B-8217-EECF93A65036}" type="presParOf" srcId="{6BED7525-08D4-4791-8A38-A65FD0320587}" destId="{3505260F-9415-42A8-81CE-D7B14C890CC7}" srcOrd="2" destOrd="0" presId="urn:microsoft.com/office/officeart/2005/8/layout/orgChart1"/>
    <dgm:cxn modelId="{5FF3272A-E2FC-4388-B9D2-EBDAC7E3FF43}" type="presParOf" srcId="{6BED7525-08D4-4791-8A38-A65FD0320587}" destId="{E33955E4-F609-4E62-8DFC-12B2636B6FA7}" srcOrd="3" destOrd="0" presId="urn:microsoft.com/office/officeart/2005/8/layout/orgChart1"/>
    <dgm:cxn modelId="{12C0C3E8-54B2-4DE7-B3D5-D9B4BD29E847}" type="presParOf" srcId="{E33955E4-F609-4E62-8DFC-12B2636B6FA7}" destId="{26207F47-235A-416C-9771-80021595FE1F}" srcOrd="0" destOrd="0" presId="urn:microsoft.com/office/officeart/2005/8/layout/orgChart1"/>
    <dgm:cxn modelId="{19F2429E-D208-4709-971F-65FE834A9519}" type="presParOf" srcId="{26207F47-235A-416C-9771-80021595FE1F}" destId="{7A936684-AB2F-4911-9A94-D134CBB12350}" srcOrd="0" destOrd="0" presId="urn:microsoft.com/office/officeart/2005/8/layout/orgChart1"/>
    <dgm:cxn modelId="{BBA01C2A-9593-415B-B525-73859571F923}" type="presParOf" srcId="{26207F47-235A-416C-9771-80021595FE1F}" destId="{6B03CA90-B1D0-4E86-AE6E-E24EF863C9AF}" srcOrd="1" destOrd="0" presId="urn:microsoft.com/office/officeart/2005/8/layout/orgChart1"/>
    <dgm:cxn modelId="{2824B168-E903-428C-B5F8-DCA855A3CB96}" type="presParOf" srcId="{E33955E4-F609-4E62-8DFC-12B2636B6FA7}" destId="{42138324-A4EF-4881-A892-97203048107D}" srcOrd="1" destOrd="0" presId="urn:microsoft.com/office/officeart/2005/8/layout/orgChart1"/>
    <dgm:cxn modelId="{4EB03C36-E573-48FE-9CB5-27F5A19299AA}" type="presParOf" srcId="{42138324-A4EF-4881-A892-97203048107D}" destId="{B5CF4820-0DD1-4DAD-95EA-BBB6A6AEE6D6}" srcOrd="0" destOrd="0" presId="urn:microsoft.com/office/officeart/2005/8/layout/orgChart1"/>
    <dgm:cxn modelId="{D002E320-5319-4EEC-B372-3A098810481C}" type="presParOf" srcId="{42138324-A4EF-4881-A892-97203048107D}" destId="{9BE26320-C8A7-4A6C-9EC4-E0698CD2FC92}" srcOrd="1" destOrd="0" presId="urn:microsoft.com/office/officeart/2005/8/layout/orgChart1"/>
    <dgm:cxn modelId="{D8E647B3-9D77-4EF4-A7C6-8B38B4406C9B}" type="presParOf" srcId="{9BE26320-C8A7-4A6C-9EC4-E0698CD2FC92}" destId="{B1C9E2A4-6092-4EE6-B921-2190D99FF969}" srcOrd="0" destOrd="0" presId="urn:microsoft.com/office/officeart/2005/8/layout/orgChart1"/>
    <dgm:cxn modelId="{7ABA90B0-CAD1-4627-9177-20D766F95286}" type="presParOf" srcId="{B1C9E2A4-6092-4EE6-B921-2190D99FF969}" destId="{A9EF0345-E1BF-4A9E-847F-C64722EA8937}" srcOrd="0" destOrd="0" presId="urn:microsoft.com/office/officeart/2005/8/layout/orgChart1"/>
    <dgm:cxn modelId="{2DFAD683-D026-404D-B8B6-4A96E356B3FE}" type="presParOf" srcId="{B1C9E2A4-6092-4EE6-B921-2190D99FF969}" destId="{F8B342F2-20D3-46E3-A639-C89CEADE93D2}" srcOrd="1" destOrd="0" presId="urn:microsoft.com/office/officeart/2005/8/layout/orgChart1"/>
    <dgm:cxn modelId="{913EFC0C-D395-4116-85FD-82D0E4A97F25}" type="presParOf" srcId="{9BE26320-C8A7-4A6C-9EC4-E0698CD2FC92}" destId="{6C783A7D-3AFE-49B1-90F4-6967ECB730DB}" srcOrd="1" destOrd="0" presId="urn:microsoft.com/office/officeart/2005/8/layout/orgChart1"/>
    <dgm:cxn modelId="{38332103-39C0-4373-BD11-444786DADED0}" type="presParOf" srcId="{9BE26320-C8A7-4A6C-9EC4-E0698CD2FC92}" destId="{AF5EACC5-746D-47F7-8E16-7717C2ED60CF}" srcOrd="2" destOrd="0" presId="urn:microsoft.com/office/officeart/2005/8/layout/orgChart1"/>
    <dgm:cxn modelId="{2BA3F265-77B7-412E-8E82-8DB770D3C359}" type="presParOf" srcId="{42138324-A4EF-4881-A892-97203048107D}" destId="{3B642495-AFE2-44FB-9C12-CD769D606F7B}" srcOrd="2" destOrd="0" presId="urn:microsoft.com/office/officeart/2005/8/layout/orgChart1"/>
    <dgm:cxn modelId="{8AEB5969-DEEE-4560-B3DD-CC20C5727EA6}" type="presParOf" srcId="{42138324-A4EF-4881-A892-97203048107D}" destId="{350AC7B9-560A-4029-AC60-B1775AC21441}" srcOrd="3" destOrd="0" presId="urn:microsoft.com/office/officeart/2005/8/layout/orgChart1"/>
    <dgm:cxn modelId="{50288237-B38E-4932-843F-04DA920C54D2}" type="presParOf" srcId="{350AC7B9-560A-4029-AC60-B1775AC21441}" destId="{094BEA84-C957-4E21-991C-FB5F3CD90DEF}" srcOrd="0" destOrd="0" presId="urn:microsoft.com/office/officeart/2005/8/layout/orgChart1"/>
    <dgm:cxn modelId="{BD69CB34-753B-4D93-9967-D0D6A5C7E155}" type="presParOf" srcId="{094BEA84-C957-4E21-991C-FB5F3CD90DEF}" destId="{ED5F4419-D9D7-4832-ABDC-0CEBF6DD3733}" srcOrd="0" destOrd="0" presId="urn:microsoft.com/office/officeart/2005/8/layout/orgChart1"/>
    <dgm:cxn modelId="{4993C0EF-77E9-48F3-B88A-35FF81D73C12}" type="presParOf" srcId="{094BEA84-C957-4E21-991C-FB5F3CD90DEF}" destId="{A292FAED-44E1-4671-B530-C585A3312E48}" srcOrd="1" destOrd="0" presId="urn:microsoft.com/office/officeart/2005/8/layout/orgChart1"/>
    <dgm:cxn modelId="{5BE6654A-9137-4820-9E54-2772C4BD3301}" type="presParOf" srcId="{350AC7B9-560A-4029-AC60-B1775AC21441}" destId="{D78ECAF6-D060-4DD3-955F-F3E54EC4F52D}" srcOrd="1" destOrd="0" presId="urn:microsoft.com/office/officeart/2005/8/layout/orgChart1"/>
    <dgm:cxn modelId="{A87F6811-4233-48A1-B5A2-C54797B6BA2E}" type="presParOf" srcId="{350AC7B9-560A-4029-AC60-B1775AC21441}" destId="{37A0BDFB-C66C-4EFA-BF97-6E47D09F25A5}" srcOrd="2" destOrd="0" presId="urn:microsoft.com/office/officeart/2005/8/layout/orgChart1"/>
    <dgm:cxn modelId="{87B8B242-5A4E-431A-84C6-525A18DC615F}" type="presParOf" srcId="{42138324-A4EF-4881-A892-97203048107D}" destId="{16A89BC2-7724-445A-9573-937CEB24AAB1}" srcOrd="4" destOrd="0" presId="urn:microsoft.com/office/officeart/2005/8/layout/orgChart1"/>
    <dgm:cxn modelId="{7A6366F0-32EA-40F4-9DC1-A86CD349A315}" type="presParOf" srcId="{42138324-A4EF-4881-A892-97203048107D}" destId="{074F6EF8-A683-4EAD-8D05-421F45EE3B0A}" srcOrd="5" destOrd="0" presId="urn:microsoft.com/office/officeart/2005/8/layout/orgChart1"/>
    <dgm:cxn modelId="{70C7AE0A-D483-4926-85EF-715892BE8018}" type="presParOf" srcId="{074F6EF8-A683-4EAD-8D05-421F45EE3B0A}" destId="{50A9BAF0-2DEA-48F4-9159-A8F7F014624B}" srcOrd="0" destOrd="0" presId="urn:microsoft.com/office/officeart/2005/8/layout/orgChart1"/>
    <dgm:cxn modelId="{EFC51550-67C2-48AC-B589-9EDD03C1F8AD}" type="presParOf" srcId="{50A9BAF0-2DEA-48F4-9159-A8F7F014624B}" destId="{CD73ADF9-F15B-48F7-ACA5-1E3648A371A0}" srcOrd="0" destOrd="0" presId="urn:microsoft.com/office/officeart/2005/8/layout/orgChart1"/>
    <dgm:cxn modelId="{A08A7F7C-7EC2-4E27-A5B7-482FE458BCF8}" type="presParOf" srcId="{50A9BAF0-2DEA-48F4-9159-A8F7F014624B}" destId="{2E4673DD-33DD-4C1F-9C27-9136CBEC4BE2}" srcOrd="1" destOrd="0" presId="urn:microsoft.com/office/officeart/2005/8/layout/orgChart1"/>
    <dgm:cxn modelId="{0926A01F-D920-4CE9-A6E9-E29376E9B7B3}" type="presParOf" srcId="{074F6EF8-A683-4EAD-8D05-421F45EE3B0A}" destId="{7B3CEE6F-8B2E-4A7F-ACBC-2EF050595E56}" srcOrd="1" destOrd="0" presId="urn:microsoft.com/office/officeart/2005/8/layout/orgChart1"/>
    <dgm:cxn modelId="{CD0E0792-C771-44F1-9BAA-FE22CDE54D52}" type="presParOf" srcId="{074F6EF8-A683-4EAD-8D05-421F45EE3B0A}" destId="{DA52851A-C460-4050-ACCB-3956C897CBFB}" srcOrd="2" destOrd="0" presId="urn:microsoft.com/office/officeart/2005/8/layout/orgChart1"/>
    <dgm:cxn modelId="{DCD1D0C8-AB81-4B48-BE4F-FF489594F8B8}" type="presParOf" srcId="{42138324-A4EF-4881-A892-97203048107D}" destId="{4361F1DB-A6C2-4846-92C9-9522A63F6C75}" srcOrd="6" destOrd="0" presId="urn:microsoft.com/office/officeart/2005/8/layout/orgChart1"/>
    <dgm:cxn modelId="{58090DA5-2E52-4635-B7B8-E3A1B08E365C}" type="presParOf" srcId="{42138324-A4EF-4881-A892-97203048107D}" destId="{F4DEBAC1-E95E-4487-9267-C78654A4A0E6}" srcOrd="7" destOrd="0" presId="urn:microsoft.com/office/officeart/2005/8/layout/orgChart1"/>
    <dgm:cxn modelId="{B167AE57-2527-45AC-940D-1D5479ADE14E}" type="presParOf" srcId="{F4DEBAC1-E95E-4487-9267-C78654A4A0E6}" destId="{4D1AD95C-DAC4-466C-8EF6-24B05BC9FE63}" srcOrd="0" destOrd="0" presId="urn:microsoft.com/office/officeart/2005/8/layout/orgChart1"/>
    <dgm:cxn modelId="{5B0891C8-3846-4E7C-8F95-67075E9EF8B1}" type="presParOf" srcId="{4D1AD95C-DAC4-466C-8EF6-24B05BC9FE63}" destId="{45C94207-A418-4426-9269-3891D9FBA35C}" srcOrd="0" destOrd="0" presId="urn:microsoft.com/office/officeart/2005/8/layout/orgChart1"/>
    <dgm:cxn modelId="{E7EC9272-C968-473C-8F3B-86B5681BF912}" type="presParOf" srcId="{4D1AD95C-DAC4-466C-8EF6-24B05BC9FE63}" destId="{D9271D6C-73BE-409A-9BD7-6E916CD75818}" srcOrd="1" destOrd="0" presId="urn:microsoft.com/office/officeart/2005/8/layout/orgChart1"/>
    <dgm:cxn modelId="{6CD9F365-2173-4A54-9A15-E64DB41580D4}" type="presParOf" srcId="{F4DEBAC1-E95E-4487-9267-C78654A4A0E6}" destId="{81BE402B-304A-4538-A3B5-070A304F01D5}" srcOrd="1" destOrd="0" presId="urn:microsoft.com/office/officeart/2005/8/layout/orgChart1"/>
    <dgm:cxn modelId="{85E917C8-53BE-4AC9-B2A7-E7FCB881AD16}" type="presParOf" srcId="{F4DEBAC1-E95E-4487-9267-C78654A4A0E6}" destId="{B5C21232-19D4-42B4-B8AB-528CFD6E9918}" srcOrd="2" destOrd="0" presId="urn:microsoft.com/office/officeart/2005/8/layout/orgChart1"/>
    <dgm:cxn modelId="{1A347017-664E-48D2-885F-D299CD2463FB}" type="presParOf" srcId="{42138324-A4EF-4881-A892-97203048107D}" destId="{CFDBC398-803F-4C82-A97D-CA848CE3428E}" srcOrd="8" destOrd="0" presId="urn:microsoft.com/office/officeart/2005/8/layout/orgChart1"/>
    <dgm:cxn modelId="{9304E202-0EC9-472A-8597-1B344F1D896C}" type="presParOf" srcId="{42138324-A4EF-4881-A892-97203048107D}" destId="{D17033C1-E26E-4858-B549-BE4F0BF8B649}" srcOrd="9" destOrd="0" presId="urn:microsoft.com/office/officeart/2005/8/layout/orgChart1"/>
    <dgm:cxn modelId="{C974DFF0-4E4F-455D-8C31-0A8A30A07B9E}" type="presParOf" srcId="{D17033C1-E26E-4858-B549-BE4F0BF8B649}" destId="{B6B39E91-E615-4C41-B02E-F8255131BD0B}" srcOrd="0" destOrd="0" presId="urn:microsoft.com/office/officeart/2005/8/layout/orgChart1"/>
    <dgm:cxn modelId="{B6C01F0D-F31D-4F14-9B92-ECAF8D483666}" type="presParOf" srcId="{B6B39E91-E615-4C41-B02E-F8255131BD0B}" destId="{D29B6B64-FEEB-4AB6-B737-AC955978F1CE}" srcOrd="0" destOrd="0" presId="urn:microsoft.com/office/officeart/2005/8/layout/orgChart1"/>
    <dgm:cxn modelId="{2CF087F5-EBF1-4459-9850-B6816D63F7B1}" type="presParOf" srcId="{B6B39E91-E615-4C41-B02E-F8255131BD0B}" destId="{7952D3AA-3614-4DDD-942E-614858B0DA72}" srcOrd="1" destOrd="0" presId="urn:microsoft.com/office/officeart/2005/8/layout/orgChart1"/>
    <dgm:cxn modelId="{6A868E3A-1462-4DEC-95F7-7A3A5B58339A}" type="presParOf" srcId="{D17033C1-E26E-4858-B549-BE4F0BF8B649}" destId="{97A367F4-54CF-4180-9379-243F2CB0B122}" srcOrd="1" destOrd="0" presId="urn:microsoft.com/office/officeart/2005/8/layout/orgChart1"/>
    <dgm:cxn modelId="{F3074454-1AD0-4298-AA8B-1CF2B08A0FA4}" type="presParOf" srcId="{D17033C1-E26E-4858-B549-BE4F0BF8B649}" destId="{CEBFF99B-54D2-4B44-BE0A-DFBEFC531F42}" srcOrd="2" destOrd="0" presId="urn:microsoft.com/office/officeart/2005/8/layout/orgChart1"/>
    <dgm:cxn modelId="{EFE59DA9-1FB6-430D-B296-AAE1CD090823}" type="presParOf" srcId="{E33955E4-F609-4E62-8DFC-12B2636B6FA7}" destId="{28E24C69-B38C-449E-993E-4720058E3126}" srcOrd="2" destOrd="0" presId="urn:microsoft.com/office/officeart/2005/8/layout/orgChart1"/>
    <dgm:cxn modelId="{38A9479D-D1C7-4DA5-9DAE-E15E04D215D6}" type="presParOf" srcId="{6BED7525-08D4-4791-8A38-A65FD0320587}" destId="{F2DE7FE0-F2FF-4E1B-917B-FE6799630E95}" srcOrd="4" destOrd="0" presId="urn:microsoft.com/office/officeart/2005/8/layout/orgChart1"/>
    <dgm:cxn modelId="{37C4EB25-F207-4A1E-844D-654B460C0B2D}" type="presParOf" srcId="{6BED7525-08D4-4791-8A38-A65FD0320587}" destId="{221B8B3E-BAF9-4019-B24A-9989717989B8}" srcOrd="5" destOrd="0" presId="urn:microsoft.com/office/officeart/2005/8/layout/orgChart1"/>
    <dgm:cxn modelId="{ABDF2062-FB89-46D9-A7CE-9E48C66C478A}" type="presParOf" srcId="{221B8B3E-BAF9-4019-B24A-9989717989B8}" destId="{B3522C7E-C88A-467B-B856-6B7D679250DA}" srcOrd="0" destOrd="0" presId="urn:microsoft.com/office/officeart/2005/8/layout/orgChart1"/>
    <dgm:cxn modelId="{15CD002C-7424-4FB9-9FC8-ACE90AD81BA1}" type="presParOf" srcId="{B3522C7E-C88A-467B-B856-6B7D679250DA}" destId="{5ED710AE-8FEF-45E5-9258-A689BDC60DCF}" srcOrd="0" destOrd="0" presId="urn:microsoft.com/office/officeart/2005/8/layout/orgChart1"/>
    <dgm:cxn modelId="{20273CA1-9A12-4081-8BF2-14C82482F633}" type="presParOf" srcId="{B3522C7E-C88A-467B-B856-6B7D679250DA}" destId="{9760C399-60F8-4B30-B848-FBC7540F91EE}" srcOrd="1" destOrd="0" presId="urn:microsoft.com/office/officeart/2005/8/layout/orgChart1"/>
    <dgm:cxn modelId="{0B4CC432-DE81-4B36-90BA-2A637F927F31}" type="presParOf" srcId="{221B8B3E-BAF9-4019-B24A-9989717989B8}" destId="{79034139-7A3D-415C-AEE0-DF780A94B1A2}" srcOrd="1" destOrd="0" presId="urn:microsoft.com/office/officeart/2005/8/layout/orgChart1"/>
    <dgm:cxn modelId="{10B3C088-5162-41AC-AF21-4F3A75D0FB4E}" type="presParOf" srcId="{79034139-7A3D-415C-AEE0-DF780A94B1A2}" destId="{1F18F03A-6926-4D59-BDE0-0B08681B8AEB}" srcOrd="0" destOrd="0" presId="urn:microsoft.com/office/officeart/2005/8/layout/orgChart1"/>
    <dgm:cxn modelId="{38DE704C-162B-4050-8CD3-98D3D73388B7}" type="presParOf" srcId="{79034139-7A3D-415C-AEE0-DF780A94B1A2}" destId="{792D1365-5745-4EB4-88C5-0A3E82CF56FC}" srcOrd="1" destOrd="0" presId="urn:microsoft.com/office/officeart/2005/8/layout/orgChart1"/>
    <dgm:cxn modelId="{77D7F2B0-0EB6-45A3-B053-8544B76ED4A5}" type="presParOf" srcId="{792D1365-5745-4EB4-88C5-0A3E82CF56FC}" destId="{1001D380-C469-400F-B1F0-4C3590CE099C}" srcOrd="0" destOrd="0" presId="urn:microsoft.com/office/officeart/2005/8/layout/orgChart1"/>
    <dgm:cxn modelId="{92F438E1-1A39-4A25-A0EC-B8BD19E821D6}" type="presParOf" srcId="{1001D380-C469-400F-B1F0-4C3590CE099C}" destId="{589F7D2F-DB0D-41E6-986F-73B75F7504A4}" srcOrd="0" destOrd="0" presId="urn:microsoft.com/office/officeart/2005/8/layout/orgChart1"/>
    <dgm:cxn modelId="{4BFCB08F-F490-48C3-9F54-DA5E4B663628}" type="presParOf" srcId="{1001D380-C469-400F-B1F0-4C3590CE099C}" destId="{DB721175-9A09-4BEE-9935-2A3AD28B13C7}" srcOrd="1" destOrd="0" presId="urn:microsoft.com/office/officeart/2005/8/layout/orgChart1"/>
    <dgm:cxn modelId="{480246BE-2D13-4E59-8B6A-0ADB08C96EE1}" type="presParOf" srcId="{792D1365-5745-4EB4-88C5-0A3E82CF56FC}" destId="{D1A8E8E7-7754-4BF3-B8B1-D52D5BB7F1FD}" srcOrd="1" destOrd="0" presId="urn:microsoft.com/office/officeart/2005/8/layout/orgChart1"/>
    <dgm:cxn modelId="{3D5424E8-2219-4938-A1E9-0E65C9B2AB4F}" type="presParOf" srcId="{792D1365-5745-4EB4-88C5-0A3E82CF56FC}" destId="{9067DE07-31FB-472C-9179-7CAF50E96455}" srcOrd="2" destOrd="0" presId="urn:microsoft.com/office/officeart/2005/8/layout/orgChart1"/>
    <dgm:cxn modelId="{3E385BCD-BA26-4DC9-8F2D-3DD7EFC4BD9B}" type="presParOf" srcId="{79034139-7A3D-415C-AEE0-DF780A94B1A2}" destId="{08B8BF23-1CB1-4F9B-A3A9-82325CD73A7E}" srcOrd="2" destOrd="0" presId="urn:microsoft.com/office/officeart/2005/8/layout/orgChart1"/>
    <dgm:cxn modelId="{E5F4B9CC-341F-4DC7-9E99-3DC2C906C1FF}" type="presParOf" srcId="{79034139-7A3D-415C-AEE0-DF780A94B1A2}" destId="{83DCCE35-835B-49C8-9B4A-6BEBC9A7AD28}" srcOrd="3" destOrd="0" presId="urn:microsoft.com/office/officeart/2005/8/layout/orgChart1"/>
    <dgm:cxn modelId="{CCD2BF6E-26E9-4BB7-BB30-D8E4E44C3B89}" type="presParOf" srcId="{83DCCE35-835B-49C8-9B4A-6BEBC9A7AD28}" destId="{2D585D50-AFA7-4845-A107-F99AAF6AF238}" srcOrd="0" destOrd="0" presId="urn:microsoft.com/office/officeart/2005/8/layout/orgChart1"/>
    <dgm:cxn modelId="{110E9DDC-986B-46D0-9670-48442CCAE8A6}" type="presParOf" srcId="{2D585D50-AFA7-4845-A107-F99AAF6AF238}" destId="{07551E65-05FE-4DCF-A1D4-34ADA650D7F1}" srcOrd="0" destOrd="0" presId="urn:microsoft.com/office/officeart/2005/8/layout/orgChart1"/>
    <dgm:cxn modelId="{6612A3DA-2971-458A-95AC-169687042A0A}" type="presParOf" srcId="{2D585D50-AFA7-4845-A107-F99AAF6AF238}" destId="{4D8A9B83-7D88-4370-882A-350E932E4AF3}" srcOrd="1" destOrd="0" presId="urn:microsoft.com/office/officeart/2005/8/layout/orgChart1"/>
    <dgm:cxn modelId="{16FF694D-98D5-485E-9F2A-7BC2D1F1C248}" type="presParOf" srcId="{83DCCE35-835B-49C8-9B4A-6BEBC9A7AD28}" destId="{78E00953-DD18-4E76-8AEC-02526A5F09F2}" srcOrd="1" destOrd="0" presId="urn:microsoft.com/office/officeart/2005/8/layout/orgChart1"/>
    <dgm:cxn modelId="{D85E516D-E9BB-4582-93C8-E8D33B9956B7}" type="presParOf" srcId="{83DCCE35-835B-49C8-9B4A-6BEBC9A7AD28}" destId="{463AD417-E806-49CD-84A2-B926DA7389DD}" srcOrd="2" destOrd="0" presId="urn:microsoft.com/office/officeart/2005/8/layout/orgChart1"/>
    <dgm:cxn modelId="{7CEA731B-E21A-478A-A64B-118DB341A2A1}" type="presParOf" srcId="{79034139-7A3D-415C-AEE0-DF780A94B1A2}" destId="{46375B13-B013-45E8-842E-42B5B2E1BF82}" srcOrd="4" destOrd="0" presId="urn:microsoft.com/office/officeart/2005/8/layout/orgChart1"/>
    <dgm:cxn modelId="{DBD4707D-66FD-4555-ADAE-C5D7E8C735F5}" type="presParOf" srcId="{79034139-7A3D-415C-AEE0-DF780A94B1A2}" destId="{2801FD6A-D365-4F16-ADC8-BB318EBB517E}" srcOrd="5" destOrd="0" presId="urn:microsoft.com/office/officeart/2005/8/layout/orgChart1"/>
    <dgm:cxn modelId="{3986A43E-465A-454D-A114-AC8D5553AFDD}" type="presParOf" srcId="{2801FD6A-D365-4F16-ADC8-BB318EBB517E}" destId="{95D82F5F-2567-4878-927C-801465216ACE}" srcOrd="0" destOrd="0" presId="urn:microsoft.com/office/officeart/2005/8/layout/orgChart1"/>
    <dgm:cxn modelId="{F2DF11E3-913D-4BFC-BF6D-6ADF5595784E}" type="presParOf" srcId="{95D82F5F-2567-4878-927C-801465216ACE}" destId="{3CB5FBCF-060A-4E4A-9407-7BD448440B6F}" srcOrd="0" destOrd="0" presId="urn:microsoft.com/office/officeart/2005/8/layout/orgChart1"/>
    <dgm:cxn modelId="{2C499AE0-5D97-4E3C-9A5A-A64D056C6F1C}" type="presParOf" srcId="{95D82F5F-2567-4878-927C-801465216ACE}" destId="{3D00EA59-ADFE-403C-904F-3987174EBD0F}" srcOrd="1" destOrd="0" presId="urn:microsoft.com/office/officeart/2005/8/layout/orgChart1"/>
    <dgm:cxn modelId="{DBCFE7B1-4801-4342-BFF6-4EEA4F9DA4BE}" type="presParOf" srcId="{2801FD6A-D365-4F16-ADC8-BB318EBB517E}" destId="{2DF7C41E-E39D-4007-A271-A8C56EDC0F59}" srcOrd="1" destOrd="0" presId="urn:microsoft.com/office/officeart/2005/8/layout/orgChart1"/>
    <dgm:cxn modelId="{8A1F965F-5055-47EC-9466-5AF30CAA4ECC}" type="presParOf" srcId="{2801FD6A-D365-4F16-ADC8-BB318EBB517E}" destId="{949FDB88-467B-4601-9285-14E444303074}" srcOrd="2" destOrd="0" presId="urn:microsoft.com/office/officeart/2005/8/layout/orgChart1"/>
    <dgm:cxn modelId="{D96DC4CA-10B7-4536-B552-2356DF898188}" type="presParOf" srcId="{79034139-7A3D-415C-AEE0-DF780A94B1A2}" destId="{821A140C-6D28-43CB-9EC7-CC65BB07CB49}" srcOrd="6" destOrd="0" presId="urn:microsoft.com/office/officeart/2005/8/layout/orgChart1"/>
    <dgm:cxn modelId="{81A5F83B-D8E1-41D8-A40A-7C2FCC4AAC2D}" type="presParOf" srcId="{79034139-7A3D-415C-AEE0-DF780A94B1A2}" destId="{DC48FCA2-65F7-4CC2-B6AF-EB9FB6DA86C6}" srcOrd="7" destOrd="0" presId="urn:microsoft.com/office/officeart/2005/8/layout/orgChart1"/>
    <dgm:cxn modelId="{BDFCFB39-1853-4CF6-A3E7-0670BD0AF882}" type="presParOf" srcId="{DC48FCA2-65F7-4CC2-B6AF-EB9FB6DA86C6}" destId="{FB2938BB-FA72-4A42-A8C6-4E98E6015A28}" srcOrd="0" destOrd="0" presId="urn:microsoft.com/office/officeart/2005/8/layout/orgChart1"/>
    <dgm:cxn modelId="{76937DC3-23F0-402E-8BAD-F06BAD5098D5}" type="presParOf" srcId="{FB2938BB-FA72-4A42-A8C6-4E98E6015A28}" destId="{6BA97B55-CAAA-4774-A87D-C00864C4428B}" srcOrd="0" destOrd="0" presId="urn:microsoft.com/office/officeart/2005/8/layout/orgChart1"/>
    <dgm:cxn modelId="{B0AE1CF8-FC9B-499F-8693-362F6DF8ED94}" type="presParOf" srcId="{FB2938BB-FA72-4A42-A8C6-4E98E6015A28}" destId="{A028B30E-1383-43DD-B992-4F1CFF745A86}" srcOrd="1" destOrd="0" presId="urn:microsoft.com/office/officeart/2005/8/layout/orgChart1"/>
    <dgm:cxn modelId="{9581185B-5267-4053-B662-2B34490EA044}" type="presParOf" srcId="{DC48FCA2-65F7-4CC2-B6AF-EB9FB6DA86C6}" destId="{9658DF30-3F71-43B1-947A-DDA722829CAA}" srcOrd="1" destOrd="0" presId="urn:microsoft.com/office/officeart/2005/8/layout/orgChart1"/>
    <dgm:cxn modelId="{9543FD23-EA54-40CB-99DB-0669F1D2A678}" type="presParOf" srcId="{DC48FCA2-65F7-4CC2-B6AF-EB9FB6DA86C6}" destId="{F4BDC2EB-02E8-4B22-A03E-B80AF7361A90}" srcOrd="2" destOrd="0" presId="urn:microsoft.com/office/officeart/2005/8/layout/orgChart1"/>
    <dgm:cxn modelId="{2E3723B1-D092-4120-A88B-AE9DEFE12021}" type="presParOf" srcId="{79034139-7A3D-415C-AEE0-DF780A94B1A2}" destId="{69D94E51-9694-4BFE-A9E5-AAC69BDE4374}" srcOrd="8" destOrd="0" presId="urn:microsoft.com/office/officeart/2005/8/layout/orgChart1"/>
    <dgm:cxn modelId="{657A0BC9-CB2E-4EAE-BF69-738A13075A17}" type="presParOf" srcId="{79034139-7A3D-415C-AEE0-DF780A94B1A2}" destId="{6B982078-D85E-42C9-8893-D2A792160722}" srcOrd="9" destOrd="0" presId="urn:microsoft.com/office/officeart/2005/8/layout/orgChart1"/>
    <dgm:cxn modelId="{0A009B89-AEAF-4F5D-88CE-4795EE442611}" type="presParOf" srcId="{6B982078-D85E-42C9-8893-D2A792160722}" destId="{43081B4B-E3F7-42A5-A824-5D6B4308C598}" srcOrd="0" destOrd="0" presId="urn:microsoft.com/office/officeart/2005/8/layout/orgChart1"/>
    <dgm:cxn modelId="{6A292F10-4B0A-45E9-80D0-CB726CE28E26}" type="presParOf" srcId="{43081B4B-E3F7-42A5-A824-5D6B4308C598}" destId="{8485228E-014D-4CEE-97AC-6C2F85F886C3}" srcOrd="0" destOrd="0" presId="urn:microsoft.com/office/officeart/2005/8/layout/orgChart1"/>
    <dgm:cxn modelId="{7509A275-A5CA-4DEB-8274-3CD568E6ED5F}" type="presParOf" srcId="{43081B4B-E3F7-42A5-A824-5D6B4308C598}" destId="{1896475F-70CE-4395-A45A-554921907990}" srcOrd="1" destOrd="0" presId="urn:microsoft.com/office/officeart/2005/8/layout/orgChart1"/>
    <dgm:cxn modelId="{0A71216E-1F16-4574-A9DC-22A1A484333D}" type="presParOf" srcId="{6B982078-D85E-42C9-8893-D2A792160722}" destId="{87E538A6-8C7E-49F0-9A90-F385BDB9A0C2}" srcOrd="1" destOrd="0" presId="urn:microsoft.com/office/officeart/2005/8/layout/orgChart1"/>
    <dgm:cxn modelId="{F4251237-2818-42AF-A2F3-5021E99221E3}" type="presParOf" srcId="{6B982078-D85E-42C9-8893-D2A792160722}" destId="{27ACC606-D51C-4635-9344-D11E15C1C9F9}" srcOrd="2" destOrd="0" presId="urn:microsoft.com/office/officeart/2005/8/layout/orgChart1"/>
    <dgm:cxn modelId="{8BA92555-9CBD-4501-800D-1294EFB9D357}" type="presParOf" srcId="{79034139-7A3D-415C-AEE0-DF780A94B1A2}" destId="{A5020620-D81E-4848-B3AB-E8A7B53912D0}" srcOrd="10" destOrd="0" presId="urn:microsoft.com/office/officeart/2005/8/layout/orgChart1"/>
    <dgm:cxn modelId="{CCAC4849-663E-42C6-B57B-9A1FAC62353D}" type="presParOf" srcId="{79034139-7A3D-415C-AEE0-DF780A94B1A2}" destId="{F0C7BDD0-6E00-4849-8DD2-8C322A166367}" srcOrd="11" destOrd="0" presId="urn:microsoft.com/office/officeart/2005/8/layout/orgChart1"/>
    <dgm:cxn modelId="{6F419D29-24A4-4CEF-873E-419EA5C55EAA}" type="presParOf" srcId="{F0C7BDD0-6E00-4849-8DD2-8C322A166367}" destId="{4D39AD23-E64E-4CA1-9B91-27D755C0F6F0}" srcOrd="0" destOrd="0" presId="urn:microsoft.com/office/officeart/2005/8/layout/orgChart1"/>
    <dgm:cxn modelId="{0C173327-4CD9-48F0-967B-9784E66703D7}" type="presParOf" srcId="{4D39AD23-E64E-4CA1-9B91-27D755C0F6F0}" destId="{BD9BA298-C63B-48B1-9394-8A94B4A73D5E}" srcOrd="0" destOrd="0" presId="urn:microsoft.com/office/officeart/2005/8/layout/orgChart1"/>
    <dgm:cxn modelId="{E3B6A9C0-6B3F-4F8E-8509-BE80E422B91C}" type="presParOf" srcId="{4D39AD23-E64E-4CA1-9B91-27D755C0F6F0}" destId="{98B104BB-80D3-4211-A445-2D968EB9E799}" srcOrd="1" destOrd="0" presId="urn:microsoft.com/office/officeart/2005/8/layout/orgChart1"/>
    <dgm:cxn modelId="{93308FE7-4B69-4D27-B23F-9A96B0FDC623}" type="presParOf" srcId="{F0C7BDD0-6E00-4849-8DD2-8C322A166367}" destId="{CA53CF63-29D2-4F26-8032-6D58B4458BB2}" srcOrd="1" destOrd="0" presId="urn:microsoft.com/office/officeart/2005/8/layout/orgChart1"/>
    <dgm:cxn modelId="{843335C1-BB05-4DFD-92C2-32E7B85A421F}" type="presParOf" srcId="{F0C7BDD0-6E00-4849-8DD2-8C322A166367}" destId="{FCEC36B9-3BE5-479E-ABD4-198CD82B40D7}" srcOrd="2" destOrd="0" presId="urn:microsoft.com/office/officeart/2005/8/layout/orgChart1"/>
    <dgm:cxn modelId="{ED5A6F76-4828-4185-9605-49C49854148F}" type="presParOf" srcId="{221B8B3E-BAF9-4019-B24A-9989717989B8}" destId="{B38DCD0B-2426-40B0-BD97-51D97BB2479E}" srcOrd="2" destOrd="0" presId="urn:microsoft.com/office/officeart/2005/8/layout/orgChart1"/>
    <dgm:cxn modelId="{E5C47441-9901-4C25-B0B1-342FFD0FEF79}" type="presParOf" srcId="{6BED7525-08D4-4791-8A38-A65FD0320587}" destId="{D914E6CE-4972-45E4-B6F9-FD040268FAFC}" srcOrd="6" destOrd="0" presId="urn:microsoft.com/office/officeart/2005/8/layout/orgChart1"/>
    <dgm:cxn modelId="{8C3D4146-3136-44A4-8822-FBA4FF750E9F}" type="presParOf" srcId="{6BED7525-08D4-4791-8A38-A65FD0320587}" destId="{46AA0B0A-F09B-4FBB-9815-A41746044DC6}" srcOrd="7" destOrd="0" presId="urn:microsoft.com/office/officeart/2005/8/layout/orgChart1"/>
    <dgm:cxn modelId="{6757F90D-63D8-449D-8872-DF7B5461EB32}" type="presParOf" srcId="{46AA0B0A-F09B-4FBB-9815-A41746044DC6}" destId="{1B6CE5E5-5058-445D-A4FD-3465420F004E}" srcOrd="0" destOrd="0" presId="urn:microsoft.com/office/officeart/2005/8/layout/orgChart1"/>
    <dgm:cxn modelId="{532E246B-9E21-46CB-AC60-24EEB4FD8117}" type="presParOf" srcId="{1B6CE5E5-5058-445D-A4FD-3465420F004E}" destId="{4F88876E-5377-4983-A876-52B6F906EC22}" srcOrd="0" destOrd="0" presId="urn:microsoft.com/office/officeart/2005/8/layout/orgChart1"/>
    <dgm:cxn modelId="{95C60501-651B-4E1F-A023-FBD1D6319E7B}" type="presParOf" srcId="{1B6CE5E5-5058-445D-A4FD-3465420F004E}" destId="{42BDAEEE-BAA1-4655-B579-051B6DB32C13}" srcOrd="1" destOrd="0" presId="urn:microsoft.com/office/officeart/2005/8/layout/orgChart1"/>
    <dgm:cxn modelId="{65010734-BFFC-4CED-8ECF-E19F7746ED2F}" type="presParOf" srcId="{46AA0B0A-F09B-4FBB-9815-A41746044DC6}" destId="{8A0C00D1-32A3-4AA3-A675-1FB41AEDF2C0}" srcOrd="1" destOrd="0" presId="urn:microsoft.com/office/officeart/2005/8/layout/orgChart1"/>
    <dgm:cxn modelId="{EB77F96F-8E81-4AAD-9D65-2DCA1035C918}" type="presParOf" srcId="{8A0C00D1-32A3-4AA3-A675-1FB41AEDF2C0}" destId="{0DEC7234-32D2-489D-87C7-673E1FE3E7A8}" srcOrd="0" destOrd="0" presId="urn:microsoft.com/office/officeart/2005/8/layout/orgChart1"/>
    <dgm:cxn modelId="{7662A49F-A614-4EE2-A87F-9BF51F193909}" type="presParOf" srcId="{8A0C00D1-32A3-4AA3-A675-1FB41AEDF2C0}" destId="{3F01BE36-1D2F-48F8-9316-0BA268F3FFCB}" srcOrd="1" destOrd="0" presId="urn:microsoft.com/office/officeart/2005/8/layout/orgChart1"/>
    <dgm:cxn modelId="{B81E1455-6429-45F6-AD5D-3193E4493032}" type="presParOf" srcId="{3F01BE36-1D2F-48F8-9316-0BA268F3FFCB}" destId="{C80BFF54-DA9E-4532-AFE5-F2872D919C69}" srcOrd="0" destOrd="0" presId="urn:microsoft.com/office/officeart/2005/8/layout/orgChart1"/>
    <dgm:cxn modelId="{200C30F1-24BE-4E7E-B509-1125878EFB15}" type="presParOf" srcId="{C80BFF54-DA9E-4532-AFE5-F2872D919C69}" destId="{695A7829-606B-4C3F-95D4-EBF495FB568A}" srcOrd="0" destOrd="0" presId="urn:microsoft.com/office/officeart/2005/8/layout/orgChart1"/>
    <dgm:cxn modelId="{AA48F56B-4E1C-463B-BE16-BEFC1C715732}" type="presParOf" srcId="{C80BFF54-DA9E-4532-AFE5-F2872D919C69}" destId="{7843E7BD-67AD-4CC3-99A5-D5DFEAE42D4D}" srcOrd="1" destOrd="0" presId="urn:microsoft.com/office/officeart/2005/8/layout/orgChart1"/>
    <dgm:cxn modelId="{F50EED63-117B-474F-AE94-0582DC2B8F9F}" type="presParOf" srcId="{3F01BE36-1D2F-48F8-9316-0BA268F3FFCB}" destId="{E146CAF5-F6E4-44E2-885B-A41E4A1EDA90}" srcOrd="1" destOrd="0" presId="urn:microsoft.com/office/officeart/2005/8/layout/orgChart1"/>
    <dgm:cxn modelId="{98854163-AA88-41FB-99C4-0E796144B057}" type="presParOf" srcId="{3F01BE36-1D2F-48F8-9316-0BA268F3FFCB}" destId="{1AEF1289-DE27-476A-BBB9-AB27E25796C1}" srcOrd="2" destOrd="0" presId="urn:microsoft.com/office/officeart/2005/8/layout/orgChart1"/>
    <dgm:cxn modelId="{945F815D-A735-4970-9B1C-0E6232526EFC}" type="presParOf" srcId="{8A0C00D1-32A3-4AA3-A675-1FB41AEDF2C0}" destId="{B8E74164-8435-41B3-BE75-3FD7FBCE351C}" srcOrd="2" destOrd="0" presId="urn:microsoft.com/office/officeart/2005/8/layout/orgChart1"/>
    <dgm:cxn modelId="{AC43D7EE-BF49-4B6D-A181-CE370D6BEC81}" type="presParOf" srcId="{8A0C00D1-32A3-4AA3-A675-1FB41AEDF2C0}" destId="{2673C071-AF79-49DB-B899-857CB0EC9BA3}" srcOrd="3" destOrd="0" presId="urn:microsoft.com/office/officeart/2005/8/layout/orgChart1"/>
    <dgm:cxn modelId="{EC7078BC-FBE7-4AEA-A9FB-0F867CEEABA6}" type="presParOf" srcId="{2673C071-AF79-49DB-B899-857CB0EC9BA3}" destId="{BBE31A5E-2268-4756-81B2-99911D64B3A7}" srcOrd="0" destOrd="0" presId="urn:microsoft.com/office/officeart/2005/8/layout/orgChart1"/>
    <dgm:cxn modelId="{D154B9F2-FC55-4547-9455-37674E02A04C}" type="presParOf" srcId="{BBE31A5E-2268-4756-81B2-99911D64B3A7}" destId="{27293065-E9E5-4962-A54B-FBF677463FAF}" srcOrd="0" destOrd="0" presId="urn:microsoft.com/office/officeart/2005/8/layout/orgChart1"/>
    <dgm:cxn modelId="{8F334F0D-C6D5-4AE3-ADC9-B140DB252D90}" type="presParOf" srcId="{BBE31A5E-2268-4756-81B2-99911D64B3A7}" destId="{5E15741F-8B7B-462C-BCAC-F613B971A090}" srcOrd="1" destOrd="0" presId="urn:microsoft.com/office/officeart/2005/8/layout/orgChart1"/>
    <dgm:cxn modelId="{7DE64F1D-5E2A-40A1-AD16-B86A950B924D}" type="presParOf" srcId="{2673C071-AF79-49DB-B899-857CB0EC9BA3}" destId="{1BED2B65-722D-4982-BEA9-3F4F9083EAA6}" srcOrd="1" destOrd="0" presId="urn:microsoft.com/office/officeart/2005/8/layout/orgChart1"/>
    <dgm:cxn modelId="{C4592294-53CA-472D-A219-93A6566B6918}" type="presParOf" srcId="{2673C071-AF79-49DB-B899-857CB0EC9BA3}" destId="{46BD2C1D-C31A-4274-A97F-CBF58CB7F8CE}" srcOrd="2" destOrd="0" presId="urn:microsoft.com/office/officeart/2005/8/layout/orgChart1"/>
    <dgm:cxn modelId="{FBE44726-1E12-4C1A-A2B1-8B04123782F7}" type="presParOf" srcId="{8A0C00D1-32A3-4AA3-A675-1FB41AEDF2C0}" destId="{61B44BF2-2A31-445F-B25C-1AF198A7CACA}" srcOrd="4" destOrd="0" presId="urn:microsoft.com/office/officeart/2005/8/layout/orgChart1"/>
    <dgm:cxn modelId="{8CDC12A5-3BA7-4A54-A4B3-3560CE2819D3}" type="presParOf" srcId="{8A0C00D1-32A3-4AA3-A675-1FB41AEDF2C0}" destId="{0C7C8AA2-90EB-4573-B990-3E109A46EAC8}" srcOrd="5" destOrd="0" presId="urn:microsoft.com/office/officeart/2005/8/layout/orgChart1"/>
    <dgm:cxn modelId="{D85B9FAC-0A7F-4A43-A495-E4D2EEEBF234}" type="presParOf" srcId="{0C7C8AA2-90EB-4573-B990-3E109A46EAC8}" destId="{6F62A4F6-EDFB-41AA-A3C2-82775E0DF842}" srcOrd="0" destOrd="0" presId="urn:microsoft.com/office/officeart/2005/8/layout/orgChart1"/>
    <dgm:cxn modelId="{92FABD7B-C6B4-4840-8D38-23BFC6E38C42}" type="presParOf" srcId="{6F62A4F6-EDFB-41AA-A3C2-82775E0DF842}" destId="{DB29339A-D74A-4945-AEFC-7F1938DC5A15}" srcOrd="0" destOrd="0" presId="urn:microsoft.com/office/officeart/2005/8/layout/orgChart1"/>
    <dgm:cxn modelId="{53806964-2052-4B79-9349-46EF221D75E5}" type="presParOf" srcId="{6F62A4F6-EDFB-41AA-A3C2-82775E0DF842}" destId="{75A25419-8324-4103-97A4-15C2FC18B8E9}" srcOrd="1" destOrd="0" presId="urn:microsoft.com/office/officeart/2005/8/layout/orgChart1"/>
    <dgm:cxn modelId="{034F0F99-C9B9-4C5D-AF01-FE3918B1A58B}" type="presParOf" srcId="{0C7C8AA2-90EB-4573-B990-3E109A46EAC8}" destId="{F7E95867-0C17-462B-9825-4B76C8F85210}" srcOrd="1" destOrd="0" presId="urn:microsoft.com/office/officeart/2005/8/layout/orgChart1"/>
    <dgm:cxn modelId="{7BCCA1C5-E8DF-4F84-A91E-98A985D1D142}" type="presParOf" srcId="{0C7C8AA2-90EB-4573-B990-3E109A46EAC8}" destId="{F52B1281-63C2-4F65-9C17-AC9ED2AA902D}" srcOrd="2" destOrd="0" presId="urn:microsoft.com/office/officeart/2005/8/layout/orgChart1"/>
    <dgm:cxn modelId="{DAA11A7D-6394-456B-B234-EB554760CFF1}" type="presParOf" srcId="{8A0C00D1-32A3-4AA3-A675-1FB41AEDF2C0}" destId="{2EDF9C92-4E15-42B5-BED2-485D4E763131}" srcOrd="6" destOrd="0" presId="urn:microsoft.com/office/officeart/2005/8/layout/orgChart1"/>
    <dgm:cxn modelId="{87318105-D138-46F2-8D13-73BA989956C3}" type="presParOf" srcId="{8A0C00D1-32A3-4AA3-A675-1FB41AEDF2C0}" destId="{CB64E143-CE4B-46BD-BB63-8561114BD5AD}" srcOrd="7" destOrd="0" presId="urn:microsoft.com/office/officeart/2005/8/layout/orgChart1"/>
    <dgm:cxn modelId="{3E49A1AC-7F3D-41F5-AD7F-5CCDB8809C56}" type="presParOf" srcId="{CB64E143-CE4B-46BD-BB63-8561114BD5AD}" destId="{F996DBC9-D489-44C7-9269-B3C3621CB1A5}" srcOrd="0" destOrd="0" presId="urn:microsoft.com/office/officeart/2005/8/layout/orgChart1"/>
    <dgm:cxn modelId="{4C5C95E6-C655-4BDF-B480-19F1BC39AA5D}" type="presParOf" srcId="{F996DBC9-D489-44C7-9269-B3C3621CB1A5}" destId="{7EDDABCB-F79D-4C6A-83C6-D9F8B57C5A3B}" srcOrd="0" destOrd="0" presId="urn:microsoft.com/office/officeart/2005/8/layout/orgChart1"/>
    <dgm:cxn modelId="{11736058-F5E7-4550-AA0C-3FDEA1AB662F}" type="presParOf" srcId="{F996DBC9-D489-44C7-9269-B3C3621CB1A5}" destId="{6E73AB4E-9EB0-44DF-9F45-C31DD7AAAF52}" srcOrd="1" destOrd="0" presId="urn:microsoft.com/office/officeart/2005/8/layout/orgChart1"/>
    <dgm:cxn modelId="{840D3380-01F5-49D1-AC92-44E48B64E6D0}" type="presParOf" srcId="{CB64E143-CE4B-46BD-BB63-8561114BD5AD}" destId="{8A7FE11A-0E11-4739-A285-6B243F189333}" srcOrd="1" destOrd="0" presId="urn:microsoft.com/office/officeart/2005/8/layout/orgChart1"/>
    <dgm:cxn modelId="{A556FFB6-319B-4202-A564-C03CD73C1D72}" type="presParOf" srcId="{CB64E143-CE4B-46BD-BB63-8561114BD5AD}" destId="{E7A02E56-444A-4E4F-A09B-033BE6613A81}" srcOrd="2" destOrd="0" presId="urn:microsoft.com/office/officeart/2005/8/layout/orgChart1"/>
    <dgm:cxn modelId="{AA864CE7-8BB9-40B0-8212-D0BAF05CB6D2}" type="presParOf" srcId="{46AA0B0A-F09B-4FBB-9815-A41746044DC6}" destId="{FD1619D0-13FD-4320-BB88-40F1649C0EB4}" srcOrd="2" destOrd="0" presId="urn:microsoft.com/office/officeart/2005/8/layout/orgChart1"/>
    <dgm:cxn modelId="{A3A8AE58-D122-4C4B-BD0D-30CE568D6E53}" type="presParOf" srcId="{6BED7525-08D4-4791-8A38-A65FD0320587}" destId="{3C3E41BF-4229-4483-B67F-D1DB5BC3C2E4}" srcOrd="8" destOrd="0" presId="urn:microsoft.com/office/officeart/2005/8/layout/orgChart1"/>
    <dgm:cxn modelId="{8C353879-72D8-4514-BDF1-772790965389}" type="presParOf" srcId="{6BED7525-08D4-4791-8A38-A65FD0320587}" destId="{DDB5B489-1AC7-4360-9232-7BD40430616D}" srcOrd="9" destOrd="0" presId="urn:microsoft.com/office/officeart/2005/8/layout/orgChart1"/>
    <dgm:cxn modelId="{C4BBFB7C-0726-419B-95D8-55B816B2E6DF}" type="presParOf" srcId="{DDB5B489-1AC7-4360-9232-7BD40430616D}" destId="{0611C0FE-5E64-46C6-9ED0-EA9726392609}" srcOrd="0" destOrd="0" presId="urn:microsoft.com/office/officeart/2005/8/layout/orgChart1"/>
    <dgm:cxn modelId="{CEC527CB-296D-4395-A4B8-520A9692B62F}" type="presParOf" srcId="{0611C0FE-5E64-46C6-9ED0-EA9726392609}" destId="{3B0A2919-B49B-416A-9D0F-B0B1E5827889}" srcOrd="0" destOrd="0" presId="urn:microsoft.com/office/officeart/2005/8/layout/orgChart1"/>
    <dgm:cxn modelId="{256F7D1B-7F60-4106-90BD-0D8455E6B1F1}" type="presParOf" srcId="{0611C0FE-5E64-46C6-9ED0-EA9726392609}" destId="{DAE6B947-A0F2-4C50-AD4F-80CD9B146C0E}" srcOrd="1" destOrd="0" presId="urn:microsoft.com/office/officeart/2005/8/layout/orgChart1"/>
    <dgm:cxn modelId="{81234852-6150-49A3-B8A1-AD43888D7C3E}" type="presParOf" srcId="{DDB5B489-1AC7-4360-9232-7BD40430616D}" destId="{AD30D224-C99C-4F86-9855-90497F592058}" srcOrd="1" destOrd="0" presId="urn:microsoft.com/office/officeart/2005/8/layout/orgChart1"/>
    <dgm:cxn modelId="{B81655E4-9219-448F-8B03-12136ACAEE41}" type="presParOf" srcId="{AD30D224-C99C-4F86-9855-90497F592058}" destId="{3D610B9B-36D6-45C3-B007-3F179EC8DB0F}" srcOrd="0" destOrd="0" presId="urn:microsoft.com/office/officeart/2005/8/layout/orgChart1"/>
    <dgm:cxn modelId="{83A6F111-609D-4630-91BA-FB70DD3FD580}" type="presParOf" srcId="{AD30D224-C99C-4F86-9855-90497F592058}" destId="{489261D3-9370-46E8-B6E1-B826C6096BF2}" srcOrd="1" destOrd="0" presId="urn:microsoft.com/office/officeart/2005/8/layout/orgChart1"/>
    <dgm:cxn modelId="{55A8FC12-6760-49FA-9542-976A16EFD053}" type="presParOf" srcId="{489261D3-9370-46E8-B6E1-B826C6096BF2}" destId="{9305E98C-9FE9-434C-8959-DE89D0001CB4}" srcOrd="0" destOrd="0" presId="urn:microsoft.com/office/officeart/2005/8/layout/orgChart1"/>
    <dgm:cxn modelId="{154846DD-A54B-4766-8D06-7750013E1732}" type="presParOf" srcId="{9305E98C-9FE9-434C-8959-DE89D0001CB4}" destId="{BFDA2BF8-9F4A-40BC-91DC-EDB291DBB06A}" srcOrd="0" destOrd="0" presId="urn:microsoft.com/office/officeart/2005/8/layout/orgChart1"/>
    <dgm:cxn modelId="{057A471C-8887-480F-9190-C418CE8E6C91}" type="presParOf" srcId="{9305E98C-9FE9-434C-8959-DE89D0001CB4}" destId="{76390359-E414-474F-9721-0518E9400F83}" srcOrd="1" destOrd="0" presId="urn:microsoft.com/office/officeart/2005/8/layout/orgChart1"/>
    <dgm:cxn modelId="{1715C7D4-E17A-4581-A1F6-220A056E67EC}" type="presParOf" srcId="{489261D3-9370-46E8-B6E1-B826C6096BF2}" destId="{A31D9AE9-5601-4177-BCD6-EECBF6B21CAC}" srcOrd="1" destOrd="0" presId="urn:microsoft.com/office/officeart/2005/8/layout/orgChart1"/>
    <dgm:cxn modelId="{BA56B580-B6B8-43B3-BBAE-983D2C5E347D}" type="presParOf" srcId="{489261D3-9370-46E8-B6E1-B826C6096BF2}" destId="{E9B33F0E-328C-4D9E-9482-74DFD68402D1}" srcOrd="2" destOrd="0" presId="urn:microsoft.com/office/officeart/2005/8/layout/orgChart1"/>
    <dgm:cxn modelId="{9C8BEF15-B47C-42DB-9458-C326A12F8E10}" type="presParOf" srcId="{AD30D224-C99C-4F86-9855-90497F592058}" destId="{BC1E452F-1E5F-4A32-A86C-89EA1EDBDC9C}" srcOrd="2" destOrd="0" presId="urn:microsoft.com/office/officeart/2005/8/layout/orgChart1"/>
    <dgm:cxn modelId="{FFE9ED16-B1EA-4BDD-A306-8A030AFAB748}" type="presParOf" srcId="{AD30D224-C99C-4F86-9855-90497F592058}" destId="{D217C1D9-1E21-4A8E-9207-F1D254E32B28}" srcOrd="3" destOrd="0" presId="urn:microsoft.com/office/officeart/2005/8/layout/orgChart1"/>
    <dgm:cxn modelId="{28A24566-D913-4F5A-8455-775DB3B20219}" type="presParOf" srcId="{D217C1D9-1E21-4A8E-9207-F1D254E32B28}" destId="{C3C61852-0A6F-4EE4-89AE-6C72ABB473A5}" srcOrd="0" destOrd="0" presId="urn:microsoft.com/office/officeart/2005/8/layout/orgChart1"/>
    <dgm:cxn modelId="{ED49E3A8-2083-4367-9C94-D3B2A9BD3CB2}" type="presParOf" srcId="{C3C61852-0A6F-4EE4-89AE-6C72ABB473A5}" destId="{DE063D36-D9E8-49F1-BAC1-59514306F28B}" srcOrd="0" destOrd="0" presId="urn:microsoft.com/office/officeart/2005/8/layout/orgChart1"/>
    <dgm:cxn modelId="{6A3E32BE-8E4C-458B-AE47-E1F5A5ED4B92}" type="presParOf" srcId="{C3C61852-0A6F-4EE4-89AE-6C72ABB473A5}" destId="{C6151475-3C3D-4CFB-AF95-55560C637FD6}" srcOrd="1" destOrd="0" presId="urn:microsoft.com/office/officeart/2005/8/layout/orgChart1"/>
    <dgm:cxn modelId="{918EB3CB-174D-4DE6-9422-D7088371C4A7}" type="presParOf" srcId="{D217C1D9-1E21-4A8E-9207-F1D254E32B28}" destId="{8A473025-0523-44CA-953B-716559A1E61F}" srcOrd="1" destOrd="0" presId="urn:microsoft.com/office/officeart/2005/8/layout/orgChart1"/>
    <dgm:cxn modelId="{A5C11C94-C242-4763-AA21-3D571E4F80C3}" type="presParOf" srcId="{D217C1D9-1E21-4A8E-9207-F1D254E32B28}" destId="{095DE6BF-2C01-4B17-9F2F-BEFC0B2D7235}" srcOrd="2" destOrd="0" presId="urn:microsoft.com/office/officeart/2005/8/layout/orgChart1"/>
    <dgm:cxn modelId="{D9D06D56-779D-46F2-8624-1C669F784E16}" type="presParOf" srcId="{AD30D224-C99C-4F86-9855-90497F592058}" destId="{9ADDA57C-BBFE-4BD5-BD81-601B122E7D39}" srcOrd="4" destOrd="0" presId="urn:microsoft.com/office/officeart/2005/8/layout/orgChart1"/>
    <dgm:cxn modelId="{A28DE522-8470-45AA-A29A-F09C81BE73ED}" type="presParOf" srcId="{AD30D224-C99C-4F86-9855-90497F592058}" destId="{56B9DE03-119C-4DFB-8013-B3131C0A3423}" srcOrd="5" destOrd="0" presId="urn:microsoft.com/office/officeart/2005/8/layout/orgChart1"/>
    <dgm:cxn modelId="{FF9D7E6F-97E4-486C-B9CD-ADDDF1DE1492}" type="presParOf" srcId="{56B9DE03-119C-4DFB-8013-B3131C0A3423}" destId="{FB4833BB-7C80-4938-BA34-B60B823FF826}" srcOrd="0" destOrd="0" presId="urn:microsoft.com/office/officeart/2005/8/layout/orgChart1"/>
    <dgm:cxn modelId="{744F12BB-EF50-4299-B2ED-E06FBC710451}" type="presParOf" srcId="{FB4833BB-7C80-4938-BA34-B60B823FF826}" destId="{6F02D0C7-6A07-49EE-B10A-3FEDE0375D3C}" srcOrd="0" destOrd="0" presId="urn:microsoft.com/office/officeart/2005/8/layout/orgChart1"/>
    <dgm:cxn modelId="{07ED36B9-4629-4F69-93A5-62EE58D39948}" type="presParOf" srcId="{FB4833BB-7C80-4938-BA34-B60B823FF826}" destId="{22024D8B-BB26-4339-99F9-AF280BA9CA86}" srcOrd="1" destOrd="0" presId="urn:microsoft.com/office/officeart/2005/8/layout/orgChart1"/>
    <dgm:cxn modelId="{57A4A373-C941-49F7-A6EB-E7A7327E007D}" type="presParOf" srcId="{56B9DE03-119C-4DFB-8013-B3131C0A3423}" destId="{A56B3F5B-3EA0-4AC6-90D7-A73CD1AB8DC3}" srcOrd="1" destOrd="0" presId="urn:microsoft.com/office/officeart/2005/8/layout/orgChart1"/>
    <dgm:cxn modelId="{290796E7-6732-4C5B-94D7-5743CA73EB3A}" type="presParOf" srcId="{56B9DE03-119C-4DFB-8013-B3131C0A3423}" destId="{403E399F-E8E8-4A69-A0CE-877650542ECA}" srcOrd="2" destOrd="0" presId="urn:microsoft.com/office/officeart/2005/8/layout/orgChart1"/>
    <dgm:cxn modelId="{CD2A6A37-B600-44D7-B414-B853053E36D6}" type="presParOf" srcId="{AD30D224-C99C-4F86-9855-90497F592058}" destId="{01DC7133-C39F-4378-86E8-BBA7497B8D75}" srcOrd="6" destOrd="0" presId="urn:microsoft.com/office/officeart/2005/8/layout/orgChart1"/>
    <dgm:cxn modelId="{9DDD0C9C-CA6F-46CB-9FBB-23F116C68288}" type="presParOf" srcId="{AD30D224-C99C-4F86-9855-90497F592058}" destId="{4F506201-9AB5-4790-89E6-DAD1197943FA}" srcOrd="7" destOrd="0" presId="urn:microsoft.com/office/officeart/2005/8/layout/orgChart1"/>
    <dgm:cxn modelId="{D098B2B3-21F4-4EB6-A38C-44255154D6CB}" type="presParOf" srcId="{4F506201-9AB5-4790-89E6-DAD1197943FA}" destId="{68EC66EA-AC95-45C3-BBD4-D31D3F9D852D}" srcOrd="0" destOrd="0" presId="urn:microsoft.com/office/officeart/2005/8/layout/orgChart1"/>
    <dgm:cxn modelId="{4FE6DB8A-5FCB-4E1E-99A8-31FDF097F38F}" type="presParOf" srcId="{68EC66EA-AC95-45C3-BBD4-D31D3F9D852D}" destId="{26DF4127-32B4-4E12-A71E-0E3D86A8BAF6}" srcOrd="0" destOrd="0" presId="urn:microsoft.com/office/officeart/2005/8/layout/orgChart1"/>
    <dgm:cxn modelId="{F2B2C254-3AC0-41EA-AB26-33C809CB0368}" type="presParOf" srcId="{68EC66EA-AC95-45C3-BBD4-D31D3F9D852D}" destId="{758A6643-09C7-47DE-B479-C99A2C4190B7}" srcOrd="1" destOrd="0" presId="urn:microsoft.com/office/officeart/2005/8/layout/orgChart1"/>
    <dgm:cxn modelId="{4FA1E4B5-5031-4BBA-92FF-0D1D384FC368}" type="presParOf" srcId="{4F506201-9AB5-4790-89E6-DAD1197943FA}" destId="{7D22C08D-832D-4FA9-AC56-7F879B68E8A4}" srcOrd="1" destOrd="0" presId="urn:microsoft.com/office/officeart/2005/8/layout/orgChart1"/>
    <dgm:cxn modelId="{0C9EC0F5-7A61-4646-B23C-74990AB8EFC9}" type="presParOf" srcId="{4F506201-9AB5-4790-89E6-DAD1197943FA}" destId="{481CF7B9-3EBE-456A-9346-5F5DE8EC473A}" srcOrd="2" destOrd="0" presId="urn:microsoft.com/office/officeart/2005/8/layout/orgChart1"/>
    <dgm:cxn modelId="{C10BF92E-183A-46A4-B905-5DABF7ADB0E1}" type="presParOf" srcId="{AD30D224-C99C-4F86-9855-90497F592058}" destId="{B16298B3-6A8D-4538-AD40-C53A5496274D}" srcOrd="8" destOrd="0" presId="urn:microsoft.com/office/officeart/2005/8/layout/orgChart1"/>
    <dgm:cxn modelId="{E75F8A00-BE3D-47B6-998C-4B9FFAD4EB4F}" type="presParOf" srcId="{AD30D224-C99C-4F86-9855-90497F592058}" destId="{4DDA6578-4813-40E1-9918-C54EC7C63DD4}" srcOrd="9" destOrd="0" presId="urn:microsoft.com/office/officeart/2005/8/layout/orgChart1"/>
    <dgm:cxn modelId="{9F14C3BB-D411-4ECC-AF1B-B9C2B9A51E51}" type="presParOf" srcId="{4DDA6578-4813-40E1-9918-C54EC7C63DD4}" destId="{04B68826-ED6C-49A8-AE75-DFCF3EB090DD}" srcOrd="0" destOrd="0" presId="urn:microsoft.com/office/officeart/2005/8/layout/orgChart1"/>
    <dgm:cxn modelId="{BBF37277-42BD-4A1C-8DF9-3B74A6C41CEC}" type="presParOf" srcId="{04B68826-ED6C-49A8-AE75-DFCF3EB090DD}" destId="{F7A8C156-F073-4864-86E4-D1FE8DBCCDCB}" srcOrd="0" destOrd="0" presId="urn:microsoft.com/office/officeart/2005/8/layout/orgChart1"/>
    <dgm:cxn modelId="{7BCC4EA4-1928-453C-8B6F-46EB62DE54F0}" type="presParOf" srcId="{04B68826-ED6C-49A8-AE75-DFCF3EB090DD}" destId="{6E0E0E6D-5C90-4BE5-ABE5-0D2EF0782FED}" srcOrd="1" destOrd="0" presId="urn:microsoft.com/office/officeart/2005/8/layout/orgChart1"/>
    <dgm:cxn modelId="{3D89CC69-B8FB-4AFC-BD27-883491771100}" type="presParOf" srcId="{4DDA6578-4813-40E1-9918-C54EC7C63DD4}" destId="{BB782CC3-7AA1-4B7F-BECC-959E4664B746}" srcOrd="1" destOrd="0" presId="urn:microsoft.com/office/officeart/2005/8/layout/orgChart1"/>
    <dgm:cxn modelId="{60BFFEE8-02F7-4621-BE07-57CFCC3265C1}" type="presParOf" srcId="{4DDA6578-4813-40E1-9918-C54EC7C63DD4}" destId="{388BE033-6854-42D5-9183-DE22128F6B73}" srcOrd="2" destOrd="0" presId="urn:microsoft.com/office/officeart/2005/8/layout/orgChart1"/>
    <dgm:cxn modelId="{6FD79053-5FFC-4CDC-8210-FD7046F718F6}" type="presParOf" srcId="{DDB5B489-1AC7-4360-9232-7BD40430616D}" destId="{FB59DD46-4E5C-45E0-AC2F-111064F073C7}" srcOrd="2" destOrd="0" presId="urn:microsoft.com/office/officeart/2005/8/layout/orgChart1"/>
    <dgm:cxn modelId="{3AC6DF59-2F64-443B-851A-49E9626E2A2E}" type="presParOf" srcId="{BDE6831E-63BA-43FD-B249-F4B82DDBEBFA}" destId="{402A8338-D671-4A60-930E-C7206D8FDA84}" srcOrd="2" destOrd="0" presId="urn:microsoft.com/office/officeart/2005/8/layout/orgChart1"/>
    <dgm:cxn modelId="{9571B0F4-1BB5-4380-9E69-29237535E860}" type="presParOf" srcId="{1C914243-3576-4E37-A267-7474308395D2}" destId="{F5EE0FEE-B71D-4740-BD74-33EA908830AF}" srcOrd="4" destOrd="0" presId="urn:microsoft.com/office/officeart/2005/8/layout/orgChart1"/>
    <dgm:cxn modelId="{27D8296B-717C-4AE3-860F-2497892AE9D8}" type="presParOf" srcId="{1C914243-3576-4E37-A267-7474308395D2}" destId="{CFA7554B-3B3D-4AB7-9E96-46A50BCD57F4}" srcOrd="5" destOrd="0" presId="urn:microsoft.com/office/officeart/2005/8/layout/orgChart1"/>
    <dgm:cxn modelId="{7EB41C21-CB5A-4254-9B83-075B9F57865B}" type="presParOf" srcId="{CFA7554B-3B3D-4AB7-9E96-46A50BCD57F4}" destId="{5FE7004D-9552-4ACA-9F64-119C9A123E27}" srcOrd="0" destOrd="0" presId="urn:microsoft.com/office/officeart/2005/8/layout/orgChart1"/>
    <dgm:cxn modelId="{D236483F-0F26-48D5-9DC2-B3022BA82C59}" type="presParOf" srcId="{5FE7004D-9552-4ACA-9F64-119C9A123E27}" destId="{49544CCC-36AB-450E-96BB-C1A80E7EFE43}" srcOrd="0" destOrd="0" presId="urn:microsoft.com/office/officeart/2005/8/layout/orgChart1"/>
    <dgm:cxn modelId="{2490927E-F4EA-45E8-B37C-6FAB8E91D5E9}" type="presParOf" srcId="{5FE7004D-9552-4ACA-9F64-119C9A123E27}" destId="{62494101-034F-4C56-93E3-9AD38A0FAE1C}" srcOrd="1" destOrd="0" presId="urn:microsoft.com/office/officeart/2005/8/layout/orgChart1"/>
    <dgm:cxn modelId="{38A93295-CAA2-41BE-8892-1B5636CF36DA}" type="presParOf" srcId="{CFA7554B-3B3D-4AB7-9E96-46A50BCD57F4}" destId="{2A41B75C-AD7E-4495-BF3B-93D4D141471F}" srcOrd="1" destOrd="0" presId="urn:microsoft.com/office/officeart/2005/8/layout/orgChart1"/>
    <dgm:cxn modelId="{D5F3BAC4-AB64-4804-86B9-8981DB3C80E6}" type="presParOf" srcId="{2A41B75C-AD7E-4495-BF3B-93D4D141471F}" destId="{23E5219C-7001-4DCC-B8F1-FDB96CB92F05}" srcOrd="0" destOrd="0" presId="urn:microsoft.com/office/officeart/2005/8/layout/orgChart1"/>
    <dgm:cxn modelId="{355B1357-C1C8-4C8B-868E-EF5AE081F06E}" type="presParOf" srcId="{2A41B75C-AD7E-4495-BF3B-93D4D141471F}" destId="{1CEAA197-0C18-4B74-AFB9-B77005423DCA}" srcOrd="1" destOrd="0" presId="urn:microsoft.com/office/officeart/2005/8/layout/orgChart1"/>
    <dgm:cxn modelId="{14501204-8F7E-4F6F-B94C-6DB8122B39D4}" type="presParOf" srcId="{1CEAA197-0C18-4B74-AFB9-B77005423DCA}" destId="{67062CE6-F1E5-47E0-9D18-8FC528EFAF88}" srcOrd="0" destOrd="0" presId="urn:microsoft.com/office/officeart/2005/8/layout/orgChart1"/>
    <dgm:cxn modelId="{9DBDB831-E5EF-4A9C-AE24-872F4E087B41}" type="presParOf" srcId="{67062CE6-F1E5-47E0-9D18-8FC528EFAF88}" destId="{28B92F61-3068-458F-9A3E-4CACA321D349}" srcOrd="0" destOrd="0" presId="urn:microsoft.com/office/officeart/2005/8/layout/orgChart1"/>
    <dgm:cxn modelId="{4C9CB674-6636-479A-B6F9-9DEC6C05DB07}" type="presParOf" srcId="{67062CE6-F1E5-47E0-9D18-8FC528EFAF88}" destId="{AEB75A34-F26C-4214-8227-62BFAF56AF2C}" srcOrd="1" destOrd="0" presId="urn:microsoft.com/office/officeart/2005/8/layout/orgChart1"/>
    <dgm:cxn modelId="{84E1085B-7968-45FA-877F-45D10A2BA1ED}" type="presParOf" srcId="{1CEAA197-0C18-4B74-AFB9-B77005423DCA}" destId="{05243DF6-3449-41F6-9690-F43A4E8AF338}" srcOrd="1" destOrd="0" presId="urn:microsoft.com/office/officeart/2005/8/layout/orgChart1"/>
    <dgm:cxn modelId="{C31DC432-1447-4F6F-9CE4-918DD8A3EBCF}" type="presParOf" srcId="{05243DF6-3449-41F6-9690-F43A4E8AF338}" destId="{DC58F7CC-2D41-4C8C-B120-21DE614D4E80}" srcOrd="0" destOrd="0" presId="urn:microsoft.com/office/officeart/2005/8/layout/orgChart1"/>
    <dgm:cxn modelId="{10D105AF-5965-4704-B8A0-DD2AD0DECDA1}" type="presParOf" srcId="{05243DF6-3449-41F6-9690-F43A4E8AF338}" destId="{01312B3E-5227-4AD1-B9E9-93DF7D295B29}" srcOrd="1" destOrd="0" presId="urn:microsoft.com/office/officeart/2005/8/layout/orgChart1"/>
    <dgm:cxn modelId="{FAEDB14C-672D-4485-9EF1-B0938A087E59}" type="presParOf" srcId="{01312B3E-5227-4AD1-B9E9-93DF7D295B29}" destId="{7517F2CB-6B8C-42D9-A923-82363CA1447C}" srcOrd="0" destOrd="0" presId="urn:microsoft.com/office/officeart/2005/8/layout/orgChart1"/>
    <dgm:cxn modelId="{03C08393-606C-4259-979C-01D18FC38B0C}" type="presParOf" srcId="{7517F2CB-6B8C-42D9-A923-82363CA1447C}" destId="{5DC45271-E43F-4D91-99B8-A1C21F7EBF30}" srcOrd="0" destOrd="0" presId="urn:microsoft.com/office/officeart/2005/8/layout/orgChart1"/>
    <dgm:cxn modelId="{DA09C0B1-59D5-4875-9CD0-2E5DCA0A98D8}" type="presParOf" srcId="{7517F2CB-6B8C-42D9-A923-82363CA1447C}" destId="{684FA86B-DC7A-4B70-AF07-7BC8621674F9}" srcOrd="1" destOrd="0" presId="urn:microsoft.com/office/officeart/2005/8/layout/orgChart1"/>
    <dgm:cxn modelId="{96773398-AB89-46E5-AC40-A2D52E453262}" type="presParOf" srcId="{01312B3E-5227-4AD1-B9E9-93DF7D295B29}" destId="{6D1EFFD1-71E7-4570-8E1C-D8ED048872CC}" srcOrd="1" destOrd="0" presId="urn:microsoft.com/office/officeart/2005/8/layout/orgChart1"/>
    <dgm:cxn modelId="{6FF4D0A0-3141-4386-83E5-D45C6B9C9BC8}" type="presParOf" srcId="{01312B3E-5227-4AD1-B9E9-93DF7D295B29}" destId="{E2A5CAC0-135D-4B18-88E1-E2F91DC96FA9}" srcOrd="2" destOrd="0" presId="urn:microsoft.com/office/officeart/2005/8/layout/orgChart1"/>
    <dgm:cxn modelId="{ACECF651-211F-4F07-999E-C86D9CCABF8E}" type="presParOf" srcId="{05243DF6-3449-41F6-9690-F43A4E8AF338}" destId="{9CF0C624-5BC3-48C4-AA57-2B49C66402F0}" srcOrd="2" destOrd="0" presId="urn:microsoft.com/office/officeart/2005/8/layout/orgChart1"/>
    <dgm:cxn modelId="{7630A5EE-634C-4BC0-8958-A723AF1C0D57}" type="presParOf" srcId="{05243DF6-3449-41F6-9690-F43A4E8AF338}" destId="{E77A66A0-7665-4CE1-A156-4D9D45D1DF0E}" srcOrd="3" destOrd="0" presId="urn:microsoft.com/office/officeart/2005/8/layout/orgChart1"/>
    <dgm:cxn modelId="{BF30AB15-F01D-47A6-A624-7915CF4F62FF}" type="presParOf" srcId="{E77A66A0-7665-4CE1-A156-4D9D45D1DF0E}" destId="{5DF0F544-2F91-44E7-B0CA-CEDFA8B9B0C1}" srcOrd="0" destOrd="0" presId="urn:microsoft.com/office/officeart/2005/8/layout/orgChart1"/>
    <dgm:cxn modelId="{2028362A-05DF-435E-A7A1-96979D49FF56}" type="presParOf" srcId="{5DF0F544-2F91-44E7-B0CA-CEDFA8B9B0C1}" destId="{DD66E6B9-1A6E-4C68-9500-538144ED06C4}" srcOrd="0" destOrd="0" presId="urn:microsoft.com/office/officeart/2005/8/layout/orgChart1"/>
    <dgm:cxn modelId="{3C96657B-8573-473F-909D-7AEF812600E7}" type="presParOf" srcId="{5DF0F544-2F91-44E7-B0CA-CEDFA8B9B0C1}" destId="{A061ECF0-5E52-4E1E-9758-1433334603E3}" srcOrd="1" destOrd="0" presId="urn:microsoft.com/office/officeart/2005/8/layout/orgChart1"/>
    <dgm:cxn modelId="{4505E9E7-E16D-4650-AD5E-99C36E9A9DAE}" type="presParOf" srcId="{E77A66A0-7665-4CE1-A156-4D9D45D1DF0E}" destId="{351931EB-126B-447F-9991-E4CA06440CD7}" srcOrd="1" destOrd="0" presId="urn:microsoft.com/office/officeart/2005/8/layout/orgChart1"/>
    <dgm:cxn modelId="{F80D3936-7349-4EE5-95F9-C8C19022797F}" type="presParOf" srcId="{E77A66A0-7665-4CE1-A156-4D9D45D1DF0E}" destId="{B845D5DA-3827-4A27-AB3D-D6BBBF8A9421}" srcOrd="2" destOrd="0" presId="urn:microsoft.com/office/officeart/2005/8/layout/orgChart1"/>
    <dgm:cxn modelId="{D1AD7D4F-A524-4CA8-9523-89FFB1B9E885}" type="presParOf" srcId="{05243DF6-3449-41F6-9690-F43A4E8AF338}" destId="{4C4EDBDB-FC2B-4BB9-BCE4-8F95B9884104}" srcOrd="4" destOrd="0" presId="urn:microsoft.com/office/officeart/2005/8/layout/orgChart1"/>
    <dgm:cxn modelId="{DA486683-0185-45B5-AB61-7EEF159C4A24}" type="presParOf" srcId="{05243DF6-3449-41F6-9690-F43A4E8AF338}" destId="{1A9F8460-F31A-46E6-BDED-BF540CA7CD62}" srcOrd="5" destOrd="0" presId="urn:microsoft.com/office/officeart/2005/8/layout/orgChart1"/>
    <dgm:cxn modelId="{F694BF73-1B8D-4370-96DB-9D88F5398BEA}" type="presParOf" srcId="{1A9F8460-F31A-46E6-BDED-BF540CA7CD62}" destId="{CE560846-D278-4333-A7E5-CB2AEFA8314F}" srcOrd="0" destOrd="0" presId="urn:microsoft.com/office/officeart/2005/8/layout/orgChart1"/>
    <dgm:cxn modelId="{DF12FC64-0EA6-469D-B9EB-58CA75706128}" type="presParOf" srcId="{CE560846-D278-4333-A7E5-CB2AEFA8314F}" destId="{E241DA0F-AFA2-400B-BA1E-9BAB5528D530}" srcOrd="0" destOrd="0" presId="urn:microsoft.com/office/officeart/2005/8/layout/orgChart1"/>
    <dgm:cxn modelId="{8514EAE1-0030-4651-8AB6-55520DCAF854}" type="presParOf" srcId="{CE560846-D278-4333-A7E5-CB2AEFA8314F}" destId="{5CF985BD-8119-4F87-B2D2-7DB1DEF5F6F8}" srcOrd="1" destOrd="0" presId="urn:microsoft.com/office/officeart/2005/8/layout/orgChart1"/>
    <dgm:cxn modelId="{D84FACCA-B239-4DC9-A47F-FA4CC37868EA}" type="presParOf" srcId="{1A9F8460-F31A-46E6-BDED-BF540CA7CD62}" destId="{B03E183F-33E2-4688-BBE2-90CF2D80E989}" srcOrd="1" destOrd="0" presId="urn:microsoft.com/office/officeart/2005/8/layout/orgChart1"/>
    <dgm:cxn modelId="{03ECF1C7-6114-4B4F-BB61-864503014A28}" type="presParOf" srcId="{1A9F8460-F31A-46E6-BDED-BF540CA7CD62}" destId="{4F9AE866-F931-4296-9D9B-E57FF1710365}" srcOrd="2" destOrd="0" presId="urn:microsoft.com/office/officeart/2005/8/layout/orgChart1"/>
    <dgm:cxn modelId="{E09684BE-1F13-4D73-BCEA-AADC3338F605}" type="presParOf" srcId="{1CEAA197-0C18-4B74-AFB9-B77005423DCA}" destId="{244B6794-87C5-46C5-8415-C95EEF19A6D3}" srcOrd="2" destOrd="0" presId="urn:microsoft.com/office/officeart/2005/8/layout/orgChart1"/>
    <dgm:cxn modelId="{4A21B092-3E70-49E1-8F32-F7E305561497}" type="presParOf" srcId="{2A41B75C-AD7E-4495-BF3B-93D4D141471F}" destId="{83CDB57A-4F77-47FC-9792-B60163D27286}" srcOrd="2" destOrd="0" presId="urn:microsoft.com/office/officeart/2005/8/layout/orgChart1"/>
    <dgm:cxn modelId="{694574EB-3E7E-49E6-9E0B-3ECFBE5D14C8}" type="presParOf" srcId="{2A41B75C-AD7E-4495-BF3B-93D4D141471F}" destId="{5987A053-D0E3-4B08-86F3-CED77C2F920B}" srcOrd="3" destOrd="0" presId="urn:microsoft.com/office/officeart/2005/8/layout/orgChart1"/>
    <dgm:cxn modelId="{818ACBAF-86E7-4931-B1AE-D65AEF7EA22F}" type="presParOf" srcId="{5987A053-D0E3-4B08-86F3-CED77C2F920B}" destId="{2D675A29-0B9F-4DF7-A383-7749317E41E3}" srcOrd="0" destOrd="0" presId="urn:microsoft.com/office/officeart/2005/8/layout/orgChart1"/>
    <dgm:cxn modelId="{03B87903-422F-4DC2-854C-33089C5484CD}" type="presParOf" srcId="{2D675A29-0B9F-4DF7-A383-7749317E41E3}" destId="{3CB4AF7B-83F3-42F1-907A-1C057A4D85DE}" srcOrd="0" destOrd="0" presId="urn:microsoft.com/office/officeart/2005/8/layout/orgChart1"/>
    <dgm:cxn modelId="{50002E73-3FA1-4905-BB85-519EB5786DD7}" type="presParOf" srcId="{2D675A29-0B9F-4DF7-A383-7749317E41E3}" destId="{B82E51B4-2B46-4BD5-8BAD-5934A4C9D128}" srcOrd="1" destOrd="0" presId="urn:microsoft.com/office/officeart/2005/8/layout/orgChart1"/>
    <dgm:cxn modelId="{E324BAD4-7D93-4AF7-997A-9C65344D4832}" type="presParOf" srcId="{5987A053-D0E3-4B08-86F3-CED77C2F920B}" destId="{DA58520D-B562-4232-B5C1-D67EAD6D9C6E}" srcOrd="1" destOrd="0" presId="urn:microsoft.com/office/officeart/2005/8/layout/orgChart1"/>
    <dgm:cxn modelId="{137EB9B7-175D-46D4-B6D3-9B9B285535C4}" type="presParOf" srcId="{DA58520D-B562-4232-B5C1-D67EAD6D9C6E}" destId="{E7F4B081-20B6-4571-A149-4BA8A61BBFDF}" srcOrd="0" destOrd="0" presId="urn:microsoft.com/office/officeart/2005/8/layout/orgChart1"/>
    <dgm:cxn modelId="{DE3B4FF6-0336-46A8-A6DC-51B809B46361}" type="presParOf" srcId="{DA58520D-B562-4232-B5C1-D67EAD6D9C6E}" destId="{FA387FFF-2589-47C2-83E2-C6E21FB7CC50}" srcOrd="1" destOrd="0" presId="urn:microsoft.com/office/officeart/2005/8/layout/orgChart1"/>
    <dgm:cxn modelId="{F80EC6FC-EC91-4392-B775-45CB03BD20C4}" type="presParOf" srcId="{FA387FFF-2589-47C2-83E2-C6E21FB7CC50}" destId="{4846B6D1-C5A4-4F4B-8BC5-71D32F489701}" srcOrd="0" destOrd="0" presId="urn:microsoft.com/office/officeart/2005/8/layout/orgChart1"/>
    <dgm:cxn modelId="{49AEE905-017B-4705-97EA-B16711C72F4F}" type="presParOf" srcId="{4846B6D1-C5A4-4F4B-8BC5-71D32F489701}" destId="{1BC42E57-54A0-4691-8EF4-9D21B3577713}" srcOrd="0" destOrd="0" presId="urn:microsoft.com/office/officeart/2005/8/layout/orgChart1"/>
    <dgm:cxn modelId="{21094FE2-7F6A-4472-8219-8D38667B9CD9}" type="presParOf" srcId="{4846B6D1-C5A4-4F4B-8BC5-71D32F489701}" destId="{CD583AA4-62DA-45D3-93EB-6871604B40AA}" srcOrd="1" destOrd="0" presId="urn:microsoft.com/office/officeart/2005/8/layout/orgChart1"/>
    <dgm:cxn modelId="{5C424F5E-3F70-4C92-B98C-70F3F9935087}" type="presParOf" srcId="{FA387FFF-2589-47C2-83E2-C6E21FB7CC50}" destId="{E086F457-D508-47AA-A7EE-273DC3B29ABD}" srcOrd="1" destOrd="0" presId="urn:microsoft.com/office/officeart/2005/8/layout/orgChart1"/>
    <dgm:cxn modelId="{E116F070-ED4C-4974-ABC9-2CABF7642F5C}" type="presParOf" srcId="{FA387FFF-2589-47C2-83E2-C6E21FB7CC50}" destId="{7E89E1A0-1DC9-4CBB-BC60-D13DF267D233}" srcOrd="2" destOrd="0" presId="urn:microsoft.com/office/officeart/2005/8/layout/orgChart1"/>
    <dgm:cxn modelId="{F418DDBD-AE07-4CD1-85DA-48224A49E707}" type="presParOf" srcId="{DA58520D-B562-4232-B5C1-D67EAD6D9C6E}" destId="{D07EFBCF-304B-43F0-B7B0-12AE65769195}" srcOrd="2" destOrd="0" presId="urn:microsoft.com/office/officeart/2005/8/layout/orgChart1"/>
    <dgm:cxn modelId="{7622FEDA-52E2-4A2C-9146-5392B434079E}" type="presParOf" srcId="{DA58520D-B562-4232-B5C1-D67EAD6D9C6E}" destId="{C0E9B88C-2C82-472C-AF06-3B7C0BEE42B9}" srcOrd="3" destOrd="0" presId="urn:microsoft.com/office/officeart/2005/8/layout/orgChart1"/>
    <dgm:cxn modelId="{779D7647-E530-4EFE-8D44-97633ED676D2}" type="presParOf" srcId="{C0E9B88C-2C82-472C-AF06-3B7C0BEE42B9}" destId="{38C3A1F3-F1C6-46F9-826C-45D717E0500F}" srcOrd="0" destOrd="0" presId="urn:microsoft.com/office/officeart/2005/8/layout/orgChart1"/>
    <dgm:cxn modelId="{1037028C-D498-4252-A8B4-DCF10C93BD64}" type="presParOf" srcId="{38C3A1F3-F1C6-46F9-826C-45D717E0500F}" destId="{9C60B60E-0F59-4760-AAFE-7706A38F6BE5}" srcOrd="0" destOrd="0" presId="urn:microsoft.com/office/officeart/2005/8/layout/orgChart1"/>
    <dgm:cxn modelId="{80BD256B-B3AA-473D-A8A1-4AD3B53C1D0A}" type="presParOf" srcId="{38C3A1F3-F1C6-46F9-826C-45D717E0500F}" destId="{BB539388-C86F-484D-A7CF-1048CD6063C0}" srcOrd="1" destOrd="0" presId="urn:microsoft.com/office/officeart/2005/8/layout/orgChart1"/>
    <dgm:cxn modelId="{AC5459C8-292B-4824-B01D-35BFE798E7B9}" type="presParOf" srcId="{C0E9B88C-2C82-472C-AF06-3B7C0BEE42B9}" destId="{D04B066D-2851-4A0E-B003-FC31057FE544}" srcOrd="1" destOrd="0" presId="urn:microsoft.com/office/officeart/2005/8/layout/orgChart1"/>
    <dgm:cxn modelId="{FAE31C51-B314-41E6-A5B4-19C953EE6BE3}" type="presParOf" srcId="{C0E9B88C-2C82-472C-AF06-3B7C0BEE42B9}" destId="{1B5D522E-61DD-4D69-94D3-A47A435A7B87}" srcOrd="2" destOrd="0" presId="urn:microsoft.com/office/officeart/2005/8/layout/orgChart1"/>
    <dgm:cxn modelId="{7B97C103-4E3C-4535-B4DD-78DD80AF854E}" type="presParOf" srcId="{DA58520D-B562-4232-B5C1-D67EAD6D9C6E}" destId="{04FE3A40-7799-471E-8CD4-8CA5C793C580}" srcOrd="4" destOrd="0" presId="urn:microsoft.com/office/officeart/2005/8/layout/orgChart1"/>
    <dgm:cxn modelId="{CCD9D83D-1AA0-4277-8156-6B6BF9869EC8}" type="presParOf" srcId="{DA58520D-B562-4232-B5C1-D67EAD6D9C6E}" destId="{65586D0D-0B00-4711-930C-2B2D94030F61}" srcOrd="5" destOrd="0" presId="urn:microsoft.com/office/officeart/2005/8/layout/orgChart1"/>
    <dgm:cxn modelId="{00B8D673-DE6F-49D5-8AF5-B6852C25076A}" type="presParOf" srcId="{65586D0D-0B00-4711-930C-2B2D94030F61}" destId="{6B5F902A-1861-4EA2-8286-31A6AEAC48B8}" srcOrd="0" destOrd="0" presId="urn:microsoft.com/office/officeart/2005/8/layout/orgChart1"/>
    <dgm:cxn modelId="{A8D0A328-E557-44DE-BE96-8CB4836F9235}" type="presParOf" srcId="{6B5F902A-1861-4EA2-8286-31A6AEAC48B8}" destId="{CA64130D-DBD9-4A53-A82F-52CD0FB9A538}" srcOrd="0" destOrd="0" presId="urn:microsoft.com/office/officeart/2005/8/layout/orgChart1"/>
    <dgm:cxn modelId="{45265818-9C68-4DF6-8111-22983D8C5F46}" type="presParOf" srcId="{6B5F902A-1861-4EA2-8286-31A6AEAC48B8}" destId="{AC5FCF75-7D7D-4C40-81F0-B7AEBB1D62D3}" srcOrd="1" destOrd="0" presId="urn:microsoft.com/office/officeart/2005/8/layout/orgChart1"/>
    <dgm:cxn modelId="{9A1EA809-BC27-46E4-8569-5B25CFFCB74A}" type="presParOf" srcId="{65586D0D-0B00-4711-930C-2B2D94030F61}" destId="{E87C6402-072A-4CFA-ADA4-946E4DF22427}" srcOrd="1" destOrd="0" presId="urn:microsoft.com/office/officeart/2005/8/layout/orgChart1"/>
    <dgm:cxn modelId="{E0F74ADE-F623-48E4-853B-DD1BD22890F3}" type="presParOf" srcId="{65586D0D-0B00-4711-930C-2B2D94030F61}" destId="{44C29F9E-31D7-4F69-9C06-264791B68C63}" srcOrd="2" destOrd="0" presId="urn:microsoft.com/office/officeart/2005/8/layout/orgChart1"/>
    <dgm:cxn modelId="{30955D6B-74B7-4AF5-8D54-F611426829DB}" type="presParOf" srcId="{DA58520D-B562-4232-B5C1-D67EAD6D9C6E}" destId="{D8C97BFC-9CF7-4013-9E59-25AFECD5DA9D}" srcOrd="6" destOrd="0" presId="urn:microsoft.com/office/officeart/2005/8/layout/orgChart1"/>
    <dgm:cxn modelId="{A8D322C0-8637-45D1-B561-B5D7DC541FBB}" type="presParOf" srcId="{DA58520D-B562-4232-B5C1-D67EAD6D9C6E}" destId="{3F9E2325-2AD6-4EDC-A520-395FCB5A9B3A}" srcOrd="7" destOrd="0" presId="urn:microsoft.com/office/officeart/2005/8/layout/orgChart1"/>
    <dgm:cxn modelId="{BD74B157-8543-4883-9E8F-9DF003FC7B0A}" type="presParOf" srcId="{3F9E2325-2AD6-4EDC-A520-395FCB5A9B3A}" destId="{886DB4CA-220D-402E-A310-BA62D0374215}" srcOrd="0" destOrd="0" presId="urn:microsoft.com/office/officeart/2005/8/layout/orgChart1"/>
    <dgm:cxn modelId="{6478AD62-B117-481C-80E1-C67F89EFED03}" type="presParOf" srcId="{886DB4CA-220D-402E-A310-BA62D0374215}" destId="{AF8F66BA-050F-4289-8EB8-D152C17E8E5A}" srcOrd="0" destOrd="0" presId="urn:microsoft.com/office/officeart/2005/8/layout/orgChart1"/>
    <dgm:cxn modelId="{FC5B3C7B-43B1-444D-9538-B047C9A07500}" type="presParOf" srcId="{886DB4CA-220D-402E-A310-BA62D0374215}" destId="{D0708703-1338-4F29-8E08-73B01F9C13D8}" srcOrd="1" destOrd="0" presId="urn:microsoft.com/office/officeart/2005/8/layout/orgChart1"/>
    <dgm:cxn modelId="{BD555B5D-C982-44C1-B612-5A02C15E4890}" type="presParOf" srcId="{3F9E2325-2AD6-4EDC-A520-395FCB5A9B3A}" destId="{393950CC-B779-4206-BE89-AD4EF1B5EB5C}" srcOrd="1" destOrd="0" presId="urn:microsoft.com/office/officeart/2005/8/layout/orgChart1"/>
    <dgm:cxn modelId="{104FC603-2355-4341-AB5B-0818F5A1BBCA}" type="presParOf" srcId="{3F9E2325-2AD6-4EDC-A520-395FCB5A9B3A}" destId="{151928A9-279D-4426-B84F-D419E442377C}" srcOrd="2" destOrd="0" presId="urn:microsoft.com/office/officeart/2005/8/layout/orgChart1"/>
    <dgm:cxn modelId="{9AE82BEF-0E97-41CC-B47C-A46FBE7D7A78}" type="presParOf" srcId="{5987A053-D0E3-4B08-86F3-CED77C2F920B}" destId="{947732CA-7F6B-4346-AFA4-34E883B64025}" srcOrd="2" destOrd="0" presId="urn:microsoft.com/office/officeart/2005/8/layout/orgChart1"/>
    <dgm:cxn modelId="{9F0A853C-8DCE-4EC0-86E8-FC1B0F35B5CD}" type="presParOf" srcId="{CFA7554B-3B3D-4AB7-9E96-46A50BCD57F4}" destId="{F9FCCAC4-4A87-4B5C-BCB5-4E26210061C1}" srcOrd="2" destOrd="0" presId="urn:microsoft.com/office/officeart/2005/8/layout/orgChart1"/>
    <dgm:cxn modelId="{C13FD921-8BB4-4115-AD64-A03CB6BAE2A6}" type="presParOf" srcId="{1ECA3ED3-29D2-42D4-BABE-D9DA3A101169}" destId="{670D99F3-23A9-4906-8238-D4B5940125D0}" srcOrd="2" destOrd="0" presId="urn:microsoft.com/office/officeart/2005/8/layout/orgChart1"/>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9A80E3-CBF1-42CC-B26E-15454C2BCB09}">
      <dsp:nvSpPr>
        <dsp:cNvPr id="0" name=""/>
        <dsp:cNvSpPr/>
      </dsp:nvSpPr>
      <dsp:spPr>
        <a:xfrm>
          <a:off x="4249685" y="705497"/>
          <a:ext cx="91440" cy="2741786"/>
        </a:xfrm>
        <a:custGeom>
          <a:avLst/>
          <a:gdLst/>
          <a:ahLst/>
          <a:cxnLst/>
          <a:rect l="0" t="0" r="0" b="0"/>
          <a:pathLst>
            <a:path>
              <a:moveTo>
                <a:pt x="45720" y="0"/>
              </a:moveTo>
              <a:lnTo>
                <a:pt x="45720" y="2741786"/>
              </a:lnTo>
              <a:lnTo>
                <a:pt x="132853" y="274178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0CE02DB-C0C1-435A-BD4D-0A534847E548}">
      <dsp:nvSpPr>
        <dsp:cNvPr id="0" name=""/>
        <dsp:cNvSpPr/>
      </dsp:nvSpPr>
      <dsp:spPr>
        <a:xfrm>
          <a:off x="4249685" y="705497"/>
          <a:ext cx="91440" cy="2329356"/>
        </a:xfrm>
        <a:custGeom>
          <a:avLst/>
          <a:gdLst/>
          <a:ahLst/>
          <a:cxnLst/>
          <a:rect l="0" t="0" r="0" b="0"/>
          <a:pathLst>
            <a:path>
              <a:moveTo>
                <a:pt x="45720" y="0"/>
              </a:moveTo>
              <a:lnTo>
                <a:pt x="45720" y="2329356"/>
              </a:lnTo>
              <a:lnTo>
                <a:pt x="132853" y="232935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454C1FA-93AB-4ACD-8299-E8DAF184A293}">
      <dsp:nvSpPr>
        <dsp:cNvPr id="0" name=""/>
        <dsp:cNvSpPr/>
      </dsp:nvSpPr>
      <dsp:spPr>
        <a:xfrm>
          <a:off x="4249685" y="705497"/>
          <a:ext cx="91440" cy="1916927"/>
        </a:xfrm>
        <a:custGeom>
          <a:avLst/>
          <a:gdLst/>
          <a:ahLst/>
          <a:cxnLst/>
          <a:rect l="0" t="0" r="0" b="0"/>
          <a:pathLst>
            <a:path>
              <a:moveTo>
                <a:pt x="45720" y="0"/>
              </a:moveTo>
              <a:lnTo>
                <a:pt x="45720" y="1916927"/>
              </a:lnTo>
              <a:lnTo>
                <a:pt x="132853" y="1916927"/>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CABAFA4-571E-4B8D-BC5D-39E822B90EE5}">
      <dsp:nvSpPr>
        <dsp:cNvPr id="0" name=""/>
        <dsp:cNvSpPr/>
      </dsp:nvSpPr>
      <dsp:spPr>
        <a:xfrm>
          <a:off x="4249685" y="705497"/>
          <a:ext cx="91440" cy="1504497"/>
        </a:xfrm>
        <a:custGeom>
          <a:avLst/>
          <a:gdLst/>
          <a:ahLst/>
          <a:cxnLst/>
          <a:rect l="0" t="0" r="0" b="0"/>
          <a:pathLst>
            <a:path>
              <a:moveTo>
                <a:pt x="45720" y="0"/>
              </a:moveTo>
              <a:lnTo>
                <a:pt x="45720" y="1504497"/>
              </a:lnTo>
              <a:lnTo>
                <a:pt x="132853" y="1504497"/>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345AECB-0CDE-4986-B392-7CF9ED7A880B}">
      <dsp:nvSpPr>
        <dsp:cNvPr id="0" name=""/>
        <dsp:cNvSpPr/>
      </dsp:nvSpPr>
      <dsp:spPr>
        <a:xfrm>
          <a:off x="4249685" y="705497"/>
          <a:ext cx="91440" cy="1092067"/>
        </a:xfrm>
        <a:custGeom>
          <a:avLst/>
          <a:gdLst/>
          <a:ahLst/>
          <a:cxnLst/>
          <a:rect l="0" t="0" r="0" b="0"/>
          <a:pathLst>
            <a:path>
              <a:moveTo>
                <a:pt x="45720" y="0"/>
              </a:moveTo>
              <a:lnTo>
                <a:pt x="45720" y="1092067"/>
              </a:lnTo>
              <a:lnTo>
                <a:pt x="132853" y="1092067"/>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AF4331A-7572-426D-8C5F-2D548D198A93}">
      <dsp:nvSpPr>
        <dsp:cNvPr id="0" name=""/>
        <dsp:cNvSpPr/>
      </dsp:nvSpPr>
      <dsp:spPr>
        <a:xfrm>
          <a:off x="4249685" y="705497"/>
          <a:ext cx="91440" cy="679637"/>
        </a:xfrm>
        <a:custGeom>
          <a:avLst/>
          <a:gdLst/>
          <a:ahLst/>
          <a:cxnLst/>
          <a:rect l="0" t="0" r="0" b="0"/>
          <a:pathLst>
            <a:path>
              <a:moveTo>
                <a:pt x="45720" y="0"/>
              </a:moveTo>
              <a:lnTo>
                <a:pt x="45720" y="679637"/>
              </a:lnTo>
              <a:lnTo>
                <a:pt x="132853" y="679637"/>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5F7C8E5-E1DB-44B9-9397-6D86230198A2}">
      <dsp:nvSpPr>
        <dsp:cNvPr id="0" name=""/>
        <dsp:cNvSpPr/>
      </dsp:nvSpPr>
      <dsp:spPr>
        <a:xfrm>
          <a:off x="4249685" y="705497"/>
          <a:ext cx="91440" cy="267208"/>
        </a:xfrm>
        <a:custGeom>
          <a:avLst/>
          <a:gdLst/>
          <a:ahLst/>
          <a:cxnLst/>
          <a:rect l="0" t="0" r="0" b="0"/>
          <a:pathLst>
            <a:path>
              <a:moveTo>
                <a:pt x="45720" y="0"/>
              </a:moveTo>
              <a:lnTo>
                <a:pt x="45720" y="267208"/>
              </a:lnTo>
              <a:lnTo>
                <a:pt x="132853" y="26720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C1D3783-0332-4C0E-87CD-4588559630AF}">
      <dsp:nvSpPr>
        <dsp:cNvPr id="0" name=""/>
        <dsp:cNvSpPr/>
      </dsp:nvSpPr>
      <dsp:spPr>
        <a:xfrm>
          <a:off x="3400839" y="293067"/>
          <a:ext cx="1126920" cy="121986"/>
        </a:xfrm>
        <a:custGeom>
          <a:avLst/>
          <a:gdLst/>
          <a:ahLst/>
          <a:cxnLst/>
          <a:rect l="0" t="0" r="0" b="0"/>
          <a:pathLst>
            <a:path>
              <a:moveTo>
                <a:pt x="0" y="0"/>
              </a:moveTo>
              <a:lnTo>
                <a:pt x="0" y="60993"/>
              </a:lnTo>
              <a:lnTo>
                <a:pt x="1126920" y="60993"/>
              </a:lnTo>
              <a:lnTo>
                <a:pt x="1126920" y="121986"/>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69B9BD9-2672-4403-A0F3-BE47DD1E5663}">
      <dsp:nvSpPr>
        <dsp:cNvPr id="0" name=""/>
        <dsp:cNvSpPr/>
      </dsp:nvSpPr>
      <dsp:spPr>
        <a:xfrm>
          <a:off x="3546811" y="705497"/>
          <a:ext cx="91440" cy="3979076"/>
        </a:xfrm>
        <a:custGeom>
          <a:avLst/>
          <a:gdLst/>
          <a:ahLst/>
          <a:cxnLst/>
          <a:rect l="0" t="0" r="0" b="0"/>
          <a:pathLst>
            <a:path>
              <a:moveTo>
                <a:pt x="45720" y="0"/>
              </a:moveTo>
              <a:lnTo>
                <a:pt x="45720" y="3979076"/>
              </a:lnTo>
              <a:lnTo>
                <a:pt x="132853" y="397907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F7365BF-2BAA-4A12-A2DB-F9882AEB23E4}">
      <dsp:nvSpPr>
        <dsp:cNvPr id="0" name=""/>
        <dsp:cNvSpPr/>
      </dsp:nvSpPr>
      <dsp:spPr>
        <a:xfrm>
          <a:off x="3546811" y="705497"/>
          <a:ext cx="91440" cy="3566646"/>
        </a:xfrm>
        <a:custGeom>
          <a:avLst/>
          <a:gdLst/>
          <a:ahLst/>
          <a:cxnLst/>
          <a:rect l="0" t="0" r="0" b="0"/>
          <a:pathLst>
            <a:path>
              <a:moveTo>
                <a:pt x="45720" y="0"/>
              </a:moveTo>
              <a:lnTo>
                <a:pt x="45720" y="3566646"/>
              </a:lnTo>
              <a:lnTo>
                <a:pt x="132853" y="356664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6C0A6D3-C27A-4058-BE2D-83CBD9445BD9}">
      <dsp:nvSpPr>
        <dsp:cNvPr id="0" name=""/>
        <dsp:cNvSpPr/>
      </dsp:nvSpPr>
      <dsp:spPr>
        <a:xfrm>
          <a:off x="3546811" y="705497"/>
          <a:ext cx="91440" cy="3154216"/>
        </a:xfrm>
        <a:custGeom>
          <a:avLst/>
          <a:gdLst/>
          <a:ahLst/>
          <a:cxnLst/>
          <a:rect l="0" t="0" r="0" b="0"/>
          <a:pathLst>
            <a:path>
              <a:moveTo>
                <a:pt x="45720" y="0"/>
              </a:moveTo>
              <a:lnTo>
                <a:pt x="45720" y="3154216"/>
              </a:lnTo>
              <a:lnTo>
                <a:pt x="132853" y="315421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AFE206F-5AB8-4E50-9BCF-55A43589E5AA}">
      <dsp:nvSpPr>
        <dsp:cNvPr id="0" name=""/>
        <dsp:cNvSpPr/>
      </dsp:nvSpPr>
      <dsp:spPr>
        <a:xfrm>
          <a:off x="3546811" y="705497"/>
          <a:ext cx="91440" cy="2741786"/>
        </a:xfrm>
        <a:custGeom>
          <a:avLst/>
          <a:gdLst/>
          <a:ahLst/>
          <a:cxnLst/>
          <a:rect l="0" t="0" r="0" b="0"/>
          <a:pathLst>
            <a:path>
              <a:moveTo>
                <a:pt x="45720" y="0"/>
              </a:moveTo>
              <a:lnTo>
                <a:pt x="45720" y="2741786"/>
              </a:lnTo>
              <a:lnTo>
                <a:pt x="132853" y="274178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A3E0B75-F110-4A95-AF67-6E3C744650DE}">
      <dsp:nvSpPr>
        <dsp:cNvPr id="0" name=""/>
        <dsp:cNvSpPr/>
      </dsp:nvSpPr>
      <dsp:spPr>
        <a:xfrm>
          <a:off x="3546811" y="705497"/>
          <a:ext cx="91440" cy="2329356"/>
        </a:xfrm>
        <a:custGeom>
          <a:avLst/>
          <a:gdLst/>
          <a:ahLst/>
          <a:cxnLst/>
          <a:rect l="0" t="0" r="0" b="0"/>
          <a:pathLst>
            <a:path>
              <a:moveTo>
                <a:pt x="45720" y="0"/>
              </a:moveTo>
              <a:lnTo>
                <a:pt x="45720" y="2329356"/>
              </a:lnTo>
              <a:lnTo>
                <a:pt x="132853" y="232935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9C9F698-DC6D-4AF0-8D92-E9DEC26E67B1}">
      <dsp:nvSpPr>
        <dsp:cNvPr id="0" name=""/>
        <dsp:cNvSpPr/>
      </dsp:nvSpPr>
      <dsp:spPr>
        <a:xfrm>
          <a:off x="3546811" y="705497"/>
          <a:ext cx="91440" cy="1916927"/>
        </a:xfrm>
        <a:custGeom>
          <a:avLst/>
          <a:gdLst/>
          <a:ahLst/>
          <a:cxnLst/>
          <a:rect l="0" t="0" r="0" b="0"/>
          <a:pathLst>
            <a:path>
              <a:moveTo>
                <a:pt x="45720" y="0"/>
              </a:moveTo>
              <a:lnTo>
                <a:pt x="45720" y="1916927"/>
              </a:lnTo>
              <a:lnTo>
                <a:pt x="132853" y="1916927"/>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2D84C9F-F688-4248-9871-76F9E6FE5A57}">
      <dsp:nvSpPr>
        <dsp:cNvPr id="0" name=""/>
        <dsp:cNvSpPr/>
      </dsp:nvSpPr>
      <dsp:spPr>
        <a:xfrm>
          <a:off x="3546811" y="705497"/>
          <a:ext cx="91440" cy="1504497"/>
        </a:xfrm>
        <a:custGeom>
          <a:avLst/>
          <a:gdLst/>
          <a:ahLst/>
          <a:cxnLst/>
          <a:rect l="0" t="0" r="0" b="0"/>
          <a:pathLst>
            <a:path>
              <a:moveTo>
                <a:pt x="45720" y="0"/>
              </a:moveTo>
              <a:lnTo>
                <a:pt x="45720" y="1504497"/>
              </a:lnTo>
              <a:lnTo>
                <a:pt x="132853" y="1504497"/>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44A2B91-2456-42E5-A801-7AAD60803A4D}">
      <dsp:nvSpPr>
        <dsp:cNvPr id="0" name=""/>
        <dsp:cNvSpPr/>
      </dsp:nvSpPr>
      <dsp:spPr>
        <a:xfrm>
          <a:off x="3546811" y="705497"/>
          <a:ext cx="91440" cy="1092067"/>
        </a:xfrm>
        <a:custGeom>
          <a:avLst/>
          <a:gdLst/>
          <a:ahLst/>
          <a:cxnLst/>
          <a:rect l="0" t="0" r="0" b="0"/>
          <a:pathLst>
            <a:path>
              <a:moveTo>
                <a:pt x="45720" y="0"/>
              </a:moveTo>
              <a:lnTo>
                <a:pt x="45720" y="1092067"/>
              </a:lnTo>
              <a:lnTo>
                <a:pt x="132853" y="1092067"/>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2055C59-D07C-4ACD-9F82-6F24B7EFE54C}">
      <dsp:nvSpPr>
        <dsp:cNvPr id="0" name=""/>
        <dsp:cNvSpPr/>
      </dsp:nvSpPr>
      <dsp:spPr>
        <a:xfrm>
          <a:off x="3546811" y="705497"/>
          <a:ext cx="91440" cy="679637"/>
        </a:xfrm>
        <a:custGeom>
          <a:avLst/>
          <a:gdLst/>
          <a:ahLst/>
          <a:cxnLst/>
          <a:rect l="0" t="0" r="0" b="0"/>
          <a:pathLst>
            <a:path>
              <a:moveTo>
                <a:pt x="45720" y="0"/>
              </a:moveTo>
              <a:lnTo>
                <a:pt x="45720" y="679637"/>
              </a:lnTo>
              <a:lnTo>
                <a:pt x="132853" y="679637"/>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33592A5-6679-4455-B89D-A746526674B8}">
      <dsp:nvSpPr>
        <dsp:cNvPr id="0" name=""/>
        <dsp:cNvSpPr/>
      </dsp:nvSpPr>
      <dsp:spPr>
        <a:xfrm>
          <a:off x="3546811" y="705497"/>
          <a:ext cx="91440" cy="267208"/>
        </a:xfrm>
        <a:custGeom>
          <a:avLst/>
          <a:gdLst/>
          <a:ahLst/>
          <a:cxnLst/>
          <a:rect l="0" t="0" r="0" b="0"/>
          <a:pathLst>
            <a:path>
              <a:moveTo>
                <a:pt x="45720" y="0"/>
              </a:moveTo>
              <a:lnTo>
                <a:pt x="45720" y="267208"/>
              </a:lnTo>
              <a:lnTo>
                <a:pt x="132853" y="26720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14CEEBD-F52A-4ACC-8570-4729122D0A91}">
      <dsp:nvSpPr>
        <dsp:cNvPr id="0" name=""/>
        <dsp:cNvSpPr/>
      </dsp:nvSpPr>
      <dsp:spPr>
        <a:xfrm>
          <a:off x="3400839" y="293067"/>
          <a:ext cx="424047" cy="121986"/>
        </a:xfrm>
        <a:custGeom>
          <a:avLst/>
          <a:gdLst/>
          <a:ahLst/>
          <a:cxnLst/>
          <a:rect l="0" t="0" r="0" b="0"/>
          <a:pathLst>
            <a:path>
              <a:moveTo>
                <a:pt x="0" y="0"/>
              </a:moveTo>
              <a:lnTo>
                <a:pt x="0" y="60993"/>
              </a:lnTo>
              <a:lnTo>
                <a:pt x="424047" y="60993"/>
              </a:lnTo>
              <a:lnTo>
                <a:pt x="424047" y="121986"/>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0F246ED-2C14-4544-BDA5-706743EF6270}">
      <dsp:nvSpPr>
        <dsp:cNvPr id="0" name=""/>
        <dsp:cNvSpPr/>
      </dsp:nvSpPr>
      <dsp:spPr>
        <a:xfrm>
          <a:off x="2843938" y="1117927"/>
          <a:ext cx="91440" cy="679637"/>
        </a:xfrm>
        <a:custGeom>
          <a:avLst/>
          <a:gdLst/>
          <a:ahLst/>
          <a:cxnLst/>
          <a:rect l="0" t="0" r="0" b="0"/>
          <a:pathLst>
            <a:path>
              <a:moveTo>
                <a:pt x="45720" y="0"/>
              </a:moveTo>
              <a:lnTo>
                <a:pt x="45720" y="679637"/>
              </a:lnTo>
              <a:lnTo>
                <a:pt x="132853" y="679637"/>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46C41C6-1AB2-483D-A972-7F7490208E80}">
      <dsp:nvSpPr>
        <dsp:cNvPr id="0" name=""/>
        <dsp:cNvSpPr/>
      </dsp:nvSpPr>
      <dsp:spPr>
        <a:xfrm>
          <a:off x="2843938" y="1117927"/>
          <a:ext cx="91440" cy="267208"/>
        </a:xfrm>
        <a:custGeom>
          <a:avLst/>
          <a:gdLst/>
          <a:ahLst/>
          <a:cxnLst/>
          <a:rect l="0" t="0" r="0" b="0"/>
          <a:pathLst>
            <a:path>
              <a:moveTo>
                <a:pt x="45720" y="0"/>
              </a:moveTo>
              <a:lnTo>
                <a:pt x="45720" y="267208"/>
              </a:lnTo>
              <a:lnTo>
                <a:pt x="124232" y="267208"/>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C96F573-D70E-46D4-B743-63545A241B36}">
      <dsp:nvSpPr>
        <dsp:cNvPr id="0" name=""/>
        <dsp:cNvSpPr/>
      </dsp:nvSpPr>
      <dsp:spPr>
        <a:xfrm>
          <a:off x="3076293" y="705497"/>
          <a:ext cx="91440" cy="121986"/>
        </a:xfrm>
        <a:custGeom>
          <a:avLst/>
          <a:gdLst/>
          <a:ahLst/>
          <a:cxnLst/>
          <a:rect l="0" t="0" r="0" b="0"/>
          <a:pathLst>
            <a:path>
              <a:moveTo>
                <a:pt x="45720" y="0"/>
              </a:moveTo>
              <a:lnTo>
                <a:pt x="45720" y="12198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5DC604D-EF01-43BE-96F5-3AC269A589B1}">
      <dsp:nvSpPr>
        <dsp:cNvPr id="0" name=""/>
        <dsp:cNvSpPr/>
      </dsp:nvSpPr>
      <dsp:spPr>
        <a:xfrm>
          <a:off x="3122013" y="293067"/>
          <a:ext cx="278825" cy="121986"/>
        </a:xfrm>
        <a:custGeom>
          <a:avLst/>
          <a:gdLst/>
          <a:ahLst/>
          <a:cxnLst/>
          <a:rect l="0" t="0" r="0" b="0"/>
          <a:pathLst>
            <a:path>
              <a:moveTo>
                <a:pt x="278825" y="0"/>
              </a:moveTo>
              <a:lnTo>
                <a:pt x="278825" y="60993"/>
              </a:lnTo>
              <a:lnTo>
                <a:pt x="0" y="60993"/>
              </a:lnTo>
              <a:lnTo>
                <a:pt x="0" y="121986"/>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7DCB28B-0728-42F3-A9EA-C38A2F562FB1}">
      <dsp:nvSpPr>
        <dsp:cNvPr id="0" name=""/>
        <dsp:cNvSpPr/>
      </dsp:nvSpPr>
      <dsp:spPr>
        <a:xfrm>
          <a:off x="1995843" y="705497"/>
          <a:ext cx="91440" cy="2329356"/>
        </a:xfrm>
        <a:custGeom>
          <a:avLst/>
          <a:gdLst/>
          <a:ahLst/>
          <a:cxnLst/>
          <a:rect l="0" t="0" r="0" b="0"/>
          <a:pathLst>
            <a:path>
              <a:moveTo>
                <a:pt x="45720" y="0"/>
              </a:moveTo>
              <a:lnTo>
                <a:pt x="45720" y="2329356"/>
              </a:lnTo>
              <a:lnTo>
                <a:pt x="132853" y="232935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011B1CE-C63F-4D10-868D-4578ACC9C34F}">
      <dsp:nvSpPr>
        <dsp:cNvPr id="0" name=""/>
        <dsp:cNvSpPr/>
      </dsp:nvSpPr>
      <dsp:spPr>
        <a:xfrm>
          <a:off x="1995843" y="705497"/>
          <a:ext cx="91440" cy="1916927"/>
        </a:xfrm>
        <a:custGeom>
          <a:avLst/>
          <a:gdLst/>
          <a:ahLst/>
          <a:cxnLst/>
          <a:rect l="0" t="0" r="0" b="0"/>
          <a:pathLst>
            <a:path>
              <a:moveTo>
                <a:pt x="45720" y="0"/>
              </a:moveTo>
              <a:lnTo>
                <a:pt x="45720" y="1916927"/>
              </a:lnTo>
              <a:lnTo>
                <a:pt x="132853" y="1916927"/>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BBAC6D7-365F-4A86-BB4E-8D63AF577DFB}">
      <dsp:nvSpPr>
        <dsp:cNvPr id="0" name=""/>
        <dsp:cNvSpPr/>
      </dsp:nvSpPr>
      <dsp:spPr>
        <a:xfrm>
          <a:off x="1995843" y="705497"/>
          <a:ext cx="91440" cy="1504497"/>
        </a:xfrm>
        <a:custGeom>
          <a:avLst/>
          <a:gdLst/>
          <a:ahLst/>
          <a:cxnLst/>
          <a:rect l="0" t="0" r="0" b="0"/>
          <a:pathLst>
            <a:path>
              <a:moveTo>
                <a:pt x="45720" y="0"/>
              </a:moveTo>
              <a:lnTo>
                <a:pt x="45720" y="1504497"/>
              </a:lnTo>
              <a:lnTo>
                <a:pt x="132853" y="1504497"/>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A9012B5-2D66-403D-B77F-AF45C947D104}">
      <dsp:nvSpPr>
        <dsp:cNvPr id="0" name=""/>
        <dsp:cNvSpPr/>
      </dsp:nvSpPr>
      <dsp:spPr>
        <a:xfrm>
          <a:off x="1995843" y="705497"/>
          <a:ext cx="91440" cy="1092067"/>
        </a:xfrm>
        <a:custGeom>
          <a:avLst/>
          <a:gdLst/>
          <a:ahLst/>
          <a:cxnLst/>
          <a:rect l="0" t="0" r="0" b="0"/>
          <a:pathLst>
            <a:path>
              <a:moveTo>
                <a:pt x="45720" y="0"/>
              </a:moveTo>
              <a:lnTo>
                <a:pt x="45720" y="1092067"/>
              </a:lnTo>
              <a:lnTo>
                <a:pt x="132853" y="1092067"/>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9C8109C-3B46-4F53-A823-991F52B8E0C8}">
      <dsp:nvSpPr>
        <dsp:cNvPr id="0" name=""/>
        <dsp:cNvSpPr/>
      </dsp:nvSpPr>
      <dsp:spPr>
        <a:xfrm>
          <a:off x="1995843" y="705497"/>
          <a:ext cx="91440" cy="679637"/>
        </a:xfrm>
        <a:custGeom>
          <a:avLst/>
          <a:gdLst/>
          <a:ahLst/>
          <a:cxnLst/>
          <a:rect l="0" t="0" r="0" b="0"/>
          <a:pathLst>
            <a:path>
              <a:moveTo>
                <a:pt x="45720" y="0"/>
              </a:moveTo>
              <a:lnTo>
                <a:pt x="45720" y="679637"/>
              </a:lnTo>
              <a:lnTo>
                <a:pt x="132853" y="679637"/>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C7CF0D9-9405-424C-85BF-BC616B837611}">
      <dsp:nvSpPr>
        <dsp:cNvPr id="0" name=""/>
        <dsp:cNvSpPr/>
      </dsp:nvSpPr>
      <dsp:spPr>
        <a:xfrm>
          <a:off x="1995843" y="705497"/>
          <a:ext cx="91440" cy="267208"/>
        </a:xfrm>
        <a:custGeom>
          <a:avLst/>
          <a:gdLst/>
          <a:ahLst/>
          <a:cxnLst/>
          <a:rect l="0" t="0" r="0" b="0"/>
          <a:pathLst>
            <a:path>
              <a:moveTo>
                <a:pt x="45720" y="0"/>
              </a:moveTo>
              <a:lnTo>
                <a:pt x="45720" y="267208"/>
              </a:lnTo>
              <a:lnTo>
                <a:pt x="132853" y="26720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C54A2C0-C066-4786-85E8-6EE1DF2C03CC}">
      <dsp:nvSpPr>
        <dsp:cNvPr id="0" name=""/>
        <dsp:cNvSpPr/>
      </dsp:nvSpPr>
      <dsp:spPr>
        <a:xfrm>
          <a:off x="2273918" y="293067"/>
          <a:ext cx="1126920" cy="121986"/>
        </a:xfrm>
        <a:custGeom>
          <a:avLst/>
          <a:gdLst/>
          <a:ahLst/>
          <a:cxnLst/>
          <a:rect l="0" t="0" r="0" b="0"/>
          <a:pathLst>
            <a:path>
              <a:moveTo>
                <a:pt x="1126920" y="0"/>
              </a:moveTo>
              <a:lnTo>
                <a:pt x="1126920" y="60993"/>
              </a:lnTo>
              <a:lnTo>
                <a:pt x="0" y="60993"/>
              </a:lnTo>
              <a:lnTo>
                <a:pt x="0" y="121986"/>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D82B48F-D22E-4777-B95B-492403D9371D}">
      <dsp:nvSpPr>
        <dsp:cNvPr id="0" name=""/>
        <dsp:cNvSpPr/>
      </dsp:nvSpPr>
      <dsp:spPr>
        <a:xfrm>
          <a:off x="3110395" y="2624"/>
          <a:ext cx="580887" cy="290443"/>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Requirements</a:t>
          </a:r>
        </a:p>
      </dsp:txBody>
      <dsp:txXfrm>
        <a:off x="3110395" y="2624"/>
        <a:ext cx="580887" cy="290443"/>
      </dsp:txXfrm>
    </dsp:sp>
    <dsp:sp modelId="{7C711AFE-ACDC-4D63-BF24-6907322B63A7}">
      <dsp:nvSpPr>
        <dsp:cNvPr id="0" name=""/>
        <dsp:cNvSpPr/>
      </dsp:nvSpPr>
      <dsp:spPr>
        <a:xfrm>
          <a:off x="1983474" y="415054"/>
          <a:ext cx="580887" cy="290443"/>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a:t>Stakeholder Template</a:t>
          </a:r>
        </a:p>
      </dsp:txBody>
      <dsp:txXfrm>
        <a:off x="1983474" y="415054"/>
        <a:ext cx="580887" cy="290443"/>
      </dsp:txXfrm>
    </dsp:sp>
    <dsp:sp modelId="{A6E15371-6DA1-462D-A740-9AD5DFF50888}">
      <dsp:nvSpPr>
        <dsp:cNvPr id="0" name=""/>
        <dsp:cNvSpPr/>
      </dsp:nvSpPr>
      <dsp:spPr>
        <a:xfrm>
          <a:off x="2128696" y="827483"/>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a:t>Identify Stakeholders</a:t>
          </a:r>
        </a:p>
      </dsp:txBody>
      <dsp:txXfrm>
        <a:off x="2128696" y="827483"/>
        <a:ext cx="580887" cy="290443"/>
      </dsp:txXfrm>
    </dsp:sp>
    <dsp:sp modelId="{01DFB28D-6D5F-4123-90DD-4A57F97C0D1F}">
      <dsp:nvSpPr>
        <dsp:cNvPr id="0" name=""/>
        <dsp:cNvSpPr/>
      </dsp:nvSpPr>
      <dsp:spPr>
        <a:xfrm>
          <a:off x="2128696" y="1239913"/>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Conduct Stakeholder Interview</a:t>
          </a:r>
        </a:p>
      </dsp:txBody>
      <dsp:txXfrm>
        <a:off x="2128696" y="1239913"/>
        <a:ext cx="580887" cy="290443"/>
      </dsp:txXfrm>
    </dsp:sp>
    <dsp:sp modelId="{8B9C132E-B581-48B6-95BB-152DAF5CB08B}">
      <dsp:nvSpPr>
        <dsp:cNvPr id="0" name=""/>
        <dsp:cNvSpPr/>
      </dsp:nvSpPr>
      <dsp:spPr>
        <a:xfrm>
          <a:off x="2128696" y="1652343"/>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Identify and document stakeholder objectives</a:t>
          </a:r>
        </a:p>
      </dsp:txBody>
      <dsp:txXfrm>
        <a:off x="2128696" y="1652343"/>
        <a:ext cx="580887" cy="290443"/>
      </dsp:txXfrm>
    </dsp:sp>
    <dsp:sp modelId="{48D7E91F-D5CF-4BCE-A4D5-33959A1333D6}">
      <dsp:nvSpPr>
        <dsp:cNvPr id="0" name=""/>
        <dsp:cNvSpPr/>
      </dsp:nvSpPr>
      <dsp:spPr>
        <a:xfrm>
          <a:off x="2128696" y="2064773"/>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Create Draft Template</a:t>
          </a:r>
        </a:p>
      </dsp:txBody>
      <dsp:txXfrm>
        <a:off x="2128696" y="2064773"/>
        <a:ext cx="580887" cy="290443"/>
      </dsp:txXfrm>
    </dsp:sp>
    <dsp:sp modelId="{45F67354-44A4-473D-A560-CCD5647F31B3}">
      <dsp:nvSpPr>
        <dsp:cNvPr id="0" name=""/>
        <dsp:cNvSpPr/>
      </dsp:nvSpPr>
      <dsp:spPr>
        <a:xfrm>
          <a:off x="2128696" y="2477203"/>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Review Draft Template</a:t>
          </a:r>
        </a:p>
      </dsp:txBody>
      <dsp:txXfrm>
        <a:off x="2128696" y="2477203"/>
        <a:ext cx="580887" cy="290443"/>
      </dsp:txXfrm>
    </dsp:sp>
    <dsp:sp modelId="{4864187A-FDFE-49AA-82D2-EE513A6BB298}">
      <dsp:nvSpPr>
        <dsp:cNvPr id="0" name=""/>
        <dsp:cNvSpPr/>
      </dsp:nvSpPr>
      <dsp:spPr>
        <a:xfrm>
          <a:off x="2128696" y="2889632"/>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a:t>Final Draft Template</a:t>
          </a:r>
        </a:p>
      </dsp:txBody>
      <dsp:txXfrm>
        <a:off x="2128696" y="2889632"/>
        <a:ext cx="580887" cy="290443"/>
      </dsp:txXfrm>
    </dsp:sp>
    <dsp:sp modelId="{C85BA062-4E89-4A87-8E94-A81921D8489D}">
      <dsp:nvSpPr>
        <dsp:cNvPr id="0" name=""/>
        <dsp:cNvSpPr/>
      </dsp:nvSpPr>
      <dsp:spPr>
        <a:xfrm>
          <a:off x="2831569" y="415054"/>
          <a:ext cx="580887" cy="290443"/>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Requirement Specific Doc</a:t>
          </a:r>
        </a:p>
      </dsp:txBody>
      <dsp:txXfrm>
        <a:off x="2831569" y="415054"/>
        <a:ext cx="580887" cy="290443"/>
      </dsp:txXfrm>
    </dsp:sp>
    <dsp:sp modelId="{49FA7D79-68D7-4820-8A06-13E8E0D320E7}">
      <dsp:nvSpPr>
        <dsp:cNvPr id="0" name=""/>
        <dsp:cNvSpPr/>
      </dsp:nvSpPr>
      <dsp:spPr>
        <a:xfrm>
          <a:off x="2831569" y="827483"/>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Technical </a:t>
          </a:r>
          <a:r>
            <a:rPr lang="en-IN" sz="500" kern="1200" dirty="0" err="1"/>
            <a:t>Req</a:t>
          </a:r>
          <a:endParaRPr lang="en-IN" sz="500" kern="1200" dirty="0"/>
        </a:p>
      </dsp:txBody>
      <dsp:txXfrm>
        <a:off x="2831569" y="827483"/>
        <a:ext cx="580887" cy="290443"/>
      </dsp:txXfrm>
    </dsp:sp>
    <dsp:sp modelId="{532157C1-C414-4321-9ACB-604E3A6FA391}">
      <dsp:nvSpPr>
        <dsp:cNvPr id="0" name=""/>
        <dsp:cNvSpPr/>
      </dsp:nvSpPr>
      <dsp:spPr>
        <a:xfrm>
          <a:off x="2968171" y="1239913"/>
          <a:ext cx="580887" cy="290443"/>
        </a:xfrm>
        <a:prstGeom prst="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Front end</a:t>
          </a:r>
        </a:p>
      </dsp:txBody>
      <dsp:txXfrm>
        <a:off x="2968171" y="1239913"/>
        <a:ext cx="580887" cy="290443"/>
      </dsp:txXfrm>
    </dsp:sp>
    <dsp:sp modelId="{D02A03EA-ADE5-452B-8F7E-403B71F00D82}">
      <dsp:nvSpPr>
        <dsp:cNvPr id="0" name=""/>
        <dsp:cNvSpPr/>
      </dsp:nvSpPr>
      <dsp:spPr>
        <a:xfrm>
          <a:off x="2976791" y="1652343"/>
          <a:ext cx="580887" cy="290443"/>
        </a:xfrm>
        <a:prstGeom prst="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Backend</a:t>
          </a:r>
        </a:p>
      </dsp:txBody>
      <dsp:txXfrm>
        <a:off x="2976791" y="1652343"/>
        <a:ext cx="580887" cy="290443"/>
      </dsp:txXfrm>
    </dsp:sp>
    <dsp:sp modelId="{D8482260-41DA-49AD-82A3-D08DAE460701}">
      <dsp:nvSpPr>
        <dsp:cNvPr id="0" name=""/>
        <dsp:cNvSpPr/>
      </dsp:nvSpPr>
      <dsp:spPr>
        <a:xfrm>
          <a:off x="3534443" y="415054"/>
          <a:ext cx="580887" cy="290443"/>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Wireframes</a:t>
          </a:r>
        </a:p>
      </dsp:txBody>
      <dsp:txXfrm>
        <a:off x="3534443" y="415054"/>
        <a:ext cx="580887" cy="290443"/>
      </dsp:txXfrm>
    </dsp:sp>
    <dsp:sp modelId="{C9745486-C422-4854-93BB-544B4C435F00}">
      <dsp:nvSpPr>
        <dsp:cNvPr id="0" name=""/>
        <dsp:cNvSpPr/>
      </dsp:nvSpPr>
      <dsp:spPr>
        <a:xfrm>
          <a:off x="3679664" y="827483"/>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Auction Listing Page</a:t>
          </a:r>
        </a:p>
      </dsp:txBody>
      <dsp:txXfrm>
        <a:off x="3679664" y="827483"/>
        <a:ext cx="580887" cy="290443"/>
      </dsp:txXfrm>
    </dsp:sp>
    <dsp:sp modelId="{D37DF646-4671-443D-BFFC-245BAC1F501B}">
      <dsp:nvSpPr>
        <dsp:cNvPr id="0" name=""/>
        <dsp:cNvSpPr/>
      </dsp:nvSpPr>
      <dsp:spPr>
        <a:xfrm>
          <a:off x="3679664" y="1239913"/>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Auction Details Page</a:t>
          </a:r>
        </a:p>
      </dsp:txBody>
      <dsp:txXfrm>
        <a:off x="3679664" y="1239913"/>
        <a:ext cx="580887" cy="290443"/>
      </dsp:txXfrm>
    </dsp:sp>
    <dsp:sp modelId="{4BB924DF-9241-4230-971E-7A4F14768C47}">
      <dsp:nvSpPr>
        <dsp:cNvPr id="0" name=""/>
        <dsp:cNvSpPr/>
      </dsp:nvSpPr>
      <dsp:spPr>
        <a:xfrm>
          <a:off x="3679664" y="1652343"/>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Auction Registration Page </a:t>
          </a:r>
        </a:p>
      </dsp:txBody>
      <dsp:txXfrm>
        <a:off x="3679664" y="1652343"/>
        <a:ext cx="580887" cy="290443"/>
      </dsp:txXfrm>
    </dsp:sp>
    <dsp:sp modelId="{3511A7FE-BB11-4853-B159-E203E544E147}">
      <dsp:nvSpPr>
        <dsp:cNvPr id="0" name=""/>
        <dsp:cNvSpPr/>
      </dsp:nvSpPr>
      <dsp:spPr>
        <a:xfrm>
          <a:off x="3679664" y="2064773"/>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Bid Management Page</a:t>
          </a:r>
        </a:p>
      </dsp:txBody>
      <dsp:txXfrm>
        <a:off x="3679664" y="2064773"/>
        <a:ext cx="580887" cy="290443"/>
      </dsp:txXfrm>
    </dsp:sp>
    <dsp:sp modelId="{B201BE8A-444E-4314-9EE7-611FA7CC6AD2}">
      <dsp:nvSpPr>
        <dsp:cNvPr id="0" name=""/>
        <dsp:cNvSpPr/>
      </dsp:nvSpPr>
      <dsp:spPr>
        <a:xfrm>
          <a:off x="3679664" y="2477203"/>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Supplier Verification page</a:t>
          </a:r>
        </a:p>
      </dsp:txBody>
      <dsp:txXfrm>
        <a:off x="3679664" y="2477203"/>
        <a:ext cx="580887" cy="290443"/>
      </dsp:txXfrm>
    </dsp:sp>
    <dsp:sp modelId="{3681408F-F1E8-4B93-AA1E-510D68E83FBD}">
      <dsp:nvSpPr>
        <dsp:cNvPr id="0" name=""/>
        <dsp:cNvSpPr/>
      </dsp:nvSpPr>
      <dsp:spPr>
        <a:xfrm>
          <a:off x="3679664" y="2889632"/>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Transaction &amp; Order History Page</a:t>
          </a:r>
        </a:p>
      </dsp:txBody>
      <dsp:txXfrm>
        <a:off x="3679664" y="2889632"/>
        <a:ext cx="580887" cy="290443"/>
      </dsp:txXfrm>
    </dsp:sp>
    <dsp:sp modelId="{FEB229D5-A65A-40BD-86AA-9CC652F0FE51}">
      <dsp:nvSpPr>
        <dsp:cNvPr id="0" name=""/>
        <dsp:cNvSpPr/>
      </dsp:nvSpPr>
      <dsp:spPr>
        <a:xfrm>
          <a:off x="3679664" y="3302062"/>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a:t>Notification &amp; Alerts Page</a:t>
          </a:r>
        </a:p>
      </dsp:txBody>
      <dsp:txXfrm>
        <a:off x="3679664" y="3302062"/>
        <a:ext cx="580887" cy="290443"/>
      </dsp:txXfrm>
    </dsp:sp>
    <dsp:sp modelId="{1507BED0-55AE-491A-B50D-3EFB7866BB44}">
      <dsp:nvSpPr>
        <dsp:cNvPr id="0" name=""/>
        <dsp:cNvSpPr/>
      </dsp:nvSpPr>
      <dsp:spPr>
        <a:xfrm>
          <a:off x="3679664" y="3714492"/>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Review Wireframes with Leads</a:t>
          </a:r>
        </a:p>
      </dsp:txBody>
      <dsp:txXfrm>
        <a:off x="3679664" y="3714492"/>
        <a:ext cx="580887" cy="290443"/>
      </dsp:txXfrm>
    </dsp:sp>
    <dsp:sp modelId="{B14AFFF6-8140-424D-BD93-2D118E7D6A34}">
      <dsp:nvSpPr>
        <dsp:cNvPr id="0" name=""/>
        <dsp:cNvSpPr/>
      </dsp:nvSpPr>
      <dsp:spPr>
        <a:xfrm>
          <a:off x="3679664" y="4126922"/>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Update Wireframes</a:t>
          </a:r>
        </a:p>
      </dsp:txBody>
      <dsp:txXfrm>
        <a:off x="3679664" y="4126922"/>
        <a:ext cx="580887" cy="290443"/>
      </dsp:txXfrm>
    </dsp:sp>
    <dsp:sp modelId="{F21EA33C-891E-4C72-AC27-2FF70CD64C21}">
      <dsp:nvSpPr>
        <dsp:cNvPr id="0" name=""/>
        <dsp:cNvSpPr/>
      </dsp:nvSpPr>
      <dsp:spPr>
        <a:xfrm>
          <a:off x="3679664" y="4539352"/>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a:t>Review Wireframes with client and get signoff</a:t>
          </a:r>
        </a:p>
      </dsp:txBody>
      <dsp:txXfrm>
        <a:off x="3679664" y="4539352"/>
        <a:ext cx="580887" cy="290443"/>
      </dsp:txXfrm>
    </dsp:sp>
    <dsp:sp modelId="{18BCAE21-CBC7-4AD9-9FA2-7AE41702FC6C}">
      <dsp:nvSpPr>
        <dsp:cNvPr id="0" name=""/>
        <dsp:cNvSpPr/>
      </dsp:nvSpPr>
      <dsp:spPr>
        <a:xfrm>
          <a:off x="4237316" y="415054"/>
          <a:ext cx="580887" cy="290443"/>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App Map</a:t>
          </a:r>
        </a:p>
      </dsp:txBody>
      <dsp:txXfrm>
        <a:off x="4237316" y="415054"/>
        <a:ext cx="580887" cy="290443"/>
      </dsp:txXfrm>
    </dsp:sp>
    <dsp:sp modelId="{2A92F99B-3A43-431E-B8AC-99C7F95A81A2}">
      <dsp:nvSpPr>
        <dsp:cNvPr id="0" name=""/>
        <dsp:cNvSpPr/>
      </dsp:nvSpPr>
      <dsp:spPr>
        <a:xfrm>
          <a:off x="4382538" y="827483"/>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Task Name</a:t>
          </a:r>
        </a:p>
      </dsp:txBody>
      <dsp:txXfrm>
        <a:off x="4382538" y="827483"/>
        <a:ext cx="580887" cy="290443"/>
      </dsp:txXfrm>
    </dsp:sp>
    <dsp:sp modelId="{F2591FED-1E79-4654-BB2B-E4FAB41C2C69}">
      <dsp:nvSpPr>
        <dsp:cNvPr id="0" name=""/>
        <dsp:cNvSpPr/>
      </dsp:nvSpPr>
      <dsp:spPr>
        <a:xfrm>
          <a:off x="4382538" y="1239913"/>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Review </a:t>
          </a:r>
          <a:r>
            <a:rPr lang="en-IN" sz="500" kern="1200" dirty="0" err="1"/>
            <a:t>exisiting</a:t>
          </a:r>
          <a:r>
            <a:rPr lang="en-IN" sz="500" kern="1200" dirty="0"/>
            <a:t> dashboard applications</a:t>
          </a:r>
        </a:p>
      </dsp:txBody>
      <dsp:txXfrm>
        <a:off x="4382538" y="1239913"/>
        <a:ext cx="580887" cy="290443"/>
      </dsp:txXfrm>
    </dsp:sp>
    <dsp:sp modelId="{12C597AB-5C25-48B4-B37D-8279E2AEC302}">
      <dsp:nvSpPr>
        <dsp:cNvPr id="0" name=""/>
        <dsp:cNvSpPr/>
      </dsp:nvSpPr>
      <dsp:spPr>
        <a:xfrm>
          <a:off x="4382538" y="1652343"/>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a:t>Identify User Roles and Navigation Paths</a:t>
          </a:r>
        </a:p>
      </dsp:txBody>
      <dsp:txXfrm>
        <a:off x="4382538" y="1652343"/>
        <a:ext cx="580887" cy="290443"/>
      </dsp:txXfrm>
    </dsp:sp>
    <dsp:sp modelId="{458640C6-09C8-4D54-8130-D3B0AF8CC263}">
      <dsp:nvSpPr>
        <dsp:cNvPr id="0" name=""/>
        <dsp:cNvSpPr/>
      </dsp:nvSpPr>
      <dsp:spPr>
        <a:xfrm>
          <a:off x="4382538" y="2064773"/>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a:t>Document Integration Points</a:t>
          </a:r>
        </a:p>
      </dsp:txBody>
      <dsp:txXfrm>
        <a:off x="4382538" y="2064773"/>
        <a:ext cx="580887" cy="290443"/>
      </dsp:txXfrm>
    </dsp:sp>
    <dsp:sp modelId="{05B300C6-CA9D-4B97-8527-09C8C7FBEE6F}">
      <dsp:nvSpPr>
        <dsp:cNvPr id="0" name=""/>
        <dsp:cNvSpPr/>
      </dsp:nvSpPr>
      <dsp:spPr>
        <a:xfrm>
          <a:off x="4382538" y="2477203"/>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a:t>Create a Draft App Map</a:t>
          </a:r>
        </a:p>
      </dsp:txBody>
      <dsp:txXfrm>
        <a:off x="4382538" y="2477203"/>
        <a:ext cx="580887" cy="290443"/>
      </dsp:txXfrm>
    </dsp:sp>
    <dsp:sp modelId="{F32E9FEA-23B7-480B-96F6-C20A6FC51AA5}">
      <dsp:nvSpPr>
        <dsp:cNvPr id="0" name=""/>
        <dsp:cNvSpPr/>
      </dsp:nvSpPr>
      <dsp:spPr>
        <a:xfrm>
          <a:off x="4382538" y="2889632"/>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a:t>Review Draft App Map with leads</a:t>
          </a:r>
        </a:p>
      </dsp:txBody>
      <dsp:txXfrm>
        <a:off x="4382538" y="2889632"/>
        <a:ext cx="580887" cy="290443"/>
      </dsp:txXfrm>
    </dsp:sp>
    <dsp:sp modelId="{4BA77F1E-C630-4E98-82F0-A31DCB72CF58}">
      <dsp:nvSpPr>
        <dsp:cNvPr id="0" name=""/>
        <dsp:cNvSpPr/>
      </dsp:nvSpPr>
      <dsp:spPr>
        <a:xfrm>
          <a:off x="4382538" y="3302062"/>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a:t>Update App Map and create final App Map</a:t>
          </a:r>
        </a:p>
      </dsp:txBody>
      <dsp:txXfrm>
        <a:off x="4382538" y="3302062"/>
        <a:ext cx="580887" cy="29044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EE6ADB6-EF3F-46C2-923F-7E6C608E1CA7}">
      <dsp:nvSpPr>
        <dsp:cNvPr id="0" name=""/>
        <dsp:cNvSpPr/>
      </dsp:nvSpPr>
      <dsp:spPr>
        <a:xfrm>
          <a:off x="9662499" y="2340937"/>
          <a:ext cx="128821" cy="1614558"/>
        </a:xfrm>
        <a:custGeom>
          <a:avLst/>
          <a:gdLst/>
          <a:ahLst/>
          <a:cxnLst/>
          <a:rect l="0" t="0" r="0" b="0"/>
          <a:pathLst>
            <a:path>
              <a:moveTo>
                <a:pt x="0" y="0"/>
              </a:moveTo>
              <a:lnTo>
                <a:pt x="0" y="1614558"/>
              </a:lnTo>
              <a:lnTo>
                <a:pt x="128821" y="161455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56EDA59-7A1E-44B8-A19C-A9E77491B8EA}">
      <dsp:nvSpPr>
        <dsp:cNvPr id="0" name=""/>
        <dsp:cNvSpPr/>
      </dsp:nvSpPr>
      <dsp:spPr>
        <a:xfrm>
          <a:off x="9662499" y="2340937"/>
          <a:ext cx="128821" cy="1004805"/>
        </a:xfrm>
        <a:custGeom>
          <a:avLst/>
          <a:gdLst/>
          <a:ahLst/>
          <a:cxnLst/>
          <a:rect l="0" t="0" r="0" b="0"/>
          <a:pathLst>
            <a:path>
              <a:moveTo>
                <a:pt x="0" y="0"/>
              </a:moveTo>
              <a:lnTo>
                <a:pt x="0" y="1004805"/>
              </a:lnTo>
              <a:lnTo>
                <a:pt x="128821" y="100480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382EDF3-937D-4B98-A8A8-45FC3373F8EB}">
      <dsp:nvSpPr>
        <dsp:cNvPr id="0" name=""/>
        <dsp:cNvSpPr/>
      </dsp:nvSpPr>
      <dsp:spPr>
        <a:xfrm>
          <a:off x="9662499" y="2340937"/>
          <a:ext cx="138320" cy="107870"/>
        </a:xfrm>
        <a:custGeom>
          <a:avLst/>
          <a:gdLst/>
          <a:ahLst/>
          <a:cxnLst/>
          <a:rect l="0" t="0" r="0" b="0"/>
          <a:pathLst>
            <a:path>
              <a:moveTo>
                <a:pt x="0" y="0"/>
              </a:moveTo>
              <a:lnTo>
                <a:pt x="0" y="107870"/>
              </a:lnTo>
              <a:lnTo>
                <a:pt x="138320" y="107870"/>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780A717-2E96-4E97-8CA6-D9E4BE6EC04F}">
      <dsp:nvSpPr>
        <dsp:cNvPr id="0" name=""/>
        <dsp:cNvSpPr/>
      </dsp:nvSpPr>
      <dsp:spPr>
        <a:xfrm>
          <a:off x="8447285" y="1731184"/>
          <a:ext cx="1558736" cy="180349"/>
        </a:xfrm>
        <a:custGeom>
          <a:avLst/>
          <a:gdLst/>
          <a:ahLst/>
          <a:cxnLst/>
          <a:rect l="0" t="0" r="0" b="0"/>
          <a:pathLst>
            <a:path>
              <a:moveTo>
                <a:pt x="0" y="0"/>
              </a:moveTo>
              <a:lnTo>
                <a:pt x="0" y="90174"/>
              </a:lnTo>
              <a:lnTo>
                <a:pt x="1558736" y="90174"/>
              </a:lnTo>
              <a:lnTo>
                <a:pt x="1558736" y="180349"/>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01D2E90-64EE-40AB-A4D3-D04C0F27C900}">
      <dsp:nvSpPr>
        <dsp:cNvPr id="0" name=""/>
        <dsp:cNvSpPr/>
      </dsp:nvSpPr>
      <dsp:spPr>
        <a:xfrm>
          <a:off x="8623341" y="2340937"/>
          <a:ext cx="128821" cy="1614558"/>
        </a:xfrm>
        <a:custGeom>
          <a:avLst/>
          <a:gdLst/>
          <a:ahLst/>
          <a:cxnLst/>
          <a:rect l="0" t="0" r="0" b="0"/>
          <a:pathLst>
            <a:path>
              <a:moveTo>
                <a:pt x="0" y="0"/>
              </a:moveTo>
              <a:lnTo>
                <a:pt x="0" y="1614558"/>
              </a:lnTo>
              <a:lnTo>
                <a:pt x="128821" y="161455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4D6C54C-422D-4BF6-A745-22C6096865A8}">
      <dsp:nvSpPr>
        <dsp:cNvPr id="0" name=""/>
        <dsp:cNvSpPr/>
      </dsp:nvSpPr>
      <dsp:spPr>
        <a:xfrm>
          <a:off x="8623341" y="2340937"/>
          <a:ext cx="128821" cy="1004805"/>
        </a:xfrm>
        <a:custGeom>
          <a:avLst/>
          <a:gdLst/>
          <a:ahLst/>
          <a:cxnLst/>
          <a:rect l="0" t="0" r="0" b="0"/>
          <a:pathLst>
            <a:path>
              <a:moveTo>
                <a:pt x="0" y="0"/>
              </a:moveTo>
              <a:lnTo>
                <a:pt x="0" y="1004805"/>
              </a:lnTo>
              <a:lnTo>
                <a:pt x="128821" y="100480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A8F7C15-473F-49FB-A2C9-E5B3D01F9811}">
      <dsp:nvSpPr>
        <dsp:cNvPr id="0" name=""/>
        <dsp:cNvSpPr/>
      </dsp:nvSpPr>
      <dsp:spPr>
        <a:xfrm>
          <a:off x="8623341" y="2340937"/>
          <a:ext cx="128821" cy="395051"/>
        </a:xfrm>
        <a:custGeom>
          <a:avLst/>
          <a:gdLst/>
          <a:ahLst/>
          <a:cxnLst/>
          <a:rect l="0" t="0" r="0" b="0"/>
          <a:pathLst>
            <a:path>
              <a:moveTo>
                <a:pt x="0" y="0"/>
              </a:moveTo>
              <a:lnTo>
                <a:pt x="0" y="395051"/>
              </a:lnTo>
              <a:lnTo>
                <a:pt x="128821" y="395051"/>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50654E5-5B6A-4927-A153-1624EF085861}">
      <dsp:nvSpPr>
        <dsp:cNvPr id="0" name=""/>
        <dsp:cNvSpPr/>
      </dsp:nvSpPr>
      <dsp:spPr>
        <a:xfrm>
          <a:off x="8447285" y="1731184"/>
          <a:ext cx="519578" cy="180349"/>
        </a:xfrm>
        <a:custGeom>
          <a:avLst/>
          <a:gdLst/>
          <a:ahLst/>
          <a:cxnLst/>
          <a:rect l="0" t="0" r="0" b="0"/>
          <a:pathLst>
            <a:path>
              <a:moveTo>
                <a:pt x="0" y="0"/>
              </a:moveTo>
              <a:lnTo>
                <a:pt x="0" y="90174"/>
              </a:lnTo>
              <a:lnTo>
                <a:pt x="519578" y="90174"/>
              </a:lnTo>
              <a:lnTo>
                <a:pt x="519578" y="180349"/>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BC8852D-DDD5-4060-B6DD-762CBC83B29D}">
      <dsp:nvSpPr>
        <dsp:cNvPr id="0" name=""/>
        <dsp:cNvSpPr/>
      </dsp:nvSpPr>
      <dsp:spPr>
        <a:xfrm>
          <a:off x="7584184" y="2340937"/>
          <a:ext cx="128821" cy="1004805"/>
        </a:xfrm>
        <a:custGeom>
          <a:avLst/>
          <a:gdLst/>
          <a:ahLst/>
          <a:cxnLst/>
          <a:rect l="0" t="0" r="0" b="0"/>
          <a:pathLst>
            <a:path>
              <a:moveTo>
                <a:pt x="0" y="0"/>
              </a:moveTo>
              <a:lnTo>
                <a:pt x="0" y="1004805"/>
              </a:lnTo>
              <a:lnTo>
                <a:pt x="128821" y="100480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F594164-5D7F-45F5-86C0-45E33265FDB2}">
      <dsp:nvSpPr>
        <dsp:cNvPr id="0" name=""/>
        <dsp:cNvSpPr/>
      </dsp:nvSpPr>
      <dsp:spPr>
        <a:xfrm>
          <a:off x="7584184" y="2340937"/>
          <a:ext cx="128821" cy="395051"/>
        </a:xfrm>
        <a:custGeom>
          <a:avLst/>
          <a:gdLst/>
          <a:ahLst/>
          <a:cxnLst/>
          <a:rect l="0" t="0" r="0" b="0"/>
          <a:pathLst>
            <a:path>
              <a:moveTo>
                <a:pt x="0" y="0"/>
              </a:moveTo>
              <a:lnTo>
                <a:pt x="0" y="395051"/>
              </a:lnTo>
              <a:lnTo>
                <a:pt x="128821" y="395051"/>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AF6E441-7B46-4833-9E5A-398915E390A9}">
      <dsp:nvSpPr>
        <dsp:cNvPr id="0" name=""/>
        <dsp:cNvSpPr/>
      </dsp:nvSpPr>
      <dsp:spPr>
        <a:xfrm>
          <a:off x="7927707" y="1731184"/>
          <a:ext cx="519578" cy="180349"/>
        </a:xfrm>
        <a:custGeom>
          <a:avLst/>
          <a:gdLst/>
          <a:ahLst/>
          <a:cxnLst/>
          <a:rect l="0" t="0" r="0" b="0"/>
          <a:pathLst>
            <a:path>
              <a:moveTo>
                <a:pt x="519578" y="0"/>
              </a:moveTo>
              <a:lnTo>
                <a:pt x="519578" y="90174"/>
              </a:lnTo>
              <a:lnTo>
                <a:pt x="0" y="90174"/>
              </a:lnTo>
              <a:lnTo>
                <a:pt x="0" y="180349"/>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A913513-8E77-41E8-B517-5D1F2BF8869E}">
      <dsp:nvSpPr>
        <dsp:cNvPr id="0" name=""/>
        <dsp:cNvSpPr/>
      </dsp:nvSpPr>
      <dsp:spPr>
        <a:xfrm>
          <a:off x="6545026" y="2340937"/>
          <a:ext cx="128821" cy="1004805"/>
        </a:xfrm>
        <a:custGeom>
          <a:avLst/>
          <a:gdLst/>
          <a:ahLst/>
          <a:cxnLst/>
          <a:rect l="0" t="0" r="0" b="0"/>
          <a:pathLst>
            <a:path>
              <a:moveTo>
                <a:pt x="0" y="0"/>
              </a:moveTo>
              <a:lnTo>
                <a:pt x="0" y="1004805"/>
              </a:lnTo>
              <a:lnTo>
                <a:pt x="128821" y="100480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5F0F0BC-C91F-4B0E-81DF-770796913A15}">
      <dsp:nvSpPr>
        <dsp:cNvPr id="0" name=""/>
        <dsp:cNvSpPr/>
      </dsp:nvSpPr>
      <dsp:spPr>
        <a:xfrm>
          <a:off x="6545026" y="2340937"/>
          <a:ext cx="128821" cy="395051"/>
        </a:xfrm>
        <a:custGeom>
          <a:avLst/>
          <a:gdLst/>
          <a:ahLst/>
          <a:cxnLst/>
          <a:rect l="0" t="0" r="0" b="0"/>
          <a:pathLst>
            <a:path>
              <a:moveTo>
                <a:pt x="0" y="0"/>
              </a:moveTo>
              <a:lnTo>
                <a:pt x="0" y="395051"/>
              </a:lnTo>
              <a:lnTo>
                <a:pt x="128821" y="395051"/>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3EA33B8-BDB5-4176-B0EB-D946CDE0C55E}">
      <dsp:nvSpPr>
        <dsp:cNvPr id="0" name=""/>
        <dsp:cNvSpPr/>
      </dsp:nvSpPr>
      <dsp:spPr>
        <a:xfrm>
          <a:off x="6888549" y="1731184"/>
          <a:ext cx="1558736" cy="180349"/>
        </a:xfrm>
        <a:custGeom>
          <a:avLst/>
          <a:gdLst/>
          <a:ahLst/>
          <a:cxnLst/>
          <a:rect l="0" t="0" r="0" b="0"/>
          <a:pathLst>
            <a:path>
              <a:moveTo>
                <a:pt x="1558736" y="0"/>
              </a:moveTo>
              <a:lnTo>
                <a:pt x="1558736" y="90174"/>
              </a:lnTo>
              <a:lnTo>
                <a:pt x="0" y="90174"/>
              </a:lnTo>
              <a:lnTo>
                <a:pt x="0" y="180349"/>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08A5BF9-B2B6-4E78-96A6-3C6E9ED9F932}">
      <dsp:nvSpPr>
        <dsp:cNvPr id="0" name=""/>
        <dsp:cNvSpPr/>
      </dsp:nvSpPr>
      <dsp:spPr>
        <a:xfrm>
          <a:off x="5795716" y="1121430"/>
          <a:ext cx="2651569" cy="180349"/>
        </a:xfrm>
        <a:custGeom>
          <a:avLst/>
          <a:gdLst/>
          <a:ahLst/>
          <a:cxnLst/>
          <a:rect l="0" t="0" r="0" b="0"/>
          <a:pathLst>
            <a:path>
              <a:moveTo>
                <a:pt x="0" y="0"/>
              </a:moveTo>
              <a:lnTo>
                <a:pt x="0" y="90174"/>
              </a:lnTo>
              <a:lnTo>
                <a:pt x="2651569" y="90174"/>
              </a:lnTo>
              <a:lnTo>
                <a:pt x="2651569" y="180349"/>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B0A0E98-5A50-4C1E-8393-B500663CE8D8}">
      <dsp:nvSpPr>
        <dsp:cNvPr id="0" name=""/>
        <dsp:cNvSpPr/>
      </dsp:nvSpPr>
      <dsp:spPr>
        <a:xfrm>
          <a:off x="5505869" y="2340937"/>
          <a:ext cx="128821" cy="1004805"/>
        </a:xfrm>
        <a:custGeom>
          <a:avLst/>
          <a:gdLst/>
          <a:ahLst/>
          <a:cxnLst/>
          <a:rect l="0" t="0" r="0" b="0"/>
          <a:pathLst>
            <a:path>
              <a:moveTo>
                <a:pt x="0" y="0"/>
              </a:moveTo>
              <a:lnTo>
                <a:pt x="0" y="1004805"/>
              </a:lnTo>
              <a:lnTo>
                <a:pt x="128821" y="100480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9C6A5F7-B7BB-4B87-B09C-67EE71283C2C}">
      <dsp:nvSpPr>
        <dsp:cNvPr id="0" name=""/>
        <dsp:cNvSpPr/>
      </dsp:nvSpPr>
      <dsp:spPr>
        <a:xfrm>
          <a:off x="5505869" y="2340937"/>
          <a:ext cx="128821" cy="395051"/>
        </a:xfrm>
        <a:custGeom>
          <a:avLst/>
          <a:gdLst/>
          <a:ahLst/>
          <a:cxnLst/>
          <a:rect l="0" t="0" r="0" b="0"/>
          <a:pathLst>
            <a:path>
              <a:moveTo>
                <a:pt x="0" y="0"/>
              </a:moveTo>
              <a:lnTo>
                <a:pt x="0" y="395051"/>
              </a:lnTo>
              <a:lnTo>
                <a:pt x="128821" y="395051"/>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228A7CD-9211-4077-A3EF-BD8D78D2B2E5}">
      <dsp:nvSpPr>
        <dsp:cNvPr id="0" name=""/>
        <dsp:cNvSpPr/>
      </dsp:nvSpPr>
      <dsp:spPr>
        <a:xfrm>
          <a:off x="3144147" y="1731184"/>
          <a:ext cx="2705244" cy="180349"/>
        </a:xfrm>
        <a:custGeom>
          <a:avLst/>
          <a:gdLst/>
          <a:ahLst/>
          <a:cxnLst/>
          <a:rect l="0" t="0" r="0" b="0"/>
          <a:pathLst>
            <a:path>
              <a:moveTo>
                <a:pt x="0" y="0"/>
              </a:moveTo>
              <a:lnTo>
                <a:pt x="0" y="90174"/>
              </a:lnTo>
              <a:lnTo>
                <a:pt x="2705244" y="90174"/>
              </a:lnTo>
              <a:lnTo>
                <a:pt x="2705244" y="180349"/>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6AC898A-5445-474A-8FA0-BDBC43D27A04}">
      <dsp:nvSpPr>
        <dsp:cNvPr id="0" name=""/>
        <dsp:cNvSpPr/>
      </dsp:nvSpPr>
      <dsp:spPr>
        <a:xfrm>
          <a:off x="4466711" y="2340937"/>
          <a:ext cx="128821" cy="2224312"/>
        </a:xfrm>
        <a:custGeom>
          <a:avLst/>
          <a:gdLst/>
          <a:ahLst/>
          <a:cxnLst/>
          <a:rect l="0" t="0" r="0" b="0"/>
          <a:pathLst>
            <a:path>
              <a:moveTo>
                <a:pt x="0" y="0"/>
              </a:moveTo>
              <a:lnTo>
                <a:pt x="0" y="2224312"/>
              </a:lnTo>
              <a:lnTo>
                <a:pt x="128821" y="2224312"/>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8C7B7B3-00FB-4C98-BD39-00DFA2853AC3}">
      <dsp:nvSpPr>
        <dsp:cNvPr id="0" name=""/>
        <dsp:cNvSpPr/>
      </dsp:nvSpPr>
      <dsp:spPr>
        <a:xfrm>
          <a:off x="4466711" y="2340937"/>
          <a:ext cx="128821" cy="1614558"/>
        </a:xfrm>
        <a:custGeom>
          <a:avLst/>
          <a:gdLst/>
          <a:ahLst/>
          <a:cxnLst/>
          <a:rect l="0" t="0" r="0" b="0"/>
          <a:pathLst>
            <a:path>
              <a:moveTo>
                <a:pt x="0" y="0"/>
              </a:moveTo>
              <a:lnTo>
                <a:pt x="0" y="1614558"/>
              </a:lnTo>
              <a:lnTo>
                <a:pt x="128821" y="161455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E3839E7-C802-4A65-9F2E-EB29565E7223}">
      <dsp:nvSpPr>
        <dsp:cNvPr id="0" name=""/>
        <dsp:cNvSpPr/>
      </dsp:nvSpPr>
      <dsp:spPr>
        <a:xfrm>
          <a:off x="4466711" y="2340937"/>
          <a:ext cx="128821" cy="1004805"/>
        </a:xfrm>
        <a:custGeom>
          <a:avLst/>
          <a:gdLst/>
          <a:ahLst/>
          <a:cxnLst/>
          <a:rect l="0" t="0" r="0" b="0"/>
          <a:pathLst>
            <a:path>
              <a:moveTo>
                <a:pt x="0" y="0"/>
              </a:moveTo>
              <a:lnTo>
                <a:pt x="0" y="1004805"/>
              </a:lnTo>
              <a:lnTo>
                <a:pt x="128821" y="100480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870BA29-CCD9-4C79-92B4-12668B5D821D}">
      <dsp:nvSpPr>
        <dsp:cNvPr id="0" name=""/>
        <dsp:cNvSpPr/>
      </dsp:nvSpPr>
      <dsp:spPr>
        <a:xfrm>
          <a:off x="4466711" y="2340937"/>
          <a:ext cx="128821" cy="395051"/>
        </a:xfrm>
        <a:custGeom>
          <a:avLst/>
          <a:gdLst/>
          <a:ahLst/>
          <a:cxnLst/>
          <a:rect l="0" t="0" r="0" b="0"/>
          <a:pathLst>
            <a:path>
              <a:moveTo>
                <a:pt x="0" y="0"/>
              </a:moveTo>
              <a:lnTo>
                <a:pt x="0" y="395051"/>
              </a:lnTo>
              <a:lnTo>
                <a:pt x="128821" y="395051"/>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8DE3CBA-E5A4-499A-B3BA-BE5F90B01C0B}">
      <dsp:nvSpPr>
        <dsp:cNvPr id="0" name=""/>
        <dsp:cNvSpPr/>
      </dsp:nvSpPr>
      <dsp:spPr>
        <a:xfrm>
          <a:off x="3144147" y="1731184"/>
          <a:ext cx="1666087" cy="180349"/>
        </a:xfrm>
        <a:custGeom>
          <a:avLst/>
          <a:gdLst/>
          <a:ahLst/>
          <a:cxnLst/>
          <a:rect l="0" t="0" r="0" b="0"/>
          <a:pathLst>
            <a:path>
              <a:moveTo>
                <a:pt x="0" y="0"/>
              </a:moveTo>
              <a:lnTo>
                <a:pt x="0" y="90174"/>
              </a:lnTo>
              <a:lnTo>
                <a:pt x="1666087" y="90174"/>
              </a:lnTo>
              <a:lnTo>
                <a:pt x="1666087" y="180349"/>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6A2C8DB-0248-4FB4-84D9-0E7490523175}">
      <dsp:nvSpPr>
        <dsp:cNvPr id="0" name=""/>
        <dsp:cNvSpPr/>
      </dsp:nvSpPr>
      <dsp:spPr>
        <a:xfrm>
          <a:off x="3427554" y="2340937"/>
          <a:ext cx="128821" cy="3443819"/>
        </a:xfrm>
        <a:custGeom>
          <a:avLst/>
          <a:gdLst/>
          <a:ahLst/>
          <a:cxnLst/>
          <a:rect l="0" t="0" r="0" b="0"/>
          <a:pathLst>
            <a:path>
              <a:moveTo>
                <a:pt x="0" y="0"/>
              </a:moveTo>
              <a:lnTo>
                <a:pt x="0" y="3443819"/>
              </a:lnTo>
              <a:lnTo>
                <a:pt x="128821" y="3443819"/>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D1AFCDE-97D6-4F41-BFB9-18009E76B6E5}">
      <dsp:nvSpPr>
        <dsp:cNvPr id="0" name=""/>
        <dsp:cNvSpPr/>
      </dsp:nvSpPr>
      <dsp:spPr>
        <a:xfrm>
          <a:off x="3427554" y="2340937"/>
          <a:ext cx="128821" cy="2834065"/>
        </a:xfrm>
        <a:custGeom>
          <a:avLst/>
          <a:gdLst/>
          <a:ahLst/>
          <a:cxnLst/>
          <a:rect l="0" t="0" r="0" b="0"/>
          <a:pathLst>
            <a:path>
              <a:moveTo>
                <a:pt x="0" y="0"/>
              </a:moveTo>
              <a:lnTo>
                <a:pt x="0" y="2834065"/>
              </a:lnTo>
              <a:lnTo>
                <a:pt x="128821" y="283406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A134B24-9079-439D-8D3D-15EE4FC102E5}">
      <dsp:nvSpPr>
        <dsp:cNvPr id="0" name=""/>
        <dsp:cNvSpPr/>
      </dsp:nvSpPr>
      <dsp:spPr>
        <a:xfrm>
          <a:off x="3427554" y="2340937"/>
          <a:ext cx="128821" cy="2224312"/>
        </a:xfrm>
        <a:custGeom>
          <a:avLst/>
          <a:gdLst/>
          <a:ahLst/>
          <a:cxnLst/>
          <a:rect l="0" t="0" r="0" b="0"/>
          <a:pathLst>
            <a:path>
              <a:moveTo>
                <a:pt x="0" y="0"/>
              </a:moveTo>
              <a:lnTo>
                <a:pt x="0" y="2224312"/>
              </a:lnTo>
              <a:lnTo>
                <a:pt x="128821" y="2224312"/>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1FBF68E-AB24-472D-BC1E-C0E9277070F4}">
      <dsp:nvSpPr>
        <dsp:cNvPr id="0" name=""/>
        <dsp:cNvSpPr/>
      </dsp:nvSpPr>
      <dsp:spPr>
        <a:xfrm>
          <a:off x="3427554" y="2340937"/>
          <a:ext cx="128821" cy="1614558"/>
        </a:xfrm>
        <a:custGeom>
          <a:avLst/>
          <a:gdLst/>
          <a:ahLst/>
          <a:cxnLst/>
          <a:rect l="0" t="0" r="0" b="0"/>
          <a:pathLst>
            <a:path>
              <a:moveTo>
                <a:pt x="0" y="0"/>
              </a:moveTo>
              <a:lnTo>
                <a:pt x="0" y="1614558"/>
              </a:lnTo>
              <a:lnTo>
                <a:pt x="128821" y="161455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50E154D-A527-4B3B-A6F8-60544D70B028}">
      <dsp:nvSpPr>
        <dsp:cNvPr id="0" name=""/>
        <dsp:cNvSpPr/>
      </dsp:nvSpPr>
      <dsp:spPr>
        <a:xfrm>
          <a:off x="3427554" y="2340937"/>
          <a:ext cx="128821" cy="1004805"/>
        </a:xfrm>
        <a:custGeom>
          <a:avLst/>
          <a:gdLst/>
          <a:ahLst/>
          <a:cxnLst/>
          <a:rect l="0" t="0" r="0" b="0"/>
          <a:pathLst>
            <a:path>
              <a:moveTo>
                <a:pt x="0" y="0"/>
              </a:moveTo>
              <a:lnTo>
                <a:pt x="0" y="1004805"/>
              </a:lnTo>
              <a:lnTo>
                <a:pt x="128821" y="100480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97E64C6-B5B3-4141-8DE4-D3127FA9548C}">
      <dsp:nvSpPr>
        <dsp:cNvPr id="0" name=""/>
        <dsp:cNvSpPr/>
      </dsp:nvSpPr>
      <dsp:spPr>
        <a:xfrm>
          <a:off x="3427554" y="2340937"/>
          <a:ext cx="128821" cy="395051"/>
        </a:xfrm>
        <a:custGeom>
          <a:avLst/>
          <a:gdLst/>
          <a:ahLst/>
          <a:cxnLst/>
          <a:rect l="0" t="0" r="0" b="0"/>
          <a:pathLst>
            <a:path>
              <a:moveTo>
                <a:pt x="0" y="0"/>
              </a:moveTo>
              <a:lnTo>
                <a:pt x="0" y="395051"/>
              </a:lnTo>
              <a:lnTo>
                <a:pt x="128821" y="395051"/>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8F0FFC5-B877-4288-B667-2125B4A2D5B2}">
      <dsp:nvSpPr>
        <dsp:cNvPr id="0" name=""/>
        <dsp:cNvSpPr/>
      </dsp:nvSpPr>
      <dsp:spPr>
        <a:xfrm>
          <a:off x="3144147" y="1731184"/>
          <a:ext cx="626929" cy="180349"/>
        </a:xfrm>
        <a:custGeom>
          <a:avLst/>
          <a:gdLst/>
          <a:ahLst/>
          <a:cxnLst/>
          <a:rect l="0" t="0" r="0" b="0"/>
          <a:pathLst>
            <a:path>
              <a:moveTo>
                <a:pt x="0" y="0"/>
              </a:moveTo>
              <a:lnTo>
                <a:pt x="0" y="90174"/>
              </a:lnTo>
              <a:lnTo>
                <a:pt x="626929" y="90174"/>
              </a:lnTo>
              <a:lnTo>
                <a:pt x="626929" y="180349"/>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07033ED-A01D-4F73-9C8C-22D6F3AC5E57}">
      <dsp:nvSpPr>
        <dsp:cNvPr id="0" name=""/>
        <dsp:cNvSpPr/>
      </dsp:nvSpPr>
      <dsp:spPr>
        <a:xfrm>
          <a:off x="2388396" y="2950691"/>
          <a:ext cx="128821" cy="1614558"/>
        </a:xfrm>
        <a:custGeom>
          <a:avLst/>
          <a:gdLst/>
          <a:ahLst/>
          <a:cxnLst/>
          <a:rect l="0" t="0" r="0" b="0"/>
          <a:pathLst>
            <a:path>
              <a:moveTo>
                <a:pt x="0" y="0"/>
              </a:moveTo>
              <a:lnTo>
                <a:pt x="0" y="1614558"/>
              </a:lnTo>
              <a:lnTo>
                <a:pt x="128821" y="161455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3D62CC4-9C0E-4006-B9F6-7EA34B18C5E5}">
      <dsp:nvSpPr>
        <dsp:cNvPr id="0" name=""/>
        <dsp:cNvSpPr/>
      </dsp:nvSpPr>
      <dsp:spPr>
        <a:xfrm>
          <a:off x="2388396" y="2950691"/>
          <a:ext cx="128821" cy="1004805"/>
        </a:xfrm>
        <a:custGeom>
          <a:avLst/>
          <a:gdLst/>
          <a:ahLst/>
          <a:cxnLst/>
          <a:rect l="0" t="0" r="0" b="0"/>
          <a:pathLst>
            <a:path>
              <a:moveTo>
                <a:pt x="0" y="0"/>
              </a:moveTo>
              <a:lnTo>
                <a:pt x="0" y="1004805"/>
              </a:lnTo>
              <a:lnTo>
                <a:pt x="128821" y="100480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309FA72-6488-43AA-B62D-6C4107AFE8C4}">
      <dsp:nvSpPr>
        <dsp:cNvPr id="0" name=""/>
        <dsp:cNvSpPr/>
      </dsp:nvSpPr>
      <dsp:spPr>
        <a:xfrm>
          <a:off x="2388396" y="2950691"/>
          <a:ext cx="128821" cy="395051"/>
        </a:xfrm>
        <a:custGeom>
          <a:avLst/>
          <a:gdLst/>
          <a:ahLst/>
          <a:cxnLst/>
          <a:rect l="0" t="0" r="0" b="0"/>
          <a:pathLst>
            <a:path>
              <a:moveTo>
                <a:pt x="0" y="0"/>
              </a:moveTo>
              <a:lnTo>
                <a:pt x="0" y="395051"/>
              </a:lnTo>
              <a:lnTo>
                <a:pt x="128821" y="395051"/>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4F682D0-9DC5-401B-B141-7F6D4F04C8E6}">
      <dsp:nvSpPr>
        <dsp:cNvPr id="0" name=""/>
        <dsp:cNvSpPr/>
      </dsp:nvSpPr>
      <dsp:spPr>
        <a:xfrm>
          <a:off x="2212341" y="2340937"/>
          <a:ext cx="519578" cy="180349"/>
        </a:xfrm>
        <a:custGeom>
          <a:avLst/>
          <a:gdLst/>
          <a:ahLst/>
          <a:cxnLst/>
          <a:rect l="0" t="0" r="0" b="0"/>
          <a:pathLst>
            <a:path>
              <a:moveTo>
                <a:pt x="0" y="0"/>
              </a:moveTo>
              <a:lnTo>
                <a:pt x="0" y="90174"/>
              </a:lnTo>
              <a:lnTo>
                <a:pt x="519578" y="90174"/>
              </a:lnTo>
              <a:lnTo>
                <a:pt x="519578" y="180349"/>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F3AF71C-9926-484E-879C-B4414135DCE1}">
      <dsp:nvSpPr>
        <dsp:cNvPr id="0" name=""/>
        <dsp:cNvSpPr/>
      </dsp:nvSpPr>
      <dsp:spPr>
        <a:xfrm>
          <a:off x="1349239" y="2950691"/>
          <a:ext cx="128821" cy="1614558"/>
        </a:xfrm>
        <a:custGeom>
          <a:avLst/>
          <a:gdLst/>
          <a:ahLst/>
          <a:cxnLst/>
          <a:rect l="0" t="0" r="0" b="0"/>
          <a:pathLst>
            <a:path>
              <a:moveTo>
                <a:pt x="0" y="0"/>
              </a:moveTo>
              <a:lnTo>
                <a:pt x="0" y="1614558"/>
              </a:lnTo>
              <a:lnTo>
                <a:pt x="128821" y="161455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693B745-70A4-4F6F-BB85-3EC473F2B608}">
      <dsp:nvSpPr>
        <dsp:cNvPr id="0" name=""/>
        <dsp:cNvSpPr/>
      </dsp:nvSpPr>
      <dsp:spPr>
        <a:xfrm>
          <a:off x="1349239" y="2950691"/>
          <a:ext cx="128821" cy="1004805"/>
        </a:xfrm>
        <a:custGeom>
          <a:avLst/>
          <a:gdLst/>
          <a:ahLst/>
          <a:cxnLst/>
          <a:rect l="0" t="0" r="0" b="0"/>
          <a:pathLst>
            <a:path>
              <a:moveTo>
                <a:pt x="0" y="0"/>
              </a:moveTo>
              <a:lnTo>
                <a:pt x="0" y="1004805"/>
              </a:lnTo>
              <a:lnTo>
                <a:pt x="128821" y="100480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F23CFEE-6492-46FB-B760-BA715EC8BBFF}">
      <dsp:nvSpPr>
        <dsp:cNvPr id="0" name=""/>
        <dsp:cNvSpPr/>
      </dsp:nvSpPr>
      <dsp:spPr>
        <a:xfrm>
          <a:off x="1349239" y="2950691"/>
          <a:ext cx="128821" cy="395051"/>
        </a:xfrm>
        <a:custGeom>
          <a:avLst/>
          <a:gdLst/>
          <a:ahLst/>
          <a:cxnLst/>
          <a:rect l="0" t="0" r="0" b="0"/>
          <a:pathLst>
            <a:path>
              <a:moveTo>
                <a:pt x="0" y="0"/>
              </a:moveTo>
              <a:lnTo>
                <a:pt x="0" y="395051"/>
              </a:lnTo>
              <a:lnTo>
                <a:pt x="128821" y="395051"/>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252A855-7131-49AB-A2C3-96197602C8D9}">
      <dsp:nvSpPr>
        <dsp:cNvPr id="0" name=""/>
        <dsp:cNvSpPr/>
      </dsp:nvSpPr>
      <dsp:spPr>
        <a:xfrm>
          <a:off x="1692762" y="2340937"/>
          <a:ext cx="519578" cy="180349"/>
        </a:xfrm>
        <a:custGeom>
          <a:avLst/>
          <a:gdLst/>
          <a:ahLst/>
          <a:cxnLst/>
          <a:rect l="0" t="0" r="0" b="0"/>
          <a:pathLst>
            <a:path>
              <a:moveTo>
                <a:pt x="519578" y="0"/>
              </a:moveTo>
              <a:lnTo>
                <a:pt x="519578" y="90174"/>
              </a:lnTo>
              <a:lnTo>
                <a:pt x="0" y="90174"/>
              </a:lnTo>
              <a:lnTo>
                <a:pt x="0" y="180349"/>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EC259E0-78EB-4CC9-BA04-FB424CA84897}">
      <dsp:nvSpPr>
        <dsp:cNvPr id="0" name=""/>
        <dsp:cNvSpPr/>
      </dsp:nvSpPr>
      <dsp:spPr>
        <a:xfrm>
          <a:off x="2212341" y="1731184"/>
          <a:ext cx="931806" cy="180349"/>
        </a:xfrm>
        <a:custGeom>
          <a:avLst/>
          <a:gdLst/>
          <a:ahLst/>
          <a:cxnLst/>
          <a:rect l="0" t="0" r="0" b="0"/>
          <a:pathLst>
            <a:path>
              <a:moveTo>
                <a:pt x="931806" y="0"/>
              </a:moveTo>
              <a:lnTo>
                <a:pt x="931806" y="90174"/>
              </a:lnTo>
              <a:lnTo>
                <a:pt x="0" y="90174"/>
              </a:lnTo>
              <a:lnTo>
                <a:pt x="0" y="180349"/>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FD3CCAC-9A9F-4FBB-9FAA-E120D3AC5C5A}">
      <dsp:nvSpPr>
        <dsp:cNvPr id="0" name=""/>
        <dsp:cNvSpPr/>
      </dsp:nvSpPr>
      <dsp:spPr>
        <a:xfrm>
          <a:off x="95379" y="2340937"/>
          <a:ext cx="128821" cy="1004805"/>
        </a:xfrm>
        <a:custGeom>
          <a:avLst/>
          <a:gdLst/>
          <a:ahLst/>
          <a:cxnLst/>
          <a:rect l="0" t="0" r="0" b="0"/>
          <a:pathLst>
            <a:path>
              <a:moveTo>
                <a:pt x="0" y="0"/>
              </a:moveTo>
              <a:lnTo>
                <a:pt x="0" y="1004805"/>
              </a:lnTo>
              <a:lnTo>
                <a:pt x="128821" y="100480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7044F73-D730-4A3C-AF64-D31C6FC46538}">
      <dsp:nvSpPr>
        <dsp:cNvPr id="0" name=""/>
        <dsp:cNvSpPr/>
      </dsp:nvSpPr>
      <dsp:spPr>
        <a:xfrm>
          <a:off x="95379" y="2340937"/>
          <a:ext cx="128821" cy="395051"/>
        </a:xfrm>
        <a:custGeom>
          <a:avLst/>
          <a:gdLst/>
          <a:ahLst/>
          <a:cxnLst/>
          <a:rect l="0" t="0" r="0" b="0"/>
          <a:pathLst>
            <a:path>
              <a:moveTo>
                <a:pt x="0" y="0"/>
              </a:moveTo>
              <a:lnTo>
                <a:pt x="0" y="395051"/>
              </a:lnTo>
              <a:lnTo>
                <a:pt x="128821" y="395051"/>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E8A8DF5-8A04-43CF-95DB-DA370280E4A8}">
      <dsp:nvSpPr>
        <dsp:cNvPr id="0" name=""/>
        <dsp:cNvSpPr/>
      </dsp:nvSpPr>
      <dsp:spPr>
        <a:xfrm>
          <a:off x="438902" y="1731184"/>
          <a:ext cx="2705244" cy="180349"/>
        </a:xfrm>
        <a:custGeom>
          <a:avLst/>
          <a:gdLst/>
          <a:ahLst/>
          <a:cxnLst/>
          <a:rect l="0" t="0" r="0" b="0"/>
          <a:pathLst>
            <a:path>
              <a:moveTo>
                <a:pt x="2705244" y="0"/>
              </a:moveTo>
              <a:lnTo>
                <a:pt x="2705244" y="90174"/>
              </a:lnTo>
              <a:lnTo>
                <a:pt x="0" y="90174"/>
              </a:lnTo>
              <a:lnTo>
                <a:pt x="0" y="180349"/>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4961360-B208-438D-9332-9195B1838051}">
      <dsp:nvSpPr>
        <dsp:cNvPr id="0" name=""/>
        <dsp:cNvSpPr/>
      </dsp:nvSpPr>
      <dsp:spPr>
        <a:xfrm>
          <a:off x="3144147" y="1121430"/>
          <a:ext cx="2651569" cy="180349"/>
        </a:xfrm>
        <a:custGeom>
          <a:avLst/>
          <a:gdLst/>
          <a:ahLst/>
          <a:cxnLst/>
          <a:rect l="0" t="0" r="0" b="0"/>
          <a:pathLst>
            <a:path>
              <a:moveTo>
                <a:pt x="2651569" y="0"/>
              </a:moveTo>
              <a:lnTo>
                <a:pt x="2651569" y="90174"/>
              </a:lnTo>
              <a:lnTo>
                <a:pt x="0" y="90174"/>
              </a:lnTo>
              <a:lnTo>
                <a:pt x="0" y="180349"/>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4AD4000-65C8-477A-BF5E-A62CE7E76E52}">
      <dsp:nvSpPr>
        <dsp:cNvPr id="0" name=""/>
        <dsp:cNvSpPr/>
      </dsp:nvSpPr>
      <dsp:spPr>
        <a:xfrm>
          <a:off x="5366312" y="692026"/>
          <a:ext cx="858807" cy="429403"/>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Technical </a:t>
          </a:r>
          <a:r>
            <a:rPr lang="en-IN" sz="700" kern="1200" dirty="0" err="1"/>
            <a:t>Req</a:t>
          </a:r>
          <a:endParaRPr lang="en-IN" sz="700" kern="1200" dirty="0"/>
        </a:p>
      </dsp:txBody>
      <dsp:txXfrm>
        <a:off x="5366312" y="692026"/>
        <a:ext cx="858807" cy="429403"/>
      </dsp:txXfrm>
    </dsp:sp>
    <dsp:sp modelId="{36615958-CD59-4CA2-BF0A-3D539D58BCEF}">
      <dsp:nvSpPr>
        <dsp:cNvPr id="0" name=""/>
        <dsp:cNvSpPr/>
      </dsp:nvSpPr>
      <dsp:spPr>
        <a:xfrm>
          <a:off x="2714743" y="1301780"/>
          <a:ext cx="858807" cy="429403"/>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a:t>Frontend </a:t>
          </a:r>
        </a:p>
      </dsp:txBody>
      <dsp:txXfrm>
        <a:off x="2714743" y="1301780"/>
        <a:ext cx="858807" cy="429403"/>
      </dsp:txXfrm>
    </dsp:sp>
    <dsp:sp modelId="{93130F4C-4A71-48C2-A024-BFE7EB6999F9}">
      <dsp:nvSpPr>
        <dsp:cNvPr id="0" name=""/>
        <dsp:cNvSpPr/>
      </dsp:nvSpPr>
      <dsp:spPr>
        <a:xfrm>
          <a:off x="9498" y="1911533"/>
          <a:ext cx="858807" cy="429403"/>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User Authentication </a:t>
          </a:r>
        </a:p>
      </dsp:txBody>
      <dsp:txXfrm>
        <a:off x="9498" y="1911533"/>
        <a:ext cx="858807" cy="429403"/>
      </dsp:txXfrm>
    </dsp:sp>
    <dsp:sp modelId="{94B1D605-D113-43C8-BFD0-5A8AC4F2A72A}">
      <dsp:nvSpPr>
        <dsp:cNvPr id="0" name=""/>
        <dsp:cNvSpPr/>
      </dsp:nvSpPr>
      <dsp:spPr>
        <a:xfrm>
          <a:off x="224200" y="2521287"/>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Create Registration Page</a:t>
          </a:r>
        </a:p>
      </dsp:txBody>
      <dsp:txXfrm>
        <a:off x="224200" y="2521287"/>
        <a:ext cx="858807" cy="429403"/>
      </dsp:txXfrm>
    </dsp:sp>
    <dsp:sp modelId="{82549D09-DBC0-4F04-B587-E997E95FCC59}">
      <dsp:nvSpPr>
        <dsp:cNvPr id="0" name=""/>
        <dsp:cNvSpPr/>
      </dsp:nvSpPr>
      <dsp:spPr>
        <a:xfrm>
          <a:off x="224200" y="3131041"/>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Create Login Page</a:t>
          </a:r>
        </a:p>
      </dsp:txBody>
      <dsp:txXfrm>
        <a:off x="224200" y="3131041"/>
        <a:ext cx="858807" cy="429403"/>
      </dsp:txXfrm>
    </dsp:sp>
    <dsp:sp modelId="{EBDC0464-6756-4832-B9B6-65320111DBFA}">
      <dsp:nvSpPr>
        <dsp:cNvPr id="0" name=""/>
        <dsp:cNvSpPr/>
      </dsp:nvSpPr>
      <dsp:spPr>
        <a:xfrm>
          <a:off x="1782937" y="1911533"/>
          <a:ext cx="858807" cy="429403"/>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User Profiles</a:t>
          </a:r>
        </a:p>
      </dsp:txBody>
      <dsp:txXfrm>
        <a:off x="1782937" y="1911533"/>
        <a:ext cx="858807" cy="429403"/>
      </dsp:txXfrm>
    </dsp:sp>
    <dsp:sp modelId="{9C0E59F8-9712-4B75-9B79-05102BB34492}">
      <dsp:nvSpPr>
        <dsp:cNvPr id="0" name=""/>
        <dsp:cNvSpPr/>
      </dsp:nvSpPr>
      <dsp:spPr>
        <a:xfrm>
          <a:off x="1263358" y="2521287"/>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Buyers</a:t>
          </a:r>
        </a:p>
      </dsp:txBody>
      <dsp:txXfrm>
        <a:off x="1263358" y="2521287"/>
        <a:ext cx="858807" cy="429403"/>
      </dsp:txXfrm>
    </dsp:sp>
    <dsp:sp modelId="{1C585423-0185-40AF-8505-FE97EE3CC0DE}">
      <dsp:nvSpPr>
        <dsp:cNvPr id="0" name=""/>
        <dsp:cNvSpPr/>
      </dsp:nvSpPr>
      <dsp:spPr>
        <a:xfrm>
          <a:off x="1478060" y="3131041"/>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Create profile</a:t>
          </a:r>
        </a:p>
      </dsp:txBody>
      <dsp:txXfrm>
        <a:off x="1478060" y="3131041"/>
        <a:ext cx="858807" cy="429403"/>
      </dsp:txXfrm>
    </dsp:sp>
    <dsp:sp modelId="{E6BAC4AF-A136-4867-8640-55A618803742}">
      <dsp:nvSpPr>
        <dsp:cNvPr id="0" name=""/>
        <dsp:cNvSpPr/>
      </dsp:nvSpPr>
      <dsp:spPr>
        <a:xfrm>
          <a:off x="1478060" y="3740794"/>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Track bid</a:t>
          </a:r>
        </a:p>
      </dsp:txBody>
      <dsp:txXfrm>
        <a:off x="1478060" y="3740794"/>
        <a:ext cx="858807" cy="429403"/>
      </dsp:txXfrm>
    </dsp:sp>
    <dsp:sp modelId="{038FD589-1B29-4648-BA5C-8FDD36F44804}">
      <dsp:nvSpPr>
        <dsp:cNvPr id="0" name=""/>
        <dsp:cNvSpPr/>
      </dsp:nvSpPr>
      <dsp:spPr>
        <a:xfrm>
          <a:off x="1478060" y="4350548"/>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Manage Watchlist</a:t>
          </a:r>
        </a:p>
      </dsp:txBody>
      <dsp:txXfrm>
        <a:off x="1478060" y="4350548"/>
        <a:ext cx="858807" cy="429403"/>
      </dsp:txXfrm>
    </dsp:sp>
    <dsp:sp modelId="{1BC989BC-F905-4513-B88F-CE2256967EA2}">
      <dsp:nvSpPr>
        <dsp:cNvPr id="0" name=""/>
        <dsp:cNvSpPr/>
      </dsp:nvSpPr>
      <dsp:spPr>
        <a:xfrm>
          <a:off x="2302515" y="2521287"/>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Sellers</a:t>
          </a:r>
        </a:p>
      </dsp:txBody>
      <dsp:txXfrm>
        <a:off x="2302515" y="2521287"/>
        <a:ext cx="858807" cy="429403"/>
      </dsp:txXfrm>
    </dsp:sp>
    <dsp:sp modelId="{7774A862-D18A-48FB-87D4-960386520453}">
      <dsp:nvSpPr>
        <dsp:cNvPr id="0" name=""/>
        <dsp:cNvSpPr/>
      </dsp:nvSpPr>
      <dsp:spPr>
        <a:xfrm>
          <a:off x="2517217" y="3131041"/>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List Medical Supplies for auction</a:t>
          </a:r>
        </a:p>
      </dsp:txBody>
      <dsp:txXfrm>
        <a:off x="2517217" y="3131041"/>
        <a:ext cx="858807" cy="429403"/>
      </dsp:txXfrm>
    </dsp:sp>
    <dsp:sp modelId="{B1559B12-5D58-4A78-8CA9-D7C6E9EC9B4F}">
      <dsp:nvSpPr>
        <dsp:cNvPr id="0" name=""/>
        <dsp:cNvSpPr/>
      </dsp:nvSpPr>
      <dsp:spPr>
        <a:xfrm>
          <a:off x="2517217" y="3740794"/>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Upload Pictures &amp; set starting bids</a:t>
          </a:r>
        </a:p>
      </dsp:txBody>
      <dsp:txXfrm>
        <a:off x="2517217" y="3740794"/>
        <a:ext cx="858807" cy="429403"/>
      </dsp:txXfrm>
    </dsp:sp>
    <dsp:sp modelId="{4E0C9DFF-39D0-455E-B9E1-DA0DC041A5B1}">
      <dsp:nvSpPr>
        <dsp:cNvPr id="0" name=""/>
        <dsp:cNvSpPr/>
      </dsp:nvSpPr>
      <dsp:spPr>
        <a:xfrm>
          <a:off x="2517217" y="4350548"/>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Define Auction Duration</a:t>
          </a:r>
        </a:p>
      </dsp:txBody>
      <dsp:txXfrm>
        <a:off x="2517217" y="4350548"/>
        <a:ext cx="858807" cy="429403"/>
      </dsp:txXfrm>
    </dsp:sp>
    <dsp:sp modelId="{C25B300C-51F3-482E-BC50-2E1C6E8BA991}">
      <dsp:nvSpPr>
        <dsp:cNvPr id="0" name=""/>
        <dsp:cNvSpPr/>
      </dsp:nvSpPr>
      <dsp:spPr>
        <a:xfrm>
          <a:off x="3341673" y="1911533"/>
          <a:ext cx="858807" cy="429403"/>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Auction Listing &amp; Management</a:t>
          </a:r>
        </a:p>
      </dsp:txBody>
      <dsp:txXfrm>
        <a:off x="3341673" y="1911533"/>
        <a:ext cx="858807" cy="429403"/>
      </dsp:txXfrm>
    </dsp:sp>
    <dsp:sp modelId="{7335C890-25E5-432B-86A2-F32178CE136F}">
      <dsp:nvSpPr>
        <dsp:cNvPr id="0" name=""/>
        <dsp:cNvSpPr/>
      </dsp:nvSpPr>
      <dsp:spPr>
        <a:xfrm>
          <a:off x="3556375" y="2521287"/>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Create auction listings with detailed medical supply descriptions, images, and specifications</a:t>
          </a:r>
        </a:p>
      </dsp:txBody>
      <dsp:txXfrm>
        <a:off x="3556375" y="2521287"/>
        <a:ext cx="858807" cy="429403"/>
      </dsp:txXfrm>
    </dsp:sp>
    <dsp:sp modelId="{151B5D93-817D-4D5D-9A4D-FB481621B5B0}">
      <dsp:nvSpPr>
        <dsp:cNvPr id="0" name=""/>
        <dsp:cNvSpPr/>
      </dsp:nvSpPr>
      <dsp:spPr>
        <a:xfrm>
          <a:off x="3556375" y="3131041"/>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Set minimum bid amounts and reserve prices</a:t>
          </a:r>
        </a:p>
      </dsp:txBody>
      <dsp:txXfrm>
        <a:off x="3556375" y="3131041"/>
        <a:ext cx="858807" cy="429403"/>
      </dsp:txXfrm>
    </dsp:sp>
    <dsp:sp modelId="{9EAE481D-EA55-459D-8BC0-FBB66B165B7E}">
      <dsp:nvSpPr>
        <dsp:cNvPr id="0" name=""/>
        <dsp:cNvSpPr/>
      </dsp:nvSpPr>
      <dsp:spPr>
        <a:xfrm>
          <a:off x="3556375" y="3740794"/>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Automated auction closing upon expiry</a:t>
          </a:r>
        </a:p>
      </dsp:txBody>
      <dsp:txXfrm>
        <a:off x="3556375" y="3740794"/>
        <a:ext cx="858807" cy="429403"/>
      </dsp:txXfrm>
    </dsp:sp>
    <dsp:sp modelId="{AE8839E8-2346-4A4B-8802-2403899AEFF2}">
      <dsp:nvSpPr>
        <dsp:cNvPr id="0" name=""/>
        <dsp:cNvSpPr/>
      </dsp:nvSpPr>
      <dsp:spPr>
        <a:xfrm>
          <a:off x="3556375" y="4350548"/>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Real-Time Bidding System</a:t>
          </a:r>
        </a:p>
      </dsp:txBody>
      <dsp:txXfrm>
        <a:off x="3556375" y="4350548"/>
        <a:ext cx="858807" cy="429403"/>
      </dsp:txXfrm>
    </dsp:sp>
    <dsp:sp modelId="{863262B3-22E5-4A68-9C2F-F66E781288C1}">
      <dsp:nvSpPr>
        <dsp:cNvPr id="0" name=""/>
        <dsp:cNvSpPr/>
      </dsp:nvSpPr>
      <dsp:spPr>
        <a:xfrm>
          <a:off x="3556375" y="4960301"/>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Live bid updates, email, and push notifications</a:t>
          </a:r>
        </a:p>
      </dsp:txBody>
      <dsp:txXfrm>
        <a:off x="3556375" y="4960301"/>
        <a:ext cx="858807" cy="429403"/>
      </dsp:txXfrm>
    </dsp:sp>
    <dsp:sp modelId="{1729704C-FD5B-4FA6-BC70-31AAAD9E0760}">
      <dsp:nvSpPr>
        <dsp:cNvPr id="0" name=""/>
        <dsp:cNvSpPr/>
      </dsp:nvSpPr>
      <dsp:spPr>
        <a:xfrm>
          <a:off x="3556375" y="5570055"/>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Compliance Verification</a:t>
          </a:r>
        </a:p>
      </dsp:txBody>
      <dsp:txXfrm>
        <a:off x="3556375" y="5570055"/>
        <a:ext cx="858807" cy="429403"/>
      </dsp:txXfrm>
    </dsp:sp>
    <dsp:sp modelId="{DFF68263-20B8-49DC-804E-C28F915C7B98}">
      <dsp:nvSpPr>
        <dsp:cNvPr id="0" name=""/>
        <dsp:cNvSpPr/>
      </dsp:nvSpPr>
      <dsp:spPr>
        <a:xfrm>
          <a:off x="4380830" y="1911533"/>
          <a:ext cx="858807" cy="429403"/>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Payment Processing</a:t>
          </a:r>
        </a:p>
      </dsp:txBody>
      <dsp:txXfrm>
        <a:off x="4380830" y="1911533"/>
        <a:ext cx="858807" cy="429403"/>
      </dsp:txXfrm>
    </dsp:sp>
    <dsp:sp modelId="{39526FAB-4A16-49F1-BA45-546A49621AA7}">
      <dsp:nvSpPr>
        <dsp:cNvPr id="0" name=""/>
        <dsp:cNvSpPr/>
      </dsp:nvSpPr>
      <dsp:spPr>
        <a:xfrm>
          <a:off x="4595532" y="2521287"/>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Secure payment gateway with multiple methods (Credit/Debit, Digital Wallets)</a:t>
          </a:r>
        </a:p>
      </dsp:txBody>
      <dsp:txXfrm>
        <a:off x="4595532" y="2521287"/>
        <a:ext cx="858807" cy="429403"/>
      </dsp:txXfrm>
    </dsp:sp>
    <dsp:sp modelId="{3F25E8F3-DE23-453A-BA8A-12779958CDCE}">
      <dsp:nvSpPr>
        <dsp:cNvPr id="0" name=""/>
        <dsp:cNvSpPr/>
      </dsp:nvSpPr>
      <dsp:spPr>
        <a:xfrm>
          <a:off x="4595532" y="3131041"/>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Secure escrow system for transaction protection</a:t>
          </a:r>
        </a:p>
      </dsp:txBody>
      <dsp:txXfrm>
        <a:off x="4595532" y="3131041"/>
        <a:ext cx="858807" cy="429403"/>
      </dsp:txXfrm>
    </dsp:sp>
    <dsp:sp modelId="{BDD073D6-BDC3-4E60-BFB0-700330FF3248}">
      <dsp:nvSpPr>
        <dsp:cNvPr id="0" name=""/>
        <dsp:cNvSpPr/>
      </dsp:nvSpPr>
      <dsp:spPr>
        <a:xfrm>
          <a:off x="4595532" y="3740794"/>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Transaction &amp; Order History</a:t>
          </a:r>
        </a:p>
      </dsp:txBody>
      <dsp:txXfrm>
        <a:off x="4595532" y="3740794"/>
        <a:ext cx="858807" cy="429403"/>
      </dsp:txXfrm>
    </dsp:sp>
    <dsp:sp modelId="{D6BF3C4A-D343-4E99-83D5-50ADBE4001B9}">
      <dsp:nvSpPr>
        <dsp:cNvPr id="0" name=""/>
        <dsp:cNvSpPr/>
      </dsp:nvSpPr>
      <dsp:spPr>
        <a:xfrm>
          <a:off x="4595532" y="4350548"/>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Rating &amp; Reviews</a:t>
          </a:r>
        </a:p>
      </dsp:txBody>
      <dsp:txXfrm>
        <a:off x="4595532" y="4350548"/>
        <a:ext cx="858807" cy="429403"/>
      </dsp:txXfrm>
    </dsp:sp>
    <dsp:sp modelId="{D9A062B1-5F44-45BF-83C8-ECA445B04530}">
      <dsp:nvSpPr>
        <dsp:cNvPr id="0" name=""/>
        <dsp:cNvSpPr/>
      </dsp:nvSpPr>
      <dsp:spPr>
        <a:xfrm>
          <a:off x="5419988" y="1911533"/>
          <a:ext cx="858807" cy="429403"/>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Admin Dashboard</a:t>
          </a:r>
        </a:p>
      </dsp:txBody>
      <dsp:txXfrm>
        <a:off x="5419988" y="1911533"/>
        <a:ext cx="858807" cy="429403"/>
      </dsp:txXfrm>
    </dsp:sp>
    <dsp:sp modelId="{331A011E-692F-4158-AFE8-BACE5095C303}">
      <dsp:nvSpPr>
        <dsp:cNvPr id="0" name=""/>
        <dsp:cNvSpPr/>
      </dsp:nvSpPr>
      <dsp:spPr>
        <a:xfrm>
          <a:off x="5634690" y="2521287"/>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Manage user accounts, auction listings, transaction reports</a:t>
          </a:r>
        </a:p>
      </dsp:txBody>
      <dsp:txXfrm>
        <a:off x="5634690" y="2521287"/>
        <a:ext cx="858807" cy="429403"/>
      </dsp:txXfrm>
    </dsp:sp>
    <dsp:sp modelId="{DFF6EADF-2E91-455A-BD7F-255EC1BA5B5E}">
      <dsp:nvSpPr>
        <dsp:cNvPr id="0" name=""/>
        <dsp:cNvSpPr/>
      </dsp:nvSpPr>
      <dsp:spPr>
        <a:xfrm>
          <a:off x="5634690" y="3131041"/>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Fraud detection and user verification features</a:t>
          </a:r>
        </a:p>
      </dsp:txBody>
      <dsp:txXfrm>
        <a:off x="5634690" y="3131041"/>
        <a:ext cx="858807" cy="429403"/>
      </dsp:txXfrm>
    </dsp:sp>
    <dsp:sp modelId="{C9FF3865-FED0-4691-9475-908142228B34}">
      <dsp:nvSpPr>
        <dsp:cNvPr id="0" name=""/>
        <dsp:cNvSpPr/>
      </dsp:nvSpPr>
      <dsp:spPr>
        <a:xfrm>
          <a:off x="8017882" y="1301780"/>
          <a:ext cx="858807" cy="429403"/>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Backend </a:t>
          </a:r>
          <a:r>
            <a:rPr lang="en-IN" sz="700" kern="1200" dirty="0" err="1"/>
            <a:t>Req</a:t>
          </a:r>
          <a:endParaRPr lang="en-US" sz="700" kern="1200" dirty="0"/>
        </a:p>
      </dsp:txBody>
      <dsp:txXfrm>
        <a:off x="8017882" y="1301780"/>
        <a:ext cx="858807" cy="429403"/>
      </dsp:txXfrm>
    </dsp:sp>
    <dsp:sp modelId="{1FEEBF58-D933-44B0-A18A-574963D5288F}">
      <dsp:nvSpPr>
        <dsp:cNvPr id="0" name=""/>
        <dsp:cNvSpPr/>
      </dsp:nvSpPr>
      <dsp:spPr>
        <a:xfrm>
          <a:off x="6459145" y="1911533"/>
          <a:ext cx="858807" cy="429403"/>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Authentication &amp; Authorization</a:t>
          </a:r>
          <a:endParaRPr lang="en-US" sz="700" kern="1200" dirty="0"/>
        </a:p>
      </dsp:txBody>
      <dsp:txXfrm>
        <a:off x="6459145" y="1911533"/>
        <a:ext cx="858807" cy="429403"/>
      </dsp:txXfrm>
    </dsp:sp>
    <dsp:sp modelId="{F2D06710-5011-4691-B74D-0F6426621B41}">
      <dsp:nvSpPr>
        <dsp:cNvPr id="0" name=""/>
        <dsp:cNvSpPr/>
      </dsp:nvSpPr>
      <dsp:spPr>
        <a:xfrm>
          <a:off x="6673847" y="2521287"/>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Secure user authentication</a:t>
          </a:r>
        </a:p>
      </dsp:txBody>
      <dsp:txXfrm>
        <a:off x="6673847" y="2521287"/>
        <a:ext cx="858807" cy="429403"/>
      </dsp:txXfrm>
    </dsp:sp>
    <dsp:sp modelId="{2149A104-D455-4F8D-B651-958321858D1A}">
      <dsp:nvSpPr>
        <dsp:cNvPr id="0" name=""/>
        <dsp:cNvSpPr/>
      </dsp:nvSpPr>
      <dsp:spPr>
        <a:xfrm>
          <a:off x="6673847" y="3131041"/>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Role-based access control (Admin, Buyer, Seller)</a:t>
          </a:r>
        </a:p>
      </dsp:txBody>
      <dsp:txXfrm>
        <a:off x="6673847" y="3131041"/>
        <a:ext cx="858807" cy="429403"/>
      </dsp:txXfrm>
    </dsp:sp>
    <dsp:sp modelId="{6F403F10-0CFE-45F4-B556-874177D18940}">
      <dsp:nvSpPr>
        <dsp:cNvPr id="0" name=""/>
        <dsp:cNvSpPr/>
      </dsp:nvSpPr>
      <dsp:spPr>
        <a:xfrm>
          <a:off x="7498303" y="1911533"/>
          <a:ext cx="858807" cy="429403"/>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 Database Management</a:t>
          </a:r>
          <a:endParaRPr lang="en-US" sz="700" kern="1200" dirty="0"/>
        </a:p>
      </dsp:txBody>
      <dsp:txXfrm>
        <a:off x="7498303" y="1911533"/>
        <a:ext cx="858807" cy="429403"/>
      </dsp:txXfrm>
    </dsp:sp>
    <dsp:sp modelId="{DF8F74E2-BDF7-4FC7-AC08-A4FA75B32F49}">
      <dsp:nvSpPr>
        <dsp:cNvPr id="0" name=""/>
        <dsp:cNvSpPr/>
      </dsp:nvSpPr>
      <dsp:spPr>
        <a:xfrm>
          <a:off x="7713005" y="2521287"/>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Relational database to store user profiles, auction listings, bids, transactions, and reviews</a:t>
          </a:r>
        </a:p>
      </dsp:txBody>
      <dsp:txXfrm>
        <a:off x="7713005" y="2521287"/>
        <a:ext cx="858807" cy="429403"/>
      </dsp:txXfrm>
    </dsp:sp>
    <dsp:sp modelId="{30339A2F-7863-4164-83F0-9EA6B5238213}">
      <dsp:nvSpPr>
        <dsp:cNvPr id="0" name=""/>
        <dsp:cNvSpPr/>
      </dsp:nvSpPr>
      <dsp:spPr>
        <a:xfrm>
          <a:off x="7713005" y="3131041"/>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Ensure data integrity and normalization</a:t>
          </a:r>
        </a:p>
      </dsp:txBody>
      <dsp:txXfrm>
        <a:off x="7713005" y="3131041"/>
        <a:ext cx="858807" cy="429403"/>
      </dsp:txXfrm>
    </dsp:sp>
    <dsp:sp modelId="{BBED45FD-E35E-4A96-8A95-2A186B981325}">
      <dsp:nvSpPr>
        <dsp:cNvPr id="0" name=""/>
        <dsp:cNvSpPr/>
      </dsp:nvSpPr>
      <dsp:spPr>
        <a:xfrm>
          <a:off x="8537460" y="1911533"/>
          <a:ext cx="858807" cy="429403"/>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Auction Management System</a:t>
          </a:r>
          <a:endParaRPr lang="en-US" sz="700" kern="1200" dirty="0"/>
        </a:p>
      </dsp:txBody>
      <dsp:txXfrm>
        <a:off x="8537460" y="1911533"/>
        <a:ext cx="858807" cy="429403"/>
      </dsp:txXfrm>
    </dsp:sp>
    <dsp:sp modelId="{08C4B457-163F-48B6-807B-06353B0A879C}">
      <dsp:nvSpPr>
        <dsp:cNvPr id="0" name=""/>
        <dsp:cNvSpPr/>
      </dsp:nvSpPr>
      <dsp:spPr>
        <a:xfrm>
          <a:off x="8752162" y="2521287"/>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CRUD operations for auction listings</a:t>
          </a:r>
        </a:p>
      </dsp:txBody>
      <dsp:txXfrm>
        <a:off x="8752162" y="2521287"/>
        <a:ext cx="858807" cy="429403"/>
      </dsp:txXfrm>
    </dsp:sp>
    <dsp:sp modelId="{DBE95A35-18D2-41D0-AC6C-418A61A64B5A}">
      <dsp:nvSpPr>
        <dsp:cNvPr id="0" name=""/>
        <dsp:cNvSpPr/>
      </dsp:nvSpPr>
      <dsp:spPr>
        <a:xfrm>
          <a:off x="8752162" y="3131041"/>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Automated auction expiration and winner selection</a:t>
          </a:r>
        </a:p>
      </dsp:txBody>
      <dsp:txXfrm>
        <a:off x="8752162" y="3131041"/>
        <a:ext cx="858807" cy="429403"/>
      </dsp:txXfrm>
    </dsp:sp>
    <dsp:sp modelId="{594C1947-63A3-4EB8-97D6-06AE70C313FB}">
      <dsp:nvSpPr>
        <dsp:cNvPr id="0" name=""/>
        <dsp:cNvSpPr/>
      </dsp:nvSpPr>
      <dsp:spPr>
        <a:xfrm>
          <a:off x="8752162" y="3740794"/>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Get signoff from Leads on the technical requirements </a:t>
          </a:r>
        </a:p>
      </dsp:txBody>
      <dsp:txXfrm>
        <a:off x="8752162" y="3740794"/>
        <a:ext cx="858807" cy="429403"/>
      </dsp:txXfrm>
    </dsp:sp>
    <dsp:sp modelId="{926B8629-7610-43C0-A2FE-88CD474B07E9}">
      <dsp:nvSpPr>
        <dsp:cNvPr id="0" name=""/>
        <dsp:cNvSpPr/>
      </dsp:nvSpPr>
      <dsp:spPr>
        <a:xfrm>
          <a:off x="9576618" y="1911533"/>
          <a:ext cx="858807" cy="429403"/>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Admin Panel Features</a:t>
          </a:r>
          <a:endParaRPr lang="en-US" sz="700" kern="1200" dirty="0"/>
        </a:p>
      </dsp:txBody>
      <dsp:txXfrm>
        <a:off x="9576618" y="1911533"/>
        <a:ext cx="858807" cy="429403"/>
      </dsp:txXfrm>
    </dsp:sp>
    <dsp:sp modelId="{50378EAF-D42D-43F6-99A3-ACF6186933E8}">
      <dsp:nvSpPr>
        <dsp:cNvPr id="0" name=""/>
        <dsp:cNvSpPr/>
      </dsp:nvSpPr>
      <dsp:spPr>
        <a:xfrm>
          <a:off x="9800819" y="2234106"/>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Dashboard for monitoring user activity</a:t>
          </a:r>
        </a:p>
      </dsp:txBody>
      <dsp:txXfrm>
        <a:off x="9800819" y="2234106"/>
        <a:ext cx="858807" cy="429403"/>
      </dsp:txXfrm>
    </dsp:sp>
    <dsp:sp modelId="{503CDDB1-30BD-4C3D-81E9-79F3A952486B}">
      <dsp:nvSpPr>
        <dsp:cNvPr id="0" name=""/>
        <dsp:cNvSpPr/>
      </dsp:nvSpPr>
      <dsp:spPr>
        <a:xfrm>
          <a:off x="9791320" y="3131041"/>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Fraud detection and account suspension mechanisms</a:t>
          </a:r>
        </a:p>
      </dsp:txBody>
      <dsp:txXfrm>
        <a:off x="9791320" y="3131041"/>
        <a:ext cx="858807" cy="429403"/>
      </dsp:txXfrm>
    </dsp:sp>
    <dsp:sp modelId="{3C5D14CE-D9C4-45A3-8AD0-839562781027}">
      <dsp:nvSpPr>
        <dsp:cNvPr id="0" name=""/>
        <dsp:cNvSpPr/>
      </dsp:nvSpPr>
      <dsp:spPr>
        <a:xfrm>
          <a:off x="9791320" y="3740794"/>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Review technical Req doc with Client and get signoff</a:t>
          </a:r>
        </a:p>
      </dsp:txBody>
      <dsp:txXfrm>
        <a:off x="9791320" y="3740794"/>
        <a:ext cx="858807" cy="42940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6474EE0-E2C6-4611-B410-D6D8D8356C43}">
      <dsp:nvSpPr>
        <dsp:cNvPr id="0" name=""/>
        <dsp:cNvSpPr/>
      </dsp:nvSpPr>
      <dsp:spPr>
        <a:xfrm>
          <a:off x="10162484" y="2299366"/>
          <a:ext cx="122386" cy="2692502"/>
        </a:xfrm>
        <a:custGeom>
          <a:avLst/>
          <a:gdLst/>
          <a:ahLst/>
          <a:cxnLst/>
          <a:rect l="0" t="0" r="0" b="0"/>
          <a:pathLst>
            <a:path>
              <a:moveTo>
                <a:pt x="0" y="0"/>
              </a:moveTo>
              <a:lnTo>
                <a:pt x="0" y="2692502"/>
              </a:lnTo>
              <a:lnTo>
                <a:pt x="122386" y="2692502"/>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7E44D3D-5745-42B4-BE7F-D547ECE602EC}">
      <dsp:nvSpPr>
        <dsp:cNvPr id="0" name=""/>
        <dsp:cNvSpPr/>
      </dsp:nvSpPr>
      <dsp:spPr>
        <a:xfrm>
          <a:off x="10162484" y="2299366"/>
          <a:ext cx="122386" cy="2113206"/>
        </a:xfrm>
        <a:custGeom>
          <a:avLst/>
          <a:gdLst/>
          <a:ahLst/>
          <a:cxnLst/>
          <a:rect l="0" t="0" r="0" b="0"/>
          <a:pathLst>
            <a:path>
              <a:moveTo>
                <a:pt x="0" y="0"/>
              </a:moveTo>
              <a:lnTo>
                <a:pt x="0" y="2113206"/>
              </a:lnTo>
              <a:lnTo>
                <a:pt x="122386" y="211320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9BE438C-5739-45B8-AA5A-60A55296EFC7}">
      <dsp:nvSpPr>
        <dsp:cNvPr id="0" name=""/>
        <dsp:cNvSpPr/>
      </dsp:nvSpPr>
      <dsp:spPr>
        <a:xfrm>
          <a:off x="10162484" y="2299366"/>
          <a:ext cx="122386" cy="1533910"/>
        </a:xfrm>
        <a:custGeom>
          <a:avLst/>
          <a:gdLst/>
          <a:ahLst/>
          <a:cxnLst/>
          <a:rect l="0" t="0" r="0" b="0"/>
          <a:pathLst>
            <a:path>
              <a:moveTo>
                <a:pt x="0" y="0"/>
              </a:moveTo>
              <a:lnTo>
                <a:pt x="0" y="1533910"/>
              </a:lnTo>
              <a:lnTo>
                <a:pt x="122386" y="1533910"/>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EDEB389-0FDD-42C0-BE11-C1812116CE4B}">
      <dsp:nvSpPr>
        <dsp:cNvPr id="0" name=""/>
        <dsp:cNvSpPr/>
      </dsp:nvSpPr>
      <dsp:spPr>
        <a:xfrm>
          <a:off x="10162484" y="2299366"/>
          <a:ext cx="122386" cy="954614"/>
        </a:xfrm>
        <a:custGeom>
          <a:avLst/>
          <a:gdLst/>
          <a:ahLst/>
          <a:cxnLst/>
          <a:rect l="0" t="0" r="0" b="0"/>
          <a:pathLst>
            <a:path>
              <a:moveTo>
                <a:pt x="0" y="0"/>
              </a:moveTo>
              <a:lnTo>
                <a:pt x="0" y="954614"/>
              </a:lnTo>
              <a:lnTo>
                <a:pt x="122386" y="95461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DE3E79A-834D-4403-995D-08784E7A5627}">
      <dsp:nvSpPr>
        <dsp:cNvPr id="0" name=""/>
        <dsp:cNvSpPr/>
      </dsp:nvSpPr>
      <dsp:spPr>
        <a:xfrm>
          <a:off x="10162484" y="2299366"/>
          <a:ext cx="122386" cy="375318"/>
        </a:xfrm>
        <a:custGeom>
          <a:avLst/>
          <a:gdLst/>
          <a:ahLst/>
          <a:cxnLst/>
          <a:rect l="0" t="0" r="0" b="0"/>
          <a:pathLst>
            <a:path>
              <a:moveTo>
                <a:pt x="0" y="0"/>
              </a:moveTo>
              <a:lnTo>
                <a:pt x="0" y="375318"/>
              </a:lnTo>
              <a:lnTo>
                <a:pt x="122386" y="37531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D36264D-2231-4A45-9A53-B5861B138B83}">
      <dsp:nvSpPr>
        <dsp:cNvPr id="0" name=""/>
        <dsp:cNvSpPr/>
      </dsp:nvSpPr>
      <dsp:spPr>
        <a:xfrm>
          <a:off x="8514346" y="1720070"/>
          <a:ext cx="1974502" cy="171341"/>
        </a:xfrm>
        <a:custGeom>
          <a:avLst/>
          <a:gdLst/>
          <a:ahLst/>
          <a:cxnLst/>
          <a:rect l="0" t="0" r="0" b="0"/>
          <a:pathLst>
            <a:path>
              <a:moveTo>
                <a:pt x="0" y="0"/>
              </a:moveTo>
              <a:lnTo>
                <a:pt x="0" y="85670"/>
              </a:lnTo>
              <a:lnTo>
                <a:pt x="1974502" y="85670"/>
              </a:lnTo>
              <a:lnTo>
                <a:pt x="1974502" y="171341"/>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E0CB149-2C79-42D9-8DBA-6B743182735D}">
      <dsp:nvSpPr>
        <dsp:cNvPr id="0" name=""/>
        <dsp:cNvSpPr/>
      </dsp:nvSpPr>
      <dsp:spPr>
        <a:xfrm>
          <a:off x="9175233" y="2299366"/>
          <a:ext cx="122386" cy="2113206"/>
        </a:xfrm>
        <a:custGeom>
          <a:avLst/>
          <a:gdLst/>
          <a:ahLst/>
          <a:cxnLst/>
          <a:rect l="0" t="0" r="0" b="0"/>
          <a:pathLst>
            <a:path>
              <a:moveTo>
                <a:pt x="0" y="0"/>
              </a:moveTo>
              <a:lnTo>
                <a:pt x="0" y="2113206"/>
              </a:lnTo>
              <a:lnTo>
                <a:pt x="122386" y="211320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A6AC40C-124B-4687-B5E2-DD3619666BEC}">
      <dsp:nvSpPr>
        <dsp:cNvPr id="0" name=""/>
        <dsp:cNvSpPr/>
      </dsp:nvSpPr>
      <dsp:spPr>
        <a:xfrm>
          <a:off x="9175233" y="2299366"/>
          <a:ext cx="122386" cy="1533910"/>
        </a:xfrm>
        <a:custGeom>
          <a:avLst/>
          <a:gdLst/>
          <a:ahLst/>
          <a:cxnLst/>
          <a:rect l="0" t="0" r="0" b="0"/>
          <a:pathLst>
            <a:path>
              <a:moveTo>
                <a:pt x="0" y="0"/>
              </a:moveTo>
              <a:lnTo>
                <a:pt x="0" y="1533910"/>
              </a:lnTo>
              <a:lnTo>
                <a:pt x="122386" y="1533910"/>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B2BD1EB-A99A-4CA6-8FCF-1F963EBB101A}">
      <dsp:nvSpPr>
        <dsp:cNvPr id="0" name=""/>
        <dsp:cNvSpPr/>
      </dsp:nvSpPr>
      <dsp:spPr>
        <a:xfrm>
          <a:off x="9175233" y="2299366"/>
          <a:ext cx="122386" cy="954614"/>
        </a:xfrm>
        <a:custGeom>
          <a:avLst/>
          <a:gdLst/>
          <a:ahLst/>
          <a:cxnLst/>
          <a:rect l="0" t="0" r="0" b="0"/>
          <a:pathLst>
            <a:path>
              <a:moveTo>
                <a:pt x="0" y="0"/>
              </a:moveTo>
              <a:lnTo>
                <a:pt x="0" y="954614"/>
              </a:lnTo>
              <a:lnTo>
                <a:pt x="122386" y="95461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702D432-0DB4-407C-A2C7-7AE62B5F636E}">
      <dsp:nvSpPr>
        <dsp:cNvPr id="0" name=""/>
        <dsp:cNvSpPr/>
      </dsp:nvSpPr>
      <dsp:spPr>
        <a:xfrm>
          <a:off x="9175233" y="2299366"/>
          <a:ext cx="122386" cy="375318"/>
        </a:xfrm>
        <a:custGeom>
          <a:avLst/>
          <a:gdLst/>
          <a:ahLst/>
          <a:cxnLst/>
          <a:rect l="0" t="0" r="0" b="0"/>
          <a:pathLst>
            <a:path>
              <a:moveTo>
                <a:pt x="0" y="0"/>
              </a:moveTo>
              <a:lnTo>
                <a:pt x="0" y="375318"/>
              </a:lnTo>
              <a:lnTo>
                <a:pt x="122386" y="37531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2E7ADF1-8FE1-4F59-B8AB-305637FB5B0A}">
      <dsp:nvSpPr>
        <dsp:cNvPr id="0" name=""/>
        <dsp:cNvSpPr/>
      </dsp:nvSpPr>
      <dsp:spPr>
        <a:xfrm>
          <a:off x="8514346" y="1720070"/>
          <a:ext cx="987251" cy="171341"/>
        </a:xfrm>
        <a:custGeom>
          <a:avLst/>
          <a:gdLst/>
          <a:ahLst/>
          <a:cxnLst/>
          <a:rect l="0" t="0" r="0" b="0"/>
          <a:pathLst>
            <a:path>
              <a:moveTo>
                <a:pt x="0" y="0"/>
              </a:moveTo>
              <a:lnTo>
                <a:pt x="0" y="85670"/>
              </a:lnTo>
              <a:lnTo>
                <a:pt x="987251" y="85670"/>
              </a:lnTo>
              <a:lnTo>
                <a:pt x="987251" y="171341"/>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698B1E4-786E-4B6C-8975-C92A5A583C0C}">
      <dsp:nvSpPr>
        <dsp:cNvPr id="0" name=""/>
        <dsp:cNvSpPr/>
      </dsp:nvSpPr>
      <dsp:spPr>
        <a:xfrm>
          <a:off x="8187982" y="2299366"/>
          <a:ext cx="122386" cy="954614"/>
        </a:xfrm>
        <a:custGeom>
          <a:avLst/>
          <a:gdLst/>
          <a:ahLst/>
          <a:cxnLst/>
          <a:rect l="0" t="0" r="0" b="0"/>
          <a:pathLst>
            <a:path>
              <a:moveTo>
                <a:pt x="0" y="0"/>
              </a:moveTo>
              <a:lnTo>
                <a:pt x="0" y="954614"/>
              </a:lnTo>
              <a:lnTo>
                <a:pt x="122386" y="95461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DB7927D-C1C7-48E3-9625-DB4FD80AA7A0}">
      <dsp:nvSpPr>
        <dsp:cNvPr id="0" name=""/>
        <dsp:cNvSpPr/>
      </dsp:nvSpPr>
      <dsp:spPr>
        <a:xfrm>
          <a:off x="8187982" y="2299366"/>
          <a:ext cx="122386" cy="375318"/>
        </a:xfrm>
        <a:custGeom>
          <a:avLst/>
          <a:gdLst/>
          <a:ahLst/>
          <a:cxnLst/>
          <a:rect l="0" t="0" r="0" b="0"/>
          <a:pathLst>
            <a:path>
              <a:moveTo>
                <a:pt x="0" y="0"/>
              </a:moveTo>
              <a:lnTo>
                <a:pt x="0" y="375318"/>
              </a:lnTo>
              <a:lnTo>
                <a:pt x="122386" y="37531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7DFBD49-CD01-4306-BB1A-A2029ADC0C57}">
      <dsp:nvSpPr>
        <dsp:cNvPr id="0" name=""/>
        <dsp:cNvSpPr/>
      </dsp:nvSpPr>
      <dsp:spPr>
        <a:xfrm>
          <a:off x="8468626" y="1720070"/>
          <a:ext cx="91440" cy="171341"/>
        </a:xfrm>
        <a:custGeom>
          <a:avLst/>
          <a:gdLst/>
          <a:ahLst/>
          <a:cxnLst/>
          <a:rect l="0" t="0" r="0" b="0"/>
          <a:pathLst>
            <a:path>
              <a:moveTo>
                <a:pt x="45720" y="0"/>
              </a:moveTo>
              <a:lnTo>
                <a:pt x="45720" y="171341"/>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21B3AE0-E1C9-498B-A41F-A6569911592C}">
      <dsp:nvSpPr>
        <dsp:cNvPr id="0" name=""/>
        <dsp:cNvSpPr/>
      </dsp:nvSpPr>
      <dsp:spPr>
        <a:xfrm>
          <a:off x="7200731" y="2299366"/>
          <a:ext cx="122386" cy="2692502"/>
        </a:xfrm>
        <a:custGeom>
          <a:avLst/>
          <a:gdLst/>
          <a:ahLst/>
          <a:cxnLst/>
          <a:rect l="0" t="0" r="0" b="0"/>
          <a:pathLst>
            <a:path>
              <a:moveTo>
                <a:pt x="0" y="0"/>
              </a:moveTo>
              <a:lnTo>
                <a:pt x="0" y="2692502"/>
              </a:lnTo>
              <a:lnTo>
                <a:pt x="122386" y="2692502"/>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7306903-12C1-4733-8C04-2747369D484E}">
      <dsp:nvSpPr>
        <dsp:cNvPr id="0" name=""/>
        <dsp:cNvSpPr/>
      </dsp:nvSpPr>
      <dsp:spPr>
        <a:xfrm>
          <a:off x="7200731" y="2299366"/>
          <a:ext cx="122386" cy="2113206"/>
        </a:xfrm>
        <a:custGeom>
          <a:avLst/>
          <a:gdLst/>
          <a:ahLst/>
          <a:cxnLst/>
          <a:rect l="0" t="0" r="0" b="0"/>
          <a:pathLst>
            <a:path>
              <a:moveTo>
                <a:pt x="0" y="0"/>
              </a:moveTo>
              <a:lnTo>
                <a:pt x="0" y="2113206"/>
              </a:lnTo>
              <a:lnTo>
                <a:pt x="122386" y="211320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0C7E815-1286-40C1-8A52-56ECE89DA4D9}">
      <dsp:nvSpPr>
        <dsp:cNvPr id="0" name=""/>
        <dsp:cNvSpPr/>
      </dsp:nvSpPr>
      <dsp:spPr>
        <a:xfrm>
          <a:off x="7200731" y="2299366"/>
          <a:ext cx="122386" cy="1533910"/>
        </a:xfrm>
        <a:custGeom>
          <a:avLst/>
          <a:gdLst/>
          <a:ahLst/>
          <a:cxnLst/>
          <a:rect l="0" t="0" r="0" b="0"/>
          <a:pathLst>
            <a:path>
              <a:moveTo>
                <a:pt x="0" y="0"/>
              </a:moveTo>
              <a:lnTo>
                <a:pt x="0" y="1533910"/>
              </a:lnTo>
              <a:lnTo>
                <a:pt x="122386" y="1533910"/>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0054AA1-D404-45DE-9B4B-AF2E6CFB2E45}">
      <dsp:nvSpPr>
        <dsp:cNvPr id="0" name=""/>
        <dsp:cNvSpPr/>
      </dsp:nvSpPr>
      <dsp:spPr>
        <a:xfrm>
          <a:off x="7200731" y="2299366"/>
          <a:ext cx="122386" cy="954614"/>
        </a:xfrm>
        <a:custGeom>
          <a:avLst/>
          <a:gdLst/>
          <a:ahLst/>
          <a:cxnLst/>
          <a:rect l="0" t="0" r="0" b="0"/>
          <a:pathLst>
            <a:path>
              <a:moveTo>
                <a:pt x="0" y="0"/>
              </a:moveTo>
              <a:lnTo>
                <a:pt x="0" y="954614"/>
              </a:lnTo>
              <a:lnTo>
                <a:pt x="122386" y="95461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B63B372-5B4B-4211-85B5-6E95113BE114}">
      <dsp:nvSpPr>
        <dsp:cNvPr id="0" name=""/>
        <dsp:cNvSpPr/>
      </dsp:nvSpPr>
      <dsp:spPr>
        <a:xfrm>
          <a:off x="7200731" y="2299366"/>
          <a:ext cx="122386" cy="375318"/>
        </a:xfrm>
        <a:custGeom>
          <a:avLst/>
          <a:gdLst/>
          <a:ahLst/>
          <a:cxnLst/>
          <a:rect l="0" t="0" r="0" b="0"/>
          <a:pathLst>
            <a:path>
              <a:moveTo>
                <a:pt x="0" y="0"/>
              </a:moveTo>
              <a:lnTo>
                <a:pt x="0" y="375318"/>
              </a:lnTo>
              <a:lnTo>
                <a:pt x="122386" y="37531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7042ACE-190E-4C25-B85E-FE101B81ABD5}">
      <dsp:nvSpPr>
        <dsp:cNvPr id="0" name=""/>
        <dsp:cNvSpPr/>
      </dsp:nvSpPr>
      <dsp:spPr>
        <a:xfrm>
          <a:off x="7527095" y="1720070"/>
          <a:ext cx="987251" cy="171341"/>
        </a:xfrm>
        <a:custGeom>
          <a:avLst/>
          <a:gdLst/>
          <a:ahLst/>
          <a:cxnLst/>
          <a:rect l="0" t="0" r="0" b="0"/>
          <a:pathLst>
            <a:path>
              <a:moveTo>
                <a:pt x="987251" y="0"/>
              </a:moveTo>
              <a:lnTo>
                <a:pt x="987251" y="85670"/>
              </a:lnTo>
              <a:lnTo>
                <a:pt x="0" y="85670"/>
              </a:lnTo>
              <a:lnTo>
                <a:pt x="0" y="171341"/>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9A57A98-576C-46F2-966D-5A17969628F2}">
      <dsp:nvSpPr>
        <dsp:cNvPr id="0" name=""/>
        <dsp:cNvSpPr/>
      </dsp:nvSpPr>
      <dsp:spPr>
        <a:xfrm>
          <a:off x="6213480" y="2299366"/>
          <a:ext cx="122386" cy="954614"/>
        </a:xfrm>
        <a:custGeom>
          <a:avLst/>
          <a:gdLst/>
          <a:ahLst/>
          <a:cxnLst/>
          <a:rect l="0" t="0" r="0" b="0"/>
          <a:pathLst>
            <a:path>
              <a:moveTo>
                <a:pt x="0" y="0"/>
              </a:moveTo>
              <a:lnTo>
                <a:pt x="0" y="954614"/>
              </a:lnTo>
              <a:lnTo>
                <a:pt x="122386" y="95461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B663F21-AFC9-40D0-83E4-F28CCF967D8B}">
      <dsp:nvSpPr>
        <dsp:cNvPr id="0" name=""/>
        <dsp:cNvSpPr/>
      </dsp:nvSpPr>
      <dsp:spPr>
        <a:xfrm>
          <a:off x="6213480" y="2299366"/>
          <a:ext cx="122386" cy="375318"/>
        </a:xfrm>
        <a:custGeom>
          <a:avLst/>
          <a:gdLst/>
          <a:ahLst/>
          <a:cxnLst/>
          <a:rect l="0" t="0" r="0" b="0"/>
          <a:pathLst>
            <a:path>
              <a:moveTo>
                <a:pt x="0" y="0"/>
              </a:moveTo>
              <a:lnTo>
                <a:pt x="0" y="375318"/>
              </a:lnTo>
              <a:lnTo>
                <a:pt x="122386" y="37531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BD9BCD3-82A7-4A14-B87D-3D5BD76F2A4B}">
      <dsp:nvSpPr>
        <dsp:cNvPr id="0" name=""/>
        <dsp:cNvSpPr/>
      </dsp:nvSpPr>
      <dsp:spPr>
        <a:xfrm>
          <a:off x="6539844" y="1720070"/>
          <a:ext cx="1974502" cy="171341"/>
        </a:xfrm>
        <a:custGeom>
          <a:avLst/>
          <a:gdLst/>
          <a:ahLst/>
          <a:cxnLst/>
          <a:rect l="0" t="0" r="0" b="0"/>
          <a:pathLst>
            <a:path>
              <a:moveTo>
                <a:pt x="1974502" y="0"/>
              </a:moveTo>
              <a:lnTo>
                <a:pt x="1974502" y="85670"/>
              </a:lnTo>
              <a:lnTo>
                <a:pt x="0" y="85670"/>
              </a:lnTo>
              <a:lnTo>
                <a:pt x="0" y="171341"/>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F5A18D9-9047-4E55-ACC4-1DD7F4D6FD17}">
      <dsp:nvSpPr>
        <dsp:cNvPr id="0" name=""/>
        <dsp:cNvSpPr/>
      </dsp:nvSpPr>
      <dsp:spPr>
        <a:xfrm>
          <a:off x="6931481" y="1140774"/>
          <a:ext cx="1582865" cy="171341"/>
        </a:xfrm>
        <a:custGeom>
          <a:avLst/>
          <a:gdLst/>
          <a:ahLst/>
          <a:cxnLst/>
          <a:rect l="0" t="0" r="0" b="0"/>
          <a:pathLst>
            <a:path>
              <a:moveTo>
                <a:pt x="0" y="0"/>
              </a:moveTo>
              <a:lnTo>
                <a:pt x="0" y="85670"/>
              </a:lnTo>
              <a:lnTo>
                <a:pt x="1582865" y="85670"/>
              </a:lnTo>
              <a:lnTo>
                <a:pt x="1582865" y="171341"/>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FA1A7DC-E898-4152-9108-8256F52DE420}">
      <dsp:nvSpPr>
        <dsp:cNvPr id="0" name=""/>
        <dsp:cNvSpPr/>
      </dsp:nvSpPr>
      <dsp:spPr>
        <a:xfrm>
          <a:off x="5022252" y="1720070"/>
          <a:ext cx="122386" cy="3271798"/>
        </a:xfrm>
        <a:custGeom>
          <a:avLst/>
          <a:gdLst/>
          <a:ahLst/>
          <a:cxnLst/>
          <a:rect l="0" t="0" r="0" b="0"/>
          <a:pathLst>
            <a:path>
              <a:moveTo>
                <a:pt x="0" y="0"/>
              </a:moveTo>
              <a:lnTo>
                <a:pt x="0" y="3271798"/>
              </a:lnTo>
              <a:lnTo>
                <a:pt x="122386" y="327179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0481679-0FC6-4655-9E85-D337FDFCFE0F}">
      <dsp:nvSpPr>
        <dsp:cNvPr id="0" name=""/>
        <dsp:cNvSpPr/>
      </dsp:nvSpPr>
      <dsp:spPr>
        <a:xfrm>
          <a:off x="5022252" y="1720070"/>
          <a:ext cx="122386" cy="2692502"/>
        </a:xfrm>
        <a:custGeom>
          <a:avLst/>
          <a:gdLst/>
          <a:ahLst/>
          <a:cxnLst/>
          <a:rect l="0" t="0" r="0" b="0"/>
          <a:pathLst>
            <a:path>
              <a:moveTo>
                <a:pt x="0" y="0"/>
              </a:moveTo>
              <a:lnTo>
                <a:pt x="0" y="2692502"/>
              </a:lnTo>
              <a:lnTo>
                <a:pt x="122386" y="2692502"/>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A92AF41-668A-4840-B902-AF117B804C3B}">
      <dsp:nvSpPr>
        <dsp:cNvPr id="0" name=""/>
        <dsp:cNvSpPr/>
      </dsp:nvSpPr>
      <dsp:spPr>
        <a:xfrm>
          <a:off x="5022252" y="1720070"/>
          <a:ext cx="122386" cy="2113206"/>
        </a:xfrm>
        <a:custGeom>
          <a:avLst/>
          <a:gdLst/>
          <a:ahLst/>
          <a:cxnLst/>
          <a:rect l="0" t="0" r="0" b="0"/>
          <a:pathLst>
            <a:path>
              <a:moveTo>
                <a:pt x="0" y="0"/>
              </a:moveTo>
              <a:lnTo>
                <a:pt x="0" y="2113206"/>
              </a:lnTo>
              <a:lnTo>
                <a:pt x="122386" y="211320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1AA1117-AAE7-4991-B656-A74651ECFA02}">
      <dsp:nvSpPr>
        <dsp:cNvPr id="0" name=""/>
        <dsp:cNvSpPr/>
      </dsp:nvSpPr>
      <dsp:spPr>
        <a:xfrm>
          <a:off x="5022252" y="1720070"/>
          <a:ext cx="122386" cy="1533910"/>
        </a:xfrm>
        <a:custGeom>
          <a:avLst/>
          <a:gdLst/>
          <a:ahLst/>
          <a:cxnLst/>
          <a:rect l="0" t="0" r="0" b="0"/>
          <a:pathLst>
            <a:path>
              <a:moveTo>
                <a:pt x="0" y="0"/>
              </a:moveTo>
              <a:lnTo>
                <a:pt x="0" y="1533910"/>
              </a:lnTo>
              <a:lnTo>
                <a:pt x="122386" y="1533910"/>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BAE0138-1E6B-4D2B-A7C8-60624E795826}">
      <dsp:nvSpPr>
        <dsp:cNvPr id="0" name=""/>
        <dsp:cNvSpPr/>
      </dsp:nvSpPr>
      <dsp:spPr>
        <a:xfrm>
          <a:off x="5022252" y="1720070"/>
          <a:ext cx="122386" cy="954614"/>
        </a:xfrm>
        <a:custGeom>
          <a:avLst/>
          <a:gdLst/>
          <a:ahLst/>
          <a:cxnLst/>
          <a:rect l="0" t="0" r="0" b="0"/>
          <a:pathLst>
            <a:path>
              <a:moveTo>
                <a:pt x="0" y="0"/>
              </a:moveTo>
              <a:lnTo>
                <a:pt x="0" y="954614"/>
              </a:lnTo>
              <a:lnTo>
                <a:pt x="122386" y="95461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FC8AD35-EA5B-4A6D-893C-7EE528EEF887}">
      <dsp:nvSpPr>
        <dsp:cNvPr id="0" name=""/>
        <dsp:cNvSpPr/>
      </dsp:nvSpPr>
      <dsp:spPr>
        <a:xfrm>
          <a:off x="5022252" y="1720070"/>
          <a:ext cx="122386" cy="375318"/>
        </a:xfrm>
        <a:custGeom>
          <a:avLst/>
          <a:gdLst/>
          <a:ahLst/>
          <a:cxnLst/>
          <a:rect l="0" t="0" r="0" b="0"/>
          <a:pathLst>
            <a:path>
              <a:moveTo>
                <a:pt x="0" y="0"/>
              </a:moveTo>
              <a:lnTo>
                <a:pt x="0" y="375318"/>
              </a:lnTo>
              <a:lnTo>
                <a:pt x="122386" y="37531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C0E8002-5295-487F-9547-6969700D4BF7}">
      <dsp:nvSpPr>
        <dsp:cNvPr id="0" name=""/>
        <dsp:cNvSpPr/>
      </dsp:nvSpPr>
      <dsp:spPr>
        <a:xfrm>
          <a:off x="5348616" y="1140774"/>
          <a:ext cx="1582865" cy="171341"/>
        </a:xfrm>
        <a:custGeom>
          <a:avLst/>
          <a:gdLst/>
          <a:ahLst/>
          <a:cxnLst/>
          <a:rect l="0" t="0" r="0" b="0"/>
          <a:pathLst>
            <a:path>
              <a:moveTo>
                <a:pt x="1582865" y="0"/>
              </a:moveTo>
              <a:lnTo>
                <a:pt x="1582865" y="85670"/>
              </a:lnTo>
              <a:lnTo>
                <a:pt x="0" y="85670"/>
              </a:lnTo>
              <a:lnTo>
                <a:pt x="0" y="171341"/>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EDA0245-48BF-4F96-AF75-04D874767EBD}">
      <dsp:nvSpPr>
        <dsp:cNvPr id="0" name=""/>
        <dsp:cNvSpPr/>
      </dsp:nvSpPr>
      <dsp:spPr>
        <a:xfrm>
          <a:off x="4810254" y="557492"/>
          <a:ext cx="2121227" cy="175326"/>
        </a:xfrm>
        <a:custGeom>
          <a:avLst/>
          <a:gdLst/>
          <a:ahLst/>
          <a:cxnLst/>
          <a:rect l="0" t="0" r="0" b="0"/>
          <a:pathLst>
            <a:path>
              <a:moveTo>
                <a:pt x="0" y="0"/>
              </a:moveTo>
              <a:lnTo>
                <a:pt x="0" y="89656"/>
              </a:lnTo>
              <a:lnTo>
                <a:pt x="2121227" y="89656"/>
              </a:lnTo>
              <a:lnTo>
                <a:pt x="2121227" y="175326"/>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C9883FE-9226-4F83-93A2-A3477D4682D3}">
      <dsp:nvSpPr>
        <dsp:cNvPr id="0" name=""/>
        <dsp:cNvSpPr/>
      </dsp:nvSpPr>
      <dsp:spPr>
        <a:xfrm>
          <a:off x="4035000" y="1720070"/>
          <a:ext cx="122386" cy="3271798"/>
        </a:xfrm>
        <a:custGeom>
          <a:avLst/>
          <a:gdLst/>
          <a:ahLst/>
          <a:cxnLst/>
          <a:rect l="0" t="0" r="0" b="0"/>
          <a:pathLst>
            <a:path>
              <a:moveTo>
                <a:pt x="0" y="0"/>
              </a:moveTo>
              <a:lnTo>
                <a:pt x="0" y="3271798"/>
              </a:lnTo>
              <a:lnTo>
                <a:pt x="122386" y="327179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D5F369F-CEC2-4EC8-9454-72EFFBD5BA2E}">
      <dsp:nvSpPr>
        <dsp:cNvPr id="0" name=""/>
        <dsp:cNvSpPr/>
      </dsp:nvSpPr>
      <dsp:spPr>
        <a:xfrm>
          <a:off x="4035000" y="1720070"/>
          <a:ext cx="122386" cy="2692502"/>
        </a:xfrm>
        <a:custGeom>
          <a:avLst/>
          <a:gdLst/>
          <a:ahLst/>
          <a:cxnLst/>
          <a:rect l="0" t="0" r="0" b="0"/>
          <a:pathLst>
            <a:path>
              <a:moveTo>
                <a:pt x="0" y="0"/>
              </a:moveTo>
              <a:lnTo>
                <a:pt x="0" y="2692502"/>
              </a:lnTo>
              <a:lnTo>
                <a:pt x="122386" y="2692502"/>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9767597-AA0E-44C7-B1C7-6F7C59DED018}">
      <dsp:nvSpPr>
        <dsp:cNvPr id="0" name=""/>
        <dsp:cNvSpPr/>
      </dsp:nvSpPr>
      <dsp:spPr>
        <a:xfrm>
          <a:off x="4035000" y="1720070"/>
          <a:ext cx="122386" cy="2113206"/>
        </a:xfrm>
        <a:custGeom>
          <a:avLst/>
          <a:gdLst/>
          <a:ahLst/>
          <a:cxnLst/>
          <a:rect l="0" t="0" r="0" b="0"/>
          <a:pathLst>
            <a:path>
              <a:moveTo>
                <a:pt x="0" y="0"/>
              </a:moveTo>
              <a:lnTo>
                <a:pt x="0" y="2113206"/>
              </a:lnTo>
              <a:lnTo>
                <a:pt x="122386" y="211320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B483DA0-9FF0-4A5B-93ED-BAEF01918286}">
      <dsp:nvSpPr>
        <dsp:cNvPr id="0" name=""/>
        <dsp:cNvSpPr/>
      </dsp:nvSpPr>
      <dsp:spPr>
        <a:xfrm>
          <a:off x="4035000" y="1720070"/>
          <a:ext cx="122386" cy="1533910"/>
        </a:xfrm>
        <a:custGeom>
          <a:avLst/>
          <a:gdLst/>
          <a:ahLst/>
          <a:cxnLst/>
          <a:rect l="0" t="0" r="0" b="0"/>
          <a:pathLst>
            <a:path>
              <a:moveTo>
                <a:pt x="0" y="0"/>
              </a:moveTo>
              <a:lnTo>
                <a:pt x="0" y="1533910"/>
              </a:lnTo>
              <a:lnTo>
                <a:pt x="122386" y="1533910"/>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FA9B8D2-04A8-45C4-B9EA-80290B9588BA}">
      <dsp:nvSpPr>
        <dsp:cNvPr id="0" name=""/>
        <dsp:cNvSpPr/>
      </dsp:nvSpPr>
      <dsp:spPr>
        <a:xfrm>
          <a:off x="4035000" y="1720070"/>
          <a:ext cx="122386" cy="954614"/>
        </a:xfrm>
        <a:custGeom>
          <a:avLst/>
          <a:gdLst/>
          <a:ahLst/>
          <a:cxnLst/>
          <a:rect l="0" t="0" r="0" b="0"/>
          <a:pathLst>
            <a:path>
              <a:moveTo>
                <a:pt x="0" y="0"/>
              </a:moveTo>
              <a:lnTo>
                <a:pt x="0" y="954614"/>
              </a:lnTo>
              <a:lnTo>
                <a:pt x="122386" y="95461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0A71C7E-EB5C-49FE-A80E-1F929F0693E1}">
      <dsp:nvSpPr>
        <dsp:cNvPr id="0" name=""/>
        <dsp:cNvSpPr/>
      </dsp:nvSpPr>
      <dsp:spPr>
        <a:xfrm>
          <a:off x="4035000" y="1720070"/>
          <a:ext cx="122386" cy="375318"/>
        </a:xfrm>
        <a:custGeom>
          <a:avLst/>
          <a:gdLst/>
          <a:ahLst/>
          <a:cxnLst/>
          <a:rect l="0" t="0" r="0" b="0"/>
          <a:pathLst>
            <a:path>
              <a:moveTo>
                <a:pt x="0" y="0"/>
              </a:moveTo>
              <a:lnTo>
                <a:pt x="0" y="375318"/>
              </a:lnTo>
              <a:lnTo>
                <a:pt x="122386" y="37531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BB0607A-6A58-4F76-9772-74EC2DAF2B96}">
      <dsp:nvSpPr>
        <dsp:cNvPr id="0" name=""/>
        <dsp:cNvSpPr/>
      </dsp:nvSpPr>
      <dsp:spPr>
        <a:xfrm>
          <a:off x="2386862" y="1140774"/>
          <a:ext cx="1974502" cy="171341"/>
        </a:xfrm>
        <a:custGeom>
          <a:avLst/>
          <a:gdLst/>
          <a:ahLst/>
          <a:cxnLst/>
          <a:rect l="0" t="0" r="0" b="0"/>
          <a:pathLst>
            <a:path>
              <a:moveTo>
                <a:pt x="0" y="0"/>
              </a:moveTo>
              <a:lnTo>
                <a:pt x="0" y="85670"/>
              </a:lnTo>
              <a:lnTo>
                <a:pt x="1974502" y="85670"/>
              </a:lnTo>
              <a:lnTo>
                <a:pt x="1974502" y="171341"/>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CD10553-A8C4-4118-B3CA-44F3B4420C0F}">
      <dsp:nvSpPr>
        <dsp:cNvPr id="0" name=""/>
        <dsp:cNvSpPr/>
      </dsp:nvSpPr>
      <dsp:spPr>
        <a:xfrm>
          <a:off x="3047749" y="1720070"/>
          <a:ext cx="122386" cy="3851095"/>
        </a:xfrm>
        <a:custGeom>
          <a:avLst/>
          <a:gdLst/>
          <a:ahLst/>
          <a:cxnLst/>
          <a:rect l="0" t="0" r="0" b="0"/>
          <a:pathLst>
            <a:path>
              <a:moveTo>
                <a:pt x="0" y="0"/>
              </a:moveTo>
              <a:lnTo>
                <a:pt x="0" y="3851095"/>
              </a:lnTo>
              <a:lnTo>
                <a:pt x="122386" y="385109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AFAF6CA-4F94-4EF0-9376-2906B4A5284A}">
      <dsp:nvSpPr>
        <dsp:cNvPr id="0" name=""/>
        <dsp:cNvSpPr/>
      </dsp:nvSpPr>
      <dsp:spPr>
        <a:xfrm>
          <a:off x="3047749" y="1720070"/>
          <a:ext cx="122386" cy="3271798"/>
        </a:xfrm>
        <a:custGeom>
          <a:avLst/>
          <a:gdLst/>
          <a:ahLst/>
          <a:cxnLst/>
          <a:rect l="0" t="0" r="0" b="0"/>
          <a:pathLst>
            <a:path>
              <a:moveTo>
                <a:pt x="0" y="0"/>
              </a:moveTo>
              <a:lnTo>
                <a:pt x="0" y="3271798"/>
              </a:lnTo>
              <a:lnTo>
                <a:pt x="122386" y="327179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31F36C9-C4D7-46F8-B634-AA42CF348054}">
      <dsp:nvSpPr>
        <dsp:cNvPr id="0" name=""/>
        <dsp:cNvSpPr/>
      </dsp:nvSpPr>
      <dsp:spPr>
        <a:xfrm>
          <a:off x="3047749" y="1720070"/>
          <a:ext cx="122386" cy="2692502"/>
        </a:xfrm>
        <a:custGeom>
          <a:avLst/>
          <a:gdLst/>
          <a:ahLst/>
          <a:cxnLst/>
          <a:rect l="0" t="0" r="0" b="0"/>
          <a:pathLst>
            <a:path>
              <a:moveTo>
                <a:pt x="0" y="0"/>
              </a:moveTo>
              <a:lnTo>
                <a:pt x="0" y="2692502"/>
              </a:lnTo>
              <a:lnTo>
                <a:pt x="122386" y="2692502"/>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DFC6ECA-50D6-4064-888E-FE709FD432EC}">
      <dsp:nvSpPr>
        <dsp:cNvPr id="0" name=""/>
        <dsp:cNvSpPr/>
      </dsp:nvSpPr>
      <dsp:spPr>
        <a:xfrm>
          <a:off x="3047749" y="1720070"/>
          <a:ext cx="122386" cy="2113206"/>
        </a:xfrm>
        <a:custGeom>
          <a:avLst/>
          <a:gdLst/>
          <a:ahLst/>
          <a:cxnLst/>
          <a:rect l="0" t="0" r="0" b="0"/>
          <a:pathLst>
            <a:path>
              <a:moveTo>
                <a:pt x="0" y="0"/>
              </a:moveTo>
              <a:lnTo>
                <a:pt x="0" y="2113206"/>
              </a:lnTo>
              <a:lnTo>
                <a:pt x="122386" y="211320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F0E24DA-EAA0-4887-AB24-7B13CCDE6388}">
      <dsp:nvSpPr>
        <dsp:cNvPr id="0" name=""/>
        <dsp:cNvSpPr/>
      </dsp:nvSpPr>
      <dsp:spPr>
        <a:xfrm>
          <a:off x="3047749" y="1720070"/>
          <a:ext cx="122386" cy="1533910"/>
        </a:xfrm>
        <a:custGeom>
          <a:avLst/>
          <a:gdLst/>
          <a:ahLst/>
          <a:cxnLst/>
          <a:rect l="0" t="0" r="0" b="0"/>
          <a:pathLst>
            <a:path>
              <a:moveTo>
                <a:pt x="0" y="0"/>
              </a:moveTo>
              <a:lnTo>
                <a:pt x="0" y="1533910"/>
              </a:lnTo>
              <a:lnTo>
                <a:pt x="122386" y="1533910"/>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5EF9EA0-AF38-479B-B413-72E34C00E5B6}">
      <dsp:nvSpPr>
        <dsp:cNvPr id="0" name=""/>
        <dsp:cNvSpPr/>
      </dsp:nvSpPr>
      <dsp:spPr>
        <a:xfrm>
          <a:off x="3047749" y="1720070"/>
          <a:ext cx="122386" cy="954614"/>
        </a:xfrm>
        <a:custGeom>
          <a:avLst/>
          <a:gdLst/>
          <a:ahLst/>
          <a:cxnLst/>
          <a:rect l="0" t="0" r="0" b="0"/>
          <a:pathLst>
            <a:path>
              <a:moveTo>
                <a:pt x="0" y="0"/>
              </a:moveTo>
              <a:lnTo>
                <a:pt x="0" y="954614"/>
              </a:lnTo>
              <a:lnTo>
                <a:pt x="122386" y="95461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BDD0F55-CC9B-40B6-8E17-D773BBE2179A}">
      <dsp:nvSpPr>
        <dsp:cNvPr id="0" name=""/>
        <dsp:cNvSpPr/>
      </dsp:nvSpPr>
      <dsp:spPr>
        <a:xfrm>
          <a:off x="3047749" y="1720070"/>
          <a:ext cx="122386" cy="375318"/>
        </a:xfrm>
        <a:custGeom>
          <a:avLst/>
          <a:gdLst/>
          <a:ahLst/>
          <a:cxnLst/>
          <a:rect l="0" t="0" r="0" b="0"/>
          <a:pathLst>
            <a:path>
              <a:moveTo>
                <a:pt x="0" y="0"/>
              </a:moveTo>
              <a:lnTo>
                <a:pt x="0" y="375318"/>
              </a:lnTo>
              <a:lnTo>
                <a:pt x="122386" y="37531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4EE6067-13F4-4173-B0D3-D80F95766EC7}">
      <dsp:nvSpPr>
        <dsp:cNvPr id="0" name=""/>
        <dsp:cNvSpPr/>
      </dsp:nvSpPr>
      <dsp:spPr>
        <a:xfrm>
          <a:off x="2386862" y="1140774"/>
          <a:ext cx="987251" cy="171341"/>
        </a:xfrm>
        <a:custGeom>
          <a:avLst/>
          <a:gdLst/>
          <a:ahLst/>
          <a:cxnLst/>
          <a:rect l="0" t="0" r="0" b="0"/>
          <a:pathLst>
            <a:path>
              <a:moveTo>
                <a:pt x="0" y="0"/>
              </a:moveTo>
              <a:lnTo>
                <a:pt x="0" y="85670"/>
              </a:lnTo>
              <a:lnTo>
                <a:pt x="987251" y="85670"/>
              </a:lnTo>
              <a:lnTo>
                <a:pt x="987251" y="171341"/>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7D7CA72-749D-4F7F-AE1D-63E467F1BB88}">
      <dsp:nvSpPr>
        <dsp:cNvPr id="0" name=""/>
        <dsp:cNvSpPr/>
      </dsp:nvSpPr>
      <dsp:spPr>
        <a:xfrm>
          <a:off x="2060498" y="1720070"/>
          <a:ext cx="122386" cy="3271798"/>
        </a:xfrm>
        <a:custGeom>
          <a:avLst/>
          <a:gdLst/>
          <a:ahLst/>
          <a:cxnLst/>
          <a:rect l="0" t="0" r="0" b="0"/>
          <a:pathLst>
            <a:path>
              <a:moveTo>
                <a:pt x="0" y="0"/>
              </a:moveTo>
              <a:lnTo>
                <a:pt x="0" y="3271798"/>
              </a:lnTo>
              <a:lnTo>
                <a:pt x="122386" y="327179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5C086FB-8764-452B-97D3-99FEFC9B7019}">
      <dsp:nvSpPr>
        <dsp:cNvPr id="0" name=""/>
        <dsp:cNvSpPr/>
      </dsp:nvSpPr>
      <dsp:spPr>
        <a:xfrm>
          <a:off x="2060498" y="1720070"/>
          <a:ext cx="122386" cy="2692502"/>
        </a:xfrm>
        <a:custGeom>
          <a:avLst/>
          <a:gdLst/>
          <a:ahLst/>
          <a:cxnLst/>
          <a:rect l="0" t="0" r="0" b="0"/>
          <a:pathLst>
            <a:path>
              <a:moveTo>
                <a:pt x="0" y="0"/>
              </a:moveTo>
              <a:lnTo>
                <a:pt x="0" y="2692502"/>
              </a:lnTo>
              <a:lnTo>
                <a:pt x="122386" y="2692502"/>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4813F1E-5F47-4E82-AACC-9B1E51C9A582}">
      <dsp:nvSpPr>
        <dsp:cNvPr id="0" name=""/>
        <dsp:cNvSpPr/>
      </dsp:nvSpPr>
      <dsp:spPr>
        <a:xfrm>
          <a:off x="2060498" y="1720070"/>
          <a:ext cx="122386" cy="2113206"/>
        </a:xfrm>
        <a:custGeom>
          <a:avLst/>
          <a:gdLst/>
          <a:ahLst/>
          <a:cxnLst/>
          <a:rect l="0" t="0" r="0" b="0"/>
          <a:pathLst>
            <a:path>
              <a:moveTo>
                <a:pt x="0" y="0"/>
              </a:moveTo>
              <a:lnTo>
                <a:pt x="0" y="2113206"/>
              </a:lnTo>
              <a:lnTo>
                <a:pt x="122386" y="211320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10D8829-DAE9-453F-A803-BDE96C5B1E5A}">
      <dsp:nvSpPr>
        <dsp:cNvPr id="0" name=""/>
        <dsp:cNvSpPr/>
      </dsp:nvSpPr>
      <dsp:spPr>
        <a:xfrm>
          <a:off x="2060498" y="1720070"/>
          <a:ext cx="122386" cy="1533910"/>
        </a:xfrm>
        <a:custGeom>
          <a:avLst/>
          <a:gdLst/>
          <a:ahLst/>
          <a:cxnLst/>
          <a:rect l="0" t="0" r="0" b="0"/>
          <a:pathLst>
            <a:path>
              <a:moveTo>
                <a:pt x="0" y="0"/>
              </a:moveTo>
              <a:lnTo>
                <a:pt x="0" y="1533910"/>
              </a:lnTo>
              <a:lnTo>
                <a:pt x="122386" y="1533910"/>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2DC3035-F0FE-461C-B279-456E6AEC8D0E}">
      <dsp:nvSpPr>
        <dsp:cNvPr id="0" name=""/>
        <dsp:cNvSpPr/>
      </dsp:nvSpPr>
      <dsp:spPr>
        <a:xfrm>
          <a:off x="2060498" y="1720070"/>
          <a:ext cx="122386" cy="954614"/>
        </a:xfrm>
        <a:custGeom>
          <a:avLst/>
          <a:gdLst/>
          <a:ahLst/>
          <a:cxnLst/>
          <a:rect l="0" t="0" r="0" b="0"/>
          <a:pathLst>
            <a:path>
              <a:moveTo>
                <a:pt x="0" y="0"/>
              </a:moveTo>
              <a:lnTo>
                <a:pt x="0" y="954614"/>
              </a:lnTo>
              <a:lnTo>
                <a:pt x="122386" y="95461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6DAD5C0-7C99-44EF-B9AD-0F0270058F6E}">
      <dsp:nvSpPr>
        <dsp:cNvPr id="0" name=""/>
        <dsp:cNvSpPr/>
      </dsp:nvSpPr>
      <dsp:spPr>
        <a:xfrm>
          <a:off x="2060498" y="1720070"/>
          <a:ext cx="122386" cy="375318"/>
        </a:xfrm>
        <a:custGeom>
          <a:avLst/>
          <a:gdLst/>
          <a:ahLst/>
          <a:cxnLst/>
          <a:rect l="0" t="0" r="0" b="0"/>
          <a:pathLst>
            <a:path>
              <a:moveTo>
                <a:pt x="0" y="0"/>
              </a:moveTo>
              <a:lnTo>
                <a:pt x="0" y="375318"/>
              </a:lnTo>
              <a:lnTo>
                <a:pt x="122386" y="37531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EEAF183-3083-4406-9EC4-04C5BCECF79C}">
      <dsp:nvSpPr>
        <dsp:cNvPr id="0" name=""/>
        <dsp:cNvSpPr/>
      </dsp:nvSpPr>
      <dsp:spPr>
        <a:xfrm>
          <a:off x="2341142" y="1140774"/>
          <a:ext cx="91440" cy="171341"/>
        </a:xfrm>
        <a:custGeom>
          <a:avLst/>
          <a:gdLst/>
          <a:ahLst/>
          <a:cxnLst/>
          <a:rect l="0" t="0" r="0" b="0"/>
          <a:pathLst>
            <a:path>
              <a:moveTo>
                <a:pt x="45720" y="0"/>
              </a:moveTo>
              <a:lnTo>
                <a:pt x="45720" y="171341"/>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67F96CA-D6C5-4373-91E0-451596D43155}">
      <dsp:nvSpPr>
        <dsp:cNvPr id="0" name=""/>
        <dsp:cNvSpPr/>
      </dsp:nvSpPr>
      <dsp:spPr>
        <a:xfrm>
          <a:off x="1073247" y="1720070"/>
          <a:ext cx="122386" cy="3851095"/>
        </a:xfrm>
        <a:custGeom>
          <a:avLst/>
          <a:gdLst/>
          <a:ahLst/>
          <a:cxnLst/>
          <a:rect l="0" t="0" r="0" b="0"/>
          <a:pathLst>
            <a:path>
              <a:moveTo>
                <a:pt x="0" y="0"/>
              </a:moveTo>
              <a:lnTo>
                <a:pt x="0" y="3851095"/>
              </a:lnTo>
              <a:lnTo>
                <a:pt x="122386" y="385109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28FF3CC-A377-4FDD-9784-2C8976C23590}">
      <dsp:nvSpPr>
        <dsp:cNvPr id="0" name=""/>
        <dsp:cNvSpPr/>
      </dsp:nvSpPr>
      <dsp:spPr>
        <a:xfrm>
          <a:off x="1073247" y="1720070"/>
          <a:ext cx="122386" cy="3271798"/>
        </a:xfrm>
        <a:custGeom>
          <a:avLst/>
          <a:gdLst/>
          <a:ahLst/>
          <a:cxnLst/>
          <a:rect l="0" t="0" r="0" b="0"/>
          <a:pathLst>
            <a:path>
              <a:moveTo>
                <a:pt x="0" y="0"/>
              </a:moveTo>
              <a:lnTo>
                <a:pt x="0" y="3271798"/>
              </a:lnTo>
              <a:lnTo>
                <a:pt x="122386" y="327179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6E4C6E9-A67F-4F2B-ADC6-ED0A027026E8}">
      <dsp:nvSpPr>
        <dsp:cNvPr id="0" name=""/>
        <dsp:cNvSpPr/>
      </dsp:nvSpPr>
      <dsp:spPr>
        <a:xfrm>
          <a:off x="1073247" y="1720070"/>
          <a:ext cx="122386" cy="2692502"/>
        </a:xfrm>
        <a:custGeom>
          <a:avLst/>
          <a:gdLst/>
          <a:ahLst/>
          <a:cxnLst/>
          <a:rect l="0" t="0" r="0" b="0"/>
          <a:pathLst>
            <a:path>
              <a:moveTo>
                <a:pt x="0" y="0"/>
              </a:moveTo>
              <a:lnTo>
                <a:pt x="0" y="2692502"/>
              </a:lnTo>
              <a:lnTo>
                <a:pt x="122386" y="2692502"/>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46C9244-3F16-4093-802E-019C5FE6BBB9}">
      <dsp:nvSpPr>
        <dsp:cNvPr id="0" name=""/>
        <dsp:cNvSpPr/>
      </dsp:nvSpPr>
      <dsp:spPr>
        <a:xfrm>
          <a:off x="1073247" y="1720070"/>
          <a:ext cx="122386" cy="2113206"/>
        </a:xfrm>
        <a:custGeom>
          <a:avLst/>
          <a:gdLst/>
          <a:ahLst/>
          <a:cxnLst/>
          <a:rect l="0" t="0" r="0" b="0"/>
          <a:pathLst>
            <a:path>
              <a:moveTo>
                <a:pt x="0" y="0"/>
              </a:moveTo>
              <a:lnTo>
                <a:pt x="0" y="2113206"/>
              </a:lnTo>
              <a:lnTo>
                <a:pt x="122386" y="211320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8F7A3C0-74BB-4329-8F69-57523E103167}">
      <dsp:nvSpPr>
        <dsp:cNvPr id="0" name=""/>
        <dsp:cNvSpPr/>
      </dsp:nvSpPr>
      <dsp:spPr>
        <a:xfrm>
          <a:off x="1073247" y="1720070"/>
          <a:ext cx="122386" cy="1533910"/>
        </a:xfrm>
        <a:custGeom>
          <a:avLst/>
          <a:gdLst/>
          <a:ahLst/>
          <a:cxnLst/>
          <a:rect l="0" t="0" r="0" b="0"/>
          <a:pathLst>
            <a:path>
              <a:moveTo>
                <a:pt x="0" y="0"/>
              </a:moveTo>
              <a:lnTo>
                <a:pt x="0" y="1533910"/>
              </a:lnTo>
              <a:lnTo>
                <a:pt x="122386" y="1533910"/>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EF38977-7E37-43EE-955F-34D78023708B}">
      <dsp:nvSpPr>
        <dsp:cNvPr id="0" name=""/>
        <dsp:cNvSpPr/>
      </dsp:nvSpPr>
      <dsp:spPr>
        <a:xfrm>
          <a:off x="1073247" y="1720070"/>
          <a:ext cx="122386" cy="954614"/>
        </a:xfrm>
        <a:custGeom>
          <a:avLst/>
          <a:gdLst/>
          <a:ahLst/>
          <a:cxnLst/>
          <a:rect l="0" t="0" r="0" b="0"/>
          <a:pathLst>
            <a:path>
              <a:moveTo>
                <a:pt x="0" y="0"/>
              </a:moveTo>
              <a:lnTo>
                <a:pt x="0" y="954614"/>
              </a:lnTo>
              <a:lnTo>
                <a:pt x="122386" y="95461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17A5420-07A0-41C0-A388-68F97B518F92}">
      <dsp:nvSpPr>
        <dsp:cNvPr id="0" name=""/>
        <dsp:cNvSpPr/>
      </dsp:nvSpPr>
      <dsp:spPr>
        <a:xfrm>
          <a:off x="1073247" y="1720070"/>
          <a:ext cx="122386" cy="375318"/>
        </a:xfrm>
        <a:custGeom>
          <a:avLst/>
          <a:gdLst/>
          <a:ahLst/>
          <a:cxnLst/>
          <a:rect l="0" t="0" r="0" b="0"/>
          <a:pathLst>
            <a:path>
              <a:moveTo>
                <a:pt x="0" y="0"/>
              </a:moveTo>
              <a:lnTo>
                <a:pt x="0" y="375318"/>
              </a:lnTo>
              <a:lnTo>
                <a:pt x="122386" y="37531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6F00F82-DD8F-4164-B822-FED97B1D7E69}">
      <dsp:nvSpPr>
        <dsp:cNvPr id="0" name=""/>
        <dsp:cNvSpPr/>
      </dsp:nvSpPr>
      <dsp:spPr>
        <a:xfrm>
          <a:off x="1399611" y="1140774"/>
          <a:ext cx="987251" cy="171341"/>
        </a:xfrm>
        <a:custGeom>
          <a:avLst/>
          <a:gdLst/>
          <a:ahLst/>
          <a:cxnLst/>
          <a:rect l="0" t="0" r="0" b="0"/>
          <a:pathLst>
            <a:path>
              <a:moveTo>
                <a:pt x="987251" y="0"/>
              </a:moveTo>
              <a:lnTo>
                <a:pt x="987251" y="85670"/>
              </a:lnTo>
              <a:lnTo>
                <a:pt x="0" y="85670"/>
              </a:lnTo>
              <a:lnTo>
                <a:pt x="0" y="171341"/>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0802F2B-3FDC-4BED-9FCA-860C785FEA09}">
      <dsp:nvSpPr>
        <dsp:cNvPr id="0" name=""/>
        <dsp:cNvSpPr/>
      </dsp:nvSpPr>
      <dsp:spPr>
        <a:xfrm>
          <a:off x="85996" y="1720070"/>
          <a:ext cx="122386" cy="2113206"/>
        </a:xfrm>
        <a:custGeom>
          <a:avLst/>
          <a:gdLst/>
          <a:ahLst/>
          <a:cxnLst/>
          <a:rect l="0" t="0" r="0" b="0"/>
          <a:pathLst>
            <a:path>
              <a:moveTo>
                <a:pt x="0" y="0"/>
              </a:moveTo>
              <a:lnTo>
                <a:pt x="0" y="2113206"/>
              </a:lnTo>
              <a:lnTo>
                <a:pt x="122386" y="211320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B47E2C9-2BBC-4B87-A6F8-B274452802CC}">
      <dsp:nvSpPr>
        <dsp:cNvPr id="0" name=""/>
        <dsp:cNvSpPr/>
      </dsp:nvSpPr>
      <dsp:spPr>
        <a:xfrm>
          <a:off x="85996" y="1720070"/>
          <a:ext cx="122386" cy="1533910"/>
        </a:xfrm>
        <a:custGeom>
          <a:avLst/>
          <a:gdLst/>
          <a:ahLst/>
          <a:cxnLst/>
          <a:rect l="0" t="0" r="0" b="0"/>
          <a:pathLst>
            <a:path>
              <a:moveTo>
                <a:pt x="0" y="0"/>
              </a:moveTo>
              <a:lnTo>
                <a:pt x="0" y="1533910"/>
              </a:lnTo>
              <a:lnTo>
                <a:pt x="122386" y="1533910"/>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B39B1A2-8CEA-4A84-B536-1EC6010E3E3C}">
      <dsp:nvSpPr>
        <dsp:cNvPr id="0" name=""/>
        <dsp:cNvSpPr/>
      </dsp:nvSpPr>
      <dsp:spPr>
        <a:xfrm>
          <a:off x="85996" y="1720070"/>
          <a:ext cx="122386" cy="954614"/>
        </a:xfrm>
        <a:custGeom>
          <a:avLst/>
          <a:gdLst/>
          <a:ahLst/>
          <a:cxnLst/>
          <a:rect l="0" t="0" r="0" b="0"/>
          <a:pathLst>
            <a:path>
              <a:moveTo>
                <a:pt x="0" y="0"/>
              </a:moveTo>
              <a:lnTo>
                <a:pt x="0" y="954614"/>
              </a:lnTo>
              <a:lnTo>
                <a:pt x="122386" y="95461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33CD2A7-97B7-402F-9446-1824F0C23B55}">
      <dsp:nvSpPr>
        <dsp:cNvPr id="0" name=""/>
        <dsp:cNvSpPr/>
      </dsp:nvSpPr>
      <dsp:spPr>
        <a:xfrm>
          <a:off x="85996" y="1720070"/>
          <a:ext cx="122386" cy="375318"/>
        </a:xfrm>
        <a:custGeom>
          <a:avLst/>
          <a:gdLst/>
          <a:ahLst/>
          <a:cxnLst/>
          <a:rect l="0" t="0" r="0" b="0"/>
          <a:pathLst>
            <a:path>
              <a:moveTo>
                <a:pt x="0" y="0"/>
              </a:moveTo>
              <a:lnTo>
                <a:pt x="0" y="375318"/>
              </a:lnTo>
              <a:lnTo>
                <a:pt x="122386" y="37531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4482F9A-8184-4813-A06E-453DE34EBA85}">
      <dsp:nvSpPr>
        <dsp:cNvPr id="0" name=""/>
        <dsp:cNvSpPr/>
      </dsp:nvSpPr>
      <dsp:spPr>
        <a:xfrm>
          <a:off x="412360" y="1140774"/>
          <a:ext cx="1974502" cy="171341"/>
        </a:xfrm>
        <a:custGeom>
          <a:avLst/>
          <a:gdLst/>
          <a:ahLst/>
          <a:cxnLst/>
          <a:rect l="0" t="0" r="0" b="0"/>
          <a:pathLst>
            <a:path>
              <a:moveTo>
                <a:pt x="1974502" y="0"/>
              </a:moveTo>
              <a:lnTo>
                <a:pt x="1974502" y="85670"/>
              </a:lnTo>
              <a:lnTo>
                <a:pt x="0" y="85670"/>
              </a:lnTo>
              <a:lnTo>
                <a:pt x="0" y="171341"/>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C0729D8-3B2F-4F34-8F2A-5F4E2B375FA0}">
      <dsp:nvSpPr>
        <dsp:cNvPr id="0" name=""/>
        <dsp:cNvSpPr/>
      </dsp:nvSpPr>
      <dsp:spPr>
        <a:xfrm>
          <a:off x="2386862" y="557492"/>
          <a:ext cx="2423391" cy="175326"/>
        </a:xfrm>
        <a:custGeom>
          <a:avLst/>
          <a:gdLst/>
          <a:ahLst/>
          <a:cxnLst/>
          <a:rect l="0" t="0" r="0" b="0"/>
          <a:pathLst>
            <a:path>
              <a:moveTo>
                <a:pt x="2423391" y="0"/>
              </a:moveTo>
              <a:lnTo>
                <a:pt x="2423391" y="89656"/>
              </a:lnTo>
              <a:lnTo>
                <a:pt x="0" y="89656"/>
              </a:lnTo>
              <a:lnTo>
                <a:pt x="0" y="175326"/>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BDD9AB7-1323-4FCE-9D7B-7FD3ABF4CB22}">
      <dsp:nvSpPr>
        <dsp:cNvPr id="0" name=""/>
        <dsp:cNvSpPr/>
      </dsp:nvSpPr>
      <dsp:spPr>
        <a:xfrm>
          <a:off x="4402299" y="149537"/>
          <a:ext cx="815909" cy="407954"/>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Coding</a:t>
          </a:r>
          <a:r>
            <a:rPr lang="en-US" sz="900" b="1" kern="1200" dirty="0"/>
            <a:t> </a:t>
          </a:r>
          <a:endParaRPr lang="zh-CN" altLang="en-US" sz="900" kern="1200" dirty="0"/>
        </a:p>
      </dsp:txBody>
      <dsp:txXfrm>
        <a:off x="4402299" y="149537"/>
        <a:ext cx="815909" cy="407954"/>
      </dsp:txXfrm>
    </dsp:sp>
    <dsp:sp modelId="{73AC81FD-08A2-4109-8945-022E8F4EB733}">
      <dsp:nvSpPr>
        <dsp:cNvPr id="0" name=""/>
        <dsp:cNvSpPr/>
      </dsp:nvSpPr>
      <dsp:spPr>
        <a:xfrm>
          <a:off x="1978907" y="732819"/>
          <a:ext cx="815909" cy="407954"/>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Back-End</a:t>
          </a:r>
          <a:endParaRPr lang="zh-CN" altLang="en-US" sz="900" kern="1200" dirty="0"/>
        </a:p>
      </dsp:txBody>
      <dsp:txXfrm>
        <a:off x="1978907" y="732819"/>
        <a:ext cx="815909" cy="407954"/>
      </dsp:txXfrm>
    </dsp:sp>
    <dsp:sp modelId="{41E2241D-EAAC-4389-8108-F14AB4E0E07E}">
      <dsp:nvSpPr>
        <dsp:cNvPr id="0" name=""/>
        <dsp:cNvSpPr/>
      </dsp:nvSpPr>
      <dsp:spPr>
        <a:xfrm>
          <a:off x="4405" y="1312115"/>
          <a:ext cx="815909" cy="407954"/>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database design</a:t>
          </a:r>
          <a:endParaRPr lang="zh-CN" altLang="en-US" sz="900" kern="1200" dirty="0"/>
        </a:p>
      </dsp:txBody>
      <dsp:txXfrm>
        <a:off x="4405" y="1312115"/>
        <a:ext cx="815909" cy="407954"/>
      </dsp:txXfrm>
    </dsp:sp>
    <dsp:sp modelId="{F5600F92-2F48-4DE7-825A-47FD0C74E578}">
      <dsp:nvSpPr>
        <dsp:cNvPr id="0" name=""/>
        <dsp:cNvSpPr/>
      </dsp:nvSpPr>
      <dsp:spPr>
        <a:xfrm>
          <a:off x="208383" y="1891411"/>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User, Medical Supplies schema</a:t>
          </a:r>
        </a:p>
      </dsp:txBody>
      <dsp:txXfrm>
        <a:off x="208383" y="1891411"/>
        <a:ext cx="815909" cy="407954"/>
      </dsp:txXfrm>
    </dsp:sp>
    <dsp:sp modelId="{2901BC48-CC45-4F7E-BDF3-DD9CD6C59E8C}">
      <dsp:nvSpPr>
        <dsp:cNvPr id="0" name=""/>
        <dsp:cNvSpPr/>
      </dsp:nvSpPr>
      <dsp:spPr>
        <a:xfrm>
          <a:off x="208383" y="2470707"/>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Medical Supplies,  schema</a:t>
          </a:r>
        </a:p>
      </dsp:txBody>
      <dsp:txXfrm>
        <a:off x="208383" y="2470707"/>
        <a:ext cx="815909" cy="407954"/>
      </dsp:txXfrm>
    </dsp:sp>
    <dsp:sp modelId="{40857678-3101-4CE9-9EEF-AECD6C73AF95}">
      <dsp:nvSpPr>
        <dsp:cNvPr id="0" name=""/>
        <dsp:cNvSpPr/>
      </dsp:nvSpPr>
      <dsp:spPr>
        <a:xfrm>
          <a:off x="208383" y="3050004"/>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Rating &amp; Reviews,  schema</a:t>
          </a:r>
        </a:p>
      </dsp:txBody>
      <dsp:txXfrm>
        <a:off x="208383" y="3050004"/>
        <a:ext cx="815909" cy="407954"/>
      </dsp:txXfrm>
    </dsp:sp>
    <dsp:sp modelId="{F2830595-C176-4FFA-95AA-7E7DCB551B8E}">
      <dsp:nvSpPr>
        <dsp:cNvPr id="0" name=""/>
        <dsp:cNvSpPr/>
      </dsp:nvSpPr>
      <dsp:spPr>
        <a:xfrm>
          <a:off x="208383" y="3629300"/>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Develop CRUD operations</a:t>
          </a:r>
        </a:p>
      </dsp:txBody>
      <dsp:txXfrm>
        <a:off x="208383" y="3629300"/>
        <a:ext cx="815909" cy="407954"/>
      </dsp:txXfrm>
    </dsp:sp>
    <dsp:sp modelId="{0C35B91E-C154-406A-BDE0-64CC2924B495}">
      <dsp:nvSpPr>
        <dsp:cNvPr id="0" name=""/>
        <dsp:cNvSpPr/>
      </dsp:nvSpPr>
      <dsp:spPr>
        <a:xfrm>
          <a:off x="991656" y="1312115"/>
          <a:ext cx="815909" cy="407954"/>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Real-Time Bidding System</a:t>
          </a:r>
        </a:p>
      </dsp:txBody>
      <dsp:txXfrm>
        <a:off x="991656" y="1312115"/>
        <a:ext cx="815909" cy="407954"/>
      </dsp:txXfrm>
    </dsp:sp>
    <dsp:sp modelId="{729D9153-840D-4DF7-9880-40F8FCE53EC8}">
      <dsp:nvSpPr>
        <dsp:cNvPr id="0" name=""/>
        <dsp:cNvSpPr/>
      </dsp:nvSpPr>
      <dsp:spPr>
        <a:xfrm>
          <a:off x="1195634" y="1891411"/>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Auction Status Tracking</a:t>
          </a:r>
        </a:p>
      </dsp:txBody>
      <dsp:txXfrm>
        <a:off x="1195634" y="1891411"/>
        <a:ext cx="815909" cy="407954"/>
      </dsp:txXfrm>
    </dsp:sp>
    <dsp:sp modelId="{85D68072-7785-4BB3-AE21-FB246A32E183}">
      <dsp:nvSpPr>
        <dsp:cNvPr id="0" name=""/>
        <dsp:cNvSpPr/>
      </dsp:nvSpPr>
      <dsp:spPr>
        <a:xfrm>
          <a:off x="1195634" y="2470707"/>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Proxy Bidding </a:t>
          </a:r>
          <a:endParaRPr lang="en-US" sz="900" b="0" kern="1200" dirty="0"/>
        </a:p>
      </dsp:txBody>
      <dsp:txXfrm>
        <a:off x="1195634" y="2470707"/>
        <a:ext cx="815909" cy="407954"/>
      </dsp:txXfrm>
    </dsp:sp>
    <dsp:sp modelId="{08098C80-146E-4725-AE24-B1A8925E783E}">
      <dsp:nvSpPr>
        <dsp:cNvPr id="0" name=""/>
        <dsp:cNvSpPr/>
      </dsp:nvSpPr>
      <dsp:spPr>
        <a:xfrm>
          <a:off x="1195634" y="3050004"/>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auction item management</a:t>
          </a:r>
          <a:endParaRPr lang="en-US" sz="900" b="0" kern="1200" dirty="0"/>
        </a:p>
      </dsp:txBody>
      <dsp:txXfrm>
        <a:off x="1195634" y="3050004"/>
        <a:ext cx="815909" cy="407954"/>
      </dsp:txXfrm>
    </dsp:sp>
    <dsp:sp modelId="{7F76E2A0-D10F-4A72-8D3C-76E196DD4CD0}">
      <dsp:nvSpPr>
        <dsp:cNvPr id="0" name=""/>
        <dsp:cNvSpPr/>
      </dsp:nvSpPr>
      <dsp:spPr>
        <a:xfrm>
          <a:off x="1195634" y="3629300"/>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Real-Time Bidding Data </a:t>
          </a:r>
          <a:endParaRPr lang="en-US" sz="900" b="0" kern="1200" dirty="0"/>
        </a:p>
      </dsp:txBody>
      <dsp:txXfrm>
        <a:off x="1195634" y="3629300"/>
        <a:ext cx="815909" cy="407954"/>
      </dsp:txXfrm>
    </dsp:sp>
    <dsp:sp modelId="{0D9BE6E0-BF46-489F-9BBE-4D3F67BA52EE}">
      <dsp:nvSpPr>
        <dsp:cNvPr id="0" name=""/>
        <dsp:cNvSpPr/>
      </dsp:nvSpPr>
      <dsp:spPr>
        <a:xfrm>
          <a:off x="1195634" y="4208596"/>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Historical Bidding Records </a:t>
          </a:r>
          <a:endParaRPr lang="en-US" sz="900" b="0" kern="1200" dirty="0"/>
        </a:p>
      </dsp:txBody>
      <dsp:txXfrm>
        <a:off x="1195634" y="4208596"/>
        <a:ext cx="815909" cy="407954"/>
      </dsp:txXfrm>
    </dsp:sp>
    <dsp:sp modelId="{182B5215-2FAE-4167-B937-7D8ECAC14AF3}">
      <dsp:nvSpPr>
        <dsp:cNvPr id="0" name=""/>
        <dsp:cNvSpPr/>
      </dsp:nvSpPr>
      <dsp:spPr>
        <a:xfrm>
          <a:off x="1195634" y="4787892"/>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Automatic Price Update</a:t>
          </a:r>
        </a:p>
      </dsp:txBody>
      <dsp:txXfrm>
        <a:off x="1195634" y="4787892"/>
        <a:ext cx="815909" cy="407954"/>
      </dsp:txXfrm>
    </dsp:sp>
    <dsp:sp modelId="{A2909F24-1DB8-4FED-8637-04DF5D26444B}">
      <dsp:nvSpPr>
        <dsp:cNvPr id="0" name=""/>
        <dsp:cNvSpPr/>
      </dsp:nvSpPr>
      <dsp:spPr>
        <a:xfrm>
          <a:off x="1195634" y="5367188"/>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email notification</a:t>
          </a:r>
        </a:p>
      </dsp:txBody>
      <dsp:txXfrm>
        <a:off x="1195634" y="5367188"/>
        <a:ext cx="815909" cy="407954"/>
      </dsp:txXfrm>
    </dsp:sp>
    <dsp:sp modelId="{2BFB99EC-A6A2-4894-A267-6D0CA15E479B}">
      <dsp:nvSpPr>
        <dsp:cNvPr id="0" name=""/>
        <dsp:cNvSpPr/>
      </dsp:nvSpPr>
      <dsp:spPr>
        <a:xfrm>
          <a:off x="1978907" y="1312115"/>
          <a:ext cx="815909" cy="407954"/>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Pay</a:t>
          </a:r>
          <a:r>
            <a:rPr lang="en-US" altLang="zh-CN" sz="900" b="0" kern="1200" dirty="0"/>
            <a:t>m</a:t>
          </a:r>
          <a:r>
            <a:rPr lang="en-US" sz="900" b="0" kern="1200" dirty="0"/>
            <a:t>ent</a:t>
          </a:r>
        </a:p>
      </dsp:txBody>
      <dsp:txXfrm>
        <a:off x="1978907" y="1312115"/>
        <a:ext cx="815909" cy="407954"/>
      </dsp:txXfrm>
    </dsp:sp>
    <dsp:sp modelId="{99ECCD10-A1BD-4423-9494-714438888787}">
      <dsp:nvSpPr>
        <dsp:cNvPr id="0" name=""/>
        <dsp:cNvSpPr/>
      </dsp:nvSpPr>
      <dsp:spPr>
        <a:xfrm>
          <a:off x="2182885" y="1891411"/>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Add support for various credit card payments</a:t>
          </a:r>
        </a:p>
      </dsp:txBody>
      <dsp:txXfrm>
        <a:off x="2182885" y="1891411"/>
        <a:ext cx="815909" cy="407954"/>
      </dsp:txXfrm>
    </dsp:sp>
    <dsp:sp modelId="{A2DED3E7-4818-4938-9D3C-D0309B19EE83}">
      <dsp:nvSpPr>
        <dsp:cNvPr id="0" name=""/>
        <dsp:cNvSpPr/>
      </dsp:nvSpPr>
      <dsp:spPr>
        <a:xfrm>
          <a:off x="2182885" y="2470707"/>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Add PayPal support.</a:t>
          </a:r>
        </a:p>
      </dsp:txBody>
      <dsp:txXfrm>
        <a:off x="2182885" y="2470707"/>
        <a:ext cx="815909" cy="407954"/>
      </dsp:txXfrm>
    </dsp:sp>
    <dsp:sp modelId="{5292B081-8A6B-4AD7-B22F-BE5300E5FA51}">
      <dsp:nvSpPr>
        <dsp:cNvPr id="0" name=""/>
        <dsp:cNvSpPr/>
      </dsp:nvSpPr>
      <dsp:spPr>
        <a:xfrm>
          <a:off x="2182885" y="3050004"/>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Payment Gateway Integration</a:t>
          </a:r>
          <a:endParaRPr lang="en-US" sz="900" b="0" kern="1200" dirty="0"/>
        </a:p>
      </dsp:txBody>
      <dsp:txXfrm>
        <a:off x="2182885" y="3050004"/>
        <a:ext cx="815909" cy="407954"/>
      </dsp:txXfrm>
    </dsp:sp>
    <dsp:sp modelId="{6C8C794A-9D62-4AE5-AEF9-7A02CD45DFB8}">
      <dsp:nvSpPr>
        <dsp:cNvPr id="0" name=""/>
        <dsp:cNvSpPr/>
      </dsp:nvSpPr>
      <dsp:spPr>
        <a:xfrm>
          <a:off x="2182885" y="3629300"/>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payment Confirmation</a:t>
          </a:r>
        </a:p>
      </dsp:txBody>
      <dsp:txXfrm>
        <a:off x="2182885" y="3629300"/>
        <a:ext cx="815909" cy="407954"/>
      </dsp:txXfrm>
    </dsp:sp>
    <dsp:sp modelId="{54B850B8-F642-4CE8-9D4E-C28305C92B94}">
      <dsp:nvSpPr>
        <dsp:cNvPr id="0" name=""/>
        <dsp:cNvSpPr/>
      </dsp:nvSpPr>
      <dsp:spPr>
        <a:xfrm>
          <a:off x="2182885" y="4208596"/>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Payment History</a:t>
          </a:r>
        </a:p>
      </dsp:txBody>
      <dsp:txXfrm>
        <a:off x="2182885" y="4208596"/>
        <a:ext cx="815909" cy="407954"/>
      </dsp:txXfrm>
    </dsp:sp>
    <dsp:sp modelId="{814F2245-3E9B-4402-924E-5CBA38D6B8A0}">
      <dsp:nvSpPr>
        <dsp:cNvPr id="0" name=""/>
        <dsp:cNvSpPr/>
      </dsp:nvSpPr>
      <dsp:spPr>
        <a:xfrm>
          <a:off x="2182885" y="4787892"/>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Payment Status Tracking</a:t>
          </a:r>
        </a:p>
      </dsp:txBody>
      <dsp:txXfrm>
        <a:off x="2182885" y="4787892"/>
        <a:ext cx="815909" cy="407954"/>
      </dsp:txXfrm>
    </dsp:sp>
    <dsp:sp modelId="{E413F57E-6AA7-49C3-BFC9-25AADA2F1309}">
      <dsp:nvSpPr>
        <dsp:cNvPr id="0" name=""/>
        <dsp:cNvSpPr/>
      </dsp:nvSpPr>
      <dsp:spPr>
        <a:xfrm>
          <a:off x="2966158" y="1312115"/>
          <a:ext cx="815909" cy="407954"/>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AI-based Bidding Algorithms</a:t>
          </a:r>
          <a:endParaRPr lang="en-US" sz="900" b="0" kern="1200" dirty="0"/>
        </a:p>
      </dsp:txBody>
      <dsp:txXfrm>
        <a:off x="2966158" y="1312115"/>
        <a:ext cx="815909" cy="407954"/>
      </dsp:txXfrm>
    </dsp:sp>
    <dsp:sp modelId="{D2D6A0D5-96B0-4F9A-A13A-94B8850F3838}">
      <dsp:nvSpPr>
        <dsp:cNvPr id="0" name=""/>
        <dsp:cNvSpPr/>
      </dsp:nvSpPr>
      <dsp:spPr>
        <a:xfrm>
          <a:off x="3170136" y="1891411"/>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Model selection</a:t>
          </a:r>
          <a:endParaRPr lang="en-US" sz="900" b="0" kern="1200" dirty="0"/>
        </a:p>
      </dsp:txBody>
      <dsp:txXfrm>
        <a:off x="3170136" y="1891411"/>
        <a:ext cx="815909" cy="407954"/>
      </dsp:txXfrm>
    </dsp:sp>
    <dsp:sp modelId="{E71EA489-2E29-4247-AB97-857E59D05ED9}">
      <dsp:nvSpPr>
        <dsp:cNvPr id="0" name=""/>
        <dsp:cNvSpPr/>
      </dsp:nvSpPr>
      <dsp:spPr>
        <a:xfrm>
          <a:off x="3170136" y="2470707"/>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Data collection</a:t>
          </a:r>
          <a:endParaRPr lang="en-US" sz="900" b="0" kern="1200" dirty="0"/>
        </a:p>
      </dsp:txBody>
      <dsp:txXfrm>
        <a:off x="3170136" y="2470707"/>
        <a:ext cx="815909" cy="407954"/>
      </dsp:txXfrm>
    </dsp:sp>
    <dsp:sp modelId="{53B7423C-B83A-4C47-9576-33E96A0428E1}">
      <dsp:nvSpPr>
        <dsp:cNvPr id="0" name=""/>
        <dsp:cNvSpPr/>
      </dsp:nvSpPr>
      <dsp:spPr>
        <a:xfrm>
          <a:off x="3170136" y="3050004"/>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Data preprocessing</a:t>
          </a:r>
          <a:endParaRPr lang="en-US" sz="900" b="0" kern="1200" dirty="0"/>
        </a:p>
      </dsp:txBody>
      <dsp:txXfrm>
        <a:off x="3170136" y="3050004"/>
        <a:ext cx="815909" cy="407954"/>
      </dsp:txXfrm>
    </dsp:sp>
    <dsp:sp modelId="{D60D6447-39A8-497C-AC86-5345A6F8CEAD}">
      <dsp:nvSpPr>
        <dsp:cNvPr id="0" name=""/>
        <dsp:cNvSpPr/>
      </dsp:nvSpPr>
      <dsp:spPr>
        <a:xfrm>
          <a:off x="3170136" y="3629300"/>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Reinforcement learning</a:t>
          </a:r>
          <a:endParaRPr lang="en-US" sz="900" b="0" kern="1200" dirty="0"/>
        </a:p>
      </dsp:txBody>
      <dsp:txXfrm>
        <a:off x="3170136" y="3629300"/>
        <a:ext cx="815909" cy="407954"/>
      </dsp:txXfrm>
    </dsp:sp>
    <dsp:sp modelId="{C21152DD-A3B6-4137-BAB9-958A7E460D3F}">
      <dsp:nvSpPr>
        <dsp:cNvPr id="0" name=""/>
        <dsp:cNvSpPr/>
      </dsp:nvSpPr>
      <dsp:spPr>
        <a:xfrm>
          <a:off x="3170136" y="4208596"/>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Objective function</a:t>
          </a:r>
          <a:endParaRPr lang="en-US" sz="900" b="0" kern="1200" dirty="0"/>
        </a:p>
      </dsp:txBody>
      <dsp:txXfrm>
        <a:off x="3170136" y="4208596"/>
        <a:ext cx="815909" cy="407954"/>
      </dsp:txXfrm>
    </dsp:sp>
    <dsp:sp modelId="{5161BF93-3DA9-4A3F-89D4-4F25B3885201}">
      <dsp:nvSpPr>
        <dsp:cNvPr id="0" name=""/>
        <dsp:cNvSpPr/>
      </dsp:nvSpPr>
      <dsp:spPr>
        <a:xfrm>
          <a:off x="3170136" y="4787892"/>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Optimize the bidding strategy</a:t>
          </a:r>
          <a:endParaRPr lang="en-US" sz="900" b="0" kern="1200" dirty="0"/>
        </a:p>
      </dsp:txBody>
      <dsp:txXfrm>
        <a:off x="3170136" y="4787892"/>
        <a:ext cx="815909" cy="407954"/>
      </dsp:txXfrm>
    </dsp:sp>
    <dsp:sp modelId="{A070F750-AB04-4336-9E89-D873B2BEE760}">
      <dsp:nvSpPr>
        <dsp:cNvPr id="0" name=""/>
        <dsp:cNvSpPr/>
      </dsp:nvSpPr>
      <dsp:spPr>
        <a:xfrm>
          <a:off x="3170136" y="5367188"/>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Model evaluation</a:t>
          </a:r>
        </a:p>
      </dsp:txBody>
      <dsp:txXfrm>
        <a:off x="3170136" y="5367188"/>
        <a:ext cx="815909" cy="407954"/>
      </dsp:txXfrm>
    </dsp:sp>
    <dsp:sp modelId="{7C32F4FC-4C51-4515-9957-9A3FBCF4F218}">
      <dsp:nvSpPr>
        <dsp:cNvPr id="0" name=""/>
        <dsp:cNvSpPr/>
      </dsp:nvSpPr>
      <dsp:spPr>
        <a:xfrm>
          <a:off x="3953409" y="1312115"/>
          <a:ext cx="815909" cy="407954"/>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Security Measures</a:t>
          </a:r>
        </a:p>
      </dsp:txBody>
      <dsp:txXfrm>
        <a:off x="3953409" y="1312115"/>
        <a:ext cx="815909" cy="407954"/>
      </dsp:txXfrm>
    </dsp:sp>
    <dsp:sp modelId="{B1F2FE13-2CA4-4457-8F32-A9DFCEA24980}">
      <dsp:nvSpPr>
        <dsp:cNvPr id="0" name=""/>
        <dsp:cNvSpPr/>
      </dsp:nvSpPr>
      <dsp:spPr>
        <a:xfrm>
          <a:off x="4157387" y="1891411"/>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Anti-Cheating System</a:t>
          </a:r>
        </a:p>
      </dsp:txBody>
      <dsp:txXfrm>
        <a:off x="4157387" y="1891411"/>
        <a:ext cx="815909" cy="407954"/>
      </dsp:txXfrm>
    </dsp:sp>
    <dsp:sp modelId="{CF187D19-72D7-4C1F-AD50-5697F2E3B981}">
      <dsp:nvSpPr>
        <dsp:cNvPr id="0" name=""/>
        <dsp:cNvSpPr/>
      </dsp:nvSpPr>
      <dsp:spPr>
        <a:xfrm>
          <a:off x="4157387" y="2470707"/>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IP and Device Tracking</a:t>
          </a:r>
        </a:p>
      </dsp:txBody>
      <dsp:txXfrm>
        <a:off x="4157387" y="2470707"/>
        <a:ext cx="815909" cy="407954"/>
      </dsp:txXfrm>
    </dsp:sp>
    <dsp:sp modelId="{61E801B6-8E75-4CF5-9283-35D66D71FB7C}">
      <dsp:nvSpPr>
        <dsp:cNvPr id="0" name=""/>
        <dsp:cNvSpPr/>
      </dsp:nvSpPr>
      <dsp:spPr>
        <a:xfrm>
          <a:off x="4157387" y="3050004"/>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Rate Limiting</a:t>
          </a:r>
        </a:p>
      </dsp:txBody>
      <dsp:txXfrm>
        <a:off x="4157387" y="3050004"/>
        <a:ext cx="815909" cy="407954"/>
      </dsp:txXfrm>
    </dsp:sp>
    <dsp:sp modelId="{774FC839-E2F3-4976-A4F1-7EEF5163BF74}">
      <dsp:nvSpPr>
        <dsp:cNvPr id="0" name=""/>
        <dsp:cNvSpPr/>
      </dsp:nvSpPr>
      <dsp:spPr>
        <a:xfrm>
          <a:off x="4157387" y="3629300"/>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Behavioral Analysis</a:t>
          </a:r>
          <a:endParaRPr lang="en-US" sz="900" b="0" kern="1200" dirty="0"/>
        </a:p>
      </dsp:txBody>
      <dsp:txXfrm>
        <a:off x="4157387" y="3629300"/>
        <a:ext cx="815909" cy="407954"/>
      </dsp:txXfrm>
    </dsp:sp>
    <dsp:sp modelId="{3AF7C32A-9A2E-4353-A986-1ED3310623F1}">
      <dsp:nvSpPr>
        <dsp:cNvPr id="0" name=""/>
        <dsp:cNvSpPr/>
      </dsp:nvSpPr>
      <dsp:spPr>
        <a:xfrm>
          <a:off x="4157387" y="4208596"/>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Blacklist and User Restrictions</a:t>
          </a:r>
          <a:endParaRPr lang="en-US" sz="900" b="0" kern="1200" dirty="0"/>
        </a:p>
      </dsp:txBody>
      <dsp:txXfrm>
        <a:off x="4157387" y="4208596"/>
        <a:ext cx="815909" cy="407954"/>
      </dsp:txXfrm>
    </dsp:sp>
    <dsp:sp modelId="{2CA2D34B-F5C2-42D1-BD26-914A923A0C5D}">
      <dsp:nvSpPr>
        <dsp:cNvPr id="0" name=""/>
        <dsp:cNvSpPr/>
      </dsp:nvSpPr>
      <dsp:spPr>
        <a:xfrm>
          <a:off x="4157387" y="4787892"/>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Manual Review System</a:t>
          </a:r>
          <a:endParaRPr lang="en-US" sz="900" b="0" kern="1200" dirty="0"/>
        </a:p>
      </dsp:txBody>
      <dsp:txXfrm>
        <a:off x="4157387" y="4787892"/>
        <a:ext cx="815909" cy="407954"/>
      </dsp:txXfrm>
    </dsp:sp>
    <dsp:sp modelId="{AA69ED49-42A5-4B40-84F6-A761C287868D}">
      <dsp:nvSpPr>
        <dsp:cNvPr id="0" name=""/>
        <dsp:cNvSpPr/>
      </dsp:nvSpPr>
      <dsp:spPr>
        <a:xfrm>
          <a:off x="6523526" y="732819"/>
          <a:ext cx="815909" cy="407954"/>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Front-End</a:t>
          </a:r>
        </a:p>
      </dsp:txBody>
      <dsp:txXfrm>
        <a:off x="6523526" y="732819"/>
        <a:ext cx="815909" cy="407954"/>
      </dsp:txXfrm>
    </dsp:sp>
    <dsp:sp modelId="{47DDA0B6-4593-41F9-BA9A-5EC748CFB223}">
      <dsp:nvSpPr>
        <dsp:cNvPr id="0" name=""/>
        <dsp:cNvSpPr/>
      </dsp:nvSpPr>
      <dsp:spPr>
        <a:xfrm>
          <a:off x="4940661" y="1312115"/>
          <a:ext cx="815909" cy="407954"/>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UI design</a:t>
          </a:r>
        </a:p>
      </dsp:txBody>
      <dsp:txXfrm>
        <a:off x="4940661" y="1312115"/>
        <a:ext cx="815909" cy="407954"/>
      </dsp:txXfrm>
    </dsp:sp>
    <dsp:sp modelId="{04286877-5399-4D84-8940-4257D05E4B07}">
      <dsp:nvSpPr>
        <dsp:cNvPr id="0" name=""/>
        <dsp:cNvSpPr/>
      </dsp:nvSpPr>
      <dsp:spPr>
        <a:xfrm>
          <a:off x="5144638" y="1891411"/>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Rating &amp; Reviews UI</a:t>
          </a:r>
        </a:p>
      </dsp:txBody>
      <dsp:txXfrm>
        <a:off x="5144638" y="1891411"/>
        <a:ext cx="815909" cy="407954"/>
      </dsp:txXfrm>
    </dsp:sp>
    <dsp:sp modelId="{4F80A647-6DA3-4333-A4F7-0A599A407922}">
      <dsp:nvSpPr>
        <dsp:cNvPr id="0" name=""/>
        <dsp:cNvSpPr/>
      </dsp:nvSpPr>
      <dsp:spPr>
        <a:xfrm>
          <a:off x="5144638" y="2470707"/>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User Authentication UI</a:t>
          </a:r>
          <a:endParaRPr lang="en-US" sz="900" b="0" kern="1200" dirty="0"/>
        </a:p>
      </dsp:txBody>
      <dsp:txXfrm>
        <a:off x="5144638" y="2470707"/>
        <a:ext cx="815909" cy="407954"/>
      </dsp:txXfrm>
    </dsp:sp>
    <dsp:sp modelId="{53696EE0-0A82-4992-A255-528435D499AE}">
      <dsp:nvSpPr>
        <dsp:cNvPr id="0" name=""/>
        <dsp:cNvSpPr/>
      </dsp:nvSpPr>
      <dsp:spPr>
        <a:xfrm>
          <a:off x="5144638" y="3050004"/>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User Profiles UI</a:t>
          </a:r>
          <a:endParaRPr lang="en-US" sz="900" b="0" kern="1200" dirty="0"/>
        </a:p>
      </dsp:txBody>
      <dsp:txXfrm>
        <a:off x="5144638" y="3050004"/>
        <a:ext cx="815909" cy="407954"/>
      </dsp:txXfrm>
    </dsp:sp>
    <dsp:sp modelId="{53B9B596-868E-4836-810E-2A5A77563145}">
      <dsp:nvSpPr>
        <dsp:cNvPr id="0" name=""/>
        <dsp:cNvSpPr/>
      </dsp:nvSpPr>
      <dsp:spPr>
        <a:xfrm>
          <a:off x="5144638" y="3629300"/>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Admin Dashboard UI</a:t>
          </a:r>
          <a:endParaRPr lang="en-US" sz="900" b="0" kern="1200" dirty="0"/>
        </a:p>
      </dsp:txBody>
      <dsp:txXfrm>
        <a:off x="5144638" y="3629300"/>
        <a:ext cx="815909" cy="407954"/>
      </dsp:txXfrm>
    </dsp:sp>
    <dsp:sp modelId="{9EA1E8A5-6BED-403F-9D6A-3B0EF0D3A5E5}">
      <dsp:nvSpPr>
        <dsp:cNvPr id="0" name=""/>
        <dsp:cNvSpPr/>
      </dsp:nvSpPr>
      <dsp:spPr>
        <a:xfrm>
          <a:off x="5144638" y="4208596"/>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Edit, and delete auction items UI</a:t>
          </a:r>
          <a:endParaRPr lang="en-US" sz="900" b="0" kern="1200" dirty="0"/>
        </a:p>
      </dsp:txBody>
      <dsp:txXfrm>
        <a:off x="5144638" y="4208596"/>
        <a:ext cx="815909" cy="407954"/>
      </dsp:txXfrm>
    </dsp:sp>
    <dsp:sp modelId="{64B96490-DFAF-4FA1-9ACC-919171E7CE30}">
      <dsp:nvSpPr>
        <dsp:cNvPr id="0" name=""/>
        <dsp:cNvSpPr/>
      </dsp:nvSpPr>
      <dsp:spPr>
        <a:xfrm>
          <a:off x="5144638" y="4787892"/>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User feedback UI</a:t>
          </a:r>
          <a:endParaRPr lang="en-US" sz="900" b="0" kern="1200" dirty="0"/>
        </a:p>
      </dsp:txBody>
      <dsp:txXfrm>
        <a:off x="5144638" y="4787892"/>
        <a:ext cx="815909" cy="407954"/>
      </dsp:txXfrm>
    </dsp:sp>
    <dsp:sp modelId="{0F9E595C-EFA2-4808-8119-308E48684600}">
      <dsp:nvSpPr>
        <dsp:cNvPr id="0" name=""/>
        <dsp:cNvSpPr/>
      </dsp:nvSpPr>
      <dsp:spPr>
        <a:xfrm>
          <a:off x="8106391" y="1312115"/>
          <a:ext cx="815909" cy="407954"/>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Development</a:t>
          </a:r>
          <a:endParaRPr lang="en-US" sz="900" b="0" kern="1200" dirty="0"/>
        </a:p>
      </dsp:txBody>
      <dsp:txXfrm>
        <a:off x="8106391" y="1312115"/>
        <a:ext cx="815909" cy="407954"/>
      </dsp:txXfrm>
    </dsp:sp>
    <dsp:sp modelId="{F1132BF7-6ADF-4EE8-9130-C335728CC963}">
      <dsp:nvSpPr>
        <dsp:cNvPr id="0" name=""/>
        <dsp:cNvSpPr/>
      </dsp:nvSpPr>
      <dsp:spPr>
        <a:xfrm>
          <a:off x="6131889" y="1891411"/>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User Profiles</a:t>
          </a:r>
          <a:endParaRPr lang="en-US" sz="900" b="0" kern="1200" dirty="0"/>
        </a:p>
      </dsp:txBody>
      <dsp:txXfrm>
        <a:off x="6131889" y="1891411"/>
        <a:ext cx="815909" cy="407954"/>
      </dsp:txXfrm>
    </dsp:sp>
    <dsp:sp modelId="{02BD6332-063B-49DF-8D27-A7A285AC0507}">
      <dsp:nvSpPr>
        <dsp:cNvPr id="0" name=""/>
        <dsp:cNvSpPr/>
      </dsp:nvSpPr>
      <dsp:spPr>
        <a:xfrm>
          <a:off x="6335867" y="2470707"/>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User Login, Register,</a:t>
          </a:r>
        </a:p>
      </dsp:txBody>
      <dsp:txXfrm>
        <a:off x="6335867" y="2470707"/>
        <a:ext cx="815909" cy="407954"/>
      </dsp:txXfrm>
    </dsp:sp>
    <dsp:sp modelId="{A841C09D-26C5-45D8-812F-14897D42C670}">
      <dsp:nvSpPr>
        <dsp:cNvPr id="0" name=""/>
        <dsp:cNvSpPr/>
      </dsp:nvSpPr>
      <dsp:spPr>
        <a:xfrm>
          <a:off x="6335867" y="3050004"/>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Review / Verification </a:t>
          </a:r>
        </a:p>
      </dsp:txBody>
      <dsp:txXfrm>
        <a:off x="6335867" y="3050004"/>
        <a:ext cx="815909" cy="407954"/>
      </dsp:txXfrm>
    </dsp:sp>
    <dsp:sp modelId="{3986A644-B46E-44EC-8AE7-BD8B8392101D}">
      <dsp:nvSpPr>
        <dsp:cNvPr id="0" name=""/>
        <dsp:cNvSpPr/>
      </dsp:nvSpPr>
      <dsp:spPr>
        <a:xfrm>
          <a:off x="7119140" y="1891411"/>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Medical Supplies Auction Settings</a:t>
          </a:r>
        </a:p>
      </dsp:txBody>
      <dsp:txXfrm>
        <a:off x="7119140" y="1891411"/>
        <a:ext cx="815909" cy="407954"/>
      </dsp:txXfrm>
    </dsp:sp>
    <dsp:sp modelId="{F42E2C3B-696D-423C-B345-6DD2111AD970}">
      <dsp:nvSpPr>
        <dsp:cNvPr id="0" name=""/>
        <dsp:cNvSpPr/>
      </dsp:nvSpPr>
      <dsp:spPr>
        <a:xfrm>
          <a:off x="7323118" y="2470707"/>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Detailed Description</a:t>
          </a:r>
        </a:p>
      </dsp:txBody>
      <dsp:txXfrm>
        <a:off x="7323118" y="2470707"/>
        <a:ext cx="815909" cy="407954"/>
      </dsp:txXfrm>
    </dsp:sp>
    <dsp:sp modelId="{8D1CC2D9-5EB5-42DA-B1C6-FB8E2AE65E62}">
      <dsp:nvSpPr>
        <dsp:cNvPr id="0" name=""/>
        <dsp:cNvSpPr/>
      </dsp:nvSpPr>
      <dsp:spPr>
        <a:xfrm>
          <a:off x="7323118" y="3050004"/>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Function List</a:t>
          </a:r>
        </a:p>
      </dsp:txBody>
      <dsp:txXfrm>
        <a:off x="7323118" y="3050004"/>
        <a:ext cx="815909" cy="407954"/>
      </dsp:txXfrm>
    </dsp:sp>
    <dsp:sp modelId="{DC6AAE01-8E93-46D2-BB4D-581551D83210}">
      <dsp:nvSpPr>
        <dsp:cNvPr id="0" name=""/>
        <dsp:cNvSpPr/>
      </dsp:nvSpPr>
      <dsp:spPr>
        <a:xfrm>
          <a:off x="7323118" y="3629300"/>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Image Upload</a:t>
          </a:r>
        </a:p>
      </dsp:txBody>
      <dsp:txXfrm>
        <a:off x="7323118" y="3629300"/>
        <a:ext cx="815909" cy="407954"/>
      </dsp:txXfrm>
    </dsp:sp>
    <dsp:sp modelId="{F5F55994-1FE9-4E96-9047-ABFE673B0A7A}">
      <dsp:nvSpPr>
        <dsp:cNvPr id="0" name=""/>
        <dsp:cNvSpPr/>
      </dsp:nvSpPr>
      <dsp:spPr>
        <a:xfrm>
          <a:off x="7323118" y="4208596"/>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Price Settings</a:t>
          </a:r>
          <a:endParaRPr lang="en-US" sz="900" b="0" kern="1200" dirty="0"/>
        </a:p>
      </dsp:txBody>
      <dsp:txXfrm>
        <a:off x="7323118" y="4208596"/>
        <a:ext cx="815909" cy="407954"/>
      </dsp:txXfrm>
    </dsp:sp>
    <dsp:sp modelId="{A20FAC02-AB6C-469D-881F-07C7DD1E04FF}">
      <dsp:nvSpPr>
        <dsp:cNvPr id="0" name=""/>
        <dsp:cNvSpPr/>
      </dsp:nvSpPr>
      <dsp:spPr>
        <a:xfrm>
          <a:off x="7323118" y="4787892"/>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Auction Time Settings</a:t>
          </a:r>
          <a:endParaRPr lang="en-US" sz="900" b="0" kern="1200" dirty="0"/>
        </a:p>
      </dsp:txBody>
      <dsp:txXfrm>
        <a:off x="7323118" y="4787892"/>
        <a:ext cx="815909" cy="407954"/>
      </dsp:txXfrm>
    </dsp:sp>
    <dsp:sp modelId="{32405ADD-A851-430B-A06F-337A65D7954C}">
      <dsp:nvSpPr>
        <dsp:cNvPr id="0" name=""/>
        <dsp:cNvSpPr/>
      </dsp:nvSpPr>
      <dsp:spPr>
        <a:xfrm>
          <a:off x="8106391" y="1891411"/>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Payment</a:t>
          </a:r>
          <a:endParaRPr lang="en-US" sz="900" b="0" kern="1200" dirty="0"/>
        </a:p>
      </dsp:txBody>
      <dsp:txXfrm>
        <a:off x="8106391" y="1891411"/>
        <a:ext cx="815909" cy="407954"/>
      </dsp:txXfrm>
    </dsp:sp>
    <dsp:sp modelId="{29B1DBE3-A7E5-43F9-9145-3177BCE5FB42}">
      <dsp:nvSpPr>
        <dsp:cNvPr id="0" name=""/>
        <dsp:cNvSpPr/>
      </dsp:nvSpPr>
      <dsp:spPr>
        <a:xfrm>
          <a:off x="8310369" y="2470707"/>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redit/Debit Card,</a:t>
          </a:r>
          <a:endParaRPr lang="en-US" sz="900" b="0" kern="1200" dirty="0"/>
        </a:p>
      </dsp:txBody>
      <dsp:txXfrm>
        <a:off x="8310369" y="2470707"/>
        <a:ext cx="815909" cy="407954"/>
      </dsp:txXfrm>
    </dsp:sp>
    <dsp:sp modelId="{498EDADD-793D-46C4-8667-001BB5342031}">
      <dsp:nvSpPr>
        <dsp:cNvPr id="0" name=""/>
        <dsp:cNvSpPr/>
      </dsp:nvSpPr>
      <dsp:spPr>
        <a:xfrm>
          <a:off x="8310369" y="3050004"/>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Digital Wallets, </a:t>
          </a:r>
          <a:r>
            <a:rPr lang="en-US" sz="900" b="0" kern="1200" dirty="0" err="1"/>
            <a:t>paypal</a:t>
          </a:r>
          <a:endParaRPr lang="en-US" sz="900" b="0" kern="1200" dirty="0"/>
        </a:p>
      </dsp:txBody>
      <dsp:txXfrm>
        <a:off x="8310369" y="3050004"/>
        <a:ext cx="815909" cy="407954"/>
      </dsp:txXfrm>
    </dsp:sp>
    <dsp:sp modelId="{7A89AAA6-02A0-482C-9F88-502F78A6F54C}">
      <dsp:nvSpPr>
        <dsp:cNvPr id="0" name=""/>
        <dsp:cNvSpPr/>
      </dsp:nvSpPr>
      <dsp:spPr>
        <a:xfrm>
          <a:off x="9093642" y="1891411"/>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Feedback</a:t>
          </a:r>
        </a:p>
      </dsp:txBody>
      <dsp:txXfrm>
        <a:off x="9093642" y="1891411"/>
        <a:ext cx="815909" cy="407954"/>
      </dsp:txXfrm>
    </dsp:sp>
    <dsp:sp modelId="{A6C77B58-120D-480D-907B-D8F8AE129986}">
      <dsp:nvSpPr>
        <dsp:cNvPr id="0" name=""/>
        <dsp:cNvSpPr/>
      </dsp:nvSpPr>
      <dsp:spPr>
        <a:xfrm>
          <a:off x="9297620" y="2470707"/>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Comment</a:t>
          </a:r>
        </a:p>
      </dsp:txBody>
      <dsp:txXfrm>
        <a:off x="9297620" y="2470707"/>
        <a:ext cx="815909" cy="407954"/>
      </dsp:txXfrm>
    </dsp:sp>
    <dsp:sp modelId="{84D61EA3-6B58-4F53-8F26-ABAD1D536347}">
      <dsp:nvSpPr>
        <dsp:cNvPr id="0" name=""/>
        <dsp:cNvSpPr/>
      </dsp:nvSpPr>
      <dsp:spPr>
        <a:xfrm>
          <a:off x="9297620" y="3050004"/>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Rating</a:t>
          </a:r>
        </a:p>
      </dsp:txBody>
      <dsp:txXfrm>
        <a:off x="9297620" y="3050004"/>
        <a:ext cx="815909" cy="407954"/>
      </dsp:txXfrm>
    </dsp:sp>
    <dsp:sp modelId="{7ED5B9D1-F288-46BC-BF8D-4794BCE62F19}">
      <dsp:nvSpPr>
        <dsp:cNvPr id="0" name=""/>
        <dsp:cNvSpPr/>
      </dsp:nvSpPr>
      <dsp:spPr>
        <a:xfrm>
          <a:off x="9297620" y="3629300"/>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Customer Support &amp; Complaint Resolution</a:t>
          </a:r>
          <a:endParaRPr lang="en-US" sz="900" b="0" kern="1200" dirty="0"/>
        </a:p>
      </dsp:txBody>
      <dsp:txXfrm>
        <a:off x="9297620" y="3629300"/>
        <a:ext cx="815909" cy="407954"/>
      </dsp:txXfrm>
    </dsp:sp>
    <dsp:sp modelId="{F835F5FC-7DD5-44B1-8A3D-2DFFFC173501}">
      <dsp:nvSpPr>
        <dsp:cNvPr id="0" name=""/>
        <dsp:cNvSpPr/>
      </dsp:nvSpPr>
      <dsp:spPr>
        <a:xfrm>
          <a:off x="9297620" y="4208596"/>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Dispute Resolution</a:t>
          </a:r>
          <a:endParaRPr lang="en-US" sz="900" b="0" kern="1200" dirty="0"/>
        </a:p>
      </dsp:txBody>
      <dsp:txXfrm>
        <a:off x="9297620" y="4208596"/>
        <a:ext cx="815909" cy="407954"/>
      </dsp:txXfrm>
    </dsp:sp>
    <dsp:sp modelId="{21A2B228-DE47-4555-92AE-96DDE3DE68C7}">
      <dsp:nvSpPr>
        <dsp:cNvPr id="0" name=""/>
        <dsp:cNvSpPr/>
      </dsp:nvSpPr>
      <dsp:spPr>
        <a:xfrm>
          <a:off x="10080893" y="1891411"/>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Admin Dashboard</a:t>
          </a:r>
        </a:p>
      </dsp:txBody>
      <dsp:txXfrm>
        <a:off x="10080893" y="1891411"/>
        <a:ext cx="815909" cy="407954"/>
      </dsp:txXfrm>
    </dsp:sp>
    <dsp:sp modelId="{695AAFD9-B7F2-41C6-9CA4-A52E4EC4CB69}">
      <dsp:nvSpPr>
        <dsp:cNvPr id="0" name=""/>
        <dsp:cNvSpPr/>
      </dsp:nvSpPr>
      <dsp:spPr>
        <a:xfrm>
          <a:off x="10284871" y="2470707"/>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User Account Man</a:t>
          </a:r>
          <a:r>
            <a:rPr lang="en-US" altLang="zh-CN" sz="900" b="0" kern="1200" dirty="0"/>
            <a:t>g</a:t>
          </a:r>
          <a:endParaRPr lang="en-US" sz="900" b="0" kern="1200" dirty="0"/>
        </a:p>
      </dsp:txBody>
      <dsp:txXfrm>
        <a:off x="10284871" y="2470707"/>
        <a:ext cx="815909" cy="407954"/>
      </dsp:txXfrm>
    </dsp:sp>
    <dsp:sp modelId="{95A6769C-FFA6-4DCD-B0BE-0FBDB4306C5C}">
      <dsp:nvSpPr>
        <dsp:cNvPr id="0" name=""/>
        <dsp:cNvSpPr/>
      </dsp:nvSpPr>
      <dsp:spPr>
        <a:xfrm>
          <a:off x="10284871" y="3050004"/>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Medical Supplies Approval</a:t>
          </a:r>
        </a:p>
      </dsp:txBody>
      <dsp:txXfrm>
        <a:off x="10284871" y="3050004"/>
        <a:ext cx="815909" cy="407954"/>
      </dsp:txXfrm>
    </dsp:sp>
    <dsp:sp modelId="{1137C37B-A77C-44AA-BF2A-6803E5B40967}">
      <dsp:nvSpPr>
        <dsp:cNvPr id="0" name=""/>
        <dsp:cNvSpPr/>
      </dsp:nvSpPr>
      <dsp:spPr>
        <a:xfrm>
          <a:off x="10284871" y="3629300"/>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Generate Medical Supplies Quality </a:t>
          </a:r>
        </a:p>
      </dsp:txBody>
      <dsp:txXfrm>
        <a:off x="10284871" y="3629300"/>
        <a:ext cx="815909" cy="407954"/>
      </dsp:txXfrm>
    </dsp:sp>
    <dsp:sp modelId="{38125625-75B8-497C-80F5-E52F118326F1}">
      <dsp:nvSpPr>
        <dsp:cNvPr id="0" name=""/>
        <dsp:cNvSpPr/>
      </dsp:nvSpPr>
      <dsp:spPr>
        <a:xfrm>
          <a:off x="10284871" y="4208596"/>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Transaction Report</a:t>
          </a:r>
        </a:p>
      </dsp:txBody>
      <dsp:txXfrm>
        <a:off x="10284871" y="4208596"/>
        <a:ext cx="815909" cy="407954"/>
      </dsp:txXfrm>
    </dsp:sp>
    <dsp:sp modelId="{5E1DBEC2-2AE0-4CF1-9A4E-C83A4B40E63A}">
      <dsp:nvSpPr>
        <dsp:cNvPr id="0" name=""/>
        <dsp:cNvSpPr/>
      </dsp:nvSpPr>
      <dsp:spPr>
        <a:xfrm>
          <a:off x="10284871" y="4787892"/>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Transaction Approval   </a:t>
          </a:r>
        </a:p>
      </dsp:txBody>
      <dsp:txXfrm>
        <a:off x="10284871" y="4787892"/>
        <a:ext cx="815909" cy="40795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5E6171-FD94-41EB-B331-C23071E170D7}">
      <dsp:nvSpPr>
        <dsp:cNvPr id="0" name=""/>
        <dsp:cNvSpPr/>
      </dsp:nvSpPr>
      <dsp:spPr>
        <a:xfrm>
          <a:off x="10875021" y="1857520"/>
          <a:ext cx="141899" cy="1778468"/>
        </a:xfrm>
        <a:custGeom>
          <a:avLst/>
          <a:gdLst/>
          <a:ahLst/>
          <a:cxnLst/>
          <a:rect l="0" t="0" r="0" b="0"/>
          <a:pathLst>
            <a:path>
              <a:moveTo>
                <a:pt x="0" y="0"/>
              </a:moveTo>
              <a:lnTo>
                <a:pt x="0" y="1778468"/>
              </a:lnTo>
              <a:lnTo>
                <a:pt x="141899" y="177846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785600D-4159-412E-8D78-6390A7A3AF89}">
      <dsp:nvSpPr>
        <dsp:cNvPr id="0" name=""/>
        <dsp:cNvSpPr/>
      </dsp:nvSpPr>
      <dsp:spPr>
        <a:xfrm>
          <a:off x="10875021" y="1857520"/>
          <a:ext cx="141899" cy="1106812"/>
        </a:xfrm>
        <a:custGeom>
          <a:avLst/>
          <a:gdLst/>
          <a:ahLst/>
          <a:cxnLst/>
          <a:rect l="0" t="0" r="0" b="0"/>
          <a:pathLst>
            <a:path>
              <a:moveTo>
                <a:pt x="0" y="0"/>
              </a:moveTo>
              <a:lnTo>
                <a:pt x="0" y="1106812"/>
              </a:lnTo>
              <a:lnTo>
                <a:pt x="141899" y="1106812"/>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09B5ECA-CB28-4BF4-A46D-EB9DF0CBE3ED}">
      <dsp:nvSpPr>
        <dsp:cNvPr id="0" name=""/>
        <dsp:cNvSpPr/>
      </dsp:nvSpPr>
      <dsp:spPr>
        <a:xfrm>
          <a:off x="10875021" y="1857520"/>
          <a:ext cx="141899" cy="435157"/>
        </a:xfrm>
        <a:custGeom>
          <a:avLst/>
          <a:gdLst/>
          <a:ahLst/>
          <a:cxnLst/>
          <a:rect l="0" t="0" r="0" b="0"/>
          <a:pathLst>
            <a:path>
              <a:moveTo>
                <a:pt x="0" y="0"/>
              </a:moveTo>
              <a:lnTo>
                <a:pt x="0" y="435157"/>
              </a:lnTo>
              <a:lnTo>
                <a:pt x="141899" y="435157"/>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8A1AC33-83B3-48F4-A964-DFC81A5C08CC}">
      <dsp:nvSpPr>
        <dsp:cNvPr id="0" name=""/>
        <dsp:cNvSpPr/>
      </dsp:nvSpPr>
      <dsp:spPr>
        <a:xfrm>
          <a:off x="10681092" y="1185865"/>
          <a:ext cx="572326" cy="198658"/>
        </a:xfrm>
        <a:custGeom>
          <a:avLst/>
          <a:gdLst/>
          <a:ahLst/>
          <a:cxnLst/>
          <a:rect l="0" t="0" r="0" b="0"/>
          <a:pathLst>
            <a:path>
              <a:moveTo>
                <a:pt x="0" y="0"/>
              </a:moveTo>
              <a:lnTo>
                <a:pt x="0" y="99329"/>
              </a:lnTo>
              <a:lnTo>
                <a:pt x="572326" y="99329"/>
              </a:lnTo>
              <a:lnTo>
                <a:pt x="572326" y="198658"/>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BEA6F9C-F3CC-4E09-8C6A-3C89CE04372F}">
      <dsp:nvSpPr>
        <dsp:cNvPr id="0" name=""/>
        <dsp:cNvSpPr/>
      </dsp:nvSpPr>
      <dsp:spPr>
        <a:xfrm>
          <a:off x="9730368" y="1857520"/>
          <a:ext cx="141899" cy="2450124"/>
        </a:xfrm>
        <a:custGeom>
          <a:avLst/>
          <a:gdLst/>
          <a:ahLst/>
          <a:cxnLst/>
          <a:rect l="0" t="0" r="0" b="0"/>
          <a:pathLst>
            <a:path>
              <a:moveTo>
                <a:pt x="0" y="0"/>
              </a:moveTo>
              <a:lnTo>
                <a:pt x="0" y="2450124"/>
              </a:lnTo>
              <a:lnTo>
                <a:pt x="141899" y="245012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CEDD4CC-5ADC-4807-AE1D-36154296D87B}">
      <dsp:nvSpPr>
        <dsp:cNvPr id="0" name=""/>
        <dsp:cNvSpPr/>
      </dsp:nvSpPr>
      <dsp:spPr>
        <a:xfrm>
          <a:off x="9730368" y="1857520"/>
          <a:ext cx="141899" cy="1778468"/>
        </a:xfrm>
        <a:custGeom>
          <a:avLst/>
          <a:gdLst/>
          <a:ahLst/>
          <a:cxnLst/>
          <a:rect l="0" t="0" r="0" b="0"/>
          <a:pathLst>
            <a:path>
              <a:moveTo>
                <a:pt x="0" y="0"/>
              </a:moveTo>
              <a:lnTo>
                <a:pt x="0" y="1778468"/>
              </a:lnTo>
              <a:lnTo>
                <a:pt x="141899" y="177846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8E17DD8-8D78-43AD-95EA-987FF39B94B8}">
      <dsp:nvSpPr>
        <dsp:cNvPr id="0" name=""/>
        <dsp:cNvSpPr/>
      </dsp:nvSpPr>
      <dsp:spPr>
        <a:xfrm>
          <a:off x="9730368" y="1857520"/>
          <a:ext cx="141899" cy="1106812"/>
        </a:xfrm>
        <a:custGeom>
          <a:avLst/>
          <a:gdLst/>
          <a:ahLst/>
          <a:cxnLst/>
          <a:rect l="0" t="0" r="0" b="0"/>
          <a:pathLst>
            <a:path>
              <a:moveTo>
                <a:pt x="0" y="0"/>
              </a:moveTo>
              <a:lnTo>
                <a:pt x="0" y="1106812"/>
              </a:lnTo>
              <a:lnTo>
                <a:pt x="141899" y="1106812"/>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B8742C8-3C65-43EA-8AF5-34F6D24DD830}">
      <dsp:nvSpPr>
        <dsp:cNvPr id="0" name=""/>
        <dsp:cNvSpPr/>
      </dsp:nvSpPr>
      <dsp:spPr>
        <a:xfrm>
          <a:off x="9730368" y="1857520"/>
          <a:ext cx="141899" cy="435157"/>
        </a:xfrm>
        <a:custGeom>
          <a:avLst/>
          <a:gdLst/>
          <a:ahLst/>
          <a:cxnLst/>
          <a:rect l="0" t="0" r="0" b="0"/>
          <a:pathLst>
            <a:path>
              <a:moveTo>
                <a:pt x="0" y="0"/>
              </a:moveTo>
              <a:lnTo>
                <a:pt x="0" y="435157"/>
              </a:lnTo>
              <a:lnTo>
                <a:pt x="141899" y="435157"/>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74C6327-E9F8-42B2-89EA-B6E15A73BBCA}">
      <dsp:nvSpPr>
        <dsp:cNvPr id="0" name=""/>
        <dsp:cNvSpPr/>
      </dsp:nvSpPr>
      <dsp:spPr>
        <a:xfrm>
          <a:off x="10108766" y="1185865"/>
          <a:ext cx="572326" cy="198658"/>
        </a:xfrm>
        <a:custGeom>
          <a:avLst/>
          <a:gdLst/>
          <a:ahLst/>
          <a:cxnLst/>
          <a:rect l="0" t="0" r="0" b="0"/>
          <a:pathLst>
            <a:path>
              <a:moveTo>
                <a:pt x="572326" y="0"/>
              </a:moveTo>
              <a:lnTo>
                <a:pt x="572326" y="99329"/>
              </a:lnTo>
              <a:lnTo>
                <a:pt x="0" y="99329"/>
              </a:lnTo>
              <a:lnTo>
                <a:pt x="0" y="198658"/>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F9C8FB8-ADCE-439C-AA6C-D7AF7E5D0799}">
      <dsp:nvSpPr>
        <dsp:cNvPr id="0" name=""/>
        <dsp:cNvSpPr/>
      </dsp:nvSpPr>
      <dsp:spPr>
        <a:xfrm>
          <a:off x="5579820" y="514209"/>
          <a:ext cx="5101271" cy="198658"/>
        </a:xfrm>
        <a:custGeom>
          <a:avLst/>
          <a:gdLst/>
          <a:ahLst/>
          <a:cxnLst/>
          <a:rect l="0" t="0" r="0" b="0"/>
          <a:pathLst>
            <a:path>
              <a:moveTo>
                <a:pt x="0" y="0"/>
              </a:moveTo>
              <a:lnTo>
                <a:pt x="0" y="99329"/>
              </a:lnTo>
              <a:lnTo>
                <a:pt x="5101271" y="99329"/>
              </a:lnTo>
              <a:lnTo>
                <a:pt x="5101271" y="198658"/>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00BF780-2391-437F-9738-D1CFA6466CA0}">
      <dsp:nvSpPr>
        <dsp:cNvPr id="0" name=""/>
        <dsp:cNvSpPr/>
      </dsp:nvSpPr>
      <dsp:spPr>
        <a:xfrm>
          <a:off x="8585716" y="1857520"/>
          <a:ext cx="141899" cy="1106812"/>
        </a:xfrm>
        <a:custGeom>
          <a:avLst/>
          <a:gdLst/>
          <a:ahLst/>
          <a:cxnLst/>
          <a:rect l="0" t="0" r="0" b="0"/>
          <a:pathLst>
            <a:path>
              <a:moveTo>
                <a:pt x="0" y="0"/>
              </a:moveTo>
              <a:lnTo>
                <a:pt x="0" y="1106812"/>
              </a:lnTo>
              <a:lnTo>
                <a:pt x="141899" y="1106812"/>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2E21144-CACE-43E8-A1ED-46C357C856C0}">
      <dsp:nvSpPr>
        <dsp:cNvPr id="0" name=""/>
        <dsp:cNvSpPr/>
      </dsp:nvSpPr>
      <dsp:spPr>
        <a:xfrm>
          <a:off x="8585716" y="1857520"/>
          <a:ext cx="141899" cy="435157"/>
        </a:xfrm>
        <a:custGeom>
          <a:avLst/>
          <a:gdLst/>
          <a:ahLst/>
          <a:cxnLst/>
          <a:rect l="0" t="0" r="0" b="0"/>
          <a:pathLst>
            <a:path>
              <a:moveTo>
                <a:pt x="0" y="0"/>
              </a:moveTo>
              <a:lnTo>
                <a:pt x="0" y="435157"/>
              </a:lnTo>
              <a:lnTo>
                <a:pt x="141899" y="435157"/>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37ADF4B-DDC1-4B38-9184-19D8D7C68B41}">
      <dsp:nvSpPr>
        <dsp:cNvPr id="0" name=""/>
        <dsp:cNvSpPr/>
      </dsp:nvSpPr>
      <dsp:spPr>
        <a:xfrm>
          <a:off x="8391787" y="1185865"/>
          <a:ext cx="572326" cy="198658"/>
        </a:xfrm>
        <a:custGeom>
          <a:avLst/>
          <a:gdLst/>
          <a:ahLst/>
          <a:cxnLst/>
          <a:rect l="0" t="0" r="0" b="0"/>
          <a:pathLst>
            <a:path>
              <a:moveTo>
                <a:pt x="0" y="0"/>
              </a:moveTo>
              <a:lnTo>
                <a:pt x="0" y="99329"/>
              </a:lnTo>
              <a:lnTo>
                <a:pt x="572326" y="99329"/>
              </a:lnTo>
              <a:lnTo>
                <a:pt x="572326" y="198658"/>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16DEE8F-6262-4A16-BBD4-BAFB2A4DC16B}">
      <dsp:nvSpPr>
        <dsp:cNvPr id="0" name=""/>
        <dsp:cNvSpPr/>
      </dsp:nvSpPr>
      <dsp:spPr>
        <a:xfrm>
          <a:off x="7441063" y="1857520"/>
          <a:ext cx="141899" cy="3793435"/>
        </a:xfrm>
        <a:custGeom>
          <a:avLst/>
          <a:gdLst/>
          <a:ahLst/>
          <a:cxnLst/>
          <a:rect l="0" t="0" r="0" b="0"/>
          <a:pathLst>
            <a:path>
              <a:moveTo>
                <a:pt x="0" y="0"/>
              </a:moveTo>
              <a:lnTo>
                <a:pt x="0" y="3793435"/>
              </a:lnTo>
              <a:lnTo>
                <a:pt x="141899" y="379343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7FC7EBB-E3C7-45DF-A952-FAC0603517B5}">
      <dsp:nvSpPr>
        <dsp:cNvPr id="0" name=""/>
        <dsp:cNvSpPr/>
      </dsp:nvSpPr>
      <dsp:spPr>
        <a:xfrm>
          <a:off x="7441063" y="1857520"/>
          <a:ext cx="141899" cy="3121779"/>
        </a:xfrm>
        <a:custGeom>
          <a:avLst/>
          <a:gdLst/>
          <a:ahLst/>
          <a:cxnLst/>
          <a:rect l="0" t="0" r="0" b="0"/>
          <a:pathLst>
            <a:path>
              <a:moveTo>
                <a:pt x="0" y="0"/>
              </a:moveTo>
              <a:lnTo>
                <a:pt x="0" y="3121779"/>
              </a:lnTo>
              <a:lnTo>
                <a:pt x="141899" y="3121779"/>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EC42A11-91A6-46D8-B388-16D62A716E68}">
      <dsp:nvSpPr>
        <dsp:cNvPr id="0" name=""/>
        <dsp:cNvSpPr/>
      </dsp:nvSpPr>
      <dsp:spPr>
        <a:xfrm>
          <a:off x="7441063" y="1857520"/>
          <a:ext cx="141899" cy="2450124"/>
        </a:xfrm>
        <a:custGeom>
          <a:avLst/>
          <a:gdLst/>
          <a:ahLst/>
          <a:cxnLst/>
          <a:rect l="0" t="0" r="0" b="0"/>
          <a:pathLst>
            <a:path>
              <a:moveTo>
                <a:pt x="0" y="0"/>
              </a:moveTo>
              <a:lnTo>
                <a:pt x="0" y="2450124"/>
              </a:lnTo>
              <a:lnTo>
                <a:pt x="141899" y="245012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4173198-1ADD-4E31-8D23-AA9F7AA5FC49}">
      <dsp:nvSpPr>
        <dsp:cNvPr id="0" name=""/>
        <dsp:cNvSpPr/>
      </dsp:nvSpPr>
      <dsp:spPr>
        <a:xfrm>
          <a:off x="7441063" y="1857520"/>
          <a:ext cx="141899" cy="1778468"/>
        </a:xfrm>
        <a:custGeom>
          <a:avLst/>
          <a:gdLst/>
          <a:ahLst/>
          <a:cxnLst/>
          <a:rect l="0" t="0" r="0" b="0"/>
          <a:pathLst>
            <a:path>
              <a:moveTo>
                <a:pt x="0" y="0"/>
              </a:moveTo>
              <a:lnTo>
                <a:pt x="0" y="1778468"/>
              </a:lnTo>
              <a:lnTo>
                <a:pt x="141899" y="177846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D345F92-CD84-4A14-AD04-435F5A95D63B}">
      <dsp:nvSpPr>
        <dsp:cNvPr id="0" name=""/>
        <dsp:cNvSpPr/>
      </dsp:nvSpPr>
      <dsp:spPr>
        <a:xfrm>
          <a:off x="7441063" y="1857520"/>
          <a:ext cx="141899" cy="1106812"/>
        </a:xfrm>
        <a:custGeom>
          <a:avLst/>
          <a:gdLst/>
          <a:ahLst/>
          <a:cxnLst/>
          <a:rect l="0" t="0" r="0" b="0"/>
          <a:pathLst>
            <a:path>
              <a:moveTo>
                <a:pt x="0" y="0"/>
              </a:moveTo>
              <a:lnTo>
                <a:pt x="0" y="1106812"/>
              </a:lnTo>
              <a:lnTo>
                <a:pt x="141899" y="1106812"/>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2122042-079E-4A76-B2CB-8ABC58B3DE59}">
      <dsp:nvSpPr>
        <dsp:cNvPr id="0" name=""/>
        <dsp:cNvSpPr/>
      </dsp:nvSpPr>
      <dsp:spPr>
        <a:xfrm>
          <a:off x="7441063" y="1857520"/>
          <a:ext cx="141899" cy="435157"/>
        </a:xfrm>
        <a:custGeom>
          <a:avLst/>
          <a:gdLst/>
          <a:ahLst/>
          <a:cxnLst/>
          <a:rect l="0" t="0" r="0" b="0"/>
          <a:pathLst>
            <a:path>
              <a:moveTo>
                <a:pt x="0" y="0"/>
              </a:moveTo>
              <a:lnTo>
                <a:pt x="0" y="435157"/>
              </a:lnTo>
              <a:lnTo>
                <a:pt x="141899" y="435157"/>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472B4DF-B1D4-4B92-B448-BFD75D9ABC5A}">
      <dsp:nvSpPr>
        <dsp:cNvPr id="0" name=""/>
        <dsp:cNvSpPr/>
      </dsp:nvSpPr>
      <dsp:spPr>
        <a:xfrm>
          <a:off x="7819461" y="1185865"/>
          <a:ext cx="572326" cy="198658"/>
        </a:xfrm>
        <a:custGeom>
          <a:avLst/>
          <a:gdLst/>
          <a:ahLst/>
          <a:cxnLst/>
          <a:rect l="0" t="0" r="0" b="0"/>
          <a:pathLst>
            <a:path>
              <a:moveTo>
                <a:pt x="572326" y="0"/>
              </a:moveTo>
              <a:lnTo>
                <a:pt x="572326" y="99329"/>
              </a:lnTo>
              <a:lnTo>
                <a:pt x="0" y="99329"/>
              </a:lnTo>
              <a:lnTo>
                <a:pt x="0" y="198658"/>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DFAB4CB-B2F0-4E40-9098-3A7B5AFCDD64}">
      <dsp:nvSpPr>
        <dsp:cNvPr id="0" name=""/>
        <dsp:cNvSpPr/>
      </dsp:nvSpPr>
      <dsp:spPr>
        <a:xfrm>
          <a:off x="5579820" y="514209"/>
          <a:ext cx="2811966" cy="198658"/>
        </a:xfrm>
        <a:custGeom>
          <a:avLst/>
          <a:gdLst/>
          <a:ahLst/>
          <a:cxnLst/>
          <a:rect l="0" t="0" r="0" b="0"/>
          <a:pathLst>
            <a:path>
              <a:moveTo>
                <a:pt x="0" y="0"/>
              </a:moveTo>
              <a:lnTo>
                <a:pt x="0" y="99329"/>
              </a:lnTo>
              <a:lnTo>
                <a:pt x="2811966" y="99329"/>
              </a:lnTo>
              <a:lnTo>
                <a:pt x="2811966" y="198658"/>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6BF6061-B3F8-46CF-B8B9-3249D99A795A}">
      <dsp:nvSpPr>
        <dsp:cNvPr id="0" name=""/>
        <dsp:cNvSpPr/>
      </dsp:nvSpPr>
      <dsp:spPr>
        <a:xfrm>
          <a:off x="6296410" y="1857520"/>
          <a:ext cx="141899" cy="3121779"/>
        </a:xfrm>
        <a:custGeom>
          <a:avLst/>
          <a:gdLst/>
          <a:ahLst/>
          <a:cxnLst/>
          <a:rect l="0" t="0" r="0" b="0"/>
          <a:pathLst>
            <a:path>
              <a:moveTo>
                <a:pt x="0" y="0"/>
              </a:moveTo>
              <a:lnTo>
                <a:pt x="0" y="3121779"/>
              </a:lnTo>
              <a:lnTo>
                <a:pt x="141899" y="3121779"/>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B99B78B-ADF9-415D-813C-EECD8751A99B}">
      <dsp:nvSpPr>
        <dsp:cNvPr id="0" name=""/>
        <dsp:cNvSpPr/>
      </dsp:nvSpPr>
      <dsp:spPr>
        <a:xfrm>
          <a:off x="6296410" y="1857520"/>
          <a:ext cx="141899" cy="2450124"/>
        </a:xfrm>
        <a:custGeom>
          <a:avLst/>
          <a:gdLst/>
          <a:ahLst/>
          <a:cxnLst/>
          <a:rect l="0" t="0" r="0" b="0"/>
          <a:pathLst>
            <a:path>
              <a:moveTo>
                <a:pt x="0" y="0"/>
              </a:moveTo>
              <a:lnTo>
                <a:pt x="0" y="2450124"/>
              </a:lnTo>
              <a:lnTo>
                <a:pt x="141899" y="245012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0E92E88-17CE-4A52-859E-58B8FB5FFFD5}">
      <dsp:nvSpPr>
        <dsp:cNvPr id="0" name=""/>
        <dsp:cNvSpPr/>
      </dsp:nvSpPr>
      <dsp:spPr>
        <a:xfrm>
          <a:off x="6296410" y="1857520"/>
          <a:ext cx="141899" cy="1778468"/>
        </a:xfrm>
        <a:custGeom>
          <a:avLst/>
          <a:gdLst/>
          <a:ahLst/>
          <a:cxnLst/>
          <a:rect l="0" t="0" r="0" b="0"/>
          <a:pathLst>
            <a:path>
              <a:moveTo>
                <a:pt x="0" y="0"/>
              </a:moveTo>
              <a:lnTo>
                <a:pt x="0" y="1778468"/>
              </a:lnTo>
              <a:lnTo>
                <a:pt x="141899" y="177846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A5D73DE-76F4-4C1F-98C5-C9071489CB45}">
      <dsp:nvSpPr>
        <dsp:cNvPr id="0" name=""/>
        <dsp:cNvSpPr/>
      </dsp:nvSpPr>
      <dsp:spPr>
        <a:xfrm>
          <a:off x="6296410" y="1857520"/>
          <a:ext cx="141899" cy="1106812"/>
        </a:xfrm>
        <a:custGeom>
          <a:avLst/>
          <a:gdLst/>
          <a:ahLst/>
          <a:cxnLst/>
          <a:rect l="0" t="0" r="0" b="0"/>
          <a:pathLst>
            <a:path>
              <a:moveTo>
                <a:pt x="0" y="0"/>
              </a:moveTo>
              <a:lnTo>
                <a:pt x="0" y="1106812"/>
              </a:lnTo>
              <a:lnTo>
                <a:pt x="141899" y="1106812"/>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CFA04C9-ABB3-4FBC-A14E-44E3B4073418}">
      <dsp:nvSpPr>
        <dsp:cNvPr id="0" name=""/>
        <dsp:cNvSpPr/>
      </dsp:nvSpPr>
      <dsp:spPr>
        <a:xfrm>
          <a:off x="6296410" y="1857520"/>
          <a:ext cx="141899" cy="435157"/>
        </a:xfrm>
        <a:custGeom>
          <a:avLst/>
          <a:gdLst/>
          <a:ahLst/>
          <a:cxnLst/>
          <a:rect l="0" t="0" r="0" b="0"/>
          <a:pathLst>
            <a:path>
              <a:moveTo>
                <a:pt x="0" y="0"/>
              </a:moveTo>
              <a:lnTo>
                <a:pt x="0" y="435157"/>
              </a:lnTo>
              <a:lnTo>
                <a:pt x="141899" y="435157"/>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3F8E277-F7CF-4140-B27F-2DC575A3D8BB}">
      <dsp:nvSpPr>
        <dsp:cNvPr id="0" name=""/>
        <dsp:cNvSpPr/>
      </dsp:nvSpPr>
      <dsp:spPr>
        <a:xfrm>
          <a:off x="6102482" y="1185865"/>
          <a:ext cx="572326" cy="198658"/>
        </a:xfrm>
        <a:custGeom>
          <a:avLst/>
          <a:gdLst/>
          <a:ahLst/>
          <a:cxnLst/>
          <a:rect l="0" t="0" r="0" b="0"/>
          <a:pathLst>
            <a:path>
              <a:moveTo>
                <a:pt x="0" y="0"/>
              </a:moveTo>
              <a:lnTo>
                <a:pt x="0" y="99329"/>
              </a:lnTo>
              <a:lnTo>
                <a:pt x="572326" y="99329"/>
              </a:lnTo>
              <a:lnTo>
                <a:pt x="572326" y="198658"/>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A627F73-F284-4844-B362-8A67AD0ACBC9}">
      <dsp:nvSpPr>
        <dsp:cNvPr id="0" name=""/>
        <dsp:cNvSpPr/>
      </dsp:nvSpPr>
      <dsp:spPr>
        <a:xfrm>
          <a:off x="5151758" y="1857520"/>
          <a:ext cx="141899" cy="2450124"/>
        </a:xfrm>
        <a:custGeom>
          <a:avLst/>
          <a:gdLst/>
          <a:ahLst/>
          <a:cxnLst/>
          <a:rect l="0" t="0" r="0" b="0"/>
          <a:pathLst>
            <a:path>
              <a:moveTo>
                <a:pt x="0" y="0"/>
              </a:moveTo>
              <a:lnTo>
                <a:pt x="0" y="2450124"/>
              </a:lnTo>
              <a:lnTo>
                <a:pt x="141899" y="245012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054C591-8F28-44B5-914D-ED4FF93233AC}">
      <dsp:nvSpPr>
        <dsp:cNvPr id="0" name=""/>
        <dsp:cNvSpPr/>
      </dsp:nvSpPr>
      <dsp:spPr>
        <a:xfrm>
          <a:off x="5151758" y="1857520"/>
          <a:ext cx="141899" cy="1778468"/>
        </a:xfrm>
        <a:custGeom>
          <a:avLst/>
          <a:gdLst/>
          <a:ahLst/>
          <a:cxnLst/>
          <a:rect l="0" t="0" r="0" b="0"/>
          <a:pathLst>
            <a:path>
              <a:moveTo>
                <a:pt x="0" y="0"/>
              </a:moveTo>
              <a:lnTo>
                <a:pt x="0" y="1778468"/>
              </a:lnTo>
              <a:lnTo>
                <a:pt x="141899" y="177846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0A68412-CED6-45E1-BFD6-BD80F9BC6043}">
      <dsp:nvSpPr>
        <dsp:cNvPr id="0" name=""/>
        <dsp:cNvSpPr/>
      </dsp:nvSpPr>
      <dsp:spPr>
        <a:xfrm>
          <a:off x="5151758" y="1857520"/>
          <a:ext cx="141899" cy="1106812"/>
        </a:xfrm>
        <a:custGeom>
          <a:avLst/>
          <a:gdLst/>
          <a:ahLst/>
          <a:cxnLst/>
          <a:rect l="0" t="0" r="0" b="0"/>
          <a:pathLst>
            <a:path>
              <a:moveTo>
                <a:pt x="0" y="0"/>
              </a:moveTo>
              <a:lnTo>
                <a:pt x="0" y="1106812"/>
              </a:lnTo>
              <a:lnTo>
                <a:pt x="141899" y="1106812"/>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479B4C9-3491-4850-A410-F3C0CEEAE09A}">
      <dsp:nvSpPr>
        <dsp:cNvPr id="0" name=""/>
        <dsp:cNvSpPr/>
      </dsp:nvSpPr>
      <dsp:spPr>
        <a:xfrm>
          <a:off x="5151758" y="1857520"/>
          <a:ext cx="141899" cy="435157"/>
        </a:xfrm>
        <a:custGeom>
          <a:avLst/>
          <a:gdLst/>
          <a:ahLst/>
          <a:cxnLst/>
          <a:rect l="0" t="0" r="0" b="0"/>
          <a:pathLst>
            <a:path>
              <a:moveTo>
                <a:pt x="0" y="0"/>
              </a:moveTo>
              <a:lnTo>
                <a:pt x="0" y="435157"/>
              </a:lnTo>
              <a:lnTo>
                <a:pt x="141899" y="435157"/>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28CD48F-67CD-4818-8C1E-ACD0A001D34D}">
      <dsp:nvSpPr>
        <dsp:cNvPr id="0" name=""/>
        <dsp:cNvSpPr/>
      </dsp:nvSpPr>
      <dsp:spPr>
        <a:xfrm>
          <a:off x="5530155" y="1185865"/>
          <a:ext cx="572326" cy="198658"/>
        </a:xfrm>
        <a:custGeom>
          <a:avLst/>
          <a:gdLst/>
          <a:ahLst/>
          <a:cxnLst/>
          <a:rect l="0" t="0" r="0" b="0"/>
          <a:pathLst>
            <a:path>
              <a:moveTo>
                <a:pt x="572326" y="0"/>
              </a:moveTo>
              <a:lnTo>
                <a:pt x="572326" y="99329"/>
              </a:lnTo>
              <a:lnTo>
                <a:pt x="0" y="99329"/>
              </a:lnTo>
              <a:lnTo>
                <a:pt x="0" y="198658"/>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8F94F06-937D-4564-8A84-0AA3E43016BC}">
      <dsp:nvSpPr>
        <dsp:cNvPr id="0" name=""/>
        <dsp:cNvSpPr/>
      </dsp:nvSpPr>
      <dsp:spPr>
        <a:xfrm>
          <a:off x="5579820" y="514209"/>
          <a:ext cx="522661" cy="198658"/>
        </a:xfrm>
        <a:custGeom>
          <a:avLst/>
          <a:gdLst/>
          <a:ahLst/>
          <a:cxnLst/>
          <a:rect l="0" t="0" r="0" b="0"/>
          <a:pathLst>
            <a:path>
              <a:moveTo>
                <a:pt x="0" y="0"/>
              </a:moveTo>
              <a:lnTo>
                <a:pt x="0" y="99329"/>
              </a:lnTo>
              <a:lnTo>
                <a:pt x="522661" y="99329"/>
              </a:lnTo>
              <a:lnTo>
                <a:pt x="522661" y="198658"/>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8AB2D7D-1CA7-4100-96D2-31D6F875D6A1}">
      <dsp:nvSpPr>
        <dsp:cNvPr id="0" name=""/>
        <dsp:cNvSpPr/>
      </dsp:nvSpPr>
      <dsp:spPr>
        <a:xfrm>
          <a:off x="3770607" y="1185865"/>
          <a:ext cx="141899" cy="2450124"/>
        </a:xfrm>
        <a:custGeom>
          <a:avLst/>
          <a:gdLst/>
          <a:ahLst/>
          <a:cxnLst/>
          <a:rect l="0" t="0" r="0" b="0"/>
          <a:pathLst>
            <a:path>
              <a:moveTo>
                <a:pt x="0" y="0"/>
              </a:moveTo>
              <a:lnTo>
                <a:pt x="0" y="2450124"/>
              </a:lnTo>
              <a:lnTo>
                <a:pt x="141899" y="2450124"/>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63DEFF2-07F8-41AA-AC93-686F7BFEDB23}">
      <dsp:nvSpPr>
        <dsp:cNvPr id="0" name=""/>
        <dsp:cNvSpPr/>
      </dsp:nvSpPr>
      <dsp:spPr>
        <a:xfrm>
          <a:off x="3770607" y="1185865"/>
          <a:ext cx="141899" cy="1778468"/>
        </a:xfrm>
        <a:custGeom>
          <a:avLst/>
          <a:gdLst/>
          <a:ahLst/>
          <a:cxnLst/>
          <a:rect l="0" t="0" r="0" b="0"/>
          <a:pathLst>
            <a:path>
              <a:moveTo>
                <a:pt x="0" y="0"/>
              </a:moveTo>
              <a:lnTo>
                <a:pt x="0" y="1778468"/>
              </a:lnTo>
              <a:lnTo>
                <a:pt x="141899" y="1778468"/>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36ACA15-DFDF-428E-9071-EB5174C059B3}">
      <dsp:nvSpPr>
        <dsp:cNvPr id="0" name=""/>
        <dsp:cNvSpPr/>
      </dsp:nvSpPr>
      <dsp:spPr>
        <a:xfrm>
          <a:off x="3770607" y="1185865"/>
          <a:ext cx="141899" cy="1106812"/>
        </a:xfrm>
        <a:custGeom>
          <a:avLst/>
          <a:gdLst/>
          <a:ahLst/>
          <a:cxnLst/>
          <a:rect l="0" t="0" r="0" b="0"/>
          <a:pathLst>
            <a:path>
              <a:moveTo>
                <a:pt x="0" y="0"/>
              </a:moveTo>
              <a:lnTo>
                <a:pt x="0" y="1106812"/>
              </a:lnTo>
              <a:lnTo>
                <a:pt x="141899" y="1106812"/>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A87D939-2CE0-43F1-91AD-658E683B1F50}">
      <dsp:nvSpPr>
        <dsp:cNvPr id="0" name=""/>
        <dsp:cNvSpPr/>
      </dsp:nvSpPr>
      <dsp:spPr>
        <a:xfrm>
          <a:off x="3770607" y="1185865"/>
          <a:ext cx="141899" cy="435157"/>
        </a:xfrm>
        <a:custGeom>
          <a:avLst/>
          <a:gdLst/>
          <a:ahLst/>
          <a:cxnLst/>
          <a:rect l="0" t="0" r="0" b="0"/>
          <a:pathLst>
            <a:path>
              <a:moveTo>
                <a:pt x="0" y="0"/>
              </a:moveTo>
              <a:lnTo>
                <a:pt x="0" y="435157"/>
              </a:lnTo>
              <a:lnTo>
                <a:pt x="141899" y="435157"/>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4BF0866-8A8C-43F9-A817-F6A76972DB01}">
      <dsp:nvSpPr>
        <dsp:cNvPr id="0" name=""/>
        <dsp:cNvSpPr/>
      </dsp:nvSpPr>
      <dsp:spPr>
        <a:xfrm>
          <a:off x="4149004" y="514209"/>
          <a:ext cx="1430815" cy="198658"/>
        </a:xfrm>
        <a:custGeom>
          <a:avLst/>
          <a:gdLst/>
          <a:ahLst/>
          <a:cxnLst/>
          <a:rect l="0" t="0" r="0" b="0"/>
          <a:pathLst>
            <a:path>
              <a:moveTo>
                <a:pt x="1430815" y="0"/>
              </a:moveTo>
              <a:lnTo>
                <a:pt x="1430815" y="99329"/>
              </a:lnTo>
              <a:lnTo>
                <a:pt x="0" y="99329"/>
              </a:lnTo>
              <a:lnTo>
                <a:pt x="0" y="198658"/>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025A227-B38A-4D5D-AA91-E155CA56B90F}">
      <dsp:nvSpPr>
        <dsp:cNvPr id="0" name=""/>
        <dsp:cNvSpPr/>
      </dsp:nvSpPr>
      <dsp:spPr>
        <a:xfrm>
          <a:off x="2625954" y="1857520"/>
          <a:ext cx="141899" cy="3793435"/>
        </a:xfrm>
        <a:custGeom>
          <a:avLst/>
          <a:gdLst/>
          <a:ahLst/>
          <a:cxnLst/>
          <a:rect l="0" t="0" r="0" b="0"/>
          <a:pathLst>
            <a:path>
              <a:moveTo>
                <a:pt x="0" y="0"/>
              </a:moveTo>
              <a:lnTo>
                <a:pt x="0" y="3793435"/>
              </a:lnTo>
              <a:lnTo>
                <a:pt x="141899" y="379343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F791EC2-1F96-4E08-9C7A-4D07DAFADDFA}">
      <dsp:nvSpPr>
        <dsp:cNvPr id="0" name=""/>
        <dsp:cNvSpPr/>
      </dsp:nvSpPr>
      <dsp:spPr>
        <a:xfrm>
          <a:off x="2625954" y="1857520"/>
          <a:ext cx="141899" cy="3121779"/>
        </a:xfrm>
        <a:custGeom>
          <a:avLst/>
          <a:gdLst/>
          <a:ahLst/>
          <a:cxnLst/>
          <a:rect l="0" t="0" r="0" b="0"/>
          <a:pathLst>
            <a:path>
              <a:moveTo>
                <a:pt x="0" y="0"/>
              </a:moveTo>
              <a:lnTo>
                <a:pt x="0" y="3121779"/>
              </a:lnTo>
              <a:lnTo>
                <a:pt x="141899" y="3121779"/>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C9C0113-131F-4DA5-9DFE-1C0CB54FE954}">
      <dsp:nvSpPr>
        <dsp:cNvPr id="0" name=""/>
        <dsp:cNvSpPr/>
      </dsp:nvSpPr>
      <dsp:spPr>
        <a:xfrm>
          <a:off x="2625954" y="1857520"/>
          <a:ext cx="141899" cy="2450124"/>
        </a:xfrm>
        <a:custGeom>
          <a:avLst/>
          <a:gdLst/>
          <a:ahLst/>
          <a:cxnLst/>
          <a:rect l="0" t="0" r="0" b="0"/>
          <a:pathLst>
            <a:path>
              <a:moveTo>
                <a:pt x="0" y="0"/>
              </a:moveTo>
              <a:lnTo>
                <a:pt x="0" y="2450124"/>
              </a:lnTo>
              <a:lnTo>
                <a:pt x="141899" y="245012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6F4D7BD-E474-4E19-9C1C-615A5372FC71}">
      <dsp:nvSpPr>
        <dsp:cNvPr id="0" name=""/>
        <dsp:cNvSpPr/>
      </dsp:nvSpPr>
      <dsp:spPr>
        <a:xfrm>
          <a:off x="2625954" y="1857520"/>
          <a:ext cx="141899" cy="1778468"/>
        </a:xfrm>
        <a:custGeom>
          <a:avLst/>
          <a:gdLst/>
          <a:ahLst/>
          <a:cxnLst/>
          <a:rect l="0" t="0" r="0" b="0"/>
          <a:pathLst>
            <a:path>
              <a:moveTo>
                <a:pt x="0" y="0"/>
              </a:moveTo>
              <a:lnTo>
                <a:pt x="0" y="1778468"/>
              </a:lnTo>
              <a:lnTo>
                <a:pt x="141899" y="177846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9C14EDA-2E54-4C58-AB52-285180423C63}">
      <dsp:nvSpPr>
        <dsp:cNvPr id="0" name=""/>
        <dsp:cNvSpPr/>
      </dsp:nvSpPr>
      <dsp:spPr>
        <a:xfrm>
          <a:off x="2625954" y="1857520"/>
          <a:ext cx="141899" cy="1106812"/>
        </a:xfrm>
        <a:custGeom>
          <a:avLst/>
          <a:gdLst/>
          <a:ahLst/>
          <a:cxnLst/>
          <a:rect l="0" t="0" r="0" b="0"/>
          <a:pathLst>
            <a:path>
              <a:moveTo>
                <a:pt x="0" y="0"/>
              </a:moveTo>
              <a:lnTo>
                <a:pt x="0" y="1106812"/>
              </a:lnTo>
              <a:lnTo>
                <a:pt x="141899" y="1106812"/>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21FEC2F-5F3A-4AC2-850C-DA6F77E5E128}">
      <dsp:nvSpPr>
        <dsp:cNvPr id="0" name=""/>
        <dsp:cNvSpPr/>
      </dsp:nvSpPr>
      <dsp:spPr>
        <a:xfrm>
          <a:off x="2625954" y="1857520"/>
          <a:ext cx="141899" cy="435157"/>
        </a:xfrm>
        <a:custGeom>
          <a:avLst/>
          <a:gdLst/>
          <a:ahLst/>
          <a:cxnLst/>
          <a:rect l="0" t="0" r="0" b="0"/>
          <a:pathLst>
            <a:path>
              <a:moveTo>
                <a:pt x="0" y="0"/>
              </a:moveTo>
              <a:lnTo>
                <a:pt x="0" y="435157"/>
              </a:lnTo>
              <a:lnTo>
                <a:pt x="141899" y="435157"/>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7C11B9B-A8CD-4CDE-97EE-3831C3E81DC5}">
      <dsp:nvSpPr>
        <dsp:cNvPr id="0" name=""/>
        <dsp:cNvSpPr/>
      </dsp:nvSpPr>
      <dsp:spPr>
        <a:xfrm>
          <a:off x="2432026" y="1185865"/>
          <a:ext cx="572326" cy="198658"/>
        </a:xfrm>
        <a:custGeom>
          <a:avLst/>
          <a:gdLst/>
          <a:ahLst/>
          <a:cxnLst/>
          <a:rect l="0" t="0" r="0" b="0"/>
          <a:pathLst>
            <a:path>
              <a:moveTo>
                <a:pt x="0" y="0"/>
              </a:moveTo>
              <a:lnTo>
                <a:pt x="0" y="99329"/>
              </a:lnTo>
              <a:lnTo>
                <a:pt x="572326" y="99329"/>
              </a:lnTo>
              <a:lnTo>
                <a:pt x="572326" y="198658"/>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C464358-AEC7-4ADB-B2D1-1D623BA3E4B7}">
      <dsp:nvSpPr>
        <dsp:cNvPr id="0" name=""/>
        <dsp:cNvSpPr/>
      </dsp:nvSpPr>
      <dsp:spPr>
        <a:xfrm>
          <a:off x="1481302" y="1857520"/>
          <a:ext cx="141899" cy="2450124"/>
        </a:xfrm>
        <a:custGeom>
          <a:avLst/>
          <a:gdLst/>
          <a:ahLst/>
          <a:cxnLst/>
          <a:rect l="0" t="0" r="0" b="0"/>
          <a:pathLst>
            <a:path>
              <a:moveTo>
                <a:pt x="0" y="0"/>
              </a:moveTo>
              <a:lnTo>
                <a:pt x="0" y="2450124"/>
              </a:lnTo>
              <a:lnTo>
                <a:pt x="141899" y="245012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0E9C519-3E19-4F83-BCC5-2D92083FEF2B}">
      <dsp:nvSpPr>
        <dsp:cNvPr id="0" name=""/>
        <dsp:cNvSpPr/>
      </dsp:nvSpPr>
      <dsp:spPr>
        <a:xfrm>
          <a:off x="1481302" y="1857520"/>
          <a:ext cx="141899" cy="1778468"/>
        </a:xfrm>
        <a:custGeom>
          <a:avLst/>
          <a:gdLst/>
          <a:ahLst/>
          <a:cxnLst/>
          <a:rect l="0" t="0" r="0" b="0"/>
          <a:pathLst>
            <a:path>
              <a:moveTo>
                <a:pt x="0" y="0"/>
              </a:moveTo>
              <a:lnTo>
                <a:pt x="0" y="1778468"/>
              </a:lnTo>
              <a:lnTo>
                <a:pt x="141899" y="177846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3F1324E-D8B9-4820-8EBB-140519360855}">
      <dsp:nvSpPr>
        <dsp:cNvPr id="0" name=""/>
        <dsp:cNvSpPr/>
      </dsp:nvSpPr>
      <dsp:spPr>
        <a:xfrm>
          <a:off x="1481302" y="1857520"/>
          <a:ext cx="141899" cy="1106812"/>
        </a:xfrm>
        <a:custGeom>
          <a:avLst/>
          <a:gdLst/>
          <a:ahLst/>
          <a:cxnLst/>
          <a:rect l="0" t="0" r="0" b="0"/>
          <a:pathLst>
            <a:path>
              <a:moveTo>
                <a:pt x="0" y="0"/>
              </a:moveTo>
              <a:lnTo>
                <a:pt x="0" y="1106812"/>
              </a:lnTo>
              <a:lnTo>
                <a:pt x="141899" y="1106812"/>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6C2B807-B63A-4D6C-9F95-A4FCA4927C93}">
      <dsp:nvSpPr>
        <dsp:cNvPr id="0" name=""/>
        <dsp:cNvSpPr/>
      </dsp:nvSpPr>
      <dsp:spPr>
        <a:xfrm>
          <a:off x="1481302" y="1857520"/>
          <a:ext cx="141899" cy="435157"/>
        </a:xfrm>
        <a:custGeom>
          <a:avLst/>
          <a:gdLst/>
          <a:ahLst/>
          <a:cxnLst/>
          <a:rect l="0" t="0" r="0" b="0"/>
          <a:pathLst>
            <a:path>
              <a:moveTo>
                <a:pt x="0" y="0"/>
              </a:moveTo>
              <a:lnTo>
                <a:pt x="0" y="435157"/>
              </a:lnTo>
              <a:lnTo>
                <a:pt x="141899" y="435157"/>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0D30EA6-6A6C-44A8-9E9C-618129F53C63}">
      <dsp:nvSpPr>
        <dsp:cNvPr id="0" name=""/>
        <dsp:cNvSpPr/>
      </dsp:nvSpPr>
      <dsp:spPr>
        <a:xfrm>
          <a:off x="1859699" y="1185865"/>
          <a:ext cx="572326" cy="198658"/>
        </a:xfrm>
        <a:custGeom>
          <a:avLst/>
          <a:gdLst/>
          <a:ahLst/>
          <a:cxnLst/>
          <a:rect l="0" t="0" r="0" b="0"/>
          <a:pathLst>
            <a:path>
              <a:moveTo>
                <a:pt x="572326" y="0"/>
              </a:moveTo>
              <a:lnTo>
                <a:pt x="572326" y="99329"/>
              </a:lnTo>
              <a:lnTo>
                <a:pt x="0" y="99329"/>
              </a:lnTo>
              <a:lnTo>
                <a:pt x="0" y="198658"/>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960849B-FC0A-4658-8A62-F1422B0336D4}">
      <dsp:nvSpPr>
        <dsp:cNvPr id="0" name=""/>
        <dsp:cNvSpPr/>
      </dsp:nvSpPr>
      <dsp:spPr>
        <a:xfrm>
          <a:off x="2432026" y="514209"/>
          <a:ext cx="3147794" cy="198658"/>
        </a:xfrm>
        <a:custGeom>
          <a:avLst/>
          <a:gdLst/>
          <a:ahLst/>
          <a:cxnLst/>
          <a:rect l="0" t="0" r="0" b="0"/>
          <a:pathLst>
            <a:path>
              <a:moveTo>
                <a:pt x="3147794" y="0"/>
              </a:moveTo>
              <a:lnTo>
                <a:pt x="3147794" y="99329"/>
              </a:lnTo>
              <a:lnTo>
                <a:pt x="0" y="99329"/>
              </a:lnTo>
              <a:lnTo>
                <a:pt x="0" y="198658"/>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EDD4E91-E6A6-40D3-A371-E8CF5AE31096}">
      <dsp:nvSpPr>
        <dsp:cNvPr id="0" name=""/>
        <dsp:cNvSpPr/>
      </dsp:nvSpPr>
      <dsp:spPr>
        <a:xfrm>
          <a:off x="100151" y="1185865"/>
          <a:ext cx="141899" cy="3121779"/>
        </a:xfrm>
        <a:custGeom>
          <a:avLst/>
          <a:gdLst/>
          <a:ahLst/>
          <a:cxnLst/>
          <a:rect l="0" t="0" r="0" b="0"/>
          <a:pathLst>
            <a:path>
              <a:moveTo>
                <a:pt x="0" y="0"/>
              </a:moveTo>
              <a:lnTo>
                <a:pt x="0" y="3121779"/>
              </a:lnTo>
              <a:lnTo>
                <a:pt x="141899" y="3121779"/>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026210A-E13A-403F-8FC1-C0359117DDC7}">
      <dsp:nvSpPr>
        <dsp:cNvPr id="0" name=""/>
        <dsp:cNvSpPr/>
      </dsp:nvSpPr>
      <dsp:spPr>
        <a:xfrm>
          <a:off x="100151" y="1185865"/>
          <a:ext cx="141899" cy="2450124"/>
        </a:xfrm>
        <a:custGeom>
          <a:avLst/>
          <a:gdLst/>
          <a:ahLst/>
          <a:cxnLst/>
          <a:rect l="0" t="0" r="0" b="0"/>
          <a:pathLst>
            <a:path>
              <a:moveTo>
                <a:pt x="0" y="0"/>
              </a:moveTo>
              <a:lnTo>
                <a:pt x="0" y="2450124"/>
              </a:lnTo>
              <a:lnTo>
                <a:pt x="141899" y="2450124"/>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C86067D-62EB-47E3-82D6-055F2A57720A}">
      <dsp:nvSpPr>
        <dsp:cNvPr id="0" name=""/>
        <dsp:cNvSpPr/>
      </dsp:nvSpPr>
      <dsp:spPr>
        <a:xfrm>
          <a:off x="100151" y="1185865"/>
          <a:ext cx="141899" cy="1778468"/>
        </a:xfrm>
        <a:custGeom>
          <a:avLst/>
          <a:gdLst/>
          <a:ahLst/>
          <a:cxnLst/>
          <a:rect l="0" t="0" r="0" b="0"/>
          <a:pathLst>
            <a:path>
              <a:moveTo>
                <a:pt x="0" y="0"/>
              </a:moveTo>
              <a:lnTo>
                <a:pt x="0" y="1778468"/>
              </a:lnTo>
              <a:lnTo>
                <a:pt x="141899" y="1778468"/>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BCB70B2-F0BA-4785-893E-7C468B3985DE}">
      <dsp:nvSpPr>
        <dsp:cNvPr id="0" name=""/>
        <dsp:cNvSpPr/>
      </dsp:nvSpPr>
      <dsp:spPr>
        <a:xfrm>
          <a:off x="100151" y="1185865"/>
          <a:ext cx="141899" cy="1106812"/>
        </a:xfrm>
        <a:custGeom>
          <a:avLst/>
          <a:gdLst/>
          <a:ahLst/>
          <a:cxnLst/>
          <a:rect l="0" t="0" r="0" b="0"/>
          <a:pathLst>
            <a:path>
              <a:moveTo>
                <a:pt x="0" y="0"/>
              </a:moveTo>
              <a:lnTo>
                <a:pt x="0" y="1106812"/>
              </a:lnTo>
              <a:lnTo>
                <a:pt x="141899" y="1106812"/>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E770E9F-AB39-4481-8C35-051331C9D53A}">
      <dsp:nvSpPr>
        <dsp:cNvPr id="0" name=""/>
        <dsp:cNvSpPr/>
      </dsp:nvSpPr>
      <dsp:spPr>
        <a:xfrm>
          <a:off x="100151" y="1185865"/>
          <a:ext cx="141899" cy="435157"/>
        </a:xfrm>
        <a:custGeom>
          <a:avLst/>
          <a:gdLst/>
          <a:ahLst/>
          <a:cxnLst/>
          <a:rect l="0" t="0" r="0" b="0"/>
          <a:pathLst>
            <a:path>
              <a:moveTo>
                <a:pt x="0" y="0"/>
              </a:moveTo>
              <a:lnTo>
                <a:pt x="0" y="435157"/>
              </a:lnTo>
              <a:lnTo>
                <a:pt x="141899" y="435157"/>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3F35A54-48DC-4B87-B409-AAAFE4A6F92D}">
      <dsp:nvSpPr>
        <dsp:cNvPr id="0" name=""/>
        <dsp:cNvSpPr/>
      </dsp:nvSpPr>
      <dsp:spPr>
        <a:xfrm>
          <a:off x="478548" y="514209"/>
          <a:ext cx="5101271" cy="198658"/>
        </a:xfrm>
        <a:custGeom>
          <a:avLst/>
          <a:gdLst/>
          <a:ahLst/>
          <a:cxnLst/>
          <a:rect l="0" t="0" r="0" b="0"/>
          <a:pathLst>
            <a:path>
              <a:moveTo>
                <a:pt x="5101271" y="0"/>
              </a:moveTo>
              <a:lnTo>
                <a:pt x="5101271" y="99329"/>
              </a:lnTo>
              <a:lnTo>
                <a:pt x="0" y="99329"/>
              </a:lnTo>
              <a:lnTo>
                <a:pt x="0" y="198658"/>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BDD9AB7-1323-4FCE-9D7B-7FD3ABF4CB22}">
      <dsp:nvSpPr>
        <dsp:cNvPr id="0" name=""/>
        <dsp:cNvSpPr/>
      </dsp:nvSpPr>
      <dsp:spPr>
        <a:xfrm>
          <a:off x="5106823" y="41212"/>
          <a:ext cx="945993" cy="472996"/>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Testing </a:t>
          </a:r>
          <a:endParaRPr lang="zh-CN" altLang="en-US" sz="800" kern="1200" dirty="0"/>
        </a:p>
      </dsp:txBody>
      <dsp:txXfrm>
        <a:off x="5106823" y="41212"/>
        <a:ext cx="945993" cy="472996"/>
      </dsp:txXfrm>
    </dsp:sp>
    <dsp:sp modelId="{B6B5E881-484E-45EE-BFC3-025EAB25AB1E}">
      <dsp:nvSpPr>
        <dsp:cNvPr id="0" name=""/>
        <dsp:cNvSpPr/>
      </dsp:nvSpPr>
      <dsp:spPr>
        <a:xfrm>
          <a:off x="5551" y="712868"/>
          <a:ext cx="945993" cy="472996"/>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Test planning</a:t>
          </a:r>
        </a:p>
      </dsp:txBody>
      <dsp:txXfrm>
        <a:off x="5551" y="712868"/>
        <a:ext cx="945993" cy="472996"/>
      </dsp:txXfrm>
    </dsp:sp>
    <dsp:sp modelId="{7B5579BB-E0E6-461A-A891-2EF2632D016B}">
      <dsp:nvSpPr>
        <dsp:cNvPr id="0" name=""/>
        <dsp:cNvSpPr/>
      </dsp:nvSpPr>
      <dsp:spPr>
        <a:xfrm>
          <a:off x="242050" y="1384523"/>
          <a:ext cx="945993" cy="47299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Determine Test Objects</a:t>
          </a:r>
        </a:p>
      </dsp:txBody>
      <dsp:txXfrm>
        <a:off x="242050" y="1384523"/>
        <a:ext cx="945993" cy="472996"/>
      </dsp:txXfrm>
    </dsp:sp>
    <dsp:sp modelId="{D4544F4B-A8C3-4D9B-8533-DC12E2B763B4}">
      <dsp:nvSpPr>
        <dsp:cNvPr id="0" name=""/>
        <dsp:cNvSpPr/>
      </dsp:nvSpPr>
      <dsp:spPr>
        <a:xfrm>
          <a:off x="242050" y="2056179"/>
          <a:ext cx="945993" cy="47299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Define Test Scope</a:t>
          </a:r>
        </a:p>
      </dsp:txBody>
      <dsp:txXfrm>
        <a:off x="242050" y="2056179"/>
        <a:ext cx="945993" cy="472996"/>
      </dsp:txXfrm>
    </dsp:sp>
    <dsp:sp modelId="{E50D2D34-2595-4731-8F78-AFC5D271B4E0}">
      <dsp:nvSpPr>
        <dsp:cNvPr id="0" name=""/>
        <dsp:cNvSpPr/>
      </dsp:nvSpPr>
      <dsp:spPr>
        <a:xfrm>
          <a:off x="242050" y="2727835"/>
          <a:ext cx="945993" cy="47299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Resource Preparation</a:t>
          </a:r>
        </a:p>
      </dsp:txBody>
      <dsp:txXfrm>
        <a:off x="242050" y="2727835"/>
        <a:ext cx="945993" cy="472996"/>
      </dsp:txXfrm>
    </dsp:sp>
    <dsp:sp modelId="{E792134C-4CA8-44C5-9257-C82E912C460B}">
      <dsp:nvSpPr>
        <dsp:cNvPr id="0" name=""/>
        <dsp:cNvSpPr/>
      </dsp:nvSpPr>
      <dsp:spPr>
        <a:xfrm>
          <a:off x="242050" y="3399490"/>
          <a:ext cx="945993" cy="47299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Schedule Time</a:t>
          </a:r>
        </a:p>
      </dsp:txBody>
      <dsp:txXfrm>
        <a:off x="242050" y="3399490"/>
        <a:ext cx="945993" cy="472996"/>
      </dsp:txXfrm>
    </dsp:sp>
    <dsp:sp modelId="{B1E4B6D5-AE84-4C83-857D-7349BD062998}">
      <dsp:nvSpPr>
        <dsp:cNvPr id="0" name=""/>
        <dsp:cNvSpPr/>
      </dsp:nvSpPr>
      <dsp:spPr>
        <a:xfrm>
          <a:off x="242050" y="4071146"/>
          <a:ext cx="945993" cy="47299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identification Risk and mitigation</a:t>
          </a:r>
        </a:p>
      </dsp:txBody>
      <dsp:txXfrm>
        <a:off x="242050" y="4071146"/>
        <a:ext cx="945993" cy="472996"/>
      </dsp:txXfrm>
    </dsp:sp>
    <dsp:sp modelId="{BADD4EA6-1B4C-490D-964E-4733E09902CD}">
      <dsp:nvSpPr>
        <dsp:cNvPr id="0" name=""/>
        <dsp:cNvSpPr/>
      </dsp:nvSpPr>
      <dsp:spPr>
        <a:xfrm>
          <a:off x="1959029" y="712868"/>
          <a:ext cx="945993" cy="472996"/>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UAT testing</a:t>
          </a:r>
        </a:p>
      </dsp:txBody>
      <dsp:txXfrm>
        <a:off x="1959029" y="712868"/>
        <a:ext cx="945993" cy="472996"/>
      </dsp:txXfrm>
    </dsp:sp>
    <dsp:sp modelId="{6DF003BF-FE01-43BE-865A-D22230136B2F}">
      <dsp:nvSpPr>
        <dsp:cNvPr id="0" name=""/>
        <dsp:cNvSpPr/>
      </dsp:nvSpPr>
      <dsp:spPr>
        <a:xfrm>
          <a:off x="1386702" y="1384523"/>
          <a:ext cx="945993" cy="47299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Front-end Testing</a:t>
          </a:r>
        </a:p>
      </dsp:txBody>
      <dsp:txXfrm>
        <a:off x="1386702" y="1384523"/>
        <a:ext cx="945993" cy="472996"/>
      </dsp:txXfrm>
    </dsp:sp>
    <dsp:sp modelId="{B1EDF43E-CABD-44A1-9EB9-5B56C075A9E7}">
      <dsp:nvSpPr>
        <dsp:cNvPr id="0" name=""/>
        <dsp:cNvSpPr/>
      </dsp:nvSpPr>
      <dsp:spPr>
        <a:xfrm>
          <a:off x="1623201" y="2056179"/>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User Authentication</a:t>
          </a:r>
        </a:p>
      </dsp:txBody>
      <dsp:txXfrm>
        <a:off x="1623201" y="2056179"/>
        <a:ext cx="945993" cy="472996"/>
      </dsp:txXfrm>
    </dsp:sp>
    <dsp:sp modelId="{4C540CE9-3DD9-46C5-AA2F-B5FD52B99E0A}">
      <dsp:nvSpPr>
        <dsp:cNvPr id="0" name=""/>
        <dsp:cNvSpPr/>
      </dsp:nvSpPr>
      <dsp:spPr>
        <a:xfrm>
          <a:off x="1623201" y="2727835"/>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registration, login </a:t>
          </a:r>
        </a:p>
      </dsp:txBody>
      <dsp:txXfrm>
        <a:off x="1623201" y="2727835"/>
        <a:ext cx="945993" cy="472996"/>
      </dsp:txXfrm>
    </dsp:sp>
    <dsp:sp modelId="{1673CAB1-B1C4-4D70-900D-0F0C8ABB3347}">
      <dsp:nvSpPr>
        <dsp:cNvPr id="0" name=""/>
        <dsp:cNvSpPr/>
      </dsp:nvSpPr>
      <dsp:spPr>
        <a:xfrm>
          <a:off x="1623201" y="3399490"/>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Payment testing</a:t>
          </a:r>
        </a:p>
      </dsp:txBody>
      <dsp:txXfrm>
        <a:off x="1623201" y="3399490"/>
        <a:ext cx="945993" cy="472996"/>
      </dsp:txXfrm>
    </dsp:sp>
    <dsp:sp modelId="{60635946-C029-45CA-94EF-EE73A3757302}">
      <dsp:nvSpPr>
        <dsp:cNvPr id="0" name=""/>
        <dsp:cNvSpPr/>
      </dsp:nvSpPr>
      <dsp:spPr>
        <a:xfrm>
          <a:off x="1623201" y="4071146"/>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Feedback</a:t>
          </a:r>
        </a:p>
      </dsp:txBody>
      <dsp:txXfrm>
        <a:off x="1623201" y="4071146"/>
        <a:ext cx="945993" cy="472996"/>
      </dsp:txXfrm>
    </dsp:sp>
    <dsp:sp modelId="{D2C6B66A-E67B-44E7-B653-ECDFB1906978}">
      <dsp:nvSpPr>
        <dsp:cNvPr id="0" name=""/>
        <dsp:cNvSpPr/>
      </dsp:nvSpPr>
      <dsp:spPr>
        <a:xfrm>
          <a:off x="2531355" y="1384523"/>
          <a:ext cx="945993" cy="47299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Back-end Testing</a:t>
          </a:r>
        </a:p>
      </dsp:txBody>
      <dsp:txXfrm>
        <a:off x="2531355" y="1384523"/>
        <a:ext cx="945993" cy="472996"/>
      </dsp:txXfrm>
    </dsp:sp>
    <dsp:sp modelId="{931A1764-63B3-4CA6-88BF-26C64FAF0A7E}">
      <dsp:nvSpPr>
        <dsp:cNvPr id="0" name=""/>
        <dsp:cNvSpPr/>
      </dsp:nvSpPr>
      <dsp:spPr>
        <a:xfrm>
          <a:off x="2767853" y="2056179"/>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User Management Service</a:t>
          </a:r>
        </a:p>
      </dsp:txBody>
      <dsp:txXfrm>
        <a:off x="2767853" y="2056179"/>
        <a:ext cx="945993" cy="472996"/>
      </dsp:txXfrm>
    </dsp:sp>
    <dsp:sp modelId="{5CBE3506-2928-4D48-96F2-88AE58ACF69E}">
      <dsp:nvSpPr>
        <dsp:cNvPr id="0" name=""/>
        <dsp:cNvSpPr/>
      </dsp:nvSpPr>
      <dsp:spPr>
        <a:xfrm>
          <a:off x="2767853" y="2727835"/>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Medical Supplies Online Service.</a:t>
          </a:r>
        </a:p>
      </dsp:txBody>
      <dsp:txXfrm>
        <a:off x="2767853" y="2727835"/>
        <a:ext cx="945993" cy="472996"/>
      </dsp:txXfrm>
    </dsp:sp>
    <dsp:sp modelId="{2240A901-CDC6-40D5-A443-7BFD20FD758D}">
      <dsp:nvSpPr>
        <dsp:cNvPr id="0" name=""/>
        <dsp:cNvSpPr/>
      </dsp:nvSpPr>
      <dsp:spPr>
        <a:xfrm>
          <a:off x="2767853" y="3399490"/>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Feedback and Rating Service.</a:t>
          </a:r>
        </a:p>
      </dsp:txBody>
      <dsp:txXfrm>
        <a:off x="2767853" y="3399490"/>
        <a:ext cx="945993" cy="472996"/>
      </dsp:txXfrm>
    </dsp:sp>
    <dsp:sp modelId="{2A7CCBAE-3D73-421C-9D17-E2DCB2C2E14E}">
      <dsp:nvSpPr>
        <dsp:cNvPr id="0" name=""/>
        <dsp:cNvSpPr/>
      </dsp:nvSpPr>
      <dsp:spPr>
        <a:xfrm>
          <a:off x="2767853" y="4071146"/>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Medical Supplies Product Review and Verification Service.</a:t>
          </a:r>
        </a:p>
      </dsp:txBody>
      <dsp:txXfrm>
        <a:off x="2767853" y="4071146"/>
        <a:ext cx="945993" cy="472996"/>
      </dsp:txXfrm>
    </dsp:sp>
    <dsp:sp modelId="{90ABA8FB-D1EF-4DBE-9DF1-9294A7E5E513}">
      <dsp:nvSpPr>
        <dsp:cNvPr id="0" name=""/>
        <dsp:cNvSpPr/>
      </dsp:nvSpPr>
      <dsp:spPr>
        <a:xfrm>
          <a:off x="2767853" y="4742801"/>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Real-Time Bidding System Service.</a:t>
          </a:r>
        </a:p>
      </dsp:txBody>
      <dsp:txXfrm>
        <a:off x="2767853" y="4742801"/>
        <a:ext cx="945993" cy="472996"/>
      </dsp:txXfrm>
    </dsp:sp>
    <dsp:sp modelId="{A06D8955-97EC-404F-A0FA-3DFAFEF20DE4}">
      <dsp:nvSpPr>
        <dsp:cNvPr id="0" name=""/>
        <dsp:cNvSpPr/>
      </dsp:nvSpPr>
      <dsp:spPr>
        <a:xfrm>
          <a:off x="2767853" y="5414457"/>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API Integration</a:t>
          </a:r>
        </a:p>
      </dsp:txBody>
      <dsp:txXfrm>
        <a:off x="2767853" y="5414457"/>
        <a:ext cx="945993" cy="472996"/>
      </dsp:txXfrm>
    </dsp:sp>
    <dsp:sp modelId="{AD35BE2A-C3D3-49F3-8192-0FE4A2221B47}">
      <dsp:nvSpPr>
        <dsp:cNvPr id="0" name=""/>
        <dsp:cNvSpPr/>
      </dsp:nvSpPr>
      <dsp:spPr>
        <a:xfrm>
          <a:off x="3676007" y="712868"/>
          <a:ext cx="945993" cy="472996"/>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other Testing.</a:t>
          </a:r>
        </a:p>
      </dsp:txBody>
      <dsp:txXfrm>
        <a:off x="3676007" y="712868"/>
        <a:ext cx="945993" cy="472996"/>
      </dsp:txXfrm>
    </dsp:sp>
    <dsp:sp modelId="{AB773EFE-B567-4600-B9AE-BA13E8A634AA}">
      <dsp:nvSpPr>
        <dsp:cNvPr id="0" name=""/>
        <dsp:cNvSpPr/>
      </dsp:nvSpPr>
      <dsp:spPr>
        <a:xfrm>
          <a:off x="3912506" y="1384523"/>
          <a:ext cx="945993" cy="47299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Security Testing.</a:t>
          </a:r>
        </a:p>
      </dsp:txBody>
      <dsp:txXfrm>
        <a:off x="3912506" y="1384523"/>
        <a:ext cx="945993" cy="472996"/>
      </dsp:txXfrm>
    </dsp:sp>
    <dsp:sp modelId="{384F3853-2A08-491E-A000-5CFD18A49C27}">
      <dsp:nvSpPr>
        <dsp:cNvPr id="0" name=""/>
        <dsp:cNvSpPr/>
      </dsp:nvSpPr>
      <dsp:spPr>
        <a:xfrm>
          <a:off x="3912506" y="2056179"/>
          <a:ext cx="945993" cy="47299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Performance Testing.</a:t>
          </a:r>
        </a:p>
      </dsp:txBody>
      <dsp:txXfrm>
        <a:off x="3912506" y="2056179"/>
        <a:ext cx="945993" cy="472996"/>
      </dsp:txXfrm>
    </dsp:sp>
    <dsp:sp modelId="{9F987EBD-1480-4204-89E7-2CF64EB5504D}">
      <dsp:nvSpPr>
        <dsp:cNvPr id="0" name=""/>
        <dsp:cNvSpPr/>
      </dsp:nvSpPr>
      <dsp:spPr>
        <a:xfrm>
          <a:off x="3912506" y="2727835"/>
          <a:ext cx="945993" cy="47299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Scalability Testing.</a:t>
          </a:r>
        </a:p>
      </dsp:txBody>
      <dsp:txXfrm>
        <a:off x="3912506" y="2727835"/>
        <a:ext cx="945993" cy="472996"/>
      </dsp:txXfrm>
    </dsp:sp>
    <dsp:sp modelId="{1FC5A13A-A8DF-4594-A73F-C51404034455}">
      <dsp:nvSpPr>
        <dsp:cNvPr id="0" name=""/>
        <dsp:cNvSpPr/>
      </dsp:nvSpPr>
      <dsp:spPr>
        <a:xfrm>
          <a:off x="3912506" y="3399490"/>
          <a:ext cx="945993" cy="47299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Usability Testing.</a:t>
          </a:r>
        </a:p>
      </dsp:txBody>
      <dsp:txXfrm>
        <a:off x="3912506" y="3399490"/>
        <a:ext cx="945993" cy="472996"/>
      </dsp:txXfrm>
    </dsp:sp>
    <dsp:sp modelId="{C968A501-7A42-4C9B-9212-1948A6E45B55}">
      <dsp:nvSpPr>
        <dsp:cNvPr id="0" name=""/>
        <dsp:cNvSpPr/>
      </dsp:nvSpPr>
      <dsp:spPr>
        <a:xfrm>
          <a:off x="5629485" y="712868"/>
          <a:ext cx="945993" cy="472996"/>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Test execution</a:t>
          </a:r>
        </a:p>
      </dsp:txBody>
      <dsp:txXfrm>
        <a:off x="5629485" y="712868"/>
        <a:ext cx="945993" cy="472996"/>
      </dsp:txXfrm>
    </dsp:sp>
    <dsp:sp modelId="{68C7254D-3D9B-40E6-8644-EBA10F08599D}">
      <dsp:nvSpPr>
        <dsp:cNvPr id="0" name=""/>
        <dsp:cNvSpPr/>
      </dsp:nvSpPr>
      <dsp:spPr>
        <a:xfrm>
          <a:off x="5057159" y="1384523"/>
          <a:ext cx="945993" cy="47299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UAT testing</a:t>
          </a:r>
        </a:p>
      </dsp:txBody>
      <dsp:txXfrm>
        <a:off x="5057159" y="1384523"/>
        <a:ext cx="945993" cy="472996"/>
      </dsp:txXfrm>
    </dsp:sp>
    <dsp:sp modelId="{FD67A973-F0A9-40C9-810A-80A3F27A05FB}">
      <dsp:nvSpPr>
        <dsp:cNvPr id="0" name=""/>
        <dsp:cNvSpPr/>
      </dsp:nvSpPr>
      <dsp:spPr>
        <a:xfrm>
          <a:off x="5293657" y="2056179"/>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prepare UAT </a:t>
          </a:r>
          <a:r>
            <a:rPr lang="en-US" sz="800" b="0" kern="1200" dirty="0" err="1"/>
            <a:t>evnironment</a:t>
          </a:r>
          <a:endParaRPr lang="en-US" sz="800" b="0" kern="1200" dirty="0"/>
        </a:p>
      </dsp:txBody>
      <dsp:txXfrm>
        <a:off x="5293657" y="2056179"/>
        <a:ext cx="945993" cy="472996"/>
      </dsp:txXfrm>
    </dsp:sp>
    <dsp:sp modelId="{C60F4B61-3317-409B-AAF1-5F519EB7058E}">
      <dsp:nvSpPr>
        <dsp:cNvPr id="0" name=""/>
        <dsp:cNvSpPr/>
      </dsp:nvSpPr>
      <dsp:spPr>
        <a:xfrm>
          <a:off x="5293657" y="2727835"/>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define testing  scenarios</a:t>
          </a:r>
        </a:p>
      </dsp:txBody>
      <dsp:txXfrm>
        <a:off x="5293657" y="2727835"/>
        <a:ext cx="945993" cy="472996"/>
      </dsp:txXfrm>
    </dsp:sp>
    <dsp:sp modelId="{840CF366-9C6C-4598-B4F8-2A54635B59A0}">
      <dsp:nvSpPr>
        <dsp:cNvPr id="0" name=""/>
        <dsp:cNvSpPr/>
      </dsp:nvSpPr>
      <dsp:spPr>
        <a:xfrm>
          <a:off x="5293657" y="3399490"/>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get feedback from UAT team</a:t>
          </a:r>
        </a:p>
      </dsp:txBody>
      <dsp:txXfrm>
        <a:off x="5293657" y="3399490"/>
        <a:ext cx="945993" cy="472996"/>
      </dsp:txXfrm>
    </dsp:sp>
    <dsp:sp modelId="{68E2F5AF-9E20-4E7F-A708-83BFCC5C781C}">
      <dsp:nvSpPr>
        <dsp:cNvPr id="0" name=""/>
        <dsp:cNvSpPr/>
      </dsp:nvSpPr>
      <dsp:spPr>
        <a:xfrm>
          <a:off x="5293657" y="4071146"/>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sign off and documents</a:t>
          </a:r>
        </a:p>
      </dsp:txBody>
      <dsp:txXfrm>
        <a:off x="5293657" y="4071146"/>
        <a:ext cx="945993" cy="472996"/>
      </dsp:txXfrm>
    </dsp:sp>
    <dsp:sp modelId="{ED90FBEA-388E-44C0-9215-8A197A5B989D}">
      <dsp:nvSpPr>
        <dsp:cNvPr id="0" name=""/>
        <dsp:cNvSpPr/>
      </dsp:nvSpPr>
      <dsp:spPr>
        <a:xfrm>
          <a:off x="6201811" y="1384523"/>
          <a:ext cx="945993" cy="47299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Integration Testing</a:t>
          </a:r>
        </a:p>
      </dsp:txBody>
      <dsp:txXfrm>
        <a:off x="6201811" y="1384523"/>
        <a:ext cx="945993" cy="472996"/>
      </dsp:txXfrm>
    </dsp:sp>
    <dsp:sp modelId="{DBBE16CF-F76A-4206-95A5-EFDE2F672716}">
      <dsp:nvSpPr>
        <dsp:cNvPr id="0" name=""/>
        <dsp:cNvSpPr/>
      </dsp:nvSpPr>
      <dsp:spPr>
        <a:xfrm>
          <a:off x="6438310" y="2056179"/>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prepare testing </a:t>
          </a:r>
          <a:r>
            <a:rPr lang="en-US" sz="800" b="0" kern="1200" dirty="0" err="1"/>
            <a:t>evnironment</a:t>
          </a:r>
          <a:endParaRPr lang="en-US" sz="800" b="0" kern="1200" dirty="0"/>
        </a:p>
      </dsp:txBody>
      <dsp:txXfrm>
        <a:off x="6438310" y="2056179"/>
        <a:ext cx="945993" cy="472996"/>
      </dsp:txXfrm>
    </dsp:sp>
    <dsp:sp modelId="{2F491C1F-8987-4B5F-ACBD-15E057FBE2D1}">
      <dsp:nvSpPr>
        <dsp:cNvPr id="0" name=""/>
        <dsp:cNvSpPr/>
      </dsp:nvSpPr>
      <dsp:spPr>
        <a:xfrm>
          <a:off x="6438310" y="2727835"/>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add testing Cases</a:t>
          </a:r>
        </a:p>
      </dsp:txBody>
      <dsp:txXfrm>
        <a:off x="6438310" y="2727835"/>
        <a:ext cx="945993" cy="472996"/>
      </dsp:txXfrm>
    </dsp:sp>
    <dsp:sp modelId="{C1B5EBAF-757D-4EAC-9691-17F58E738C5D}">
      <dsp:nvSpPr>
        <dsp:cNvPr id="0" name=""/>
        <dsp:cNvSpPr/>
      </dsp:nvSpPr>
      <dsp:spPr>
        <a:xfrm>
          <a:off x="6438310" y="3399490"/>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Front-end page Testing </a:t>
          </a:r>
        </a:p>
      </dsp:txBody>
      <dsp:txXfrm>
        <a:off x="6438310" y="3399490"/>
        <a:ext cx="945993" cy="472996"/>
      </dsp:txXfrm>
    </dsp:sp>
    <dsp:sp modelId="{CB1FF483-9D88-4FE1-A3E6-E14BF061B5A1}">
      <dsp:nvSpPr>
        <dsp:cNvPr id="0" name=""/>
        <dsp:cNvSpPr/>
      </dsp:nvSpPr>
      <dsp:spPr>
        <a:xfrm>
          <a:off x="6438310" y="4071146"/>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Back-end API Testing        </a:t>
          </a:r>
        </a:p>
      </dsp:txBody>
      <dsp:txXfrm>
        <a:off x="6438310" y="4071146"/>
        <a:ext cx="945993" cy="472996"/>
      </dsp:txXfrm>
    </dsp:sp>
    <dsp:sp modelId="{18466980-C669-4ACC-9FD4-44535DFBE00E}">
      <dsp:nvSpPr>
        <dsp:cNvPr id="0" name=""/>
        <dsp:cNvSpPr/>
      </dsp:nvSpPr>
      <dsp:spPr>
        <a:xfrm>
          <a:off x="6438310" y="4742801"/>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Performance Testing </a:t>
          </a:r>
        </a:p>
      </dsp:txBody>
      <dsp:txXfrm>
        <a:off x="6438310" y="4742801"/>
        <a:ext cx="945993" cy="472996"/>
      </dsp:txXfrm>
    </dsp:sp>
    <dsp:sp modelId="{F96AB40B-5BDB-4D3D-896C-8F758E1FFDD4}">
      <dsp:nvSpPr>
        <dsp:cNvPr id="0" name=""/>
        <dsp:cNvSpPr/>
      </dsp:nvSpPr>
      <dsp:spPr>
        <a:xfrm>
          <a:off x="7918790" y="712868"/>
          <a:ext cx="945993" cy="472996"/>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AI-based Bidding </a:t>
          </a:r>
          <a:r>
            <a:rPr lang="en-US" sz="800" b="0" kern="1200" dirty="0" err="1"/>
            <a:t>Algor</a:t>
          </a:r>
          <a:r>
            <a:rPr lang="en-US" altLang="zh-CN" sz="800" b="0" kern="1200" dirty="0" err="1"/>
            <a:t>th</a:t>
          </a:r>
          <a:r>
            <a:rPr lang="en-US" sz="800" b="0" kern="1200" dirty="0"/>
            <a:t> Testing</a:t>
          </a:r>
        </a:p>
      </dsp:txBody>
      <dsp:txXfrm>
        <a:off x="7918790" y="712868"/>
        <a:ext cx="945993" cy="472996"/>
      </dsp:txXfrm>
    </dsp:sp>
    <dsp:sp modelId="{4B3959EB-5723-4C1E-88FB-4775A65923D9}">
      <dsp:nvSpPr>
        <dsp:cNvPr id="0" name=""/>
        <dsp:cNvSpPr/>
      </dsp:nvSpPr>
      <dsp:spPr>
        <a:xfrm>
          <a:off x="7346464" y="1384523"/>
          <a:ext cx="945993" cy="47299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Test process</a:t>
          </a:r>
        </a:p>
      </dsp:txBody>
      <dsp:txXfrm>
        <a:off x="7346464" y="1384523"/>
        <a:ext cx="945993" cy="472996"/>
      </dsp:txXfrm>
    </dsp:sp>
    <dsp:sp modelId="{B484E584-53A6-4489-AD54-A72945D979B9}">
      <dsp:nvSpPr>
        <dsp:cNvPr id="0" name=""/>
        <dsp:cNvSpPr/>
      </dsp:nvSpPr>
      <dsp:spPr>
        <a:xfrm>
          <a:off x="7582962" y="2056179"/>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Define experimental</a:t>
          </a:r>
        </a:p>
      </dsp:txBody>
      <dsp:txXfrm>
        <a:off x="7582962" y="2056179"/>
        <a:ext cx="945993" cy="472996"/>
      </dsp:txXfrm>
    </dsp:sp>
    <dsp:sp modelId="{6F744B2F-14D7-4E07-AA8E-4B35CD33E0A0}">
      <dsp:nvSpPr>
        <dsp:cNvPr id="0" name=""/>
        <dsp:cNvSpPr/>
      </dsp:nvSpPr>
      <dsp:spPr>
        <a:xfrm>
          <a:off x="7582962" y="2727835"/>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Monitoring indicators:</a:t>
          </a:r>
        </a:p>
      </dsp:txBody>
      <dsp:txXfrm>
        <a:off x="7582962" y="2727835"/>
        <a:ext cx="945993" cy="472996"/>
      </dsp:txXfrm>
    </dsp:sp>
    <dsp:sp modelId="{6AF012FD-BDCD-436F-919C-A56D228B354E}">
      <dsp:nvSpPr>
        <dsp:cNvPr id="0" name=""/>
        <dsp:cNvSpPr/>
      </dsp:nvSpPr>
      <dsp:spPr>
        <a:xfrm>
          <a:off x="7582962" y="3399490"/>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Add Main indicators</a:t>
          </a:r>
        </a:p>
      </dsp:txBody>
      <dsp:txXfrm>
        <a:off x="7582962" y="3399490"/>
        <a:ext cx="945993" cy="472996"/>
      </dsp:txXfrm>
    </dsp:sp>
    <dsp:sp modelId="{E64EC6E7-488F-4415-8216-97053DE5AA3D}">
      <dsp:nvSpPr>
        <dsp:cNvPr id="0" name=""/>
        <dsp:cNvSpPr/>
      </dsp:nvSpPr>
      <dsp:spPr>
        <a:xfrm>
          <a:off x="7582962" y="4071146"/>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auction success rate</a:t>
          </a:r>
        </a:p>
      </dsp:txBody>
      <dsp:txXfrm>
        <a:off x="7582962" y="4071146"/>
        <a:ext cx="945993" cy="472996"/>
      </dsp:txXfrm>
    </dsp:sp>
    <dsp:sp modelId="{66E386CE-2957-4C64-B6A1-6330311CD9E4}">
      <dsp:nvSpPr>
        <dsp:cNvPr id="0" name=""/>
        <dsp:cNvSpPr/>
      </dsp:nvSpPr>
      <dsp:spPr>
        <a:xfrm>
          <a:off x="7582962" y="4742801"/>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Deploying new algorithms</a:t>
          </a:r>
        </a:p>
      </dsp:txBody>
      <dsp:txXfrm>
        <a:off x="7582962" y="4742801"/>
        <a:ext cx="945993" cy="472996"/>
      </dsp:txXfrm>
    </dsp:sp>
    <dsp:sp modelId="{4088DAB3-F684-4347-91C7-5E6A214380E8}">
      <dsp:nvSpPr>
        <dsp:cNvPr id="0" name=""/>
        <dsp:cNvSpPr/>
      </dsp:nvSpPr>
      <dsp:spPr>
        <a:xfrm>
          <a:off x="7582962" y="5414457"/>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data analysis</a:t>
          </a:r>
        </a:p>
      </dsp:txBody>
      <dsp:txXfrm>
        <a:off x="7582962" y="5414457"/>
        <a:ext cx="945993" cy="472996"/>
      </dsp:txXfrm>
    </dsp:sp>
    <dsp:sp modelId="{E06BAD0E-3D11-4A05-8BAB-0E128817FA23}">
      <dsp:nvSpPr>
        <dsp:cNvPr id="0" name=""/>
        <dsp:cNvSpPr/>
      </dsp:nvSpPr>
      <dsp:spPr>
        <a:xfrm>
          <a:off x="8491116" y="1384523"/>
          <a:ext cx="945993" cy="47299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Algorithm  </a:t>
          </a:r>
          <a:r>
            <a:rPr lang="en-US" altLang="zh-CN" sz="800" b="0" kern="1200" dirty="0"/>
            <a:t>u</a:t>
          </a:r>
          <a:r>
            <a:rPr lang="en-US" sz="800" b="0" kern="1200" dirty="0"/>
            <a:t>pdate</a:t>
          </a:r>
        </a:p>
      </dsp:txBody>
      <dsp:txXfrm>
        <a:off x="8491116" y="1384523"/>
        <a:ext cx="945993" cy="472996"/>
      </dsp:txXfrm>
    </dsp:sp>
    <dsp:sp modelId="{B5141F80-3AC5-4864-873F-C93952074356}">
      <dsp:nvSpPr>
        <dsp:cNvPr id="0" name=""/>
        <dsp:cNvSpPr/>
      </dsp:nvSpPr>
      <dsp:spPr>
        <a:xfrm>
          <a:off x="8727615" y="2056179"/>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Continuous monitoring</a:t>
          </a:r>
        </a:p>
      </dsp:txBody>
      <dsp:txXfrm>
        <a:off x="8727615" y="2056179"/>
        <a:ext cx="945993" cy="472996"/>
      </dsp:txXfrm>
    </dsp:sp>
    <dsp:sp modelId="{F94415A6-CE78-42C7-9737-8BA3B654F21F}">
      <dsp:nvSpPr>
        <dsp:cNvPr id="0" name=""/>
        <dsp:cNvSpPr/>
      </dsp:nvSpPr>
      <dsp:spPr>
        <a:xfrm>
          <a:off x="8727615" y="2727835"/>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a:t>Iterative optimization </a:t>
          </a:r>
          <a:endParaRPr lang="en-US" sz="800" b="0" kern="1200" dirty="0"/>
        </a:p>
      </dsp:txBody>
      <dsp:txXfrm>
        <a:off x="8727615" y="2727835"/>
        <a:ext cx="945993" cy="472996"/>
      </dsp:txXfrm>
    </dsp:sp>
    <dsp:sp modelId="{719F8221-2FFE-467F-9CAD-22596AEFE431}">
      <dsp:nvSpPr>
        <dsp:cNvPr id="0" name=""/>
        <dsp:cNvSpPr/>
      </dsp:nvSpPr>
      <dsp:spPr>
        <a:xfrm>
          <a:off x="10208095" y="712868"/>
          <a:ext cx="945993" cy="472996"/>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Test reporting and defect tracking</a:t>
          </a:r>
        </a:p>
      </dsp:txBody>
      <dsp:txXfrm>
        <a:off x="10208095" y="712868"/>
        <a:ext cx="945993" cy="472996"/>
      </dsp:txXfrm>
    </dsp:sp>
    <dsp:sp modelId="{66DB27B9-D64B-40F8-AEE2-20FDAB4068AC}">
      <dsp:nvSpPr>
        <dsp:cNvPr id="0" name=""/>
        <dsp:cNvSpPr/>
      </dsp:nvSpPr>
      <dsp:spPr>
        <a:xfrm>
          <a:off x="9635769" y="1384523"/>
          <a:ext cx="945993" cy="47299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bug logging</a:t>
          </a:r>
        </a:p>
      </dsp:txBody>
      <dsp:txXfrm>
        <a:off x="9635769" y="1384523"/>
        <a:ext cx="945993" cy="472996"/>
      </dsp:txXfrm>
    </dsp:sp>
    <dsp:sp modelId="{40208FE0-9F3B-473E-853D-95182BE096FF}">
      <dsp:nvSpPr>
        <dsp:cNvPr id="0" name=""/>
        <dsp:cNvSpPr/>
      </dsp:nvSpPr>
      <dsp:spPr>
        <a:xfrm>
          <a:off x="9872267" y="2056179"/>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Search for Bug Logs</a:t>
          </a:r>
        </a:p>
      </dsp:txBody>
      <dsp:txXfrm>
        <a:off x="9872267" y="2056179"/>
        <a:ext cx="945993" cy="472996"/>
      </dsp:txXfrm>
    </dsp:sp>
    <dsp:sp modelId="{44F9F235-0E37-4735-9463-516E3A2EF6DE}">
      <dsp:nvSpPr>
        <dsp:cNvPr id="0" name=""/>
        <dsp:cNvSpPr/>
      </dsp:nvSpPr>
      <dsp:spPr>
        <a:xfrm>
          <a:off x="9872267" y="2727835"/>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Classify Bug Logs</a:t>
          </a:r>
        </a:p>
      </dsp:txBody>
      <dsp:txXfrm>
        <a:off x="9872267" y="2727835"/>
        <a:ext cx="945993" cy="472996"/>
      </dsp:txXfrm>
    </dsp:sp>
    <dsp:sp modelId="{E6928255-7388-49FA-BDA6-8770F189DF27}">
      <dsp:nvSpPr>
        <dsp:cNvPr id="0" name=""/>
        <dsp:cNvSpPr/>
      </dsp:nvSpPr>
      <dsp:spPr>
        <a:xfrm>
          <a:off x="9872267" y="3399490"/>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Organize Bug Report</a:t>
          </a:r>
        </a:p>
      </dsp:txBody>
      <dsp:txXfrm>
        <a:off x="9872267" y="3399490"/>
        <a:ext cx="945993" cy="472996"/>
      </dsp:txXfrm>
    </dsp:sp>
    <dsp:sp modelId="{BD381FC9-7492-4176-B6EC-7048E3834BCD}">
      <dsp:nvSpPr>
        <dsp:cNvPr id="0" name=""/>
        <dsp:cNvSpPr/>
      </dsp:nvSpPr>
      <dsp:spPr>
        <a:xfrm>
          <a:off x="9872267" y="4071146"/>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Send to Developers for Handling</a:t>
          </a:r>
        </a:p>
      </dsp:txBody>
      <dsp:txXfrm>
        <a:off x="9872267" y="4071146"/>
        <a:ext cx="945993" cy="472996"/>
      </dsp:txXfrm>
    </dsp:sp>
    <dsp:sp modelId="{2C797C68-0A6A-4764-8ED9-ECC3768050D6}">
      <dsp:nvSpPr>
        <dsp:cNvPr id="0" name=""/>
        <dsp:cNvSpPr/>
      </dsp:nvSpPr>
      <dsp:spPr>
        <a:xfrm>
          <a:off x="10780421" y="1384523"/>
          <a:ext cx="945993" cy="47299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Bug tracking</a:t>
          </a:r>
        </a:p>
      </dsp:txBody>
      <dsp:txXfrm>
        <a:off x="10780421" y="1384523"/>
        <a:ext cx="945993" cy="472996"/>
      </dsp:txXfrm>
    </dsp:sp>
    <dsp:sp modelId="{E7910EF7-0B80-4CA7-8135-BAE848072F22}">
      <dsp:nvSpPr>
        <dsp:cNvPr id="0" name=""/>
        <dsp:cNvSpPr/>
      </dsp:nvSpPr>
      <dsp:spPr>
        <a:xfrm>
          <a:off x="11016920" y="2056179"/>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Add Bug Report Progress Tracking</a:t>
          </a:r>
        </a:p>
      </dsp:txBody>
      <dsp:txXfrm>
        <a:off x="11016920" y="2056179"/>
        <a:ext cx="945993" cy="472996"/>
      </dsp:txXfrm>
    </dsp:sp>
    <dsp:sp modelId="{C987492E-0981-403A-8BEC-CC4BAD44E464}">
      <dsp:nvSpPr>
        <dsp:cNvPr id="0" name=""/>
        <dsp:cNvSpPr/>
      </dsp:nvSpPr>
      <dsp:spPr>
        <a:xfrm>
          <a:off x="11016920" y="2727835"/>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Display Report After Handling, Further Testing</a:t>
          </a:r>
        </a:p>
      </dsp:txBody>
      <dsp:txXfrm>
        <a:off x="11016920" y="2727835"/>
        <a:ext cx="945993" cy="472996"/>
      </dsp:txXfrm>
    </dsp:sp>
    <dsp:sp modelId="{D61617C7-9433-4063-AE94-1BD28295BC69}">
      <dsp:nvSpPr>
        <dsp:cNvPr id="0" name=""/>
        <dsp:cNvSpPr/>
      </dsp:nvSpPr>
      <dsp:spPr>
        <a:xfrm>
          <a:off x="11016920" y="3399490"/>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Bug Issue Resolution Completed</a:t>
          </a:r>
        </a:p>
      </dsp:txBody>
      <dsp:txXfrm>
        <a:off x="11016920" y="3399490"/>
        <a:ext cx="945993" cy="47299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C97BFC-9CF7-4013-9E59-25AFECD5DA9D}">
      <dsp:nvSpPr>
        <dsp:cNvPr id="0" name=""/>
        <dsp:cNvSpPr/>
      </dsp:nvSpPr>
      <dsp:spPr>
        <a:xfrm>
          <a:off x="10232228" y="1875937"/>
          <a:ext cx="139537" cy="2409354"/>
        </a:xfrm>
        <a:custGeom>
          <a:avLst/>
          <a:gdLst/>
          <a:ahLst/>
          <a:cxnLst/>
          <a:rect l="0" t="0" r="0" b="0"/>
          <a:pathLst>
            <a:path>
              <a:moveTo>
                <a:pt x="0" y="0"/>
              </a:moveTo>
              <a:lnTo>
                <a:pt x="0" y="2409354"/>
              </a:lnTo>
              <a:lnTo>
                <a:pt x="139537" y="240935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4FE3A40-7799-471E-8CD4-8CA5C793C580}">
      <dsp:nvSpPr>
        <dsp:cNvPr id="0" name=""/>
        <dsp:cNvSpPr/>
      </dsp:nvSpPr>
      <dsp:spPr>
        <a:xfrm>
          <a:off x="10232228" y="1875937"/>
          <a:ext cx="139537" cy="1748875"/>
        </a:xfrm>
        <a:custGeom>
          <a:avLst/>
          <a:gdLst/>
          <a:ahLst/>
          <a:cxnLst/>
          <a:rect l="0" t="0" r="0" b="0"/>
          <a:pathLst>
            <a:path>
              <a:moveTo>
                <a:pt x="0" y="0"/>
              </a:moveTo>
              <a:lnTo>
                <a:pt x="0" y="1748875"/>
              </a:lnTo>
              <a:lnTo>
                <a:pt x="139537" y="174887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07EFBCF-304B-43F0-B7B0-12AE65769195}">
      <dsp:nvSpPr>
        <dsp:cNvPr id="0" name=""/>
        <dsp:cNvSpPr/>
      </dsp:nvSpPr>
      <dsp:spPr>
        <a:xfrm>
          <a:off x="10232228" y="1875937"/>
          <a:ext cx="139537" cy="1088395"/>
        </a:xfrm>
        <a:custGeom>
          <a:avLst/>
          <a:gdLst/>
          <a:ahLst/>
          <a:cxnLst/>
          <a:rect l="0" t="0" r="0" b="0"/>
          <a:pathLst>
            <a:path>
              <a:moveTo>
                <a:pt x="0" y="0"/>
              </a:moveTo>
              <a:lnTo>
                <a:pt x="0" y="1088395"/>
              </a:lnTo>
              <a:lnTo>
                <a:pt x="139537" y="108839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7F4B081-20B6-4571-A149-4BA8A61BBFDF}">
      <dsp:nvSpPr>
        <dsp:cNvPr id="0" name=""/>
        <dsp:cNvSpPr/>
      </dsp:nvSpPr>
      <dsp:spPr>
        <a:xfrm>
          <a:off x="10232228" y="1875937"/>
          <a:ext cx="139537" cy="427916"/>
        </a:xfrm>
        <a:custGeom>
          <a:avLst/>
          <a:gdLst/>
          <a:ahLst/>
          <a:cxnLst/>
          <a:rect l="0" t="0" r="0" b="0"/>
          <a:pathLst>
            <a:path>
              <a:moveTo>
                <a:pt x="0" y="0"/>
              </a:moveTo>
              <a:lnTo>
                <a:pt x="0" y="427916"/>
              </a:lnTo>
              <a:lnTo>
                <a:pt x="139537" y="42791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3CDB57A-4F77-47FC-9792-B60163D27286}">
      <dsp:nvSpPr>
        <dsp:cNvPr id="0" name=""/>
        <dsp:cNvSpPr/>
      </dsp:nvSpPr>
      <dsp:spPr>
        <a:xfrm>
          <a:off x="10041527" y="1215458"/>
          <a:ext cx="562802" cy="195353"/>
        </a:xfrm>
        <a:custGeom>
          <a:avLst/>
          <a:gdLst/>
          <a:ahLst/>
          <a:cxnLst/>
          <a:rect l="0" t="0" r="0" b="0"/>
          <a:pathLst>
            <a:path>
              <a:moveTo>
                <a:pt x="0" y="0"/>
              </a:moveTo>
              <a:lnTo>
                <a:pt x="0" y="97676"/>
              </a:lnTo>
              <a:lnTo>
                <a:pt x="562802" y="97676"/>
              </a:lnTo>
              <a:lnTo>
                <a:pt x="562802" y="195353"/>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C4EDBDB-FC2B-4BB9-BCE4-8F95B9884104}">
      <dsp:nvSpPr>
        <dsp:cNvPr id="0" name=""/>
        <dsp:cNvSpPr/>
      </dsp:nvSpPr>
      <dsp:spPr>
        <a:xfrm>
          <a:off x="9106623" y="1875937"/>
          <a:ext cx="139537" cy="1748875"/>
        </a:xfrm>
        <a:custGeom>
          <a:avLst/>
          <a:gdLst/>
          <a:ahLst/>
          <a:cxnLst/>
          <a:rect l="0" t="0" r="0" b="0"/>
          <a:pathLst>
            <a:path>
              <a:moveTo>
                <a:pt x="0" y="0"/>
              </a:moveTo>
              <a:lnTo>
                <a:pt x="0" y="1748875"/>
              </a:lnTo>
              <a:lnTo>
                <a:pt x="139537" y="174887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CF0C624-5BC3-48C4-AA57-2B49C66402F0}">
      <dsp:nvSpPr>
        <dsp:cNvPr id="0" name=""/>
        <dsp:cNvSpPr/>
      </dsp:nvSpPr>
      <dsp:spPr>
        <a:xfrm>
          <a:off x="9106623" y="1875937"/>
          <a:ext cx="139537" cy="1088395"/>
        </a:xfrm>
        <a:custGeom>
          <a:avLst/>
          <a:gdLst/>
          <a:ahLst/>
          <a:cxnLst/>
          <a:rect l="0" t="0" r="0" b="0"/>
          <a:pathLst>
            <a:path>
              <a:moveTo>
                <a:pt x="0" y="0"/>
              </a:moveTo>
              <a:lnTo>
                <a:pt x="0" y="1088395"/>
              </a:lnTo>
              <a:lnTo>
                <a:pt x="139537" y="108839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C58F7CC-2D41-4C8C-B120-21DE614D4E80}">
      <dsp:nvSpPr>
        <dsp:cNvPr id="0" name=""/>
        <dsp:cNvSpPr/>
      </dsp:nvSpPr>
      <dsp:spPr>
        <a:xfrm>
          <a:off x="9106623" y="1875937"/>
          <a:ext cx="139537" cy="427916"/>
        </a:xfrm>
        <a:custGeom>
          <a:avLst/>
          <a:gdLst/>
          <a:ahLst/>
          <a:cxnLst/>
          <a:rect l="0" t="0" r="0" b="0"/>
          <a:pathLst>
            <a:path>
              <a:moveTo>
                <a:pt x="0" y="0"/>
              </a:moveTo>
              <a:lnTo>
                <a:pt x="0" y="427916"/>
              </a:lnTo>
              <a:lnTo>
                <a:pt x="139537" y="42791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3E5219C-7001-4DCC-B8F1-FDB96CB92F05}">
      <dsp:nvSpPr>
        <dsp:cNvPr id="0" name=""/>
        <dsp:cNvSpPr/>
      </dsp:nvSpPr>
      <dsp:spPr>
        <a:xfrm>
          <a:off x="9478724" y="1215458"/>
          <a:ext cx="562802" cy="195353"/>
        </a:xfrm>
        <a:custGeom>
          <a:avLst/>
          <a:gdLst/>
          <a:ahLst/>
          <a:cxnLst/>
          <a:rect l="0" t="0" r="0" b="0"/>
          <a:pathLst>
            <a:path>
              <a:moveTo>
                <a:pt x="562802" y="0"/>
              </a:moveTo>
              <a:lnTo>
                <a:pt x="562802" y="97676"/>
              </a:lnTo>
              <a:lnTo>
                <a:pt x="0" y="97676"/>
              </a:lnTo>
              <a:lnTo>
                <a:pt x="0" y="195353"/>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5EE0FEE-B71D-4740-BD74-33EA908830AF}">
      <dsp:nvSpPr>
        <dsp:cNvPr id="0" name=""/>
        <dsp:cNvSpPr/>
      </dsp:nvSpPr>
      <dsp:spPr>
        <a:xfrm>
          <a:off x="5820504" y="554978"/>
          <a:ext cx="4221022" cy="195353"/>
        </a:xfrm>
        <a:custGeom>
          <a:avLst/>
          <a:gdLst/>
          <a:ahLst/>
          <a:cxnLst/>
          <a:rect l="0" t="0" r="0" b="0"/>
          <a:pathLst>
            <a:path>
              <a:moveTo>
                <a:pt x="0" y="0"/>
              </a:moveTo>
              <a:lnTo>
                <a:pt x="0" y="97676"/>
              </a:lnTo>
              <a:lnTo>
                <a:pt x="4221022" y="97676"/>
              </a:lnTo>
              <a:lnTo>
                <a:pt x="4221022" y="195353"/>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16298B3-6A8D-4538-AD40-C53A5496274D}">
      <dsp:nvSpPr>
        <dsp:cNvPr id="0" name=""/>
        <dsp:cNvSpPr/>
      </dsp:nvSpPr>
      <dsp:spPr>
        <a:xfrm>
          <a:off x="7981017" y="1875937"/>
          <a:ext cx="139537" cy="3069834"/>
        </a:xfrm>
        <a:custGeom>
          <a:avLst/>
          <a:gdLst/>
          <a:ahLst/>
          <a:cxnLst/>
          <a:rect l="0" t="0" r="0" b="0"/>
          <a:pathLst>
            <a:path>
              <a:moveTo>
                <a:pt x="0" y="0"/>
              </a:moveTo>
              <a:lnTo>
                <a:pt x="0" y="3069834"/>
              </a:lnTo>
              <a:lnTo>
                <a:pt x="139537" y="306983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1DC7133-C39F-4378-86E8-BBA7497B8D75}">
      <dsp:nvSpPr>
        <dsp:cNvPr id="0" name=""/>
        <dsp:cNvSpPr/>
      </dsp:nvSpPr>
      <dsp:spPr>
        <a:xfrm>
          <a:off x="7981017" y="1875937"/>
          <a:ext cx="139537" cy="2409354"/>
        </a:xfrm>
        <a:custGeom>
          <a:avLst/>
          <a:gdLst/>
          <a:ahLst/>
          <a:cxnLst/>
          <a:rect l="0" t="0" r="0" b="0"/>
          <a:pathLst>
            <a:path>
              <a:moveTo>
                <a:pt x="0" y="0"/>
              </a:moveTo>
              <a:lnTo>
                <a:pt x="0" y="2409354"/>
              </a:lnTo>
              <a:lnTo>
                <a:pt x="139537" y="240935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ADDA57C-BBFE-4BD5-BD81-601B122E7D39}">
      <dsp:nvSpPr>
        <dsp:cNvPr id="0" name=""/>
        <dsp:cNvSpPr/>
      </dsp:nvSpPr>
      <dsp:spPr>
        <a:xfrm>
          <a:off x="7981017" y="1875937"/>
          <a:ext cx="139537" cy="1748875"/>
        </a:xfrm>
        <a:custGeom>
          <a:avLst/>
          <a:gdLst/>
          <a:ahLst/>
          <a:cxnLst/>
          <a:rect l="0" t="0" r="0" b="0"/>
          <a:pathLst>
            <a:path>
              <a:moveTo>
                <a:pt x="0" y="0"/>
              </a:moveTo>
              <a:lnTo>
                <a:pt x="0" y="1748875"/>
              </a:lnTo>
              <a:lnTo>
                <a:pt x="139537" y="174887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C1E452F-1E5F-4A32-A86C-89EA1EDBDC9C}">
      <dsp:nvSpPr>
        <dsp:cNvPr id="0" name=""/>
        <dsp:cNvSpPr/>
      </dsp:nvSpPr>
      <dsp:spPr>
        <a:xfrm>
          <a:off x="7981017" y="1875937"/>
          <a:ext cx="139537" cy="1088395"/>
        </a:xfrm>
        <a:custGeom>
          <a:avLst/>
          <a:gdLst/>
          <a:ahLst/>
          <a:cxnLst/>
          <a:rect l="0" t="0" r="0" b="0"/>
          <a:pathLst>
            <a:path>
              <a:moveTo>
                <a:pt x="0" y="0"/>
              </a:moveTo>
              <a:lnTo>
                <a:pt x="0" y="1088395"/>
              </a:lnTo>
              <a:lnTo>
                <a:pt x="139537" y="108839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D610B9B-36D6-45C3-B007-3F179EC8DB0F}">
      <dsp:nvSpPr>
        <dsp:cNvPr id="0" name=""/>
        <dsp:cNvSpPr/>
      </dsp:nvSpPr>
      <dsp:spPr>
        <a:xfrm>
          <a:off x="7981017" y="1875937"/>
          <a:ext cx="139537" cy="427916"/>
        </a:xfrm>
        <a:custGeom>
          <a:avLst/>
          <a:gdLst/>
          <a:ahLst/>
          <a:cxnLst/>
          <a:rect l="0" t="0" r="0" b="0"/>
          <a:pathLst>
            <a:path>
              <a:moveTo>
                <a:pt x="0" y="0"/>
              </a:moveTo>
              <a:lnTo>
                <a:pt x="0" y="427916"/>
              </a:lnTo>
              <a:lnTo>
                <a:pt x="139537" y="42791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C3E41BF-4229-4483-B67F-D1DB5BC3C2E4}">
      <dsp:nvSpPr>
        <dsp:cNvPr id="0" name=""/>
        <dsp:cNvSpPr/>
      </dsp:nvSpPr>
      <dsp:spPr>
        <a:xfrm>
          <a:off x="6101906" y="1215458"/>
          <a:ext cx="2251211" cy="195353"/>
        </a:xfrm>
        <a:custGeom>
          <a:avLst/>
          <a:gdLst/>
          <a:ahLst/>
          <a:cxnLst/>
          <a:rect l="0" t="0" r="0" b="0"/>
          <a:pathLst>
            <a:path>
              <a:moveTo>
                <a:pt x="0" y="0"/>
              </a:moveTo>
              <a:lnTo>
                <a:pt x="0" y="97676"/>
              </a:lnTo>
              <a:lnTo>
                <a:pt x="2251211" y="97676"/>
              </a:lnTo>
              <a:lnTo>
                <a:pt x="2251211" y="195353"/>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EDF9C92-4E15-42B5-BED2-485D4E763131}">
      <dsp:nvSpPr>
        <dsp:cNvPr id="0" name=""/>
        <dsp:cNvSpPr/>
      </dsp:nvSpPr>
      <dsp:spPr>
        <a:xfrm>
          <a:off x="6855411" y="1875937"/>
          <a:ext cx="139537" cy="2409354"/>
        </a:xfrm>
        <a:custGeom>
          <a:avLst/>
          <a:gdLst/>
          <a:ahLst/>
          <a:cxnLst/>
          <a:rect l="0" t="0" r="0" b="0"/>
          <a:pathLst>
            <a:path>
              <a:moveTo>
                <a:pt x="0" y="0"/>
              </a:moveTo>
              <a:lnTo>
                <a:pt x="0" y="2409354"/>
              </a:lnTo>
              <a:lnTo>
                <a:pt x="139537" y="240935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1B44BF2-2A31-445F-B25C-1AF198A7CACA}">
      <dsp:nvSpPr>
        <dsp:cNvPr id="0" name=""/>
        <dsp:cNvSpPr/>
      </dsp:nvSpPr>
      <dsp:spPr>
        <a:xfrm>
          <a:off x="6855411" y="1875937"/>
          <a:ext cx="139537" cy="1748875"/>
        </a:xfrm>
        <a:custGeom>
          <a:avLst/>
          <a:gdLst/>
          <a:ahLst/>
          <a:cxnLst/>
          <a:rect l="0" t="0" r="0" b="0"/>
          <a:pathLst>
            <a:path>
              <a:moveTo>
                <a:pt x="0" y="0"/>
              </a:moveTo>
              <a:lnTo>
                <a:pt x="0" y="1748875"/>
              </a:lnTo>
              <a:lnTo>
                <a:pt x="139537" y="174887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8E74164-8435-41B3-BE75-3FD7FBCE351C}">
      <dsp:nvSpPr>
        <dsp:cNvPr id="0" name=""/>
        <dsp:cNvSpPr/>
      </dsp:nvSpPr>
      <dsp:spPr>
        <a:xfrm>
          <a:off x="6855411" y="1875937"/>
          <a:ext cx="139537" cy="1088395"/>
        </a:xfrm>
        <a:custGeom>
          <a:avLst/>
          <a:gdLst/>
          <a:ahLst/>
          <a:cxnLst/>
          <a:rect l="0" t="0" r="0" b="0"/>
          <a:pathLst>
            <a:path>
              <a:moveTo>
                <a:pt x="0" y="0"/>
              </a:moveTo>
              <a:lnTo>
                <a:pt x="0" y="1088395"/>
              </a:lnTo>
              <a:lnTo>
                <a:pt x="139537" y="108839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DEC7234-32D2-489D-87C7-673E1FE3E7A8}">
      <dsp:nvSpPr>
        <dsp:cNvPr id="0" name=""/>
        <dsp:cNvSpPr/>
      </dsp:nvSpPr>
      <dsp:spPr>
        <a:xfrm>
          <a:off x="6855411" y="1875937"/>
          <a:ext cx="139537" cy="427916"/>
        </a:xfrm>
        <a:custGeom>
          <a:avLst/>
          <a:gdLst/>
          <a:ahLst/>
          <a:cxnLst/>
          <a:rect l="0" t="0" r="0" b="0"/>
          <a:pathLst>
            <a:path>
              <a:moveTo>
                <a:pt x="0" y="0"/>
              </a:moveTo>
              <a:lnTo>
                <a:pt x="0" y="427916"/>
              </a:lnTo>
              <a:lnTo>
                <a:pt x="139537" y="42791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914E6CE-4972-45E4-B6F9-FD040268FAFC}">
      <dsp:nvSpPr>
        <dsp:cNvPr id="0" name=""/>
        <dsp:cNvSpPr/>
      </dsp:nvSpPr>
      <dsp:spPr>
        <a:xfrm>
          <a:off x="6101906" y="1215458"/>
          <a:ext cx="1125605" cy="195353"/>
        </a:xfrm>
        <a:custGeom>
          <a:avLst/>
          <a:gdLst/>
          <a:ahLst/>
          <a:cxnLst/>
          <a:rect l="0" t="0" r="0" b="0"/>
          <a:pathLst>
            <a:path>
              <a:moveTo>
                <a:pt x="0" y="0"/>
              </a:moveTo>
              <a:lnTo>
                <a:pt x="0" y="97676"/>
              </a:lnTo>
              <a:lnTo>
                <a:pt x="1125605" y="97676"/>
              </a:lnTo>
              <a:lnTo>
                <a:pt x="1125605" y="195353"/>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5020620-D81E-4848-B3AB-E8A7B53912D0}">
      <dsp:nvSpPr>
        <dsp:cNvPr id="0" name=""/>
        <dsp:cNvSpPr/>
      </dsp:nvSpPr>
      <dsp:spPr>
        <a:xfrm>
          <a:off x="5729805" y="1875937"/>
          <a:ext cx="139537" cy="3730313"/>
        </a:xfrm>
        <a:custGeom>
          <a:avLst/>
          <a:gdLst/>
          <a:ahLst/>
          <a:cxnLst/>
          <a:rect l="0" t="0" r="0" b="0"/>
          <a:pathLst>
            <a:path>
              <a:moveTo>
                <a:pt x="0" y="0"/>
              </a:moveTo>
              <a:lnTo>
                <a:pt x="0" y="3730313"/>
              </a:lnTo>
              <a:lnTo>
                <a:pt x="139537" y="3730313"/>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9D94E51-9694-4BFE-A9E5-AAC69BDE4374}">
      <dsp:nvSpPr>
        <dsp:cNvPr id="0" name=""/>
        <dsp:cNvSpPr/>
      </dsp:nvSpPr>
      <dsp:spPr>
        <a:xfrm>
          <a:off x="5729805" y="1875937"/>
          <a:ext cx="139537" cy="3069834"/>
        </a:xfrm>
        <a:custGeom>
          <a:avLst/>
          <a:gdLst/>
          <a:ahLst/>
          <a:cxnLst/>
          <a:rect l="0" t="0" r="0" b="0"/>
          <a:pathLst>
            <a:path>
              <a:moveTo>
                <a:pt x="0" y="0"/>
              </a:moveTo>
              <a:lnTo>
                <a:pt x="0" y="3069834"/>
              </a:lnTo>
              <a:lnTo>
                <a:pt x="139537" y="306983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21A140C-6D28-43CB-9EC7-CC65BB07CB49}">
      <dsp:nvSpPr>
        <dsp:cNvPr id="0" name=""/>
        <dsp:cNvSpPr/>
      </dsp:nvSpPr>
      <dsp:spPr>
        <a:xfrm>
          <a:off x="5729805" y="1875937"/>
          <a:ext cx="139537" cy="2409354"/>
        </a:xfrm>
        <a:custGeom>
          <a:avLst/>
          <a:gdLst/>
          <a:ahLst/>
          <a:cxnLst/>
          <a:rect l="0" t="0" r="0" b="0"/>
          <a:pathLst>
            <a:path>
              <a:moveTo>
                <a:pt x="0" y="0"/>
              </a:moveTo>
              <a:lnTo>
                <a:pt x="0" y="2409354"/>
              </a:lnTo>
              <a:lnTo>
                <a:pt x="139537" y="240935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6375B13-B013-45E8-842E-42B5B2E1BF82}">
      <dsp:nvSpPr>
        <dsp:cNvPr id="0" name=""/>
        <dsp:cNvSpPr/>
      </dsp:nvSpPr>
      <dsp:spPr>
        <a:xfrm>
          <a:off x="5729805" y="1875937"/>
          <a:ext cx="139537" cy="1748875"/>
        </a:xfrm>
        <a:custGeom>
          <a:avLst/>
          <a:gdLst/>
          <a:ahLst/>
          <a:cxnLst/>
          <a:rect l="0" t="0" r="0" b="0"/>
          <a:pathLst>
            <a:path>
              <a:moveTo>
                <a:pt x="0" y="0"/>
              </a:moveTo>
              <a:lnTo>
                <a:pt x="0" y="1748875"/>
              </a:lnTo>
              <a:lnTo>
                <a:pt x="139537" y="174887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8B8BF23-1CB1-4F9B-A3A9-82325CD73A7E}">
      <dsp:nvSpPr>
        <dsp:cNvPr id="0" name=""/>
        <dsp:cNvSpPr/>
      </dsp:nvSpPr>
      <dsp:spPr>
        <a:xfrm>
          <a:off x="5729805" y="1875937"/>
          <a:ext cx="139537" cy="1088395"/>
        </a:xfrm>
        <a:custGeom>
          <a:avLst/>
          <a:gdLst/>
          <a:ahLst/>
          <a:cxnLst/>
          <a:rect l="0" t="0" r="0" b="0"/>
          <a:pathLst>
            <a:path>
              <a:moveTo>
                <a:pt x="0" y="0"/>
              </a:moveTo>
              <a:lnTo>
                <a:pt x="0" y="1088395"/>
              </a:lnTo>
              <a:lnTo>
                <a:pt x="139537" y="108839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F18F03A-6926-4D59-BDE0-0B08681B8AEB}">
      <dsp:nvSpPr>
        <dsp:cNvPr id="0" name=""/>
        <dsp:cNvSpPr/>
      </dsp:nvSpPr>
      <dsp:spPr>
        <a:xfrm>
          <a:off x="5729805" y="1875937"/>
          <a:ext cx="139537" cy="427916"/>
        </a:xfrm>
        <a:custGeom>
          <a:avLst/>
          <a:gdLst/>
          <a:ahLst/>
          <a:cxnLst/>
          <a:rect l="0" t="0" r="0" b="0"/>
          <a:pathLst>
            <a:path>
              <a:moveTo>
                <a:pt x="0" y="0"/>
              </a:moveTo>
              <a:lnTo>
                <a:pt x="0" y="427916"/>
              </a:lnTo>
              <a:lnTo>
                <a:pt x="139537" y="42791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2DE7FE0-F2FF-4E1B-917B-FE6799630E95}">
      <dsp:nvSpPr>
        <dsp:cNvPr id="0" name=""/>
        <dsp:cNvSpPr/>
      </dsp:nvSpPr>
      <dsp:spPr>
        <a:xfrm>
          <a:off x="6056186" y="1215458"/>
          <a:ext cx="91440" cy="195353"/>
        </a:xfrm>
        <a:custGeom>
          <a:avLst/>
          <a:gdLst/>
          <a:ahLst/>
          <a:cxnLst/>
          <a:rect l="0" t="0" r="0" b="0"/>
          <a:pathLst>
            <a:path>
              <a:moveTo>
                <a:pt x="45720" y="0"/>
              </a:moveTo>
              <a:lnTo>
                <a:pt x="45720" y="195353"/>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FDBC398-803F-4C82-A97D-CA848CE3428E}">
      <dsp:nvSpPr>
        <dsp:cNvPr id="0" name=""/>
        <dsp:cNvSpPr/>
      </dsp:nvSpPr>
      <dsp:spPr>
        <a:xfrm>
          <a:off x="4604199" y="1875937"/>
          <a:ext cx="139537" cy="3069834"/>
        </a:xfrm>
        <a:custGeom>
          <a:avLst/>
          <a:gdLst/>
          <a:ahLst/>
          <a:cxnLst/>
          <a:rect l="0" t="0" r="0" b="0"/>
          <a:pathLst>
            <a:path>
              <a:moveTo>
                <a:pt x="0" y="0"/>
              </a:moveTo>
              <a:lnTo>
                <a:pt x="0" y="3069834"/>
              </a:lnTo>
              <a:lnTo>
                <a:pt x="139537" y="306983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361F1DB-A6C2-4846-92C9-9522A63F6C75}">
      <dsp:nvSpPr>
        <dsp:cNvPr id="0" name=""/>
        <dsp:cNvSpPr/>
      </dsp:nvSpPr>
      <dsp:spPr>
        <a:xfrm>
          <a:off x="4604199" y="1875937"/>
          <a:ext cx="139537" cy="2409354"/>
        </a:xfrm>
        <a:custGeom>
          <a:avLst/>
          <a:gdLst/>
          <a:ahLst/>
          <a:cxnLst/>
          <a:rect l="0" t="0" r="0" b="0"/>
          <a:pathLst>
            <a:path>
              <a:moveTo>
                <a:pt x="0" y="0"/>
              </a:moveTo>
              <a:lnTo>
                <a:pt x="0" y="2409354"/>
              </a:lnTo>
              <a:lnTo>
                <a:pt x="139537" y="240935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6A89BC2-7724-445A-9573-937CEB24AAB1}">
      <dsp:nvSpPr>
        <dsp:cNvPr id="0" name=""/>
        <dsp:cNvSpPr/>
      </dsp:nvSpPr>
      <dsp:spPr>
        <a:xfrm>
          <a:off x="4604199" y="1875937"/>
          <a:ext cx="139537" cy="1748875"/>
        </a:xfrm>
        <a:custGeom>
          <a:avLst/>
          <a:gdLst/>
          <a:ahLst/>
          <a:cxnLst/>
          <a:rect l="0" t="0" r="0" b="0"/>
          <a:pathLst>
            <a:path>
              <a:moveTo>
                <a:pt x="0" y="0"/>
              </a:moveTo>
              <a:lnTo>
                <a:pt x="0" y="1748875"/>
              </a:lnTo>
              <a:lnTo>
                <a:pt x="139537" y="174887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B642495-AFE2-44FB-9C12-CD769D606F7B}">
      <dsp:nvSpPr>
        <dsp:cNvPr id="0" name=""/>
        <dsp:cNvSpPr/>
      </dsp:nvSpPr>
      <dsp:spPr>
        <a:xfrm>
          <a:off x="4604199" y="1875937"/>
          <a:ext cx="139537" cy="1088395"/>
        </a:xfrm>
        <a:custGeom>
          <a:avLst/>
          <a:gdLst/>
          <a:ahLst/>
          <a:cxnLst/>
          <a:rect l="0" t="0" r="0" b="0"/>
          <a:pathLst>
            <a:path>
              <a:moveTo>
                <a:pt x="0" y="0"/>
              </a:moveTo>
              <a:lnTo>
                <a:pt x="0" y="1088395"/>
              </a:lnTo>
              <a:lnTo>
                <a:pt x="139537" y="108839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5CF4820-0DD1-4DAD-95EA-BBB6A6AEE6D6}">
      <dsp:nvSpPr>
        <dsp:cNvPr id="0" name=""/>
        <dsp:cNvSpPr/>
      </dsp:nvSpPr>
      <dsp:spPr>
        <a:xfrm>
          <a:off x="4604199" y="1875937"/>
          <a:ext cx="139537" cy="427916"/>
        </a:xfrm>
        <a:custGeom>
          <a:avLst/>
          <a:gdLst/>
          <a:ahLst/>
          <a:cxnLst/>
          <a:rect l="0" t="0" r="0" b="0"/>
          <a:pathLst>
            <a:path>
              <a:moveTo>
                <a:pt x="0" y="0"/>
              </a:moveTo>
              <a:lnTo>
                <a:pt x="0" y="427916"/>
              </a:lnTo>
              <a:lnTo>
                <a:pt x="139537" y="42791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505260F-9415-42A8-81CE-D7B14C890CC7}">
      <dsp:nvSpPr>
        <dsp:cNvPr id="0" name=""/>
        <dsp:cNvSpPr/>
      </dsp:nvSpPr>
      <dsp:spPr>
        <a:xfrm>
          <a:off x="4976300" y="1215458"/>
          <a:ext cx="1125605" cy="195353"/>
        </a:xfrm>
        <a:custGeom>
          <a:avLst/>
          <a:gdLst/>
          <a:ahLst/>
          <a:cxnLst/>
          <a:rect l="0" t="0" r="0" b="0"/>
          <a:pathLst>
            <a:path>
              <a:moveTo>
                <a:pt x="1125605" y="0"/>
              </a:moveTo>
              <a:lnTo>
                <a:pt x="1125605" y="97676"/>
              </a:lnTo>
              <a:lnTo>
                <a:pt x="0" y="97676"/>
              </a:lnTo>
              <a:lnTo>
                <a:pt x="0" y="195353"/>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8C444B2-D13B-49D5-BDC1-112D1F1E6745}">
      <dsp:nvSpPr>
        <dsp:cNvPr id="0" name=""/>
        <dsp:cNvSpPr/>
      </dsp:nvSpPr>
      <dsp:spPr>
        <a:xfrm>
          <a:off x="3850694" y="1215458"/>
          <a:ext cx="2251211" cy="195353"/>
        </a:xfrm>
        <a:custGeom>
          <a:avLst/>
          <a:gdLst/>
          <a:ahLst/>
          <a:cxnLst/>
          <a:rect l="0" t="0" r="0" b="0"/>
          <a:pathLst>
            <a:path>
              <a:moveTo>
                <a:pt x="2251211" y="0"/>
              </a:moveTo>
              <a:lnTo>
                <a:pt x="2251211" y="97676"/>
              </a:lnTo>
              <a:lnTo>
                <a:pt x="0" y="97676"/>
              </a:lnTo>
              <a:lnTo>
                <a:pt x="0" y="195353"/>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66C218C-3907-4F30-9818-4F329246F929}">
      <dsp:nvSpPr>
        <dsp:cNvPr id="0" name=""/>
        <dsp:cNvSpPr/>
      </dsp:nvSpPr>
      <dsp:spPr>
        <a:xfrm>
          <a:off x="5820504" y="554978"/>
          <a:ext cx="281401" cy="195353"/>
        </a:xfrm>
        <a:custGeom>
          <a:avLst/>
          <a:gdLst/>
          <a:ahLst/>
          <a:cxnLst/>
          <a:rect l="0" t="0" r="0" b="0"/>
          <a:pathLst>
            <a:path>
              <a:moveTo>
                <a:pt x="0" y="0"/>
              </a:moveTo>
              <a:lnTo>
                <a:pt x="0" y="97676"/>
              </a:lnTo>
              <a:lnTo>
                <a:pt x="281401" y="97676"/>
              </a:lnTo>
              <a:lnTo>
                <a:pt x="281401" y="195353"/>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342559A-44B4-49B5-BB39-BED8E0CC08DC}">
      <dsp:nvSpPr>
        <dsp:cNvPr id="0" name=""/>
        <dsp:cNvSpPr/>
      </dsp:nvSpPr>
      <dsp:spPr>
        <a:xfrm>
          <a:off x="2352987" y="1875937"/>
          <a:ext cx="139537" cy="3069834"/>
        </a:xfrm>
        <a:custGeom>
          <a:avLst/>
          <a:gdLst/>
          <a:ahLst/>
          <a:cxnLst/>
          <a:rect l="0" t="0" r="0" b="0"/>
          <a:pathLst>
            <a:path>
              <a:moveTo>
                <a:pt x="0" y="0"/>
              </a:moveTo>
              <a:lnTo>
                <a:pt x="0" y="3069834"/>
              </a:lnTo>
              <a:lnTo>
                <a:pt x="139537" y="306983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10722C3-C966-4D77-AB48-BB21B60C5B77}">
      <dsp:nvSpPr>
        <dsp:cNvPr id="0" name=""/>
        <dsp:cNvSpPr/>
      </dsp:nvSpPr>
      <dsp:spPr>
        <a:xfrm>
          <a:off x="2352987" y="1875937"/>
          <a:ext cx="139537" cy="2409354"/>
        </a:xfrm>
        <a:custGeom>
          <a:avLst/>
          <a:gdLst/>
          <a:ahLst/>
          <a:cxnLst/>
          <a:rect l="0" t="0" r="0" b="0"/>
          <a:pathLst>
            <a:path>
              <a:moveTo>
                <a:pt x="0" y="0"/>
              </a:moveTo>
              <a:lnTo>
                <a:pt x="0" y="2409354"/>
              </a:lnTo>
              <a:lnTo>
                <a:pt x="139537" y="240935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44BF260-F21B-4D9D-8C48-6572FCBFA5AA}">
      <dsp:nvSpPr>
        <dsp:cNvPr id="0" name=""/>
        <dsp:cNvSpPr/>
      </dsp:nvSpPr>
      <dsp:spPr>
        <a:xfrm>
          <a:off x="2352987" y="1875937"/>
          <a:ext cx="139537" cy="1748875"/>
        </a:xfrm>
        <a:custGeom>
          <a:avLst/>
          <a:gdLst/>
          <a:ahLst/>
          <a:cxnLst/>
          <a:rect l="0" t="0" r="0" b="0"/>
          <a:pathLst>
            <a:path>
              <a:moveTo>
                <a:pt x="0" y="0"/>
              </a:moveTo>
              <a:lnTo>
                <a:pt x="0" y="1748875"/>
              </a:lnTo>
              <a:lnTo>
                <a:pt x="139537" y="174887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D9971C7-0661-464D-8228-EC6D9A57AE37}">
      <dsp:nvSpPr>
        <dsp:cNvPr id="0" name=""/>
        <dsp:cNvSpPr/>
      </dsp:nvSpPr>
      <dsp:spPr>
        <a:xfrm>
          <a:off x="2352987" y="1875937"/>
          <a:ext cx="139537" cy="1088395"/>
        </a:xfrm>
        <a:custGeom>
          <a:avLst/>
          <a:gdLst/>
          <a:ahLst/>
          <a:cxnLst/>
          <a:rect l="0" t="0" r="0" b="0"/>
          <a:pathLst>
            <a:path>
              <a:moveTo>
                <a:pt x="0" y="0"/>
              </a:moveTo>
              <a:lnTo>
                <a:pt x="0" y="1088395"/>
              </a:lnTo>
              <a:lnTo>
                <a:pt x="139537" y="108839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2377B7A-E647-412D-B88C-F6EEE4BB79FE}">
      <dsp:nvSpPr>
        <dsp:cNvPr id="0" name=""/>
        <dsp:cNvSpPr/>
      </dsp:nvSpPr>
      <dsp:spPr>
        <a:xfrm>
          <a:off x="2352987" y="1875937"/>
          <a:ext cx="139537" cy="427916"/>
        </a:xfrm>
        <a:custGeom>
          <a:avLst/>
          <a:gdLst/>
          <a:ahLst/>
          <a:cxnLst/>
          <a:rect l="0" t="0" r="0" b="0"/>
          <a:pathLst>
            <a:path>
              <a:moveTo>
                <a:pt x="0" y="0"/>
              </a:moveTo>
              <a:lnTo>
                <a:pt x="0" y="427916"/>
              </a:lnTo>
              <a:lnTo>
                <a:pt x="139537" y="42791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B07A706-C4C9-4BDF-820A-62C171ED5E3D}">
      <dsp:nvSpPr>
        <dsp:cNvPr id="0" name=""/>
        <dsp:cNvSpPr/>
      </dsp:nvSpPr>
      <dsp:spPr>
        <a:xfrm>
          <a:off x="1599482" y="1215458"/>
          <a:ext cx="1125605" cy="195353"/>
        </a:xfrm>
        <a:custGeom>
          <a:avLst/>
          <a:gdLst/>
          <a:ahLst/>
          <a:cxnLst/>
          <a:rect l="0" t="0" r="0" b="0"/>
          <a:pathLst>
            <a:path>
              <a:moveTo>
                <a:pt x="0" y="0"/>
              </a:moveTo>
              <a:lnTo>
                <a:pt x="0" y="97676"/>
              </a:lnTo>
              <a:lnTo>
                <a:pt x="1125605" y="97676"/>
              </a:lnTo>
              <a:lnTo>
                <a:pt x="1125605" y="195353"/>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781494F-39A2-4A64-A0E4-FB3945F61039}">
      <dsp:nvSpPr>
        <dsp:cNvPr id="0" name=""/>
        <dsp:cNvSpPr/>
      </dsp:nvSpPr>
      <dsp:spPr>
        <a:xfrm>
          <a:off x="1227381" y="1875937"/>
          <a:ext cx="139537" cy="1748875"/>
        </a:xfrm>
        <a:custGeom>
          <a:avLst/>
          <a:gdLst/>
          <a:ahLst/>
          <a:cxnLst/>
          <a:rect l="0" t="0" r="0" b="0"/>
          <a:pathLst>
            <a:path>
              <a:moveTo>
                <a:pt x="0" y="0"/>
              </a:moveTo>
              <a:lnTo>
                <a:pt x="0" y="1748875"/>
              </a:lnTo>
              <a:lnTo>
                <a:pt x="139537" y="174887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4654BC0-9D9F-4E1D-8A25-EB4B0E79878A}">
      <dsp:nvSpPr>
        <dsp:cNvPr id="0" name=""/>
        <dsp:cNvSpPr/>
      </dsp:nvSpPr>
      <dsp:spPr>
        <a:xfrm>
          <a:off x="1227381" y="1875937"/>
          <a:ext cx="139537" cy="1088395"/>
        </a:xfrm>
        <a:custGeom>
          <a:avLst/>
          <a:gdLst/>
          <a:ahLst/>
          <a:cxnLst/>
          <a:rect l="0" t="0" r="0" b="0"/>
          <a:pathLst>
            <a:path>
              <a:moveTo>
                <a:pt x="0" y="0"/>
              </a:moveTo>
              <a:lnTo>
                <a:pt x="0" y="1088395"/>
              </a:lnTo>
              <a:lnTo>
                <a:pt x="139537" y="108839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BA89100-4B85-42D3-8E21-0AC74F5F25D5}">
      <dsp:nvSpPr>
        <dsp:cNvPr id="0" name=""/>
        <dsp:cNvSpPr/>
      </dsp:nvSpPr>
      <dsp:spPr>
        <a:xfrm>
          <a:off x="1227381" y="1875937"/>
          <a:ext cx="139537" cy="427916"/>
        </a:xfrm>
        <a:custGeom>
          <a:avLst/>
          <a:gdLst/>
          <a:ahLst/>
          <a:cxnLst/>
          <a:rect l="0" t="0" r="0" b="0"/>
          <a:pathLst>
            <a:path>
              <a:moveTo>
                <a:pt x="0" y="0"/>
              </a:moveTo>
              <a:lnTo>
                <a:pt x="0" y="427916"/>
              </a:lnTo>
              <a:lnTo>
                <a:pt x="139537" y="42791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EC053CC-EA53-4E4A-9A89-A3C5368DB318}">
      <dsp:nvSpPr>
        <dsp:cNvPr id="0" name=""/>
        <dsp:cNvSpPr/>
      </dsp:nvSpPr>
      <dsp:spPr>
        <a:xfrm>
          <a:off x="1553762" y="1215458"/>
          <a:ext cx="91440" cy="195353"/>
        </a:xfrm>
        <a:custGeom>
          <a:avLst/>
          <a:gdLst/>
          <a:ahLst/>
          <a:cxnLst/>
          <a:rect l="0" t="0" r="0" b="0"/>
          <a:pathLst>
            <a:path>
              <a:moveTo>
                <a:pt x="45720" y="0"/>
              </a:moveTo>
              <a:lnTo>
                <a:pt x="45720" y="195353"/>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22101C6-088C-420B-9104-4C15115C6AD1}">
      <dsp:nvSpPr>
        <dsp:cNvPr id="0" name=""/>
        <dsp:cNvSpPr/>
      </dsp:nvSpPr>
      <dsp:spPr>
        <a:xfrm>
          <a:off x="101775" y="1875937"/>
          <a:ext cx="139537" cy="3069834"/>
        </a:xfrm>
        <a:custGeom>
          <a:avLst/>
          <a:gdLst/>
          <a:ahLst/>
          <a:cxnLst/>
          <a:rect l="0" t="0" r="0" b="0"/>
          <a:pathLst>
            <a:path>
              <a:moveTo>
                <a:pt x="0" y="0"/>
              </a:moveTo>
              <a:lnTo>
                <a:pt x="0" y="3069834"/>
              </a:lnTo>
              <a:lnTo>
                <a:pt x="139537" y="306983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6339230-3F9D-4C7F-830B-AD4003FE6B76}">
      <dsp:nvSpPr>
        <dsp:cNvPr id="0" name=""/>
        <dsp:cNvSpPr/>
      </dsp:nvSpPr>
      <dsp:spPr>
        <a:xfrm>
          <a:off x="101775" y="1875937"/>
          <a:ext cx="139537" cy="2409354"/>
        </a:xfrm>
        <a:custGeom>
          <a:avLst/>
          <a:gdLst/>
          <a:ahLst/>
          <a:cxnLst/>
          <a:rect l="0" t="0" r="0" b="0"/>
          <a:pathLst>
            <a:path>
              <a:moveTo>
                <a:pt x="0" y="0"/>
              </a:moveTo>
              <a:lnTo>
                <a:pt x="0" y="2409354"/>
              </a:lnTo>
              <a:lnTo>
                <a:pt x="139537" y="240935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3585FD0-C363-451D-8709-E1CB0885CF26}">
      <dsp:nvSpPr>
        <dsp:cNvPr id="0" name=""/>
        <dsp:cNvSpPr/>
      </dsp:nvSpPr>
      <dsp:spPr>
        <a:xfrm>
          <a:off x="101775" y="1875937"/>
          <a:ext cx="139537" cy="1748875"/>
        </a:xfrm>
        <a:custGeom>
          <a:avLst/>
          <a:gdLst/>
          <a:ahLst/>
          <a:cxnLst/>
          <a:rect l="0" t="0" r="0" b="0"/>
          <a:pathLst>
            <a:path>
              <a:moveTo>
                <a:pt x="0" y="0"/>
              </a:moveTo>
              <a:lnTo>
                <a:pt x="0" y="1748875"/>
              </a:lnTo>
              <a:lnTo>
                <a:pt x="139537" y="174887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C938232-5A20-421B-B7FC-F3172B81AA80}">
      <dsp:nvSpPr>
        <dsp:cNvPr id="0" name=""/>
        <dsp:cNvSpPr/>
      </dsp:nvSpPr>
      <dsp:spPr>
        <a:xfrm>
          <a:off x="101775" y="1875937"/>
          <a:ext cx="139537" cy="1088395"/>
        </a:xfrm>
        <a:custGeom>
          <a:avLst/>
          <a:gdLst/>
          <a:ahLst/>
          <a:cxnLst/>
          <a:rect l="0" t="0" r="0" b="0"/>
          <a:pathLst>
            <a:path>
              <a:moveTo>
                <a:pt x="0" y="0"/>
              </a:moveTo>
              <a:lnTo>
                <a:pt x="0" y="1088395"/>
              </a:lnTo>
              <a:lnTo>
                <a:pt x="139537" y="108839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DAC0FB6-B193-4C95-84B3-F9C143C2149A}">
      <dsp:nvSpPr>
        <dsp:cNvPr id="0" name=""/>
        <dsp:cNvSpPr/>
      </dsp:nvSpPr>
      <dsp:spPr>
        <a:xfrm>
          <a:off x="101775" y="1875937"/>
          <a:ext cx="139537" cy="427916"/>
        </a:xfrm>
        <a:custGeom>
          <a:avLst/>
          <a:gdLst/>
          <a:ahLst/>
          <a:cxnLst/>
          <a:rect l="0" t="0" r="0" b="0"/>
          <a:pathLst>
            <a:path>
              <a:moveTo>
                <a:pt x="0" y="0"/>
              </a:moveTo>
              <a:lnTo>
                <a:pt x="0" y="427916"/>
              </a:lnTo>
              <a:lnTo>
                <a:pt x="139537" y="42791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C0729D8-3B2F-4F34-8F2A-5F4E2B375FA0}">
      <dsp:nvSpPr>
        <dsp:cNvPr id="0" name=""/>
        <dsp:cNvSpPr/>
      </dsp:nvSpPr>
      <dsp:spPr>
        <a:xfrm>
          <a:off x="473876" y="1215458"/>
          <a:ext cx="1125605" cy="195353"/>
        </a:xfrm>
        <a:custGeom>
          <a:avLst/>
          <a:gdLst/>
          <a:ahLst/>
          <a:cxnLst/>
          <a:rect l="0" t="0" r="0" b="0"/>
          <a:pathLst>
            <a:path>
              <a:moveTo>
                <a:pt x="1125605" y="0"/>
              </a:moveTo>
              <a:lnTo>
                <a:pt x="1125605" y="97676"/>
              </a:lnTo>
              <a:lnTo>
                <a:pt x="0" y="97676"/>
              </a:lnTo>
              <a:lnTo>
                <a:pt x="0" y="195353"/>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379F01A-D53C-4386-BFE9-17159C4D5219}">
      <dsp:nvSpPr>
        <dsp:cNvPr id="0" name=""/>
        <dsp:cNvSpPr/>
      </dsp:nvSpPr>
      <dsp:spPr>
        <a:xfrm>
          <a:off x="1599482" y="554978"/>
          <a:ext cx="4221022" cy="195353"/>
        </a:xfrm>
        <a:custGeom>
          <a:avLst/>
          <a:gdLst/>
          <a:ahLst/>
          <a:cxnLst/>
          <a:rect l="0" t="0" r="0" b="0"/>
          <a:pathLst>
            <a:path>
              <a:moveTo>
                <a:pt x="4221022" y="0"/>
              </a:moveTo>
              <a:lnTo>
                <a:pt x="4221022" y="97676"/>
              </a:lnTo>
              <a:lnTo>
                <a:pt x="0" y="97676"/>
              </a:lnTo>
              <a:lnTo>
                <a:pt x="0" y="195353"/>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BDD9AB7-1323-4FCE-9D7B-7FD3ABF4CB22}">
      <dsp:nvSpPr>
        <dsp:cNvPr id="0" name=""/>
        <dsp:cNvSpPr/>
      </dsp:nvSpPr>
      <dsp:spPr>
        <a:xfrm>
          <a:off x="5355378" y="89852"/>
          <a:ext cx="930252" cy="465126"/>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1" kern="1200" dirty="0"/>
            <a:t>Deployment</a:t>
          </a:r>
          <a:endParaRPr lang="zh-CN" altLang="en-US" sz="900" kern="1200" dirty="0"/>
        </a:p>
      </dsp:txBody>
      <dsp:txXfrm>
        <a:off x="5355378" y="89852"/>
        <a:ext cx="930252" cy="465126"/>
      </dsp:txXfrm>
    </dsp:sp>
    <dsp:sp modelId="{1D06C5E4-905A-4556-BE2E-25DC4479BA23}">
      <dsp:nvSpPr>
        <dsp:cNvPr id="0" name=""/>
        <dsp:cNvSpPr/>
      </dsp:nvSpPr>
      <dsp:spPr>
        <a:xfrm>
          <a:off x="1134356" y="750331"/>
          <a:ext cx="930252" cy="465126"/>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altLang="zh-CN" sz="900" kern="1200" dirty="0"/>
            <a:t>Deployment plan</a:t>
          </a:r>
          <a:endParaRPr lang="zh-CN" altLang="en-US" sz="900" kern="1200" dirty="0"/>
        </a:p>
      </dsp:txBody>
      <dsp:txXfrm>
        <a:off x="1134356" y="750331"/>
        <a:ext cx="930252" cy="465126"/>
      </dsp:txXfrm>
    </dsp:sp>
    <dsp:sp modelId="{73AC81FD-08A2-4109-8945-022E8F4EB733}">
      <dsp:nvSpPr>
        <dsp:cNvPr id="0" name=""/>
        <dsp:cNvSpPr/>
      </dsp:nvSpPr>
      <dsp:spPr>
        <a:xfrm>
          <a:off x="8750" y="1410811"/>
          <a:ext cx="930252" cy="46512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deployment target/ requirement </a:t>
          </a:r>
          <a:endParaRPr lang="zh-CN" altLang="en-US" sz="900" kern="1200" dirty="0"/>
        </a:p>
      </dsp:txBody>
      <dsp:txXfrm>
        <a:off x="8750" y="1410811"/>
        <a:ext cx="930252" cy="465126"/>
      </dsp:txXfrm>
    </dsp:sp>
    <dsp:sp modelId="{D58597A7-BC56-48F0-8DEF-C51B6723FE67}">
      <dsp:nvSpPr>
        <dsp:cNvPr id="0" name=""/>
        <dsp:cNvSpPr/>
      </dsp:nvSpPr>
      <dsp:spPr>
        <a:xfrm>
          <a:off x="241313" y="2071290"/>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Connect to the code repository</a:t>
          </a:r>
          <a:endParaRPr lang="zh-CN" altLang="en-US" sz="900" kern="1200" dirty="0"/>
        </a:p>
      </dsp:txBody>
      <dsp:txXfrm>
        <a:off x="241313" y="2071290"/>
        <a:ext cx="930252" cy="465126"/>
      </dsp:txXfrm>
    </dsp:sp>
    <dsp:sp modelId="{F883100C-498D-4D43-B1FB-D0D78E8FE650}">
      <dsp:nvSpPr>
        <dsp:cNvPr id="0" name=""/>
        <dsp:cNvSpPr/>
      </dsp:nvSpPr>
      <dsp:spPr>
        <a:xfrm>
          <a:off x="241313" y="2731770"/>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Pull the latest code changes</a:t>
          </a:r>
          <a:endParaRPr lang="zh-CN" altLang="en-US" sz="900" kern="1200" dirty="0"/>
        </a:p>
      </dsp:txBody>
      <dsp:txXfrm>
        <a:off x="241313" y="2731770"/>
        <a:ext cx="930252" cy="465126"/>
      </dsp:txXfrm>
    </dsp:sp>
    <dsp:sp modelId="{B9F77502-DC4C-494B-9F41-6E38DD6D3FF0}">
      <dsp:nvSpPr>
        <dsp:cNvPr id="0" name=""/>
        <dsp:cNvSpPr/>
      </dsp:nvSpPr>
      <dsp:spPr>
        <a:xfrm>
          <a:off x="241313" y="3392249"/>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Build the application</a:t>
          </a:r>
          <a:endParaRPr lang="zh-CN" altLang="en-US" sz="900" kern="1200" dirty="0"/>
        </a:p>
      </dsp:txBody>
      <dsp:txXfrm>
        <a:off x="241313" y="3392249"/>
        <a:ext cx="930252" cy="465126"/>
      </dsp:txXfrm>
    </dsp:sp>
    <dsp:sp modelId="{7648D221-4878-46A5-B5AB-A1FC407EE505}">
      <dsp:nvSpPr>
        <dsp:cNvPr id="0" name=""/>
        <dsp:cNvSpPr/>
      </dsp:nvSpPr>
      <dsp:spPr>
        <a:xfrm>
          <a:off x="241313" y="4052729"/>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Verify functionality</a:t>
          </a:r>
          <a:endParaRPr lang="zh-CN" altLang="en-US" sz="900" kern="1200" dirty="0"/>
        </a:p>
      </dsp:txBody>
      <dsp:txXfrm>
        <a:off x="241313" y="4052729"/>
        <a:ext cx="930252" cy="465126"/>
      </dsp:txXfrm>
    </dsp:sp>
    <dsp:sp modelId="{DC75B468-12CB-4D4A-902E-9B39203D3F0D}">
      <dsp:nvSpPr>
        <dsp:cNvPr id="0" name=""/>
        <dsp:cNvSpPr/>
      </dsp:nvSpPr>
      <dsp:spPr>
        <a:xfrm>
          <a:off x="241313" y="4713208"/>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Deploy the application</a:t>
          </a:r>
          <a:endParaRPr lang="zh-CN" altLang="en-US" sz="900" kern="1200" dirty="0"/>
        </a:p>
      </dsp:txBody>
      <dsp:txXfrm>
        <a:off x="241313" y="4713208"/>
        <a:ext cx="930252" cy="465126"/>
      </dsp:txXfrm>
    </dsp:sp>
    <dsp:sp modelId="{222AFA34-4CAB-4501-882E-8D1682A6F607}">
      <dsp:nvSpPr>
        <dsp:cNvPr id="0" name=""/>
        <dsp:cNvSpPr/>
      </dsp:nvSpPr>
      <dsp:spPr>
        <a:xfrm>
          <a:off x="1134356" y="1410811"/>
          <a:ext cx="930252" cy="46512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deployment schedule</a:t>
          </a:r>
          <a:endParaRPr lang="zh-CN" altLang="en-US" sz="900" kern="1200" dirty="0"/>
        </a:p>
      </dsp:txBody>
      <dsp:txXfrm>
        <a:off x="1134356" y="1410811"/>
        <a:ext cx="930252" cy="465126"/>
      </dsp:txXfrm>
    </dsp:sp>
    <dsp:sp modelId="{0DA88F17-02E6-42F6-AC26-6E27F1D25519}">
      <dsp:nvSpPr>
        <dsp:cNvPr id="0" name=""/>
        <dsp:cNvSpPr/>
      </dsp:nvSpPr>
      <dsp:spPr>
        <a:xfrm>
          <a:off x="1366919" y="2071290"/>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deployment meeting</a:t>
          </a:r>
          <a:endParaRPr lang="zh-CN" altLang="en-US" sz="900" kern="1200" dirty="0"/>
        </a:p>
      </dsp:txBody>
      <dsp:txXfrm>
        <a:off x="1366919" y="2071290"/>
        <a:ext cx="930252" cy="465126"/>
      </dsp:txXfrm>
    </dsp:sp>
    <dsp:sp modelId="{B2F4E573-3E8F-4081-AF65-B9BB76055F0C}">
      <dsp:nvSpPr>
        <dsp:cNvPr id="0" name=""/>
        <dsp:cNvSpPr/>
      </dsp:nvSpPr>
      <dsp:spPr>
        <a:xfrm>
          <a:off x="1366919" y="2731770"/>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weekly deployment</a:t>
          </a:r>
          <a:endParaRPr lang="zh-CN" altLang="en-US" sz="900" kern="1200" dirty="0"/>
        </a:p>
      </dsp:txBody>
      <dsp:txXfrm>
        <a:off x="1366919" y="2731770"/>
        <a:ext cx="930252" cy="465126"/>
      </dsp:txXfrm>
    </dsp:sp>
    <dsp:sp modelId="{0324B686-64CD-4C79-A43B-4C742C653121}">
      <dsp:nvSpPr>
        <dsp:cNvPr id="0" name=""/>
        <dsp:cNvSpPr/>
      </dsp:nvSpPr>
      <dsp:spPr>
        <a:xfrm>
          <a:off x="1366919" y="3392249"/>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Deployment in Different Environments</a:t>
          </a:r>
          <a:endParaRPr lang="zh-CN" altLang="en-US" sz="900" kern="1200" dirty="0"/>
        </a:p>
      </dsp:txBody>
      <dsp:txXfrm>
        <a:off x="1366919" y="3392249"/>
        <a:ext cx="930252" cy="465126"/>
      </dsp:txXfrm>
    </dsp:sp>
    <dsp:sp modelId="{CBE20611-A92B-459E-90C2-2AD739E30066}">
      <dsp:nvSpPr>
        <dsp:cNvPr id="0" name=""/>
        <dsp:cNvSpPr/>
      </dsp:nvSpPr>
      <dsp:spPr>
        <a:xfrm>
          <a:off x="2259962" y="1410811"/>
          <a:ext cx="930252" cy="46512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Risk management</a:t>
          </a:r>
          <a:endParaRPr lang="zh-CN" altLang="en-US" sz="900" kern="1200" dirty="0"/>
        </a:p>
      </dsp:txBody>
      <dsp:txXfrm>
        <a:off x="2259962" y="1410811"/>
        <a:ext cx="930252" cy="465126"/>
      </dsp:txXfrm>
    </dsp:sp>
    <dsp:sp modelId="{E684017E-0E88-4CBA-B17F-4B9B0C252BE5}">
      <dsp:nvSpPr>
        <dsp:cNvPr id="0" name=""/>
        <dsp:cNvSpPr/>
      </dsp:nvSpPr>
      <dsp:spPr>
        <a:xfrm>
          <a:off x="2492525" y="2071290"/>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Backup</a:t>
          </a:r>
          <a:endParaRPr lang="zh-CN" altLang="en-US" sz="900" kern="1200" dirty="0"/>
        </a:p>
      </dsp:txBody>
      <dsp:txXfrm>
        <a:off x="2492525" y="2071290"/>
        <a:ext cx="930252" cy="465126"/>
      </dsp:txXfrm>
    </dsp:sp>
    <dsp:sp modelId="{4822C928-B1D2-47B9-A3BE-469314D74FAC}">
      <dsp:nvSpPr>
        <dsp:cNvPr id="0" name=""/>
        <dsp:cNvSpPr/>
      </dsp:nvSpPr>
      <dsp:spPr>
        <a:xfrm>
          <a:off x="2492525" y="2731770"/>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Redundancy</a:t>
          </a:r>
          <a:endParaRPr lang="zh-CN" altLang="en-US" sz="900" kern="1200" dirty="0"/>
        </a:p>
      </dsp:txBody>
      <dsp:txXfrm>
        <a:off x="2492525" y="2731770"/>
        <a:ext cx="930252" cy="465126"/>
      </dsp:txXfrm>
    </dsp:sp>
    <dsp:sp modelId="{7A95FF65-76BE-476A-815A-CF2E03F078BF}">
      <dsp:nvSpPr>
        <dsp:cNvPr id="0" name=""/>
        <dsp:cNvSpPr/>
      </dsp:nvSpPr>
      <dsp:spPr>
        <a:xfrm>
          <a:off x="2492525" y="3392249"/>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Disaster Recovery </a:t>
          </a:r>
          <a:endParaRPr lang="zh-CN" altLang="en-US" sz="900" kern="1200" dirty="0"/>
        </a:p>
      </dsp:txBody>
      <dsp:txXfrm>
        <a:off x="2492525" y="3392249"/>
        <a:ext cx="930252" cy="465126"/>
      </dsp:txXfrm>
    </dsp:sp>
    <dsp:sp modelId="{C337BF5D-6F07-428A-8198-A260EA93ABB8}">
      <dsp:nvSpPr>
        <dsp:cNvPr id="0" name=""/>
        <dsp:cNvSpPr/>
      </dsp:nvSpPr>
      <dsp:spPr>
        <a:xfrm>
          <a:off x="2492525" y="4052729"/>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Performance Monitoring</a:t>
          </a:r>
          <a:endParaRPr lang="zh-CN" altLang="en-US" sz="900" kern="1200" dirty="0"/>
        </a:p>
      </dsp:txBody>
      <dsp:txXfrm>
        <a:off x="2492525" y="4052729"/>
        <a:ext cx="930252" cy="465126"/>
      </dsp:txXfrm>
    </dsp:sp>
    <dsp:sp modelId="{C3374603-DA77-48FD-A22A-3C57E6854F23}">
      <dsp:nvSpPr>
        <dsp:cNvPr id="0" name=""/>
        <dsp:cNvSpPr/>
      </dsp:nvSpPr>
      <dsp:spPr>
        <a:xfrm>
          <a:off x="2492525" y="4713208"/>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Code Rollback</a:t>
          </a:r>
          <a:endParaRPr lang="zh-CN" altLang="en-US" sz="900" kern="1200" dirty="0"/>
        </a:p>
      </dsp:txBody>
      <dsp:txXfrm>
        <a:off x="2492525" y="4713208"/>
        <a:ext cx="930252" cy="465126"/>
      </dsp:txXfrm>
    </dsp:sp>
    <dsp:sp modelId="{B35D1DE6-2216-42EA-AEB0-C8794F2168DE}">
      <dsp:nvSpPr>
        <dsp:cNvPr id="0" name=""/>
        <dsp:cNvSpPr/>
      </dsp:nvSpPr>
      <dsp:spPr>
        <a:xfrm>
          <a:off x="5636779" y="750331"/>
          <a:ext cx="930252" cy="465126"/>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1" kern="1200" dirty="0"/>
            <a:t>Infrastructure Setup</a:t>
          </a:r>
          <a:endParaRPr lang="zh-CN" altLang="en-US" sz="900" kern="1200" dirty="0"/>
        </a:p>
      </dsp:txBody>
      <dsp:txXfrm>
        <a:off x="5636779" y="750331"/>
        <a:ext cx="930252" cy="465126"/>
      </dsp:txXfrm>
    </dsp:sp>
    <dsp:sp modelId="{FF8F17D7-43D5-45E1-A269-19F930DF71FF}">
      <dsp:nvSpPr>
        <dsp:cNvPr id="0" name=""/>
        <dsp:cNvSpPr/>
      </dsp:nvSpPr>
      <dsp:spPr>
        <a:xfrm>
          <a:off x="3385568" y="1410811"/>
          <a:ext cx="930252" cy="46512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order hardware and software</a:t>
          </a:r>
          <a:endParaRPr lang="zh-CN" altLang="en-US" sz="900" kern="1200" dirty="0"/>
        </a:p>
      </dsp:txBody>
      <dsp:txXfrm>
        <a:off x="3385568" y="1410811"/>
        <a:ext cx="930252" cy="465126"/>
      </dsp:txXfrm>
    </dsp:sp>
    <dsp:sp modelId="{7A936684-AB2F-4911-9A94-D134CBB12350}">
      <dsp:nvSpPr>
        <dsp:cNvPr id="0" name=""/>
        <dsp:cNvSpPr/>
      </dsp:nvSpPr>
      <dsp:spPr>
        <a:xfrm>
          <a:off x="4511174" y="1410811"/>
          <a:ext cx="930252" cy="46512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Hardware installment</a:t>
          </a:r>
          <a:endParaRPr lang="zh-CN" altLang="en-US" sz="900" kern="1200" dirty="0"/>
        </a:p>
      </dsp:txBody>
      <dsp:txXfrm>
        <a:off x="4511174" y="1410811"/>
        <a:ext cx="930252" cy="465126"/>
      </dsp:txXfrm>
    </dsp:sp>
    <dsp:sp modelId="{A9EF0345-E1BF-4A9E-847F-C64722EA8937}">
      <dsp:nvSpPr>
        <dsp:cNvPr id="0" name=""/>
        <dsp:cNvSpPr/>
      </dsp:nvSpPr>
      <dsp:spPr>
        <a:xfrm>
          <a:off x="4743737" y="2071290"/>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CPU</a:t>
          </a:r>
          <a:endParaRPr lang="zh-CN" altLang="en-US" sz="900" kern="1200" dirty="0"/>
        </a:p>
      </dsp:txBody>
      <dsp:txXfrm>
        <a:off x="4743737" y="2071290"/>
        <a:ext cx="930252" cy="465126"/>
      </dsp:txXfrm>
    </dsp:sp>
    <dsp:sp modelId="{ED5F4419-D9D7-4832-ABDC-0CEBF6DD3733}">
      <dsp:nvSpPr>
        <dsp:cNvPr id="0" name=""/>
        <dsp:cNvSpPr/>
      </dsp:nvSpPr>
      <dsp:spPr>
        <a:xfrm>
          <a:off x="4743737" y="2731770"/>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RAM</a:t>
          </a:r>
          <a:endParaRPr lang="zh-CN" altLang="en-US" sz="900" kern="1200" dirty="0"/>
        </a:p>
      </dsp:txBody>
      <dsp:txXfrm>
        <a:off x="4743737" y="2731770"/>
        <a:ext cx="930252" cy="465126"/>
      </dsp:txXfrm>
    </dsp:sp>
    <dsp:sp modelId="{CD73ADF9-F15B-48F7-ACA5-1E3648A371A0}">
      <dsp:nvSpPr>
        <dsp:cNvPr id="0" name=""/>
        <dsp:cNvSpPr/>
      </dsp:nvSpPr>
      <dsp:spPr>
        <a:xfrm>
          <a:off x="4743737" y="3392249"/>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Disk</a:t>
          </a:r>
          <a:endParaRPr lang="zh-CN" altLang="en-US" sz="900" kern="1200" dirty="0"/>
        </a:p>
      </dsp:txBody>
      <dsp:txXfrm>
        <a:off x="4743737" y="3392249"/>
        <a:ext cx="930252" cy="465126"/>
      </dsp:txXfrm>
    </dsp:sp>
    <dsp:sp modelId="{45C94207-A418-4426-9269-3891D9FBA35C}">
      <dsp:nvSpPr>
        <dsp:cNvPr id="0" name=""/>
        <dsp:cNvSpPr/>
      </dsp:nvSpPr>
      <dsp:spPr>
        <a:xfrm>
          <a:off x="4743737" y="4052729"/>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Network</a:t>
          </a:r>
          <a:endParaRPr lang="zh-CN" altLang="en-US" sz="900" kern="1200" dirty="0"/>
        </a:p>
      </dsp:txBody>
      <dsp:txXfrm>
        <a:off x="4743737" y="4052729"/>
        <a:ext cx="930252" cy="465126"/>
      </dsp:txXfrm>
    </dsp:sp>
    <dsp:sp modelId="{D29B6B64-FEEB-4AB6-B737-AC955978F1CE}">
      <dsp:nvSpPr>
        <dsp:cNvPr id="0" name=""/>
        <dsp:cNvSpPr/>
      </dsp:nvSpPr>
      <dsp:spPr>
        <a:xfrm>
          <a:off x="4743737" y="4713208"/>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Server</a:t>
          </a:r>
          <a:endParaRPr lang="zh-CN" altLang="en-US" sz="900" kern="1200" dirty="0"/>
        </a:p>
      </dsp:txBody>
      <dsp:txXfrm>
        <a:off x="4743737" y="4713208"/>
        <a:ext cx="930252" cy="465126"/>
      </dsp:txXfrm>
    </dsp:sp>
    <dsp:sp modelId="{5ED710AE-8FEF-45E5-9258-A689BDC60DCF}">
      <dsp:nvSpPr>
        <dsp:cNvPr id="0" name=""/>
        <dsp:cNvSpPr/>
      </dsp:nvSpPr>
      <dsp:spPr>
        <a:xfrm>
          <a:off x="5636779" y="1410811"/>
          <a:ext cx="930252" cy="46512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software installment</a:t>
          </a:r>
          <a:endParaRPr lang="zh-CN" altLang="en-US" sz="900" kern="1200" dirty="0"/>
        </a:p>
      </dsp:txBody>
      <dsp:txXfrm>
        <a:off x="5636779" y="1410811"/>
        <a:ext cx="930252" cy="465126"/>
      </dsp:txXfrm>
    </dsp:sp>
    <dsp:sp modelId="{589F7D2F-DB0D-41E6-986F-73B75F7504A4}">
      <dsp:nvSpPr>
        <dsp:cNvPr id="0" name=""/>
        <dsp:cNvSpPr/>
      </dsp:nvSpPr>
      <dsp:spPr>
        <a:xfrm>
          <a:off x="5869343" y="2071290"/>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Database</a:t>
          </a:r>
          <a:endParaRPr lang="zh-CN" altLang="en-US" sz="900" kern="1200" dirty="0"/>
        </a:p>
      </dsp:txBody>
      <dsp:txXfrm>
        <a:off x="5869343" y="2071290"/>
        <a:ext cx="930252" cy="465126"/>
      </dsp:txXfrm>
    </dsp:sp>
    <dsp:sp modelId="{07551E65-05FE-4DCF-A1D4-34ADA650D7F1}">
      <dsp:nvSpPr>
        <dsp:cNvPr id="0" name=""/>
        <dsp:cNvSpPr/>
      </dsp:nvSpPr>
      <dsp:spPr>
        <a:xfrm>
          <a:off x="5869343" y="2731770"/>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Load Balancer</a:t>
          </a:r>
          <a:endParaRPr lang="zh-CN" altLang="en-US" sz="900" kern="1200" dirty="0"/>
        </a:p>
      </dsp:txBody>
      <dsp:txXfrm>
        <a:off x="5869343" y="2731770"/>
        <a:ext cx="930252" cy="465126"/>
      </dsp:txXfrm>
    </dsp:sp>
    <dsp:sp modelId="{3CB5FBCF-060A-4E4A-9407-7BD448440B6F}">
      <dsp:nvSpPr>
        <dsp:cNvPr id="0" name=""/>
        <dsp:cNvSpPr/>
      </dsp:nvSpPr>
      <dsp:spPr>
        <a:xfrm>
          <a:off x="5869343" y="3392249"/>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Monitoring and Logging</a:t>
          </a:r>
          <a:endParaRPr lang="zh-CN" altLang="en-US" sz="900" kern="1200" dirty="0"/>
        </a:p>
      </dsp:txBody>
      <dsp:txXfrm>
        <a:off x="5869343" y="3392249"/>
        <a:ext cx="930252" cy="465126"/>
      </dsp:txXfrm>
    </dsp:sp>
    <dsp:sp modelId="{6BA97B55-CAAA-4774-A87D-C00864C4428B}">
      <dsp:nvSpPr>
        <dsp:cNvPr id="0" name=""/>
        <dsp:cNvSpPr/>
      </dsp:nvSpPr>
      <dsp:spPr>
        <a:xfrm>
          <a:off x="5869343" y="4052729"/>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Docker</a:t>
          </a:r>
          <a:endParaRPr lang="zh-CN" altLang="en-US" sz="900" kern="1200" dirty="0"/>
        </a:p>
      </dsp:txBody>
      <dsp:txXfrm>
        <a:off x="5869343" y="4052729"/>
        <a:ext cx="930252" cy="465126"/>
      </dsp:txXfrm>
    </dsp:sp>
    <dsp:sp modelId="{8485228E-014D-4CEE-97AC-6C2F85F886C3}">
      <dsp:nvSpPr>
        <dsp:cNvPr id="0" name=""/>
        <dsp:cNvSpPr/>
      </dsp:nvSpPr>
      <dsp:spPr>
        <a:xfrm>
          <a:off x="5869343" y="4713208"/>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Jenkins</a:t>
          </a:r>
          <a:endParaRPr lang="zh-CN" altLang="en-US" sz="900" kern="1200" dirty="0"/>
        </a:p>
      </dsp:txBody>
      <dsp:txXfrm>
        <a:off x="5869343" y="4713208"/>
        <a:ext cx="930252" cy="465126"/>
      </dsp:txXfrm>
    </dsp:sp>
    <dsp:sp modelId="{BD9BA298-C63B-48B1-9394-8A94B4A73D5E}">
      <dsp:nvSpPr>
        <dsp:cNvPr id="0" name=""/>
        <dsp:cNvSpPr/>
      </dsp:nvSpPr>
      <dsp:spPr>
        <a:xfrm>
          <a:off x="5869343" y="5373688"/>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Nginx</a:t>
          </a:r>
          <a:endParaRPr lang="zh-CN" altLang="en-US" sz="900" kern="1200" dirty="0"/>
        </a:p>
      </dsp:txBody>
      <dsp:txXfrm>
        <a:off x="5869343" y="5373688"/>
        <a:ext cx="930252" cy="465126"/>
      </dsp:txXfrm>
    </dsp:sp>
    <dsp:sp modelId="{4F88876E-5377-4983-A876-52B6F906EC22}">
      <dsp:nvSpPr>
        <dsp:cNvPr id="0" name=""/>
        <dsp:cNvSpPr/>
      </dsp:nvSpPr>
      <dsp:spPr>
        <a:xfrm>
          <a:off x="6762385" y="1410811"/>
          <a:ext cx="930252" cy="46512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Configuration</a:t>
          </a:r>
          <a:endParaRPr lang="zh-CN" altLang="en-US" sz="900" kern="1200" dirty="0"/>
        </a:p>
      </dsp:txBody>
      <dsp:txXfrm>
        <a:off x="6762385" y="1410811"/>
        <a:ext cx="930252" cy="465126"/>
      </dsp:txXfrm>
    </dsp:sp>
    <dsp:sp modelId="{695A7829-606B-4C3F-95D4-EBF495FB568A}">
      <dsp:nvSpPr>
        <dsp:cNvPr id="0" name=""/>
        <dsp:cNvSpPr/>
      </dsp:nvSpPr>
      <dsp:spPr>
        <a:xfrm>
          <a:off x="6994949" y="2071290"/>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development  environment</a:t>
          </a:r>
          <a:endParaRPr lang="zh-CN" altLang="en-US" sz="900" kern="1200" dirty="0"/>
        </a:p>
      </dsp:txBody>
      <dsp:txXfrm>
        <a:off x="6994949" y="2071290"/>
        <a:ext cx="930252" cy="465126"/>
      </dsp:txXfrm>
    </dsp:sp>
    <dsp:sp modelId="{27293065-E9E5-4962-A54B-FBF677463FAF}">
      <dsp:nvSpPr>
        <dsp:cNvPr id="0" name=""/>
        <dsp:cNvSpPr/>
      </dsp:nvSpPr>
      <dsp:spPr>
        <a:xfrm>
          <a:off x="6994949" y="2731770"/>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test environment</a:t>
          </a:r>
          <a:endParaRPr lang="zh-CN" altLang="en-US" sz="900" kern="1200" dirty="0"/>
        </a:p>
      </dsp:txBody>
      <dsp:txXfrm>
        <a:off x="6994949" y="2731770"/>
        <a:ext cx="930252" cy="465126"/>
      </dsp:txXfrm>
    </dsp:sp>
    <dsp:sp modelId="{DB29339A-D74A-4945-AEFC-7F1938DC5A15}">
      <dsp:nvSpPr>
        <dsp:cNvPr id="0" name=""/>
        <dsp:cNvSpPr/>
      </dsp:nvSpPr>
      <dsp:spPr>
        <a:xfrm>
          <a:off x="6994949" y="3392249"/>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production environment</a:t>
          </a:r>
          <a:endParaRPr lang="zh-CN" altLang="en-US" sz="900" kern="1200" dirty="0"/>
        </a:p>
      </dsp:txBody>
      <dsp:txXfrm>
        <a:off x="6994949" y="3392249"/>
        <a:ext cx="930252" cy="465126"/>
      </dsp:txXfrm>
    </dsp:sp>
    <dsp:sp modelId="{7EDDABCB-F79D-4C6A-83C6-D9F8B57C5A3B}">
      <dsp:nvSpPr>
        <dsp:cNvPr id="0" name=""/>
        <dsp:cNvSpPr/>
      </dsp:nvSpPr>
      <dsp:spPr>
        <a:xfrm>
          <a:off x="6994949" y="4052729"/>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configure the networ</a:t>
          </a:r>
          <a:r>
            <a:rPr lang="en-US" altLang="zh-CN" sz="900" b="0" kern="1200" dirty="0"/>
            <a:t>k</a:t>
          </a:r>
          <a:r>
            <a:rPr lang="en-US" sz="900" b="0" kern="1200" dirty="0"/>
            <a:t> and firewall and security</a:t>
          </a:r>
          <a:endParaRPr lang="zh-CN" altLang="en-US" sz="900" kern="1200" dirty="0"/>
        </a:p>
      </dsp:txBody>
      <dsp:txXfrm>
        <a:off x="6994949" y="4052729"/>
        <a:ext cx="930252" cy="465126"/>
      </dsp:txXfrm>
    </dsp:sp>
    <dsp:sp modelId="{3B0A2919-B49B-416A-9D0F-B0B1E5827889}">
      <dsp:nvSpPr>
        <dsp:cNvPr id="0" name=""/>
        <dsp:cNvSpPr/>
      </dsp:nvSpPr>
      <dsp:spPr>
        <a:xfrm>
          <a:off x="7887991" y="1410811"/>
          <a:ext cx="930252" cy="46512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AI-based Bidding Deploy</a:t>
          </a:r>
          <a:endParaRPr lang="zh-CN" altLang="en-US" sz="900" kern="1200" dirty="0"/>
        </a:p>
      </dsp:txBody>
      <dsp:txXfrm>
        <a:off x="7887991" y="1410811"/>
        <a:ext cx="930252" cy="465126"/>
      </dsp:txXfrm>
    </dsp:sp>
    <dsp:sp modelId="{BFDA2BF8-9F4A-40BC-91DC-EDB291DBB06A}">
      <dsp:nvSpPr>
        <dsp:cNvPr id="0" name=""/>
        <dsp:cNvSpPr/>
      </dsp:nvSpPr>
      <dsp:spPr>
        <a:xfrm>
          <a:off x="8120555" y="2071290"/>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Model Export</a:t>
          </a:r>
          <a:endParaRPr lang="zh-CN" altLang="en-US" sz="900" kern="1200" dirty="0"/>
        </a:p>
      </dsp:txBody>
      <dsp:txXfrm>
        <a:off x="8120555" y="2071290"/>
        <a:ext cx="930252" cy="465126"/>
      </dsp:txXfrm>
    </dsp:sp>
    <dsp:sp modelId="{DE063D36-D9E8-49F1-BAC1-59514306F28B}">
      <dsp:nvSpPr>
        <dsp:cNvPr id="0" name=""/>
        <dsp:cNvSpPr/>
      </dsp:nvSpPr>
      <dsp:spPr>
        <a:xfrm>
          <a:off x="8120555" y="2731770"/>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Inference Service</a:t>
          </a:r>
          <a:endParaRPr lang="zh-CN" altLang="en-US" sz="900" kern="1200" dirty="0"/>
        </a:p>
      </dsp:txBody>
      <dsp:txXfrm>
        <a:off x="8120555" y="2731770"/>
        <a:ext cx="930252" cy="465126"/>
      </dsp:txXfrm>
    </dsp:sp>
    <dsp:sp modelId="{6F02D0C7-6A07-49EE-B10A-3FEDE0375D3C}">
      <dsp:nvSpPr>
        <dsp:cNvPr id="0" name=""/>
        <dsp:cNvSpPr/>
      </dsp:nvSpPr>
      <dsp:spPr>
        <a:xfrm>
          <a:off x="8120555" y="3392249"/>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Monitoring &amp; Optimization</a:t>
          </a:r>
          <a:endParaRPr lang="zh-CN" altLang="en-US" sz="900" kern="1200" dirty="0"/>
        </a:p>
      </dsp:txBody>
      <dsp:txXfrm>
        <a:off x="8120555" y="3392249"/>
        <a:ext cx="930252" cy="465126"/>
      </dsp:txXfrm>
    </dsp:sp>
    <dsp:sp modelId="{26DF4127-32B4-4E12-A71E-0E3D86A8BAF6}">
      <dsp:nvSpPr>
        <dsp:cNvPr id="0" name=""/>
        <dsp:cNvSpPr/>
      </dsp:nvSpPr>
      <dsp:spPr>
        <a:xfrm>
          <a:off x="8120555" y="4052729"/>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Version Control </a:t>
          </a:r>
          <a:endParaRPr lang="zh-CN" altLang="en-US" sz="900" kern="1200" dirty="0"/>
        </a:p>
      </dsp:txBody>
      <dsp:txXfrm>
        <a:off x="8120555" y="4052729"/>
        <a:ext cx="930252" cy="465126"/>
      </dsp:txXfrm>
    </dsp:sp>
    <dsp:sp modelId="{F7A8C156-F073-4864-86E4-D1FE8DBCCDCB}">
      <dsp:nvSpPr>
        <dsp:cNvPr id="0" name=""/>
        <dsp:cNvSpPr/>
      </dsp:nvSpPr>
      <dsp:spPr>
        <a:xfrm>
          <a:off x="8120555" y="4713208"/>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Continuous Updates (CI/CD)</a:t>
          </a:r>
          <a:endParaRPr lang="zh-CN" altLang="en-US" sz="900" kern="1200" dirty="0"/>
        </a:p>
      </dsp:txBody>
      <dsp:txXfrm>
        <a:off x="8120555" y="4713208"/>
        <a:ext cx="930252" cy="465126"/>
      </dsp:txXfrm>
    </dsp:sp>
    <dsp:sp modelId="{49544CCC-36AB-450E-96BB-C1A80E7EFE43}">
      <dsp:nvSpPr>
        <dsp:cNvPr id="0" name=""/>
        <dsp:cNvSpPr/>
      </dsp:nvSpPr>
      <dsp:spPr>
        <a:xfrm>
          <a:off x="9576400" y="750331"/>
          <a:ext cx="930252" cy="465126"/>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1" kern="1200"/>
            <a:t>deployment Solution</a:t>
          </a:r>
          <a:endParaRPr lang="zh-CN" altLang="en-US" sz="900" kern="1200" dirty="0"/>
        </a:p>
      </dsp:txBody>
      <dsp:txXfrm>
        <a:off x="9576400" y="750331"/>
        <a:ext cx="930252" cy="465126"/>
      </dsp:txXfrm>
    </dsp:sp>
    <dsp:sp modelId="{28B92F61-3068-458F-9A3E-4CACA321D349}">
      <dsp:nvSpPr>
        <dsp:cNvPr id="0" name=""/>
        <dsp:cNvSpPr/>
      </dsp:nvSpPr>
      <dsp:spPr>
        <a:xfrm>
          <a:off x="9013597" y="1410811"/>
          <a:ext cx="930252" cy="46512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deployment tools</a:t>
          </a:r>
          <a:endParaRPr lang="zh-CN" altLang="en-US" sz="900" kern="1200" dirty="0"/>
        </a:p>
      </dsp:txBody>
      <dsp:txXfrm>
        <a:off x="9013597" y="1410811"/>
        <a:ext cx="930252" cy="465126"/>
      </dsp:txXfrm>
    </dsp:sp>
    <dsp:sp modelId="{5DC45271-E43F-4D91-99B8-A1C21F7EBF30}">
      <dsp:nvSpPr>
        <dsp:cNvPr id="0" name=""/>
        <dsp:cNvSpPr/>
      </dsp:nvSpPr>
      <dsp:spPr>
        <a:xfrm>
          <a:off x="9246160" y="2071290"/>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Jenkins</a:t>
          </a:r>
          <a:endParaRPr lang="zh-CN" altLang="en-US" sz="900" kern="1200" dirty="0"/>
        </a:p>
      </dsp:txBody>
      <dsp:txXfrm>
        <a:off x="9246160" y="2071290"/>
        <a:ext cx="930252" cy="465126"/>
      </dsp:txXfrm>
    </dsp:sp>
    <dsp:sp modelId="{DD66E6B9-1A6E-4C68-9500-538144ED06C4}">
      <dsp:nvSpPr>
        <dsp:cNvPr id="0" name=""/>
        <dsp:cNvSpPr/>
      </dsp:nvSpPr>
      <dsp:spPr>
        <a:xfrm>
          <a:off x="9246160" y="2731770"/>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Kubernetes</a:t>
          </a:r>
          <a:endParaRPr lang="zh-CN" altLang="en-US" sz="900" kern="1200" dirty="0"/>
        </a:p>
      </dsp:txBody>
      <dsp:txXfrm>
        <a:off x="9246160" y="2731770"/>
        <a:ext cx="930252" cy="465126"/>
      </dsp:txXfrm>
    </dsp:sp>
    <dsp:sp modelId="{E241DA0F-AFA2-400B-BA1E-9BAB5528D530}">
      <dsp:nvSpPr>
        <dsp:cNvPr id="0" name=""/>
        <dsp:cNvSpPr/>
      </dsp:nvSpPr>
      <dsp:spPr>
        <a:xfrm>
          <a:off x="9246160" y="3392249"/>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Helm</a:t>
          </a:r>
          <a:endParaRPr lang="zh-CN" altLang="en-US" sz="900" kern="1200" dirty="0"/>
        </a:p>
      </dsp:txBody>
      <dsp:txXfrm>
        <a:off x="9246160" y="3392249"/>
        <a:ext cx="930252" cy="465126"/>
      </dsp:txXfrm>
    </dsp:sp>
    <dsp:sp modelId="{3CB4AF7B-83F3-42F1-907A-1C057A4D85DE}">
      <dsp:nvSpPr>
        <dsp:cNvPr id="0" name=""/>
        <dsp:cNvSpPr/>
      </dsp:nvSpPr>
      <dsp:spPr>
        <a:xfrm>
          <a:off x="10139203" y="1410811"/>
          <a:ext cx="930252" cy="46512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product released</a:t>
          </a:r>
          <a:endParaRPr lang="zh-CN" altLang="en-US" sz="900" kern="1200" dirty="0"/>
        </a:p>
      </dsp:txBody>
      <dsp:txXfrm>
        <a:off x="10139203" y="1410811"/>
        <a:ext cx="930252" cy="465126"/>
      </dsp:txXfrm>
    </dsp:sp>
    <dsp:sp modelId="{1BC42E57-54A0-4691-8EF4-9D21B3577713}">
      <dsp:nvSpPr>
        <dsp:cNvPr id="0" name=""/>
        <dsp:cNvSpPr/>
      </dsp:nvSpPr>
      <dsp:spPr>
        <a:xfrm>
          <a:off x="10371766" y="2071290"/>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release process</a:t>
          </a:r>
          <a:endParaRPr lang="zh-CN" altLang="en-US" sz="900" kern="1200" dirty="0"/>
        </a:p>
      </dsp:txBody>
      <dsp:txXfrm>
        <a:off x="10371766" y="2071290"/>
        <a:ext cx="930252" cy="465126"/>
      </dsp:txXfrm>
    </dsp:sp>
    <dsp:sp modelId="{9C60B60E-0F59-4760-AAFE-7706A38F6BE5}">
      <dsp:nvSpPr>
        <dsp:cNvPr id="0" name=""/>
        <dsp:cNvSpPr/>
      </dsp:nvSpPr>
      <dsp:spPr>
        <a:xfrm>
          <a:off x="10371766" y="2731770"/>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release management</a:t>
          </a:r>
          <a:endParaRPr lang="zh-CN" altLang="en-US" sz="900" kern="1200" dirty="0"/>
        </a:p>
      </dsp:txBody>
      <dsp:txXfrm>
        <a:off x="10371766" y="2731770"/>
        <a:ext cx="930252" cy="465126"/>
      </dsp:txXfrm>
    </dsp:sp>
    <dsp:sp modelId="{CA64130D-DBD9-4A53-A82F-52CD0FB9A538}">
      <dsp:nvSpPr>
        <dsp:cNvPr id="0" name=""/>
        <dsp:cNvSpPr/>
      </dsp:nvSpPr>
      <dsp:spPr>
        <a:xfrm>
          <a:off x="10371766" y="3392249"/>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Validate Feedback collection</a:t>
          </a:r>
          <a:endParaRPr lang="zh-CN" altLang="en-US" sz="900" kern="1200" dirty="0"/>
        </a:p>
      </dsp:txBody>
      <dsp:txXfrm>
        <a:off x="10371766" y="3392249"/>
        <a:ext cx="930252" cy="465126"/>
      </dsp:txXfrm>
    </dsp:sp>
    <dsp:sp modelId="{AF8F66BA-050F-4289-8EB8-D152C17E8E5A}">
      <dsp:nvSpPr>
        <dsp:cNvPr id="0" name=""/>
        <dsp:cNvSpPr/>
      </dsp:nvSpPr>
      <dsp:spPr>
        <a:xfrm>
          <a:off x="10371766" y="4052729"/>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gather and analysis</a:t>
          </a:r>
          <a:endParaRPr lang="zh-CN" altLang="en-US" sz="900" kern="1200" dirty="0"/>
        </a:p>
      </dsp:txBody>
      <dsp:txXfrm>
        <a:off x="10371766" y="4052729"/>
        <a:ext cx="930252" cy="465126"/>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9874" name="Rectangle 2"/>
          <p:cNvSpPr>
            <a:spLocks noGrp="1" noChangeArrowheads="1"/>
          </p:cNvSpPr>
          <p:nvPr>
            <p:ph type="hdr" sz="quarter"/>
          </p:nvPr>
        </p:nvSpPr>
        <p:spPr bwMode="auto">
          <a:xfrm>
            <a:off x="0" y="0"/>
            <a:ext cx="2943225" cy="495300"/>
          </a:xfrm>
          <a:prstGeom prst="rect">
            <a:avLst/>
          </a:prstGeom>
          <a:noFill/>
          <a:ln w="9525">
            <a:noFill/>
            <a:miter lim="800000"/>
            <a:headEnd/>
            <a:tailEnd/>
          </a:ln>
          <a:effectLst/>
        </p:spPr>
        <p:txBody>
          <a:bodyPr vert="horz" wrap="square" lIns="95419" tIns="47710" rIns="95419" bIns="47710" numCol="1" anchor="t" anchorCtr="0" compatLnSpc="1">
            <a:prstTxWarp prst="textNoShape">
              <a:avLst/>
            </a:prstTxWarp>
          </a:bodyPr>
          <a:lstStyle>
            <a:lvl1pPr>
              <a:spcBef>
                <a:spcPct val="0"/>
              </a:spcBef>
              <a:defRPr sz="1200">
                <a:latin typeface="Arial" charset="0"/>
                <a:ea typeface="+mn-ea"/>
                <a:cs typeface="+mn-cs"/>
              </a:defRPr>
            </a:lvl1pPr>
          </a:lstStyle>
          <a:p>
            <a:pPr>
              <a:defRPr/>
            </a:pPr>
            <a:r>
              <a:rPr lang="en-US"/>
              <a:t>LION L2VPN </a:t>
            </a:r>
            <a:endParaRPr lang="en-US" dirty="0"/>
          </a:p>
        </p:txBody>
      </p:sp>
      <p:sp>
        <p:nvSpPr>
          <p:cNvPr id="79875" name="Rectangle 3"/>
          <p:cNvSpPr>
            <a:spLocks noGrp="1" noChangeArrowheads="1"/>
          </p:cNvSpPr>
          <p:nvPr>
            <p:ph type="dt" sz="quarter" idx="1"/>
          </p:nvPr>
        </p:nvSpPr>
        <p:spPr bwMode="auto">
          <a:xfrm>
            <a:off x="3849688" y="0"/>
            <a:ext cx="2943225" cy="495300"/>
          </a:xfrm>
          <a:prstGeom prst="rect">
            <a:avLst/>
          </a:prstGeom>
          <a:noFill/>
          <a:ln w="9525">
            <a:noFill/>
            <a:miter lim="800000"/>
            <a:headEnd/>
            <a:tailEnd/>
          </a:ln>
          <a:effectLst/>
        </p:spPr>
        <p:txBody>
          <a:bodyPr vert="horz" wrap="square" lIns="95419" tIns="47710" rIns="95419" bIns="47710" numCol="1" anchor="t" anchorCtr="0" compatLnSpc="1">
            <a:prstTxWarp prst="textNoShape">
              <a:avLst/>
            </a:prstTxWarp>
          </a:bodyPr>
          <a:lstStyle>
            <a:lvl1pPr algn="r">
              <a:spcBef>
                <a:spcPct val="0"/>
              </a:spcBef>
              <a:defRPr sz="1200">
                <a:latin typeface="Arial" charset="0"/>
                <a:ea typeface="+mn-ea"/>
                <a:cs typeface="+mn-cs"/>
              </a:defRPr>
            </a:lvl1pPr>
          </a:lstStyle>
          <a:p>
            <a:pPr>
              <a:defRPr/>
            </a:pPr>
            <a:r>
              <a:rPr lang="en-US"/>
              <a:t>Sep 2015 </a:t>
            </a:r>
            <a:endParaRPr lang="en-US" dirty="0"/>
          </a:p>
        </p:txBody>
      </p:sp>
      <p:sp>
        <p:nvSpPr>
          <p:cNvPr id="79876" name="Rectangle 4"/>
          <p:cNvSpPr>
            <a:spLocks noGrp="1" noChangeArrowheads="1"/>
          </p:cNvSpPr>
          <p:nvPr>
            <p:ph type="ftr" sz="quarter" idx="2"/>
          </p:nvPr>
        </p:nvSpPr>
        <p:spPr bwMode="auto">
          <a:xfrm>
            <a:off x="0" y="9409113"/>
            <a:ext cx="2943225" cy="495300"/>
          </a:xfrm>
          <a:prstGeom prst="rect">
            <a:avLst/>
          </a:prstGeom>
          <a:noFill/>
          <a:ln w="9525">
            <a:noFill/>
            <a:miter lim="800000"/>
            <a:headEnd/>
            <a:tailEnd/>
          </a:ln>
          <a:effectLst/>
        </p:spPr>
        <p:txBody>
          <a:bodyPr vert="horz" wrap="square" lIns="95419" tIns="47710" rIns="95419" bIns="47710" numCol="1" anchor="b" anchorCtr="0" compatLnSpc="1">
            <a:prstTxWarp prst="textNoShape">
              <a:avLst/>
            </a:prstTxWarp>
          </a:bodyPr>
          <a:lstStyle>
            <a:lvl1pPr>
              <a:defRPr sz="1200">
                <a:ea typeface="ＭＳ Ｐゴシック" pitchFamily="34" charset="-128"/>
                <a:cs typeface="+mn-cs"/>
              </a:defRPr>
            </a:lvl1pPr>
          </a:lstStyle>
          <a:p>
            <a:pPr>
              <a:defRPr/>
            </a:pPr>
            <a:r>
              <a:rPr lang="da-DK" altLang="en-US"/>
              <a:t>© Ericsson AB 2015 </a:t>
            </a:r>
            <a:endParaRPr lang="en-US" altLang="en-US"/>
          </a:p>
        </p:txBody>
      </p:sp>
      <p:sp>
        <p:nvSpPr>
          <p:cNvPr id="79877" name="Rectangle 5"/>
          <p:cNvSpPr>
            <a:spLocks noGrp="1" noChangeArrowheads="1"/>
          </p:cNvSpPr>
          <p:nvPr>
            <p:ph type="sldNum" sz="quarter" idx="3"/>
          </p:nvPr>
        </p:nvSpPr>
        <p:spPr bwMode="auto">
          <a:xfrm>
            <a:off x="3849688" y="9409113"/>
            <a:ext cx="2943225" cy="495300"/>
          </a:xfrm>
          <a:prstGeom prst="rect">
            <a:avLst/>
          </a:prstGeom>
          <a:noFill/>
          <a:ln w="9525">
            <a:noFill/>
            <a:miter lim="800000"/>
            <a:headEnd/>
            <a:tailEnd/>
          </a:ln>
          <a:effectLst/>
        </p:spPr>
        <p:txBody>
          <a:bodyPr vert="horz" wrap="square" lIns="95419" tIns="47710" rIns="95419" bIns="47710" numCol="1" anchor="b" anchorCtr="0" compatLnSpc="1">
            <a:prstTxWarp prst="textNoShape">
              <a:avLst/>
            </a:prstTxWarp>
          </a:bodyPr>
          <a:lstStyle>
            <a:lvl1pPr algn="r">
              <a:defRPr sz="1200">
                <a:ea typeface="ＭＳ Ｐゴシック" pitchFamily="34" charset="-128"/>
                <a:cs typeface="Arial" charset="0"/>
              </a:defRPr>
            </a:lvl1pPr>
          </a:lstStyle>
          <a:p>
            <a:pPr>
              <a:defRPr/>
            </a:pPr>
            <a:fld id="{061106B1-5FAE-46C4-AB7A-803300B0FFAE}" type="slidenum">
              <a:rPr lang="en-US" altLang="en-US"/>
              <a:pPr>
                <a:defRPr/>
              </a:pPr>
              <a:t>‹#›</a:t>
            </a:fld>
            <a:endParaRPr lang="en-US" altLang="en-US"/>
          </a:p>
        </p:txBody>
      </p:sp>
    </p:spTree>
    <p:extLst>
      <p:ext uri="{BB962C8B-B14F-4D97-AF65-F5344CB8AC3E}">
        <p14:creationId xmlns:p14="http://schemas.microsoft.com/office/powerpoint/2010/main" val="3866574019"/>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Date Placeholder 1"/>
          <p:cNvSpPr>
            <a:spLocks noGrp="1"/>
          </p:cNvSpPr>
          <p:nvPr>
            <p:ph type="dt" idx="1"/>
          </p:nvPr>
        </p:nvSpPr>
        <p:spPr>
          <a:xfrm>
            <a:off x="3849688" y="0"/>
            <a:ext cx="2943225" cy="495300"/>
          </a:xfrm>
          <a:prstGeom prst="rect">
            <a:avLst/>
          </a:prstGeom>
        </p:spPr>
        <p:txBody>
          <a:bodyPr vert="horz" lIns="90334" tIns="45167" rIns="90334" bIns="45167" rtlCol="0"/>
          <a:lstStyle>
            <a:lvl1pPr algn="r">
              <a:spcBef>
                <a:spcPct val="50000"/>
              </a:spcBef>
              <a:defRPr sz="1200">
                <a:latin typeface="Arial" charset="0"/>
                <a:ea typeface="+mn-ea"/>
                <a:cs typeface="+mn-cs"/>
              </a:defRPr>
            </a:lvl1pPr>
          </a:lstStyle>
          <a:p>
            <a:pPr>
              <a:defRPr/>
            </a:pPr>
            <a:r>
              <a:rPr lang="en-US"/>
              <a:t>Sep 2015 </a:t>
            </a:r>
            <a:endParaRPr lang="en-US" dirty="0"/>
          </a:p>
        </p:txBody>
      </p:sp>
      <p:sp>
        <p:nvSpPr>
          <p:cNvPr id="3" name="Slide Number Placeholder 2"/>
          <p:cNvSpPr>
            <a:spLocks noGrp="1"/>
          </p:cNvSpPr>
          <p:nvPr>
            <p:ph type="sldNum" sz="quarter" idx="5"/>
          </p:nvPr>
        </p:nvSpPr>
        <p:spPr>
          <a:xfrm>
            <a:off x="3849688" y="9409113"/>
            <a:ext cx="2943225" cy="495300"/>
          </a:xfrm>
          <a:prstGeom prst="rect">
            <a:avLst/>
          </a:prstGeom>
        </p:spPr>
        <p:txBody>
          <a:bodyPr vert="horz" wrap="square" lIns="90334" tIns="45167" rIns="90334" bIns="45167" numCol="1" anchor="b" anchorCtr="0" compatLnSpc="1">
            <a:prstTxWarp prst="textNoShape">
              <a:avLst/>
            </a:prstTxWarp>
          </a:bodyPr>
          <a:lstStyle>
            <a:lvl1pPr algn="r">
              <a:spcBef>
                <a:spcPct val="50000"/>
              </a:spcBef>
              <a:defRPr sz="1200">
                <a:ea typeface="ＭＳ Ｐゴシック" pitchFamily="34" charset="-128"/>
                <a:cs typeface="Arial" charset="0"/>
              </a:defRPr>
            </a:lvl1pPr>
          </a:lstStyle>
          <a:p>
            <a:pPr>
              <a:defRPr/>
            </a:pPr>
            <a:fld id="{0A12874B-BFCD-4188-805E-E544D33EBD1F}" type="slidenum">
              <a:rPr lang="en-US" altLang="en-US"/>
              <a:pPr>
                <a:defRPr/>
              </a:pPr>
              <a:t>‹#›</a:t>
            </a:fld>
            <a:endParaRPr lang="en-US" altLang="en-US"/>
          </a:p>
        </p:txBody>
      </p:sp>
      <p:sp>
        <p:nvSpPr>
          <p:cNvPr id="4" name="Header Placeholder 3"/>
          <p:cNvSpPr>
            <a:spLocks noGrp="1"/>
          </p:cNvSpPr>
          <p:nvPr>
            <p:ph type="hdr" sz="quarter"/>
          </p:nvPr>
        </p:nvSpPr>
        <p:spPr>
          <a:xfrm>
            <a:off x="0" y="0"/>
            <a:ext cx="2943225" cy="495300"/>
          </a:xfrm>
          <a:prstGeom prst="rect">
            <a:avLst/>
          </a:prstGeom>
        </p:spPr>
        <p:txBody>
          <a:bodyPr vert="horz" lIns="90334" tIns="45167" rIns="90334" bIns="45167" rtlCol="0"/>
          <a:lstStyle>
            <a:lvl1pPr algn="l">
              <a:spcBef>
                <a:spcPct val="50000"/>
              </a:spcBef>
              <a:defRPr sz="1200">
                <a:latin typeface="Arial" charset="0"/>
                <a:ea typeface="+mn-ea"/>
                <a:cs typeface="+mn-cs"/>
              </a:defRPr>
            </a:lvl1pPr>
          </a:lstStyle>
          <a:p>
            <a:pPr>
              <a:defRPr/>
            </a:pPr>
            <a:r>
              <a:rPr lang="en-US"/>
              <a:t>LION L2VPN </a:t>
            </a:r>
            <a:endParaRPr lang="en-US" dirty="0"/>
          </a:p>
        </p:txBody>
      </p:sp>
      <p:sp>
        <p:nvSpPr>
          <p:cNvPr id="5" name="Slide Image Placeholder 4"/>
          <p:cNvSpPr>
            <a:spLocks noGrp="1" noRot="1" noChangeAspect="1"/>
          </p:cNvSpPr>
          <p:nvPr>
            <p:ph type="sldImg" idx="2"/>
          </p:nvPr>
        </p:nvSpPr>
        <p:spPr>
          <a:xfrm>
            <a:off x="95250" y="742950"/>
            <a:ext cx="6604000" cy="3714750"/>
          </a:xfrm>
          <a:prstGeom prst="rect">
            <a:avLst/>
          </a:prstGeom>
          <a:noFill/>
          <a:ln w="12700">
            <a:solidFill>
              <a:prstClr val="black"/>
            </a:solidFill>
          </a:ln>
        </p:spPr>
        <p:txBody>
          <a:bodyPr vert="horz" lIns="90334" tIns="45167" rIns="90334" bIns="45167" rtlCol="0" anchor="ctr"/>
          <a:lstStyle/>
          <a:p>
            <a:pPr lvl="0"/>
            <a:endParaRPr lang="en-US" noProof="0"/>
          </a:p>
        </p:txBody>
      </p:sp>
      <p:sp>
        <p:nvSpPr>
          <p:cNvPr id="6" name="Footer Placeholder 5"/>
          <p:cNvSpPr>
            <a:spLocks noGrp="1"/>
          </p:cNvSpPr>
          <p:nvPr>
            <p:ph type="ftr" sz="quarter" idx="4"/>
          </p:nvPr>
        </p:nvSpPr>
        <p:spPr>
          <a:xfrm>
            <a:off x="0" y="9409113"/>
            <a:ext cx="2943225" cy="495300"/>
          </a:xfrm>
          <a:prstGeom prst="rect">
            <a:avLst/>
          </a:prstGeom>
        </p:spPr>
        <p:txBody>
          <a:bodyPr vert="horz" wrap="square" lIns="90334" tIns="45167" rIns="90334" bIns="45167" numCol="1" anchor="b" anchorCtr="0" compatLnSpc="1">
            <a:prstTxWarp prst="textNoShape">
              <a:avLst/>
            </a:prstTxWarp>
          </a:bodyPr>
          <a:lstStyle>
            <a:lvl1pPr>
              <a:spcBef>
                <a:spcPct val="50000"/>
              </a:spcBef>
              <a:defRPr sz="1200">
                <a:ea typeface="ＭＳ Ｐゴシック" pitchFamily="34" charset="-128"/>
                <a:cs typeface="+mn-cs"/>
              </a:defRPr>
            </a:lvl1pPr>
          </a:lstStyle>
          <a:p>
            <a:pPr>
              <a:defRPr/>
            </a:pPr>
            <a:r>
              <a:rPr lang="da-DK" altLang="en-US"/>
              <a:t>© Ericsson AB 2015 </a:t>
            </a:r>
            <a:endParaRPr lang="en-US" altLang="en-US"/>
          </a:p>
        </p:txBody>
      </p:sp>
      <p:sp>
        <p:nvSpPr>
          <p:cNvPr id="7" name="Notes Placeholder 6"/>
          <p:cNvSpPr>
            <a:spLocks noGrp="1"/>
          </p:cNvSpPr>
          <p:nvPr>
            <p:ph type="body" sz="quarter" idx="3"/>
          </p:nvPr>
        </p:nvSpPr>
        <p:spPr>
          <a:xfrm>
            <a:off x="679450" y="4705350"/>
            <a:ext cx="5435600" cy="4457700"/>
          </a:xfrm>
          <a:prstGeom prst="rect">
            <a:avLst/>
          </a:prstGeom>
        </p:spPr>
        <p:txBody>
          <a:bodyPr vert="horz" lIns="90334" tIns="45167" rIns="90334" bIns="45167"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304833763"/>
      </p:ext>
    </p:extLst>
  </p:cSld>
  <p:clrMap bg1="lt1" tx1="dk1" bg2="lt2" tx2="dk2" accent1="accent1" accent2="accent2" accent3="accent3" accent4="accent4" accent5="accent5" accent6="accent6" hlink="hlink" folHlink="folHlink"/>
  <p:hf/>
  <p:notesStyle>
    <a:lvl1pPr algn="l" rtl="0" eaLnBrk="0" fontAlgn="base" hangingPunct="0">
      <a:spcBef>
        <a:spcPct val="30000"/>
      </a:spcBef>
      <a:spcAft>
        <a:spcPct val="0"/>
      </a:spcAft>
      <a:defRPr sz="1200" kern="1200">
        <a:solidFill>
          <a:schemeClr val="tx1"/>
        </a:solidFill>
        <a:latin typeface="Arial" charset="0"/>
        <a:ea typeface="ＭＳ Ｐゴシック" pitchFamily="34" charset="-128"/>
        <a:cs typeface="ＭＳ Ｐゴシック" charset="0"/>
      </a:defRPr>
    </a:lvl1pPr>
    <a:lvl2pPr marL="457200" algn="l" rtl="0" eaLnBrk="0" fontAlgn="base" hangingPunct="0">
      <a:spcBef>
        <a:spcPct val="30000"/>
      </a:spcBef>
      <a:spcAft>
        <a:spcPct val="0"/>
      </a:spcAft>
      <a:defRPr sz="1200" kern="1200">
        <a:solidFill>
          <a:schemeClr val="tx1"/>
        </a:solidFill>
        <a:latin typeface="Arial" charset="0"/>
        <a:ea typeface="ＭＳ Ｐゴシック" pitchFamily="34"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pitchFamily="34"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pitchFamily="34"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pitchFamily="34"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1:notes"/>
          <p:cNvSpPr txBox="1"/>
          <p:nvPr/>
        </p:nvSpPr>
        <p:spPr>
          <a:xfrm>
            <a:off x="1" y="0"/>
            <a:ext cx="2943499" cy="495639"/>
          </a:xfrm>
          <a:prstGeom prst="rect">
            <a:avLst/>
          </a:prstGeom>
          <a:noFill/>
          <a:ln>
            <a:noFill/>
          </a:ln>
        </p:spPr>
        <p:txBody>
          <a:bodyPr spcFirstLastPara="1" wrap="square" lIns="89925" tIns="44950" rIns="89925" bIns="44950" anchor="t" anchorCtr="0">
            <a:noAutofit/>
          </a:bodyPr>
          <a:lstStyle/>
          <a:p>
            <a:pPr marL="0" marR="0" lvl="0" indent="0" algn="l" rtl="0">
              <a:spcBef>
                <a:spcPts val="0"/>
              </a:spcBef>
              <a:spcAft>
                <a:spcPts val="0"/>
              </a:spcAft>
              <a:buNone/>
            </a:pPr>
            <a:r>
              <a:rPr lang="en-US" sz="1100" b="0" i="0" u="none" strike="noStrike" cap="none">
                <a:solidFill>
                  <a:schemeClr val="dk1"/>
                </a:solidFill>
                <a:latin typeface="Arial"/>
                <a:ea typeface="Arial"/>
                <a:cs typeface="Arial"/>
                <a:sym typeface="Arial"/>
              </a:rPr>
              <a:t> </a:t>
            </a:r>
            <a:endParaRPr/>
          </a:p>
        </p:txBody>
      </p:sp>
      <p:sp>
        <p:nvSpPr>
          <p:cNvPr id="93" name="Google Shape;93;p1:notes"/>
          <p:cNvSpPr txBox="1"/>
          <p:nvPr/>
        </p:nvSpPr>
        <p:spPr>
          <a:xfrm>
            <a:off x="3849433" y="0"/>
            <a:ext cx="2943499" cy="495639"/>
          </a:xfrm>
          <a:prstGeom prst="rect">
            <a:avLst/>
          </a:prstGeom>
          <a:noFill/>
          <a:ln>
            <a:noFill/>
          </a:ln>
        </p:spPr>
        <p:txBody>
          <a:bodyPr spcFirstLastPara="1" wrap="square" lIns="89925" tIns="44950" rIns="89925" bIns="44950" anchor="t" anchorCtr="0">
            <a:noAutofit/>
          </a:bodyPr>
          <a:lstStyle/>
          <a:p>
            <a:pPr marL="0" marR="0" lvl="0" indent="0" algn="r" rtl="0">
              <a:spcBef>
                <a:spcPts val="0"/>
              </a:spcBef>
              <a:spcAft>
                <a:spcPts val="0"/>
              </a:spcAft>
              <a:buNone/>
            </a:pPr>
            <a:r>
              <a:rPr lang="en-US" sz="1100" b="0" i="0" u="none" strike="noStrike" cap="none">
                <a:solidFill>
                  <a:schemeClr val="dk1"/>
                </a:solidFill>
                <a:latin typeface="Arial"/>
                <a:ea typeface="Arial"/>
                <a:cs typeface="Arial"/>
                <a:sym typeface="Arial"/>
              </a:rPr>
              <a:t>September 2010 </a:t>
            </a:r>
            <a:endParaRPr/>
          </a:p>
        </p:txBody>
      </p:sp>
      <p:sp>
        <p:nvSpPr>
          <p:cNvPr id="94" name="Google Shape;94;p1:notes"/>
          <p:cNvSpPr txBox="1"/>
          <p:nvPr/>
        </p:nvSpPr>
        <p:spPr>
          <a:xfrm>
            <a:off x="1" y="9408670"/>
            <a:ext cx="2943499" cy="495639"/>
          </a:xfrm>
          <a:prstGeom prst="rect">
            <a:avLst/>
          </a:prstGeom>
          <a:noFill/>
          <a:ln>
            <a:noFill/>
          </a:ln>
        </p:spPr>
        <p:txBody>
          <a:bodyPr spcFirstLastPara="1" wrap="square" lIns="89925" tIns="44950" rIns="89925" bIns="44950" anchor="b" anchorCtr="0">
            <a:noAutofit/>
          </a:bodyPr>
          <a:lstStyle/>
          <a:p>
            <a:pPr marL="0" marR="0" lvl="0" indent="0" algn="l" rtl="0">
              <a:spcBef>
                <a:spcPts val="0"/>
              </a:spcBef>
              <a:spcAft>
                <a:spcPts val="0"/>
              </a:spcAft>
              <a:buNone/>
            </a:pPr>
            <a:r>
              <a:rPr lang="en-US" sz="1100" b="0" i="0" u="none" strike="noStrike" cap="none">
                <a:solidFill>
                  <a:schemeClr val="dk1"/>
                </a:solidFill>
                <a:latin typeface="Arial"/>
                <a:ea typeface="Arial"/>
                <a:cs typeface="Arial"/>
                <a:sym typeface="Arial"/>
              </a:rPr>
              <a:t> </a:t>
            </a:r>
            <a:endParaRPr/>
          </a:p>
        </p:txBody>
      </p:sp>
      <p:sp>
        <p:nvSpPr>
          <p:cNvPr id="95" name="Google Shape;95;p1:notes"/>
          <p:cNvSpPr txBox="1"/>
          <p:nvPr/>
        </p:nvSpPr>
        <p:spPr>
          <a:xfrm>
            <a:off x="3849433" y="9408670"/>
            <a:ext cx="2943499" cy="495639"/>
          </a:xfrm>
          <a:prstGeom prst="rect">
            <a:avLst/>
          </a:prstGeom>
          <a:noFill/>
          <a:ln>
            <a:noFill/>
          </a:ln>
        </p:spPr>
        <p:txBody>
          <a:bodyPr spcFirstLastPara="1" wrap="square" lIns="89925" tIns="44950" rIns="89925" bIns="44950" anchor="b" anchorCtr="0">
            <a:noAutofit/>
          </a:bodyPr>
          <a:lstStyle/>
          <a:p>
            <a:pPr marL="0" marR="0" lvl="0" indent="0" algn="r" rtl="0">
              <a:spcBef>
                <a:spcPts val="0"/>
              </a:spcBef>
              <a:spcAft>
                <a:spcPts val="0"/>
              </a:spcAft>
              <a:buNone/>
            </a:pPr>
            <a:fld id="{00000000-1234-1234-1234-123412341234}" type="slidenum">
              <a:rPr lang="en-US" sz="1100" b="0" i="0" u="none" strike="noStrike" cap="none">
                <a:solidFill>
                  <a:schemeClr val="dk1"/>
                </a:solidFill>
                <a:latin typeface="Arial"/>
                <a:ea typeface="Arial"/>
                <a:cs typeface="Arial"/>
                <a:sym typeface="Arial"/>
              </a:rPr>
              <a:t>1</a:t>
            </a:fld>
            <a:endParaRPr sz="1100" b="0" i="0" u="none" strike="noStrike" cap="none">
              <a:solidFill>
                <a:schemeClr val="dk1"/>
              </a:solidFill>
              <a:latin typeface="Arial"/>
              <a:ea typeface="Arial"/>
              <a:cs typeface="Arial"/>
              <a:sym typeface="Arial"/>
            </a:endParaRPr>
          </a:p>
        </p:txBody>
      </p:sp>
      <p:sp>
        <p:nvSpPr>
          <p:cNvPr id="96" name="Google Shape;96;p1:notes"/>
          <p:cNvSpPr>
            <a:spLocks noGrp="1" noRot="1" noChangeAspect="1"/>
          </p:cNvSpPr>
          <p:nvPr>
            <p:ph type="sldImg" idx="2"/>
          </p:nvPr>
        </p:nvSpPr>
        <p:spPr>
          <a:xfrm>
            <a:off x="96838" y="744538"/>
            <a:ext cx="6600825" cy="3713162"/>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97" name="Google Shape;97;p1:notes"/>
          <p:cNvSpPr txBox="1">
            <a:spLocks noGrp="1"/>
          </p:cNvSpPr>
          <p:nvPr>
            <p:ph type="body" idx="1"/>
          </p:nvPr>
        </p:nvSpPr>
        <p:spPr>
          <a:xfrm>
            <a:off x="679450" y="4705350"/>
            <a:ext cx="5435600" cy="4457700"/>
          </a:xfrm>
          <a:prstGeom prst="rect">
            <a:avLst/>
          </a:prstGeom>
          <a:noFill/>
          <a:ln>
            <a:noFill/>
          </a:ln>
        </p:spPr>
        <p:txBody>
          <a:bodyPr spcFirstLastPara="1" wrap="square" lIns="89925" tIns="44950" rIns="89925" bIns="4495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333357119d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 name="Google Shape;104;g333357119d0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330"/>
              </a:spcBef>
              <a:spcAft>
                <a:spcPts val="0"/>
              </a:spcAft>
              <a:buNone/>
            </a:pPr>
            <a:r>
              <a:rPr lang="en-US" sz="1100" b="0" i="0" u="none" strike="noStrike" cap="none">
                <a:solidFill>
                  <a:srgbClr val="000000"/>
                </a:solidFill>
                <a:latin typeface="Arial"/>
                <a:ea typeface="Arial"/>
                <a:cs typeface="Arial"/>
                <a:sym typeface="Arial"/>
              </a:rPr>
              <a:t>Individual Picture of each member</a:t>
            </a:r>
            <a:endParaRPr/>
          </a:p>
          <a:p>
            <a:pPr marL="0" lvl="0" indent="0" algn="l" rtl="0">
              <a:spcBef>
                <a:spcPts val="330"/>
              </a:spcBef>
              <a:spcAft>
                <a:spcPts val="0"/>
              </a:spcAft>
              <a:buNone/>
            </a:pPr>
            <a:r>
              <a:rPr lang="en-US" sz="1100" b="0" i="0" u="none" strike="noStrike" cap="none">
                <a:solidFill>
                  <a:srgbClr val="000000"/>
                </a:solidFill>
                <a:latin typeface="Arial"/>
                <a:ea typeface="Arial"/>
                <a:cs typeface="Arial"/>
                <a:sym typeface="Arial"/>
              </a:rPr>
              <a:t>Hometown (city, state)</a:t>
            </a:r>
            <a:endParaRPr/>
          </a:p>
          <a:p>
            <a:pPr marL="0" lvl="0" indent="0" algn="l" rtl="0">
              <a:spcBef>
                <a:spcPts val="330"/>
              </a:spcBef>
              <a:spcAft>
                <a:spcPts val="0"/>
              </a:spcAft>
              <a:buNone/>
            </a:pPr>
            <a:r>
              <a:rPr lang="en-US" sz="1100" b="0" i="0" u="none" strike="noStrike" cap="none">
                <a:solidFill>
                  <a:srgbClr val="000000"/>
                </a:solidFill>
                <a:latin typeface="Arial"/>
                <a:ea typeface="Arial"/>
                <a:cs typeface="Arial"/>
                <a:sym typeface="Arial"/>
              </a:rPr>
              <a:t>Primary focus area or desired focus area</a:t>
            </a:r>
            <a:endParaRPr/>
          </a:p>
          <a:p>
            <a:pPr marL="0" lvl="0" indent="0" algn="l" rtl="0">
              <a:spcBef>
                <a:spcPts val="330"/>
              </a:spcBef>
              <a:spcAft>
                <a:spcPts val="0"/>
              </a:spcAft>
              <a:buNone/>
            </a:pPr>
            <a:r>
              <a:rPr lang="en-US" sz="1100" b="0" i="0" u="none" strike="noStrike" cap="none">
                <a:solidFill>
                  <a:srgbClr val="000000"/>
                </a:solidFill>
                <a:latin typeface="Arial"/>
                <a:ea typeface="Arial"/>
                <a:cs typeface="Arial"/>
                <a:sym typeface="Arial"/>
              </a:rPr>
              <a:t>Current internship position or job position (company is not needed)</a:t>
            </a:r>
            <a:endParaRPr/>
          </a:p>
          <a:p>
            <a:pPr marL="0" lvl="0" indent="0" algn="l" rtl="0">
              <a:spcBef>
                <a:spcPts val="330"/>
              </a:spcBef>
              <a:spcAft>
                <a:spcPts val="0"/>
              </a:spcAft>
              <a:buNone/>
            </a:pPr>
            <a:r>
              <a:rPr lang="en-US" sz="1100" b="0" i="0" u="none" strike="noStrike" cap="none">
                <a:solidFill>
                  <a:srgbClr val="000000"/>
                </a:solidFill>
                <a:latin typeface="Arial"/>
                <a:ea typeface="Arial"/>
                <a:cs typeface="Arial"/>
                <a:sym typeface="Arial"/>
              </a:rPr>
              <a:t>One interesting fun fact about the person </a:t>
            </a:r>
            <a:endParaRPr/>
          </a:p>
          <a:p>
            <a:pPr marL="0" lvl="0" indent="0" algn="l" rtl="0">
              <a:spcBef>
                <a:spcPts val="0"/>
              </a:spcBef>
              <a:spcAft>
                <a:spcPts val="0"/>
              </a:spcAft>
              <a:buClr>
                <a:schemeClr val="dk1"/>
              </a:buClr>
              <a:buSzPts val="1200"/>
              <a:buFont typeface="Arial"/>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4:notes"/>
          <p:cNvSpPr txBox="1"/>
          <p:nvPr/>
        </p:nvSpPr>
        <p:spPr>
          <a:xfrm>
            <a:off x="3849225" y="0"/>
            <a:ext cx="2943708" cy="496006"/>
          </a:xfrm>
          <a:prstGeom prst="rect">
            <a:avLst/>
          </a:prstGeom>
          <a:noFill/>
          <a:ln>
            <a:noFill/>
          </a:ln>
        </p:spPr>
        <p:txBody>
          <a:bodyPr spcFirstLastPara="1" wrap="square" lIns="90325" tIns="45150" rIns="90325" bIns="45150" anchor="t" anchorCtr="0">
            <a:noAutofit/>
          </a:bodyPr>
          <a:lstStyle/>
          <a:p>
            <a:pPr marL="0" marR="0" lvl="0" indent="0" algn="r" rtl="0">
              <a:spcBef>
                <a:spcPts val="0"/>
              </a:spcBef>
              <a:spcAft>
                <a:spcPts val="0"/>
              </a:spcAft>
              <a:buNone/>
            </a:pPr>
            <a:r>
              <a:rPr lang="en-US" sz="1200" b="0" i="0" u="none" strike="noStrike" cap="none">
                <a:solidFill>
                  <a:schemeClr val="dk1"/>
                </a:solidFill>
                <a:latin typeface="Arial"/>
                <a:ea typeface="Arial"/>
                <a:cs typeface="Arial"/>
                <a:sym typeface="Arial"/>
              </a:rPr>
              <a:t>3/4/20252011-10-19 </a:t>
            </a:r>
            <a:endParaRPr/>
          </a:p>
        </p:txBody>
      </p:sp>
      <p:sp>
        <p:nvSpPr>
          <p:cNvPr id="115" name="Google Shape;115;p4:notes"/>
          <p:cNvSpPr txBox="1"/>
          <p:nvPr/>
        </p:nvSpPr>
        <p:spPr>
          <a:xfrm>
            <a:off x="3849225" y="9408424"/>
            <a:ext cx="2943708" cy="496006"/>
          </a:xfrm>
          <a:prstGeom prst="rect">
            <a:avLst/>
          </a:prstGeom>
          <a:noFill/>
          <a:ln>
            <a:noFill/>
          </a:ln>
        </p:spPr>
        <p:txBody>
          <a:bodyPr spcFirstLastPara="1" wrap="square" lIns="90325" tIns="45150" rIns="90325" bIns="4515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Arial"/>
                <a:ea typeface="Arial"/>
                <a:cs typeface="Arial"/>
                <a:sym typeface="Arial"/>
              </a:rPr>
              <a:t>18</a:t>
            </a:fld>
            <a:endParaRPr sz="1200" b="0" i="0" u="none" strike="noStrike" cap="none">
              <a:solidFill>
                <a:schemeClr val="dk1"/>
              </a:solidFill>
              <a:latin typeface="Arial"/>
              <a:ea typeface="Arial"/>
              <a:cs typeface="Arial"/>
              <a:sym typeface="Arial"/>
            </a:endParaRPr>
          </a:p>
        </p:txBody>
      </p:sp>
      <p:sp>
        <p:nvSpPr>
          <p:cNvPr id="116" name="Google Shape;116;p4:notes"/>
          <p:cNvSpPr txBox="1"/>
          <p:nvPr/>
        </p:nvSpPr>
        <p:spPr>
          <a:xfrm>
            <a:off x="1" y="0"/>
            <a:ext cx="2943709" cy="496006"/>
          </a:xfrm>
          <a:prstGeom prst="rect">
            <a:avLst/>
          </a:prstGeom>
          <a:noFill/>
          <a:ln>
            <a:noFill/>
          </a:ln>
        </p:spPr>
        <p:txBody>
          <a:bodyPr spcFirstLastPara="1" wrap="square" lIns="90325" tIns="45150" rIns="90325" bIns="45150" anchor="t" anchorCtr="0">
            <a:noAutofit/>
          </a:bodyPr>
          <a:lstStyle/>
          <a:p>
            <a:pPr marL="0" marR="0" lvl="0" indent="0" algn="l" rtl="0">
              <a:spcBef>
                <a:spcPts val="0"/>
              </a:spcBef>
              <a:spcAft>
                <a:spcPts val="0"/>
              </a:spcAft>
              <a:buNone/>
            </a:pPr>
            <a:r>
              <a:rPr lang="en-US" sz="1200" b="0" i="0" u="none" strike="noStrike" cap="none">
                <a:solidFill>
                  <a:schemeClr val="dk1"/>
                </a:solidFill>
                <a:latin typeface="Arial"/>
                <a:ea typeface="Arial"/>
                <a:cs typeface="Arial"/>
                <a:sym typeface="Arial"/>
              </a:rPr>
              <a:t>  </a:t>
            </a:r>
            <a:endParaRPr/>
          </a:p>
        </p:txBody>
      </p:sp>
      <p:sp>
        <p:nvSpPr>
          <p:cNvPr id="117" name="Google Shape;117;p4:notes"/>
          <p:cNvSpPr txBox="1"/>
          <p:nvPr/>
        </p:nvSpPr>
        <p:spPr>
          <a:xfrm>
            <a:off x="1" y="9408424"/>
            <a:ext cx="2943709" cy="496006"/>
          </a:xfrm>
          <a:prstGeom prst="rect">
            <a:avLst/>
          </a:prstGeom>
          <a:noFill/>
          <a:ln>
            <a:noFill/>
          </a:ln>
        </p:spPr>
        <p:txBody>
          <a:bodyPr spcFirstLastPara="1" wrap="square" lIns="90325" tIns="45150" rIns="90325" bIns="45150" anchor="b" anchorCtr="0">
            <a:noAutofit/>
          </a:bodyPr>
          <a:lstStyle/>
          <a:p>
            <a:pPr marL="0" marR="0" lvl="0" indent="0" algn="l" rtl="0">
              <a:spcBef>
                <a:spcPts val="0"/>
              </a:spcBef>
              <a:spcAft>
                <a:spcPts val="0"/>
              </a:spcAft>
              <a:buNone/>
            </a:pPr>
            <a:r>
              <a:rPr lang="en-US" sz="1200" b="0" i="0" u="none" strike="noStrike" cap="none">
                <a:solidFill>
                  <a:schemeClr val="dk1"/>
                </a:solidFill>
                <a:latin typeface="Arial"/>
                <a:ea typeface="Arial"/>
                <a:cs typeface="Arial"/>
                <a:sym typeface="Arial"/>
              </a:rPr>
              <a:t>  </a:t>
            </a:r>
            <a:endParaRPr/>
          </a:p>
        </p:txBody>
      </p:sp>
      <p:sp>
        <p:nvSpPr>
          <p:cNvPr id="118" name="Google Shape;118;p4:notes"/>
          <p:cNvSpPr txBox="1"/>
          <p:nvPr/>
        </p:nvSpPr>
        <p:spPr>
          <a:xfrm>
            <a:off x="0" y="0"/>
            <a:ext cx="2945275" cy="496006"/>
          </a:xfrm>
          <a:prstGeom prst="rect">
            <a:avLst/>
          </a:prstGeom>
          <a:noFill/>
          <a:ln>
            <a:noFill/>
          </a:ln>
        </p:spPr>
        <p:txBody>
          <a:bodyPr spcFirstLastPara="1" wrap="square" lIns="94575" tIns="47275" rIns="94575" bIns="47275" anchor="t" anchorCtr="0">
            <a:noAutofit/>
          </a:bodyPr>
          <a:lstStyle/>
          <a:p>
            <a:pPr marL="0" marR="0" lvl="0" indent="0" algn="l" rtl="0">
              <a:spcBef>
                <a:spcPts val="0"/>
              </a:spcBef>
              <a:spcAft>
                <a:spcPts val="0"/>
              </a:spcAft>
              <a:buNone/>
            </a:pPr>
            <a:r>
              <a:rPr lang="en-US" sz="1300" b="0" i="0" u="none" strike="noStrike" cap="none">
                <a:solidFill>
                  <a:schemeClr val="dk1"/>
                </a:solidFill>
                <a:latin typeface="Arial"/>
                <a:ea typeface="Arial"/>
                <a:cs typeface="Arial"/>
                <a:sym typeface="Arial"/>
              </a:rPr>
              <a:t>CRICKET_HOUSTON_CDMA_LTE_MEETING </a:t>
            </a:r>
            <a:endParaRPr/>
          </a:p>
        </p:txBody>
      </p:sp>
      <p:sp>
        <p:nvSpPr>
          <p:cNvPr id="119" name="Google Shape;119;p4:notes"/>
          <p:cNvSpPr txBox="1"/>
          <p:nvPr/>
        </p:nvSpPr>
        <p:spPr>
          <a:xfrm>
            <a:off x="0" y="9408424"/>
            <a:ext cx="2945275" cy="496006"/>
          </a:xfrm>
          <a:prstGeom prst="rect">
            <a:avLst/>
          </a:prstGeom>
          <a:noFill/>
          <a:ln>
            <a:noFill/>
          </a:ln>
        </p:spPr>
        <p:txBody>
          <a:bodyPr spcFirstLastPara="1" wrap="square" lIns="94575" tIns="47275" rIns="94575" bIns="47275" anchor="b" anchorCtr="0">
            <a:noAutofit/>
          </a:bodyPr>
          <a:lstStyle/>
          <a:p>
            <a:pPr marL="0" marR="0" lvl="0" indent="0" algn="l" rtl="0">
              <a:spcBef>
                <a:spcPts val="0"/>
              </a:spcBef>
              <a:spcAft>
                <a:spcPts val="0"/>
              </a:spcAft>
              <a:buNone/>
            </a:pPr>
            <a:r>
              <a:rPr lang="en-US" sz="1300" b="0" i="0" u="none" strike="noStrike" cap="none">
                <a:solidFill>
                  <a:schemeClr val="dk1"/>
                </a:solidFill>
                <a:latin typeface="Arial"/>
                <a:ea typeface="Arial"/>
                <a:cs typeface="Arial"/>
                <a:sym typeface="Arial"/>
              </a:rPr>
              <a:t> </a:t>
            </a:r>
            <a:endParaRPr/>
          </a:p>
        </p:txBody>
      </p:sp>
      <p:sp>
        <p:nvSpPr>
          <p:cNvPr id="120" name="Google Shape;120;p4:notes"/>
          <p:cNvSpPr txBox="1"/>
          <p:nvPr/>
        </p:nvSpPr>
        <p:spPr>
          <a:xfrm>
            <a:off x="3849225" y="9408424"/>
            <a:ext cx="2943708" cy="496006"/>
          </a:xfrm>
          <a:prstGeom prst="rect">
            <a:avLst/>
          </a:prstGeom>
          <a:noFill/>
          <a:ln>
            <a:noFill/>
          </a:ln>
        </p:spPr>
        <p:txBody>
          <a:bodyPr spcFirstLastPara="1" wrap="square" lIns="94575" tIns="47275" rIns="94575" bIns="47275" anchor="b" anchorCtr="0">
            <a:noAutofit/>
          </a:bodyPr>
          <a:lstStyle/>
          <a:p>
            <a:pPr marL="0" marR="0" lvl="0" indent="0" algn="r" rtl="0">
              <a:spcBef>
                <a:spcPts val="0"/>
              </a:spcBef>
              <a:spcAft>
                <a:spcPts val="0"/>
              </a:spcAft>
              <a:buNone/>
            </a:pPr>
            <a:fld id="{00000000-1234-1234-1234-123412341234}" type="slidenum">
              <a:rPr lang="en-US" sz="1300" b="0" i="0" u="none" strike="noStrike" cap="none">
                <a:solidFill>
                  <a:schemeClr val="dk1"/>
                </a:solidFill>
                <a:latin typeface="Arial"/>
                <a:ea typeface="Arial"/>
                <a:cs typeface="Arial"/>
                <a:sym typeface="Arial"/>
              </a:rPr>
              <a:t>18</a:t>
            </a:fld>
            <a:endParaRPr sz="1300" b="0" i="0" u="none" strike="noStrike" cap="none">
              <a:solidFill>
                <a:schemeClr val="dk1"/>
              </a:solidFill>
              <a:latin typeface="Arial"/>
              <a:ea typeface="Arial"/>
              <a:cs typeface="Arial"/>
              <a:sym typeface="Arial"/>
            </a:endParaRPr>
          </a:p>
        </p:txBody>
      </p:sp>
      <p:sp>
        <p:nvSpPr>
          <p:cNvPr id="121" name="Google Shape;121;p4:notes"/>
          <p:cNvSpPr>
            <a:spLocks noGrp="1" noRot="1" noChangeAspect="1"/>
          </p:cNvSpPr>
          <p:nvPr>
            <p:ph type="sldImg" idx="2"/>
          </p:nvPr>
        </p:nvSpPr>
        <p:spPr>
          <a:xfrm>
            <a:off x="101600" y="744538"/>
            <a:ext cx="6596063" cy="37115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22" name="Google Shape;122;p4:notes"/>
          <p:cNvSpPr txBox="1">
            <a:spLocks noGrp="1"/>
          </p:cNvSpPr>
          <p:nvPr>
            <p:ph type="body" idx="1"/>
          </p:nvPr>
        </p:nvSpPr>
        <p:spPr>
          <a:xfrm>
            <a:off x="678354" y="4704212"/>
            <a:ext cx="5437792" cy="4457778"/>
          </a:xfrm>
          <a:prstGeom prst="rect">
            <a:avLst/>
          </a:prstGeom>
          <a:noFill/>
          <a:ln>
            <a:noFill/>
          </a:ln>
        </p:spPr>
        <p:txBody>
          <a:bodyPr spcFirstLastPara="1" wrap="square" lIns="94575" tIns="47275" rIns="94575" bIns="47275" anchor="t" anchorCtr="0">
            <a:noAutofit/>
          </a:bodyPr>
          <a:lstStyle/>
          <a:p>
            <a:pPr marL="0" lvl="0" indent="0" algn="l" rtl="0">
              <a:spcBef>
                <a:spcPts val="0"/>
              </a:spcBef>
              <a:spcAft>
                <a:spcPts val="0"/>
              </a:spcAft>
              <a:buNone/>
            </a:pPr>
            <a:endParaRPr sz="2000"/>
          </a:p>
        </p:txBody>
      </p:sp>
      <p:sp>
        <p:nvSpPr>
          <p:cNvPr id="123" name="Google Shape;123;p4:notes"/>
          <p:cNvSpPr txBox="1"/>
          <p:nvPr/>
        </p:nvSpPr>
        <p:spPr>
          <a:xfrm>
            <a:off x="3849225" y="9408424"/>
            <a:ext cx="2943708" cy="496006"/>
          </a:xfrm>
          <a:prstGeom prst="rect">
            <a:avLst/>
          </a:prstGeom>
          <a:noFill/>
          <a:ln>
            <a:noFill/>
          </a:ln>
        </p:spPr>
        <p:txBody>
          <a:bodyPr spcFirstLastPara="1" wrap="square" lIns="94575" tIns="47275" rIns="94575" bIns="47275" anchor="b" anchorCtr="0">
            <a:noAutofit/>
          </a:bodyPr>
          <a:lstStyle/>
          <a:p>
            <a:pPr marL="0" marR="0" lvl="0" indent="0" algn="r" rtl="0">
              <a:spcBef>
                <a:spcPts val="0"/>
              </a:spcBef>
              <a:spcAft>
                <a:spcPts val="0"/>
              </a:spcAft>
              <a:buNone/>
            </a:pPr>
            <a:fld id="{00000000-1234-1234-1234-123412341234}" type="slidenum">
              <a:rPr lang="en-US" sz="1300" b="0" i="0" u="none" strike="noStrike" cap="none">
                <a:solidFill>
                  <a:schemeClr val="dk1"/>
                </a:solidFill>
                <a:latin typeface="Arial"/>
                <a:ea typeface="Arial"/>
                <a:cs typeface="Arial"/>
                <a:sym typeface="Arial"/>
              </a:rPr>
              <a:t>18</a:t>
            </a:fld>
            <a:endParaRPr sz="1300" b="0" i="0" u="none" strike="noStrike" cap="none">
              <a:solidFill>
                <a:schemeClr val="dk1"/>
              </a:solidFill>
              <a:latin typeface="Arial"/>
              <a:ea typeface="Arial"/>
              <a:cs typeface="Arial"/>
              <a:sym typeface="Arial"/>
            </a:endParaRPr>
          </a:p>
        </p:txBody>
      </p:sp>
      <p:sp>
        <p:nvSpPr>
          <p:cNvPr id="124" name="Google Shape;124;p4:notes"/>
          <p:cNvSpPr txBox="1"/>
          <p:nvPr/>
        </p:nvSpPr>
        <p:spPr>
          <a:xfrm>
            <a:off x="0" y="0"/>
            <a:ext cx="2945275" cy="496006"/>
          </a:xfrm>
          <a:prstGeom prst="rect">
            <a:avLst/>
          </a:prstGeom>
          <a:noFill/>
          <a:ln>
            <a:noFill/>
          </a:ln>
        </p:spPr>
        <p:txBody>
          <a:bodyPr spcFirstLastPara="1" wrap="square" lIns="94575" tIns="47275" rIns="94575" bIns="47275" anchor="t" anchorCtr="0">
            <a:noAutofit/>
          </a:bodyPr>
          <a:lstStyle/>
          <a:p>
            <a:pPr marL="0" marR="0" lvl="0" indent="0" algn="l" rtl="0">
              <a:spcBef>
                <a:spcPts val="0"/>
              </a:spcBef>
              <a:spcAft>
                <a:spcPts val="0"/>
              </a:spcAft>
              <a:buNone/>
            </a:pPr>
            <a:r>
              <a:rPr lang="en-US" sz="1300" b="0" i="0" u="none" strike="noStrike" cap="none">
                <a:solidFill>
                  <a:schemeClr val="dk1"/>
                </a:solidFill>
                <a:latin typeface="Arial"/>
                <a:ea typeface="Arial"/>
                <a:cs typeface="Arial"/>
                <a:sym typeface="Arial"/>
              </a:rPr>
              <a:t>CDMA_LTE_STEERING_MEETING </a:t>
            </a:r>
            <a:endParaRPr/>
          </a:p>
        </p:txBody>
      </p:sp>
      <p:sp>
        <p:nvSpPr>
          <p:cNvPr id="125" name="Google Shape;125;p4:notes"/>
          <p:cNvSpPr txBox="1"/>
          <p:nvPr/>
        </p:nvSpPr>
        <p:spPr>
          <a:xfrm>
            <a:off x="0" y="9408424"/>
            <a:ext cx="2945275" cy="496006"/>
          </a:xfrm>
          <a:prstGeom prst="rect">
            <a:avLst/>
          </a:prstGeom>
          <a:noFill/>
          <a:ln>
            <a:noFill/>
          </a:ln>
        </p:spPr>
        <p:txBody>
          <a:bodyPr spcFirstLastPara="1" wrap="square" lIns="94575" tIns="47275" rIns="94575" bIns="47275" anchor="b" anchorCtr="0">
            <a:noAutofit/>
          </a:bodyPr>
          <a:lstStyle/>
          <a:p>
            <a:pPr marL="0" marR="0" lvl="0" indent="0" algn="l" rtl="0">
              <a:spcBef>
                <a:spcPts val="0"/>
              </a:spcBef>
              <a:spcAft>
                <a:spcPts val="0"/>
              </a:spcAft>
              <a:buNone/>
            </a:pPr>
            <a:r>
              <a:rPr lang="en-US" sz="1300" b="0" i="0" u="none" strike="noStrike" cap="none">
                <a:solidFill>
                  <a:schemeClr val="dk1"/>
                </a:solidFill>
                <a:latin typeface="Arial"/>
                <a:ea typeface="Arial"/>
                <a:cs typeface="Arial"/>
                <a:sym typeface="Arial"/>
              </a:rPr>
              <a:t> </a:t>
            </a:r>
            <a:endParaRPr/>
          </a:p>
        </p:txBody>
      </p:sp>
      <p:sp>
        <p:nvSpPr>
          <p:cNvPr id="126" name="Google Shape;126;p4:notes"/>
          <p:cNvSpPr txBox="1"/>
          <p:nvPr/>
        </p:nvSpPr>
        <p:spPr>
          <a:xfrm>
            <a:off x="3849225" y="0"/>
            <a:ext cx="2943708" cy="496006"/>
          </a:xfrm>
          <a:prstGeom prst="rect">
            <a:avLst/>
          </a:prstGeom>
          <a:noFill/>
          <a:ln>
            <a:noFill/>
          </a:ln>
        </p:spPr>
        <p:txBody>
          <a:bodyPr spcFirstLastPara="1" wrap="square" lIns="94575" tIns="47275" rIns="94575" bIns="47275" anchor="t" anchorCtr="0">
            <a:noAutofit/>
          </a:bodyPr>
          <a:lstStyle/>
          <a:p>
            <a:pPr marL="0" marR="0" lvl="0" indent="0" algn="r" rtl="0">
              <a:spcBef>
                <a:spcPts val="0"/>
              </a:spcBef>
              <a:spcAft>
                <a:spcPts val="0"/>
              </a:spcAft>
              <a:buNone/>
            </a:pPr>
            <a:r>
              <a:rPr lang="en-US" sz="1300" b="0" i="0" u="none" strike="noStrike" cap="none">
                <a:solidFill>
                  <a:schemeClr val="dk1"/>
                </a:solidFill>
                <a:latin typeface="Arial"/>
                <a:ea typeface="Arial"/>
                <a:cs typeface="Arial"/>
                <a:sym typeface="Arial"/>
              </a:rPr>
              <a:t>2012-06-13 </a:t>
            </a:r>
            <a:endParaRPr/>
          </a:p>
        </p:txBody>
      </p:sp>
      <p:sp>
        <p:nvSpPr>
          <p:cNvPr id="127" name="Google Shape;127;p4:notes"/>
          <p:cNvSpPr txBox="1">
            <a:spLocks noGrp="1"/>
          </p:cNvSpPr>
          <p:nvPr>
            <p:ph type="sldNum" idx="12"/>
          </p:nvPr>
        </p:nvSpPr>
        <p:spPr>
          <a:xfrm>
            <a:off x="3849688" y="9409113"/>
            <a:ext cx="2943225" cy="495300"/>
          </a:xfrm>
          <a:prstGeom prst="rect">
            <a:avLst/>
          </a:prstGeom>
          <a:noFill/>
          <a:ln>
            <a:noFill/>
          </a:ln>
        </p:spPr>
        <p:txBody>
          <a:bodyPr spcFirstLastPara="1" wrap="square" lIns="90325" tIns="45150" rIns="90325" bIns="45150" anchor="b" anchorCtr="0">
            <a:noAutofit/>
          </a:bodyPr>
          <a:lstStyle/>
          <a:p>
            <a:pPr marL="0" lvl="0" indent="0" algn="r" rtl="0">
              <a:spcBef>
                <a:spcPts val="0"/>
              </a:spcBef>
              <a:spcAft>
                <a:spcPts val="0"/>
              </a:spcAft>
              <a:buNone/>
            </a:pPr>
            <a:fld id="{00000000-1234-1234-1234-123412341234}" type="slidenum">
              <a:rPr lang="en-US"/>
              <a:t>18</a:t>
            </a:fld>
            <a:endParaRPr/>
          </a:p>
        </p:txBody>
      </p:sp>
      <p:sp>
        <p:nvSpPr>
          <p:cNvPr id="128" name="Google Shape;128;p4:notes"/>
          <p:cNvSpPr txBox="1">
            <a:spLocks noGrp="1"/>
          </p:cNvSpPr>
          <p:nvPr>
            <p:ph type="hdr" idx="3"/>
          </p:nvPr>
        </p:nvSpPr>
        <p:spPr>
          <a:xfrm>
            <a:off x="0" y="0"/>
            <a:ext cx="2943225" cy="495300"/>
          </a:xfrm>
          <a:prstGeom prst="rect">
            <a:avLst/>
          </a:prstGeom>
          <a:noFill/>
          <a:ln>
            <a:noFill/>
          </a:ln>
        </p:spPr>
        <p:txBody>
          <a:bodyPr spcFirstLastPara="1" wrap="square" lIns="90325" tIns="45150" rIns="90325" bIns="45150" anchor="t" anchorCtr="0">
            <a:noAutofit/>
          </a:bodyPr>
          <a:lstStyle/>
          <a:p>
            <a:pPr marL="0" lvl="0" indent="0" algn="l" rtl="0">
              <a:spcBef>
                <a:spcPts val="0"/>
              </a:spcBef>
              <a:spcAft>
                <a:spcPts val="0"/>
              </a:spcAft>
              <a:buNone/>
            </a:pPr>
            <a:r>
              <a:rPr lang="en-US"/>
              <a:t>USCC VoLTE Exec Report 2016-4-6 </a:t>
            </a:r>
            <a:endParaRPr/>
          </a:p>
        </p:txBody>
      </p:sp>
      <p:sp>
        <p:nvSpPr>
          <p:cNvPr id="129" name="Google Shape;129;p4:notes"/>
          <p:cNvSpPr txBox="1">
            <a:spLocks noGrp="1"/>
          </p:cNvSpPr>
          <p:nvPr>
            <p:ph type="ftr" idx="11"/>
          </p:nvPr>
        </p:nvSpPr>
        <p:spPr>
          <a:xfrm>
            <a:off x="0" y="9409113"/>
            <a:ext cx="2943225" cy="495300"/>
          </a:xfrm>
          <a:prstGeom prst="rect">
            <a:avLst/>
          </a:prstGeom>
          <a:noFill/>
          <a:ln>
            <a:noFill/>
          </a:ln>
        </p:spPr>
        <p:txBody>
          <a:bodyPr spcFirstLastPara="1" wrap="square" lIns="90325" tIns="45150" rIns="90325" bIns="45150" anchor="b" anchorCtr="0">
            <a:noAutofit/>
          </a:bodyPr>
          <a:lstStyle/>
          <a:p>
            <a:pPr marL="0" lvl="0" indent="0" algn="l" rtl="0">
              <a:spcBef>
                <a:spcPts val="0"/>
              </a:spcBef>
              <a:spcAft>
                <a:spcPts val="0"/>
              </a:spcAft>
              <a:buNone/>
            </a:pPr>
            <a:r>
              <a:rPr lang="en-US"/>
              <a:t>© Ericsson AB 2016 </a:t>
            </a:r>
            <a:endParaRPr/>
          </a:p>
        </p:txBody>
      </p:sp>
      <p:sp>
        <p:nvSpPr>
          <p:cNvPr id="130" name="Google Shape;130;p4:notes"/>
          <p:cNvSpPr txBox="1">
            <a:spLocks noGrp="1"/>
          </p:cNvSpPr>
          <p:nvPr>
            <p:ph type="dt" idx="10"/>
          </p:nvPr>
        </p:nvSpPr>
        <p:spPr>
          <a:xfrm>
            <a:off x="3849688" y="0"/>
            <a:ext cx="2943225" cy="495300"/>
          </a:xfrm>
          <a:prstGeom prst="rect">
            <a:avLst/>
          </a:prstGeom>
          <a:noFill/>
          <a:ln>
            <a:noFill/>
          </a:ln>
        </p:spPr>
        <p:txBody>
          <a:bodyPr spcFirstLastPara="1" wrap="square" lIns="90325" tIns="45150" rIns="90325" bIns="45150" anchor="t" anchorCtr="0">
            <a:noAutofit/>
          </a:bodyPr>
          <a:lstStyle/>
          <a:p>
            <a:pPr marL="0" lvl="0" indent="0" algn="r" rtl="0">
              <a:spcBef>
                <a:spcPts val="0"/>
              </a:spcBef>
              <a:spcAft>
                <a:spcPts val="0"/>
              </a:spcAft>
              <a:buNone/>
            </a:pPr>
            <a:r>
              <a:rPr lang="en-US"/>
              <a:t>2016-04-07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10:notes"/>
          <p:cNvSpPr txBox="1">
            <a:spLocks noGrp="1"/>
          </p:cNvSpPr>
          <p:nvPr>
            <p:ph type="body" idx="1"/>
          </p:nvPr>
        </p:nvSpPr>
        <p:spPr>
          <a:xfrm>
            <a:off x="679450" y="4705350"/>
            <a:ext cx="5435600" cy="4457700"/>
          </a:xfrm>
          <a:prstGeom prst="rect">
            <a:avLst/>
          </a:prstGeom>
        </p:spPr>
        <p:txBody>
          <a:bodyPr spcFirstLastPara="1" wrap="square" lIns="90325" tIns="45150" rIns="90325" bIns="45150" anchor="t" anchorCtr="0">
            <a:noAutofit/>
          </a:bodyPr>
          <a:lstStyle/>
          <a:p>
            <a:pPr marL="0" lvl="0" indent="0" algn="l" rtl="0">
              <a:spcBef>
                <a:spcPts val="360"/>
              </a:spcBef>
              <a:spcAft>
                <a:spcPts val="0"/>
              </a:spcAft>
              <a:buNone/>
            </a:pPr>
            <a:endParaRPr/>
          </a:p>
        </p:txBody>
      </p:sp>
      <p:sp>
        <p:nvSpPr>
          <p:cNvPr id="152" name="Google Shape;152;p10:notes"/>
          <p:cNvSpPr>
            <a:spLocks noGrp="1" noRot="1" noChangeAspect="1"/>
          </p:cNvSpPr>
          <p:nvPr>
            <p:ph type="sldImg" idx="2"/>
          </p:nvPr>
        </p:nvSpPr>
        <p:spPr>
          <a:xfrm>
            <a:off x="95250" y="742950"/>
            <a:ext cx="6604000" cy="3714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11:notes"/>
          <p:cNvSpPr txBox="1">
            <a:spLocks noGrp="1"/>
          </p:cNvSpPr>
          <p:nvPr>
            <p:ph type="body" idx="1"/>
          </p:nvPr>
        </p:nvSpPr>
        <p:spPr>
          <a:xfrm>
            <a:off x="679450" y="4705350"/>
            <a:ext cx="5435600" cy="4457700"/>
          </a:xfrm>
          <a:prstGeom prst="rect">
            <a:avLst/>
          </a:prstGeom>
        </p:spPr>
        <p:txBody>
          <a:bodyPr spcFirstLastPara="1" wrap="square" lIns="90325" tIns="45150" rIns="90325" bIns="45150" anchor="t" anchorCtr="0">
            <a:noAutofit/>
          </a:bodyPr>
          <a:lstStyle/>
          <a:p>
            <a:pPr marL="0" lvl="0" indent="0" algn="l" rtl="0">
              <a:spcBef>
                <a:spcPts val="360"/>
              </a:spcBef>
              <a:spcAft>
                <a:spcPts val="0"/>
              </a:spcAft>
              <a:buNone/>
            </a:pPr>
            <a:endParaRPr/>
          </a:p>
        </p:txBody>
      </p:sp>
      <p:sp>
        <p:nvSpPr>
          <p:cNvPr id="158" name="Google Shape;158;p11:notes"/>
          <p:cNvSpPr>
            <a:spLocks noGrp="1" noRot="1" noChangeAspect="1"/>
          </p:cNvSpPr>
          <p:nvPr>
            <p:ph type="sldImg" idx="2"/>
          </p:nvPr>
        </p:nvSpPr>
        <p:spPr>
          <a:xfrm>
            <a:off x="95250" y="742950"/>
            <a:ext cx="6604000" cy="3714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33fa7236888_2_0:notes"/>
          <p:cNvSpPr txBox="1">
            <a:spLocks noGrp="1"/>
          </p:cNvSpPr>
          <p:nvPr>
            <p:ph type="sldNum" idx="12"/>
          </p:nvPr>
        </p:nvSpPr>
        <p:spPr>
          <a:xfrm>
            <a:off x="3849688" y="9409113"/>
            <a:ext cx="2943300" cy="495300"/>
          </a:xfrm>
          <a:prstGeom prst="rect">
            <a:avLst/>
          </a:prstGeom>
        </p:spPr>
        <p:txBody>
          <a:bodyPr spcFirstLastPara="1" wrap="square" lIns="90325" tIns="45150" rIns="90325" bIns="4515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21</a:t>
            </a:fld>
            <a:endParaRPr/>
          </a:p>
        </p:txBody>
      </p:sp>
      <p:sp>
        <p:nvSpPr>
          <p:cNvPr id="164" name="Google Shape;164;g33fa7236888_2_0:notes"/>
          <p:cNvSpPr>
            <a:spLocks noGrp="1" noRot="1" noChangeAspect="1"/>
          </p:cNvSpPr>
          <p:nvPr>
            <p:ph type="sldImg" idx="2"/>
          </p:nvPr>
        </p:nvSpPr>
        <p:spPr>
          <a:xfrm>
            <a:off x="95250" y="742950"/>
            <a:ext cx="6604000" cy="37147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33fa7236888_2_0:notes"/>
          <p:cNvSpPr txBox="1">
            <a:spLocks noGrp="1"/>
          </p:cNvSpPr>
          <p:nvPr>
            <p:ph type="body" idx="1"/>
          </p:nvPr>
        </p:nvSpPr>
        <p:spPr>
          <a:xfrm>
            <a:off x="679450" y="4705350"/>
            <a:ext cx="5435700" cy="4457700"/>
          </a:xfrm>
          <a:prstGeom prst="rect">
            <a:avLst/>
          </a:prstGeom>
        </p:spPr>
        <p:txBody>
          <a:bodyPr spcFirstLastPara="1" wrap="square" lIns="90325" tIns="45150" rIns="90325" bIns="45150" anchor="t" anchorCtr="0">
            <a:noAutofit/>
          </a:bodyPr>
          <a:lstStyle/>
          <a:p>
            <a:pPr marL="0" lvl="0" indent="0" algn="l" rtl="0">
              <a:spcBef>
                <a:spcPts val="36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3333d55ca14_0_0:notes"/>
          <p:cNvSpPr txBox="1">
            <a:spLocks noGrp="1"/>
          </p:cNvSpPr>
          <p:nvPr>
            <p:ph type="sldNum" idx="12"/>
          </p:nvPr>
        </p:nvSpPr>
        <p:spPr>
          <a:xfrm>
            <a:off x="3849688" y="9409113"/>
            <a:ext cx="2943300" cy="495300"/>
          </a:xfrm>
          <a:prstGeom prst="rect">
            <a:avLst/>
          </a:prstGeom>
        </p:spPr>
        <p:txBody>
          <a:bodyPr spcFirstLastPara="1" wrap="square" lIns="90325" tIns="45150" rIns="90325" bIns="4515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22</a:t>
            </a:fld>
            <a:endParaRPr/>
          </a:p>
        </p:txBody>
      </p:sp>
      <p:sp>
        <p:nvSpPr>
          <p:cNvPr id="172" name="Google Shape;172;g3333d55ca14_0_0:notes"/>
          <p:cNvSpPr>
            <a:spLocks noGrp="1" noRot="1" noChangeAspect="1"/>
          </p:cNvSpPr>
          <p:nvPr>
            <p:ph type="sldImg" idx="2"/>
          </p:nvPr>
        </p:nvSpPr>
        <p:spPr>
          <a:xfrm>
            <a:off x="95250" y="742950"/>
            <a:ext cx="6604000" cy="37147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3333d55ca14_0_0:notes"/>
          <p:cNvSpPr txBox="1">
            <a:spLocks noGrp="1"/>
          </p:cNvSpPr>
          <p:nvPr>
            <p:ph type="body" idx="1"/>
          </p:nvPr>
        </p:nvSpPr>
        <p:spPr>
          <a:xfrm>
            <a:off x="679450" y="4705350"/>
            <a:ext cx="5435700" cy="4457700"/>
          </a:xfrm>
          <a:prstGeom prst="rect">
            <a:avLst/>
          </a:prstGeom>
        </p:spPr>
        <p:txBody>
          <a:bodyPr spcFirstLastPara="1" wrap="square" lIns="90325" tIns="45150" rIns="90325" bIns="45150" anchor="t" anchorCtr="0">
            <a:noAutofit/>
          </a:bodyPr>
          <a:lstStyle/>
          <a:p>
            <a:pPr marL="0" lvl="0" indent="0" algn="l" rtl="0">
              <a:spcBef>
                <a:spcPts val="36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3333d55ca14_0_6:notes"/>
          <p:cNvSpPr txBox="1">
            <a:spLocks noGrp="1"/>
          </p:cNvSpPr>
          <p:nvPr>
            <p:ph type="sldNum" idx="12"/>
          </p:nvPr>
        </p:nvSpPr>
        <p:spPr>
          <a:xfrm>
            <a:off x="3849688" y="9409113"/>
            <a:ext cx="2943300" cy="495300"/>
          </a:xfrm>
          <a:prstGeom prst="rect">
            <a:avLst/>
          </a:prstGeom>
        </p:spPr>
        <p:txBody>
          <a:bodyPr spcFirstLastPara="1" wrap="square" lIns="90325" tIns="45150" rIns="90325" bIns="4515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23</a:t>
            </a:fld>
            <a:endParaRPr/>
          </a:p>
        </p:txBody>
      </p:sp>
      <p:sp>
        <p:nvSpPr>
          <p:cNvPr id="179" name="Google Shape;179;g3333d55ca14_0_6:notes"/>
          <p:cNvSpPr>
            <a:spLocks noGrp="1" noRot="1" noChangeAspect="1"/>
          </p:cNvSpPr>
          <p:nvPr>
            <p:ph type="sldImg" idx="2"/>
          </p:nvPr>
        </p:nvSpPr>
        <p:spPr>
          <a:xfrm>
            <a:off x="95250" y="742950"/>
            <a:ext cx="6604000" cy="37147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3333d55ca14_0_6:notes"/>
          <p:cNvSpPr txBox="1">
            <a:spLocks noGrp="1"/>
          </p:cNvSpPr>
          <p:nvPr>
            <p:ph type="body" idx="1"/>
          </p:nvPr>
        </p:nvSpPr>
        <p:spPr>
          <a:xfrm>
            <a:off x="679450" y="4705350"/>
            <a:ext cx="5435700" cy="4457700"/>
          </a:xfrm>
          <a:prstGeom prst="rect">
            <a:avLst/>
          </a:prstGeom>
        </p:spPr>
        <p:txBody>
          <a:bodyPr spcFirstLastPara="1" wrap="square" lIns="90325" tIns="45150" rIns="90325" bIns="45150" anchor="t" anchorCtr="0">
            <a:noAutofit/>
          </a:bodyPr>
          <a:lstStyle/>
          <a:p>
            <a:pPr marL="0" lvl="0" indent="0" algn="l" rtl="0">
              <a:spcBef>
                <a:spcPts val="36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33fa572064d_0_0:notes"/>
          <p:cNvSpPr txBox="1">
            <a:spLocks noGrp="1"/>
          </p:cNvSpPr>
          <p:nvPr>
            <p:ph type="sldNum" idx="12"/>
          </p:nvPr>
        </p:nvSpPr>
        <p:spPr>
          <a:xfrm>
            <a:off x="3849688" y="9409113"/>
            <a:ext cx="2943300" cy="495300"/>
          </a:xfrm>
          <a:prstGeom prst="rect">
            <a:avLst/>
          </a:prstGeom>
        </p:spPr>
        <p:txBody>
          <a:bodyPr spcFirstLastPara="1" wrap="square" lIns="90325" tIns="45150" rIns="90325" bIns="4515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24</a:t>
            </a:fld>
            <a:endParaRPr/>
          </a:p>
        </p:txBody>
      </p:sp>
      <p:sp>
        <p:nvSpPr>
          <p:cNvPr id="186" name="Google Shape;186;g33fa572064d_0_0:notes"/>
          <p:cNvSpPr>
            <a:spLocks noGrp="1" noRot="1" noChangeAspect="1"/>
          </p:cNvSpPr>
          <p:nvPr>
            <p:ph type="sldImg" idx="2"/>
          </p:nvPr>
        </p:nvSpPr>
        <p:spPr>
          <a:xfrm>
            <a:off x="95250" y="742950"/>
            <a:ext cx="6604000" cy="37147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33fa572064d_0_0:notes"/>
          <p:cNvSpPr txBox="1">
            <a:spLocks noGrp="1"/>
          </p:cNvSpPr>
          <p:nvPr>
            <p:ph type="body" idx="1"/>
          </p:nvPr>
        </p:nvSpPr>
        <p:spPr>
          <a:xfrm>
            <a:off x="679450" y="4705350"/>
            <a:ext cx="5435700" cy="4457700"/>
          </a:xfrm>
          <a:prstGeom prst="rect">
            <a:avLst/>
          </a:prstGeom>
        </p:spPr>
        <p:txBody>
          <a:bodyPr spcFirstLastPara="1" wrap="square" lIns="90325" tIns="45150" rIns="90325" bIns="45150" anchor="t" anchorCtr="0">
            <a:noAutofit/>
          </a:bodyPr>
          <a:lstStyle/>
          <a:p>
            <a:pPr marL="0" lvl="0" indent="0" algn="l" rtl="0">
              <a:spcBef>
                <a:spcPts val="36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28C713-C9BE-B32A-2858-0BE19F0367A2}"/>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966C76CA-B11D-B43E-A7AF-0FB5BA9BEAD3}"/>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62AC1E71-4EE3-A365-A172-AB32CD3079C2}"/>
              </a:ext>
            </a:extLst>
          </p:cNvPr>
          <p:cNvSpPr>
            <a:spLocks noGrp="1"/>
          </p:cNvSpPr>
          <p:nvPr>
            <p:ph type="body" idx="1"/>
          </p:nvPr>
        </p:nvSpPr>
        <p:spPr/>
        <p:txBody>
          <a:bodyPr/>
          <a:lstStyle/>
          <a:p>
            <a:endParaRPr lang="zh-CN" altLang="en-US" dirty="0"/>
          </a:p>
        </p:txBody>
      </p:sp>
      <p:sp>
        <p:nvSpPr>
          <p:cNvPr id="4" name="日期占位符 3">
            <a:extLst>
              <a:ext uri="{FF2B5EF4-FFF2-40B4-BE49-F238E27FC236}">
                <a16:creationId xmlns:a16="http://schemas.microsoft.com/office/drawing/2014/main" id="{EF389DDD-114B-702D-97C0-4453A72F6171}"/>
              </a:ext>
            </a:extLst>
          </p:cNvPr>
          <p:cNvSpPr>
            <a:spLocks noGrp="1"/>
          </p:cNvSpPr>
          <p:nvPr>
            <p:ph type="dt" idx="1"/>
          </p:nvPr>
        </p:nvSpPr>
        <p:spPr/>
        <p:txBody>
          <a:bodyPr/>
          <a:lstStyle/>
          <a:p>
            <a:pPr>
              <a:defRPr/>
            </a:pPr>
            <a:r>
              <a:rPr lang="en-US"/>
              <a:t>Sep 2015 </a:t>
            </a:r>
            <a:endParaRPr lang="en-US" dirty="0"/>
          </a:p>
        </p:txBody>
      </p:sp>
      <p:sp>
        <p:nvSpPr>
          <p:cNvPr id="5" name="灯片编号占位符 4">
            <a:extLst>
              <a:ext uri="{FF2B5EF4-FFF2-40B4-BE49-F238E27FC236}">
                <a16:creationId xmlns:a16="http://schemas.microsoft.com/office/drawing/2014/main" id="{BAF7BA72-F9A0-B96F-1282-796BFF8F1EE8}"/>
              </a:ext>
            </a:extLst>
          </p:cNvPr>
          <p:cNvSpPr>
            <a:spLocks noGrp="1"/>
          </p:cNvSpPr>
          <p:nvPr>
            <p:ph type="sldNum" sz="quarter" idx="5"/>
          </p:nvPr>
        </p:nvSpPr>
        <p:spPr/>
        <p:txBody>
          <a:bodyPr/>
          <a:lstStyle/>
          <a:p>
            <a:pPr>
              <a:defRPr/>
            </a:pPr>
            <a:fld id="{0A12874B-BFCD-4188-805E-E544D33EBD1F}" type="slidenum">
              <a:rPr lang="en-US" altLang="en-US" smtClean="0"/>
              <a:pPr>
                <a:defRPr/>
              </a:pPr>
              <a:t>25</a:t>
            </a:fld>
            <a:endParaRPr lang="en-US" altLang="en-US"/>
          </a:p>
        </p:txBody>
      </p:sp>
      <p:sp>
        <p:nvSpPr>
          <p:cNvPr id="6" name="页眉占位符 5">
            <a:extLst>
              <a:ext uri="{FF2B5EF4-FFF2-40B4-BE49-F238E27FC236}">
                <a16:creationId xmlns:a16="http://schemas.microsoft.com/office/drawing/2014/main" id="{0BE12B20-7326-F791-A797-206B336CCD20}"/>
              </a:ext>
            </a:extLst>
          </p:cNvPr>
          <p:cNvSpPr>
            <a:spLocks noGrp="1"/>
          </p:cNvSpPr>
          <p:nvPr>
            <p:ph type="hdr" sz="quarter"/>
          </p:nvPr>
        </p:nvSpPr>
        <p:spPr/>
        <p:txBody>
          <a:bodyPr/>
          <a:lstStyle/>
          <a:p>
            <a:pPr>
              <a:defRPr/>
            </a:pPr>
            <a:r>
              <a:rPr lang="en-US"/>
              <a:t>LION L2VPN </a:t>
            </a:r>
            <a:endParaRPr lang="en-US" dirty="0"/>
          </a:p>
        </p:txBody>
      </p:sp>
      <p:sp>
        <p:nvSpPr>
          <p:cNvPr id="7" name="页脚占位符 6">
            <a:extLst>
              <a:ext uri="{FF2B5EF4-FFF2-40B4-BE49-F238E27FC236}">
                <a16:creationId xmlns:a16="http://schemas.microsoft.com/office/drawing/2014/main" id="{566C73B0-38B4-8533-5302-7CD9868FC2C6}"/>
              </a:ext>
            </a:extLst>
          </p:cNvPr>
          <p:cNvSpPr>
            <a:spLocks noGrp="1"/>
          </p:cNvSpPr>
          <p:nvPr>
            <p:ph type="ftr" sz="quarter" idx="4"/>
          </p:nvPr>
        </p:nvSpPr>
        <p:spPr/>
        <p:txBody>
          <a:bodyPr/>
          <a:lstStyle/>
          <a:p>
            <a:pPr>
              <a:defRPr/>
            </a:pPr>
            <a:r>
              <a:rPr lang="da-DK" altLang="en-US"/>
              <a:t>© Ericsson AB 2015 </a:t>
            </a:r>
            <a:endParaRPr lang="en-US" altLang="en-US"/>
          </a:p>
        </p:txBody>
      </p:sp>
    </p:spTree>
    <p:extLst>
      <p:ext uri="{BB962C8B-B14F-4D97-AF65-F5344CB8AC3E}">
        <p14:creationId xmlns:p14="http://schemas.microsoft.com/office/powerpoint/2010/main" val="88699356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B9F20C-6DFF-CDF1-DB6A-56778664BACF}"/>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1009DF18-F641-A279-C441-FE528A0FE1A3}"/>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69E8F447-9D1A-B6F2-D16F-F569959DB372}"/>
              </a:ext>
            </a:extLst>
          </p:cNvPr>
          <p:cNvSpPr>
            <a:spLocks noGrp="1"/>
          </p:cNvSpPr>
          <p:nvPr>
            <p:ph type="body" idx="1"/>
          </p:nvPr>
        </p:nvSpPr>
        <p:spPr/>
        <p:txBody>
          <a:bodyPr/>
          <a:lstStyle/>
          <a:p>
            <a:endParaRPr lang="zh-CN" altLang="en-US" dirty="0"/>
          </a:p>
        </p:txBody>
      </p:sp>
      <p:sp>
        <p:nvSpPr>
          <p:cNvPr id="4" name="日期占位符 3">
            <a:extLst>
              <a:ext uri="{FF2B5EF4-FFF2-40B4-BE49-F238E27FC236}">
                <a16:creationId xmlns:a16="http://schemas.microsoft.com/office/drawing/2014/main" id="{FE107760-E2BB-7486-59F5-AE82850AF64C}"/>
              </a:ext>
            </a:extLst>
          </p:cNvPr>
          <p:cNvSpPr>
            <a:spLocks noGrp="1"/>
          </p:cNvSpPr>
          <p:nvPr>
            <p:ph type="dt" idx="1"/>
          </p:nvPr>
        </p:nvSpPr>
        <p:spPr/>
        <p:txBody>
          <a:bodyPr/>
          <a:lstStyle/>
          <a:p>
            <a:pPr>
              <a:defRPr/>
            </a:pPr>
            <a:r>
              <a:rPr lang="en-US"/>
              <a:t>Sep 2015 </a:t>
            </a:r>
            <a:endParaRPr lang="en-US" dirty="0"/>
          </a:p>
        </p:txBody>
      </p:sp>
      <p:sp>
        <p:nvSpPr>
          <p:cNvPr id="5" name="灯片编号占位符 4">
            <a:extLst>
              <a:ext uri="{FF2B5EF4-FFF2-40B4-BE49-F238E27FC236}">
                <a16:creationId xmlns:a16="http://schemas.microsoft.com/office/drawing/2014/main" id="{AEC6DB5A-CF50-E818-A1FB-C8A23A7F96DA}"/>
              </a:ext>
            </a:extLst>
          </p:cNvPr>
          <p:cNvSpPr>
            <a:spLocks noGrp="1"/>
          </p:cNvSpPr>
          <p:nvPr>
            <p:ph type="sldNum" sz="quarter" idx="5"/>
          </p:nvPr>
        </p:nvSpPr>
        <p:spPr/>
        <p:txBody>
          <a:bodyPr/>
          <a:lstStyle/>
          <a:p>
            <a:pPr>
              <a:defRPr/>
            </a:pPr>
            <a:fld id="{0A12874B-BFCD-4188-805E-E544D33EBD1F}" type="slidenum">
              <a:rPr lang="en-US" altLang="en-US" smtClean="0"/>
              <a:pPr>
                <a:defRPr/>
              </a:pPr>
              <a:t>26</a:t>
            </a:fld>
            <a:endParaRPr lang="en-US" altLang="en-US"/>
          </a:p>
        </p:txBody>
      </p:sp>
      <p:sp>
        <p:nvSpPr>
          <p:cNvPr id="6" name="页眉占位符 5">
            <a:extLst>
              <a:ext uri="{FF2B5EF4-FFF2-40B4-BE49-F238E27FC236}">
                <a16:creationId xmlns:a16="http://schemas.microsoft.com/office/drawing/2014/main" id="{217083D2-2FB4-214E-EF08-EC390BE27D1F}"/>
              </a:ext>
            </a:extLst>
          </p:cNvPr>
          <p:cNvSpPr>
            <a:spLocks noGrp="1"/>
          </p:cNvSpPr>
          <p:nvPr>
            <p:ph type="hdr" sz="quarter"/>
          </p:nvPr>
        </p:nvSpPr>
        <p:spPr/>
        <p:txBody>
          <a:bodyPr/>
          <a:lstStyle/>
          <a:p>
            <a:pPr>
              <a:defRPr/>
            </a:pPr>
            <a:r>
              <a:rPr lang="en-US"/>
              <a:t>LION L2VPN </a:t>
            </a:r>
            <a:endParaRPr lang="en-US" dirty="0"/>
          </a:p>
        </p:txBody>
      </p:sp>
      <p:sp>
        <p:nvSpPr>
          <p:cNvPr id="7" name="页脚占位符 6">
            <a:extLst>
              <a:ext uri="{FF2B5EF4-FFF2-40B4-BE49-F238E27FC236}">
                <a16:creationId xmlns:a16="http://schemas.microsoft.com/office/drawing/2014/main" id="{E0FFE595-5F4C-FF74-448A-02B3A5E1737C}"/>
              </a:ext>
            </a:extLst>
          </p:cNvPr>
          <p:cNvSpPr>
            <a:spLocks noGrp="1"/>
          </p:cNvSpPr>
          <p:nvPr>
            <p:ph type="ftr" sz="quarter" idx="4"/>
          </p:nvPr>
        </p:nvSpPr>
        <p:spPr/>
        <p:txBody>
          <a:bodyPr/>
          <a:lstStyle/>
          <a:p>
            <a:pPr>
              <a:defRPr/>
            </a:pPr>
            <a:r>
              <a:rPr lang="da-DK" altLang="en-US"/>
              <a:t>© Ericsson AB 2015 </a:t>
            </a:r>
            <a:endParaRPr lang="en-US" altLang="en-US"/>
          </a:p>
        </p:txBody>
      </p:sp>
    </p:spTree>
    <p:extLst>
      <p:ext uri="{BB962C8B-B14F-4D97-AF65-F5344CB8AC3E}">
        <p14:creationId xmlns:p14="http://schemas.microsoft.com/office/powerpoint/2010/main" val="12610778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333357119d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 name="Google Shape;104;g333357119d0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330"/>
              </a:spcBef>
              <a:spcAft>
                <a:spcPts val="0"/>
              </a:spcAft>
              <a:buNone/>
            </a:pPr>
            <a:r>
              <a:rPr lang="en-US" sz="1100" b="0" i="0" u="none" strike="noStrike" cap="none">
                <a:solidFill>
                  <a:srgbClr val="000000"/>
                </a:solidFill>
                <a:latin typeface="Arial"/>
                <a:ea typeface="Arial"/>
                <a:cs typeface="Arial"/>
                <a:sym typeface="Arial"/>
              </a:rPr>
              <a:t>Individual Picture of each member</a:t>
            </a:r>
            <a:endParaRPr/>
          </a:p>
          <a:p>
            <a:pPr marL="0" lvl="0" indent="0" algn="l" rtl="0">
              <a:spcBef>
                <a:spcPts val="330"/>
              </a:spcBef>
              <a:spcAft>
                <a:spcPts val="0"/>
              </a:spcAft>
              <a:buNone/>
            </a:pPr>
            <a:r>
              <a:rPr lang="en-US" sz="1100" b="0" i="0" u="none" strike="noStrike" cap="none">
                <a:solidFill>
                  <a:srgbClr val="000000"/>
                </a:solidFill>
                <a:latin typeface="Arial"/>
                <a:ea typeface="Arial"/>
                <a:cs typeface="Arial"/>
                <a:sym typeface="Arial"/>
              </a:rPr>
              <a:t>Hometown (city, state)</a:t>
            </a:r>
            <a:endParaRPr/>
          </a:p>
          <a:p>
            <a:pPr marL="0" lvl="0" indent="0" algn="l" rtl="0">
              <a:spcBef>
                <a:spcPts val="330"/>
              </a:spcBef>
              <a:spcAft>
                <a:spcPts val="0"/>
              </a:spcAft>
              <a:buNone/>
            </a:pPr>
            <a:r>
              <a:rPr lang="en-US" sz="1100" b="0" i="0" u="none" strike="noStrike" cap="none">
                <a:solidFill>
                  <a:srgbClr val="000000"/>
                </a:solidFill>
                <a:latin typeface="Arial"/>
                <a:ea typeface="Arial"/>
                <a:cs typeface="Arial"/>
                <a:sym typeface="Arial"/>
              </a:rPr>
              <a:t>Primary focus area or desired focus area</a:t>
            </a:r>
            <a:endParaRPr/>
          </a:p>
          <a:p>
            <a:pPr marL="0" lvl="0" indent="0" algn="l" rtl="0">
              <a:spcBef>
                <a:spcPts val="330"/>
              </a:spcBef>
              <a:spcAft>
                <a:spcPts val="0"/>
              </a:spcAft>
              <a:buNone/>
            </a:pPr>
            <a:r>
              <a:rPr lang="en-US" sz="1100" b="0" i="0" u="none" strike="noStrike" cap="none">
                <a:solidFill>
                  <a:srgbClr val="000000"/>
                </a:solidFill>
                <a:latin typeface="Arial"/>
                <a:ea typeface="Arial"/>
                <a:cs typeface="Arial"/>
                <a:sym typeface="Arial"/>
              </a:rPr>
              <a:t>Current internship position or job position (company is not needed)</a:t>
            </a:r>
            <a:endParaRPr/>
          </a:p>
          <a:p>
            <a:pPr marL="0" lvl="0" indent="0" algn="l" rtl="0">
              <a:spcBef>
                <a:spcPts val="330"/>
              </a:spcBef>
              <a:spcAft>
                <a:spcPts val="0"/>
              </a:spcAft>
              <a:buNone/>
            </a:pPr>
            <a:r>
              <a:rPr lang="en-US" sz="1100" b="0" i="0" u="none" strike="noStrike" cap="none">
                <a:solidFill>
                  <a:srgbClr val="000000"/>
                </a:solidFill>
                <a:latin typeface="Arial"/>
                <a:ea typeface="Arial"/>
                <a:cs typeface="Arial"/>
                <a:sym typeface="Arial"/>
              </a:rPr>
              <a:t>One interesting fun fact about the person </a:t>
            </a:r>
            <a:endParaRPr/>
          </a:p>
          <a:p>
            <a:pPr marL="0" lvl="0" indent="0" algn="l" rtl="0">
              <a:spcBef>
                <a:spcPts val="0"/>
              </a:spcBef>
              <a:spcAft>
                <a:spcPts val="0"/>
              </a:spcAft>
              <a:buClr>
                <a:schemeClr val="dk1"/>
              </a:buClr>
              <a:buSzPts val="1200"/>
              <a:buFont typeface="Arial"/>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DB1E1B-8E1B-A5D9-1875-8DAB4AD7A98B}"/>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0979DBE2-C184-EECC-14A7-884472AA1E15}"/>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A0482454-C901-8EFE-79B7-84899C6A9ABC}"/>
              </a:ext>
            </a:extLst>
          </p:cNvPr>
          <p:cNvSpPr>
            <a:spLocks noGrp="1"/>
          </p:cNvSpPr>
          <p:nvPr>
            <p:ph type="body" idx="1"/>
          </p:nvPr>
        </p:nvSpPr>
        <p:spPr/>
        <p:txBody>
          <a:bodyPr/>
          <a:lstStyle/>
          <a:p>
            <a:endParaRPr lang="zh-CN" altLang="en-US" dirty="0"/>
          </a:p>
        </p:txBody>
      </p:sp>
      <p:sp>
        <p:nvSpPr>
          <p:cNvPr id="4" name="日期占位符 3">
            <a:extLst>
              <a:ext uri="{FF2B5EF4-FFF2-40B4-BE49-F238E27FC236}">
                <a16:creationId xmlns:a16="http://schemas.microsoft.com/office/drawing/2014/main" id="{46B741AA-DE55-C049-BA4F-670505A703C9}"/>
              </a:ext>
            </a:extLst>
          </p:cNvPr>
          <p:cNvSpPr>
            <a:spLocks noGrp="1"/>
          </p:cNvSpPr>
          <p:nvPr>
            <p:ph type="dt" idx="1"/>
          </p:nvPr>
        </p:nvSpPr>
        <p:spPr/>
        <p:txBody>
          <a:bodyPr/>
          <a:lstStyle/>
          <a:p>
            <a:pPr>
              <a:defRPr/>
            </a:pPr>
            <a:r>
              <a:rPr lang="en-US"/>
              <a:t>Sep 2015 </a:t>
            </a:r>
            <a:endParaRPr lang="en-US" dirty="0"/>
          </a:p>
        </p:txBody>
      </p:sp>
      <p:sp>
        <p:nvSpPr>
          <p:cNvPr id="5" name="灯片编号占位符 4">
            <a:extLst>
              <a:ext uri="{FF2B5EF4-FFF2-40B4-BE49-F238E27FC236}">
                <a16:creationId xmlns:a16="http://schemas.microsoft.com/office/drawing/2014/main" id="{E1683142-ECE8-1B7B-E90C-39801D0BE351}"/>
              </a:ext>
            </a:extLst>
          </p:cNvPr>
          <p:cNvSpPr>
            <a:spLocks noGrp="1"/>
          </p:cNvSpPr>
          <p:nvPr>
            <p:ph type="sldNum" sz="quarter" idx="5"/>
          </p:nvPr>
        </p:nvSpPr>
        <p:spPr/>
        <p:txBody>
          <a:bodyPr/>
          <a:lstStyle/>
          <a:p>
            <a:pPr>
              <a:defRPr/>
            </a:pPr>
            <a:fld id="{0A12874B-BFCD-4188-805E-E544D33EBD1F}" type="slidenum">
              <a:rPr lang="en-US" altLang="en-US" smtClean="0"/>
              <a:pPr>
                <a:defRPr/>
              </a:pPr>
              <a:t>27</a:t>
            </a:fld>
            <a:endParaRPr lang="en-US" altLang="en-US"/>
          </a:p>
        </p:txBody>
      </p:sp>
      <p:sp>
        <p:nvSpPr>
          <p:cNvPr id="6" name="页眉占位符 5">
            <a:extLst>
              <a:ext uri="{FF2B5EF4-FFF2-40B4-BE49-F238E27FC236}">
                <a16:creationId xmlns:a16="http://schemas.microsoft.com/office/drawing/2014/main" id="{9C335B6A-BAA4-C6B6-A0F9-D9CE7D37C121}"/>
              </a:ext>
            </a:extLst>
          </p:cNvPr>
          <p:cNvSpPr>
            <a:spLocks noGrp="1"/>
          </p:cNvSpPr>
          <p:nvPr>
            <p:ph type="hdr" sz="quarter"/>
          </p:nvPr>
        </p:nvSpPr>
        <p:spPr/>
        <p:txBody>
          <a:bodyPr/>
          <a:lstStyle/>
          <a:p>
            <a:pPr>
              <a:defRPr/>
            </a:pPr>
            <a:r>
              <a:rPr lang="en-US"/>
              <a:t>LION L2VPN </a:t>
            </a:r>
            <a:endParaRPr lang="en-US" dirty="0"/>
          </a:p>
        </p:txBody>
      </p:sp>
      <p:sp>
        <p:nvSpPr>
          <p:cNvPr id="7" name="页脚占位符 6">
            <a:extLst>
              <a:ext uri="{FF2B5EF4-FFF2-40B4-BE49-F238E27FC236}">
                <a16:creationId xmlns:a16="http://schemas.microsoft.com/office/drawing/2014/main" id="{A5DB5735-FCB1-9F6E-EEB5-FD2DF1BF4FCF}"/>
              </a:ext>
            </a:extLst>
          </p:cNvPr>
          <p:cNvSpPr>
            <a:spLocks noGrp="1"/>
          </p:cNvSpPr>
          <p:nvPr>
            <p:ph type="ftr" sz="quarter" idx="4"/>
          </p:nvPr>
        </p:nvSpPr>
        <p:spPr/>
        <p:txBody>
          <a:bodyPr/>
          <a:lstStyle/>
          <a:p>
            <a:pPr>
              <a:defRPr/>
            </a:pPr>
            <a:r>
              <a:rPr lang="da-DK" altLang="en-US"/>
              <a:t>© Ericsson AB 2015 </a:t>
            </a:r>
            <a:endParaRPr lang="en-US" altLang="en-US"/>
          </a:p>
        </p:txBody>
      </p:sp>
    </p:spTree>
    <p:extLst>
      <p:ext uri="{BB962C8B-B14F-4D97-AF65-F5344CB8AC3E}">
        <p14:creationId xmlns:p14="http://schemas.microsoft.com/office/powerpoint/2010/main" val="275737691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33fd46dcbc1_0_7:notes"/>
          <p:cNvSpPr txBox="1">
            <a:spLocks noGrp="1"/>
          </p:cNvSpPr>
          <p:nvPr>
            <p:ph type="body" idx="1"/>
          </p:nvPr>
        </p:nvSpPr>
        <p:spPr>
          <a:xfrm>
            <a:off x="679450" y="4705350"/>
            <a:ext cx="5435700" cy="4457700"/>
          </a:xfrm>
          <a:prstGeom prst="rect">
            <a:avLst/>
          </a:prstGeom>
        </p:spPr>
        <p:txBody>
          <a:bodyPr spcFirstLastPara="1" wrap="square" lIns="90325" tIns="45150" rIns="90325" bIns="45150" anchor="t" anchorCtr="0">
            <a:noAutofit/>
          </a:bodyPr>
          <a:lstStyle/>
          <a:p>
            <a:pPr marL="0" lvl="0" indent="0" algn="l" rtl="0">
              <a:spcBef>
                <a:spcPts val="360"/>
              </a:spcBef>
              <a:spcAft>
                <a:spcPts val="0"/>
              </a:spcAft>
              <a:buNone/>
            </a:pPr>
            <a:endParaRPr/>
          </a:p>
        </p:txBody>
      </p:sp>
      <p:sp>
        <p:nvSpPr>
          <p:cNvPr id="240" name="Google Shape;240;g33fd46dcbc1_0_7:notes"/>
          <p:cNvSpPr>
            <a:spLocks noGrp="1" noRot="1" noChangeAspect="1"/>
          </p:cNvSpPr>
          <p:nvPr>
            <p:ph type="sldImg" idx="2"/>
          </p:nvPr>
        </p:nvSpPr>
        <p:spPr>
          <a:xfrm>
            <a:off x="95250" y="742950"/>
            <a:ext cx="6604000" cy="3714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p6:notes"/>
          <p:cNvSpPr txBox="1">
            <a:spLocks noGrp="1"/>
          </p:cNvSpPr>
          <p:nvPr>
            <p:ph type="body" idx="1"/>
          </p:nvPr>
        </p:nvSpPr>
        <p:spPr>
          <a:xfrm>
            <a:off x="679450" y="4705350"/>
            <a:ext cx="5435600" cy="4457700"/>
          </a:xfrm>
          <a:prstGeom prst="rect">
            <a:avLst/>
          </a:prstGeom>
        </p:spPr>
        <p:txBody>
          <a:bodyPr spcFirstLastPara="1" wrap="square" lIns="90325" tIns="45150" rIns="90325" bIns="45150" anchor="t" anchorCtr="0">
            <a:noAutofit/>
          </a:bodyPr>
          <a:lstStyle/>
          <a:p>
            <a:pPr marL="0" lvl="0" indent="0" algn="l" rtl="0">
              <a:spcBef>
                <a:spcPts val="360"/>
              </a:spcBef>
              <a:spcAft>
                <a:spcPts val="0"/>
              </a:spcAft>
              <a:buNone/>
            </a:pPr>
            <a:endParaRPr/>
          </a:p>
        </p:txBody>
      </p:sp>
      <p:sp>
        <p:nvSpPr>
          <p:cNvPr id="222" name="Google Shape;222;p6:notes"/>
          <p:cNvSpPr>
            <a:spLocks noGrp="1" noRot="1" noChangeAspect="1"/>
          </p:cNvSpPr>
          <p:nvPr>
            <p:ph type="sldImg" idx="2"/>
          </p:nvPr>
        </p:nvSpPr>
        <p:spPr>
          <a:xfrm>
            <a:off x="95250" y="742950"/>
            <a:ext cx="6604000" cy="3714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p5:notes"/>
          <p:cNvSpPr txBox="1">
            <a:spLocks noGrp="1"/>
          </p:cNvSpPr>
          <p:nvPr>
            <p:ph type="body" idx="1"/>
          </p:nvPr>
        </p:nvSpPr>
        <p:spPr>
          <a:xfrm>
            <a:off x="679450" y="4705350"/>
            <a:ext cx="5435600" cy="4457700"/>
          </a:xfrm>
          <a:prstGeom prst="rect">
            <a:avLst/>
          </a:prstGeom>
        </p:spPr>
        <p:txBody>
          <a:bodyPr spcFirstLastPara="1" wrap="square" lIns="90325" tIns="45150" rIns="90325" bIns="45150" anchor="t" anchorCtr="0">
            <a:noAutofit/>
          </a:bodyPr>
          <a:lstStyle/>
          <a:p>
            <a:pPr marL="0" lvl="0" indent="0" algn="l" rtl="0">
              <a:spcBef>
                <a:spcPts val="360"/>
              </a:spcBef>
              <a:spcAft>
                <a:spcPts val="0"/>
              </a:spcAft>
              <a:buNone/>
            </a:pPr>
            <a:endParaRPr/>
          </a:p>
        </p:txBody>
      </p:sp>
      <p:sp>
        <p:nvSpPr>
          <p:cNvPr id="231" name="Google Shape;231;p5:notes"/>
          <p:cNvSpPr>
            <a:spLocks noGrp="1" noRot="1" noChangeAspect="1"/>
          </p:cNvSpPr>
          <p:nvPr>
            <p:ph type="sldImg" idx="2"/>
          </p:nvPr>
        </p:nvSpPr>
        <p:spPr>
          <a:xfrm>
            <a:off x="95250" y="742950"/>
            <a:ext cx="6604000" cy="3714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Date Placeholder 1"/>
          <p:cNvSpPr txBox="1">
            <a:spLocks noGrp="1"/>
          </p:cNvSpPr>
          <p:nvPr/>
        </p:nvSpPr>
        <p:spPr bwMode="auto">
          <a:xfrm>
            <a:off x="3849225" y="0"/>
            <a:ext cx="2943708" cy="4960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34" tIns="45167" rIns="90334" bIns="45167"/>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algn="r" eaLnBrk="1" hangingPunct="1">
              <a:spcBef>
                <a:spcPct val="50000"/>
              </a:spcBef>
            </a:pPr>
            <a:fld id="{94ABC065-9AA3-4A0C-BB66-5358C2D30323}" type="datetime1">
              <a:rPr lang="en-US" sz="1200"/>
              <a:pPr algn="r" eaLnBrk="1" hangingPunct="1">
                <a:spcBef>
                  <a:spcPct val="50000"/>
                </a:spcBef>
              </a:pPr>
              <a:t>4/28/2025</a:t>
            </a:fld>
            <a:r>
              <a:rPr lang="en-US" sz="1200"/>
              <a:t>2011-10-19 </a:t>
            </a:r>
          </a:p>
        </p:txBody>
      </p:sp>
      <p:sp>
        <p:nvSpPr>
          <p:cNvPr id="10243" name="Slide Number Placeholder 2"/>
          <p:cNvSpPr txBox="1">
            <a:spLocks noGrp="1"/>
          </p:cNvSpPr>
          <p:nvPr/>
        </p:nvSpPr>
        <p:spPr bwMode="auto">
          <a:xfrm>
            <a:off x="3849225" y="9408424"/>
            <a:ext cx="2943708" cy="4960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34" tIns="45167" rIns="90334" bIns="45167" anchor="b"/>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algn="r" eaLnBrk="1" hangingPunct="1">
              <a:spcBef>
                <a:spcPct val="50000"/>
              </a:spcBef>
            </a:pPr>
            <a:fld id="{A2C38E17-601A-46CD-9EB1-BE3EE0EA1142}" type="slidenum">
              <a:rPr lang="en-US" sz="1200"/>
              <a:pPr algn="r" eaLnBrk="1" hangingPunct="1">
                <a:spcBef>
                  <a:spcPct val="50000"/>
                </a:spcBef>
              </a:pPr>
              <a:t>3</a:t>
            </a:fld>
            <a:endParaRPr lang="en-US" sz="1200"/>
          </a:p>
        </p:txBody>
      </p:sp>
      <p:sp>
        <p:nvSpPr>
          <p:cNvPr id="10244" name="Header Placeholder 3"/>
          <p:cNvSpPr txBox="1">
            <a:spLocks noGrp="1"/>
          </p:cNvSpPr>
          <p:nvPr/>
        </p:nvSpPr>
        <p:spPr bwMode="auto">
          <a:xfrm>
            <a:off x="1" y="0"/>
            <a:ext cx="2943709" cy="4960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34" tIns="45167" rIns="90334" bIns="45167"/>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eaLnBrk="1" hangingPunct="1">
              <a:spcBef>
                <a:spcPct val="50000"/>
              </a:spcBef>
            </a:pPr>
            <a:r>
              <a:rPr lang="en-US" sz="1200"/>
              <a:t>  </a:t>
            </a:r>
          </a:p>
        </p:txBody>
      </p:sp>
      <p:sp>
        <p:nvSpPr>
          <p:cNvPr id="10245" name="Footer Placeholder 5"/>
          <p:cNvSpPr txBox="1">
            <a:spLocks noGrp="1"/>
          </p:cNvSpPr>
          <p:nvPr/>
        </p:nvSpPr>
        <p:spPr bwMode="auto">
          <a:xfrm>
            <a:off x="1" y="9408424"/>
            <a:ext cx="2943709" cy="4960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34" tIns="45167" rIns="90334" bIns="45167" anchor="b"/>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eaLnBrk="1" hangingPunct="1">
              <a:spcBef>
                <a:spcPct val="50000"/>
              </a:spcBef>
            </a:pPr>
            <a:r>
              <a:rPr lang="en-US" sz="1200"/>
              <a:t>  </a:t>
            </a:r>
          </a:p>
        </p:txBody>
      </p:sp>
      <p:sp>
        <p:nvSpPr>
          <p:cNvPr id="10246" name="Rectangle 2"/>
          <p:cNvSpPr txBox="1">
            <a:spLocks noGrp="1" noChangeArrowheads="1"/>
          </p:cNvSpPr>
          <p:nvPr/>
        </p:nvSpPr>
        <p:spPr bwMode="auto">
          <a:xfrm>
            <a:off x="0" y="0"/>
            <a:ext cx="2945275" cy="4960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4577" tIns="47287" rIns="94577" bIns="47287"/>
          <a:lstStyle>
            <a:lvl1pPr defTabSz="957263" eaLnBrk="0" hangingPunct="0">
              <a:defRPr sz="2000">
                <a:solidFill>
                  <a:schemeClr val="tx1"/>
                </a:solidFill>
                <a:latin typeface="Arial" charset="0"/>
                <a:cs typeface="Arial" charset="0"/>
              </a:defRPr>
            </a:lvl1pPr>
            <a:lvl2pPr marL="742950" indent="-285750" defTabSz="957263" eaLnBrk="0" hangingPunct="0">
              <a:defRPr sz="2000">
                <a:solidFill>
                  <a:schemeClr val="tx1"/>
                </a:solidFill>
                <a:latin typeface="Arial" charset="0"/>
                <a:cs typeface="Arial" charset="0"/>
              </a:defRPr>
            </a:lvl2pPr>
            <a:lvl3pPr marL="1143000" indent="-228600" defTabSz="957263" eaLnBrk="0" hangingPunct="0">
              <a:defRPr sz="2000">
                <a:solidFill>
                  <a:schemeClr val="tx1"/>
                </a:solidFill>
                <a:latin typeface="Arial" charset="0"/>
                <a:cs typeface="Arial" charset="0"/>
              </a:defRPr>
            </a:lvl3pPr>
            <a:lvl4pPr marL="1600200" indent="-228600" defTabSz="957263" eaLnBrk="0" hangingPunct="0">
              <a:defRPr sz="2000">
                <a:solidFill>
                  <a:schemeClr val="tx1"/>
                </a:solidFill>
                <a:latin typeface="Arial" charset="0"/>
                <a:cs typeface="Arial" charset="0"/>
              </a:defRPr>
            </a:lvl4pPr>
            <a:lvl5pPr marL="2057400" indent="-228600" defTabSz="957263" eaLnBrk="0" hangingPunct="0">
              <a:defRPr sz="2000">
                <a:solidFill>
                  <a:schemeClr val="tx1"/>
                </a:solidFill>
                <a:latin typeface="Arial" charset="0"/>
                <a:cs typeface="Arial" charset="0"/>
              </a:defRPr>
            </a:lvl5pPr>
            <a:lvl6pPr marL="2514600" indent="-228600" defTabSz="957263" eaLnBrk="0" fontAlgn="base" hangingPunct="0">
              <a:spcBef>
                <a:spcPct val="0"/>
              </a:spcBef>
              <a:spcAft>
                <a:spcPct val="0"/>
              </a:spcAft>
              <a:defRPr sz="2000">
                <a:solidFill>
                  <a:schemeClr val="tx1"/>
                </a:solidFill>
                <a:latin typeface="Arial" charset="0"/>
                <a:cs typeface="Arial" charset="0"/>
              </a:defRPr>
            </a:lvl6pPr>
            <a:lvl7pPr marL="2971800" indent="-228600" defTabSz="957263" eaLnBrk="0" fontAlgn="base" hangingPunct="0">
              <a:spcBef>
                <a:spcPct val="0"/>
              </a:spcBef>
              <a:spcAft>
                <a:spcPct val="0"/>
              </a:spcAft>
              <a:defRPr sz="2000">
                <a:solidFill>
                  <a:schemeClr val="tx1"/>
                </a:solidFill>
                <a:latin typeface="Arial" charset="0"/>
                <a:cs typeface="Arial" charset="0"/>
              </a:defRPr>
            </a:lvl7pPr>
            <a:lvl8pPr marL="3429000" indent="-228600" defTabSz="957263" eaLnBrk="0" fontAlgn="base" hangingPunct="0">
              <a:spcBef>
                <a:spcPct val="0"/>
              </a:spcBef>
              <a:spcAft>
                <a:spcPct val="0"/>
              </a:spcAft>
              <a:defRPr sz="2000">
                <a:solidFill>
                  <a:schemeClr val="tx1"/>
                </a:solidFill>
                <a:latin typeface="Arial" charset="0"/>
                <a:cs typeface="Arial" charset="0"/>
              </a:defRPr>
            </a:lvl8pPr>
            <a:lvl9pPr marL="3886200" indent="-228600" defTabSz="957263" eaLnBrk="0" fontAlgn="base" hangingPunct="0">
              <a:spcBef>
                <a:spcPct val="0"/>
              </a:spcBef>
              <a:spcAft>
                <a:spcPct val="0"/>
              </a:spcAft>
              <a:defRPr sz="2000">
                <a:solidFill>
                  <a:schemeClr val="tx1"/>
                </a:solidFill>
                <a:latin typeface="Arial" charset="0"/>
                <a:cs typeface="Arial" charset="0"/>
              </a:defRPr>
            </a:lvl9pPr>
          </a:lstStyle>
          <a:p>
            <a:pPr eaLnBrk="1" hangingPunct="1"/>
            <a:r>
              <a:rPr lang="en-US" sz="1300"/>
              <a:t>CRICKET_HOUSTON_CDMA_LTE_MEETING </a:t>
            </a:r>
          </a:p>
        </p:txBody>
      </p:sp>
      <p:sp>
        <p:nvSpPr>
          <p:cNvPr id="10247" name="Rectangle 6"/>
          <p:cNvSpPr txBox="1">
            <a:spLocks noGrp="1" noChangeArrowheads="1"/>
          </p:cNvSpPr>
          <p:nvPr/>
        </p:nvSpPr>
        <p:spPr bwMode="auto">
          <a:xfrm>
            <a:off x="0" y="9408424"/>
            <a:ext cx="2945275" cy="4960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4577" tIns="47287" rIns="94577" bIns="47287" anchor="b"/>
          <a:lstStyle>
            <a:lvl1pPr defTabSz="957263" eaLnBrk="0" hangingPunct="0">
              <a:defRPr sz="2000">
                <a:solidFill>
                  <a:schemeClr val="tx1"/>
                </a:solidFill>
                <a:latin typeface="Arial" charset="0"/>
                <a:cs typeface="Arial" charset="0"/>
              </a:defRPr>
            </a:lvl1pPr>
            <a:lvl2pPr marL="742950" indent="-285750" defTabSz="957263" eaLnBrk="0" hangingPunct="0">
              <a:defRPr sz="2000">
                <a:solidFill>
                  <a:schemeClr val="tx1"/>
                </a:solidFill>
                <a:latin typeface="Arial" charset="0"/>
                <a:cs typeface="Arial" charset="0"/>
              </a:defRPr>
            </a:lvl2pPr>
            <a:lvl3pPr marL="1143000" indent="-228600" defTabSz="957263" eaLnBrk="0" hangingPunct="0">
              <a:defRPr sz="2000">
                <a:solidFill>
                  <a:schemeClr val="tx1"/>
                </a:solidFill>
                <a:latin typeface="Arial" charset="0"/>
                <a:cs typeface="Arial" charset="0"/>
              </a:defRPr>
            </a:lvl3pPr>
            <a:lvl4pPr marL="1600200" indent="-228600" defTabSz="957263" eaLnBrk="0" hangingPunct="0">
              <a:defRPr sz="2000">
                <a:solidFill>
                  <a:schemeClr val="tx1"/>
                </a:solidFill>
                <a:latin typeface="Arial" charset="0"/>
                <a:cs typeface="Arial" charset="0"/>
              </a:defRPr>
            </a:lvl4pPr>
            <a:lvl5pPr marL="2057400" indent="-228600" defTabSz="957263" eaLnBrk="0" hangingPunct="0">
              <a:defRPr sz="2000">
                <a:solidFill>
                  <a:schemeClr val="tx1"/>
                </a:solidFill>
                <a:latin typeface="Arial" charset="0"/>
                <a:cs typeface="Arial" charset="0"/>
              </a:defRPr>
            </a:lvl5pPr>
            <a:lvl6pPr marL="2514600" indent="-228600" defTabSz="957263" eaLnBrk="0" fontAlgn="base" hangingPunct="0">
              <a:spcBef>
                <a:spcPct val="0"/>
              </a:spcBef>
              <a:spcAft>
                <a:spcPct val="0"/>
              </a:spcAft>
              <a:defRPr sz="2000">
                <a:solidFill>
                  <a:schemeClr val="tx1"/>
                </a:solidFill>
                <a:latin typeface="Arial" charset="0"/>
                <a:cs typeface="Arial" charset="0"/>
              </a:defRPr>
            </a:lvl6pPr>
            <a:lvl7pPr marL="2971800" indent="-228600" defTabSz="957263" eaLnBrk="0" fontAlgn="base" hangingPunct="0">
              <a:spcBef>
                <a:spcPct val="0"/>
              </a:spcBef>
              <a:spcAft>
                <a:spcPct val="0"/>
              </a:spcAft>
              <a:defRPr sz="2000">
                <a:solidFill>
                  <a:schemeClr val="tx1"/>
                </a:solidFill>
                <a:latin typeface="Arial" charset="0"/>
                <a:cs typeface="Arial" charset="0"/>
              </a:defRPr>
            </a:lvl7pPr>
            <a:lvl8pPr marL="3429000" indent="-228600" defTabSz="957263" eaLnBrk="0" fontAlgn="base" hangingPunct="0">
              <a:spcBef>
                <a:spcPct val="0"/>
              </a:spcBef>
              <a:spcAft>
                <a:spcPct val="0"/>
              </a:spcAft>
              <a:defRPr sz="2000">
                <a:solidFill>
                  <a:schemeClr val="tx1"/>
                </a:solidFill>
                <a:latin typeface="Arial" charset="0"/>
                <a:cs typeface="Arial" charset="0"/>
              </a:defRPr>
            </a:lvl8pPr>
            <a:lvl9pPr marL="3886200" indent="-228600" defTabSz="957263" eaLnBrk="0" fontAlgn="base" hangingPunct="0">
              <a:spcBef>
                <a:spcPct val="0"/>
              </a:spcBef>
              <a:spcAft>
                <a:spcPct val="0"/>
              </a:spcAft>
              <a:defRPr sz="2000">
                <a:solidFill>
                  <a:schemeClr val="tx1"/>
                </a:solidFill>
                <a:latin typeface="Arial" charset="0"/>
                <a:cs typeface="Arial" charset="0"/>
              </a:defRPr>
            </a:lvl9pPr>
          </a:lstStyle>
          <a:p>
            <a:pPr eaLnBrk="1" hangingPunct="1"/>
            <a:r>
              <a:rPr lang="en-US" sz="1300"/>
              <a:t> </a:t>
            </a:r>
          </a:p>
        </p:txBody>
      </p:sp>
      <p:sp>
        <p:nvSpPr>
          <p:cNvPr id="10248" name="Rectangle 7"/>
          <p:cNvSpPr txBox="1">
            <a:spLocks noGrp="1" noChangeArrowheads="1"/>
          </p:cNvSpPr>
          <p:nvPr/>
        </p:nvSpPr>
        <p:spPr bwMode="auto">
          <a:xfrm>
            <a:off x="3849225" y="9408424"/>
            <a:ext cx="2943708" cy="4960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4577" tIns="47287" rIns="94577" bIns="47287" anchor="b"/>
          <a:lstStyle>
            <a:lvl1pPr defTabSz="957263" eaLnBrk="0" hangingPunct="0">
              <a:defRPr sz="2000">
                <a:solidFill>
                  <a:schemeClr val="tx1"/>
                </a:solidFill>
                <a:latin typeface="Arial" charset="0"/>
                <a:cs typeface="Arial" charset="0"/>
              </a:defRPr>
            </a:lvl1pPr>
            <a:lvl2pPr marL="742950" indent="-285750" defTabSz="957263" eaLnBrk="0" hangingPunct="0">
              <a:defRPr sz="2000">
                <a:solidFill>
                  <a:schemeClr val="tx1"/>
                </a:solidFill>
                <a:latin typeface="Arial" charset="0"/>
                <a:cs typeface="Arial" charset="0"/>
              </a:defRPr>
            </a:lvl2pPr>
            <a:lvl3pPr marL="1143000" indent="-228600" defTabSz="957263" eaLnBrk="0" hangingPunct="0">
              <a:defRPr sz="2000">
                <a:solidFill>
                  <a:schemeClr val="tx1"/>
                </a:solidFill>
                <a:latin typeface="Arial" charset="0"/>
                <a:cs typeface="Arial" charset="0"/>
              </a:defRPr>
            </a:lvl3pPr>
            <a:lvl4pPr marL="1600200" indent="-228600" defTabSz="957263" eaLnBrk="0" hangingPunct="0">
              <a:defRPr sz="2000">
                <a:solidFill>
                  <a:schemeClr val="tx1"/>
                </a:solidFill>
                <a:latin typeface="Arial" charset="0"/>
                <a:cs typeface="Arial" charset="0"/>
              </a:defRPr>
            </a:lvl4pPr>
            <a:lvl5pPr marL="2057400" indent="-228600" defTabSz="957263" eaLnBrk="0" hangingPunct="0">
              <a:defRPr sz="2000">
                <a:solidFill>
                  <a:schemeClr val="tx1"/>
                </a:solidFill>
                <a:latin typeface="Arial" charset="0"/>
                <a:cs typeface="Arial" charset="0"/>
              </a:defRPr>
            </a:lvl5pPr>
            <a:lvl6pPr marL="2514600" indent="-228600" defTabSz="957263" eaLnBrk="0" fontAlgn="base" hangingPunct="0">
              <a:spcBef>
                <a:spcPct val="0"/>
              </a:spcBef>
              <a:spcAft>
                <a:spcPct val="0"/>
              </a:spcAft>
              <a:defRPr sz="2000">
                <a:solidFill>
                  <a:schemeClr val="tx1"/>
                </a:solidFill>
                <a:latin typeface="Arial" charset="0"/>
                <a:cs typeface="Arial" charset="0"/>
              </a:defRPr>
            </a:lvl6pPr>
            <a:lvl7pPr marL="2971800" indent="-228600" defTabSz="957263" eaLnBrk="0" fontAlgn="base" hangingPunct="0">
              <a:spcBef>
                <a:spcPct val="0"/>
              </a:spcBef>
              <a:spcAft>
                <a:spcPct val="0"/>
              </a:spcAft>
              <a:defRPr sz="2000">
                <a:solidFill>
                  <a:schemeClr val="tx1"/>
                </a:solidFill>
                <a:latin typeface="Arial" charset="0"/>
                <a:cs typeface="Arial" charset="0"/>
              </a:defRPr>
            </a:lvl7pPr>
            <a:lvl8pPr marL="3429000" indent="-228600" defTabSz="957263" eaLnBrk="0" fontAlgn="base" hangingPunct="0">
              <a:spcBef>
                <a:spcPct val="0"/>
              </a:spcBef>
              <a:spcAft>
                <a:spcPct val="0"/>
              </a:spcAft>
              <a:defRPr sz="2000">
                <a:solidFill>
                  <a:schemeClr val="tx1"/>
                </a:solidFill>
                <a:latin typeface="Arial" charset="0"/>
                <a:cs typeface="Arial" charset="0"/>
              </a:defRPr>
            </a:lvl8pPr>
            <a:lvl9pPr marL="3886200" indent="-228600" defTabSz="957263" eaLnBrk="0" fontAlgn="base" hangingPunct="0">
              <a:spcBef>
                <a:spcPct val="0"/>
              </a:spcBef>
              <a:spcAft>
                <a:spcPct val="0"/>
              </a:spcAft>
              <a:defRPr sz="2000">
                <a:solidFill>
                  <a:schemeClr val="tx1"/>
                </a:solidFill>
                <a:latin typeface="Arial" charset="0"/>
                <a:cs typeface="Arial" charset="0"/>
              </a:defRPr>
            </a:lvl9pPr>
          </a:lstStyle>
          <a:p>
            <a:pPr algn="r" eaLnBrk="1" hangingPunct="1"/>
            <a:fld id="{933A3E4E-E37F-4FC1-AB30-74D7A1AA57AC}" type="slidenum">
              <a:rPr lang="en-US" sz="1300"/>
              <a:pPr algn="r" eaLnBrk="1" hangingPunct="1"/>
              <a:t>3</a:t>
            </a:fld>
            <a:endParaRPr lang="en-US" sz="1300"/>
          </a:p>
        </p:txBody>
      </p:sp>
      <p:sp>
        <p:nvSpPr>
          <p:cNvPr id="10249" name="Rectangle 2"/>
          <p:cNvSpPr>
            <a:spLocks noGrp="1" noRot="1" noChangeAspect="1" noChangeArrowheads="1" noTextEdit="1"/>
          </p:cNvSpPr>
          <p:nvPr>
            <p:ph type="sldImg"/>
          </p:nvPr>
        </p:nvSpPr>
        <p:spPr bwMode="auto">
          <a:xfrm>
            <a:off x="101600" y="744538"/>
            <a:ext cx="6596063" cy="3711575"/>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50" name="Rectangle 3"/>
          <p:cNvSpPr>
            <a:spLocks noGrp="1" noChangeArrowheads="1"/>
          </p:cNvSpPr>
          <p:nvPr>
            <p:ph type="body" idx="1"/>
          </p:nvPr>
        </p:nvSpPr>
        <p:spPr bwMode="auto">
          <a:xfrm>
            <a:off x="678354" y="4704212"/>
            <a:ext cx="5437792" cy="445777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4577" tIns="47287" rIns="94577" bIns="47287" numCol="1" anchor="t" anchorCtr="0" compatLnSpc="1">
            <a:prstTxWarp prst="textNoShape">
              <a:avLst/>
            </a:prstTxWarp>
          </a:bodyPr>
          <a:lstStyle/>
          <a:p>
            <a:pPr eaLnBrk="1" hangingPunct="1"/>
            <a:endParaRPr lang="en-US" sz="2000"/>
          </a:p>
        </p:txBody>
      </p:sp>
      <p:sp>
        <p:nvSpPr>
          <p:cNvPr id="10251" name="Slide Number Placeholder 1"/>
          <p:cNvSpPr txBox="1">
            <a:spLocks noGrp="1"/>
          </p:cNvSpPr>
          <p:nvPr/>
        </p:nvSpPr>
        <p:spPr bwMode="auto">
          <a:xfrm>
            <a:off x="3849225" y="9408424"/>
            <a:ext cx="2943708" cy="4960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4577" tIns="47287" rIns="94577" bIns="47287" anchor="b"/>
          <a:lstStyle>
            <a:lvl1pPr defTabSz="957263" eaLnBrk="0" hangingPunct="0">
              <a:defRPr sz="2000">
                <a:solidFill>
                  <a:schemeClr val="tx1"/>
                </a:solidFill>
                <a:latin typeface="Arial" charset="0"/>
                <a:cs typeface="Arial" charset="0"/>
              </a:defRPr>
            </a:lvl1pPr>
            <a:lvl2pPr marL="742950" indent="-285750" defTabSz="957263" eaLnBrk="0" hangingPunct="0">
              <a:defRPr sz="2000">
                <a:solidFill>
                  <a:schemeClr val="tx1"/>
                </a:solidFill>
                <a:latin typeface="Arial" charset="0"/>
                <a:cs typeface="Arial" charset="0"/>
              </a:defRPr>
            </a:lvl2pPr>
            <a:lvl3pPr marL="1143000" indent="-228600" defTabSz="957263" eaLnBrk="0" hangingPunct="0">
              <a:defRPr sz="2000">
                <a:solidFill>
                  <a:schemeClr val="tx1"/>
                </a:solidFill>
                <a:latin typeface="Arial" charset="0"/>
                <a:cs typeface="Arial" charset="0"/>
              </a:defRPr>
            </a:lvl3pPr>
            <a:lvl4pPr marL="1600200" indent="-228600" defTabSz="957263" eaLnBrk="0" hangingPunct="0">
              <a:defRPr sz="2000">
                <a:solidFill>
                  <a:schemeClr val="tx1"/>
                </a:solidFill>
                <a:latin typeface="Arial" charset="0"/>
                <a:cs typeface="Arial" charset="0"/>
              </a:defRPr>
            </a:lvl4pPr>
            <a:lvl5pPr marL="2057400" indent="-228600" defTabSz="957263" eaLnBrk="0" hangingPunct="0">
              <a:defRPr sz="2000">
                <a:solidFill>
                  <a:schemeClr val="tx1"/>
                </a:solidFill>
                <a:latin typeface="Arial" charset="0"/>
                <a:cs typeface="Arial" charset="0"/>
              </a:defRPr>
            </a:lvl5pPr>
            <a:lvl6pPr marL="2514600" indent="-228600" defTabSz="957263" eaLnBrk="0" fontAlgn="base" hangingPunct="0">
              <a:spcBef>
                <a:spcPct val="0"/>
              </a:spcBef>
              <a:spcAft>
                <a:spcPct val="0"/>
              </a:spcAft>
              <a:defRPr sz="2000">
                <a:solidFill>
                  <a:schemeClr val="tx1"/>
                </a:solidFill>
                <a:latin typeface="Arial" charset="0"/>
                <a:cs typeface="Arial" charset="0"/>
              </a:defRPr>
            </a:lvl6pPr>
            <a:lvl7pPr marL="2971800" indent="-228600" defTabSz="957263" eaLnBrk="0" fontAlgn="base" hangingPunct="0">
              <a:spcBef>
                <a:spcPct val="0"/>
              </a:spcBef>
              <a:spcAft>
                <a:spcPct val="0"/>
              </a:spcAft>
              <a:defRPr sz="2000">
                <a:solidFill>
                  <a:schemeClr val="tx1"/>
                </a:solidFill>
                <a:latin typeface="Arial" charset="0"/>
                <a:cs typeface="Arial" charset="0"/>
              </a:defRPr>
            </a:lvl7pPr>
            <a:lvl8pPr marL="3429000" indent="-228600" defTabSz="957263" eaLnBrk="0" fontAlgn="base" hangingPunct="0">
              <a:spcBef>
                <a:spcPct val="0"/>
              </a:spcBef>
              <a:spcAft>
                <a:spcPct val="0"/>
              </a:spcAft>
              <a:defRPr sz="2000">
                <a:solidFill>
                  <a:schemeClr val="tx1"/>
                </a:solidFill>
                <a:latin typeface="Arial" charset="0"/>
                <a:cs typeface="Arial" charset="0"/>
              </a:defRPr>
            </a:lvl8pPr>
            <a:lvl9pPr marL="3886200" indent="-228600" defTabSz="957263" eaLnBrk="0" fontAlgn="base" hangingPunct="0">
              <a:spcBef>
                <a:spcPct val="0"/>
              </a:spcBef>
              <a:spcAft>
                <a:spcPct val="0"/>
              </a:spcAft>
              <a:defRPr sz="2000">
                <a:solidFill>
                  <a:schemeClr val="tx1"/>
                </a:solidFill>
                <a:latin typeface="Arial" charset="0"/>
                <a:cs typeface="Arial" charset="0"/>
              </a:defRPr>
            </a:lvl9pPr>
          </a:lstStyle>
          <a:p>
            <a:pPr algn="r" eaLnBrk="1" hangingPunct="1"/>
            <a:fld id="{A3598955-CBAB-43D8-9553-316A8729CACD}" type="slidenum">
              <a:rPr lang="en-US" sz="1300"/>
              <a:pPr algn="r" eaLnBrk="1" hangingPunct="1"/>
              <a:t>3</a:t>
            </a:fld>
            <a:endParaRPr lang="en-US" sz="1300"/>
          </a:p>
        </p:txBody>
      </p:sp>
      <p:sp>
        <p:nvSpPr>
          <p:cNvPr id="10252" name="Header Placeholder 2"/>
          <p:cNvSpPr txBox="1">
            <a:spLocks noGrp="1"/>
          </p:cNvSpPr>
          <p:nvPr/>
        </p:nvSpPr>
        <p:spPr bwMode="auto">
          <a:xfrm>
            <a:off x="0" y="0"/>
            <a:ext cx="2945275" cy="4960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4577" tIns="47287" rIns="94577" bIns="47287"/>
          <a:lstStyle>
            <a:lvl1pPr defTabSz="957263" eaLnBrk="0" hangingPunct="0">
              <a:defRPr sz="2000">
                <a:solidFill>
                  <a:schemeClr val="tx1"/>
                </a:solidFill>
                <a:latin typeface="Arial" charset="0"/>
                <a:cs typeface="Arial" charset="0"/>
              </a:defRPr>
            </a:lvl1pPr>
            <a:lvl2pPr marL="742950" indent="-285750" defTabSz="957263" eaLnBrk="0" hangingPunct="0">
              <a:defRPr sz="2000">
                <a:solidFill>
                  <a:schemeClr val="tx1"/>
                </a:solidFill>
                <a:latin typeface="Arial" charset="0"/>
                <a:cs typeface="Arial" charset="0"/>
              </a:defRPr>
            </a:lvl2pPr>
            <a:lvl3pPr marL="1143000" indent="-228600" defTabSz="957263" eaLnBrk="0" hangingPunct="0">
              <a:defRPr sz="2000">
                <a:solidFill>
                  <a:schemeClr val="tx1"/>
                </a:solidFill>
                <a:latin typeface="Arial" charset="0"/>
                <a:cs typeface="Arial" charset="0"/>
              </a:defRPr>
            </a:lvl3pPr>
            <a:lvl4pPr marL="1600200" indent="-228600" defTabSz="957263" eaLnBrk="0" hangingPunct="0">
              <a:defRPr sz="2000">
                <a:solidFill>
                  <a:schemeClr val="tx1"/>
                </a:solidFill>
                <a:latin typeface="Arial" charset="0"/>
                <a:cs typeface="Arial" charset="0"/>
              </a:defRPr>
            </a:lvl4pPr>
            <a:lvl5pPr marL="2057400" indent="-228600" defTabSz="957263" eaLnBrk="0" hangingPunct="0">
              <a:defRPr sz="2000">
                <a:solidFill>
                  <a:schemeClr val="tx1"/>
                </a:solidFill>
                <a:latin typeface="Arial" charset="0"/>
                <a:cs typeface="Arial" charset="0"/>
              </a:defRPr>
            </a:lvl5pPr>
            <a:lvl6pPr marL="2514600" indent="-228600" defTabSz="957263" eaLnBrk="0" fontAlgn="base" hangingPunct="0">
              <a:spcBef>
                <a:spcPct val="0"/>
              </a:spcBef>
              <a:spcAft>
                <a:spcPct val="0"/>
              </a:spcAft>
              <a:defRPr sz="2000">
                <a:solidFill>
                  <a:schemeClr val="tx1"/>
                </a:solidFill>
                <a:latin typeface="Arial" charset="0"/>
                <a:cs typeface="Arial" charset="0"/>
              </a:defRPr>
            </a:lvl6pPr>
            <a:lvl7pPr marL="2971800" indent="-228600" defTabSz="957263" eaLnBrk="0" fontAlgn="base" hangingPunct="0">
              <a:spcBef>
                <a:spcPct val="0"/>
              </a:spcBef>
              <a:spcAft>
                <a:spcPct val="0"/>
              </a:spcAft>
              <a:defRPr sz="2000">
                <a:solidFill>
                  <a:schemeClr val="tx1"/>
                </a:solidFill>
                <a:latin typeface="Arial" charset="0"/>
                <a:cs typeface="Arial" charset="0"/>
              </a:defRPr>
            </a:lvl7pPr>
            <a:lvl8pPr marL="3429000" indent="-228600" defTabSz="957263" eaLnBrk="0" fontAlgn="base" hangingPunct="0">
              <a:spcBef>
                <a:spcPct val="0"/>
              </a:spcBef>
              <a:spcAft>
                <a:spcPct val="0"/>
              </a:spcAft>
              <a:defRPr sz="2000">
                <a:solidFill>
                  <a:schemeClr val="tx1"/>
                </a:solidFill>
                <a:latin typeface="Arial" charset="0"/>
                <a:cs typeface="Arial" charset="0"/>
              </a:defRPr>
            </a:lvl8pPr>
            <a:lvl9pPr marL="3886200" indent="-228600" defTabSz="957263" eaLnBrk="0" fontAlgn="base" hangingPunct="0">
              <a:spcBef>
                <a:spcPct val="0"/>
              </a:spcBef>
              <a:spcAft>
                <a:spcPct val="0"/>
              </a:spcAft>
              <a:defRPr sz="2000">
                <a:solidFill>
                  <a:schemeClr val="tx1"/>
                </a:solidFill>
                <a:latin typeface="Arial" charset="0"/>
                <a:cs typeface="Arial" charset="0"/>
              </a:defRPr>
            </a:lvl9pPr>
          </a:lstStyle>
          <a:p>
            <a:pPr eaLnBrk="1" hangingPunct="1"/>
            <a:r>
              <a:rPr lang="en-US" sz="1300"/>
              <a:t>CDMA_LTE_STEERING_MEETING </a:t>
            </a:r>
          </a:p>
        </p:txBody>
      </p:sp>
      <p:sp>
        <p:nvSpPr>
          <p:cNvPr id="10253" name="Footer Placeholder 3"/>
          <p:cNvSpPr txBox="1">
            <a:spLocks noGrp="1"/>
          </p:cNvSpPr>
          <p:nvPr/>
        </p:nvSpPr>
        <p:spPr bwMode="auto">
          <a:xfrm>
            <a:off x="0" y="9408424"/>
            <a:ext cx="2945275" cy="4960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4577" tIns="47287" rIns="94577" bIns="47287" anchor="b"/>
          <a:lstStyle>
            <a:lvl1pPr defTabSz="957263" eaLnBrk="0" hangingPunct="0">
              <a:defRPr sz="2000">
                <a:solidFill>
                  <a:schemeClr val="tx1"/>
                </a:solidFill>
                <a:latin typeface="Arial" charset="0"/>
                <a:cs typeface="Arial" charset="0"/>
              </a:defRPr>
            </a:lvl1pPr>
            <a:lvl2pPr marL="742950" indent="-285750" defTabSz="957263" eaLnBrk="0" hangingPunct="0">
              <a:defRPr sz="2000">
                <a:solidFill>
                  <a:schemeClr val="tx1"/>
                </a:solidFill>
                <a:latin typeface="Arial" charset="0"/>
                <a:cs typeface="Arial" charset="0"/>
              </a:defRPr>
            </a:lvl2pPr>
            <a:lvl3pPr marL="1143000" indent="-228600" defTabSz="957263" eaLnBrk="0" hangingPunct="0">
              <a:defRPr sz="2000">
                <a:solidFill>
                  <a:schemeClr val="tx1"/>
                </a:solidFill>
                <a:latin typeface="Arial" charset="0"/>
                <a:cs typeface="Arial" charset="0"/>
              </a:defRPr>
            </a:lvl3pPr>
            <a:lvl4pPr marL="1600200" indent="-228600" defTabSz="957263" eaLnBrk="0" hangingPunct="0">
              <a:defRPr sz="2000">
                <a:solidFill>
                  <a:schemeClr val="tx1"/>
                </a:solidFill>
                <a:latin typeface="Arial" charset="0"/>
                <a:cs typeface="Arial" charset="0"/>
              </a:defRPr>
            </a:lvl4pPr>
            <a:lvl5pPr marL="2057400" indent="-228600" defTabSz="957263" eaLnBrk="0" hangingPunct="0">
              <a:defRPr sz="2000">
                <a:solidFill>
                  <a:schemeClr val="tx1"/>
                </a:solidFill>
                <a:latin typeface="Arial" charset="0"/>
                <a:cs typeface="Arial" charset="0"/>
              </a:defRPr>
            </a:lvl5pPr>
            <a:lvl6pPr marL="2514600" indent="-228600" defTabSz="957263" eaLnBrk="0" fontAlgn="base" hangingPunct="0">
              <a:spcBef>
                <a:spcPct val="0"/>
              </a:spcBef>
              <a:spcAft>
                <a:spcPct val="0"/>
              </a:spcAft>
              <a:defRPr sz="2000">
                <a:solidFill>
                  <a:schemeClr val="tx1"/>
                </a:solidFill>
                <a:latin typeface="Arial" charset="0"/>
                <a:cs typeface="Arial" charset="0"/>
              </a:defRPr>
            </a:lvl6pPr>
            <a:lvl7pPr marL="2971800" indent="-228600" defTabSz="957263" eaLnBrk="0" fontAlgn="base" hangingPunct="0">
              <a:spcBef>
                <a:spcPct val="0"/>
              </a:spcBef>
              <a:spcAft>
                <a:spcPct val="0"/>
              </a:spcAft>
              <a:defRPr sz="2000">
                <a:solidFill>
                  <a:schemeClr val="tx1"/>
                </a:solidFill>
                <a:latin typeface="Arial" charset="0"/>
                <a:cs typeface="Arial" charset="0"/>
              </a:defRPr>
            </a:lvl7pPr>
            <a:lvl8pPr marL="3429000" indent="-228600" defTabSz="957263" eaLnBrk="0" fontAlgn="base" hangingPunct="0">
              <a:spcBef>
                <a:spcPct val="0"/>
              </a:spcBef>
              <a:spcAft>
                <a:spcPct val="0"/>
              </a:spcAft>
              <a:defRPr sz="2000">
                <a:solidFill>
                  <a:schemeClr val="tx1"/>
                </a:solidFill>
                <a:latin typeface="Arial" charset="0"/>
                <a:cs typeface="Arial" charset="0"/>
              </a:defRPr>
            </a:lvl8pPr>
            <a:lvl9pPr marL="3886200" indent="-228600" defTabSz="957263" eaLnBrk="0" fontAlgn="base" hangingPunct="0">
              <a:spcBef>
                <a:spcPct val="0"/>
              </a:spcBef>
              <a:spcAft>
                <a:spcPct val="0"/>
              </a:spcAft>
              <a:defRPr sz="2000">
                <a:solidFill>
                  <a:schemeClr val="tx1"/>
                </a:solidFill>
                <a:latin typeface="Arial" charset="0"/>
                <a:cs typeface="Arial" charset="0"/>
              </a:defRPr>
            </a:lvl9pPr>
          </a:lstStyle>
          <a:p>
            <a:pPr eaLnBrk="1" hangingPunct="1"/>
            <a:r>
              <a:rPr lang="en-US" sz="1300"/>
              <a:t> </a:t>
            </a:r>
          </a:p>
        </p:txBody>
      </p:sp>
      <p:sp>
        <p:nvSpPr>
          <p:cNvPr id="10254" name="Date Placeholder 4"/>
          <p:cNvSpPr txBox="1">
            <a:spLocks noGrp="1"/>
          </p:cNvSpPr>
          <p:nvPr/>
        </p:nvSpPr>
        <p:spPr bwMode="auto">
          <a:xfrm>
            <a:off x="3849225" y="0"/>
            <a:ext cx="2943708" cy="4960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4577" tIns="47287" rIns="94577" bIns="47287"/>
          <a:lstStyle>
            <a:lvl1pPr defTabSz="957263" eaLnBrk="0" hangingPunct="0">
              <a:defRPr sz="2000">
                <a:solidFill>
                  <a:schemeClr val="tx1"/>
                </a:solidFill>
                <a:latin typeface="Arial" charset="0"/>
                <a:cs typeface="Arial" charset="0"/>
              </a:defRPr>
            </a:lvl1pPr>
            <a:lvl2pPr marL="742950" indent="-285750" defTabSz="957263" eaLnBrk="0" hangingPunct="0">
              <a:defRPr sz="2000">
                <a:solidFill>
                  <a:schemeClr val="tx1"/>
                </a:solidFill>
                <a:latin typeface="Arial" charset="0"/>
                <a:cs typeface="Arial" charset="0"/>
              </a:defRPr>
            </a:lvl2pPr>
            <a:lvl3pPr marL="1143000" indent="-228600" defTabSz="957263" eaLnBrk="0" hangingPunct="0">
              <a:defRPr sz="2000">
                <a:solidFill>
                  <a:schemeClr val="tx1"/>
                </a:solidFill>
                <a:latin typeface="Arial" charset="0"/>
                <a:cs typeface="Arial" charset="0"/>
              </a:defRPr>
            </a:lvl3pPr>
            <a:lvl4pPr marL="1600200" indent="-228600" defTabSz="957263" eaLnBrk="0" hangingPunct="0">
              <a:defRPr sz="2000">
                <a:solidFill>
                  <a:schemeClr val="tx1"/>
                </a:solidFill>
                <a:latin typeface="Arial" charset="0"/>
                <a:cs typeface="Arial" charset="0"/>
              </a:defRPr>
            </a:lvl4pPr>
            <a:lvl5pPr marL="2057400" indent="-228600" defTabSz="957263" eaLnBrk="0" hangingPunct="0">
              <a:defRPr sz="2000">
                <a:solidFill>
                  <a:schemeClr val="tx1"/>
                </a:solidFill>
                <a:latin typeface="Arial" charset="0"/>
                <a:cs typeface="Arial" charset="0"/>
              </a:defRPr>
            </a:lvl5pPr>
            <a:lvl6pPr marL="2514600" indent="-228600" defTabSz="957263" eaLnBrk="0" fontAlgn="base" hangingPunct="0">
              <a:spcBef>
                <a:spcPct val="0"/>
              </a:spcBef>
              <a:spcAft>
                <a:spcPct val="0"/>
              </a:spcAft>
              <a:defRPr sz="2000">
                <a:solidFill>
                  <a:schemeClr val="tx1"/>
                </a:solidFill>
                <a:latin typeface="Arial" charset="0"/>
                <a:cs typeface="Arial" charset="0"/>
              </a:defRPr>
            </a:lvl6pPr>
            <a:lvl7pPr marL="2971800" indent="-228600" defTabSz="957263" eaLnBrk="0" fontAlgn="base" hangingPunct="0">
              <a:spcBef>
                <a:spcPct val="0"/>
              </a:spcBef>
              <a:spcAft>
                <a:spcPct val="0"/>
              </a:spcAft>
              <a:defRPr sz="2000">
                <a:solidFill>
                  <a:schemeClr val="tx1"/>
                </a:solidFill>
                <a:latin typeface="Arial" charset="0"/>
                <a:cs typeface="Arial" charset="0"/>
              </a:defRPr>
            </a:lvl7pPr>
            <a:lvl8pPr marL="3429000" indent="-228600" defTabSz="957263" eaLnBrk="0" fontAlgn="base" hangingPunct="0">
              <a:spcBef>
                <a:spcPct val="0"/>
              </a:spcBef>
              <a:spcAft>
                <a:spcPct val="0"/>
              </a:spcAft>
              <a:defRPr sz="2000">
                <a:solidFill>
                  <a:schemeClr val="tx1"/>
                </a:solidFill>
                <a:latin typeface="Arial" charset="0"/>
                <a:cs typeface="Arial" charset="0"/>
              </a:defRPr>
            </a:lvl8pPr>
            <a:lvl9pPr marL="3886200" indent="-228600" defTabSz="957263" eaLnBrk="0" fontAlgn="base" hangingPunct="0">
              <a:spcBef>
                <a:spcPct val="0"/>
              </a:spcBef>
              <a:spcAft>
                <a:spcPct val="0"/>
              </a:spcAft>
              <a:defRPr sz="2000">
                <a:solidFill>
                  <a:schemeClr val="tx1"/>
                </a:solidFill>
                <a:latin typeface="Arial" charset="0"/>
                <a:cs typeface="Arial" charset="0"/>
              </a:defRPr>
            </a:lvl9pPr>
          </a:lstStyle>
          <a:p>
            <a:pPr algn="r" eaLnBrk="1" hangingPunct="1"/>
            <a:r>
              <a:rPr lang="en-US" sz="1300"/>
              <a:t>2012-06-13 </a:t>
            </a:r>
          </a:p>
        </p:txBody>
      </p:sp>
      <p:sp>
        <p:nvSpPr>
          <p:cNvPr id="2" name="Slide Number Placeholder 1"/>
          <p:cNvSpPr>
            <a:spLocks noGrp="1"/>
          </p:cNvSpPr>
          <p:nvPr>
            <p:ph type="sldNum" sz="quarter" idx="5"/>
          </p:nvPr>
        </p:nvSpPr>
        <p:spPr/>
        <p:txBody>
          <a:bodyPr/>
          <a:lstStyle/>
          <a:p>
            <a:fld id="{9FE3CD5D-A7A4-4CA9-9598-EE2D34ED5079}" type="slidenum">
              <a:rPr lang="en-US" smtClean="0"/>
              <a:t>3</a:t>
            </a:fld>
            <a:endParaRPr lang="en-US"/>
          </a:p>
        </p:txBody>
      </p:sp>
      <p:sp>
        <p:nvSpPr>
          <p:cNvPr id="3" name="Header Placeholder 2"/>
          <p:cNvSpPr>
            <a:spLocks noGrp="1"/>
          </p:cNvSpPr>
          <p:nvPr>
            <p:ph type="hdr" sz="quarter"/>
          </p:nvPr>
        </p:nvSpPr>
        <p:spPr/>
        <p:txBody>
          <a:bodyPr/>
          <a:lstStyle/>
          <a:p>
            <a:r>
              <a:rPr lang="it-IT"/>
              <a:t>USCC VoLTE Exec Report 2016-4-6 </a:t>
            </a:r>
            <a:endParaRPr lang="en-US"/>
          </a:p>
        </p:txBody>
      </p:sp>
      <p:sp>
        <p:nvSpPr>
          <p:cNvPr id="4" name="Footer Placeholder 3"/>
          <p:cNvSpPr>
            <a:spLocks noGrp="1"/>
          </p:cNvSpPr>
          <p:nvPr>
            <p:ph type="ftr" sz="quarter" idx="4"/>
          </p:nvPr>
        </p:nvSpPr>
        <p:spPr/>
        <p:txBody>
          <a:bodyPr/>
          <a:lstStyle/>
          <a:p>
            <a:r>
              <a:rPr lang="en-US"/>
              <a:t>© Ericsson AB 2016 </a:t>
            </a:r>
          </a:p>
        </p:txBody>
      </p:sp>
      <p:sp>
        <p:nvSpPr>
          <p:cNvPr id="5" name="Date Placeholder 4"/>
          <p:cNvSpPr>
            <a:spLocks noGrp="1"/>
          </p:cNvSpPr>
          <p:nvPr>
            <p:ph type="dt" idx="1"/>
          </p:nvPr>
        </p:nvSpPr>
        <p:spPr/>
        <p:txBody>
          <a:bodyPr/>
          <a:lstStyle/>
          <a:p>
            <a:r>
              <a:rPr lang="en-US"/>
              <a:t>2016-04-07 </a:t>
            </a:r>
          </a:p>
        </p:txBody>
      </p:sp>
    </p:spTree>
    <p:extLst>
      <p:ext uri="{BB962C8B-B14F-4D97-AF65-F5344CB8AC3E}">
        <p14:creationId xmlns:p14="http://schemas.microsoft.com/office/powerpoint/2010/main" val="18588204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33fd46dcbc1_0_7:notes"/>
          <p:cNvSpPr txBox="1">
            <a:spLocks noGrp="1"/>
          </p:cNvSpPr>
          <p:nvPr>
            <p:ph type="body" idx="1"/>
          </p:nvPr>
        </p:nvSpPr>
        <p:spPr>
          <a:xfrm>
            <a:off x="679450" y="4705350"/>
            <a:ext cx="5435700" cy="4457700"/>
          </a:xfrm>
          <a:prstGeom prst="rect">
            <a:avLst/>
          </a:prstGeom>
        </p:spPr>
        <p:txBody>
          <a:bodyPr spcFirstLastPara="1" wrap="square" lIns="90325" tIns="45150" rIns="90325" bIns="45150" anchor="t" anchorCtr="0">
            <a:noAutofit/>
          </a:bodyPr>
          <a:lstStyle/>
          <a:p>
            <a:pPr marL="0" lvl="0" indent="0" algn="l" rtl="0">
              <a:spcBef>
                <a:spcPts val="360"/>
              </a:spcBef>
              <a:spcAft>
                <a:spcPts val="0"/>
              </a:spcAft>
              <a:buNone/>
            </a:pPr>
            <a:endParaRPr/>
          </a:p>
        </p:txBody>
      </p:sp>
      <p:sp>
        <p:nvSpPr>
          <p:cNvPr id="240" name="Google Shape;240;g33fd46dcbc1_0_7:notes"/>
          <p:cNvSpPr>
            <a:spLocks noGrp="1" noRot="1" noChangeAspect="1"/>
          </p:cNvSpPr>
          <p:nvPr>
            <p:ph type="sldImg" idx="2"/>
          </p:nvPr>
        </p:nvSpPr>
        <p:spPr>
          <a:xfrm>
            <a:off x="95250" y="742950"/>
            <a:ext cx="6604000" cy="3714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Status is Blue for Complete, Red for in trouble, Yellow for almost in trouble, Green for no challenges</a:t>
            </a:r>
          </a:p>
          <a:p>
            <a:r>
              <a:rPr lang="en-US" dirty="0"/>
              <a:t>Color of box should be shaded to Blue, Red, Yellow, or Green, Letter in box should be C for complete in the Blue box, the others are RYG.</a:t>
            </a:r>
          </a:p>
          <a:p>
            <a:r>
              <a:rPr lang="en-US" dirty="0"/>
              <a:t>%Done should reflect the project schedule % complete and must contain the percent sign.</a:t>
            </a:r>
          </a:p>
        </p:txBody>
      </p:sp>
      <p:sp>
        <p:nvSpPr>
          <p:cNvPr id="4" name="Date Placeholder 3"/>
          <p:cNvSpPr>
            <a:spLocks noGrp="1"/>
          </p:cNvSpPr>
          <p:nvPr>
            <p:ph type="dt" idx="1"/>
          </p:nvPr>
        </p:nvSpPr>
        <p:spPr/>
        <p:txBody>
          <a:bodyPr/>
          <a:lstStyle/>
          <a:p>
            <a:pPr>
              <a:defRPr/>
            </a:pPr>
            <a:r>
              <a:rPr lang="en-US"/>
              <a:t>Sep 2015 </a:t>
            </a:r>
            <a:endParaRPr lang="en-US" dirty="0"/>
          </a:p>
        </p:txBody>
      </p:sp>
      <p:sp>
        <p:nvSpPr>
          <p:cNvPr id="5" name="Slide Number Placeholder 4"/>
          <p:cNvSpPr>
            <a:spLocks noGrp="1"/>
          </p:cNvSpPr>
          <p:nvPr>
            <p:ph type="sldNum" sz="quarter" idx="5"/>
          </p:nvPr>
        </p:nvSpPr>
        <p:spPr/>
        <p:txBody>
          <a:bodyPr/>
          <a:lstStyle/>
          <a:p>
            <a:pPr>
              <a:defRPr/>
            </a:pPr>
            <a:fld id="{0A12874B-BFCD-4188-805E-E544D33EBD1F}" type="slidenum">
              <a:rPr lang="en-US" altLang="en-US" smtClean="0"/>
              <a:pPr>
                <a:defRPr/>
              </a:pPr>
              <a:t>5</a:t>
            </a:fld>
            <a:endParaRPr lang="en-US" altLang="en-US"/>
          </a:p>
        </p:txBody>
      </p:sp>
      <p:sp>
        <p:nvSpPr>
          <p:cNvPr id="6" name="Header Placeholder 5"/>
          <p:cNvSpPr>
            <a:spLocks noGrp="1"/>
          </p:cNvSpPr>
          <p:nvPr>
            <p:ph type="hdr" sz="quarter"/>
          </p:nvPr>
        </p:nvSpPr>
        <p:spPr/>
        <p:txBody>
          <a:bodyPr/>
          <a:lstStyle/>
          <a:p>
            <a:pPr>
              <a:defRPr/>
            </a:pPr>
            <a:r>
              <a:rPr lang="en-US"/>
              <a:t>LION L2VPN </a:t>
            </a:r>
            <a:endParaRPr lang="en-US" dirty="0"/>
          </a:p>
        </p:txBody>
      </p:sp>
      <p:sp>
        <p:nvSpPr>
          <p:cNvPr id="7" name="Footer Placeholder 6"/>
          <p:cNvSpPr>
            <a:spLocks noGrp="1"/>
          </p:cNvSpPr>
          <p:nvPr>
            <p:ph type="ftr" sz="quarter" idx="4"/>
          </p:nvPr>
        </p:nvSpPr>
        <p:spPr/>
        <p:txBody>
          <a:bodyPr/>
          <a:lstStyle/>
          <a:p>
            <a:pPr>
              <a:defRPr/>
            </a:pPr>
            <a:r>
              <a:rPr lang="da-DK" altLang="en-US"/>
              <a:t>© Ericsson AB 2015 </a:t>
            </a:r>
            <a:endParaRPr lang="en-US" altLang="en-US"/>
          </a:p>
        </p:txBody>
      </p:sp>
    </p:spTree>
    <p:extLst>
      <p:ext uri="{BB962C8B-B14F-4D97-AF65-F5344CB8AC3E}">
        <p14:creationId xmlns:p14="http://schemas.microsoft.com/office/powerpoint/2010/main" val="35752901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Status is Blue for Complete, Red for in trouble, Yellow for almost in trouble, Green for no challenges</a:t>
            </a:r>
          </a:p>
          <a:p>
            <a:r>
              <a:rPr lang="en-US"/>
              <a:t>Color of box should be shaded to Blue, Red, Yellow, or Green, Letter in box should be C for complete in the Blue box, the others are RYG.</a:t>
            </a:r>
          </a:p>
          <a:p>
            <a:r>
              <a:rPr lang="en-US"/>
              <a:t>%Done should reflect the project schedule % complete and must contain the percent sign.</a:t>
            </a:r>
          </a:p>
        </p:txBody>
      </p:sp>
      <p:sp>
        <p:nvSpPr>
          <p:cNvPr id="4" name="Date Placeholder 3"/>
          <p:cNvSpPr>
            <a:spLocks noGrp="1"/>
          </p:cNvSpPr>
          <p:nvPr>
            <p:ph type="dt" idx="1"/>
          </p:nvPr>
        </p:nvSpPr>
        <p:spPr/>
        <p:txBody>
          <a:bodyPr/>
          <a:lstStyle/>
          <a:p>
            <a:pPr>
              <a:defRPr/>
            </a:pPr>
            <a:r>
              <a:rPr lang="en-US"/>
              <a:t>Sep 2015 </a:t>
            </a:r>
          </a:p>
        </p:txBody>
      </p:sp>
      <p:sp>
        <p:nvSpPr>
          <p:cNvPr id="5" name="Slide Number Placeholder 4"/>
          <p:cNvSpPr>
            <a:spLocks noGrp="1"/>
          </p:cNvSpPr>
          <p:nvPr>
            <p:ph type="sldNum" sz="quarter" idx="5"/>
          </p:nvPr>
        </p:nvSpPr>
        <p:spPr/>
        <p:txBody>
          <a:bodyPr/>
          <a:lstStyle/>
          <a:p>
            <a:pPr>
              <a:defRPr/>
            </a:pPr>
            <a:fld id="{0A12874B-BFCD-4188-805E-E544D33EBD1F}" type="slidenum">
              <a:rPr lang="en-US" altLang="en-US" smtClean="0"/>
              <a:pPr>
                <a:defRPr/>
              </a:pPr>
              <a:t>6</a:t>
            </a:fld>
            <a:endParaRPr lang="en-US" altLang="en-US"/>
          </a:p>
        </p:txBody>
      </p:sp>
      <p:sp>
        <p:nvSpPr>
          <p:cNvPr id="6" name="Header Placeholder 5"/>
          <p:cNvSpPr>
            <a:spLocks noGrp="1"/>
          </p:cNvSpPr>
          <p:nvPr>
            <p:ph type="hdr" sz="quarter"/>
          </p:nvPr>
        </p:nvSpPr>
        <p:spPr/>
        <p:txBody>
          <a:bodyPr/>
          <a:lstStyle/>
          <a:p>
            <a:pPr>
              <a:defRPr/>
            </a:pPr>
            <a:r>
              <a:rPr lang="en-US"/>
              <a:t>LION L2VPN </a:t>
            </a:r>
          </a:p>
        </p:txBody>
      </p:sp>
      <p:sp>
        <p:nvSpPr>
          <p:cNvPr id="7" name="Footer Placeholder 6"/>
          <p:cNvSpPr>
            <a:spLocks noGrp="1"/>
          </p:cNvSpPr>
          <p:nvPr>
            <p:ph type="ftr" sz="quarter" idx="4"/>
          </p:nvPr>
        </p:nvSpPr>
        <p:spPr/>
        <p:txBody>
          <a:bodyPr/>
          <a:lstStyle/>
          <a:p>
            <a:pPr>
              <a:defRPr/>
            </a:pPr>
            <a:r>
              <a:rPr lang="da-DK" altLang="en-US"/>
              <a:t>© Ericsson AB 2015 </a:t>
            </a:r>
            <a:endParaRPr lang="en-US" altLang="en-US"/>
          </a:p>
        </p:txBody>
      </p:sp>
    </p:spTree>
    <p:extLst>
      <p:ext uri="{BB962C8B-B14F-4D97-AF65-F5344CB8AC3E}">
        <p14:creationId xmlns:p14="http://schemas.microsoft.com/office/powerpoint/2010/main" val="27854174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a:extLst>
            <a:ext uri="{FF2B5EF4-FFF2-40B4-BE49-F238E27FC236}">
              <a16:creationId xmlns:a16="http://schemas.microsoft.com/office/drawing/2014/main" id="{B4A6F2BF-3C08-C636-F5E0-C3D16AD4B28E}"/>
            </a:ext>
          </a:extLst>
        </p:cNvPr>
        <p:cNvGrpSpPr/>
        <p:nvPr/>
      </p:nvGrpSpPr>
      <p:grpSpPr>
        <a:xfrm>
          <a:off x="0" y="0"/>
          <a:ext cx="0" cy="0"/>
          <a:chOff x="0" y="0"/>
          <a:chExt cx="0" cy="0"/>
        </a:xfrm>
      </p:grpSpPr>
      <p:sp>
        <p:nvSpPr>
          <p:cNvPr id="307" name="Google Shape;307;p8:notes">
            <a:extLst>
              <a:ext uri="{FF2B5EF4-FFF2-40B4-BE49-F238E27FC236}">
                <a16:creationId xmlns:a16="http://schemas.microsoft.com/office/drawing/2014/main" id="{BA0FFC8F-61F2-CE80-68B8-E945DBB72420}"/>
              </a:ext>
            </a:extLst>
          </p:cNvPr>
          <p:cNvSpPr txBox="1">
            <a:spLocks noGrp="1"/>
          </p:cNvSpPr>
          <p:nvPr>
            <p:ph type="body" idx="1"/>
          </p:nvPr>
        </p:nvSpPr>
        <p:spPr>
          <a:xfrm>
            <a:off x="679450" y="4705350"/>
            <a:ext cx="5435600" cy="4457700"/>
          </a:xfrm>
          <a:prstGeom prst="rect">
            <a:avLst/>
          </a:prstGeom>
        </p:spPr>
        <p:txBody>
          <a:bodyPr spcFirstLastPara="1" wrap="square" lIns="90325" tIns="45150" rIns="90325" bIns="45150" anchor="t" anchorCtr="0">
            <a:noAutofit/>
          </a:bodyPr>
          <a:lstStyle/>
          <a:p>
            <a:pPr marL="0" lvl="0" indent="0" algn="l" rtl="0">
              <a:spcBef>
                <a:spcPts val="360"/>
              </a:spcBef>
              <a:spcAft>
                <a:spcPts val="0"/>
              </a:spcAft>
              <a:buNone/>
            </a:pPr>
            <a:endParaRPr/>
          </a:p>
        </p:txBody>
      </p:sp>
      <p:sp>
        <p:nvSpPr>
          <p:cNvPr id="308" name="Google Shape;308;p8:notes">
            <a:extLst>
              <a:ext uri="{FF2B5EF4-FFF2-40B4-BE49-F238E27FC236}">
                <a16:creationId xmlns:a16="http://schemas.microsoft.com/office/drawing/2014/main" id="{A5E3AECC-4B26-297E-F711-32C302FEC4A0}"/>
              </a:ext>
            </a:extLst>
          </p:cNvPr>
          <p:cNvSpPr>
            <a:spLocks noGrp="1" noRot="1" noChangeAspect="1"/>
          </p:cNvSpPr>
          <p:nvPr>
            <p:ph type="sldImg" idx="2"/>
          </p:nvPr>
        </p:nvSpPr>
        <p:spPr>
          <a:xfrm>
            <a:off x="95250" y="742950"/>
            <a:ext cx="6604000" cy="3714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108030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a:extLst>
            <a:ext uri="{FF2B5EF4-FFF2-40B4-BE49-F238E27FC236}">
              <a16:creationId xmlns:a16="http://schemas.microsoft.com/office/drawing/2014/main" id="{126E6ABF-5C03-5586-771F-90EA01D10E16}"/>
            </a:ext>
          </a:extLst>
        </p:cNvPr>
        <p:cNvGrpSpPr/>
        <p:nvPr/>
      </p:nvGrpSpPr>
      <p:grpSpPr>
        <a:xfrm>
          <a:off x="0" y="0"/>
          <a:ext cx="0" cy="0"/>
          <a:chOff x="0" y="0"/>
          <a:chExt cx="0" cy="0"/>
        </a:xfrm>
      </p:grpSpPr>
      <p:sp>
        <p:nvSpPr>
          <p:cNvPr id="313" name="Google Shape;313;p9:notes">
            <a:extLst>
              <a:ext uri="{FF2B5EF4-FFF2-40B4-BE49-F238E27FC236}">
                <a16:creationId xmlns:a16="http://schemas.microsoft.com/office/drawing/2014/main" id="{44C7E42C-6F6B-65A6-85F7-FF58C172EEE8}"/>
              </a:ext>
            </a:extLst>
          </p:cNvPr>
          <p:cNvSpPr txBox="1">
            <a:spLocks noGrp="1"/>
          </p:cNvSpPr>
          <p:nvPr>
            <p:ph type="body" idx="1"/>
          </p:nvPr>
        </p:nvSpPr>
        <p:spPr>
          <a:xfrm>
            <a:off x="679450" y="4705350"/>
            <a:ext cx="5435600" cy="4457700"/>
          </a:xfrm>
          <a:prstGeom prst="rect">
            <a:avLst/>
          </a:prstGeom>
        </p:spPr>
        <p:txBody>
          <a:bodyPr spcFirstLastPara="1" wrap="square" lIns="90325" tIns="45150" rIns="90325" bIns="45150" anchor="t" anchorCtr="0">
            <a:noAutofit/>
          </a:bodyPr>
          <a:lstStyle/>
          <a:p>
            <a:pPr marL="0" lvl="0" indent="0" algn="l" rtl="0">
              <a:spcBef>
                <a:spcPts val="360"/>
              </a:spcBef>
              <a:spcAft>
                <a:spcPts val="0"/>
              </a:spcAft>
              <a:buNone/>
            </a:pPr>
            <a:endParaRPr/>
          </a:p>
        </p:txBody>
      </p:sp>
      <p:sp>
        <p:nvSpPr>
          <p:cNvPr id="314" name="Google Shape;314;p9:notes">
            <a:extLst>
              <a:ext uri="{FF2B5EF4-FFF2-40B4-BE49-F238E27FC236}">
                <a16:creationId xmlns:a16="http://schemas.microsoft.com/office/drawing/2014/main" id="{25AE6086-39D0-C92D-3001-DCEFB6326FDF}"/>
              </a:ext>
            </a:extLst>
          </p:cNvPr>
          <p:cNvSpPr>
            <a:spLocks noGrp="1" noRot="1" noChangeAspect="1"/>
          </p:cNvSpPr>
          <p:nvPr>
            <p:ph type="sldImg" idx="2"/>
          </p:nvPr>
        </p:nvSpPr>
        <p:spPr>
          <a:xfrm>
            <a:off x="95250" y="742950"/>
            <a:ext cx="6604000" cy="3714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300309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1:notes"/>
          <p:cNvSpPr txBox="1"/>
          <p:nvPr/>
        </p:nvSpPr>
        <p:spPr>
          <a:xfrm>
            <a:off x="1" y="0"/>
            <a:ext cx="2943499" cy="495639"/>
          </a:xfrm>
          <a:prstGeom prst="rect">
            <a:avLst/>
          </a:prstGeom>
          <a:noFill/>
          <a:ln>
            <a:noFill/>
          </a:ln>
        </p:spPr>
        <p:txBody>
          <a:bodyPr spcFirstLastPara="1" wrap="square" lIns="89925" tIns="44950" rIns="89925" bIns="44950" anchor="t" anchorCtr="0">
            <a:noAutofit/>
          </a:bodyPr>
          <a:lstStyle/>
          <a:p>
            <a:pPr marL="0" marR="0" lvl="0" indent="0" algn="l" rtl="0">
              <a:spcBef>
                <a:spcPts val="0"/>
              </a:spcBef>
              <a:spcAft>
                <a:spcPts val="0"/>
              </a:spcAft>
              <a:buNone/>
            </a:pPr>
            <a:r>
              <a:rPr lang="en-US" sz="1100" b="0" i="0" u="none" strike="noStrike" cap="none">
                <a:solidFill>
                  <a:schemeClr val="dk1"/>
                </a:solidFill>
                <a:latin typeface="Arial"/>
                <a:ea typeface="Arial"/>
                <a:cs typeface="Arial"/>
                <a:sym typeface="Arial"/>
              </a:rPr>
              <a:t> </a:t>
            </a:r>
            <a:endParaRPr/>
          </a:p>
        </p:txBody>
      </p:sp>
      <p:sp>
        <p:nvSpPr>
          <p:cNvPr id="93" name="Google Shape;93;p1:notes"/>
          <p:cNvSpPr txBox="1"/>
          <p:nvPr/>
        </p:nvSpPr>
        <p:spPr>
          <a:xfrm>
            <a:off x="3849433" y="0"/>
            <a:ext cx="2943499" cy="495639"/>
          </a:xfrm>
          <a:prstGeom prst="rect">
            <a:avLst/>
          </a:prstGeom>
          <a:noFill/>
          <a:ln>
            <a:noFill/>
          </a:ln>
        </p:spPr>
        <p:txBody>
          <a:bodyPr spcFirstLastPara="1" wrap="square" lIns="89925" tIns="44950" rIns="89925" bIns="44950" anchor="t" anchorCtr="0">
            <a:noAutofit/>
          </a:bodyPr>
          <a:lstStyle/>
          <a:p>
            <a:pPr marL="0" marR="0" lvl="0" indent="0" algn="r" rtl="0">
              <a:spcBef>
                <a:spcPts val="0"/>
              </a:spcBef>
              <a:spcAft>
                <a:spcPts val="0"/>
              </a:spcAft>
              <a:buNone/>
            </a:pPr>
            <a:r>
              <a:rPr lang="en-US" sz="1100" b="0" i="0" u="none" strike="noStrike" cap="none">
                <a:solidFill>
                  <a:schemeClr val="dk1"/>
                </a:solidFill>
                <a:latin typeface="Arial"/>
                <a:ea typeface="Arial"/>
                <a:cs typeface="Arial"/>
                <a:sym typeface="Arial"/>
              </a:rPr>
              <a:t>September 2010 </a:t>
            </a:r>
            <a:endParaRPr/>
          </a:p>
        </p:txBody>
      </p:sp>
      <p:sp>
        <p:nvSpPr>
          <p:cNvPr id="94" name="Google Shape;94;p1:notes"/>
          <p:cNvSpPr txBox="1"/>
          <p:nvPr/>
        </p:nvSpPr>
        <p:spPr>
          <a:xfrm>
            <a:off x="1" y="9408670"/>
            <a:ext cx="2943499" cy="495639"/>
          </a:xfrm>
          <a:prstGeom prst="rect">
            <a:avLst/>
          </a:prstGeom>
          <a:noFill/>
          <a:ln>
            <a:noFill/>
          </a:ln>
        </p:spPr>
        <p:txBody>
          <a:bodyPr spcFirstLastPara="1" wrap="square" lIns="89925" tIns="44950" rIns="89925" bIns="44950" anchor="b" anchorCtr="0">
            <a:noAutofit/>
          </a:bodyPr>
          <a:lstStyle/>
          <a:p>
            <a:pPr marL="0" marR="0" lvl="0" indent="0" algn="l" rtl="0">
              <a:spcBef>
                <a:spcPts val="0"/>
              </a:spcBef>
              <a:spcAft>
                <a:spcPts val="0"/>
              </a:spcAft>
              <a:buNone/>
            </a:pPr>
            <a:r>
              <a:rPr lang="en-US" sz="1100" b="0" i="0" u="none" strike="noStrike" cap="none">
                <a:solidFill>
                  <a:schemeClr val="dk1"/>
                </a:solidFill>
                <a:latin typeface="Arial"/>
                <a:ea typeface="Arial"/>
                <a:cs typeface="Arial"/>
                <a:sym typeface="Arial"/>
              </a:rPr>
              <a:t> </a:t>
            </a:r>
            <a:endParaRPr/>
          </a:p>
        </p:txBody>
      </p:sp>
      <p:sp>
        <p:nvSpPr>
          <p:cNvPr id="95" name="Google Shape;95;p1:notes"/>
          <p:cNvSpPr txBox="1"/>
          <p:nvPr/>
        </p:nvSpPr>
        <p:spPr>
          <a:xfrm>
            <a:off x="3849433" y="9408670"/>
            <a:ext cx="2943499" cy="495639"/>
          </a:xfrm>
          <a:prstGeom prst="rect">
            <a:avLst/>
          </a:prstGeom>
          <a:noFill/>
          <a:ln>
            <a:noFill/>
          </a:ln>
        </p:spPr>
        <p:txBody>
          <a:bodyPr spcFirstLastPara="1" wrap="square" lIns="89925" tIns="44950" rIns="89925" bIns="44950" anchor="b" anchorCtr="0">
            <a:noAutofit/>
          </a:bodyPr>
          <a:lstStyle/>
          <a:p>
            <a:pPr marL="0" marR="0" lvl="0" indent="0" algn="r" rtl="0">
              <a:spcBef>
                <a:spcPts val="0"/>
              </a:spcBef>
              <a:spcAft>
                <a:spcPts val="0"/>
              </a:spcAft>
              <a:buNone/>
            </a:pPr>
            <a:fld id="{00000000-1234-1234-1234-123412341234}" type="slidenum">
              <a:rPr lang="en-US" sz="1100" b="0" i="0" u="none" strike="noStrike" cap="none">
                <a:solidFill>
                  <a:schemeClr val="dk1"/>
                </a:solidFill>
                <a:latin typeface="Arial"/>
                <a:ea typeface="Arial"/>
                <a:cs typeface="Arial"/>
                <a:sym typeface="Arial"/>
              </a:rPr>
              <a:t>16</a:t>
            </a:fld>
            <a:endParaRPr sz="1100" b="0" i="0" u="none" strike="noStrike" cap="none">
              <a:solidFill>
                <a:schemeClr val="dk1"/>
              </a:solidFill>
              <a:latin typeface="Arial"/>
              <a:ea typeface="Arial"/>
              <a:cs typeface="Arial"/>
              <a:sym typeface="Arial"/>
            </a:endParaRPr>
          </a:p>
        </p:txBody>
      </p:sp>
      <p:sp>
        <p:nvSpPr>
          <p:cNvPr id="96" name="Google Shape;96;p1:notes"/>
          <p:cNvSpPr>
            <a:spLocks noGrp="1" noRot="1" noChangeAspect="1"/>
          </p:cNvSpPr>
          <p:nvPr>
            <p:ph type="sldImg" idx="2"/>
          </p:nvPr>
        </p:nvSpPr>
        <p:spPr>
          <a:xfrm>
            <a:off x="96838" y="744538"/>
            <a:ext cx="6600825" cy="3713162"/>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97" name="Google Shape;97;p1:notes"/>
          <p:cNvSpPr txBox="1">
            <a:spLocks noGrp="1"/>
          </p:cNvSpPr>
          <p:nvPr>
            <p:ph type="body" idx="1"/>
          </p:nvPr>
        </p:nvSpPr>
        <p:spPr>
          <a:xfrm>
            <a:off x="679450" y="4705350"/>
            <a:ext cx="5435600" cy="4457700"/>
          </a:xfrm>
          <a:prstGeom prst="rect">
            <a:avLst/>
          </a:prstGeom>
          <a:noFill/>
          <a:ln>
            <a:noFill/>
          </a:ln>
        </p:spPr>
        <p:txBody>
          <a:bodyPr spcFirstLastPara="1" wrap="square" lIns="89925" tIns="44950" rIns="89925" bIns="44950"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Page">
    <p:spTree>
      <p:nvGrpSpPr>
        <p:cNvPr id="1" name=""/>
        <p:cNvGrpSpPr/>
        <p:nvPr/>
      </p:nvGrpSpPr>
      <p:grpSpPr>
        <a:xfrm>
          <a:off x="0" y="0"/>
          <a:ext cx="0" cy="0"/>
          <a:chOff x="0" y="0"/>
          <a:chExt cx="0" cy="0"/>
        </a:xfrm>
      </p:grpSpPr>
      <p:sp>
        <p:nvSpPr>
          <p:cNvPr id="4" name="LeftInfo"/>
          <p:cNvSpPr txBox="1">
            <a:spLocks noChangeArrowheads="1"/>
          </p:cNvSpPr>
          <p:nvPr/>
        </p:nvSpPr>
        <p:spPr bwMode="auto">
          <a:xfrm>
            <a:off x="-2019300" y="2828925"/>
            <a:ext cx="1968500" cy="341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charset="0"/>
                <a:ea typeface="ＭＳ Ｐゴシック" pitchFamily="34" charset="-128"/>
              </a:defRPr>
            </a:lvl1pPr>
            <a:lvl2pPr marL="742950" indent="-285750" eaLnBrk="0" hangingPunct="0">
              <a:defRPr sz="2000">
                <a:solidFill>
                  <a:schemeClr val="tx1"/>
                </a:solidFill>
                <a:latin typeface="Arial" charset="0"/>
                <a:ea typeface="ＭＳ Ｐゴシック" pitchFamily="34" charset="-128"/>
              </a:defRPr>
            </a:lvl2pPr>
            <a:lvl3pPr marL="1143000" indent="-228600" eaLnBrk="0" hangingPunct="0">
              <a:defRPr sz="2000">
                <a:solidFill>
                  <a:schemeClr val="tx1"/>
                </a:solidFill>
                <a:latin typeface="Arial" charset="0"/>
                <a:ea typeface="ＭＳ Ｐゴシック" pitchFamily="34" charset="-128"/>
              </a:defRPr>
            </a:lvl3pPr>
            <a:lvl4pPr marL="1600200" indent="-228600" eaLnBrk="0" hangingPunct="0">
              <a:defRPr sz="2000">
                <a:solidFill>
                  <a:schemeClr val="tx1"/>
                </a:solidFill>
                <a:latin typeface="Arial" charset="0"/>
                <a:ea typeface="ＭＳ Ｐゴシック" pitchFamily="34" charset="-128"/>
              </a:defRPr>
            </a:lvl4pPr>
            <a:lvl5pPr marL="2057400" indent="-228600" eaLnBrk="0" hangingPunct="0">
              <a:defRPr sz="20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0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0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0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000">
                <a:solidFill>
                  <a:schemeClr val="tx1"/>
                </a:solidFill>
                <a:latin typeface="Arial" charset="0"/>
                <a:ea typeface="ＭＳ Ｐゴシック" pitchFamily="34" charset="-128"/>
              </a:defRPr>
            </a:lvl9pPr>
          </a:lstStyle>
          <a:p>
            <a:pPr algn="r" eaLnBrk="1" hangingPunct="1">
              <a:defRPr/>
            </a:pPr>
            <a:r>
              <a:rPr lang="en-US" altLang="en-US" sz="1200">
                <a:solidFill>
                  <a:srgbClr val="FFFFFF"/>
                </a:solidFill>
              </a:rPr>
              <a:t>Slide title</a:t>
            </a:r>
          </a:p>
          <a:p>
            <a:pPr algn="r" eaLnBrk="1" hangingPunct="1">
              <a:defRPr/>
            </a:pPr>
            <a:r>
              <a:rPr lang="en-US" altLang="en-US" sz="1200">
                <a:solidFill>
                  <a:srgbClr val="FFFFFF"/>
                </a:solidFill>
              </a:rPr>
              <a:t>70 pt</a:t>
            </a:r>
          </a:p>
          <a:p>
            <a:pPr algn="r" eaLnBrk="1" hangingPunct="1">
              <a:defRPr/>
            </a:pPr>
            <a:endParaRPr lang="en-US" altLang="en-US" sz="1200">
              <a:solidFill>
                <a:srgbClr val="FFFFFF"/>
              </a:solidFill>
            </a:endParaRPr>
          </a:p>
          <a:p>
            <a:pPr algn="r" eaLnBrk="1" hangingPunct="1">
              <a:defRPr/>
            </a:pPr>
            <a:endParaRPr lang="en-US" altLang="en-US" sz="1200">
              <a:solidFill>
                <a:srgbClr val="FFFFFF"/>
              </a:solidFill>
            </a:endParaRPr>
          </a:p>
          <a:p>
            <a:pPr algn="r" eaLnBrk="1" hangingPunct="1">
              <a:defRPr/>
            </a:pPr>
            <a:endParaRPr lang="en-US" altLang="en-US" sz="1200">
              <a:solidFill>
                <a:srgbClr val="FFFFFF"/>
              </a:solidFill>
            </a:endParaRPr>
          </a:p>
          <a:p>
            <a:pPr algn="r" eaLnBrk="1" hangingPunct="1">
              <a:defRPr/>
            </a:pPr>
            <a:r>
              <a:rPr lang="en-US" altLang="en-US" sz="1200">
                <a:solidFill>
                  <a:srgbClr val="9FB7D3"/>
                </a:solidFill>
              </a:rPr>
              <a:t>CAPITALS</a:t>
            </a:r>
          </a:p>
          <a:p>
            <a:pPr algn="r" eaLnBrk="1" hangingPunct="1">
              <a:defRPr/>
            </a:pPr>
            <a:endParaRPr lang="en-US" altLang="en-US" sz="1200">
              <a:solidFill>
                <a:srgbClr val="FFFFFF"/>
              </a:solidFill>
            </a:endParaRPr>
          </a:p>
          <a:p>
            <a:pPr algn="r" eaLnBrk="1" hangingPunct="1">
              <a:defRPr/>
            </a:pPr>
            <a:endParaRPr lang="en-US" altLang="en-US" sz="1200">
              <a:solidFill>
                <a:srgbClr val="FFFFFF"/>
              </a:solidFill>
            </a:endParaRPr>
          </a:p>
          <a:p>
            <a:pPr algn="r" eaLnBrk="1" hangingPunct="1">
              <a:defRPr/>
            </a:pPr>
            <a:endParaRPr lang="en-US" altLang="en-US" sz="1200">
              <a:solidFill>
                <a:srgbClr val="FFFFFF"/>
              </a:solidFill>
            </a:endParaRPr>
          </a:p>
          <a:p>
            <a:pPr algn="r" eaLnBrk="1" hangingPunct="1">
              <a:defRPr/>
            </a:pPr>
            <a:endParaRPr lang="en-US" altLang="en-US" sz="1200">
              <a:solidFill>
                <a:srgbClr val="FFFFFF"/>
              </a:solidFill>
            </a:endParaRPr>
          </a:p>
          <a:p>
            <a:pPr algn="r" eaLnBrk="1" hangingPunct="1">
              <a:defRPr/>
            </a:pPr>
            <a:endParaRPr lang="en-US" altLang="en-US" sz="1200">
              <a:solidFill>
                <a:srgbClr val="FFFFFF"/>
              </a:solidFill>
            </a:endParaRPr>
          </a:p>
          <a:p>
            <a:pPr algn="r" eaLnBrk="1" hangingPunct="1">
              <a:defRPr/>
            </a:pPr>
            <a:endParaRPr lang="en-US" altLang="en-US" sz="1200">
              <a:solidFill>
                <a:srgbClr val="FFFFFF"/>
              </a:solidFill>
            </a:endParaRPr>
          </a:p>
          <a:p>
            <a:pPr algn="r" eaLnBrk="1" hangingPunct="1">
              <a:defRPr/>
            </a:pPr>
            <a:endParaRPr lang="en-US" altLang="en-US" sz="1200">
              <a:solidFill>
                <a:srgbClr val="FFFFFF"/>
              </a:solidFill>
            </a:endParaRPr>
          </a:p>
          <a:p>
            <a:pPr algn="r" eaLnBrk="1" hangingPunct="1">
              <a:defRPr/>
            </a:pPr>
            <a:endParaRPr lang="en-US" altLang="en-US" sz="1200">
              <a:solidFill>
                <a:srgbClr val="FFFFFF"/>
              </a:solidFill>
            </a:endParaRPr>
          </a:p>
          <a:p>
            <a:pPr algn="r" eaLnBrk="1" hangingPunct="1">
              <a:defRPr/>
            </a:pPr>
            <a:endParaRPr lang="en-US" altLang="en-US" sz="1200">
              <a:solidFill>
                <a:srgbClr val="FFFFFF"/>
              </a:solidFill>
            </a:endParaRPr>
          </a:p>
          <a:p>
            <a:pPr algn="r" eaLnBrk="1" hangingPunct="1">
              <a:defRPr/>
            </a:pPr>
            <a:r>
              <a:rPr lang="en-US" altLang="en-US" sz="1200">
                <a:solidFill>
                  <a:srgbClr val="FFFFFF"/>
                </a:solidFill>
              </a:rPr>
              <a:t>Slide subtitle </a:t>
            </a:r>
          </a:p>
          <a:p>
            <a:pPr algn="r" eaLnBrk="1" hangingPunct="1">
              <a:defRPr/>
            </a:pPr>
            <a:r>
              <a:rPr lang="en-US" altLang="en-US" sz="1200">
                <a:solidFill>
                  <a:srgbClr val="FFFFFF"/>
                </a:solidFill>
              </a:rPr>
              <a:t>minimum 30 pt</a:t>
            </a:r>
          </a:p>
          <a:p>
            <a:pPr algn="r" eaLnBrk="1" hangingPunct="1">
              <a:defRPr/>
            </a:pPr>
            <a:endParaRPr lang="en-GB" altLang="en-US" sz="1200">
              <a:solidFill>
                <a:schemeClr val="bg1"/>
              </a:solidFill>
            </a:endParaRPr>
          </a:p>
        </p:txBody>
      </p:sp>
      <p:sp>
        <p:nvSpPr>
          <p:cNvPr id="22530" name="SubTitle_TM"/>
          <p:cNvSpPr>
            <a:spLocks noGrp="1" noChangeArrowheads="1"/>
          </p:cNvSpPr>
          <p:nvPr>
            <p:ph type="subTitle" idx="1"/>
          </p:nvPr>
        </p:nvSpPr>
        <p:spPr>
          <a:xfrm>
            <a:off x="524932" y="5137201"/>
            <a:ext cx="11140019" cy="1386001"/>
          </a:xfrm>
        </p:spPr>
        <p:txBody>
          <a:bodyPr anchor="b"/>
          <a:lstStyle>
            <a:lvl1pPr marL="0" indent="0">
              <a:lnSpc>
                <a:spcPct val="75000"/>
              </a:lnSpc>
              <a:spcBef>
                <a:spcPts val="0"/>
              </a:spcBef>
              <a:buFont typeface="Arial" charset="0"/>
              <a:buNone/>
              <a:defRPr sz="3000" baseline="0">
                <a:latin typeface="+mn-lt"/>
              </a:defRPr>
            </a:lvl1pPr>
          </a:lstStyle>
          <a:p>
            <a:r>
              <a:rPr lang="en-US"/>
              <a:t>Click to edit Master subtitle style</a:t>
            </a:r>
            <a:endParaRPr lang="en-US" dirty="0"/>
          </a:p>
        </p:txBody>
      </p:sp>
      <p:sp>
        <p:nvSpPr>
          <p:cNvPr id="22531" name="Title_TM"/>
          <p:cNvSpPr>
            <a:spLocks noGrp="1" noChangeArrowheads="1"/>
          </p:cNvSpPr>
          <p:nvPr>
            <p:ph type="ctrTitle"/>
          </p:nvPr>
        </p:nvSpPr>
        <p:spPr>
          <a:xfrm>
            <a:off x="524934" y="1808709"/>
            <a:ext cx="11135785" cy="2839491"/>
          </a:xfrm>
        </p:spPr>
        <p:txBody>
          <a:bodyPr>
            <a:normAutofit/>
          </a:bodyPr>
          <a:lstStyle>
            <a:lvl1pPr>
              <a:lnSpc>
                <a:spcPct val="75000"/>
              </a:lnSpc>
              <a:defRPr sz="7000">
                <a:latin typeface="Ericsson Capital TT"/>
              </a:defRPr>
            </a:lvl1pPr>
          </a:lstStyle>
          <a:p>
            <a:r>
              <a:rPr lang="en-US"/>
              <a:t>Click to edit Master title style</a:t>
            </a:r>
            <a:endParaRPr lang="en-US" dirty="0"/>
          </a:p>
        </p:txBody>
      </p:sp>
    </p:spTree>
    <p:extLst>
      <p:ext uri="{BB962C8B-B14F-4D97-AF65-F5344CB8AC3E}">
        <p14:creationId xmlns:p14="http://schemas.microsoft.com/office/powerpoint/2010/main" val="1145673799"/>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Header, two horizontal contents">
    <p:spTree>
      <p:nvGrpSpPr>
        <p:cNvPr id="1" name=""/>
        <p:cNvGrpSpPr/>
        <p:nvPr/>
      </p:nvGrpSpPr>
      <p:grpSpPr>
        <a:xfrm>
          <a:off x="0" y="0"/>
          <a:ext cx="0" cy="0"/>
          <a:chOff x="0" y="0"/>
          <a:chExt cx="0" cy="0"/>
        </a:xfrm>
      </p:grpSpPr>
      <p:sp>
        <p:nvSpPr>
          <p:cNvPr id="7" name="Content Placeholder 2"/>
          <p:cNvSpPr>
            <a:spLocks noGrp="1"/>
          </p:cNvSpPr>
          <p:nvPr>
            <p:ph sz="quarter" idx="11"/>
          </p:nvPr>
        </p:nvSpPr>
        <p:spPr>
          <a:xfrm>
            <a:off x="524934" y="4010025"/>
            <a:ext cx="11140017" cy="20701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Content Placeholder 1"/>
          <p:cNvSpPr>
            <a:spLocks noGrp="1"/>
          </p:cNvSpPr>
          <p:nvPr>
            <p:ph sz="quarter" idx="10"/>
          </p:nvPr>
        </p:nvSpPr>
        <p:spPr>
          <a:xfrm>
            <a:off x="524935" y="1795463"/>
            <a:ext cx="11140016" cy="20701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2"/>
          <p:cNvSpPr>
            <a:spLocks noGrp="1"/>
          </p:cNvSpPr>
          <p:nvPr>
            <p:ph type="title"/>
          </p:nvPr>
        </p:nvSpPr>
        <p:spPr>
          <a:xfrm>
            <a:off x="524935" y="239714"/>
            <a:ext cx="9992784" cy="1085371"/>
          </a:xfrm>
        </p:spPr>
        <p:txBody>
          <a:bodyPr/>
          <a:lstStyle/>
          <a:p>
            <a:r>
              <a:rPr lang="en-US"/>
              <a:t>Click to edit Master title style</a:t>
            </a:r>
            <a:endParaRPr lang="en-US" dirty="0"/>
          </a:p>
        </p:txBody>
      </p:sp>
    </p:spTree>
    <p:extLst>
      <p:ext uri="{BB962C8B-B14F-4D97-AF65-F5344CB8AC3E}">
        <p14:creationId xmlns:p14="http://schemas.microsoft.com/office/powerpoint/2010/main" val="29344620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Header, Content over two content parts">
    <p:spTree>
      <p:nvGrpSpPr>
        <p:cNvPr id="1" name=""/>
        <p:cNvGrpSpPr/>
        <p:nvPr/>
      </p:nvGrpSpPr>
      <p:grpSpPr>
        <a:xfrm>
          <a:off x="0" y="0"/>
          <a:ext cx="0" cy="0"/>
          <a:chOff x="0" y="0"/>
          <a:chExt cx="0" cy="0"/>
        </a:xfrm>
      </p:grpSpPr>
      <p:sp>
        <p:nvSpPr>
          <p:cNvPr id="7" name="Content Placeholder 3"/>
          <p:cNvSpPr>
            <a:spLocks noGrp="1"/>
          </p:cNvSpPr>
          <p:nvPr>
            <p:ph sz="quarter" idx="11"/>
          </p:nvPr>
        </p:nvSpPr>
        <p:spPr>
          <a:xfrm>
            <a:off x="6193367" y="4010025"/>
            <a:ext cx="5471584" cy="20701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Placeholder 2"/>
          <p:cNvSpPr>
            <a:spLocks noGrp="1"/>
          </p:cNvSpPr>
          <p:nvPr>
            <p:ph sz="quarter" idx="12"/>
          </p:nvPr>
        </p:nvSpPr>
        <p:spPr>
          <a:xfrm>
            <a:off x="524934" y="4010025"/>
            <a:ext cx="5473700" cy="20701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Content Placeholder 1"/>
          <p:cNvSpPr>
            <a:spLocks noGrp="1"/>
          </p:cNvSpPr>
          <p:nvPr>
            <p:ph idx="1"/>
          </p:nvPr>
        </p:nvSpPr>
        <p:spPr>
          <a:xfrm>
            <a:off x="529167" y="1795463"/>
            <a:ext cx="11135784" cy="20701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itle 1"/>
          <p:cNvSpPr>
            <a:spLocks noGrp="1"/>
          </p:cNvSpPr>
          <p:nvPr>
            <p:ph type="title"/>
          </p:nvPr>
        </p:nvSpPr>
        <p:spPr>
          <a:xfrm>
            <a:off x="524935" y="239714"/>
            <a:ext cx="9992784" cy="1085371"/>
          </a:xfrm>
        </p:spPr>
        <p:txBody>
          <a:bodyPr/>
          <a:lstStyle/>
          <a:p>
            <a:r>
              <a:rPr lang="en-US"/>
              <a:t>Click to edit Master title style</a:t>
            </a:r>
            <a:endParaRPr lang="en-US" dirty="0"/>
          </a:p>
        </p:txBody>
      </p:sp>
    </p:spTree>
    <p:extLst>
      <p:ext uri="{BB962C8B-B14F-4D97-AF65-F5344CB8AC3E}">
        <p14:creationId xmlns:p14="http://schemas.microsoft.com/office/powerpoint/2010/main" val="42359021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Header, two content parts over content.">
    <p:spTree>
      <p:nvGrpSpPr>
        <p:cNvPr id="1" name=""/>
        <p:cNvGrpSpPr/>
        <p:nvPr/>
      </p:nvGrpSpPr>
      <p:grpSpPr>
        <a:xfrm>
          <a:off x="0" y="0"/>
          <a:ext cx="0" cy="0"/>
          <a:chOff x="0" y="0"/>
          <a:chExt cx="0" cy="0"/>
        </a:xfrm>
      </p:grpSpPr>
      <p:sp>
        <p:nvSpPr>
          <p:cNvPr id="8" name="Content Placeholder 3"/>
          <p:cNvSpPr>
            <a:spLocks noGrp="1"/>
          </p:cNvSpPr>
          <p:nvPr>
            <p:ph sz="quarter" idx="12"/>
          </p:nvPr>
        </p:nvSpPr>
        <p:spPr>
          <a:xfrm>
            <a:off x="524934" y="4010025"/>
            <a:ext cx="11140017" cy="20701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Content Placeholder 2"/>
          <p:cNvSpPr>
            <a:spLocks noGrp="1"/>
          </p:cNvSpPr>
          <p:nvPr>
            <p:ph sz="quarter" idx="10"/>
          </p:nvPr>
        </p:nvSpPr>
        <p:spPr>
          <a:xfrm>
            <a:off x="6193367" y="1795463"/>
            <a:ext cx="5471584" cy="20701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Content Placeholder 1"/>
          <p:cNvSpPr>
            <a:spLocks noGrp="1"/>
          </p:cNvSpPr>
          <p:nvPr>
            <p:ph idx="1"/>
          </p:nvPr>
        </p:nvSpPr>
        <p:spPr>
          <a:xfrm>
            <a:off x="529166" y="1795463"/>
            <a:ext cx="5469467" cy="20701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itle 1"/>
          <p:cNvSpPr>
            <a:spLocks noGrp="1"/>
          </p:cNvSpPr>
          <p:nvPr>
            <p:ph type="title"/>
          </p:nvPr>
        </p:nvSpPr>
        <p:spPr>
          <a:xfrm>
            <a:off x="524935" y="239714"/>
            <a:ext cx="9992784" cy="1085371"/>
          </a:xfrm>
        </p:spPr>
        <p:txBody>
          <a:bodyPr/>
          <a:lstStyle/>
          <a:p>
            <a:r>
              <a:rPr lang="en-US"/>
              <a:t>Click to edit Master title style</a:t>
            </a:r>
            <a:endParaRPr lang="en-US" dirty="0"/>
          </a:p>
        </p:txBody>
      </p:sp>
    </p:spTree>
    <p:extLst>
      <p:ext uri="{BB962C8B-B14F-4D97-AF65-F5344CB8AC3E}">
        <p14:creationId xmlns:p14="http://schemas.microsoft.com/office/powerpoint/2010/main" val="13738083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 name="Content Placeholder 3"/>
          <p:cNvSpPr>
            <a:spLocks noGrp="1"/>
          </p:cNvSpPr>
          <p:nvPr>
            <p:ph sz="quarter" idx="3"/>
          </p:nvPr>
        </p:nvSpPr>
        <p:spPr>
          <a:xfrm>
            <a:off x="6193367" y="4013201"/>
            <a:ext cx="5467351" cy="20669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2"/>
          <p:cNvSpPr>
            <a:spLocks noGrp="1"/>
          </p:cNvSpPr>
          <p:nvPr>
            <p:ph sz="quarter" idx="2"/>
          </p:nvPr>
        </p:nvSpPr>
        <p:spPr>
          <a:xfrm>
            <a:off x="6193367" y="1795464"/>
            <a:ext cx="5467351" cy="20653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Content Placeholder 1"/>
          <p:cNvSpPr>
            <a:spLocks noGrp="1"/>
          </p:cNvSpPr>
          <p:nvPr>
            <p:ph sz="half" idx="1"/>
          </p:nvPr>
        </p:nvSpPr>
        <p:spPr>
          <a:xfrm>
            <a:off x="524934" y="1795463"/>
            <a:ext cx="5465233" cy="4284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p:cNvSpPr>
            <a:spLocks noGrp="1"/>
          </p:cNvSpPr>
          <p:nvPr>
            <p:ph type="title"/>
          </p:nvPr>
        </p:nvSpPr>
        <p:spPr>
          <a:xfrm>
            <a:off x="524935" y="239714"/>
            <a:ext cx="9992784" cy="1085371"/>
          </a:xfrm>
        </p:spPr>
        <p:txBody>
          <a:bodyPr/>
          <a:lstStyle/>
          <a:p>
            <a:r>
              <a:rPr lang="en-US"/>
              <a:t>Click to edit Master title style</a:t>
            </a:r>
          </a:p>
        </p:txBody>
      </p:sp>
    </p:spTree>
    <p:extLst>
      <p:ext uri="{BB962C8B-B14F-4D97-AF65-F5344CB8AC3E}">
        <p14:creationId xmlns:p14="http://schemas.microsoft.com/office/powerpoint/2010/main" val="6406535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 name="Content Placeholder 3"/>
          <p:cNvSpPr>
            <a:spLocks noGrp="1"/>
          </p:cNvSpPr>
          <p:nvPr>
            <p:ph sz="half" idx="3"/>
          </p:nvPr>
        </p:nvSpPr>
        <p:spPr>
          <a:xfrm>
            <a:off x="6197600" y="1795463"/>
            <a:ext cx="5467351" cy="4284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2"/>
          <p:cNvSpPr>
            <a:spLocks noGrp="1"/>
          </p:cNvSpPr>
          <p:nvPr>
            <p:ph sz="quarter" idx="2"/>
          </p:nvPr>
        </p:nvSpPr>
        <p:spPr>
          <a:xfrm>
            <a:off x="529167" y="4013201"/>
            <a:ext cx="5465233" cy="20669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Content Placeholder 1"/>
          <p:cNvSpPr>
            <a:spLocks noGrp="1"/>
          </p:cNvSpPr>
          <p:nvPr>
            <p:ph sz="quarter" idx="1"/>
          </p:nvPr>
        </p:nvSpPr>
        <p:spPr>
          <a:xfrm>
            <a:off x="529167" y="1795464"/>
            <a:ext cx="5465233" cy="20653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p:cNvSpPr>
            <a:spLocks noGrp="1"/>
          </p:cNvSpPr>
          <p:nvPr>
            <p:ph type="title"/>
          </p:nvPr>
        </p:nvSpPr>
        <p:spPr>
          <a:xfrm>
            <a:off x="524935" y="239714"/>
            <a:ext cx="9992784" cy="1085371"/>
          </a:xfrm>
        </p:spPr>
        <p:txBody>
          <a:bodyPr/>
          <a:lstStyle/>
          <a:p>
            <a:r>
              <a:rPr lang="en-US"/>
              <a:t>Click to edit Master title style</a:t>
            </a:r>
          </a:p>
        </p:txBody>
      </p:sp>
    </p:spTree>
    <p:extLst>
      <p:ext uri="{BB962C8B-B14F-4D97-AF65-F5344CB8AC3E}">
        <p14:creationId xmlns:p14="http://schemas.microsoft.com/office/powerpoint/2010/main" val="402804863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fourObj" preserve="1">
  <p:cSld name="Title and 4 Content">
    <p:spTree>
      <p:nvGrpSpPr>
        <p:cNvPr id="1" name=""/>
        <p:cNvGrpSpPr/>
        <p:nvPr/>
      </p:nvGrpSpPr>
      <p:grpSpPr>
        <a:xfrm>
          <a:off x="0" y="0"/>
          <a:ext cx="0" cy="0"/>
          <a:chOff x="0" y="0"/>
          <a:chExt cx="0" cy="0"/>
        </a:xfrm>
      </p:grpSpPr>
      <p:sp>
        <p:nvSpPr>
          <p:cNvPr id="6" name="Content Placeholder 4"/>
          <p:cNvSpPr>
            <a:spLocks noGrp="1"/>
          </p:cNvSpPr>
          <p:nvPr>
            <p:ph sz="quarter" idx="4"/>
          </p:nvPr>
        </p:nvSpPr>
        <p:spPr>
          <a:xfrm>
            <a:off x="6197600" y="4022725"/>
            <a:ext cx="5467351" cy="20669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3"/>
          <p:cNvSpPr>
            <a:spLocks noGrp="1"/>
          </p:cNvSpPr>
          <p:nvPr>
            <p:ph sz="quarter" idx="3"/>
          </p:nvPr>
        </p:nvSpPr>
        <p:spPr>
          <a:xfrm>
            <a:off x="529167" y="4022725"/>
            <a:ext cx="5465233" cy="20669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2"/>
          <p:cNvSpPr>
            <a:spLocks noGrp="1"/>
          </p:cNvSpPr>
          <p:nvPr>
            <p:ph sz="quarter" idx="2"/>
          </p:nvPr>
        </p:nvSpPr>
        <p:spPr>
          <a:xfrm>
            <a:off x="6197600" y="1804989"/>
            <a:ext cx="5467351" cy="20653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Content Placeholder 1"/>
          <p:cNvSpPr>
            <a:spLocks noGrp="1"/>
          </p:cNvSpPr>
          <p:nvPr>
            <p:ph sz="quarter" idx="1"/>
          </p:nvPr>
        </p:nvSpPr>
        <p:spPr>
          <a:xfrm>
            <a:off x="529167" y="1804989"/>
            <a:ext cx="5465233" cy="20653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p:cNvSpPr>
            <a:spLocks noGrp="1"/>
          </p:cNvSpPr>
          <p:nvPr>
            <p:ph type="title" sz="quarter"/>
          </p:nvPr>
        </p:nvSpPr>
        <p:spPr>
          <a:xfrm>
            <a:off x="524935" y="239714"/>
            <a:ext cx="9992784" cy="1085371"/>
          </a:xfrm>
        </p:spPr>
        <p:txBody>
          <a:bodyPr/>
          <a:lstStyle/>
          <a:p>
            <a:r>
              <a:rPr lang="en-US"/>
              <a:t>Click to edit Master title style</a:t>
            </a:r>
          </a:p>
        </p:txBody>
      </p:sp>
    </p:spTree>
    <p:extLst>
      <p:ext uri="{BB962C8B-B14F-4D97-AF65-F5344CB8AC3E}">
        <p14:creationId xmlns:p14="http://schemas.microsoft.com/office/powerpoint/2010/main" val="41895638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24935" y="239714"/>
            <a:ext cx="9992784" cy="1085371"/>
          </a:xfrm>
        </p:spPr>
        <p:txBody>
          <a:bodyPr/>
          <a:lstStyle/>
          <a:p>
            <a:r>
              <a:rPr lang="en-US"/>
              <a:t>Click to edit Master title style</a:t>
            </a:r>
            <a:endParaRPr lang="en-US" dirty="0"/>
          </a:p>
        </p:txBody>
      </p:sp>
    </p:spTree>
    <p:extLst>
      <p:ext uri="{BB962C8B-B14F-4D97-AF65-F5344CB8AC3E}">
        <p14:creationId xmlns:p14="http://schemas.microsoft.com/office/powerpoint/2010/main" val="20481731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6724009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5"/>
        <p:cNvGrpSpPr/>
        <p:nvPr/>
      </p:nvGrpSpPr>
      <p:grpSpPr>
        <a:xfrm>
          <a:off x="0" y="0"/>
          <a:ext cx="0" cy="0"/>
          <a:chOff x="0" y="0"/>
          <a:chExt cx="0" cy="0"/>
        </a:xfrm>
      </p:grpSpPr>
      <p:sp>
        <p:nvSpPr>
          <p:cNvPr id="16" name="Google Shape;16;p10"/>
          <p:cNvSpPr/>
          <p:nvPr/>
        </p:nvSpPr>
        <p:spPr>
          <a:xfrm>
            <a:off x="0" y="6727600"/>
            <a:ext cx="12192000" cy="130400"/>
          </a:xfrm>
          <a:prstGeom prst="rect">
            <a:avLst/>
          </a:prstGeom>
          <a:solidFill>
            <a:schemeClr val="dk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17" name="Google Shape;17;p10"/>
          <p:cNvSpPr txBox="1">
            <a:spLocks noGrp="1"/>
          </p:cNvSpPr>
          <p:nvPr>
            <p:ph type="title"/>
          </p:nvPr>
        </p:nvSpPr>
        <p:spPr>
          <a:xfrm>
            <a:off x="415600" y="521800"/>
            <a:ext cx="11360800" cy="8348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200"/>
              <a:buNone/>
              <a:defRPr/>
            </a:lvl2pPr>
            <a:lvl3pPr lvl="2" algn="l">
              <a:lnSpc>
                <a:spcPct val="100000"/>
              </a:lnSpc>
              <a:spcBef>
                <a:spcPts val="0"/>
              </a:spcBef>
              <a:spcAft>
                <a:spcPts val="0"/>
              </a:spcAft>
              <a:buSzPts val="3200"/>
              <a:buNone/>
              <a:defRPr/>
            </a:lvl3pPr>
            <a:lvl4pPr lvl="3" algn="l">
              <a:lnSpc>
                <a:spcPct val="100000"/>
              </a:lnSpc>
              <a:spcBef>
                <a:spcPts val="0"/>
              </a:spcBef>
              <a:spcAft>
                <a:spcPts val="0"/>
              </a:spcAft>
              <a:buSzPts val="3200"/>
              <a:buNone/>
              <a:defRPr/>
            </a:lvl4pPr>
            <a:lvl5pPr lvl="4" algn="l">
              <a:lnSpc>
                <a:spcPct val="100000"/>
              </a:lnSpc>
              <a:spcBef>
                <a:spcPts val="0"/>
              </a:spcBef>
              <a:spcAft>
                <a:spcPts val="0"/>
              </a:spcAft>
              <a:buSzPts val="3200"/>
              <a:buNone/>
              <a:defRPr/>
            </a:lvl5pPr>
            <a:lvl6pPr lvl="5" algn="l">
              <a:lnSpc>
                <a:spcPct val="100000"/>
              </a:lnSpc>
              <a:spcBef>
                <a:spcPts val="0"/>
              </a:spcBef>
              <a:spcAft>
                <a:spcPts val="0"/>
              </a:spcAft>
              <a:buSzPts val="3200"/>
              <a:buNone/>
              <a:defRPr/>
            </a:lvl6pPr>
            <a:lvl7pPr lvl="6" algn="l">
              <a:lnSpc>
                <a:spcPct val="100000"/>
              </a:lnSpc>
              <a:spcBef>
                <a:spcPts val="0"/>
              </a:spcBef>
              <a:spcAft>
                <a:spcPts val="0"/>
              </a:spcAft>
              <a:buSzPts val="3200"/>
              <a:buNone/>
              <a:defRPr/>
            </a:lvl7pPr>
            <a:lvl8pPr lvl="7" algn="l">
              <a:lnSpc>
                <a:spcPct val="100000"/>
              </a:lnSpc>
              <a:spcBef>
                <a:spcPts val="0"/>
              </a:spcBef>
              <a:spcAft>
                <a:spcPts val="0"/>
              </a:spcAft>
              <a:buSzPts val="3200"/>
              <a:buNone/>
              <a:defRPr/>
            </a:lvl8pPr>
            <a:lvl9pPr lvl="8" algn="l">
              <a:lnSpc>
                <a:spcPct val="100000"/>
              </a:lnSpc>
              <a:spcBef>
                <a:spcPts val="0"/>
              </a:spcBef>
              <a:spcAft>
                <a:spcPts val="0"/>
              </a:spcAft>
              <a:buSzPts val="3200"/>
              <a:buNone/>
              <a:defRPr/>
            </a:lvl9pPr>
          </a:lstStyle>
          <a:p>
            <a:endParaRPr/>
          </a:p>
        </p:txBody>
      </p:sp>
      <p:sp>
        <p:nvSpPr>
          <p:cNvPr id="18" name="Google Shape;18;p10"/>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noAutofit/>
          </a:bodyPr>
          <a:lstStyle>
            <a:lvl1pPr marL="609585" lvl="0" indent="-457189" algn="l">
              <a:lnSpc>
                <a:spcPct val="115000"/>
              </a:lnSpc>
              <a:spcBef>
                <a:spcPts val="0"/>
              </a:spcBef>
              <a:spcAft>
                <a:spcPts val="0"/>
              </a:spcAft>
              <a:buSzPts val="1800"/>
              <a:buChar char="●"/>
              <a:defRPr/>
            </a:lvl1pPr>
            <a:lvl2pPr marL="1219170" lvl="1" indent="-423323" algn="l">
              <a:lnSpc>
                <a:spcPct val="115000"/>
              </a:lnSpc>
              <a:spcBef>
                <a:spcPts val="2133"/>
              </a:spcBef>
              <a:spcAft>
                <a:spcPts val="0"/>
              </a:spcAft>
              <a:buSzPts val="1400"/>
              <a:buChar char="○"/>
              <a:defRPr/>
            </a:lvl2pPr>
            <a:lvl3pPr marL="1828754" lvl="2" indent="-423323" algn="l">
              <a:lnSpc>
                <a:spcPct val="115000"/>
              </a:lnSpc>
              <a:spcBef>
                <a:spcPts val="2133"/>
              </a:spcBef>
              <a:spcAft>
                <a:spcPts val="0"/>
              </a:spcAft>
              <a:buSzPts val="1400"/>
              <a:buChar char="■"/>
              <a:defRPr/>
            </a:lvl3pPr>
            <a:lvl4pPr marL="2438339" lvl="3" indent="-423323" algn="l">
              <a:lnSpc>
                <a:spcPct val="115000"/>
              </a:lnSpc>
              <a:spcBef>
                <a:spcPts val="2133"/>
              </a:spcBef>
              <a:spcAft>
                <a:spcPts val="0"/>
              </a:spcAft>
              <a:buSzPts val="1400"/>
              <a:buChar char="●"/>
              <a:defRPr/>
            </a:lvl4pPr>
            <a:lvl5pPr marL="3047924" lvl="4" indent="-423323" algn="l">
              <a:lnSpc>
                <a:spcPct val="115000"/>
              </a:lnSpc>
              <a:spcBef>
                <a:spcPts val="2133"/>
              </a:spcBef>
              <a:spcAft>
                <a:spcPts val="0"/>
              </a:spcAft>
              <a:buSzPts val="1400"/>
              <a:buChar char="○"/>
              <a:defRPr/>
            </a:lvl5pPr>
            <a:lvl6pPr marL="3657509" lvl="5" indent="-423323" algn="l">
              <a:lnSpc>
                <a:spcPct val="115000"/>
              </a:lnSpc>
              <a:spcBef>
                <a:spcPts val="2133"/>
              </a:spcBef>
              <a:spcAft>
                <a:spcPts val="0"/>
              </a:spcAft>
              <a:buSzPts val="1400"/>
              <a:buChar char="■"/>
              <a:defRPr/>
            </a:lvl6pPr>
            <a:lvl7pPr marL="4267093" lvl="6" indent="-423323" algn="l">
              <a:lnSpc>
                <a:spcPct val="115000"/>
              </a:lnSpc>
              <a:spcBef>
                <a:spcPts val="2133"/>
              </a:spcBef>
              <a:spcAft>
                <a:spcPts val="0"/>
              </a:spcAft>
              <a:buSzPts val="1400"/>
              <a:buChar char="●"/>
              <a:defRPr/>
            </a:lvl7pPr>
            <a:lvl8pPr marL="4876678" lvl="7" indent="-423323" algn="l">
              <a:lnSpc>
                <a:spcPct val="115000"/>
              </a:lnSpc>
              <a:spcBef>
                <a:spcPts val="2133"/>
              </a:spcBef>
              <a:spcAft>
                <a:spcPts val="0"/>
              </a:spcAft>
              <a:buSzPts val="1400"/>
              <a:buChar char="○"/>
              <a:defRPr/>
            </a:lvl8pPr>
            <a:lvl9pPr marL="5486263" lvl="8" indent="-423323" algn="l">
              <a:lnSpc>
                <a:spcPct val="115000"/>
              </a:lnSpc>
              <a:spcBef>
                <a:spcPts val="2133"/>
              </a:spcBef>
              <a:spcAft>
                <a:spcPts val="2133"/>
              </a:spcAft>
              <a:buSzPts val="1400"/>
              <a:buChar char="■"/>
              <a:defRPr/>
            </a:lvl9pPr>
          </a:lstStyle>
          <a:p>
            <a:endParaRPr/>
          </a:p>
        </p:txBody>
      </p:sp>
      <p:sp>
        <p:nvSpPr>
          <p:cNvPr id="19" name="Google Shape;19;p10"/>
          <p:cNvSpPr txBox="1">
            <a:spLocks noGrp="1"/>
          </p:cNvSpPr>
          <p:nvPr>
            <p:ph type="sldNum" idx="12"/>
          </p:nvPr>
        </p:nvSpPr>
        <p:spPr>
          <a:xfrm>
            <a:off x="11320333" y="6241345"/>
            <a:ext cx="731600" cy="5248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51843412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3"/>
        <p:cNvGrpSpPr/>
        <p:nvPr/>
      </p:nvGrpSpPr>
      <p:grpSpPr>
        <a:xfrm>
          <a:off x="0" y="0"/>
          <a:ext cx="0" cy="0"/>
          <a:chOff x="0" y="0"/>
          <a:chExt cx="0" cy="0"/>
        </a:xfrm>
      </p:grpSpPr>
      <p:sp>
        <p:nvSpPr>
          <p:cNvPr id="24" name="Google Shape;24;p12"/>
          <p:cNvSpPr txBox="1">
            <a:spLocks noGrp="1"/>
          </p:cNvSpPr>
          <p:nvPr>
            <p:ph type="title"/>
          </p:nvPr>
        </p:nvSpPr>
        <p:spPr>
          <a:xfrm>
            <a:off x="415600" y="521800"/>
            <a:ext cx="11360800" cy="8348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200"/>
              <a:buNone/>
              <a:defRPr/>
            </a:lvl2pPr>
            <a:lvl3pPr lvl="2" algn="l">
              <a:lnSpc>
                <a:spcPct val="100000"/>
              </a:lnSpc>
              <a:spcBef>
                <a:spcPts val="0"/>
              </a:spcBef>
              <a:spcAft>
                <a:spcPts val="0"/>
              </a:spcAft>
              <a:buSzPts val="3200"/>
              <a:buNone/>
              <a:defRPr/>
            </a:lvl3pPr>
            <a:lvl4pPr lvl="3" algn="l">
              <a:lnSpc>
                <a:spcPct val="100000"/>
              </a:lnSpc>
              <a:spcBef>
                <a:spcPts val="0"/>
              </a:spcBef>
              <a:spcAft>
                <a:spcPts val="0"/>
              </a:spcAft>
              <a:buSzPts val="3200"/>
              <a:buNone/>
              <a:defRPr/>
            </a:lvl4pPr>
            <a:lvl5pPr lvl="4" algn="l">
              <a:lnSpc>
                <a:spcPct val="100000"/>
              </a:lnSpc>
              <a:spcBef>
                <a:spcPts val="0"/>
              </a:spcBef>
              <a:spcAft>
                <a:spcPts val="0"/>
              </a:spcAft>
              <a:buSzPts val="3200"/>
              <a:buNone/>
              <a:defRPr/>
            </a:lvl5pPr>
            <a:lvl6pPr lvl="5" algn="l">
              <a:lnSpc>
                <a:spcPct val="100000"/>
              </a:lnSpc>
              <a:spcBef>
                <a:spcPts val="0"/>
              </a:spcBef>
              <a:spcAft>
                <a:spcPts val="0"/>
              </a:spcAft>
              <a:buSzPts val="3200"/>
              <a:buNone/>
              <a:defRPr/>
            </a:lvl6pPr>
            <a:lvl7pPr lvl="6" algn="l">
              <a:lnSpc>
                <a:spcPct val="100000"/>
              </a:lnSpc>
              <a:spcBef>
                <a:spcPts val="0"/>
              </a:spcBef>
              <a:spcAft>
                <a:spcPts val="0"/>
              </a:spcAft>
              <a:buSzPts val="3200"/>
              <a:buNone/>
              <a:defRPr/>
            </a:lvl7pPr>
            <a:lvl8pPr lvl="7" algn="l">
              <a:lnSpc>
                <a:spcPct val="100000"/>
              </a:lnSpc>
              <a:spcBef>
                <a:spcPts val="0"/>
              </a:spcBef>
              <a:spcAft>
                <a:spcPts val="0"/>
              </a:spcAft>
              <a:buSzPts val="3200"/>
              <a:buNone/>
              <a:defRPr/>
            </a:lvl8pPr>
            <a:lvl9pPr lvl="8" algn="l">
              <a:lnSpc>
                <a:spcPct val="100000"/>
              </a:lnSpc>
              <a:spcBef>
                <a:spcPts val="0"/>
              </a:spcBef>
              <a:spcAft>
                <a:spcPts val="0"/>
              </a:spcAft>
              <a:buSzPts val="3200"/>
              <a:buNone/>
              <a:defRPr/>
            </a:lvl9pPr>
          </a:lstStyle>
          <a:p>
            <a:endParaRPr/>
          </a:p>
        </p:txBody>
      </p:sp>
      <p:sp>
        <p:nvSpPr>
          <p:cNvPr id="25" name="Google Shape;25;p12"/>
          <p:cNvSpPr txBox="1">
            <a:spLocks noGrp="1"/>
          </p:cNvSpPr>
          <p:nvPr>
            <p:ph type="body" idx="1"/>
          </p:nvPr>
        </p:nvSpPr>
        <p:spPr>
          <a:xfrm>
            <a:off x="415600" y="1536633"/>
            <a:ext cx="5333200" cy="4555200"/>
          </a:xfrm>
          <a:prstGeom prst="rect">
            <a:avLst/>
          </a:prstGeom>
          <a:noFill/>
          <a:ln>
            <a:noFill/>
          </a:ln>
        </p:spPr>
        <p:txBody>
          <a:bodyPr spcFirstLastPara="1" wrap="square" lIns="91425" tIns="91425" rIns="91425" bIns="91425" anchor="t" anchorCtr="0">
            <a:noAutofit/>
          </a:bodyPr>
          <a:lstStyle>
            <a:lvl1pPr marL="609585" lvl="0" indent="-423323" algn="l">
              <a:lnSpc>
                <a:spcPct val="115000"/>
              </a:lnSpc>
              <a:spcBef>
                <a:spcPts val="0"/>
              </a:spcBef>
              <a:spcAft>
                <a:spcPts val="0"/>
              </a:spcAft>
              <a:buSzPts val="1400"/>
              <a:buChar char="●"/>
              <a:defRPr sz="1867"/>
            </a:lvl1pPr>
            <a:lvl2pPr marL="1219170" lvl="1" indent="-406390" algn="l">
              <a:lnSpc>
                <a:spcPct val="115000"/>
              </a:lnSpc>
              <a:spcBef>
                <a:spcPts val="2133"/>
              </a:spcBef>
              <a:spcAft>
                <a:spcPts val="0"/>
              </a:spcAft>
              <a:buSzPts val="1200"/>
              <a:buChar char="○"/>
              <a:defRPr sz="1600"/>
            </a:lvl2pPr>
            <a:lvl3pPr marL="1828754" lvl="2" indent="-406390" algn="l">
              <a:lnSpc>
                <a:spcPct val="115000"/>
              </a:lnSpc>
              <a:spcBef>
                <a:spcPts val="2133"/>
              </a:spcBef>
              <a:spcAft>
                <a:spcPts val="0"/>
              </a:spcAft>
              <a:buSzPts val="1200"/>
              <a:buChar char="■"/>
              <a:defRPr sz="1600"/>
            </a:lvl3pPr>
            <a:lvl4pPr marL="2438339" lvl="3" indent="-406390" algn="l">
              <a:lnSpc>
                <a:spcPct val="115000"/>
              </a:lnSpc>
              <a:spcBef>
                <a:spcPts val="2133"/>
              </a:spcBef>
              <a:spcAft>
                <a:spcPts val="0"/>
              </a:spcAft>
              <a:buSzPts val="1200"/>
              <a:buChar char="●"/>
              <a:defRPr sz="1600"/>
            </a:lvl4pPr>
            <a:lvl5pPr marL="3047924" lvl="4" indent="-406390" algn="l">
              <a:lnSpc>
                <a:spcPct val="115000"/>
              </a:lnSpc>
              <a:spcBef>
                <a:spcPts val="2133"/>
              </a:spcBef>
              <a:spcAft>
                <a:spcPts val="0"/>
              </a:spcAft>
              <a:buSzPts val="1200"/>
              <a:buChar char="○"/>
              <a:defRPr sz="1600"/>
            </a:lvl5pPr>
            <a:lvl6pPr marL="3657509" lvl="5" indent="-406390" algn="l">
              <a:lnSpc>
                <a:spcPct val="115000"/>
              </a:lnSpc>
              <a:spcBef>
                <a:spcPts val="2133"/>
              </a:spcBef>
              <a:spcAft>
                <a:spcPts val="0"/>
              </a:spcAft>
              <a:buSzPts val="1200"/>
              <a:buChar char="■"/>
              <a:defRPr sz="1600"/>
            </a:lvl6pPr>
            <a:lvl7pPr marL="4267093" lvl="6" indent="-406390" algn="l">
              <a:lnSpc>
                <a:spcPct val="115000"/>
              </a:lnSpc>
              <a:spcBef>
                <a:spcPts val="2133"/>
              </a:spcBef>
              <a:spcAft>
                <a:spcPts val="0"/>
              </a:spcAft>
              <a:buSzPts val="1200"/>
              <a:buChar char="●"/>
              <a:defRPr sz="1600"/>
            </a:lvl7pPr>
            <a:lvl8pPr marL="4876678" lvl="7" indent="-406390" algn="l">
              <a:lnSpc>
                <a:spcPct val="115000"/>
              </a:lnSpc>
              <a:spcBef>
                <a:spcPts val="2133"/>
              </a:spcBef>
              <a:spcAft>
                <a:spcPts val="0"/>
              </a:spcAft>
              <a:buSzPts val="1200"/>
              <a:buChar char="○"/>
              <a:defRPr sz="1600"/>
            </a:lvl8pPr>
            <a:lvl9pPr marL="5486263" lvl="8" indent="-406390" algn="l">
              <a:lnSpc>
                <a:spcPct val="115000"/>
              </a:lnSpc>
              <a:spcBef>
                <a:spcPts val="2133"/>
              </a:spcBef>
              <a:spcAft>
                <a:spcPts val="2133"/>
              </a:spcAft>
              <a:buSzPts val="1200"/>
              <a:buChar char="■"/>
              <a:defRPr sz="1600"/>
            </a:lvl9pPr>
          </a:lstStyle>
          <a:p>
            <a:endParaRPr/>
          </a:p>
        </p:txBody>
      </p:sp>
      <p:sp>
        <p:nvSpPr>
          <p:cNvPr id="26" name="Google Shape;26;p12"/>
          <p:cNvSpPr txBox="1">
            <a:spLocks noGrp="1"/>
          </p:cNvSpPr>
          <p:nvPr>
            <p:ph type="body" idx="2"/>
          </p:nvPr>
        </p:nvSpPr>
        <p:spPr>
          <a:xfrm>
            <a:off x="6443200" y="1536633"/>
            <a:ext cx="5333200" cy="4555200"/>
          </a:xfrm>
          <a:prstGeom prst="rect">
            <a:avLst/>
          </a:prstGeom>
          <a:noFill/>
          <a:ln>
            <a:noFill/>
          </a:ln>
        </p:spPr>
        <p:txBody>
          <a:bodyPr spcFirstLastPara="1" wrap="square" lIns="91425" tIns="91425" rIns="91425" bIns="91425" anchor="t" anchorCtr="0">
            <a:noAutofit/>
          </a:bodyPr>
          <a:lstStyle>
            <a:lvl1pPr marL="609585" lvl="0" indent="-423323" algn="l">
              <a:lnSpc>
                <a:spcPct val="115000"/>
              </a:lnSpc>
              <a:spcBef>
                <a:spcPts val="0"/>
              </a:spcBef>
              <a:spcAft>
                <a:spcPts val="0"/>
              </a:spcAft>
              <a:buSzPts val="1400"/>
              <a:buChar char="●"/>
              <a:defRPr sz="1867"/>
            </a:lvl1pPr>
            <a:lvl2pPr marL="1219170" lvl="1" indent="-406390" algn="l">
              <a:lnSpc>
                <a:spcPct val="115000"/>
              </a:lnSpc>
              <a:spcBef>
                <a:spcPts val="2133"/>
              </a:spcBef>
              <a:spcAft>
                <a:spcPts val="0"/>
              </a:spcAft>
              <a:buSzPts val="1200"/>
              <a:buChar char="○"/>
              <a:defRPr sz="1600"/>
            </a:lvl2pPr>
            <a:lvl3pPr marL="1828754" lvl="2" indent="-406390" algn="l">
              <a:lnSpc>
                <a:spcPct val="115000"/>
              </a:lnSpc>
              <a:spcBef>
                <a:spcPts val="2133"/>
              </a:spcBef>
              <a:spcAft>
                <a:spcPts val="0"/>
              </a:spcAft>
              <a:buSzPts val="1200"/>
              <a:buChar char="■"/>
              <a:defRPr sz="1600"/>
            </a:lvl3pPr>
            <a:lvl4pPr marL="2438339" lvl="3" indent="-406390" algn="l">
              <a:lnSpc>
                <a:spcPct val="115000"/>
              </a:lnSpc>
              <a:spcBef>
                <a:spcPts val="2133"/>
              </a:spcBef>
              <a:spcAft>
                <a:spcPts val="0"/>
              </a:spcAft>
              <a:buSzPts val="1200"/>
              <a:buChar char="●"/>
              <a:defRPr sz="1600"/>
            </a:lvl4pPr>
            <a:lvl5pPr marL="3047924" lvl="4" indent="-406390" algn="l">
              <a:lnSpc>
                <a:spcPct val="115000"/>
              </a:lnSpc>
              <a:spcBef>
                <a:spcPts val="2133"/>
              </a:spcBef>
              <a:spcAft>
                <a:spcPts val="0"/>
              </a:spcAft>
              <a:buSzPts val="1200"/>
              <a:buChar char="○"/>
              <a:defRPr sz="1600"/>
            </a:lvl5pPr>
            <a:lvl6pPr marL="3657509" lvl="5" indent="-406390" algn="l">
              <a:lnSpc>
                <a:spcPct val="115000"/>
              </a:lnSpc>
              <a:spcBef>
                <a:spcPts val="2133"/>
              </a:spcBef>
              <a:spcAft>
                <a:spcPts val="0"/>
              </a:spcAft>
              <a:buSzPts val="1200"/>
              <a:buChar char="■"/>
              <a:defRPr sz="1600"/>
            </a:lvl6pPr>
            <a:lvl7pPr marL="4267093" lvl="6" indent="-406390" algn="l">
              <a:lnSpc>
                <a:spcPct val="115000"/>
              </a:lnSpc>
              <a:spcBef>
                <a:spcPts val="2133"/>
              </a:spcBef>
              <a:spcAft>
                <a:spcPts val="0"/>
              </a:spcAft>
              <a:buSzPts val="1200"/>
              <a:buChar char="●"/>
              <a:defRPr sz="1600"/>
            </a:lvl7pPr>
            <a:lvl8pPr marL="4876678" lvl="7" indent="-406390" algn="l">
              <a:lnSpc>
                <a:spcPct val="115000"/>
              </a:lnSpc>
              <a:spcBef>
                <a:spcPts val="2133"/>
              </a:spcBef>
              <a:spcAft>
                <a:spcPts val="0"/>
              </a:spcAft>
              <a:buSzPts val="1200"/>
              <a:buChar char="○"/>
              <a:defRPr sz="1600"/>
            </a:lvl8pPr>
            <a:lvl9pPr marL="5486263" lvl="8" indent="-406390" algn="l">
              <a:lnSpc>
                <a:spcPct val="115000"/>
              </a:lnSpc>
              <a:spcBef>
                <a:spcPts val="2133"/>
              </a:spcBef>
              <a:spcAft>
                <a:spcPts val="2133"/>
              </a:spcAft>
              <a:buSzPts val="1200"/>
              <a:buChar char="■"/>
              <a:defRPr sz="1600"/>
            </a:lvl9pPr>
          </a:lstStyle>
          <a:p>
            <a:endParaRPr/>
          </a:p>
        </p:txBody>
      </p:sp>
      <p:sp>
        <p:nvSpPr>
          <p:cNvPr id="27" name="Google Shape;27;p12"/>
          <p:cNvSpPr txBox="1">
            <a:spLocks noGrp="1"/>
          </p:cNvSpPr>
          <p:nvPr>
            <p:ph type="sldNum" idx="12"/>
          </p:nvPr>
        </p:nvSpPr>
        <p:spPr>
          <a:xfrm>
            <a:off x="11320333" y="6241345"/>
            <a:ext cx="731600" cy="5248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505362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1 column">
    <p:spTree>
      <p:nvGrpSpPr>
        <p:cNvPr id="1" name=""/>
        <p:cNvGrpSpPr/>
        <p:nvPr/>
      </p:nvGrpSpPr>
      <p:grpSpPr>
        <a:xfrm>
          <a:off x="0" y="0"/>
          <a:ext cx="0" cy="0"/>
          <a:chOff x="0" y="0"/>
          <a:chExt cx="0" cy="0"/>
        </a:xfrm>
      </p:grpSpPr>
      <p:sp>
        <p:nvSpPr>
          <p:cNvPr id="3" name="Content Placeholder 1"/>
          <p:cNvSpPr>
            <a:spLocks noGrp="1"/>
          </p:cNvSpPr>
          <p:nvPr>
            <p:ph idx="1"/>
          </p:nvPr>
        </p:nvSpPr>
        <p:spPr>
          <a:xfrm>
            <a:off x="529167" y="1800000"/>
            <a:ext cx="11135785" cy="385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itle 3"/>
          <p:cNvSpPr>
            <a:spLocks noGrp="1"/>
          </p:cNvSpPr>
          <p:nvPr>
            <p:ph type="title"/>
          </p:nvPr>
        </p:nvSpPr>
        <p:spPr>
          <a:xfrm>
            <a:off x="524935" y="239714"/>
            <a:ext cx="9992784" cy="1085371"/>
          </a:xfrm>
        </p:spPr>
        <p:txBody>
          <a:bodyPr/>
          <a:lstStyle/>
          <a:p>
            <a:r>
              <a:rPr lang="en-US"/>
              <a:t>Click to edit Master title style</a:t>
            </a:r>
            <a:endParaRPr lang="en-US" dirty="0"/>
          </a:p>
        </p:txBody>
      </p:sp>
    </p:spTree>
    <p:extLst>
      <p:ext uri="{BB962C8B-B14F-4D97-AF65-F5344CB8AC3E}">
        <p14:creationId xmlns:p14="http://schemas.microsoft.com/office/powerpoint/2010/main" val="309861401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24933" y="239713"/>
            <a:ext cx="9992784" cy="1085850"/>
          </a:xfrm>
        </p:spPr>
        <p:txBody>
          <a:bodyPr/>
          <a:lstStyle/>
          <a:p>
            <a:r>
              <a:rPr lang="en-US"/>
              <a:t>Click to edit Master title style</a:t>
            </a:r>
          </a:p>
        </p:txBody>
      </p:sp>
      <p:sp>
        <p:nvSpPr>
          <p:cNvPr id="3" name="Content Placeholder 2"/>
          <p:cNvSpPr>
            <a:spLocks noGrp="1"/>
          </p:cNvSpPr>
          <p:nvPr>
            <p:ph idx="1"/>
          </p:nvPr>
        </p:nvSpPr>
        <p:spPr>
          <a:xfrm>
            <a:off x="529167" y="1800226"/>
            <a:ext cx="11135784" cy="38512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9585877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3 columns">
  <p:cSld name="1_Title and 3 columns">
    <p:spTree>
      <p:nvGrpSpPr>
        <p:cNvPr id="1" name="Shape 24"/>
        <p:cNvGrpSpPr/>
        <p:nvPr/>
      </p:nvGrpSpPr>
      <p:grpSpPr>
        <a:xfrm>
          <a:off x="0" y="0"/>
          <a:ext cx="0" cy="0"/>
          <a:chOff x="0" y="0"/>
          <a:chExt cx="0" cy="0"/>
        </a:xfrm>
      </p:grpSpPr>
      <p:sp>
        <p:nvSpPr>
          <p:cNvPr id="25" name="Google Shape;25;p19"/>
          <p:cNvSpPr txBox="1">
            <a:spLocks noGrp="1"/>
          </p:cNvSpPr>
          <p:nvPr>
            <p:ph type="body" idx="1"/>
          </p:nvPr>
        </p:nvSpPr>
        <p:spPr>
          <a:xfrm>
            <a:off x="8081433" y="1800225"/>
            <a:ext cx="3583517" cy="4724399"/>
          </a:xfrm>
          <a:prstGeom prst="rect">
            <a:avLst/>
          </a:prstGeom>
          <a:noFill/>
          <a:ln>
            <a:noFill/>
          </a:ln>
        </p:spPr>
        <p:txBody>
          <a:bodyPr spcFirstLastPara="1" wrap="square" lIns="72000" tIns="0" rIns="72000" bIns="0" anchor="t" anchorCtr="0">
            <a:no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26" name="Google Shape;26;p19"/>
          <p:cNvSpPr txBox="1">
            <a:spLocks noGrp="1"/>
          </p:cNvSpPr>
          <p:nvPr>
            <p:ph type="body" idx="2"/>
          </p:nvPr>
        </p:nvSpPr>
        <p:spPr>
          <a:xfrm>
            <a:off x="4305300" y="1800225"/>
            <a:ext cx="3583517" cy="4724399"/>
          </a:xfrm>
          <a:prstGeom prst="rect">
            <a:avLst/>
          </a:prstGeom>
          <a:noFill/>
          <a:ln>
            <a:noFill/>
          </a:ln>
        </p:spPr>
        <p:txBody>
          <a:bodyPr spcFirstLastPara="1" wrap="square" lIns="72000" tIns="0" rIns="72000" bIns="0" anchor="t" anchorCtr="0">
            <a:no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27" name="Google Shape;27;p19"/>
          <p:cNvSpPr txBox="1">
            <a:spLocks noGrp="1"/>
          </p:cNvSpPr>
          <p:nvPr>
            <p:ph type="body" idx="3"/>
          </p:nvPr>
        </p:nvSpPr>
        <p:spPr>
          <a:xfrm>
            <a:off x="524933" y="1800225"/>
            <a:ext cx="3583517" cy="4724399"/>
          </a:xfrm>
          <a:prstGeom prst="rect">
            <a:avLst/>
          </a:prstGeom>
          <a:noFill/>
          <a:ln>
            <a:noFill/>
          </a:ln>
        </p:spPr>
        <p:txBody>
          <a:bodyPr spcFirstLastPara="1" wrap="square" lIns="72000" tIns="0" rIns="72000" bIns="0" anchor="t" anchorCtr="0">
            <a:no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28" name="Google Shape;28;p19"/>
          <p:cNvSpPr txBox="1">
            <a:spLocks noGrp="1"/>
          </p:cNvSpPr>
          <p:nvPr>
            <p:ph type="title"/>
          </p:nvPr>
        </p:nvSpPr>
        <p:spPr>
          <a:xfrm>
            <a:off x="524935" y="239714"/>
            <a:ext cx="9992784" cy="1085371"/>
          </a:xfrm>
          <a:prstGeom prst="rect">
            <a:avLst/>
          </a:prstGeom>
          <a:noFill/>
          <a:ln>
            <a:noFill/>
          </a:ln>
        </p:spPr>
        <p:txBody>
          <a:bodyPr spcFirstLastPara="1" wrap="square" lIns="72000" tIns="0" rIns="72000" bIns="0" anchor="ctr" anchorCtr="0">
            <a:noAutofit/>
          </a:bodyPr>
          <a:lstStyle>
            <a:lvl1pPr lvl="0" algn="l">
              <a:lnSpc>
                <a:spcPct val="75000"/>
              </a:lnSpc>
              <a:spcBef>
                <a:spcPts val="0"/>
              </a:spcBef>
              <a:spcAft>
                <a:spcPts val="0"/>
              </a:spcAft>
              <a:buSzPts val="1400"/>
              <a:buNone/>
              <a:defRPr/>
            </a:lvl1pPr>
            <a:lvl2pPr lvl="1" algn="l">
              <a:lnSpc>
                <a:spcPct val="75000"/>
              </a:lnSpc>
              <a:spcBef>
                <a:spcPts val="0"/>
              </a:spcBef>
              <a:spcAft>
                <a:spcPts val="0"/>
              </a:spcAft>
              <a:buSzPts val="1400"/>
              <a:buNone/>
              <a:defRPr/>
            </a:lvl2pPr>
            <a:lvl3pPr lvl="2" algn="l">
              <a:lnSpc>
                <a:spcPct val="75000"/>
              </a:lnSpc>
              <a:spcBef>
                <a:spcPts val="0"/>
              </a:spcBef>
              <a:spcAft>
                <a:spcPts val="0"/>
              </a:spcAft>
              <a:buSzPts val="1400"/>
              <a:buNone/>
              <a:defRPr/>
            </a:lvl3pPr>
            <a:lvl4pPr lvl="3" algn="l">
              <a:lnSpc>
                <a:spcPct val="75000"/>
              </a:lnSpc>
              <a:spcBef>
                <a:spcPts val="0"/>
              </a:spcBef>
              <a:spcAft>
                <a:spcPts val="0"/>
              </a:spcAft>
              <a:buSzPts val="1400"/>
              <a:buNone/>
              <a:defRPr/>
            </a:lvl4pPr>
            <a:lvl5pPr lvl="4" algn="l">
              <a:lnSpc>
                <a:spcPct val="75000"/>
              </a:lnSpc>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extLst>
      <p:ext uri="{BB962C8B-B14F-4D97-AF65-F5344CB8AC3E}">
        <p14:creationId xmlns:p14="http://schemas.microsoft.com/office/powerpoint/2010/main" val="41662672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2 columns">
    <p:spTree>
      <p:nvGrpSpPr>
        <p:cNvPr id="1" name=""/>
        <p:cNvGrpSpPr/>
        <p:nvPr/>
      </p:nvGrpSpPr>
      <p:grpSpPr>
        <a:xfrm>
          <a:off x="0" y="0"/>
          <a:ext cx="0" cy="0"/>
          <a:chOff x="0" y="0"/>
          <a:chExt cx="0" cy="0"/>
        </a:xfrm>
      </p:grpSpPr>
      <p:sp>
        <p:nvSpPr>
          <p:cNvPr id="5" name="Content Placeholder 3"/>
          <p:cNvSpPr>
            <a:spLocks noGrp="1"/>
          </p:cNvSpPr>
          <p:nvPr>
            <p:ph sz="quarter" idx="3"/>
          </p:nvPr>
        </p:nvSpPr>
        <p:spPr>
          <a:xfrm>
            <a:off x="6193367" y="1795464"/>
            <a:ext cx="5467351" cy="4284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Content Placeholder 1"/>
          <p:cNvSpPr>
            <a:spLocks noGrp="1"/>
          </p:cNvSpPr>
          <p:nvPr>
            <p:ph sz="half" idx="1"/>
          </p:nvPr>
        </p:nvSpPr>
        <p:spPr>
          <a:xfrm>
            <a:off x="524934" y="1795463"/>
            <a:ext cx="5465233" cy="4284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p:cNvSpPr>
            <a:spLocks noGrp="1"/>
          </p:cNvSpPr>
          <p:nvPr>
            <p:ph type="title"/>
          </p:nvPr>
        </p:nvSpPr>
        <p:spPr>
          <a:xfrm>
            <a:off x="524935" y="239714"/>
            <a:ext cx="9992784" cy="1085371"/>
          </a:xfrm>
        </p:spPr>
        <p:txBody>
          <a:bodyPr/>
          <a:lstStyle/>
          <a:p>
            <a:r>
              <a:rPr lang="en-US"/>
              <a:t>Click to edit Master title style</a:t>
            </a:r>
          </a:p>
        </p:txBody>
      </p:sp>
    </p:spTree>
    <p:extLst>
      <p:ext uri="{BB962C8B-B14F-4D97-AF65-F5344CB8AC3E}">
        <p14:creationId xmlns:p14="http://schemas.microsoft.com/office/powerpoint/2010/main" val="5959978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and 3 columns">
    <p:spTree>
      <p:nvGrpSpPr>
        <p:cNvPr id="1" name=""/>
        <p:cNvGrpSpPr/>
        <p:nvPr/>
      </p:nvGrpSpPr>
      <p:grpSpPr>
        <a:xfrm>
          <a:off x="0" y="0"/>
          <a:ext cx="0" cy="0"/>
          <a:chOff x="0" y="0"/>
          <a:chExt cx="0" cy="0"/>
        </a:xfrm>
      </p:grpSpPr>
      <p:sp>
        <p:nvSpPr>
          <p:cNvPr id="8" name="Content Placeholder 3"/>
          <p:cNvSpPr>
            <a:spLocks noGrp="1"/>
          </p:cNvSpPr>
          <p:nvPr>
            <p:ph sz="quarter" idx="12"/>
          </p:nvPr>
        </p:nvSpPr>
        <p:spPr>
          <a:xfrm>
            <a:off x="8081433" y="1800225"/>
            <a:ext cx="3583517" cy="47243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2"/>
          <p:cNvSpPr>
            <a:spLocks noGrp="1"/>
          </p:cNvSpPr>
          <p:nvPr>
            <p:ph sz="quarter" idx="11"/>
          </p:nvPr>
        </p:nvSpPr>
        <p:spPr>
          <a:xfrm>
            <a:off x="4305300" y="1800225"/>
            <a:ext cx="3583517" cy="47243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1"/>
          <p:cNvSpPr>
            <a:spLocks noGrp="1"/>
          </p:cNvSpPr>
          <p:nvPr>
            <p:ph sz="quarter" idx="10"/>
          </p:nvPr>
        </p:nvSpPr>
        <p:spPr>
          <a:xfrm>
            <a:off x="524933" y="1800225"/>
            <a:ext cx="3583517" cy="47243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1"/>
          <p:cNvSpPr>
            <a:spLocks noGrp="1"/>
          </p:cNvSpPr>
          <p:nvPr>
            <p:ph type="title"/>
          </p:nvPr>
        </p:nvSpPr>
        <p:spPr>
          <a:xfrm>
            <a:off x="524935" y="239714"/>
            <a:ext cx="9992784" cy="1085371"/>
          </a:xfrm>
        </p:spPr>
        <p:txBody>
          <a:bodyPr/>
          <a:lstStyle/>
          <a:p>
            <a:r>
              <a:rPr lang="en-US"/>
              <a:t>Click to edit Master title style</a:t>
            </a:r>
          </a:p>
        </p:txBody>
      </p:sp>
    </p:spTree>
    <p:extLst>
      <p:ext uri="{BB962C8B-B14F-4D97-AF65-F5344CB8AC3E}">
        <p14:creationId xmlns:p14="http://schemas.microsoft.com/office/powerpoint/2010/main" val="11023033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Full title, right Image">
    <p:spTree>
      <p:nvGrpSpPr>
        <p:cNvPr id="1" name=""/>
        <p:cNvGrpSpPr/>
        <p:nvPr/>
      </p:nvGrpSpPr>
      <p:grpSpPr>
        <a:xfrm>
          <a:off x="0" y="0"/>
          <a:ext cx="0" cy="0"/>
          <a:chOff x="0" y="0"/>
          <a:chExt cx="0" cy="0"/>
        </a:xfrm>
      </p:grpSpPr>
      <p:sp>
        <p:nvSpPr>
          <p:cNvPr id="4" name="Content Placeholder 1"/>
          <p:cNvSpPr>
            <a:spLocks noGrp="1"/>
          </p:cNvSpPr>
          <p:nvPr>
            <p:ph sz="quarter" idx="10"/>
          </p:nvPr>
        </p:nvSpPr>
        <p:spPr>
          <a:xfrm>
            <a:off x="524934" y="1800225"/>
            <a:ext cx="5473700" cy="4724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1"/>
          <p:cNvSpPr>
            <a:spLocks noGrp="1"/>
          </p:cNvSpPr>
          <p:nvPr>
            <p:ph type="title"/>
          </p:nvPr>
        </p:nvSpPr>
        <p:spPr>
          <a:xfrm>
            <a:off x="524935" y="239714"/>
            <a:ext cx="9992783" cy="1085371"/>
          </a:xfrm>
        </p:spPr>
        <p:txBody>
          <a:bodyPr/>
          <a:lstStyle/>
          <a:p>
            <a:r>
              <a:rPr lang="en-US"/>
              <a:t>Click to edit Master title style</a:t>
            </a:r>
            <a:endParaRPr lang="en-US" dirty="0"/>
          </a:p>
        </p:txBody>
      </p:sp>
    </p:spTree>
    <p:extLst>
      <p:ext uri="{BB962C8B-B14F-4D97-AF65-F5344CB8AC3E}">
        <p14:creationId xmlns:p14="http://schemas.microsoft.com/office/powerpoint/2010/main" val="24288129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mall title, right Image">
    <p:spTree>
      <p:nvGrpSpPr>
        <p:cNvPr id="1" name=""/>
        <p:cNvGrpSpPr/>
        <p:nvPr/>
      </p:nvGrpSpPr>
      <p:grpSpPr>
        <a:xfrm>
          <a:off x="0" y="0"/>
          <a:ext cx="0" cy="0"/>
          <a:chOff x="0" y="0"/>
          <a:chExt cx="0" cy="0"/>
        </a:xfrm>
      </p:grpSpPr>
      <p:sp>
        <p:nvSpPr>
          <p:cNvPr id="4" name="Content Placeholder 1"/>
          <p:cNvSpPr>
            <a:spLocks noGrp="1"/>
          </p:cNvSpPr>
          <p:nvPr>
            <p:ph sz="quarter" idx="10"/>
          </p:nvPr>
        </p:nvSpPr>
        <p:spPr>
          <a:xfrm>
            <a:off x="524934" y="1800225"/>
            <a:ext cx="5139267" cy="4724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1"/>
          <p:cNvSpPr>
            <a:spLocks noGrp="1"/>
          </p:cNvSpPr>
          <p:nvPr>
            <p:ph type="title"/>
          </p:nvPr>
        </p:nvSpPr>
        <p:spPr>
          <a:xfrm>
            <a:off x="524935" y="239714"/>
            <a:ext cx="5139265" cy="1085371"/>
          </a:xfrm>
        </p:spPr>
        <p:txBody>
          <a:bodyPr/>
          <a:lstStyle/>
          <a:p>
            <a:r>
              <a:rPr lang="en-US"/>
              <a:t>Click to edit Master title style</a:t>
            </a:r>
          </a:p>
        </p:txBody>
      </p:sp>
    </p:spTree>
    <p:extLst>
      <p:ext uri="{BB962C8B-B14F-4D97-AF65-F5344CB8AC3E}">
        <p14:creationId xmlns:p14="http://schemas.microsoft.com/office/powerpoint/2010/main" val="42541387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Full title, left Image">
    <p:spTree>
      <p:nvGrpSpPr>
        <p:cNvPr id="1" name=""/>
        <p:cNvGrpSpPr/>
        <p:nvPr/>
      </p:nvGrpSpPr>
      <p:grpSpPr>
        <a:xfrm>
          <a:off x="0" y="0"/>
          <a:ext cx="0" cy="0"/>
          <a:chOff x="0" y="0"/>
          <a:chExt cx="0" cy="0"/>
        </a:xfrm>
      </p:grpSpPr>
      <p:sp>
        <p:nvSpPr>
          <p:cNvPr id="4" name="Content Placeholder 1"/>
          <p:cNvSpPr>
            <a:spLocks noGrp="1"/>
          </p:cNvSpPr>
          <p:nvPr>
            <p:ph sz="quarter" idx="10"/>
          </p:nvPr>
        </p:nvSpPr>
        <p:spPr>
          <a:xfrm>
            <a:off x="6191251" y="1800225"/>
            <a:ext cx="5473700" cy="4724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1"/>
          <p:cNvSpPr>
            <a:spLocks noGrp="1"/>
          </p:cNvSpPr>
          <p:nvPr>
            <p:ph type="title"/>
          </p:nvPr>
        </p:nvSpPr>
        <p:spPr>
          <a:xfrm>
            <a:off x="524935" y="239714"/>
            <a:ext cx="9992784" cy="1085371"/>
          </a:xfrm>
        </p:spPr>
        <p:txBody>
          <a:bodyPr/>
          <a:lstStyle/>
          <a:p>
            <a:r>
              <a:rPr lang="en-US"/>
              <a:t>Click to edit Master title style</a:t>
            </a:r>
            <a:endParaRPr lang="en-US" dirty="0"/>
          </a:p>
        </p:txBody>
      </p:sp>
    </p:spTree>
    <p:extLst>
      <p:ext uri="{BB962C8B-B14F-4D97-AF65-F5344CB8AC3E}">
        <p14:creationId xmlns:p14="http://schemas.microsoft.com/office/powerpoint/2010/main" val="26584800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mall title, left Image">
    <p:spTree>
      <p:nvGrpSpPr>
        <p:cNvPr id="1" name=""/>
        <p:cNvGrpSpPr/>
        <p:nvPr/>
      </p:nvGrpSpPr>
      <p:grpSpPr>
        <a:xfrm>
          <a:off x="0" y="0"/>
          <a:ext cx="0" cy="0"/>
          <a:chOff x="0" y="0"/>
          <a:chExt cx="0" cy="0"/>
        </a:xfrm>
      </p:grpSpPr>
      <p:sp>
        <p:nvSpPr>
          <p:cNvPr id="4" name="Content Placeholder 1"/>
          <p:cNvSpPr>
            <a:spLocks noGrp="1"/>
          </p:cNvSpPr>
          <p:nvPr>
            <p:ph sz="quarter" idx="10"/>
          </p:nvPr>
        </p:nvSpPr>
        <p:spPr>
          <a:xfrm>
            <a:off x="6191251" y="1800225"/>
            <a:ext cx="5473700" cy="4724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1"/>
          <p:cNvSpPr>
            <a:spLocks noGrp="1"/>
          </p:cNvSpPr>
          <p:nvPr>
            <p:ph type="title"/>
          </p:nvPr>
        </p:nvSpPr>
        <p:spPr>
          <a:xfrm>
            <a:off x="6193367" y="239714"/>
            <a:ext cx="4324351" cy="1085371"/>
          </a:xfrm>
        </p:spPr>
        <p:txBody>
          <a:bodyPr/>
          <a:lstStyle/>
          <a:p>
            <a:r>
              <a:rPr lang="en-US"/>
              <a:t>Click to edit Master title style</a:t>
            </a:r>
            <a:endParaRPr lang="en-US" dirty="0"/>
          </a:p>
        </p:txBody>
      </p:sp>
    </p:spTree>
    <p:extLst>
      <p:ext uri="{BB962C8B-B14F-4D97-AF65-F5344CB8AC3E}">
        <p14:creationId xmlns:p14="http://schemas.microsoft.com/office/powerpoint/2010/main" val="34446234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Low small title, left Image">
    <p:spTree>
      <p:nvGrpSpPr>
        <p:cNvPr id="1" name=""/>
        <p:cNvGrpSpPr/>
        <p:nvPr/>
      </p:nvGrpSpPr>
      <p:grpSpPr>
        <a:xfrm>
          <a:off x="0" y="0"/>
          <a:ext cx="0" cy="0"/>
          <a:chOff x="0" y="0"/>
          <a:chExt cx="0" cy="0"/>
        </a:xfrm>
      </p:grpSpPr>
      <p:sp>
        <p:nvSpPr>
          <p:cNvPr id="4" name="Content Placeholder 1"/>
          <p:cNvSpPr>
            <a:spLocks noGrp="1"/>
          </p:cNvSpPr>
          <p:nvPr>
            <p:ph sz="quarter" idx="10"/>
          </p:nvPr>
        </p:nvSpPr>
        <p:spPr>
          <a:xfrm>
            <a:off x="6191251" y="3545841"/>
            <a:ext cx="5473700" cy="29787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1"/>
          <p:cNvSpPr>
            <a:spLocks noGrp="1"/>
          </p:cNvSpPr>
          <p:nvPr>
            <p:ph type="title"/>
          </p:nvPr>
        </p:nvSpPr>
        <p:spPr>
          <a:xfrm>
            <a:off x="6191251" y="1797525"/>
            <a:ext cx="5473700" cy="1085371"/>
          </a:xfrm>
        </p:spPr>
        <p:txBody>
          <a:bodyPr/>
          <a:lstStyle/>
          <a:p>
            <a:r>
              <a:rPr lang="en-US"/>
              <a:t>Click to edit Master title style</a:t>
            </a:r>
            <a:endParaRPr lang="en-US" dirty="0"/>
          </a:p>
        </p:txBody>
      </p:sp>
    </p:spTree>
    <p:extLst>
      <p:ext uri="{BB962C8B-B14F-4D97-AF65-F5344CB8AC3E}">
        <p14:creationId xmlns:p14="http://schemas.microsoft.com/office/powerpoint/2010/main" val="12812403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LeftInfo"/>
          <p:cNvSpPr txBox="1">
            <a:spLocks noChangeArrowheads="1"/>
          </p:cNvSpPr>
          <p:nvPr/>
        </p:nvSpPr>
        <p:spPr bwMode="auto">
          <a:xfrm>
            <a:off x="-2516188" y="438150"/>
            <a:ext cx="2352675" cy="5970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charset="0"/>
                <a:ea typeface="ＭＳ Ｐゴシック" pitchFamily="34" charset="-128"/>
              </a:defRPr>
            </a:lvl1pPr>
            <a:lvl2pPr marL="742950" indent="-285750" eaLnBrk="0" hangingPunct="0">
              <a:defRPr sz="2000">
                <a:solidFill>
                  <a:schemeClr val="tx1"/>
                </a:solidFill>
                <a:latin typeface="Arial" charset="0"/>
                <a:ea typeface="ＭＳ Ｐゴシック" pitchFamily="34" charset="-128"/>
              </a:defRPr>
            </a:lvl2pPr>
            <a:lvl3pPr marL="1143000" indent="-228600" eaLnBrk="0" hangingPunct="0">
              <a:defRPr sz="2000">
                <a:solidFill>
                  <a:schemeClr val="tx1"/>
                </a:solidFill>
                <a:latin typeface="Arial" charset="0"/>
                <a:ea typeface="ＭＳ Ｐゴシック" pitchFamily="34" charset="-128"/>
              </a:defRPr>
            </a:lvl3pPr>
            <a:lvl4pPr marL="1600200" indent="-228600" eaLnBrk="0" hangingPunct="0">
              <a:defRPr sz="2000">
                <a:solidFill>
                  <a:schemeClr val="tx1"/>
                </a:solidFill>
                <a:latin typeface="Arial" charset="0"/>
                <a:ea typeface="ＭＳ Ｐゴシック" pitchFamily="34" charset="-128"/>
              </a:defRPr>
            </a:lvl4pPr>
            <a:lvl5pPr marL="2057400" indent="-228600" eaLnBrk="0" hangingPunct="0">
              <a:defRPr sz="20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0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0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0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000">
                <a:solidFill>
                  <a:schemeClr val="tx1"/>
                </a:solidFill>
                <a:latin typeface="Arial" charset="0"/>
                <a:ea typeface="ＭＳ Ｐゴシック" pitchFamily="34" charset="-128"/>
              </a:defRPr>
            </a:lvl9pPr>
          </a:lstStyle>
          <a:p>
            <a:pPr algn="r" eaLnBrk="1" hangingPunct="1"/>
            <a:r>
              <a:rPr lang="en-US" altLang="en-US" sz="1200" dirty="0">
                <a:solidFill>
                  <a:srgbClr val="FFFFFF"/>
                </a:solidFill>
              </a:rPr>
              <a:t>Slide title </a:t>
            </a:r>
          </a:p>
          <a:p>
            <a:pPr algn="r" eaLnBrk="1" hangingPunct="1"/>
            <a:r>
              <a:rPr lang="en-US" altLang="en-US" sz="1200" dirty="0">
                <a:solidFill>
                  <a:srgbClr val="FFFFFF"/>
                </a:solidFill>
              </a:rPr>
              <a:t>44 </a:t>
            </a:r>
            <a:r>
              <a:rPr lang="en-US" altLang="en-US" sz="1200" dirty="0" err="1">
                <a:solidFill>
                  <a:srgbClr val="FFFFFF"/>
                </a:solidFill>
              </a:rPr>
              <a:t>pt</a:t>
            </a:r>
            <a:endParaRPr lang="en-US" altLang="en-US" sz="1200" dirty="0">
              <a:solidFill>
                <a:srgbClr val="FFFFFF"/>
              </a:solidFill>
            </a:endParaRPr>
          </a:p>
          <a:p>
            <a:pPr algn="r" eaLnBrk="1" hangingPunct="1"/>
            <a:endParaRPr lang="en-US" altLang="en-US" sz="1200" dirty="0">
              <a:solidFill>
                <a:srgbClr val="FFFFFF"/>
              </a:solidFill>
            </a:endParaRPr>
          </a:p>
          <a:p>
            <a:pPr algn="r" eaLnBrk="1" hangingPunct="1"/>
            <a:endParaRPr lang="en-US" altLang="en-US" sz="1200" dirty="0">
              <a:solidFill>
                <a:srgbClr val="FFFFFF"/>
              </a:solidFill>
            </a:endParaRPr>
          </a:p>
          <a:p>
            <a:pPr algn="r" eaLnBrk="1" hangingPunct="1"/>
            <a:endParaRPr lang="en-US" altLang="en-US" sz="1200" dirty="0">
              <a:solidFill>
                <a:srgbClr val="FFFFFF"/>
              </a:solidFill>
            </a:endParaRPr>
          </a:p>
          <a:p>
            <a:pPr algn="r" eaLnBrk="1" hangingPunct="1"/>
            <a:endParaRPr lang="en-US" altLang="en-US" sz="1200" dirty="0">
              <a:solidFill>
                <a:srgbClr val="FFFFFF"/>
              </a:solidFill>
            </a:endParaRPr>
          </a:p>
          <a:p>
            <a:pPr algn="r" eaLnBrk="1" hangingPunct="1"/>
            <a:endParaRPr lang="en-US" altLang="en-US" sz="1200" dirty="0">
              <a:solidFill>
                <a:srgbClr val="FFFFFF"/>
              </a:solidFill>
            </a:endParaRPr>
          </a:p>
          <a:p>
            <a:pPr algn="r" eaLnBrk="1" hangingPunct="1"/>
            <a:endParaRPr lang="en-US" altLang="en-US" sz="1200" dirty="0">
              <a:solidFill>
                <a:srgbClr val="FFFFFF"/>
              </a:solidFill>
            </a:endParaRPr>
          </a:p>
          <a:p>
            <a:pPr algn="r" eaLnBrk="1" hangingPunct="1"/>
            <a:r>
              <a:rPr lang="en-US" altLang="en-US" sz="1200" dirty="0">
                <a:solidFill>
                  <a:srgbClr val="FFFFFF"/>
                </a:solidFill>
              </a:rPr>
              <a:t>Text and bullet level 1</a:t>
            </a:r>
          </a:p>
          <a:p>
            <a:pPr algn="r" eaLnBrk="1" hangingPunct="1"/>
            <a:r>
              <a:rPr lang="en-US" altLang="en-US" sz="1200" dirty="0">
                <a:solidFill>
                  <a:srgbClr val="FFFFFF"/>
                </a:solidFill>
              </a:rPr>
              <a:t> minimum 24 </a:t>
            </a:r>
            <a:r>
              <a:rPr lang="en-US" altLang="en-US" sz="1200" dirty="0" err="1">
                <a:solidFill>
                  <a:srgbClr val="FFFFFF"/>
                </a:solidFill>
              </a:rPr>
              <a:t>pt</a:t>
            </a:r>
            <a:endParaRPr lang="en-US" altLang="en-US" sz="1200" dirty="0">
              <a:solidFill>
                <a:srgbClr val="FFFFFF"/>
              </a:solidFill>
            </a:endParaRPr>
          </a:p>
          <a:p>
            <a:pPr algn="r" eaLnBrk="1" hangingPunct="1"/>
            <a:endParaRPr lang="en-US" altLang="en-US" sz="1200" dirty="0">
              <a:solidFill>
                <a:srgbClr val="FFFFFF"/>
              </a:solidFill>
            </a:endParaRPr>
          </a:p>
          <a:p>
            <a:pPr algn="r" eaLnBrk="1" hangingPunct="1"/>
            <a:r>
              <a:rPr lang="en-US" altLang="en-US" sz="1200" dirty="0">
                <a:solidFill>
                  <a:srgbClr val="FFFFFF"/>
                </a:solidFill>
              </a:rPr>
              <a:t>Bullets level 2-5</a:t>
            </a:r>
          </a:p>
          <a:p>
            <a:pPr algn="r" eaLnBrk="1" hangingPunct="1"/>
            <a:r>
              <a:rPr lang="en-US" altLang="en-US" sz="1200" dirty="0">
                <a:solidFill>
                  <a:srgbClr val="FFFFFF"/>
                </a:solidFill>
              </a:rPr>
              <a:t>minimum 20 </a:t>
            </a:r>
            <a:r>
              <a:rPr lang="en-US" altLang="en-US" sz="1200" dirty="0" err="1">
                <a:solidFill>
                  <a:srgbClr val="FFFFFF"/>
                </a:solidFill>
              </a:rPr>
              <a:t>pt</a:t>
            </a:r>
            <a:endParaRPr lang="en-US" altLang="en-US" sz="1200" dirty="0">
              <a:solidFill>
                <a:srgbClr val="FFFFFF"/>
              </a:solidFill>
            </a:endParaRPr>
          </a:p>
          <a:p>
            <a:pPr algn="r" eaLnBrk="1" hangingPunct="1"/>
            <a:endParaRPr lang="en-US" altLang="en-US" sz="1200" dirty="0">
              <a:solidFill>
                <a:srgbClr val="FFFFFF"/>
              </a:solidFill>
            </a:endParaRPr>
          </a:p>
          <a:p>
            <a:pPr algn="r" eaLnBrk="1" hangingPunct="1">
              <a:spcBef>
                <a:spcPct val="50000"/>
              </a:spcBef>
            </a:pPr>
            <a:endParaRPr lang="en-US" altLang="en-US" sz="800" dirty="0">
              <a:solidFill>
                <a:schemeClr val="bg1"/>
              </a:solidFill>
            </a:endParaRPr>
          </a:p>
          <a:p>
            <a:pPr algn="r" eaLnBrk="1" hangingPunct="1">
              <a:spcBef>
                <a:spcPct val="50000"/>
              </a:spcBef>
            </a:pPr>
            <a:endParaRPr lang="en-US" altLang="en-US" sz="800" dirty="0">
              <a:solidFill>
                <a:schemeClr val="bg1"/>
              </a:solidFill>
            </a:endParaRPr>
          </a:p>
          <a:p>
            <a:pPr algn="r" eaLnBrk="1" hangingPunct="1">
              <a:spcBef>
                <a:spcPct val="50000"/>
              </a:spcBef>
            </a:pPr>
            <a:endParaRPr lang="en-US" altLang="en-US" sz="800" dirty="0">
              <a:solidFill>
                <a:schemeClr val="bg1"/>
              </a:solidFill>
            </a:endParaRPr>
          </a:p>
          <a:p>
            <a:pPr eaLnBrk="1" hangingPunct="1">
              <a:spcBef>
                <a:spcPct val="50000"/>
              </a:spcBef>
            </a:pPr>
            <a:r>
              <a:rPr lang="en-US" altLang="en-US" sz="500" dirty="0">
                <a:solidFill>
                  <a:srgbClr val="9FB7D3"/>
                </a:solidFill>
              </a:rPr>
              <a:t>Characters for Embedded font:</a:t>
            </a:r>
            <a:br>
              <a:rPr lang="en-US" altLang="en-US" sz="500" dirty="0">
                <a:solidFill>
                  <a:srgbClr val="9FB7D3"/>
                </a:solidFill>
              </a:rPr>
            </a:br>
            <a:r>
              <a:rPr lang="en-US" altLang="en-US" sz="500" dirty="0">
                <a:solidFill>
                  <a:srgbClr val="9FB7D3"/>
                </a:solidFill>
                <a:latin typeface="Ericsson Capital TT" pitchFamily="2" charset="0"/>
              </a:rPr>
              <a:t>!"#$%&amp;'()*+,-./0123456789:;&lt;=&gt;?@ABCDEFGHIJKLMNOPQRSTUVWXYZ[\]^_`</a:t>
            </a:r>
            <a:r>
              <a:rPr lang="en-US" altLang="en-US" sz="500" dirty="0" err="1">
                <a:solidFill>
                  <a:srgbClr val="9FB7D3"/>
                </a:solidFill>
                <a:latin typeface="Ericsson Capital TT" pitchFamily="2" charset="0"/>
              </a:rPr>
              <a:t>abcdefghijklmnopqrstuvwxyz</a:t>
            </a:r>
            <a:r>
              <a:rPr lang="en-US" altLang="en-US" sz="500" dirty="0">
                <a:solidFill>
                  <a:srgbClr val="9FB7D3"/>
                </a:solidFill>
                <a:latin typeface="Ericsson Capital TT" pitchFamily="2" charset="0"/>
              </a:rPr>
              <a:t>{|}~¡¢£¤¥¦§¨©ª«¬®¯°±²³´¶·¸¹º»¼½ÀÁÂÃÄÅÆÇÈËÌÍÎÏÐÑÒÓÔÕÖ×ØÙÚÛÜÝÞßàáâãäåæçèéêëìíîïðñòóôõö÷øùúûüýþÿĀāĂăąĆćĊċČĎďĐđĒĖėĘęĚěĞğĠġĢģĪīĮįİıĶķĹĺĻļĽľŁłŃńŅņŇňŌŐőŒœŔŕŖŗŘřŚśŞşŠšŢţŤťŪūŮůŰűŲųŴŵŶŷŸŹźŻżŽžƒȘșˆˇ˘˙˚˛˜˝</a:t>
            </a:r>
            <a:r>
              <a:rPr lang="en-US" altLang="en-US" sz="500" dirty="0" err="1">
                <a:solidFill>
                  <a:srgbClr val="9FB7D3"/>
                </a:solidFill>
                <a:latin typeface="Ericsson Capital TT" pitchFamily="2" charset="0"/>
              </a:rPr>
              <a:t>ẀẁẃẄẅỲỳ</a:t>
            </a:r>
            <a:r>
              <a:rPr lang="en-US" altLang="en-US" sz="500" dirty="0">
                <a:solidFill>
                  <a:srgbClr val="9FB7D3"/>
                </a:solidFill>
                <a:latin typeface="Ericsson Capital TT" pitchFamily="2" charset="0"/>
              </a:rPr>
              <a:t>–—‘’‚“”„†‡•…‰‹›⁄€™ĀĀĂĂĄĄĆĆĊĊČČĎĎĐĐĒĒĖĖĘĘĚĚĞĞĠĠĢĢĪĪĮĮİĶĶĹĹĻĻĽĽŃŃŅŅŇŇŌŌŐŐŔŔŖŖŘŘŚŚŞŞŢŢŤŤŪŪŮŮŰŰŲŲŴŴŶŶŹŹŻŻȘș−≤≥</a:t>
            </a:r>
            <a:r>
              <a:rPr lang="en-US" altLang="en-US" sz="500" dirty="0" err="1">
                <a:solidFill>
                  <a:srgbClr val="9FB7D3"/>
                </a:solidFill>
                <a:latin typeface="Ericsson Capital TT" pitchFamily="2" charset="0"/>
              </a:rPr>
              <a:t>ﬁﬂ</a:t>
            </a:r>
            <a:endParaRPr lang="en-US" altLang="en-US" sz="500" i="1" dirty="0">
              <a:solidFill>
                <a:srgbClr val="9FB7D3"/>
              </a:solidFill>
              <a:latin typeface="Ericsson Capital TT" pitchFamily="2" charset="0"/>
            </a:endParaRPr>
          </a:p>
          <a:p>
            <a:pPr eaLnBrk="1" hangingPunct="1">
              <a:spcBef>
                <a:spcPct val="50000"/>
              </a:spcBef>
            </a:pPr>
            <a:endParaRPr lang="en-US" altLang="en-US" sz="500" i="1" dirty="0">
              <a:solidFill>
                <a:srgbClr val="9FB7D3"/>
              </a:solidFill>
              <a:latin typeface="Ericsson Capital TT" pitchFamily="2" charset="0"/>
            </a:endParaRPr>
          </a:p>
          <a:p>
            <a:pPr eaLnBrk="1" hangingPunct="1">
              <a:spcBef>
                <a:spcPct val="50000"/>
              </a:spcBef>
            </a:pPr>
            <a:r>
              <a:rPr lang="en-US" altLang="en-US" sz="500" dirty="0" err="1">
                <a:solidFill>
                  <a:srgbClr val="9FB7D3"/>
                </a:solidFill>
                <a:latin typeface="Ericsson Capital TT" pitchFamily="2" charset="0"/>
              </a:rPr>
              <a:t>ΆΈΉΊΌΎΏΐΑΒΓΕΖΗΘΙΚΛΜΝΞΟΠΡΣΤΥΦΧΨΪΫΆΈΉΊΰ</a:t>
            </a:r>
            <a:r>
              <a:rPr lang="en-US" altLang="en-US" sz="500" dirty="0">
                <a:solidFill>
                  <a:srgbClr val="9FB7D3"/>
                </a:solidFill>
                <a:latin typeface="Ericsson Capital TT" pitchFamily="2" charset="0"/>
              </a:rPr>
              <a:t>αβγδεζηθικλνξορςΣΤΥΦΧΨΩΪΫΌΎΏ</a:t>
            </a:r>
            <a:endParaRPr lang="en-US" altLang="en-US" sz="500" i="1" dirty="0">
              <a:solidFill>
                <a:srgbClr val="9FB7D3"/>
              </a:solidFill>
              <a:latin typeface="Ericsson Capital TT" pitchFamily="2" charset="0"/>
            </a:endParaRPr>
          </a:p>
          <a:p>
            <a:pPr eaLnBrk="1" hangingPunct="1">
              <a:spcBef>
                <a:spcPct val="50000"/>
              </a:spcBef>
            </a:pPr>
            <a:r>
              <a:rPr lang="en-US" altLang="en-US" sz="500" dirty="0">
                <a:solidFill>
                  <a:srgbClr val="9FB7D3"/>
                </a:solidFill>
                <a:latin typeface="Ericsson Capital TT" pitchFamily="2" charset="0"/>
              </a:rPr>
              <a:t>ЁЂЃЄЅІЇЈЉЊЋЌЎЏАБВГДЕЖЗИЙКЛМНОПРСТУФХЦЧШЩЪЫЬЭЮЯАБВГДЕЖЗИЙКЛМНОПРСТУФХЦЧШЩЪЫЬЭЮЯЁЂЃЄЅІЇЈЉЊЋЌЎЏѢѢѲѲѴѴҐҐәǽẀẁẂẃẄẅỲỳ№</a:t>
            </a:r>
          </a:p>
          <a:p>
            <a:pPr eaLnBrk="1" hangingPunct="1">
              <a:lnSpc>
                <a:spcPct val="80000"/>
              </a:lnSpc>
              <a:spcBef>
                <a:spcPct val="20000"/>
              </a:spcBef>
            </a:pPr>
            <a:endParaRPr lang="en-US" altLang="en-US" sz="500" dirty="0">
              <a:solidFill>
                <a:srgbClr val="9FB7D3"/>
              </a:solidFill>
              <a:latin typeface="Ericsson Capital TT" pitchFamily="2" charset="0"/>
            </a:endParaRPr>
          </a:p>
          <a:p>
            <a:pPr algn="r" eaLnBrk="1" hangingPunct="1"/>
            <a:endParaRPr lang="en-US" altLang="en-US" sz="500" dirty="0">
              <a:solidFill>
                <a:schemeClr val="bg1"/>
              </a:solidFill>
              <a:latin typeface="Ericsson Capital TT" pitchFamily="2" charset="0"/>
            </a:endParaRPr>
          </a:p>
          <a:p>
            <a:pPr algn="r" eaLnBrk="1" hangingPunct="1"/>
            <a:endParaRPr lang="en-US" altLang="en-US" sz="800" dirty="0">
              <a:solidFill>
                <a:schemeClr val="bg1"/>
              </a:solidFill>
              <a:latin typeface="Ericsson Capital TT" pitchFamily="2" charset="0"/>
            </a:endParaRPr>
          </a:p>
          <a:p>
            <a:pPr algn="r" eaLnBrk="1" hangingPunct="1"/>
            <a:endParaRPr lang="en-US" altLang="en-US" sz="800" dirty="0">
              <a:solidFill>
                <a:schemeClr val="bg1"/>
              </a:solidFill>
              <a:latin typeface="Ericsson Capital TT" pitchFamily="2" charset="0"/>
            </a:endParaRPr>
          </a:p>
          <a:p>
            <a:pPr algn="r" eaLnBrk="1" hangingPunct="1"/>
            <a:endParaRPr lang="en-US" altLang="en-US" sz="800" dirty="0">
              <a:solidFill>
                <a:schemeClr val="bg1"/>
              </a:solidFill>
              <a:latin typeface="Ericsson Capital TT" pitchFamily="2" charset="0"/>
            </a:endParaRPr>
          </a:p>
          <a:p>
            <a:pPr algn="r" eaLnBrk="1" hangingPunct="1"/>
            <a:endParaRPr lang="en-US" altLang="en-US" sz="800" dirty="0">
              <a:solidFill>
                <a:schemeClr val="bg1"/>
              </a:solidFill>
              <a:latin typeface="Ericsson Capital TT" pitchFamily="2" charset="0"/>
            </a:endParaRPr>
          </a:p>
          <a:p>
            <a:pPr algn="r" eaLnBrk="1" hangingPunct="1"/>
            <a:endParaRPr lang="en-US" altLang="en-US" sz="800" dirty="0">
              <a:solidFill>
                <a:schemeClr val="bg1"/>
              </a:solidFill>
              <a:latin typeface="Ericsson Capital TT" pitchFamily="2" charset="0"/>
            </a:endParaRPr>
          </a:p>
          <a:p>
            <a:pPr algn="r" eaLnBrk="1" hangingPunct="1"/>
            <a:endParaRPr lang="en-US" altLang="en-US" sz="1400" dirty="0">
              <a:solidFill>
                <a:schemeClr val="bg1"/>
              </a:solidFill>
            </a:endParaRPr>
          </a:p>
          <a:p>
            <a:pPr algn="r" eaLnBrk="1" hangingPunct="1"/>
            <a:r>
              <a:rPr lang="en-US" altLang="en-US" sz="1200" dirty="0">
                <a:solidFill>
                  <a:schemeClr val="bg1"/>
                </a:solidFill>
              </a:rPr>
              <a:t>Do not add objects or text in the footer area</a:t>
            </a:r>
          </a:p>
        </p:txBody>
      </p:sp>
      <p:sp>
        <p:nvSpPr>
          <p:cNvPr id="1028" name="txtfooterCopy"/>
          <p:cNvSpPr txBox="1">
            <a:spLocks noChangeArrowheads="1"/>
          </p:cNvSpPr>
          <p:nvPr/>
        </p:nvSpPr>
        <p:spPr bwMode="auto">
          <a:xfrm>
            <a:off x="527050" y="6524625"/>
            <a:ext cx="9866313"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72000" rIns="72000"/>
          <a:lstStyle>
            <a:lvl1pPr eaLnBrk="0" hangingPunct="0">
              <a:defRPr sz="2000">
                <a:solidFill>
                  <a:schemeClr val="tx1"/>
                </a:solidFill>
                <a:latin typeface="Arial" charset="0"/>
                <a:ea typeface="ＭＳ Ｐゴシック" pitchFamily="34" charset="-128"/>
              </a:defRPr>
            </a:lvl1pPr>
            <a:lvl2pPr marL="742950" indent="-285750" eaLnBrk="0" hangingPunct="0">
              <a:defRPr sz="2000">
                <a:solidFill>
                  <a:schemeClr val="tx1"/>
                </a:solidFill>
                <a:latin typeface="Arial" charset="0"/>
                <a:ea typeface="ＭＳ Ｐゴシック" pitchFamily="34" charset="-128"/>
              </a:defRPr>
            </a:lvl2pPr>
            <a:lvl3pPr marL="1143000" indent="-228600" eaLnBrk="0" hangingPunct="0">
              <a:defRPr sz="2000">
                <a:solidFill>
                  <a:schemeClr val="tx1"/>
                </a:solidFill>
                <a:latin typeface="Arial" charset="0"/>
                <a:ea typeface="ＭＳ Ｐゴシック" pitchFamily="34" charset="-128"/>
              </a:defRPr>
            </a:lvl3pPr>
            <a:lvl4pPr marL="1600200" indent="-228600" eaLnBrk="0" hangingPunct="0">
              <a:defRPr sz="2000">
                <a:solidFill>
                  <a:schemeClr val="tx1"/>
                </a:solidFill>
                <a:latin typeface="Arial" charset="0"/>
                <a:ea typeface="ＭＳ Ｐゴシック" pitchFamily="34" charset="-128"/>
              </a:defRPr>
            </a:lvl4pPr>
            <a:lvl5pPr marL="2057400" indent="-228600" eaLnBrk="0" hangingPunct="0">
              <a:defRPr sz="20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0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0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0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000">
                <a:solidFill>
                  <a:schemeClr val="tx1"/>
                </a:solidFill>
                <a:latin typeface="Arial" charset="0"/>
                <a:ea typeface="ＭＳ Ｐゴシック" pitchFamily="34" charset="-128"/>
              </a:defRPr>
            </a:lvl9pPr>
          </a:lstStyle>
          <a:p>
            <a:pPr eaLnBrk="1" hangingPunct="1">
              <a:spcBef>
                <a:spcPct val="50000"/>
              </a:spcBef>
              <a:defRPr/>
            </a:pPr>
            <a:r>
              <a:rPr lang="en-US" altLang="en-US" sz="800" dirty="0">
                <a:solidFill>
                  <a:srgbClr val="87888A"/>
                </a:solidFill>
              </a:rPr>
              <a:t>Page </a:t>
            </a:r>
            <a:fld id="{E461560A-DB10-4212-904F-0BEC7B02BA9E}" type="slidenum">
              <a:rPr lang="en-US" altLang="en-US" sz="800" smtClean="0">
                <a:solidFill>
                  <a:srgbClr val="87888A"/>
                </a:solidFill>
              </a:rPr>
              <a:pPr eaLnBrk="1" hangingPunct="1">
                <a:spcBef>
                  <a:spcPct val="50000"/>
                </a:spcBef>
                <a:defRPr/>
              </a:pPr>
              <a:t>‹#›</a:t>
            </a:fld>
            <a:endParaRPr lang="en-US" altLang="en-US" sz="800" dirty="0">
              <a:solidFill>
                <a:srgbClr val="87888A"/>
              </a:solidFill>
            </a:endParaRPr>
          </a:p>
        </p:txBody>
      </p:sp>
      <p:sp>
        <p:nvSpPr>
          <p:cNvPr id="1029" name="Content_SM"/>
          <p:cNvSpPr>
            <a:spLocks noGrp="1" noChangeArrowheads="1"/>
          </p:cNvSpPr>
          <p:nvPr>
            <p:ph type="body" idx="1"/>
          </p:nvPr>
        </p:nvSpPr>
        <p:spPr bwMode="auto">
          <a:xfrm>
            <a:off x="528638" y="1800225"/>
            <a:ext cx="11136312" cy="385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72000" tIns="0" rIns="72000" bIns="0" numCol="1" anchor="t" anchorCtr="0" compatLnSpc="1">
            <a:prstTxWarp prst="textNoShape">
              <a:avLst/>
            </a:prstTxWarp>
          </a:bodyPr>
          <a:lstStyle/>
          <a:p>
            <a:pPr lvl="0"/>
            <a:r>
              <a:rPr lang="en-US" altLang="en-US" dirty="0"/>
              <a:t>Click to add text</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030" name="Title_SM"/>
          <p:cNvSpPr>
            <a:spLocks noGrp="1" noChangeArrowheads="1"/>
          </p:cNvSpPr>
          <p:nvPr>
            <p:ph type="title"/>
          </p:nvPr>
        </p:nvSpPr>
        <p:spPr bwMode="auto">
          <a:xfrm>
            <a:off x="525463" y="239713"/>
            <a:ext cx="9991725" cy="108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72000" tIns="0" rIns="72000" bIns="0" numCol="1" anchor="ctr" anchorCtr="0" compatLnSpc="1">
            <a:prstTxWarp prst="textNoShape">
              <a:avLst/>
            </a:prstTxWarp>
          </a:bodyPr>
          <a:lstStyle/>
          <a:p>
            <a:pPr lvl="0"/>
            <a:r>
              <a:rPr lang="en-US" altLang="en-US"/>
              <a:t>Click to Add Header</a:t>
            </a:r>
          </a:p>
        </p:txBody>
      </p:sp>
    </p:spTree>
  </p:cSld>
  <p:clrMap bg1="lt1" tx1="dk1" bg2="lt2" tx2="dk2" accent1="accent1" accent2="accent2" accent3="accent3" accent4="accent4" accent5="accent5" accent6="accent6" hlink="hlink" folHlink="folHlink"/>
  <p:sldLayoutIdLst>
    <p:sldLayoutId id="2147485019" r:id="rId1"/>
    <p:sldLayoutId id="2147484991" r:id="rId2"/>
    <p:sldLayoutId id="2147484992" r:id="rId3"/>
    <p:sldLayoutId id="2147484993" r:id="rId4"/>
    <p:sldLayoutId id="2147484994" r:id="rId5"/>
    <p:sldLayoutId id="2147484995" r:id="rId6"/>
    <p:sldLayoutId id="2147484996" r:id="rId7"/>
    <p:sldLayoutId id="2147484997" r:id="rId8"/>
    <p:sldLayoutId id="2147484998" r:id="rId9"/>
    <p:sldLayoutId id="2147484999" r:id="rId10"/>
    <p:sldLayoutId id="2147485000" r:id="rId11"/>
    <p:sldLayoutId id="2147485001" r:id="rId12"/>
    <p:sldLayoutId id="2147485002" r:id="rId13"/>
    <p:sldLayoutId id="2147485003" r:id="rId14"/>
    <p:sldLayoutId id="2147485004" r:id="rId15"/>
    <p:sldLayoutId id="2147485005" r:id="rId16"/>
    <p:sldLayoutId id="2147485006" r:id="rId17"/>
    <p:sldLayoutId id="2147485022" r:id="rId18"/>
    <p:sldLayoutId id="2147485023" r:id="rId19"/>
    <p:sldLayoutId id="2147485024" r:id="rId20"/>
    <p:sldLayoutId id="2147485025" r:id="rId21"/>
  </p:sldLayoutIdLst>
  <p:hf sldNum="0" hdr="0" ftr="0" dt="0"/>
  <p:txStyles>
    <p:titleStyle>
      <a:lvl1pPr algn="l" rtl="0" eaLnBrk="1" fontAlgn="base" hangingPunct="1">
        <a:lnSpc>
          <a:spcPct val="75000"/>
        </a:lnSpc>
        <a:spcBef>
          <a:spcPct val="0"/>
        </a:spcBef>
        <a:spcAft>
          <a:spcPct val="0"/>
        </a:spcAft>
        <a:defRPr sz="4400">
          <a:solidFill>
            <a:schemeClr val="tx1"/>
          </a:solidFill>
          <a:latin typeface="Ericsson Capital TT"/>
          <a:ea typeface="ＭＳ Ｐゴシック" pitchFamily="34" charset="-128"/>
          <a:cs typeface="ＭＳ Ｐゴシック" charset="0"/>
        </a:defRPr>
      </a:lvl1pPr>
      <a:lvl2pPr algn="l" rtl="0" eaLnBrk="1" fontAlgn="base" hangingPunct="1">
        <a:lnSpc>
          <a:spcPct val="75000"/>
        </a:lnSpc>
        <a:spcBef>
          <a:spcPct val="0"/>
        </a:spcBef>
        <a:spcAft>
          <a:spcPct val="0"/>
        </a:spcAft>
        <a:defRPr sz="4400">
          <a:solidFill>
            <a:schemeClr val="tx1"/>
          </a:solidFill>
          <a:latin typeface="Ericsson Capital TT" pitchFamily="2" charset="0"/>
          <a:ea typeface="ＭＳ Ｐゴシック" pitchFamily="34" charset="-128"/>
          <a:cs typeface="ＭＳ Ｐゴシック" charset="0"/>
        </a:defRPr>
      </a:lvl2pPr>
      <a:lvl3pPr algn="l" rtl="0" eaLnBrk="1" fontAlgn="base" hangingPunct="1">
        <a:lnSpc>
          <a:spcPct val="75000"/>
        </a:lnSpc>
        <a:spcBef>
          <a:spcPct val="0"/>
        </a:spcBef>
        <a:spcAft>
          <a:spcPct val="0"/>
        </a:spcAft>
        <a:defRPr sz="4400">
          <a:solidFill>
            <a:schemeClr val="tx1"/>
          </a:solidFill>
          <a:latin typeface="Ericsson Capital TT" pitchFamily="2" charset="0"/>
          <a:ea typeface="ＭＳ Ｐゴシック" pitchFamily="34" charset="-128"/>
          <a:cs typeface="ＭＳ Ｐゴシック" charset="0"/>
        </a:defRPr>
      </a:lvl3pPr>
      <a:lvl4pPr algn="l" rtl="0" eaLnBrk="1" fontAlgn="base" hangingPunct="1">
        <a:lnSpc>
          <a:spcPct val="75000"/>
        </a:lnSpc>
        <a:spcBef>
          <a:spcPct val="0"/>
        </a:spcBef>
        <a:spcAft>
          <a:spcPct val="0"/>
        </a:spcAft>
        <a:defRPr sz="4400">
          <a:solidFill>
            <a:schemeClr val="tx1"/>
          </a:solidFill>
          <a:latin typeface="Ericsson Capital TT" pitchFamily="2" charset="0"/>
          <a:ea typeface="ＭＳ Ｐゴシック" pitchFamily="34" charset="-128"/>
          <a:cs typeface="ＭＳ Ｐゴシック" charset="0"/>
        </a:defRPr>
      </a:lvl4pPr>
      <a:lvl5pPr algn="l" rtl="0" eaLnBrk="1" fontAlgn="base" hangingPunct="1">
        <a:lnSpc>
          <a:spcPct val="75000"/>
        </a:lnSpc>
        <a:spcBef>
          <a:spcPct val="0"/>
        </a:spcBef>
        <a:spcAft>
          <a:spcPct val="0"/>
        </a:spcAft>
        <a:defRPr sz="4400">
          <a:solidFill>
            <a:schemeClr val="tx1"/>
          </a:solidFill>
          <a:latin typeface="Ericsson Capital TT" pitchFamily="2" charset="0"/>
          <a:ea typeface="ＭＳ Ｐゴシック" pitchFamily="34" charset="-128"/>
          <a:cs typeface="ＭＳ Ｐゴシック" charset="0"/>
        </a:defRPr>
      </a:lvl5pPr>
      <a:lvl6pPr marL="457200" algn="l" rtl="0" eaLnBrk="1" fontAlgn="base" hangingPunct="1">
        <a:spcBef>
          <a:spcPct val="0"/>
        </a:spcBef>
        <a:spcAft>
          <a:spcPct val="0"/>
        </a:spcAft>
        <a:defRPr sz="3200">
          <a:solidFill>
            <a:schemeClr val="tx1"/>
          </a:solidFill>
          <a:latin typeface="Ericsson Capital TT" pitchFamily="2" charset="0"/>
        </a:defRPr>
      </a:lvl6pPr>
      <a:lvl7pPr marL="914400" algn="l" rtl="0" eaLnBrk="1" fontAlgn="base" hangingPunct="1">
        <a:spcBef>
          <a:spcPct val="0"/>
        </a:spcBef>
        <a:spcAft>
          <a:spcPct val="0"/>
        </a:spcAft>
        <a:defRPr sz="3200">
          <a:solidFill>
            <a:schemeClr val="tx1"/>
          </a:solidFill>
          <a:latin typeface="Ericsson Capital TT" pitchFamily="2" charset="0"/>
        </a:defRPr>
      </a:lvl7pPr>
      <a:lvl8pPr marL="1371600" algn="l" rtl="0" eaLnBrk="1" fontAlgn="base" hangingPunct="1">
        <a:spcBef>
          <a:spcPct val="0"/>
        </a:spcBef>
        <a:spcAft>
          <a:spcPct val="0"/>
        </a:spcAft>
        <a:defRPr sz="3200">
          <a:solidFill>
            <a:schemeClr val="tx1"/>
          </a:solidFill>
          <a:latin typeface="Ericsson Capital TT" pitchFamily="2" charset="0"/>
        </a:defRPr>
      </a:lvl8pPr>
      <a:lvl9pPr marL="1828800" algn="l" rtl="0" eaLnBrk="1" fontAlgn="base" hangingPunct="1">
        <a:spcBef>
          <a:spcPct val="0"/>
        </a:spcBef>
        <a:spcAft>
          <a:spcPct val="0"/>
        </a:spcAft>
        <a:defRPr sz="3200">
          <a:solidFill>
            <a:schemeClr val="tx1"/>
          </a:solidFill>
          <a:latin typeface="Ericsson Capital TT" pitchFamily="2" charset="0"/>
        </a:defRPr>
      </a:lvl9pPr>
    </p:titleStyle>
    <p:bodyStyle>
      <a:lvl1pPr marL="176213" indent="-176213" algn="l" rtl="0" eaLnBrk="1" fontAlgn="base" hangingPunct="1">
        <a:spcBef>
          <a:spcPct val="20000"/>
        </a:spcBef>
        <a:spcAft>
          <a:spcPct val="0"/>
        </a:spcAft>
        <a:buClr>
          <a:srgbClr val="00A9D4"/>
        </a:buClr>
        <a:buFont typeface="Arial" charset="0"/>
        <a:buChar char="›"/>
        <a:defRPr sz="2400">
          <a:solidFill>
            <a:schemeClr val="tx1"/>
          </a:solidFill>
          <a:latin typeface="+mn-lt"/>
          <a:ea typeface="ＭＳ Ｐゴシック" pitchFamily="34" charset="-128"/>
          <a:cs typeface="ＭＳ Ｐゴシック" charset="0"/>
        </a:defRPr>
      </a:lvl1pPr>
      <a:lvl2pPr marL="533400" indent="-177800"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ea typeface="ＭＳ Ｐゴシック" pitchFamily="34" charset="-128"/>
        </a:defRPr>
      </a:lvl2pPr>
      <a:lvl3pPr marL="892175" indent="-179388" algn="l" rtl="0" eaLnBrk="1" fontAlgn="base" hangingPunct="1">
        <a:spcBef>
          <a:spcPct val="20000"/>
        </a:spcBef>
        <a:spcAft>
          <a:spcPct val="0"/>
        </a:spcAft>
        <a:buClr>
          <a:srgbClr val="92CCE5"/>
        </a:buClr>
        <a:buFont typeface="Ericsson Capital TT" pitchFamily="2" charset="0"/>
        <a:buChar char="›"/>
        <a:defRPr sz="2000">
          <a:solidFill>
            <a:schemeClr val="tx1"/>
          </a:solidFill>
          <a:latin typeface="+mn-lt"/>
          <a:ea typeface="ＭＳ Ｐゴシック" pitchFamily="34" charset="-128"/>
        </a:defRPr>
      </a:lvl3pPr>
      <a:lvl4pPr marL="125253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ea typeface="ＭＳ Ｐゴシック" pitchFamily="34" charset="-128"/>
        </a:defRPr>
      </a:lvl4pPr>
      <a:lvl5pPr marL="16144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ea typeface="ＭＳ Ｐゴシック" pitchFamily="34" charset="-128"/>
        </a:defRPr>
      </a:lvl5pPr>
      <a:lvl6pPr marL="20716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6pPr>
      <a:lvl7pPr marL="25288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7pPr>
      <a:lvl8pPr marL="29860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8pPr>
      <a:lvl9pPr marL="34432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0.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0.xml"/><Relationship Id="rId1" Type="http://schemas.openxmlformats.org/officeDocument/2006/relationships/slideLayout" Target="../slideLayouts/slideLayout18.xml"/><Relationship Id="rId5" Type="http://schemas.openxmlformats.org/officeDocument/2006/relationships/image" Target="../media/image4.png"/><Relationship Id="rId4" Type="http://schemas.openxmlformats.org/officeDocument/2006/relationships/image" Target="../media/image3.jp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18.xml"/><Relationship Id="rId5" Type="http://schemas.openxmlformats.org/officeDocument/2006/relationships/image" Target="../media/image4.png"/><Relationship Id="rId4" Type="http://schemas.openxmlformats.org/officeDocument/2006/relationships/image" Target="../media/image3.jp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16.xml"/><Relationship Id="rId4" Type="http://schemas.openxmlformats.org/officeDocument/2006/relationships/image" Target="../media/image9.png"/></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5.xml"/><Relationship Id="rId1" Type="http://schemas.openxmlformats.org/officeDocument/2006/relationships/slideLayout" Target="../slideLayouts/slideLayout1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6.xml"/><Relationship Id="rId1" Type="http://schemas.openxmlformats.org/officeDocument/2006/relationships/slideLayout" Target="../slideLayouts/slideLayout17.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17.xml"/></Relationships>
</file>

<file path=ppt/slides/_rels/slide25.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8.xml"/><Relationship Id="rId1" Type="http://schemas.openxmlformats.org/officeDocument/2006/relationships/slideLayout" Target="../slideLayouts/slideLayout17.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6.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9.xml"/><Relationship Id="rId1" Type="http://schemas.openxmlformats.org/officeDocument/2006/relationships/slideLayout" Target="../slideLayouts/slideLayout17.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27.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20.xml"/><Relationship Id="rId1" Type="http://schemas.openxmlformats.org/officeDocument/2006/relationships/slideLayout" Target="../slideLayouts/slideLayout17.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
          <p:cNvSpPr/>
          <p:nvPr/>
        </p:nvSpPr>
        <p:spPr>
          <a:xfrm>
            <a:off x="2734736" y="2346595"/>
            <a:ext cx="8961078" cy="2293937"/>
          </a:xfrm>
          <a:prstGeom prst="rect">
            <a:avLst/>
          </a:prstGeom>
          <a:noFill/>
          <a:ln>
            <a:noFill/>
          </a:ln>
        </p:spPr>
        <p:txBody>
          <a:bodyPr spcFirstLastPara="1" wrap="square" lIns="0" tIns="0" rIns="54000" bIns="0" anchor="ctr" anchorCtr="0">
            <a:noAutofit/>
          </a:bodyPr>
          <a:lstStyle/>
          <a:p>
            <a:pPr>
              <a:lnSpc>
                <a:spcPct val="90000"/>
              </a:lnSpc>
              <a:spcBef>
                <a:spcPts val="0"/>
              </a:spcBef>
              <a:spcAft>
                <a:spcPts val="0"/>
              </a:spcAft>
              <a:buClr>
                <a:srgbClr val="00A9D4"/>
              </a:buClr>
              <a:buSzPts val="3600"/>
            </a:pPr>
            <a:endParaRPr lang="en-US" sz="3600" b="0" i="0" u="none" strike="noStrike" cap="none" dirty="0">
              <a:solidFill>
                <a:schemeClr val="bg2">
                  <a:lumMod val="50000"/>
                </a:schemeClr>
              </a:solidFill>
              <a:latin typeface="Arial"/>
              <a:ea typeface="Arial"/>
              <a:cs typeface="Arial"/>
              <a:sym typeface="Arial"/>
            </a:endParaRPr>
          </a:p>
          <a:p>
            <a:pPr>
              <a:lnSpc>
                <a:spcPct val="90000"/>
              </a:lnSpc>
              <a:spcBef>
                <a:spcPts val="0"/>
              </a:spcBef>
              <a:spcAft>
                <a:spcPts val="0"/>
              </a:spcAft>
              <a:buClr>
                <a:srgbClr val="00A9D4"/>
              </a:buClr>
              <a:buSzPts val="3600"/>
            </a:pPr>
            <a:endParaRPr lang="en-US" sz="3600" dirty="0">
              <a:solidFill>
                <a:schemeClr val="bg2">
                  <a:lumMod val="50000"/>
                </a:schemeClr>
              </a:solidFill>
              <a:latin typeface="Arial"/>
              <a:ea typeface="Arial"/>
              <a:cs typeface="Arial"/>
              <a:sym typeface="Arial"/>
            </a:endParaRPr>
          </a:p>
          <a:p>
            <a:pPr>
              <a:lnSpc>
                <a:spcPct val="90000"/>
              </a:lnSpc>
              <a:spcBef>
                <a:spcPts val="0"/>
              </a:spcBef>
              <a:spcAft>
                <a:spcPts val="0"/>
              </a:spcAft>
              <a:buClr>
                <a:srgbClr val="00A9D4"/>
              </a:buClr>
              <a:buSzPts val="3600"/>
            </a:pPr>
            <a:r>
              <a:rPr lang="en-US" sz="3600" b="0" i="0" u="none" strike="noStrike" cap="none" dirty="0">
                <a:solidFill>
                  <a:schemeClr val="bg2">
                    <a:lumMod val="50000"/>
                  </a:schemeClr>
                </a:solidFill>
                <a:latin typeface="Arial"/>
                <a:ea typeface="Arial"/>
                <a:cs typeface="Arial"/>
                <a:sym typeface="Arial"/>
              </a:rPr>
              <a:t> </a:t>
            </a:r>
            <a:r>
              <a:rPr lang="en-US" altLang="zh-CN" sz="3600" dirty="0" err="1">
                <a:solidFill>
                  <a:schemeClr val="bg2">
                    <a:lumMod val="50000"/>
                  </a:schemeClr>
                </a:solidFill>
              </a:rPr>
              <a:t>SmartBid</a:t>
            </a:r>
            <a:r>
              <a:rPr lang="en-US" altLang="zh-CN" sz="3600" dirty="0">
                <a:solidFill>
                  <a:schemeClr val="bg2">
                    <a:lumMod val="50000"/>
                  </a:schemeClr>
                </a:solidFill>
              </a:rPr>
              <a:t> Auction Platform</a:t>
            </a:r>
            <a:endParaRPr lang="en-US" altLang="zh-CN" sz="2400" dirty="0">
              <a:solidFill>
                <a:schemeClr val="bg2">
                  <a:lumMod val="50000"/>
                </a:schemeClr>
              </a:solidFill>
            </a:endParaRPr>
          </a:p>
          <a:p>
            <a:pPr marL="0" marR="0" lvl="0" indent="0" algn="l" rtl="0">
              <a:lnSpc>
                <a:spcPct val="90000"/>
              </a:lnSpc>
              <a:spcBef>
                <a:spcPts val="0"/>
              </a:spcBef>
              <a:spcAft>
                <a:spcPts val="0"/>
              </a:spcAft>
              <a:buClr>
                <a:srgbClr val="00A9D4"/>
              </a:buClr>
              <a:buSzPts val="3600"/>
              <a:buFont typeface="Arial"/>
              <a:buNone/>
            </a:pPr>
            <a:endParaRPr lang="en-US" sz="3600" dirty="0">
              <a:solidFill>
                <a:schemeClr val="dk2"/>
              </a:solidFill>
              <a:latin typeface="Arial"/>
              <a:ea typeface="Arial"/>
              <a:cs typeface="Arial"/>
              <a:sym typeface="Arial"/>
            </a:endParaRPr>
          </a:p>
          <a:p>
            <a:pPr marL="0" marR="0" lvl="0" indent="0" algn="l" rtl="0">
              <a:lnSpc>
                <a:spcPct val="90000"/>
              </a:lnSpc>
              <a:spcBef>
                <a:spcPts val="0"/>
              </a:spcBef>
              <a:spcAft>
                <a:spcPts val="0"/>
              </a:spcAft>
              <a:buClr>
                <a:srgbClr val="00A9D4"/>
              </a:buClr>
              <a:buSzPts val="3600"/>
              <a:buFont typeface="Arial"/>
              <a:buNone/>
            </a:pPr>
            <a:endParaRPr lang="en-US" sz="3600" b="0" i="0" u="none" strike="noStrike" cap="none" dirty="0">
              <a:solidFill>
                <a:schemeClr val="dk2"/>
              </a:solidFill>
              <a:latin typeface="Arial"/>
              <a:ea typeface="Arial"/>
              <a:cs typeface="Arial"/>
              <a:sym typeface="Arial"/>
            </a:endParaRPr>
          </a:p>
          <a:p>
            <a:pPr marL="0" marR="0" lvl="0" indent="0" algn="l" rtl="0">
              <a:lnSpc>
                <a:spcPct val="90000"/>
              </a:lnSpc>
              <a:spcBef>
                <a:spcPts val="0"/>
              </a:spcBef>
              <a:spcAft>
                <a:spcPts val="0"/>
              </a:spcAft>
              <a:buClr>
                <a:srgbClr val="00A9D4"/>
              </a:buClr>
              <a:buSzPts val="3600"/>
              <a:buFont typeface="Arial"/>
              <a:buNone/>
            </a:pPr>
            <a:endParaRPr lang="en-US" sz="3600" b="0" i="0" u="none" strike="noStrike" cap="none" dirty="0">
              <a:solidFill>
                <a:schemeClr val="dk2"/>
              </a:solidFill>
              <a:latin typeface="Arial"/>
              <a:ea typeface="Arial"/>
              <a:cs typeface="Arial"/>
              <a:sym typeface="Arial"/>
            </a:endParaRPr>
          </a:p>
        </p:txBody>
      </p:sp>
      <p:sp>
        <p:nvSpPr>
          <p:cNvPr id="100" name="Google Shape;100;p1"/>
          <p:cNvSpPr/>
          <p:nvPr/>
        </p:nvSpPr>
        <p:spPr>
          <a:xfrm>
            <a:off x="831789" y="1192591"/>
            <a:ext cx="4297795" cy="4501339"/>
          </a:xfrm>
          <a:custGeom>
            <a:avLst/>
            <a:gdLst/>
            <a:ahLst/>
            <a:cxnLst/>
            <a:rect l="l" t="t" r="r" b="b"/>
            <a:pathLst>
              <a:path w="1023" h="1428" extrusionOk="0">
                <a:moveTo>
                  <a:pt x="714" y="1335"/>
                </a:moveTo>
                <a:cubicBezTo>
                  <a:pt x="689" y="1335"/>
                  <a:pt x="668" y="1356"/>
                  <a:pt x="668" y="1381"/>
                </a:cubicBezTo>
                <a:cubicBezTo>
                  <a:pt x="668" y="1407"/>
                  <a:pt x="689" y="1428"/>
                  <a:pt x="714" y="1428"/>
                </a:cubicBezTo>
                <a:cubicBezTo>
                  <a:pt x="740" y="1428"/>
                  <a:pt x="761" y="1407"/>
                  <a:pt x="761" y="1381"/>
                </a:cubicBezTo>
                <a:cubicBezTo>
                  <a:pt x="761" y="1356"/>
                  <a:pt x="740" y="1335"/>
                  <a:pt x="714" y="1335"/>
                </a:cubicBezTo>
                <a:close/>
                <a:moveTo>
                  <a:pt x="714" y="1286"/>
                </a:moveTo>
                <a:cubicBezTo>
                  <a:pt x="733" y="1286"/>
                  <a:pt x="748" y="1272"/>
                  <a:pt x="748" y="1253"/>
                </a:cubicBezTo>
                <a:cubicBezTo>
                  <a:pt x="748" y="1235"/>
                  <a:pt x="733" y="1220"/>
                  <a:pt x="714" y="1220"/>
                </a:cubicBezTo>
                <a:cubicBezTo>
                  <a:pt x="696" y="1220"/>
                  <a:pt x="681" y="1235"/>
                  <a:pt x="681" y="1253"/>
                </a:cubicBezTo>
                <a:cubicBezTo>
                  <a:pt x="681" y="1272"/>
                  <a:pt x="696" y="1286"/>
                  <a:pt x="714" y="1286"/>
                </a:cubicBezTo>
                <a:close/>
                <a:moveTo>
                  <a:pt x="714" y="1172"/>
                </a:moveTo>
                <a:cubicBezTo>
                  <a:pt x="728" y="1172"/>
                  <a:pt x="740" y="1160"/>
                  <a:pt x="740" y="1146"/>
                </a:cubicBezTo>
                <a:cubicBezTo>
                  <a:pt x="740" y="1132"/>
                  <a:pt x="728" y="1121"/>
                  <a:pt x="714" y="1121"/>
                </a:cubicBezTo>
                <a:cubicBezTo>
                  <a:pt x="700" y="1121"/>
                  <a:pt x="689" y="1132"/>
                  <a:pt x="689" y="1146"/>
                </a:cubicBezTo>
                <a:cubicBezTo>
                  <a:pt x="689" y="1160"/>
                  <a:pt x="700" y="1172"/>
                  <a:pt x="714" y="1172"/>
                </a:cubicBezTo>
                <a:close/>
                <a:moveTo>
                  <a:pt x="714" y="93"/>
                </a:moveTo>
                <a:cubicBezTo>
                  <a:pt x="740" y="93"/>
                  <a:pt x="761" y="72"/>
                  <a:pt x="761" y="47"/>
                </a:cubicBezTo>
                <a:cubicBezTo>
                  <a:pt x="761" y="21"/>
                  <a:pt x="740" y="0"/>
                  <a:pt x="714" y="0"/>
                </a:cubicBezTo>
                <a:cubicBezTo>
                  <a:pt x="689" y="0"/>
                  <a:pt x="668" y="21"/>
                  <a:pt x="668" y="47"/>
                </a:cubicBezTo>
                <a:cubicBezTo>
                  <a:pt x="668" y="72"/>
                  <a:pt x="689" y="93"/>
                  <a:pt x="714" y="93"/>
                </a:cubicBezTo>
                <a:close/>
                <a:moveTo>
                  <a:pt x="714" y="142"/>
                </a:moveTo>
                <a:cubicBezTo>
                  <a:pt x="696" y="142"/>
                  <a:pt x="681" y="156"/>
                  <a:pt x="681" y="175"/>
                </a:cubicBezTo>
                <a:cubicBezTo>
                  <a:pt x="681" y="193"/>
                  <a:pt x="696" y="208"/>
                  <a:pt x="714" y="208"/>
                </a:cubicBezTo>
                <a:cubicBezTo>
                  <a:pt x="733" y="208"/>
                  <a:pt x="748" y="193"/>
                  <a:pt x="748" y="175"/>
                </a:cubicBezTo>
                <a:cubicBezTo>
                  <a:pt x="748" y="156"/>
                  <a:pt x="733" y="142"/>
                  <a:pt x="714" y="142"/>
                </a:cubicBezTo>
                <a:close/>
                <a:moveTo>
                  <a:pt x="740" y="282"/>
                </a:moveTo>
                <a:cubicBezTo>
                  <a:pt x="740" y="268"/>
                  <a:pt x="728" y="256"/>
                  <a:pt x="714" y="256"/>
                </a:cubicBezTo>
                <a:cubicBezTo>
                  <a:pt x="700" y="256"/>
                  <a:pt x="689" y="268"/>
                  <a:pt x="689" y="282"/>
                </a:cubicBezTo>
                <a:cubicBezTo>
                  <a:pt x="689" y="296"/>
                  <a:pt x="700" y="307"/>
                  <a:pt x="714" y="307"/>
                </a:cubicBezTo>
                <a:cubicBezTo>
                  <a:pt x="728" y="307"/>
                  <a:pt x="740" y="296"/>
                  <a:pt x="740" y="282"/>
                </a:cubicBezTo>
                <a:close/>
                <a:moveTo>
                  <a:pt x="1013" y="1313"/>
                </a:moveTo>
                <a:cubicBezTo>
                  <a:pt x="1003" y="1289"/>
                  <a:pt x="976" y="1277"/>
                  <a:pt x="952" y="1287"/>
                </a:cubicBezTo>
                <a:cubicBezTo>
                  <a:pt x="928" y="1297"/>
                  <a:pt x="917" y="1325"/>
                  <a:pt x="927" y="1349"/>
                </a:cubicBezTo>
                <a:cubicBezTo>
                  <a:pt x="936" y="1372"/>
                  <a:pt x="964" y="1384"/>
                  <a:pt x="988" y="1374"/>
                </a:cubicBezTo>
                <a:cubicBezTo>
                  <a:pt x="1012" y="1364"/>
                  <a:pt x="1023" y="1337"/>
                  <a:pt x="1013" y="1313"/>
                </a:cubicBezTo>
                <a:close/>
                <a:moveTo>
                  <a:pt x="951" y="1199"/>
                </a:moveTo>
                <a:cubicBezTo>
                  <a:pt x="944" y="1182"/>
                  <a:pt x="925" y="1174"/>
                  <a:pt x="908" y="1181"/>
                </a:cubicBezTo>
                <a:cubicBezTo>
                  <a:pt x="891" y="1188"/>
                  <a:pt x="883" y="1208"/>
                  <a:pt x="890" y="1225"/>
                </a:cubicBezTo>
                <a:cubicBezTo>
                  <a:pt x="897" y="1242"/>
                  <a:pt x="916" y="1250"/>
                  <a:pt x="933" y="1243"/>
                </a:cubicBezTo>
                <a:cubicBezTo>
                  <a:pt x="950" y="1236"/>
                  <a:pt x="958" y="1216"/>
                  <a:pt x="951" y="1199"/>
                </a:cubicBezTo>
                <a:close/>
                <a:moveTo>
                  <a:pt x="903" y="1103"/>
                </a:moveTo>
                <a:cubicBezTo>
                  <a:pt x="898" y="1090"/>
                  <a:pt x="883" y="1084"/>
                  <a:pt x="870" y="1090"/>
                </a:cubicBezTo>
                <a:cubicBezTo>
                  <a:pt x="857" y="1095"/>
                  <a:pt x="851" y="1110"/>
                  <a:pt x="856" y="1123"/>
                </a:cubicBezTo>
                <a:cubicBezTo>
                  <a:pt x="862" y="1136"/>
                  <a:pt x="877" y="1142"/>
                  <a:pt x="890" y="1137"/>
                </a:cubicBezTo>
                <a:cubicBezTo>
                  <a:pt x="903" y="1131"/>
                  <a:pt x="909" y="1117"/>
                  <a:pt x="903" y="1103"/>
                </a:cubicBezTo>
                <a:close/>
                <a:moveTo>
                  <a:pt x="477" y="141"/>
                </a:moveTo>
                <a:cubicBezTo>
                  <a:pt x="501" y="131"/>
                  <a:pt x="512" y="103"/>
                  <a:pt x="502" y="79"/>
                </a:cubicBezTo>
                <a:cubicBezTo>
                  <a:pt x="492" y="56"/>
                  <a:pt x="465" y="44"/>
                  <a:pt x="441" y="54"/>
                </a:cubicBezTo>
                <a:cubicBezTo>
                  <a:pt x="417" y="64"/>
                  <a:pt x="406" y="91"/>
                  <a:pt x="416" y="115"/>
                </a:cubicBezTo>
                <a:cubicBezTo>
                  <a:pt x="426" y="139"/>
                  <a:pt x="453" y="150"/>
                  <a:pt x="477" y="141"/>
                </a:cubicBezTo>
                <a:close/>
                <a:moveTo>
                  <a:pt x="477" y="229"/>
                </a:moveTo>
                <a:cubicBezTo>
                  <a:pt x="484" y="246"/>
                  <a:pt x="504" y="254"/>
                  <a:pt x="521" y="247"/>
                </a:cubicBezTo>
                <a:cubicBezTo>
                  <a:pt x="538" y="240"/>
                  <a:pt x="546" y="220"/>
                  <a:pt x="539" y="203"/>
                </a:cubicBezTo>
                <a:cubicBezTo>
                  <a:pt x="532" y="186"/>
                  <a:pt x="512" y="178"/>
                  <a:pt x="495" y="185"/>
                </a:cubicBezTo>
                <a:cubicBezTo>
                  <a:pt x="478" y="192"/>
                  <a:pt x="470" y="212"/>
                  <a:pt x="477" y="229"/>
                </a:cubicBezTo>
                <a:close/>
                <a:moveTo>
                  <a:pt x="539" y="291"/>
                </a:moveTo>
                <a:cubicBezTo>
                  <a:pt x="526" y="296"/>
                  <a:pt x="520" y="311"/>
                  <a:pt x="525" y="324"/>
                </a:cubicBezTo>
                <a:cubicBezTo>
                  <a:pt x="531" y="337"/>
                  <a:pt x="546" y="344"/>
                  <a:pt x="559" y="338"/>
                </a:cubicBezTo>
                <a:cubicBezTo>
                  <a:pt x="572" y="333"/>
                  <a:pt x="578" y="318"/>
                  <a:pt x="573" y="305"/>
                </a:cubicBezTo>
                <a:cubicBezTo>
                  <a:pt x="567" y="292"/>
                  <a:pt x="552" y="286"/>
                  <a:pt x="539" y="291"/>
                </a:cubicBezTo>
                <a:close/>
                <a:moveTo>
                  <a:pt x="275" y="275"/>
                </a:moveTo>
                <a:cubicBezTo>
                  <a:pt x="294" y="257"/>
                  <a:pt x="294" y="227"/>
                  <a:pt x="275" y="209"/>
                </a:cubicBezTo>
                <a:cubicBezTo>
                  <a:pt x="257" y="191"/>
                  <a:pt x="228" y="191"/>
                  <a:pt x="209" y="209"/>
                </a:cubicBezTo>
                <a:cubicBezTo>
                  <a:pt x="191" y="227"/>
                  <a:pt x="191" y="257"/>
                  <a:pt x="209" y="275"/>
                </a:cubicBezTo>
                <a:cubicBezTo>
                  <a:pt x="228" y="293"/>
                  <a:pt x="257" y="293"/>
                  <a:pt x="275" y="275"/>
                </a:cubicBezTo>
                <a:close/>
                <a:moveTo>
                  <a:pt x="310" y="309"/>
                </a:moveTo>
                <a:cubicBezTo>
                  <a:pt x="297" y="322"/>
                  <a:pt x="297" y="343"/>
                  <a:pt x="310" y="356"/>
                </a:cubicBezTo>
                <a:cubicBezTo>
                  <a:pt x="323" y="369"/>
                  <a:pt x="344" y="369"/>
                  <a:pt x="357" y="356"/>
                </a:cubicBezTo>
                <a:cubicBezTo>
                  <a:pt x="370" y="343"/>
                  <a:pt x="370" y="322"/>
                  <a:pt x="357" y="309"/>
                </a:cubicBezTo>
                <a:cubicBezTo>
                  <a:pt x="344" y="296"/>
                  <a:pt x="323" y="296"/>
                  <a:pt x="310" y="309"/>
                </a:cubicBezTo>
                <a:close/>
                <a:moveTo>
                  <a:pt x="427" y="426"/>
                </a:moveTo>
                <a:cubicBezTo>
                  <a:pt x="437" y="416"/>
                  <a:pt x="437" y="400"/>
                  <a:pt x="427" y="390"/>
                </a:cubicBezTo>
                <a:cubicBezTo>
                  <a:pt x="417" y="380"/>
                  <a:pt x="401" y="380"/>
                  <a:pt x="391" y="390"/>
                </a:cubicBezTo>
                <a:cubicBezTo>
                  <a:pt x="381" y="400"/>
                  <a:pt x="381" y="416"/>
                  <a:pt x="391" y="426"/>
                </a:cubicBezTo>
                <a:cubicBezTo>
                  <a:pt x="401" y="436"/>
                  <a:pt x="417" y="436"/>
                  <a:pt x="427" y="426"/>
                </a:cubicBezTo>
                <a:close/>
                <a:moveTo>
                  <a:pt x="80" y="502"/>
                </a:moveTo>
                <a:cubicBezTo>
                  <a:pt x="104" y="512"/>
                  <a:pt x="131" y="500"/>
                  <a:pt x="141" y="476"/>
                </a:cubicBezTo>
                <a:cubicBezTo>
                  <a:pt x="151" y="453"/>
                  <a:pt x="140" y="425"/>
                  <a:pt x="116" y="415"/>
                </a:cubicBezTo>
                <a:cubicBezTo>
                  <a:pt x="92" y="405"/>
                  <a:pt x="64" y="417"/>
                  <a:pt x="54" y="441"/>
                </a:cubicBezTo>
                <a:cubicBezTo>
                  <a:pt x="45" y="465"/>
                  <a:pt x="56" y="492"/>
                  <a:pt x="80" y="502"/>
                </a:cubicBezTo>
                <a:close/>
                <a:moveTo>
                  <a:pt x="203" y="538"/>
                </a:moveTo>
                <a:cubicBezTo>
                  <a:pt x="220" y="545"/>
                  <a:pt x="240" y="537"/>
                  <a:pt x="247" y="520"/>
                </a:cubicBezTo>
                <a:cubicBezTo>
                  <a:pt x="254" y="503"/>
                  <a:pt x="246" y="484"/>
                  <a:pt x="229" y="477"/>
                </a:cubicBezTo>
                <a:cubicBezTo>
                  <a:pt x="212" y="470"/>
                  <a:pt x="193" y="478"/>
                  <a:pt x="185" y="495"/>
                </a:cubicBezTo>
                <a:cubicBezTo>
                  <a:pt x="178" y="512"/>
                  <a:pt x="187" y="531"/>
                  <a:pt x="203" y="538"/>
                </a:cubicBezTo>
                <a:close/>
                <a:moveTo>
                  <a:pt x="305" y="572"/>
                </a:moveTo>
                <a:cubicBezTo>
                  <a:pt x="318" y="578"/>
                  <a:pt x="333" y="571"/>
                  <a:pt x="339" y="558"/>
                </a:cubicBezTo>
                <a:cubicBezTo>
                  <a:pt x="344" y="545"/>
                  <a:pt x="338" y="530"/>
                  <a:pt x="325" y="525"/>
                </a:cubicBezTo>
                <a:cubicBezTo>
                  <a:pt x="312" y="520"/>
                  <a:pt x="297" y="526"/>
                  <a:pt x="291" y="539"/>
                </a:cubicBezTo>
                <a:cubicBezTo>
                  <a:pt x="286" y="552"/>
                  <a:pt x="292" y="567"/>
                  <a:pt x="305" y="572"/>
                </a:cubicBezTo>
                <a:close/>
                <a:moveTo>
                  <a:pt x="94" y="714"/>
                </a:moveTo>
                <a:cubicBezTo>
                  <a:pt x="94" y="688"/>
                  <a:pt x="73" y="667"/>
                  <a:pt x="47" y="667"/>
                </a:cubicBezTo>
                <a:cubicBezTo>
                  <a:pt x="21" y="667"/>
                  <a:pt x="0" y="688"/>
                  <a:pt x="0" y="714"/>
                </a:cubicBezTo>
                <a:cubicBezTo>
                  <a:pt x="0" y="740"/>
                  <a:pt x="21" y="761"/>
                  <a:pt x="47" y="761"/>
                </a:cubicBezTo>
                <a:cubicBezTo>
                  <a:pt x="73" y="761"/>
                  <a:pt x="94" y="740"/>
                  <a:pt x="94" y="714"/>
                </a:cubicBezTo>
                <a:close/>
                <a:moveTo>
                  <a:pt x="208" y="714"/>
                </a:moveTo>
                <a:cubicBezTo>
                  <a:pt x="208" y="696"/>
                  <a:pt x="194" y="681"/>
                  <a:pt x="175" y="681"/>
                </a:cubicBezTo>
                <a:cubicBezTo>
                  <a:pt x="157" y="681"/>
                  <a:pt x="142" y="696"/>
                  <a:pt x="142" y="714"/>
                </a:cubicBezTo>
                <a:cubicBezTo>
                  <a:pt x="142" y="732"/>
                  <a:pt x="157" y="747"/>
                  <a:pt x="175" y="747"/>
                </a:cubicBezTo>
                <a:cubicBezTo>
                  <a:pt x="194" y="747"/>
                  <a:pt x="208" y="732"/>
                  <a:pt x="208" y="714"/>
                </a:cubicBezTo>
                <a:close/>
                <a:moveTo>
                  <a:pt x="282" y="688"/>
                </a:moveTo>
                <a:cubicBezTo>
                  <a:pt x="268" y="688"/>
                  <a:pt x="257" y="700"/>
                  <a:pt x="257" y="714"/>
                </a:cubicBezTo>
                <a:cubicBezTo>
                  <a:pt x="257" y="728"/>
                  <a:pt x="268" y="740"/>
                  <a:pt x="282" y="740"/>
                </a:cubicBezTo>
                <a:cubicBezTo>
                  <a:pt x="296" y="740"/>
                  <a:pt x="308" y="728"/>
                  <a:pt x="308" y="714"/>
                </a:cubicBezTo>
                <a:cubicBezTo>
                  <a:pt x="308" y="700"/>
                  <a:pt x="296" y="688"/>
                  <a:pt x="282" y="688"/>
                </a:cubicBezTo>
                <a:close/>
                <a:moveTo>
                  <a:pt x="80" y="926"/>
                </a:moveTo>
                <a:cubicBezTo>
                  <a:pt x="56" y="936"/>
                  <a:pt x="45" y="963"/>
                  <a:pt x="54" y="987"/>
                </a:cubicBezTo>
                <a:cubicBezTo>
                  <a:pt x="64" y="1011"/>
                  <a:pt x="92" y="1023"/>
                  <a:pt x="116" y="1013"/>
                </a:cubicBezTo>
                <a:cubicBezTo>
                  <a:pt x="139" y="1003"/>
                  <a:pt x="151" y="975"/>
                  <a:pt x="141" y="951"/>
                </a:cubicBezTo>
                <a:cubicBezTo>
                  <a:pt x="131" y="928"/>
                  <a:pt x="104" y="916"/>
                  <a:pt x="80" y="926"/>
                </a:cubicBezTo>
                <a:close/>
                <a:moveTo>
                  <a:pt x="229" y="951"/>
                </a:moveTo>
                <a:cubicBezTo>
                  <a:pt x="246" y="944"/>
                  <a:pt x="254" y="925"/>
                  <a:pt x="247" y="908"/>
                </a:cubicBezTo>
                <a:cubicBezTo>
                  <a:pt x="240" y="891"/>
                  <a:pt x="220" y="883"/>
                  <a:pt x="203" y="890"/>
                </a:cubicBezTo>
                <a:cubicBezTo>
                  <a:pt x="186" y="897"/>
                  <a:pt x="178" y="916"/>
                  <a:pt x="185" y="933"/>
                </a:cubicBezTo>
                <a:cubicBezTo>
                  <a:pt x="192" y="950"/>
                  <a:pt x="212" y="958"/>
                  <a:pt x="229" y="951"/>
                </a:cubicBezTo>
                <a:close/>
                <a:moveTo>
                  <a:pt x="325" y="903"/>
                </a:moveTo>
                <a:cubicBezTo>
                  <a:pt x="338" y="898"/>
                  <a:pt x="344" y="883"/>
                  <a:pt x="339" y="870"/>
                </a:cubicBezTo>
                <a:cubicBezTo>
                  <a:pt x="333" y="857"/>
                  <a:pt x="318" y="850"/>
                  <a:pt x="305" y="856"/>
                </a:cubicBezTo>
                <a:cubicBezTo>
                  <a:pt x="292" y="861"/>
                  <a:pt x="286" y="876"/>
                  <a:pt x="291" y="889"/>
                </a:cubicBezTo>
                <a:cubicBezTo>
                  <a:pt x="297" y="902"/>
                  <a:pt x="312" y="908"/>
                  <a:pt x="325" y="903"/>
                </a:cubicBezTo>
                <a:close/>
                <a:moveTo>
                  <a:pt x="209" y="1153"/>
                </a:moveTo>
                <a:cubicBezTo>
                  <a:pt x="191" y="1171"/>
                  <a:pt x="191" y="1201"/>
                  <a:pt x="209" y="1219"/>
                </a:cubicBezTo>
                <a:cubicBezTo>
                  <a:pt x="228" y="1237"/>
                  <a:pt x="257" y="1237"/>
                  <a:pt x="275" y="1219"/>
                </a:cubicBezTo>
                <a:cubicBezTo>
                  <a:pt x="294" y="1201"/>
                  <a:pt x="294" y="1171"/>
                  <a:pt x="275" y="1153"/>
                </a:cubicBezTo>
                <a:cubicBezTo>
                  <a:pt x="257" y="1135"/>
                  <a:pt x="228" y="1135"/>
                  <a:pt x="209" y="1153"/>
                </a:cubicBezTo>
                <a:close/>
                <a:moveTo>
                  <a:pt x="310" y="1072"/>
                </a:moveTo>
                <a:cubicBezTo>
                  <a:pt x="297" y="1085"/>
                  <a:pt x="297" y="1106"/>
                  <a:pt x="310" y="1119"/>
                </a:cubicBezTo>
                <a:cubicBezTo>
                  <a:pt x="323" y="1132"/>
                  <a:pt x="344" y="1132"/>
                  <a:pt x="357" y="1119"/>
                </a:cubicBezTo>
                <a:cubicBezTo>
                  <a:pt x="370" y="1106"/>
                  <a:pt x="370" y="1085"/>
                  <a:pt x="357" y="1072"/>
                </a:cubicBezTo>
                <a:cubicBezTo>
                  <a:pt x="344" y="1059"/>
                  <a:pt x="323" y="1059"/>
                  <a:pt x="310" y="1072"/>
                </a:cubicBezTo>
                <a:close/>
                <a:moveTo>
                  <a:pt x="427" y="1002"/>
                </a:moveTo>
                <a:cubicBezTo>
                  <a:pt x="417" y="992"/>
                  <a:pt x="401" y="992"/>
                  <a:pt x="391" y="1002"/>
                </a:cubicBezTo>
                <a:cubicBezTo>
                  <a:pt x="381" y="1012"/>
                  <a:pt x="381" y="1028"/>
                  <a:pt x="391" y="1038"/>
                </a:cubicBezTo>
                <a:cubicBezTo>
                  <a:pt x="401" y="1048"/>
                  <a:pt x="417" y="1048"/>
                  <a:pt x="427" y="1038"/>
                </a:cubicBezTo>
                <a:cubicBezTo>
                  <a:pt x="437" y="1028"/>
                  <a:pt x="437" y="1012"/>
                  <a:pt x="427" y="1002"/>
                </a:cubicBezTo>
                <a:close/>
                <a:moveTo>
                  <a:pt x="952" y="141"/>
                </a:moveTo>
                <a:cubicBezTo>
                  <a:pt x="976" y="150"/>
                  <a:pt x="1003" y="139"/>
                  <a:pt x="1013" y="115"/>
                </a:cubicBezTo>
                <a:cubicBezTo>
                  <a:pt x="1023" y="91"/>
                  <a:pt x="1012" y="64"/>
                  <a:pt x="988" y="54"/>
                </a:cubicBezTo>
                <a:cubicBezTo>
                  <a:pt x="964" y="44"/>
                  <a:pt x="936" y="56"/>
                  <a:pt x="927" y="79"/>
                </a:cubicBezTo>
                <a:cubicBezTo>
                  <a:pt x="917" y="103"/>
                  <a:pt x="928" y="131"/>
                  <a:pt x="952" y="141"/>
                </a:cubicBezTo>
                <a:close/>
                <a:moveTo>
                  <a:pt x="908" y="247"/>
                </a:moveTo>
                <a:cubicBezTo>
                  <a:pt x="925" y="254"/>
                  <a:pt x="944" y="246"/>
                  <a:pt x="951" y="229"/>
                </a:cubicBezTo>
                <a:cubicBezTo>
                  <a:pt x="958" y="212"/>
                  <a:pt x="950" y="192"/>
                  <a:pt x="933" y="185"/>
                </a:cubicBezTo>
                <a:cubicBezTo>
                  <a:pt x="916" y="178"/>
                  <a:pt x="897" y="186"/>
                  <a:pt x="890" y="203"/>
                </a:cubicBezTo>
                <a:cubicBezTo>
                  <a:pt x="883" y="220"/>
                  <a:pt x="891" y="240"/>
                  <a:pt x="908" y="247"/>
                </a:cubicBezTo>
                <a:close/>
                <a:moveTo>
                  <a:pt x="870" y="338"/>
                </a:moveTo>
                <a:cubicBezTo>
                  <a:pt x="883" y="344"/>
                  <a:pt x="898" y="337"/>
                  <a:pt x="903" y="324"/>
                </a:cubicBezTo>
                <a:cubicBezTo>
                  <a:pt x="909" y="311"/>
                  <a:pt x="903" y="296"/>
                  <a:pt x="890" y="291"/>
                </a:cubicBezTo>
                <a:cubicBezTo>
                  <a:pt x="876" y="286"/>
                  <a:pt x="862" y="292"/>
                  <a:pt x="856" y="305"/>
                </a:cubicBezTo>
                <a:cubicBezTo>
                  <a:pt x="851" y="318"/>
                  <a:pt x="857" y="333"/>
                  <a:pt x="870" y="338"/>
                </a:cubicBezTo>
                <a:close/>
                <a:moveTo>
                  <a:pt x="477" y="1287"/>
                </a:moveTo>
                <a:cubicBezTo>
                  <a:pt x="453" y="1278"/>
                  <a:pt x="426" y="1289"/>
                  <a:pt x="416" y="1313"/>
                </a:cubicBezTo>
                <a:cubicBezTo>
                  <a:pt x="406" y="1337"/>
                  <a:pt x="417" y="1364"/>
                  <a:pt x="441" y="1374"/>
                </a:cubicBezTo>
                <a:cubicBezTo>
                  <a:pt x="465" y="1384"/>
                  <a:pt x="492" y="1372"/>
                  <a:pt x="502" y="1349"/>
                </a:cubicBezTo>
                <a:cubicBezTo>
                  <a:pt x="512" y="1325"/>
                  <a:pt x="501" y="1297"/>
                  <a:pt x="477" y="1287"/>
                </a:cubicBezTo>
                <a:close/>
                <a:moveTo>
                  <a:pt x="521" y="1181"/>
                </a:moveTo>
                <a:cubicBezTo>
                  <a:pt x="504" y="1174"/>
                  <a:pt x="484" y="1182"/>
                  <a:pt x="477" y="1199"/>
                </a:cubicBezTo>
                <a:cubicBezTo>
                  <a:pt x="470" y="1216"/>
                  <a:pt x="478" y="1236"/>
                  <a:pt x="495" y="1243"/>
                </a:cubicBezTo>
                <a:cubicBezTo>
                  <a:pt x="512" y="1250"/>
                  <a:pt x="532" y="1242"/>
                  <a:pt x="539" y="1225"/>
                </a:cubicBezTo>
                <a:cubicBezTo>
                  <a:pt x="546" y="1208"/>
                  <a:pt x="538" y="1188"/>
                  <a:pt x="521" y="1181"/>
                </a:cubicBezTo>
                <a:close/>
                <a:moveTo>
                  <a:pt x="559" y="1090"/>
                </a:moveTo>
                <a:cubicBezTo>
                  <a:pt x="546" y="1084"/>
                  <a:pt x="531" y="1090"/>
                  <a:pt x="525" y="1104"/>
                </a:cubicBezTo>
                <a:cubicBezTo>
                  <a:pt x="520" y="1117"/>
                  <a:pt x="526" y="1132"/>
                  <a:pt x="539" y="1137"/>
                </a:cubicBezTo>
                <a:cubicBezTo>
                  <a:pt x="552" y="1142"/>
                  <a:pt x="567" y="1136"/>
                  <a:pt x="573" y="1123"/>
                </a:cubicBezTo>
                <a:cubicBezTo>
                  <a:pt x="578" y="1110"/>
                  <a:pt x="572" y="1095"/>
                  <a:pt x="559" y="1090"/>
                </a:cubicBezTo>
                <a:close/>
              </a:path>
            </a:pathLst>
          </a:custGeom>
          <a:blipFill rotWithShape="1">
            <a:blip r:embed="rId3">
              <a:alphaModFix/>
            </a:blip>
            <a:stretch>
              <a:fillRect/>
            </a:stretch>
          </a:blipFill>
          <a:ln>
            <a:noFill/>
          </a:ln>
          <a:effectLst>
            <a:outerShdw blurRad="149987" dist="250190" dir="8460000" algn="ctr">
              <a:srgbClr val="000000">
                <a:alpha val="27843"/>
              </a:srgbClr>
            </a:outerShdw>
          </a:effectLst>
        </p:spPr>
        <p:txBody>
          <a:bodyPr spcFirstLastPara="1" wrap="square" lIns="91425" tIns="45700" rIns="91425" bIns="45700" anchor="t" anchorCtr="0">
            <a:noAutofit/>
          </a:bodyPr>
          <a:lstStyle/>
          <a:p>
            <a:pPr marL="0" marR="0" lvl="0" indent="0" algn="l" rtl="0">
              <a:spcBef>
                <a:spcPts val="0"/>
              </a:spcBef>
              <a:spcAft>
                <a:spcPts val="0"/>
              </a:spcAft>
              <a:buNone/>
            </a:pPr>
            <a:endParaRPr sz="2000" b="0" i="0" u="none" strike="noStrike" cap="none">
              <a:solidFill>
                <a:schemeClr val="dk1"/>
              </a:solidFill>
              <a:latin typeface="Arial"/>
              <a:ea typeface="Arial"/>
              <a:cs typeface="Arial"/>
              <a:sym typeface="Arial"/>
            </a:endParaRPr>
          </a:p>
        </p:txBody>
      </p:sp>
      <p:sp>
        <p:nvSpPr>
          <p:cNvPr id="101" name="Google Shape;101;p1"/>
          <p:cNvSpPr txBox="1">
            <a:spLocks noGrp="1"/>
          </p:cNvSpPr>
          <p:nvPr>
            <p:ph type="subTitle" idx="1"/>
          </p:nvPr>
        </p:nvSpPr>
        <p:spPr>
          <a:xfrm>
            <a:off x="555797" y="4465674"/>
            <a:ext cx="11140017" cy="1841464"/>
          </a:xfrm>
          <a:prstGeom prst="rect">
            <a:avLst/>
          </a:prstGeom>
          <a:noFill/>
          <a:ln>
            <a:noFill/>
          </a:ln>
        </p:spPr>
        <p:txBody>
          <a:bodyPr spcFirstLastPara="1" wrap="square" lIns="0" tIns="0" rIns="54000" bIns="0" anchor="ctr" anchorCtr="0">
            <a:noAutofit/>
          </a:bodyPr>
          <a:lstStyle/>
          <a:p>
            <a:pPr marL="0" lvl="0" indent="0" algn="r" rtl="0">
              <a:lnSpc>
                <a:spcPct val="90000"/>
              </a:lnSpc>
              <a:spcBef>
                <a:spcPts val="0"/>
              </a:spcBef>
              <a:spcAft>
                <a:spcPts val="0"/>
              </a:spcAft>
              <a:buSzPts val="2000"/>
              <a:buNone/>
            </a:pPr>
            <a:endParaRPr sz="2000" dirty="0">
              <a:solidFill>
                <a:schemeClr val="dk2"/>
              </a:solidFill>
              <a:latin typeface="Arial"/>
              <a:ea typeface="Arial"/>
              <a:cs typeface="Arial"/>
              <a:sym typeface="Arial"/>
            </a:endParaRPr>
          </a:p>
          <a:p>
            <a:pPr marL="0" lvl="0" indent="0" algn="r" rtl="0">
              <a:lnSpc>
                <a:spcPct val="90000"/>
              </a:lnSpc>
              <a:spcBef>
                <a:spcPts val="0"/>
              </a:spcBef>
              <a:spcAft>
                <a:spcPts val="0"/>
              </a:spcAft>
              <a:buSzPts val="2000"/>
              <a:buNone/>
            </a:pPr>
            <a:r>
              <a:rPr lang="en-US" sz="2000" dirty="0">
                <a:solidFill>
                  <a:schemeClr val="dk2"/>
                </a:solidFill>
              </a:rPr>
              <a:t>March</a:t>
            </a:r>
            <a:r>
              <a:rPr lang="en-US" sz="2000" dirty="0">
                <a:solidFill>
                  <a:schemeClr val="dk2"/>
                </a:solidFill>
                <a:latin typeface="Arial"/>
                <a:cs typeface="Arial"/>
                <a:sym typeface="Arial"/>
              </a:rPr>
              <a:t>3</a:t>
            </a:r>
            <a:r>
              <a:rPr lang="en-US" sz="2000" dirty="0">
                <a:solidFill>
                  <a:schemeClr val="dk2"/>
                </a:solidFill>
                <a:latin typeface="Arial"/>
                <a:ea typeface="Arial"/>
                <a:cs typeface="Arial"/>
                <a:sym typeface="Arial"/>
              </a:rPr>
              <a:t>, 202</a:t>
            </a:r>
            <a:r>
              <a:rPr lang="en-US" sz="2000" dirty="0">
                <a:solidFill>
                  <a:schemeClr val="dk2"/>
                </a:solidFill>
              </a:rPr>
              <a:t>5</a:t>
            </a:r>
            <a:endParaRPr dirty="0"/>
          </a:p>
          <a:p>
            <a:pPr marL="0" lvl="0" indent="0" algn="r" rtl="0">
              <a:lnSpc>
                <a:spcPct val="90000"/>
              </a:lnSpc>
              <a:spcBef>
                <a:spcPts val="0"/>
              </a:spcBef>
              <a:spcAft>
                <a:spcPts val="0"/>
              </a:spcAft>
              <a:buSzPts val="2000"/>
              <a:buNone/>
            </a:pPr>
            <a:endParaRPr sz="2000" dirty="0">
              <a:solidFill>
                <a:schemeClr val="dk2"/>
              </a:solidFill>
              <a:latin typeface="Arial"/>
              <a:ea typeface="Arial"/>
              <a:cs typeface="Arial"/>
              <a:sym typeface="Arial"/>
            </a:endParaRPr>
          </a:p>
          <a:p>
            <a:pPr marL="0" lvl="0" indent="0" algn="r" rtl="0">
              <a:lnSpc>
                <a:spcPct val="90000"/>
              </a:lnSpc>
              <a:spcBef>
                <a:spcPts val="0"/>
              </a:spcBef>
              <a:spcAft>
                <a:spcPts val="0"/>
              </a:spcAft>
              <a:buSzPts val="2000"/>
              <a:buNone/>
            </a:pPr>
            <a:r>
              <a:rPr lang="en-US" sz="2000" dirty="0">
                <a:solidFill>
                  <a:schemeClr val="dk2"/>
                </a:solidFill>
                <a:latin typeface="Arial"/>
                <a:ea typeface="Arial"/>
                <a:cs typeface="Arial"/>
                <a:sym typeface="Arial"/>
              </a:rPr>
              <a:t> </a:t>
            </a:r>
            <a:r>
              <a:rPr lang="en-US" sz="2000" dirty="0" err="1">
                <a:solidFill>
                  <a:schemeClr val="dk2"/>
                </a:solidFill>
              </a:rPr>
              <a:t>Kailong</a:t>
            </a:r>
            <a:r>
              <a:rPr lang="en-US" sz="2000" dirty="0">
                <a:solidFill>
                  <a:schemeClr val="dk2"/>
                </a:solidFill>
              </a:rPr>
              <a:t> duan</a:t>
            </a:r>
            <a:r>
              <a:rPr lang="en-US" sz="2000" dirty="0">
                <a:solidFill>
                  <a:schemeClr val="dk2"/>
                </a:solidFill>
                <a:latin typeface="Arial"/>
                <a:ea typeface="Arial"/>
                <a:cs typeface="Arial"/>
                <a:sym typeface="Arial"/>
              </a:rPr>
              <a:t>, </a:t>
            </a:r>
            <a:r>
              <a:rPr lang="en-US" sz="2000" dirty="0">
                <a:solidFill>
                  <a:schemeClr val="dk2"/>
                </a:solidFill>
              </a:rPr>
              <a:t>Anushka Chaudhari,</a:t>
            </a:r>
            <a:r>
              <a:rPr lang="en-US" sz="2000" dirty="0">
                <a:solidFill>
                  <a:schemeClr val="dk2"/>
                </a:solidFill>
                <a:latin typeface="Arial"/>
                <a:ea typeface="Arial"/>
                <a:cs typeface="Arial"/>
                <a:sym typeface="Arial"/>
              </a:rPr>
              <a:t> </a:t>
            </a:r>
            <a:r>
              <a:rPr lang="en-US" sz="2000" dirty="0">
                <a:solidFill>
                  <a:schemeClr val="dk2"/>
                </a:solidFill>
              </a:rPr>
              <a:t>Manuel Garcia</a:t>
            </a:r>
            <a:endParaRPr dirty="0"/>
          </a:p>
          <a:p>
            <a:pPr marL="0" lvl="0" indent="0" algn="r" rtl="0">
              <a:lnSpc>
                <a:spcPct val="90000"/>
              </a:lnSpc>
              <a:spcBef>
                <a:spcPts val="0"/>
              </a:spcBef>
              <a:spcAft>
                <a:spcPts val="0"/>
              </a:spcAft>
              <a:buSzPts val="2000"/>
              <a:buNone/>
            </a:pPr>
            <a:r>
              <a:rPr lang="en-US" sz="2000" dirty="0">
                <a:solidFill>
                  <a:schemeClr val="dk2"/>
                </a:solidFill>
                <a:latin typeface="Arial"/>
                <a:ea typeface="Arial"/>
                <a:cs typeface="Arial"/>
                <a:sym typeface="Arial"/>
              </a:rPr>
              <a:t>WOW (</a:t>
            </a:r>
            <a:r>
              <a:rPr lang="en-US" sz="2000" dirty="0">
                <a:solidFill>
                  <a:schemeClr val="dk2"/>
                </a:solidFill>
              </a:rPr>
              <a:t>Every Saturday</a:t>
            </a:r>
            <a:r>
              <a:rPr lang="en-US" sz="2000" dirty="0">
                <a:solidFill>
                  <a:schemeClr val="dk2"/>
                </a:solidFill>
                <a:latin typeface="Arial"/>
                <a:ea typeface="Arial"/>
                <a:cs typeface="Arial"/>
                <a:sym typeface="Arial"/>
              </a:rPr>
              <a:t>/</a:t>
            </a:r>
            <a:r>
              <a:rPr lang="en-US" sz="2000" dirty="0">
                <a:solidFill>
                  <a:schemeClr val="dk2"/>
                </a:solidFill>
              </a:rPr>
              <a:t>5pm</a:t>
            </a:r>
            <a:r>
              <a:rPr lang="en-US" sz="2000" dirty="0">
                <a:solidFill>
                  <a:schemeClr val="dk2"/>
                </a:solidFill>
                <a:latin typeface="Arial"/>
                <a:ea typeface="Arial"/>
                <a:cs typeface="Arial"/>
                <a:sym typeface="Arial"/>
              </a:rPr>
              <a:t>,</a:t>
            </a:r>
            <a:r>
              <a:rPr lang="en-US" sz="2000" dirty="0">
                <a:solidFill>
                  <a:schemeClr val="dk2"/>
                </a:solidFill>
              </a:rPr>
              <a:t>Zoom</a:t>
            </a:r>
            <a:r>
              <a:rPr lang="en-US" sz="2000" dirty="0">
                <a:solidFill>
                  <a:schemeClr val="dk2"/>
                </a:solidFill>
                <a:latin typeface="Arial"/>
                <a:ea typeface="Arial"/>
                <a:cs typeface="Arial"/>
                <a:sym typeface="Arial"/>
              </a:rPr>
              <a:t>)</a:t>
            </a:r>
            <a:endParaRPr sz="2000" dirty="0">
              <a:solidFill>
                <a:srgbClr val="FF0000"/>
              </a:solidFill>
              <a:latin typeface="Arial"/>
              <a:ea typeface="Arial"/>
              <a:cs typeface="Arial"/>
              <a:sym typeface="Arial"/>
            </a:endParaRPr>
          </a:p>
        </p:txBody>
      </p:sp>
    </p:spTree>
  </p:cSld>
  <p:clrMapOvr>
    <a:masterClrMapping/>
  </p:clrMapOvr>
  <p:transition spd="slow">
    <p:fade thruBlk="1"/>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4B95C-4658-CDC1-1095-7237D350CBD1}"/>
              </a:ext>
            </a:extLst>
          </p:cNvPr>
          <p:cNvSpPr>
            <a:spLocks noGrp="1"/>
          </p:cNvSpPr>
          <p:nvPr>
            <p:ph type="title"/>
          </p:nvPr>
        </p:nvSpPr>
        <p:spPr>
          <a:xfrm>
            <a:off x="524933" y="0"/>
            <a:ext cx="9992784" cy="462337"/>
          </a:xfrm>
        </p:spPr>
        <p:txBody>
          <a:bodyPr/>
          <a:lstStyle/>
          <a:p>
            <a:r>
              <a:rPr lang="en-IN" dirty="0"/>
              <a:t>RISK Management Chart</a:t>
            </a:r>
          </a:p>
        </p:txBody>
      </p:sp>
      <p:pic>
        <p:nvPicPr>
          <p:cNvPr id="6" name="Content Placeholder 5">
            <a:extLst>
              <a:ext uri="{FF2B5EF4-FFF2-40B4-BE49-F238E27FC236}">
                <a16:creationId xmlns:a16="http://schemas.microsoft.com/office/drawing/2014/main" id="{003CB01F-BAB3-175A-F4AF-AB1A72D44600}"/>
              </a:ext>
            </a:extLst>
          </p:cNvPr>
          <p:cNvPicPr>
            <a:picLocks noGrp="1"/>
          </p:cNvPicPr>
          <p:nvPr>
            <p:ph idx="1"/>
          </p:nvPr>
        </p:nvPicPr>
        <p:blipFill>
          <a:blip r:embed="rId2"/>
          <a:stretch>
            <a:fillRect/>
          </a:stretch>
        </p:blipFill>
        <p:spPr>
          <a:xfrm>
            <a:off x="3987452" y="565150"/>
            <a:ext cx="4199634" cy="6154738"/>
          </a:xfrm>
          <a:prstGeom prst="rect">
            <a:avLst/>
          </a:prstGeom>
        </p:spPr>
      </p:pic>
    </p:spTree>
    <p:extLst>
      <p:ext uri="{BB962C8B-B14F-4D97-AF65-F5344CB8AC3E}">
        <p14:creationId xmlns:p14="http://schemas.microsoft.com/office/powerpoint/2010/main" val="36070264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F77189-041E-D843-8C2B-EB8540D81F29}"/>
              </a:ext>
            </a:extLst>
          </p:cNvPr>
          <p:cNvSpPr>
            <a:spLocks noGrp="1"/>
          </p:cNvSpPr>
          <p:nvPr>
            <p:ph type="title"/>
          </p:nvPr>
        </p:nvSpPr>
        <p:spPr/>
        <p:txBody>
          <a:bodyPr/>
          <a:lstStyle/>
          <a:p>
            <a:endParaRPr lang="en-US" dirty="0"/>
          </a:p>
        </p:txBody>
      </p:sp>
      <p:pic>
        <p:nvPicPr>
          <p:cNvPr id="5" name="Picture 4">
            <a:extLst>
              <a:ext uri="{FF2B5EF4-FFF2-40B4-BE49-F238E27FC236}">
                <a16:creationId xmlns:a16="http://schemas.microsoft.com/office/drawing/2014/main" id="{D17022DC-44BD-AB35-C801-FF40EE609CEC}"/>
              </a:ext>
            </a:extLst>
          </p:cNvPr>
          <p:cNvPicPr>
            <a:picLocks noChangeAspect="1"/>
          </p:cNvPicPr>
          <p:nvPr/>
        </p:nvPicPr>
        <p:blipFill>
          <a:blip r:embed="rId2"/>
          <a:stretch>
            <a:fillRect/>
          </a:stretch>
        </p:blipFill>
        <p:spPr>
          <a:xfrm>
            <a:off x="292244" y="164387"/>
            <a:ext cx="11481940" cy="6458591"/>
          </a:xfrm>
          <a:prstGeom prst="rect">
            <a:avLst/>
          </a:prstGeom>
        </p:spPr>
      </p:pic>
    </p:spTree>
    <p:extLst>
      <p:ext uri="{BB962C8B-B14F-4D97-AF65-F5344CB8AC3E}">
        <p14:creationId xmlns:p14="http://schemas.microsoft.com/office/powerpoint/2010/main" val="35093620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510048-F919-00F1-B18D-28ED80CFE11A}"/>
              </a:ext>
            </a:extLst>
          </p:cNvPr>
          <p:cNvSpPr>
            <a:spLocks noGrp="1"/>
          </p:cNvSpPr>
          <p:nvPr>
            <p:ph type="title"/>
          </p:nvPr>
        </p:nvSpPr>
        <p:spPr/>
        <p:txBody>
          <a:bodyPr/>
          <a:lstStyle/>
          <a:p>
            <a:endParaRPr lang="en-IN" dirty="0"/>
          </a:p>
        </p:txBody>
      </p:sp>
      <p:pic>
        <p:nvPicPr>
          <p:cNvPr id="3" name="Picture 2">
            <a:extLst>
              <a:ext uri="{FF2B5EF4-FFF2-40B4-BE49-F238E27FC236}">
                <a16:creationId xmlns:a16="http://schemas.microsoft.com/office/drawing/2014/main" id="{45DEC4A5-52FC-41A1-FF54-81EEAEE5D832}"/>
              </a:ext>
            </a:extLst>
          </p:cNvPr>
          <p:cNvPicPr>
            <a:picLocks noChangeAspect="1"/>
          </p:cNvPicPr>
          <p:nvPr/>
        </p:nvPicPr>
        <p:blipFill>
          <a:blip r:embed="rId2"/>
          <a:stretch>
            <a:fillRect/>
          </a:stretch>
        </p:blipFill>
        <p:spPr>
          <a:xfrm>
            <a:off x="219183" y="123290"/>
            <a:ext cx="11972816" cy="6734709"/>
          </a:xfrm>
          <a:prstGeom prst="rect">
            <a:avLst/>
          </a:prstGeom>
        </p:spPr>
      </p:pic>
    </p:spTree>
    <p:extLst>
      <p:ext uri="{BB962C8B-B14F-4D97-AF65-F5344CB8AC3E}">
        <p14:creationId xmlns:p14="http://schemas.microsoft.com/office/powerpoint/2010/main" val="1968317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08934A7E-FC3C-46D1-93A3-BB05F0962B81}"/>
              </a:ext>
            </a:extLst>
          </p:cNvPr>
          <p:cNvGraphicFramePr>
            <a:graphicFrameLocks noGrp="1"/>
          </p:cNvGraphicFramePr>
          <p:nvPr>
            <p:extLst>
              <p:ext uri="{D42A27DB-BD31-4B8C-83A1-F6EECF244321}">
                <p14:modId xmlns:p14="http://schemas.microsoft.com/office/powerpoint/2010/main" val="2431057566"/>
              </p:ext>
            </p:extLst>
          </p:nvPr>
        </p:nvGraphicFramePr>
        <p:xfrm>
          <a:off x="462708" y="923071"/>
          <a:ext cx="11424491" cy="7036424"/>
        </p:xfrm>
        <a:graphic>
          <a:graphicData uri="http://schemas.openxmlformats.org/drawingml/2006/table">
            <a:tbl>
              <a:tblPr/>
              <a:tblGrid>
                <a:gridCol w="1163480">
                  <a:extLst>
                    <a:ext uri="{9D8B030D-6E8A-4147-A177-3AD203B41FA5}">
                      <a16:colId xmlns:a16="http://schemas.microsoft.com/office/drawing/2014/main" val="2137215594"/>
                    </a:ext>
                  </a:extLst>
                </a:gridCol>
                <a:gridCol w="1846444">
                  <a:extLst>
                    <a:ext uri="{9D8B030D-6E8A-4147-A177-3AD203B41FA5}">
                      <a16:colId xmlns:a16="http://schemas.microsoft.com/office/drawing/2014/main" val="3295174327"/>
                    </a:ext>
                  </a:extLst>
                </a:gridCol>
                <a:gridCol w="1091559">
                  <a:extLst>
                    <a:ext uri="{9D8B030D-6E8A-4147-A177-3AD203B41FA5}">
                      <a16:colId xmlns:a16="http://schemas.microsoft.com/office/drawing/2014/main" val="1603016105"/>
                    </a:ext>
                  </a:extLst>
                </a:gridCol>
                <a:gridCol w="7323008">
                  <a:extLst>
                    <a:ext uri="{9D8B030D-6E8A-4147-A177-3AD203B41FA5}">
                      <a16:colId xmlns:a16="http://schemas.microsoft.com/office/drawing/2014/main" val="3150119102"/>
                    </a:ext>
                  </a:extLst>
                </a:gridCol>
              </a:tblGrid>
              <a:tr h="229970">
                <a:tc gridSpan="2">
                  <a:txBody>
                    <a:bodyPr/>
                    <a:lstStyle/>
                    <a:p>
                      <a:pPr algn="l" fontAlgn="b"/>
                      <a:r>
                        <a:rPr lang="en-US" sz="1400" b="1" i="0" u="none" strike="noStrike" dirty="0">
                          <a:solidFill>
                            <a:srgbClr val="000000"/>
                          </a:solidFill>
                          <a:effectLst/>
                          <a:latin typeface="Calibri" panose="020F0502020204030204" pitchFamily="34" charset="0"/>
                        </a:rPr>
                        <a:t>Group Number: 10</a:t>
                      </a:r>
                    </a:p>
                  </a:txBody>
                  <a:tcPr marL="8404" marR="8404" marT="840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hMerge="1">
                  <a:txBody>
                    <a:bodyPr/>
                    <a:lstStyle/>
                    <a:p>
                      <a:endParaRPr lang="en-US"/>
                    </a:p>
                  </a:txBody>
                  <a:tcPr/>
                </a:tc>
                <a:tc gridSpan="2">
                  <a:txBody>
                    <a:bodyPr/>
                    <a:lstStyle/>
                    <a:p>
                      <a:pPr algn="l" fontAlgn="b"/>
                      <a:r>
                        <a:rPr lang="en-US" sz="1400" b="1" i="0" u="none" strike="noStrike" dirty="0">
                          <a:solidFill>
                            <a:srgbClr val="000000"/>
                          </a:solidFill>
                          <a:effectLst/>
                          <a:latin typeface="Calibri" panose="020F0502020204030204" pitchFamily="34" charset="0"/>
                        </a:rPr>
                        <a:t>Project Name: Library Book Sorting</a:t>
                      </a:r>
                    </a:p>
                  </a:txBody>
                  <a:tcPr marL="8404" marR="8404" marT="840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hMerge="1">
                  <a:txBody>
                    <a:bodyPr/>
                    <a:lstStyle/>
                    <a:p>
                      <a:endParaRPr lang="en-US"/>
                    </a:p>
                  </a:txBody>
                  <a:tcPr>
                    <a:lnL w="12700" cap="flat" cmpd="sng" algn="ctr">
                      <a:solidFill>
                        <a:srgbClr val="000000"/>
                      </a:solidFill>
                      <a:prstDash val="solid"/>
                      <a:round/>
                      <a:headEnd type="none" w="med" len="med"/>
                      <a:tailEnd type="none" w="med" len="med"/>
                    </a:lnL>
                  </a:tcPr>
                </a:tc>
                <a:extLst>
                  <a:ext uri="{0D108BD9-81ED-4DB2-BD59-A6C34878D82A}">
                    <a16:rowId xmlns:a16="http://schemas.microsoft.com/office/drawing/2014/main" val="1373031228"/>
                  </a:ext>
                </a:extLst>
              </a:tr>
              <a:tr h="229970">
                <a:tc gridSpan="4">
                  <a:txBody>
                    <a:bodyPr/>
                    <a:lstStyle/>
                    <a:p>
                      <a:pPr algn="l" fontAlgn="b"/>
                      <a:r>
                        <a:rPr lang="en-US" sz="1400" b="1" i="0" u="none" strike="noStrike" dirty="0">
                          <a:solidFill>
                            <a:srgbClr val="000000"/>
                          </a:solidFill>
                          <a:effectLst/>
                          <a:latin typeface="Calibri" panose="020F0502020204030204" pitchFamily="34" charset="0"/>
                        </a:rPr>
                        <a:t>Project Manager (s): Annie R.</a:t>
                      </a:r>
                    </a:p>
                  </a:txBody>
                  <a:tcPr marL="8404" marR="8404" marT="840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hMerge="1">
                  <a:txBody>
                    <a:bodyPr/>
                    <a:lstStyle/>
                    <a:p>
                      <a:endParaRPr lang="en-US"/>
                    </a:p>
                  </a:txBody>
                  <a:tcPr/>
                </a:tc>
                <a:tc hMerge="1">
                  <a:txBody>
                    <a:bodyPr/>
                    <a:lstStyle/>
                    <a:p>
                      <a:endParaRPr lang="en-US"/>
                    </a:p>
                  </a:txBody>
                  <a:tcPr/>
                </a:tc>
                <a:tc hMerge="1">
                  <a:txBody>
                    <a:bodyPr/>
                    <a:lstStyle/>
                    <a:p>
                      <a:endParaRPr lang="en-US"/>
                    </a:p>
                  </a:txBody>
                  <a:tcPr>
                    <a:lnL w="12700" cap="flat" cmpd="sng" algn="ctr">
                      <a:solidFill>
                        <a:srgbClr val="000000"/>
                      </a:solidFill>
                      <a:prstDash val="solid"/>
                      <a:round/>
                      <a:headEnd type="none" w="med" len="med"/>
                      <a:tailEnd type="none" w="med" len="med"/>
                    </a:lnL>
                  </a:tcPr>
                </a:tc>
                <a:extLst>
                  <a:ext uri="{0D108BD9-81ED-4DB2-BD59-A6C34878D82A}">
                    <a16:rowId xmlns:a16="http://schemas.microsoft.com/office/drawing/2014/main" val="3410580926"/>
                  </a:ext>
                </a:extLst>
              </a:tr>
              <a:tr h="229970">
                <a:tc>
                  <a:txBody>
                    <a:bodyPr/>
                    <a:lstStyle/>
                    <a:p>
                      <a:pPr algn="ctr" fontAlgn="b"/>
                      <a:r>
                        <a:rPr lang="en-US" sz="1400" b="1" i="0" u="none" strike="noStrike" dirty="0">
                          <a:solidFill>
                            <a:srgbClr val="000000"/>
                          </a:solidFill>
                          <a:effectLst/>
                          <a:latin typeface="Calibri" panose="020F0502020204030204" pitchFamily="34" charset="0"/>
                        </a:rPr>
                        <a:t>Meeting Date</a:t>
                      </a:r>
                    </a:p>
                  </a:txBody>
                  <a:tcPr marL="8404" marR="8404" marT="840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400" b="1" i="0" u="none" strike="noStrike" dirty="0">
                          <a:solidFill>
                            <a:srgbClr val="000000"/>
                          </a:solidFill>
                          <a:effectLst/>
                          <a:latin typeface="Calibri" panose="020F0502020204030204" pitchFamily="34" charset="0"/>
                        </a:rPr>
                        <a:t>Attendees</a:t>
                      </a: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400" b="1" i="0" u="none" strike="noStrike">
                          <a:solidFill>
                            <a:srgbClr val="000000"/>
                          </a:solidFill>
                          <a:effectLst/>
                          <a:latin typeface="Calibri" panose="020F0502020204030204" pitchFamily="34" charset="0"/>
                        </a:rPr>
                        <a:t>Absent</a:t>
                      </a:r>
                      <a:endParaRPr lang="en-US" sz="1400" b="1" i="0" u="none" strike="noStrike" dirty="0">
                        <a:solidFill>
                          <a:srgbClr val="000000"/>
                        </a:solidFill>
                        <a:effectLst/>
                        <a:latin typeface="Calibri" panose="020F0502020204030204" pitchFamily="34" charset="0"/>
                      </a:endParaRP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400" b="1" i="0" u="none" strike="noStrike" dirty="0">
                          <a:solidFill>
                            <a:srgbClr val="000000"/>
                          </a:solidFill>
                          <a:effectLst/>
                          <a:latin typeface="Calibri" panose="020F0502020204030204" pitchFamily="34" charset="0"/>
                        </a:rPr>
                        <a:t>Topic Discussed / Work Assigned</a:t>
                      </a:r>
                    </a:p>
                  </a:txBody>
                  <a:tcPr marL="8404" marR="8404" marT="840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2869979702"/>
                  </a:ext>
                </a:extLst>
              </a:tr>
              <a:tr h="2221262">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Calibri" panose="020F0502020204030204" pitchFamily="34" charset="0"/>
                        </a:rPr>
                        <a:t>5-April</a:t>
                      </a:r>
                    </a:p>
                    <a:p>
                      <a:pPr algn="ctr" fontAlgn="b"/>
                      <a:endParaRPr lang="en-US" sz="1400" b="0" i="0" u="none" strike="noStrike" dirty="0">
                        <a:solidFill>
                          <a:srgbClr val="000000"/>
                        </a:solidFill>
                        <a:effectLst/>
                        <a:latin typeface="Calibri" panose="020F0502020204030204" pitchFamily="34" charset="0"/>
                      </a:endParaRPr>
                    </a:p>
                  </a:txBody>
                  <a:tcPr marL="8404" marR="8404" marT="840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Calibri" panose="020F0502020204030204" pitchFamily="34" charset="0"/>
                        </a:rPr>
                        <a:t>Manny , </a:t>
                      </a:r>
                      <a:r>
                        <a:rPr lang="en-US" sz="1400" b="0" i="0" u="none" strike="noStrike" dirty="0" err="1">
                          <a:solidFill>
                            <a:srgbClr val="000000"/>
                          </a:solidFill>
                          <a:effectLst/>
                          <a:latin typeface="Calibri" panose="020F0502020204030204" pitchFamily="34" charset="0"/>
                        </a:rPr>
                        <a:t>Kailong</a:t>
                      </a:r>
                      <a:r>
                        <a:rPr lang="en-US" sz="1400" b="0" i="0" u="none" strike="noStrike" dirty="0">
                          <a:solidFill>
                            <a:srgbClr val="000000"/>
                          </a:solidFill>
                          <a:effectLst/>
                          <a:latin typeface="Calibri" panose="020F0502020204030204" pitchFamily="34" charset="0"/>
                        </a:rPr>
                        <a:t> , Anushka</a:t>
                      </a:r>
                    </a:p>
                    <a:p>
                      <a:pPr algn="l" fontAlgn="b"/>
                      <a:endParaRPr lang="en-US" sz="1400" b="0" i="0" u="none" strike="noStrike" dirty="0">
                        <a:solidFill>
                          <a:srgbClr val="000000"/>
                        </a:solidFill>
                        <a:effectLst/>
                        <a:latin typeface="Calibri" panose="020F0502020204030204" pitchFamily="34" charset="0"/>
                      </a:endParaRP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Calibri" panose="020F0502020204030204" pitchFamily="34" charset="0"/>
                        </a:rPr>
                        <a:t>None</a:t>
                      </a: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dirty="0">
                          <a:solidFill>
                            <a:srgbClr val="000000"/>
                          </a:solidFill>
                          <a:effectLst/>
                          <a:latin typeface="Calibri" panose="020F0502020204030204" pitchFamily="34" charset="0"/>
                        </a:rPr>
                        <a:t> TOPIC Discussed:</a:t>
                      </a:r>
                    </a:p>
                    <a:p>
                      <a:pPr marL="342900" indent="-342900" algn="l" fontAlgn="b">
                        <a:buAutoNum type="arabicPeriod"/>
                      </a:pPr>
                      <a:r>
                        <a:rPr lang="en-US" sz="1400" b="0" i="0" u="none" strike="noStrike" dirty="0">
                          <a:solidFill>
                            <a:srgbClr val="000000"/>
                          </a:solidFill>
                          <a:effectLst/>
                          <a:latin typeface="Calibri" panose="020F0502020204030204" pitchFamily="34" charset="0"/>
                        </a:rPr>
                        <a:t>Went through previous Schedule</a:t>
                      </a:r>
                    </a:p>
                    <a:p>
                      <a:pPr marL="342900" indent="-342900" algn="l" fontAlgn="b">
                        <a:buAutoNum type="arabicPeriod"/>
                      </a:pPr>
                      <a:r>
                        <a:rPr lang="en-US" sz="1400" b="0" i="0" u="none" strike="noStrike" dirty="0">
                          <a:solidFill>
                            <a:srgbClr val="000000"/>
                          </a:solidFill>
                          <a:effectLst/>
                          <a:latin typeface="Calibri" panose="020F0502020204030204" pitchFamily="34" charset="0"/>
                        </a:rPr>
                        <a:t>Feedback Discussion</a:t>
                      </a:r>
                    </a:p>
                    <a:p>
                      <a:pPr marL="342900" indent="-342900" algn="l" fontAlgn="b">
                        <a:buAutoNum type="arabicPeriod"/>
                      </a:pPr>
                      <a:r>
                        <a:rPr lang="en-US" sz="1400" b="0" i="0" u="none" strike="noStrike" dirty="0">
                          <a:solidFill>
                            <a:srgbClr val="000000"/>
                          </a:solidFill>
                          <a:effectLst/>
                          <a:latin typeface="Calibri" panose="020F0502020204030204" pitchFamily="34" charset="0"/>
                        </a:rPr>
                        <a:t>Improvements</a:t>
                      </a:r>
                    </a:p>
                    <a:p>
                      <a:pPr marL="342900" indent="-342900" algn="l" fontAlgn="b">
                        <a:buAutoNum type="arabicPeriod"/>
                      </a:pPr>
                      <a:r>
                        <a:rPr lang="en-US" sz="1400" b="0" i="0" u="none" strike="noStrike" dirty="0">
                          <a:solidFill>
                            <a:srgbClr val="000000"/>
                          </a:solidFill>
                          <a:effectLst/>
                          <a:latin typeface="Calibri" panose="020F0502020204030204" pitchFamily="34" charset="0"/>
                        </a:rPr>
                        <a:t>Project 3 overview</a:t>
                      </a:r>
                    </a:p>
                    <a:p>
                      <a:pPr marL="342900" indent="-342900" algn="l" fontAlgn="b">
                        <a:buAutoNum type="arabicPeriod"/>
                      </a:pPr>
                      <a:r>
                        <a:rPr lang="en-US" sz="1400" b="0" i="0" u="none" strike="noStrike" dirty="0">
                          <a:solidFill>
                            <a:srgbClr val="000000"/>
                          </a:solidFill>
                          <a:effectLst/>
                          <a:latin typeface="Calibri" panose="020F0502020204030204" pitchFamily="34" charset="0"/>
                        </a:rPr>
                        <a:t>Next meeting</a:t>
                      </a:r>
                    </a:p>
                    <a:p>
                      <a:pPr marL="0" indent="0" algn="l" fontAlgn="b">
                        <a:buNone/>
                      </a:pPr>
                      <a:endParaRPr lang="en-US" sz="1400" b="0" i="0" u="none" strike="noStrike" dirty="0">
                        <a:solidFill>
                          <a:srgbClr val="000000"/>
                        </a:solidFill>
                        <a:effectLst/>
                        <a:latin typeface="Calibri" panose="020F0502020204030204" pitchFamily="34" charset="0"/>
                      </a:endParaRPr>
                    </a:p>
                    <a:p>
                      <a:pPr marL="0" indent="0" algn="l" fontAlgn="b">
                        <a:buNone/>
                      </a:pPr>
                      <a:r>
                        <a:rPr lang="en-US" sz="1400" b="0" i="0" u="none" strike="noStrike" dirty="0">
                          <a:solidFill>
                            <a:srgbClr val="000000"/>
                          </a:solidFill>
                          <a:effectLst/>
                          <a:latin typeface="Calibri" panose="020F0502020204030204" pitchFamily="34" charset="0"/>
                        </a:rPr>
                        <a:t>Work Assigned :</a:t>
                      </a:r>
                    </a:p>
                    <a:p>
                      <a:pPr marL="0" indent="0" algn="l" fontAlgn="b">
                        <a:buNone/>
                      </a:pPr>
                      <a:r>
                        <a:rPr lang="en-US" sz="1400" b="0" i="0" u="none" strike="noStrike" dirty="0">
                          <a:solidFill>
                            <a:srgbClr val="000000"/>
                          </a:solidFill>
                          <a:effectLst/>
                          <a:latin typeface="Calibri" panose="020F0502020204030204" pitchFamily="34" charset="0"/>
                        </a:rPr>
                        <a:t>         Anushka : Requirement Schedule fix</a:t>
                      </a:r>
                    </a:p>
                    <a:p>
                      <a:pPr marL="0" indent="0" algn="l" fontAlgn="b">
                        <a:buNone/>
                      </a:pPr>
                      <a:r>
                        <a:rPr lang="en-US" sz="1400" b="0" i="0" u="none" strike="noStrike" dirty="0">
                          <a:solidFill>
                            <a:srgbClr val="000000"/>
                          </a:solidFill>
                          <a:effectLst/>
                          <a:latin typeface="Calibri" panose="020F0502020204030204" pitchFamily="34" charset="0"/>
                        </a:rPr>
                        <a:t>         </a:t>
                      </a:r>
                      <a:r>
                        <a:rPr lang="en-US" sz="1400" b="0" i="0" u="none" strike="noStrike" dirty="0" err="1">
                          <a:solidFill>
                            <a:srgbClr val="000000"/>
                          </a:solidFill>
                          <a:effectLst/>
                          <a:latin typeface="Calibri" panose="020F0502020204030204" pitchFamily="34" charset="0"/>
                        </a:rPr>
                        <a:t>Kailong</a:t>
                      </a:r>
                      <a:r>
                        <a:rPr lang="en-US" sz="1400" b="0" i="0" u="none" strike="noStrike" dirty="0">
                          <a:solidFill>
                            <a:srgbClr val="000000"/>
                          </a:solidFill>
                          <a:effectLst/>
                          <a:latin typeface="Calibri" panose="020F0502020204030204" pitchFamily="34" charset="0"/>
                        </a:rPr>
                        <a:t> :   Deploy ,test ,dev Schedule fix </a:t>
                      </a:r>
                    </a:p>
                    <a:p>
                      <a:pPr marL="0" indent="0" algn="l" fontAlgn="b">
                        <a:buNone/>
                      </a:pPr>
                      <a:r>
                        <a:rPr lang="en-US" sz="1400" b="0" i="0" u="none" strike="noStrike" dirty="0">
                          <a:solidFill>
                            <a:srgbClr val="000000"/>
                          </a:solidFill>
                          <a:effectLst/>
                          <a:latin typeface="Calibri" panose="020F0502020204030204" pitchFamily="34" charset="0"/>
                        </a:rPr>
                        <a:t>          Manny :  Archi fix</a:t>
                      </a:r>
                    </a:p>
                    <a:p>
                      <a:pPr marL="0" indent="0" algn="l" fontAlgn="b">
                        <a:buNone/>
                      </a:pPr>
                      <a:r>
                        <a:rPr lang="en-US" sz="1400" b="0" i="0" u="none" strike="noStrike" dirty="0">
                          <a:solidFill>
                            <a:srgbClr val="000000"/>
                          </a:solidFill>
                          <a:effectLst/>
                          <a:latin typeface="Calibri" panose="020F0502020204030204" pitchFamily="34" charset="0"/>
                        </a:rPr>
                        <a:t>Everyone : Work On the Project Schedule</a:t>
                      </a:r>
                    </a:p>
                    <a:p>
                      <a:pPr algn="l" fontAlgn="b"/>
                      <a:endParaRPr lang="en-US" sz="1400" b="0" i="0" u="none" strike="noStrike" dirty="0">
                        <a:solidFill>
                          <a:srgbClr val="000000"/>
                        </a:solidFill>
                        <a:effectLst/>
                        <a:latin typeface="Calibri" panose="020F0502020204030204" pitchFamily="34" charset="0"/>
                      </a:endParaRPr>
                    </a:p>
                  </a:txBody>
                  <a:tcPr marL="8404" marR="8404" marT="840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58674637"/>
                  </a:ext>
                </a:extLst>
              </a:tr>
              <a:tr h="2226072">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Calibri" panose="020F0502020204030204" pitchFamily="34" charset="0"/>
                        </a:rPr>
                        <a:t>12- April </a:t>
                      </a:r>
                    </a:p>
                    <a:p>
                      <a:pPr algn="ctr" fontAlgn="b"/>
                      <a:endParaRPr lang="en-US" sz="1400" b="0" i="0" u="none" strike="noStrike" dirty="0">
                        <a:solidFill>
                          <a:srgbClr val="000000"/>
                        </a:solidFill>
                        <a:effectLst/>
                        <a:latin typeface="Calibri" panose="020F0502020204030204" pitchFamily="34" charset="0"/>
                      </a:endParaRPr>
                    </a:p>
                  </a:txBody>
                  <a:tcPr marL="8404" marR="8404" marT="840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Calibri" panose="020F0502020204030204" pitchFamily="34" charset="0"/>
                        </a:rPr>
                        <a:t>Manny , </a:t>
                      </a:r>
                      <a:r>
                        <a:rPr lang="en-US" sz="1400" b="0" i="0" u="none" strike="noStrike" dirty="0" err="1">
                          <a:solidFill>
                            <a:srgbClr val="000000"/>
                          </a:solidFill>
                          <a:effectLst/>
                          <a:latin typeface="Calibri" panose="020F0502020204030204" pitchFamily="34" charset="0"/>
                        </a:rPr>
                        <a:t>Kailong</a:t>
                      </a:r>
                      <a:r>
                        <a:rPr lang="en-US" sz="1400" b="0" i="0" u="none" strike="noStrike" dirty="0">
                          <a:solidFill>
                            <a:srgbClr val="000000"/>
                          </a:solidFill>
                          <a:effectLst/>
                          <a:latin typeface="Calibri" panose="020F0502020204030204" pitchFamily="34" charset="0"/>
                        </a:rPr>
                        <a:t> , Anushka</a:t>
                      </a:r>
                    </a:p>
                    <a:p>
                      <a:pPr marL="0" marR="0" lvl="0" indent="0" algn="l" defTabSz="914400" rtl="0" eaLnBrk="1" fontAlgn="b"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Calibri" panose="020F0502020204030204" pitchFamily="34" charset="0"/>
                        </a:rPr>
                        <a:t> </a:t>
                      </a: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Calibri" panose="020F0502020204030204" pitchFamily="34" charset="0"/>
                        </a:rPr>
                        <a:t>None </a:t>
                      </a: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dirty="0">
                          <a:solidFill>
                            <a:srgbClr val="000000"/>
                          </a:solidFill>
                          <a:effectLst/>
                          <a:latin typeface="Calibri" panose="020F0502020204030204" pitchFamily="34" charset="0"/>
                        </a:rPr>
                        <a:t>Topic Discussed :</a:t>
                      </a:r>
                    </a:p>
                    <a:p>
                      <a:pPr marL="342900" indent="-342900" algn="l" fontAlgn="b">
                        <a:buAutoNum type="arabicPeriod"/>
                      </a:pPr>
                      <a:r>
                        <a:rPr lang="en-US" sz="1400" b="0" i="0" u="none" strike="noStrike" dirty="0">
                          <a:solidFill>
                            <a:srgbClr val="000000"/>
                          </a:solidFill>
                          <a:effectLst/>
                          <a:latin typeface="Calibri" panose="020F0502020204030204" pitchFamily="34" charset="0"/>
                        </a:rPr>
                        <a:t>Schedule [Laddering , Progression]</a:t>
                      </a:r>
                    </a:p>
                    <a:p>
                      <a:pPr marL="342900" indent="-342900" algn="l" fontAlgn="b">
                        <a:buAutoNum type="arabicPeriod"/>
                      </a:pPr>
                      <a:r>
                        <a:rPr lang="en-US" sz="1400" b="0" i="0" u="none" strike="noStrike" dirty="0">
                          <a:solidFill>
                            <a:srgbClr val="000000"/>
                          </a:solidFill>
                          <a:effectLst/>
                          <a:latin typeface="Calibri" panose="020F0502020204030204" pitchFamily="34" charset="0"/>
                        </a:rPr>
                        <a:t>Risk Management Flow chart </a:t>
                      </a:r>
                    </a:p>
                    <a:p>
                      <a:pPr marL="342900" indent="-342900" algn="l" fontAlgn="b">
                        <a:buAutoNum type="arabicPeriod"/>
                      </a:pPr>
                      <a:r>
                        <a:rPr lang="en-US" sz="1400" b="0" i="0" u="none" strike="noStrike" dirty="0">
                          <a:solidFill>
                            <a:srgbClr val="000000"/>
                          </a:solidFill>
                          <a:effectLst/>
                          <a:latin typeface="Calibri" panose="020F0502020204030204" pitchFamily="34" charset="0"/>
                        </a:rPr>
                        <a:t>Risk Management Table</a:t>
                      </a:r>
                    </a:p>
                    <a:p>
                      <a:pPr marL="0" indent="0" algn="l" fontAlgn="b">
                        <a:buNone/>
                      </a:pPr>
                      <a:r>
                        <a:rPr lang="en-US" sz="1400" b="0" i="0" u="none" strike="noStrike" dirty="0">
                          <a:solidFill>
                            <a:srgbClr val="000000"/>
                          </a:solidFill>
                          <a:effectLst/>
                          <a:latin typeface="Calibri" panose="020F0502020204030204" pitchFamily="34" charset="0"/>
                        </a:rPr>
                        <a:t>Work Assigned:</a:t>
                      </a:r>
                    </a:p>
                    <a:p>
                      <a:pPr marL="0" indent="0" algn="l" fontAlgn="b">
                        <a:buNone/>
                      </a:pPr>
                      <a:r>
                        <a:rPr lang="en-US" sz="1400" b="0" i="0" u="none" strike="noStrike" dirty="0">
                          <a:solidFill>
                            <a:srgbClr val="000000"/>
                          </a:solidFill>
                          <a:effectLst/>
                          <a:latin typeface="Calibri" panose="020F0502020204030204" pitchFamily="34" charset="0"/>
                        </a:rPr>
                        <a:t>Risk Management Diagram, table : Anushka</a:t>
                      </a:r>
                    </a:p>
                    <a:p>
                      <a:pPr marL="0" indent="0" algn="l" fontAlgn="b">
                        <a:buNone/>
                      </a:pPr>
                      <a:r>
                        <a:rPr lang="en-US" sz="1400" b="0" i="0" u="none" strike="noStrike" dirty="0">
                          <a:solidFill>
                            <a:srgbClr val="000000"/>
                          </a:solidFill>
                          <a:effectLst/>
                          <a:latin typeface="Calibri" panose="020F0502020204030204" pitchFamily="34" charset="0"/>
                        </a:rPr>
                        <a:t>Major Milestones : All</a:t>
                      </a:r>
                    </a:p>
                    <a:p>
                      <a:pPr marL="0" indent="0" algn="l" fontAlgn="b">
                        <a:buNone/>
                      </a:pPr>
                      <a:r>
                        <a:rPr lang="en-US" sz="1400" b="0" i="0" u="none" strike="noStrike" dirty="0">
                          <a:solidFill>
                            <a:srgbClr val="000000"/>
                          </a:solidFill>
                          <a:effectLst/>
                          <a:latin typeface="Calibri" panose="020F0502020204030204" pitchFamily="34" charset="0"/>
                        </a:rPr>
                        <a:t>Everyone :  Work On Schedule</a:t>
                      </a:r>
                    </a:p>
                    <a:p>
                      <a:pPr marL="0" indent="0" algn="l" fontAlgn="b">
                        <a:buNone/>
                      </a:pPr>
                      <a:r>
                        <a:rPr lang="en-US" sz="1400" b="0" i="0" u="none" strike="noStrike" dirty="0">
                          <a:solidFill>
                            <a:srgbClr val="000000"/>
                          </a:solidFill>
                          <a:effectLst/>
                          <a:latin typeface="Calibri" panose="020F0502020204030204" pitchFamily="34" charset="0"/>
                        </a:rPr>
                        <a:t>Next meet : 13 - April</a:t>
                      </a:r>
                    </a:p>
                    <a:p>
                      <a:pPr algn="l" fontAlgn="b"/>
                      <a:endParaRPr lang="en-US" sz="1400" b="0" i="0" u="none" strike="noStrike" dirty="0">
                        <a:solidFill>
                          <a:srgbClr val="000000"/>
                        </a:solidFill>
                        <a:effectLst/>
                        <a:latin typeface="Calibri" panose="020F0502020204030204" pitchFamily="34" charset="0"/>
                      </a:endParaRPr>
                    </a:p>
                  </a:txBody>
                  <a:tcPr marL="8404" marR="8404" marT="840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09834398"/>
                  </a:ext>
                </a:extLst>
              </a:tr>
              <a:tr h="451224">
                <a:tc>
                  <a:txBody>
                    <a:bodyPr/>
                    <a:lstStyle/>
                    <a:p>
                      <a:pPr algn="ctr" fontAlgn="b"/>
                      <a:endParaRPr lang="en-US" sz="1400" b="0" i="0" u="none" strike="noStrike" dirty="0">
                        <a:solidFill>
                          <a:srgbClr val="000000"/>
                        </a:solidFill>
                        <a:effectLst/>
                        <a:latin typeface="Calibri" panose="020F0502020204030204" pitchFamily="34" charset="0"/>
                      </a:endParaRPr>
                    </a:p>
                  </a:txBody>
                  <a:tcPr marL="8404" marR="8404" marT="840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400" b="0" i="0" u="none" strike="noStrike" dirty="0">
                        <a:solidFill>
                          <a:srgbClr val="000000"/>
                        </a:solidFill>
                        <a:effectLst/>
                        <a:latin typeface="Calibri" panose="020F0502020204030204" pitchFamily="34" charset="0"/>
                      </a:endParaRP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400" b="0" i="0" u="none" strike="noStrike" dirty="0">
                        <a:solidFill>
                          <a:srgbClr val="000000"/>
                        </a:solidFill>
                        <a:effectLst/>
                        <a:latin typeface="Calibri" panose="020F0502020204030204" pitchFamily="34" charset="0"/>
                      </a:endParaRPr>
                    </a:p>
                  </a:txBody>
                  <a:tcPr marL="8404" marR="8404" marT="840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6878322"/>
                  </a:ext>
                </a:extLst>
              </a:tr>
              <a:tr h="229970">
                <a:tc>
                  <a:txBody>
                    <a:bodyPr/>
                    <a:lstStyle/>
                    <a:p>
                      <a:pPr algn="ctr" fontAlgn="b"/>
                      <a:r>
                        <a:rPr lang="en-US" sz="1400" b="0" i="0" u="none" strike="noStrike" dirty="0">
                          <a:solidFill>
                            <a:srgbClr val="000000"/>
                          </a:solidFill>
                          <a:effectLst/>
                          <a:latin typeface="Calibri" panose="020F0502020204030204" pitchFamily="34" charset="0"/>
                        </a:rPr>
                        <a:t> </a:t>
                      </a:r>
                    </a:p>
                  </a:txBody>
                  <a:tcPr marL="8404" marR="8404" marT="840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rgbClr val="000000"/>
                          </a:solidFill>
                          <a:effectLst/>
                          <a:latin typeface="Calibri" panose="020F0502020204030204" pitchFamily="34" charset="0"/>
                        </a:rPr>
                        <a:t> </a:t>
                      </a: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rgbClr val="000000"/>
                          </a:solidFill>
                          <a:effectLst/>
                          <a:latin typeface="Calibri" panose="020F0502020204030204" pitchFamily="34" charset="0"/>
                        </a:rPr>
                        <a:t> </a:t>
                      </a: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dirty="0">
                          <a:solidFill>
                            <a:srgbClr val="000000"/>
                          </a:solidFill>
                          <a:effectLst/>
                          <a:latin typeface="Calibri" panose="020F0502020204030204" pitchFamily="34" charset="0"/>
                        </a:rPr>
                        <a:t> </a:t>
                      </a:r>
                    </a:p>
                  </a:txBody>
                  <a:tcPr marL="8404" marR="8404" marT="840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3674382"/>
                  </a:ext>
                </a:extLst>
              </a:tr>
              <a:tr h="215464">
                <a:tc>
                  <a:txBody>
                    <a:bodyPr/>
                    <a:lstStyle/>
                    <a:p>
                      <a:pPr algn="ctr" fontAlgn="b"/>
                      <a:r>
                        <a:rPr lang="en-US" sz="900" b="0" i="0" u="none" strike="noStrike">
                          <a:solidFill>
                            <a:srgbClr val="000000"/>
                          </a:solidFill>
                          <a:effectLst/>
                          <a:latin typeface="Calibri" panose="020F0502020204030204" pitchFamily="34" charset="0"/>
                        </a:rPr>
                        <a:t> </a:t>
                      </a:r>
                    </a:p>
                  </a:txBody>
                  <a:tcPr marL="8404" marR="8404" marT="840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404" marR="8404" marT="840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70195595"/>
                  </a:ext>
                </a:extLst>
              </a:tr>
              <a:tr h="215464">
                <a:tc>
                  <a:txBody>
                    <a:bodyPr/>
                    <a:lstStyle/>
                    <a:p>
                      <a:pPr algn="ctr" fontAlgn="b"/>
                      <a:r>
                        <a:rPr lang="en-US" sz="900" b="0" i="0" u="none" strike="noStrike">
                          <a:solidFill>
                            <a:srgbClr val="000000"/>
                          </a:solidFill>
                          <a:effectLst/>
                          <a:latin typeface="Calibri" panose="020F0502020204030204" pitchFamily="34" charset="0"/>
                        </a:rPr>
                        <a:t> </a:t>
                      </a:r>
                    </a:p>
                  </a:txBody>
                  <a:tcPr marL="8404" marR="8404" marT="840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404" marR="8404" marT="840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65581737"/>
                  </a:ext>
                </a:extLst>
              </a:tr>
              <a:tr h="226236">
                <a:tc>
                  <a:txBody>
                    <a:bodyPr/>
                    <a:lstStyle/>
                    <a:p>
                      <a:pPr algn="ctr" fontAlgn="b"/>
                      <a:r>
                        <a:rPr lang="en-US" sz="900" b="0" i="0" u="none" strike="noStrike">
                          <a:solidFill>
                            <a:srgbClr val="000000"/>
                          </a:solidFill>
                          <a:effectLst/>
                          <a:latin typeface="Calibri" panose="020F0502020204030204" pitchFamily="34" charset="0"/>
                        </a:rPr>
                        <a:t> </a:t>
                      </a:r>
                    </a:p>
                  </a:txBody>
                  <a:tcPr marL="8404" marR="8404" marT="840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404" marR="8404" marT="840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11704054"/>
                  </a:ext>
                </a:extLst>
              </a:tr>
            </a:tbl>
          </a:graphicData>
        </a:graphic>
      </p:graphicFrame>
      <p:sp>
        <p:nvSpPr>
          <p:cNvPr id="5" name="Title 4">
            <a:extLst>
              <a:ext uri="{FF2B5EF4-FFF2-40B4-BE49-F238E27FC236}">
                <a16:creationId xmlns:a16="http://schemas.microsoft.com/office/drawing/2014/main" id="{1AF94FFE-EDFA-564B-98D9-EBC64410BEE7}"/>
              </a:ext>
            </a:extLst>
          </p:cNvPr>
          <p:cNvSpPr>
            <a:spLocks noGrp="1"/>
          </p:cNvSpPr>
          <p:nvPr>
            <p:ph type="title"/>
          </p:nvPr>
        </p:nvSpPr>
        <p:spPr>
          <a:xfrm>
            <a:off x="253133" y="239713"/>
            <a:ext cx="8749694" cy="500515"/>
          </a:xfrm>
        </p:spPr>
        <p:txBody>
          <a:bodyPr/>
          <a:lstStyle/>
          <a:p>
            <a:r>
              <a:rPr lang="en-US" dirty="0"/>
              <a:t>Meeting Minutes (</a:t>
            </a:r>
            <a:r>
              <a:rPr lang="en-US"/>
              <a:t>Assignment 3)</a:t>
            </a:r>
            <a:endParaRPr lang="en-US" dirty="0"/>
          </a:p>
        </p:txBody>
      </p:sp>
    </p:spTree>
    <p:extLst>
      <p:ext uri="{BB962C8B-B14F-4D97-AF65-F5344CB8AC3E}">
        <p14:creationId xmlns:p14="http://schemas.microsoft.com/office/powerpoint/2010/main" val="2022396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E01A12-851E-AA66-98D6-EA95922AC6FA}"/>
            </a:ext>
          </a:extLst>
        </p:cNvPr>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ED5CABA2-07D3-0CBC-02AC-B3786945456F}"/>
              </a:ext>
            </a:extLst>
          </p:cNvPr>
          <p:cNvGraphicFramePr>
            <a:graphicFrameLocks noGrp="1"/>
          </p:cNvGraphicFramePr>
          <p:nvPr>
            <p:extLst>
              <p:ext uri="{D42A27DB-BD31-4B8C-83A1-F6EECF244321}">
                <p14:modId xmlns:p14="http://schemas.microsoft.com/office/powerpoint/2010/main" val="1905245475"/>
              </p:ext>
            </p:extLst>
          </p:nvPr>
        </p:nvGraphicFramePr>
        <p:xfrm>
          <a:off x="462708" y="923071"/>
          <a:ext cx="11424491" cy="7798424"/>
        </p:xfrm>
        <a:graphic>
          <a:graphicData uri="http://schemas.openxmlformats.org/drawingml/2006/table">
            <a:tbl>
              <a:tblPr/>
              <a:tblGrid>
                <a:gridCol w="1163480">
                  <a:extLst>
                    <a:ext uri="{9D8B030D-6E8A-4147-A177-3AD203B41FA5}">
                      <a16:colId xmlns:a16="http://schemas.microsoft.com/office/drawing/2014/main" val="2137215594"/>
                    </a:ext>
                  </a:extLst>
                </a:gridCol>
                <a:gridCol w="1846444">
                  <a:extLst>
                    <a:ext uri="{9D8B030D-6E8A-4147-A177-3AD203B41FA5}">
                      <a16:colId xmlns:a16="http://schemas.microsoft.com/office/drawing/2014/main" val="3295174327"/>
                    </a:ext>
                  </a:extLst>
                </a:gridCol>
                <a:gridCol w="1091559">
                  <a:extLst>
                    <a:ext uri="{9D8B030D-6E8A-4147-A177-3AD203B41FA5}">
                      <a16:colId xmlns:a16="http://schemas.microsoft.com/office/drawing/2014/main" val="1603016105"/>
                    </a:ext>
                  </a:extLst>
                </a:gridCol>
                <a:gridCol w="7323008">
                  <a:extLst>
                    <a:ext uri="{9D8B030D-6E8A-4147-A177-3AD203B41FA5}">
                      <a16:colId xmlns:a16="http://schemas.microsoft.com/office/drawing/2014/main" val="3150119102"/>
                    </a:ext>
                  </a:extLst>
                </a:gridCol>
              </a:tblGrid>
              <a:tr h="229970">
                <a:tc gridSpan="2">
                  <a:txBody>
                    <a:bodyPr/>
                    <a:lstStyle/>
                    <a:p>
                      <a:pPr algn="l" fontAlgn="b"/>
                      <a:r>
                        <a:rPr lang="en-US" sz="1400" b="1" i="0" u="none" strike="noStrike" dirty="0">
                          <a:solidFill>
                            <a:srgbClr val="000000"/>
                          </a:solidFill>
                          <a:effectLst/>
                          <a:latin typeface="Calibri" panose="020F0502020204030204" pitchFamily="34" charset="0"/>
                        </a:rPr>
                        <a:t>Group Number: 10</a:t>
                      </a:r>
                    </a:p>
                  </a:txBody>
                  <a:tcPr marL="8404" marR="8404" marT="840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hMerge="1">
                  <a:txBody>
                    <a:bodyPr/>
                    <a:lstStyle/>
                    <a:p>
                      <a:endParaRPr lang="en-US"/>
                    </a:p>
                  </a:txBody>
                  <a:tcPr/>
                </a:tc>
                <a:tc gridSpan="2">
                  <a:txBody>
                    <a:bodyPr/>
                    <a:lstStyle/>
                    <a:p>
                      <a:pPr algn="l" fontAlgn="b"/>
                      <a:r>
                        <a:rPr lang="en-US" sz="1400" b="1" i="0" u="none" strike="noStrike" dirty="0">
                          <a:solidFill>
                            <a:srgbClr val="000000"/>
                          </a:solidFill>
                          <a:effectLst/>
                          <a:latin typeface="Calibri" panose="020F0502020204030204" pitchFamily="34" charset="0"/>
                        </a:rPr>
                        <a:t>Project Name: Library Book Sorting</a:t>
                      </a:r>
                    </a:p>
                  </a:txBody>
                  <a:tcPr marL="8404" marR="8404" marT="840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hMerge="1">
                  <a:txBody>
                    <a:bodyPr/>
                    <a:lstStyle/>
                    <a:p>
                      <a:endParaRPr lang="en-US"/>
                    </a:p>
                  </a:txBody>
                  <a:tcPr>
                    <a:lnL w="12700" cap="flat" cmpd="sng" algn="ctr">
                      <a:solidFill>
                        <a:srgbClr val="000000"/>
                      </a:solidFill>
                      <a:prstDash val="solid"/>
                      <a:round/>
                      <a:headEnd type="none" w="med" len="med"/>
                      <a:tailEnd type="none" w="med" len="med"/>
                    </a:lnL>
                  </a:tcPr>
                </a:tc>
                <a:extLst>
                  <a:ext uri="{0D108BD9-81ED-4DB2-BD59-A6C34878D82A}">
                    <a16:rowId xmlns:a16="http://schemas.microsoft.com/office/drawing/2014/main" val="1373031228"/>
                  </a:ext>
                </a:extLst>
              </a:tr>
              <a:tr h="229970">
                <a:tc gridSpan="4">
                  <a:txBody>
                    <a:bodyPr/>
                    <a:lstStyle/>
                    <a:p>
                      <a:pPr algn="l" fontAlgn="b"/>
                      <a:r>
                        <a:rPr lang="en-US" sz="1400" b="1" i="0" u="none" strike="noStrike" dirty="0">
                          <a:solidFill>
                            <a:srgbClr val="000000"/>
                          </a:solidFill>
                          <a:effectLst/>
                          <a:latin typeface="Calibri" panose="020F0502020204030204" pitchFamily="34" charset="0"/>
                        </a:rPr>
                        <a:t>Project Manager (s): Annie R.</a:t>
                      </a:r>
                    </a:p>
                  </a:txBody>
                  <a:tcPr marL="8404" marR="8404" marT="840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hMerge="1">
                  <a:txBody>
                    <a:bodyPr/>
                    <a:lstStyle/>
                    <a:p>
                      <a:endParaRPr lang="en-US"/>
                    </a:p>
                  </a:txBody>
                  <a:tcPr/>
                </a:tc>
                <a:tc hMerge="1">
                  <a:txBody>
                    <a:bodyPr/>
                    <a:lstStyle/>
                    <a:p>
                      <a:endParaRPr lang="en-US"/>
                    </a:p>
                  </a:txBody>
                  <a:tcPr/>
                </a:tc>
                <a:tc hMerge="1">
                  <a:txBody>
                    <a:bodyPr/>
                    <a:lstStyle/>
                    <a:p>
                      <a:endParaRPr lang="en-US"/>
                    </a:p>
                  </a:txBody>
                  <a:tcPr>
                    <a:lnL w="12700" cap="flat" cmpd="sng" algn="ctr">
                      <a:solidFill>
                        <a:srgbClr val="000000"/>
                      </a:solidFill>
                      <a:prstDash val="solid"/>
                      <a:round/>
                      <a:headEnd type="none" w="med" len="med"/>
                      <a:tailEnd type="none" w="med" len="med"/>
                    </a:lnL>
                  </a:tcPr>
                </a:tc>
                <a:extLst>
                  <a:ext uri="{0D108BD9-81ED-4DB2-BD59-A6C34878D82A}">
                    <a16:rowId xmlns:a16="http://schemas.microsoft.com/office/drawing/2014/main" val="3410580926"/>
                  </a:ext>
                </a:extLst>
              </a:tr>
              <a:tr h="229970">
                <a:tc>
                  <a:txBody>
                    <a:bodyPr/>
                    <a:lstStyle/>
                    <a:p>
                      <a:pPr algn="ctr" fontAlgn="b"/>
                      <a:r>
                        <a:rPr lang="en-US" sz="1400" b="1" i="0" u="none" strike="noStrike" dirty="0">
                          <a:solidFill>
                            <a:srgbClr val="000000"/>
                          </a:solidFill>
                          <a:effectLst/>
                          <a:latin typeface="Calibri" panose="020F0502020204030204" pitchFamily="34" charset="0"/>
                        </a:rPr>
                        <a:t>Meeting Date</a:t>
                      </a:r>
                    </a:p>
                  </a:txBody>
                  <a:tcPr marL="8404" marR="8404" marT="840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400" b="1" i="0" u="none" strike="noStrike" dirty="0">
                          <a:solidFill>
                            <a:srgbClr val="000000"/>
                          </a:solidFill>
                          <a:effectLst/>
                          <a:latin typeface="Calibri" panose="020F0502020204030204" pitchFamily="34" charset="0"/>
                        </a:rPr>
                        <a:t>Attendees</a:t>
                      </a: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400" b="1" i="0" u="none" strike="noStrike">
                          <a:solidFill>
                            <a:srgbClr val="000000"/>
                          </a:solidFill>
                          <a:effectLst/>
                          <a:latin typeface="Calibri" panose="020F0502020204030204" pitchFamily="34" charset="0"/>
                        </a:rPr>
                        <a:t>Absent</a:t>
                      </a:r>
                      <a:endParaRPr lang="en-US" sz="1400" b="1" i="0" u="none" strike="noStrike" dirty="0">
                        <a:solidFill>
                          <a:srgbClr val="000000"/>
                        </a:solidFill>
                        <a:effectLst/>
                        <a:latin typeface="Calibri" panose="020F0502020204030204" pitchFamily="34" charset="0"/>
                      </a:endParaRP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400" b="1" i="0" u="none" strike="noStrike" dirty="0">
                          <a:solidFill>
                            <a:srgbClr val="000000"/>
                          </a:solidFill>
                          <a:effectLst/>
                          <a:latin typeface="Calibri" panose="020F0502020204030204" pitchFamily="34" charset="0"/>
                        </a:rPr>
                        <a:t>Topic Discussed / Work Assigned</a:t>
                      </a:r>
                    </a:p>
                  </a:txBody>
                  <a:tcPr marL="8404" marR="8404" marT="840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2869979702"/>
                  </a:ext>
                </a:extLst>
              </a:tr>
              <a:tr h="2221262">
                <a:tc>
                  <a:txBody>
                    <a:bodyPr/>
                    <a:lstStyle/>
                    <a:p>
                      <a:pPr algn="ctr" fontAlgn="b"/>
                      <a:r>
                        <a:rPr lang="en-US" sz="1400" b="0" i="0" u="none" strike="noStrike" dirty="0">
                          <a:solidFill>
                            <a:srgbClr val="000000"/>
                          </a:solidFill>
                          <a:effectLst/>
                          <a:latin typeface="Calibri" panose="020F0502020204030204" pitchFamily="34" charset="0"/>
                        </a:rPr>
                        <a:t>13-April</a:t>
                      </a:r>
                    </a:p>
                  </a:txBody>
                  <a:tcPr marL="8404" marR="8404" marT="840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dirty="0">
                          <a:solidFill>
                            <a:srgbClr val="000000"/>
                          </a:solidFill>
                          <a:effectLst/>
                          <a:latin typeface="Calibri" panose="020F0502020204030204" pitchFamily="34" charset="0"/>
                        </a:rPr>
                        <a:t>Manny , </a:t>
                      </a:r>
                      <a:r>
                        <a:rPr lang="en-US" sz="1400" b="0" i="0" u="none" strike="noStrike" dirty="0" err="1">
                          <a:solidFill>
                            <a:srgbClr val="000000"/>
                          </a:solidFill>
                          <a:effectLst/>
                          <a:latin typeface="Calibri" panose="020F0502020204030204" pitchFamily="34" charset="0"/>
                        </a:rPr>
                        <a:t>Kailong</a:t>
                      </a:r>
                      <a:r>
                        <a:rPr lang="en-US" sz="1400" b="0" i="0" u="none" strike="noStrike" dirty="0">
                          <a:solidFill>
                            <a:srgbClr val="000000"/>
                          </a:solidFill>
                          <a:effectLst/>
                          <a:latin typeface="Calibri" panose="020F0502020204030204" pitchFamily="34" charset="0"/>
                        </a:rPr>
                        <a:t> , Anushka</a:t>
                      </a: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Calibri" panose="020F0502020204030204" pitchFamily="34" charset="0"/>
                        </a:rPr>
                        <a:t>None</a:t>
                      </a: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dirty="0">
                          <a:solidFill>
                            <a:srgbClr val="000000"/>
                          </a:solidFill>
                          <a:effectLst/>
                          <a:latin typeface="Calibri" panose="020F0502020204030204" pitchFamily="34" charset="0"/>
                        </a:rPr>
                        <a:t> </a:t>
                      </a:r>
                      <a:r>
                        <a:rPr lang="en-US" sz="1600" b="0" i="0" u="none" strike="noStrike" dirty="0">
                          <a:solidFill>
                            <a:srgbClr val="000000"/>
                          </a:solidFill>
                          <a:effectLst/>
                          <a:latin typeface="Calibri" panose="020F0502020204030204" pitchFamily="34" charset="0"/>
                        </a:rPr>
                        <a:t>TOPIC Discussed:</a:t>
                      </a:r>
                    </a:p>
                    <a:p>
                      <a:pPr marL="342900" indent="-342900" algn="l" fontAlgn="b">
                        <a:buAutoNum type="arabicPeriod"/>
                      </a:pPr>
                      <a:r>
                        <a:rPr lang="en-US" sz="1600" b="0" i="0" u="none" strike="noStrike" dirty="0">
                          <a:solidFill>
                            <a:srgbClr val="000000"/>
                          </a:solidFill>
                          <a:effectLst/>
                          <a:latin typeface="Calibri" panose="020F0502020204030204" pitchFamily="34" charset="0"/>
                        </a:rPr>
                        <a:t>Project Overview</a:t>
                      </a:r>
                    </a:p>
                    <a:p>
                      <a:pPr marL="342900" indent="-342900" algn="l" fontAlgn="b">
                        <a:buAutoNum type="arabicPeriod" startAt="2"/>
                      </a:pPr>
                      <a:r>
                        <a:rPr lang="en-US" sz="1600" b="0" i="0" u="none" strike="noStrike" dirty="0">
                          <a:solidFill>
                            <a:srgbClr val="000000"/>
                          </a:solidFill>
                          <a:effectLst/>
                          <a:latin typeface="Calibri" panose="020F0502020204030204" pitchFamily="34" charset="0"/>
                        </a:rPr>
                        <a:t>MPP Done</a:t>
                      </a:r>
                    </a:p>
                    <a:p>
                      <a:pPr marL="342900" indent="-342900" algn="l" fontAlgn="b">
                        <a:buAutoNum type="arabicPeriod" startAt="2"/>
                      </a:pPr>
                      <a:r>
                        <a:rPr lang="en-US" sz="1600" b="0" i="0" u="none" strike="noStrike" dirty="0">
                          <a:solidFill>
                            <a:srgbClr val="000000"/>
                          </a:solidFill>
                          <a:effectLst/>
                          <a:latin typeface="Calibri" panose="020F0502020204030204" pitchFamily="34" charset="0"/>
                        </a:rPr>
                        <a:t>Risks Discuss</a:t>
                      </a:r>
                    </a:p>
                    <a:p>
                      <a:pPr marL="342900" indent="-342900" algn="l" fontAlgn="b">
                        <a:buAutoNum type="arabicPeriod" startAt="2"/>
                      </a:pPr>
                      <a:r>
                        <a:rPr lang="en-US" sz="1600" b="0" i="0" u="none" strike="noStrike" dirty="0">
                          <a:solidFill>
                            <a:srgbClr val="000000"/>
                          </a:solidFill>
                          <a:effectLst/>
                          <a:latin typeface="Calibri" panose="020F0502020204030204" pitchFamily="34" charset="0"/>
                        </a:rPr>
                        <a:t>Work on PPT</a:t>
                      </a:r>
                    </a:p>
                    <a:p>
                      <a:pPr marL="0" indent="0" algn="l" fontAlgn="b">
                        <a:buNone/>
                      </a:pPr>
                      <a:endParaRPr lang="en-US" sz="1600" b="0" i="0" u="none" strike="noStrike" dirty="0">
                        <a:solidFill>
                          <a:srgbClr val="000000"/>
                        </a:solidFill>
                        <a:effectLst/>
                        <a:latin typeface="Calibri" panose="020F0502020204030204" pitchFamily="34" charset="0"/>
                      </a:endParaRPr>
                    </a:p>
                    <a:p>
                      <a:pPr marL="0" indent="0" algn="l" fontAlgn="b">
                        <a:buNone/>
                      </a:pPr>
                      <a:endParaRPr lang="en-US" sz="1600" b="0" i="0" u="none" strike="noStrike" dirty="0">
                        <a:solidFill>
                          <a:srgbClr val="000000"/>
                        </a:solidFill>
                        <a:effectLst/>
                        <a:latin typeface="Calibri" panose="020F0502020204030204" pitchFamily="34" charset="0"/>
                      </a:endParaRPr>
                    </a:p>
                    <a:p>
                      <a:pPr marL="0" indent="0" algn="l" fontAlgn="b">
                        <a:buNone/>
                      </a:pPr>
                      <a:r>
                        <a:rPr lang="en-US" sz="1600" b="0" i="0" u="none" strike="noStrike" dirty="0">
                          <a:solidFill>
                            <a:srgbClr val="000000"/>
                          </a:solidFill>
                          <a:effectLst/>
                          <a:latin typeface="Calibri" panose="020F0502020204030204" pitchFamily="34" charset="0"/>
                        </a:rPr>
                        <a:t>Work Assigned :</a:t>
                      </a:r>
                    </a:p>
                    <a:p>
                      <a:pPr marL="0" indent="0" algn="l" fontAlgn="b">
                        <a:buNone/>
                      </a:pPr>
                      <a:r>
                        <a:rPr lang="en-US" sz="1600" b="0" i="0" u="none" strike="noStrike" dirty="0">
                          <a:solidFill>
                            <a:srgbClr val="000000"/>
                          </a:solidFill>
                          <a:effectLst/>
                          <a:latin typeface="Calibri" panose="020F0502020204030204" pitchFamily="34" charset="0"/>
                        </a:rPr>
                        <a:t>Everyone work on PPT</a:t>
                      </a:r>
                    </a:p>
                    <a:p>
                      <a:pPr marL="342900" indent="-342900" algn="l" fontAlgn="b">
                        <a:buAutoNum type="arabicPeriod" startAt="2"/>
                      </a:pPr>
                      <a:endParaRPr lang="en-US" sz="1600" b="0" i="0" u="none" strike="noStrike" dirty="0">
                        <a:solidFill>
                          <a:srgbClr val="000000"/>
                        </a:solidFill>
                        <a:effectLst/>
                        <a:latin typeface="Calibri" panose="020F0502020204030204" pitchFamily="34" charset="0"/>
                      </a:endParaRPr>
                    </a:p>
                    <a:p>
                      <a:pPr marL="342900" indent="-342900" algn="l" fontAlgn="b">
                        <a:buAutoNum type="arabicPeriod" startAt="2"/>
                      </a:pPr>
                      <a:endParaRPr lang="en-US" sz="1600" b="0" i="0" u="none" strike="noStrike" dirty="0">
                        <a:solidFill>
                          <a:srgbClr val="000000"/>
                        </a:solidFill>
                        <a:effectLst/>
                        <a:latin typeface="Calibri" panose="020F0502020204030204" pitchFamily="34" charset="0"/>
                      </a:endParaRPr>
                    </a:p>
                    <a:p>
                      <a:pPr marL="0" indent="0" algn="l" fontAlgn="b">
                        <a:buNone/>
                      </a:pPr>
                      <a:endParaRPr lang="en-US" sz="1400" b="0" i="0" u="none" strike="noStrike" dirty="0">
                        <a:solidFill>
                          <a:srgbClr val="000000"/>
                        </a:solidFill>
                        <a:effectLst/>
                        <a:latin typeface="Calibri" panose="020F0502020204030204" pitchFamily="34" charset="0"/>
                      </a:endParaRPr>
                    </a:p>
                    <a:p>
                      <a:pPr marL="0" indent="0" algn="l" fontAlgn="b">
                        <a:buNone/>
                      </a:pPr>
                      <a:endParaRPr lang="en-US" sz="1400" b="0" i="0" u="none" strike="noStrike" dirty="0">
                        <a:solidFill>
                          <a:srgbClr val="000000"/>
                        </a:solidFill>
                        <a:effectLst/>
                        <a:latin typeface="Calibri" panose="020F0502020204030204" pitchFamily="34" charset="0"/>
                      </a:endParaRPr>
                    </a:p>
                    <a:p>
                      <a:pPr marL="0" indent="0" algn="l" fontAlgn="b">
                        <a:buNone/>
                      </a:pPr>
                      <a:endParaRPr lang="en-US" sz="1400" b="0" i="0" u="none" strike="noStrike" dirty="0">
                        <a:solidFill>
                          <a:srgbClr val="000000"/>
                        </a:solidFill>
                        <a:effectLst/>
                        <a:latin typeface="Calibri" panose="020F0502020204030204" pitchFamily="34" charset="0"/>
                      </a:endParaRPr>
                    </a:p>
                    <a:p>
                      <a:pPr marL="342900" indent="-342900" algn="l" fontAlgn="b">
                        <a:buAutoNum type="arabicPeriod"/>
                      </a:pPr>
                      <a:endParaRPr lang="en-US" sz="1400" b="0" i="0" u="none" strike="noStrike" dirty="0">
                        <a:solidFill>
                          <a:srgbClr val="000000"/>
                        </a:solidFill>
                        <a:effectLst/>
                        <a:latin typeface="Calibri" panose="020F0502020204030204" pitchFamily="34" charset="0"/>
                      </a:endParaRPr>
                    </a:p>
                  </a:txBody>
                  <a:tcPr marL="8404" marR="8404" marT="840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58674637"/>
                  </a:ext>
                </a:extLst>
              </a:tr>
              <a:tr h="2226072">
                <a:tc>
                  <a:txBody>
                    <a:bodyPr/>
                    <a:lstStyle/>
                    <a:p>
                      <a:pPr algn="ctr" fontAlgn="b"/>
                      <a:endParaRPr lang="en-US" sz="1400" b="0" i="0" u="none" strike="noStrike" dirty="0">
                        <a:solidFill>
                          <a:srgbClr val="000000"/>
                        </a:solidFill>
                        <a:effectLst/>
                        <a:latin typeface="Calibri" panose="020F0502020204030204" pitchFamily="34" charset="0"/>
                      </a:endParaRPr>
                    </a:p>
                  </a:txBody>
                  <a:tcPr marL="8404" marR="8404" marT="840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lang="en-US" sz="1400" b="0" i="0" u="none" strike="noStrike" dirty="0">
                        <a:solidFill>
                          <a:srgbClr val="000000"/>
                        </a:solidFill>
                        <a:effectLst/>
                        <a:latin typeface="Calibri" panose="020F0502020204030204" pitchFamily="34" charset="0"/>
                      </a:endParaRP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1400" b="0" i="0" u="none" strike="noStrike" dirty="0">
                        <a:solidFill>
                          <a:srgbClr val="000000"/>
                        </a:solidFill>
                        <a:effectLst/>
                        <a:latin typeface="Calibri" panose="020F0502020204030204" pitchFamily="34" charset="0"/>
                      </a:endParaRP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400" b="0" i="0" u="none" strike="noStrike" dirty="0">
                        <a:solidFill>
                          <a:srgbClr val="000000"/>
                        </a:solidFill>
                        <a:effectLst/>
                        <a:latin typeface="Calibri" panose="020F0502020204030204" pitchFamily="34" charset="0"/>
                      </a:endParaRPr>
                    </a:p>
                  </a:txBody>
                  <a:tcPr marL="8404" marR="8404" marT="840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09834398"/>
                  </a:ext>
                </a:extLst>
              </a:tr>
              <a:tr h="451224">
                <a:tc>
                  <a:txBody>
                    <a:bodyPr/>
                    <a:lstStyle/>
                    <a:p>
                      <a:pPr algn="ctr" fontAlgn="b"/>
                      <a:endParaRPr lang="en-US" sz="1400" b="0" i="0" u="none" strike="noStrike" dirty="0">
                        <a:solidFill>
                          <a:srgbClr val="000000"/>
                        </a:solidFill>
                        <a:effectLst/>
                        <a:latin typeface="Calibri" panose="020F0502020204030204" pitchFamily="34" charset="0"/>
                      </a:endParaRPr>
                    </a:p>
                  </a:txBody>
                  <a:tcPr marL="8404" marR="8404" marT="840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400" b="0" i="0" u="none" strike="noStrike" dirty="0">
                        <a:solidFill>
                          <a:srgbClr val="000000"/>
                        </a:solidFill>
                        <a:effectLst/>
                        <a:latin typeface="Calibri" panose="020F0502020204030204" pitchFamily="34" charset="0"/>
                      </a:endParaRP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400" b="0" i="0" u="none" strike="noStrike" dirty="0">
                        <a:solidFill>
                          <a:srgbClr val="000000"/>
                        </a:solidFill>
                        <a:effectLst/>
                        <a:latin typeface="Calibri" panose="020F0502020204030204" pitchFamily="34" charset="0"/>
                      </a:endParaRPr>
                    </a:p>
                  </a:txBody>
                  <a:tcPr marL="8404" marR="8404" marT="840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6878322"/>
                  </a:ext>
                </a:extLst>
              </a:tr>
              <a:tr h="229970">
                <a:tc>
                  <a:txBody>
                    <a:bodyPr/>
                    <a:lstStyle/>
                    <a:p>
                      <a:pPr algn="ctr" fontAlgn="b"/>
                      <a:r>
                        <a:rPr lang="en-US" sz="1400" b="0" i="0" u="none" strike="noStrike" dirty="0">
                          <a:solidFill>
                            <a:srgbClr val="000000"/>
                          </a:solidFill>
                          <a:effectLst/>
                          <a:latin typeface="Calibri" panose="020F0502020204030204" pitchFamily="34" charset="0"/>
                        </a:rPr>
                        <a:t> </a:t>
                      </a:r>
                    </a:p>
                  </a:txBody>
                  <a:tcPr marL="8404" marR="8404" marT="840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rgbClr val="000000"/>
                          </a:solidFill>
                          <a:effectLst/>
                          <a:latin typeface="Calibri" panose="020F0502020204030204" pitchFamily="34" charset="0"/>
                        </a:rPr>
                        <a:t> </a:t>
                      </a: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rgbClr val="000000"/>
                          </a:solidFill>
                          <a:effectLst/>
                          <a:latin typeface="Calibri" panose="020F0502020204030204" pitchFamily="34" charset="0"/>
                        </a:rPr>
                        <a:t> </a:t>
                      </a: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dirty="0">
                          <a:solidFill>
                            <a:srgbClr val="000000"/>
                          </a:solidFill>
                          <a:effectLst/>
                          <a:latin typeface="Calibri" panose="020F0502020204030204" pitchFamily="34" charset="0"/>
                        </a:rPr>
                        <a:t> </a:t>
                      </a:r>
                    </a:p>
                  </a:txBody>
                  <a:tcPr marL="8404" marR="8404" marT="840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3674382"/>
                  </a:ext>
                </a:extLst>
              </a:tr>
              <a:tr h="215464">
                <a:tc>
                  <a:txBody>
                    <a:bodyPr/>
                    <a:lstStyle/>
                    <a:p>
                      <a:pPr algn="ctr" fontAlgn="b"/>
                      <a:r>
                        <a:rPr lang="en-US" sz="900" b="0" i="0" u="none" strike="noStrike">
                          <a:solidFill>
                            <a:srgbClr val="000000"/>
                          </a:solidFill>
                          <a:effectLst/>
                          <a:latin typeface="Calibri" panose="020F0502020204030204" pitchFamily="34" charset="0"/>
                        </a:rPr>
                        <a:t> </a:t>
                      </a:r>
                    </a:p>
                  </a:txBody>
                  <a:tcPr marL="8404" marR="8404" marT="840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404" marR="8404" marT="840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70195595"/>
                  </a:ext>
                </a:extLst>
              </a:tr>
              <a:tr h="215464">
                <a:tc>
                  <a:txBody>
                    <a:bodyPr/>
                    <a:lstStyle/>
                    <a:p>
                      <a:pPr algn="ctr" fontAlgn="b"/>
                      <a:r>
                        <a:rPr lang="en-US" sz="900" b="0" i="0" u="none" strike="noStrike">
                          <a:solidFill>
                            <a:srgbClr val="000000"/>
                          </a:solidFill>
                          <a:effectLst/>
                          <a:latin typeface="Calibri" panose="020F0502020204030204" pitchFamily="34" charset="0"/>
                        </a:rPr>
                        <a:t> </a:t>
                      </a:r>
                    </a:p>
                  </a:txBody>
                  <a:tcPr marL="8404" marR="8404" marT="840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404" marR="8404" marT="840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65581737"/>
                  </a:ext>
                </a:extLst>
              </a:tr>
              <a:tr h="226236">
                <a:tc>
                  <a:txBody>
                    <a:bodyPr/>
                    <a:lstStyle/>
                    <a:p>
                      <a:pPr algn="ctr" fontAlgn="b"/>
                      <a:r>
                        <a:rPr lang="en-US" sz="900" b="0" i="0" u="none" strike="noStrike">
                          <a:solidFill>
                            <a:srgbClr val="000000"/>
                          </a:solidFill>
                          <a:effectLst/>
                          <a:latin typeface="Calibri" panose="020F0502020204030204" pitchFamily="34" charset="0"/>
                        </a:rPr>
                        <a:t> </a:t>
                      </a:r>
                    </a:p>
                  </a:txBody>
                  <a:tcPr marL="8404" marR="8404" marT="840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404" marR="8404" marT="840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11704054"/>
                  </a:ext>
                </a:extLst>
              </a:tr>
            </a:tbl>
          </a:graphicData>
        </a:graphic>
      </p:graphicFrame>
      <p:sp>
        <p:nvSpPr>
          <p:cNvPr id="5" name="Title 4">
            <a:extLst>
              <a:ext uri="{FF2B5EF4-FFF2-40B4-BE49-F238E27FC236}">
                <a16:creationId xmlns:a16="http://schemas.microsoft.com/office/drawing/2014/main" id="{86E8AC13-89FD-0106-D13D-AB8C51D71643}"/>
              </a:ext>
            </a:extLst>
          </p:cNvPr>
          <p:cNvSpPr>
            <a:spLocks noGrp="1"/>
          </p:cNvSpPr>
          <p:nvPr>
            <p:ph type="title"/>
          </p:nvPr>
        </p:nvSpPr>
        <p:spPr>
          <a:xfrm>
            <a:off x="253133" y="239713"/>
            <a:ext cx="8749694" cy="500515"/>
          </a:xfrm>
        </p:spPr>
        <p:txBody>
          <a:bodyPr/>
          <a:lstStyle/>
          <a:p>
            <a:r>
              <a:rPr lang="en-US" dirty="0"/>
              <a:t>Meeting Minutes (</a:t>
            </a:r>
            <a:r>
              <a:rPr lang="en-US"/>
              <a:t>Assignment 3)</a:t>
            </a:r>
            <a:endParaRPr lang="en-US" dirty="0"/>
          </a:p>
        </p:txBody>
      </p:sp>
    </p:spTree>
    <p:extLst>
      <p:ext uri="{BB962C8B-B14F-4D97-AF65-F5344CB8AC3E}">
        <p14:creationId xmlns:p14="http://schemas.microsoft.com/office/powerpoint/2010/main" val="5085048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08934A7E-FC3C-46D1-93A3-BB05F0962B81}"/>
              </a:ext>
            </a:extLst>
          </p:cNvPr>
          <p:cNvGraphicFramePr>
            <a:graphicFrameLocks noGrp="1"/>
          </p:cNvGraphicFramePr>
          <p:nvPr>
            <p:extLst>
              <p:ext uri="{D42A27DB-BD31-4B8C-83A1-F6EECF244321}">
                <p14:modId xmlns:p14="http://schemas.microsoft.com/office/powerpoint/2010/main" val="927979805"/>
              </p:ext>
            </p:extLst>
          </p:nvPr>
        </p:nvGraphicFramePr>
        <p:xfrm>
          <a:off x="379114" y="923071"/>
          <a:ext cx="7592578" cy="3567149"/>
        </p:xfrm>
        <a:graphic>
          <a:graphicData uri="http://schemas.openxmlformats.org/drawingml/2006/table">
            <a:tbl>
              <a:tblPr/>
              <a:tblGrid>
                <a:gridCol w="1168332">
                  <a:extLst>
                    <a:ext uri="{9D8B030D-6E8A-4147-A177-3AD203B41FA5}">
                      <a16:colId xmlns:a16="http://schemas.microsoft.com/office/drawing/2014/main" val="2137215594"/>
                    </a:ext>
                  </a:extLst>
                </a:gridCol>
                <a:gridCol w="6424246">
                  <a:extLst>
                    <a:ext uri="{9D8B030D-6E8A-4147-A177-3AD203B41FA5}">
                      <a16:colId xmlns:a16="http://schemas.microsoft.com/office/drawing/2014/main" val="3295174327"/>
                    </a:ext>
                  </a:extLst>
                </a:gridCol>
              </a:tblGrid>
              <a:tr h="229970">
                <a:tc gridSpan="2">
                  <a:txBody>
                    <a:bodyPr/>
                    <a:lstStyle/>
                    <a:p>
                      <a:pPr algn="l" fontAlgn="b"/>
                      <a:r>
                        <a:rPr lang="en-US" sz="1400" b="1" i="0" u="none" strike="noStrike" dirty="0">
                          <a:solidFill>
                            <a:srgbClr val="000000"/>
                          </a:solidFill>
                          <a:effectLst/>
                          <a:latin typeface="Calibri" panose="020F0502020204030204" pitchFamily="34" charset="0"/>
                        </a:rPr>
                        <a:t>Group Number: 10</a:t>
                      </a:r>
                    </a:p>
                  </a:txBody>
                  <a:tcPr marL="8404" marR="8404" marT="840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hMerge="1">
                  <a:txBody>
                    <a:bodyPr/>
                    <a:lstStyle/>
                    <a:p>
                      <a:endParaRPr lang="en-US"/>
                    </a:p>
                  </a:txBody>
                  <a:tcPr/>
                </a:tc>
                <a:extLst>
                  <a:ext uri="{0D108BD9-81ED-4DB2-BD59-A6C34878D82A}">
                    <a16:rowId xmlns:a16="http://schemas.microsoft.com/office/drawing/2014/main" val="1373031228"/>
                  </a:ext>
                </a:extLst>
              </a:tr>
              <a:tr h="229970">
                <a:tc>
                  <a:txBody>
                    <a:bodyPr/>
                    <a:lstStyle/>
                    <a:p>
                      <a:pPr algn="ctr" fontAlgn="b"/>
                      <a:r>
                        <a:rPr lang="en-US" sz="1400" b="1" i="0" u="none" strike="noStrike" dirty="0">
                          <a:solidFill>
                            <a:srgbClr val="000000"/>
                          </a:solidFill>
                          <a:effectLst/>
                          <a:latin typeface="Calibri" panose="020F0502020204030204" pitchFamily="34" charset="0"/>
                        </a:rPr>
                        <a:t>Assignment</a:t>
                      </a:r>
                    </a:p>
                  </a:txBody>
                  <a:tcPr marL="8404" marR="8404" marT="840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400" b="1" i="0" u="none" strike="noStrike" dirty="0">
                          <a:solidFill>
                            <a:srgbClr val="000000"/>
                          </a:solidFill>
                          <a:effectLst/>
                          <a:latin typeface="Calibri" panose="020F0502020204030204" pitchFamily="34" charset="0"/>
                        </a:rPr>
                        <a:t>Deliverable</a:t>
                      </a: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2869979702"/>
                  </a:ext>
                </a:extLst>
              </a:tr>
              <a:tr h="1137451">
                <a:tc>
                  <a:txBody>
                    <a:bodyPr/>
                    <a:lstStyle/>
                    <a:p>
                      <a:pPr algn="ctr" fontAlgn="b"/>
                      <a:r>
                        <a:rPr lang="en-US" sz="1400" b="0" i="0" u="none" strike="noStrike" dirty="0">
                          <a:solidFill>
                            <a:srgbClr val="000000"/>
                          </a:solidFill>
                          <a:effectLst/>
                          <a:latin typeface="Calibri" panose="020F0502020204030204" pitchFamily="34" charset="0"/>
                        </a:rPr>
                        <a:t>1</a:t>
                      </a:r>
                    </a:p>
                  </a:txBody>
                  <a:tcPr marL="8404" marR="8404" marT="8404"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dirty="0">
                          <a:solidFill>
                            <a:srgbClr val="000000"/>
                          </a:solidFill>
                          <a:effectLst/>
                          <a:latin typeface="Calibri" panose="020F0502020204030204" pitchFamily="34" charset="0"/>
                        </a:rPr>
                        <a:t>Profile Page Input – All</a:t>
                      </a:r>
                    </a:p>
                    <a:p>
                      <a:pPr algn="l" fontAlgn="b"/>
                      <a:r>
                        <a:rPr lang="en-US" sz="1400" b="0" i="0" u="none" strike="noStrike" dirty="0">
                          <a:solidFill>
                            <a:srgbClr val="000000"/>
                          </a:solidFill>
                          <a:effectLst/>
                          <a:latin typeface="Calibri" panose="020F0502020204030204" pitchFamily="34" charset="0"/>
                        </a:rPr>
                        <a:t>SOW Ideas – All</a:t>
                      </a:r>
                    </a:p>
                    <a:p>
                      <a:pPr algn="l" fontAlgn="b"/>
                      <a:r>
                        <a:rPr lang="en-US" sz="1400" b="0" i="0" u="none" strike="noStrike" dirty="0">
                          <a:solidFill>
                            <a:srgbClr val="000000"/>
                          </a:solidFill>
                          <a:effectLst/>
                          <a:latin typeface="Calibri" panose="020F0502020204030204" pitchFamily="34" charset="0"/>
                        </a:rPr>
                        <a:t>SOW Slide – Anushka</a:t>
                      </a:r>
                    </a:p>
                    <a:p>
                      <a:pPr algn="l" fontAlgn="b"/>
                      <a:r>
                        <a:rPr lang="en-US" sz="1400" b="0" i="0" u="none" strike="noStrike" dirty="0">
                          <a:solidFill>
                            <a:srgbClr val="000000"/>
                          </a:solidFill>
                          <a:effectLst/>
                          <a:latin typeface="Calibri" panose="020F0502020204030204" pitchFamily="34" charset="0"/>
                        </a:rPr>
                        <a:t>Cost Slide-Manny</a:t>
                      </a: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58674637"/>
                  </a:ext>
                </a:extLst>
              </a:tr>
              <a:tr h="1114988">
                <a:tc>
                  <a:txBody>
                    <a:bodyPr/>
                    <a:lstStyle/>
                    <a:p>
                      <a:pPr algn="ctr" fontAlgn="b"/>
                      <a:r>
                        <a:rPr lang="en-US" sz="1400" b="0" i="0" u="none" strike="noStrike" dirty="0">
                          <a:solidFill>
                            <a:srgbClr val="000000"/>
                          </a:solidFill>
                          <a:effectLst/>
                          <a:latin typeface="Calibri" panose="020F0502020204030204" pitchFamily="34" charset="0"/>
                        </a:rPr>
                        <a:t>2</a:t>
                      </a:r>
                    </a:p>
                  </a:txBody>
                  <a:tcPr marL="8404" marR="8404" marT="8404"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dirty="0">
                          <a:solidFill>
                            <a:srgbClr val="000000"/>
                          </a:solidFill>
                          <a:effectLst/>
                          <a:latin typeface="Calibri" panose="020F0502020204030204" pitchFamily="34" charset="0"/>
                        </a:rPr>
                        <a:t>RAID Everyone</a:t>
                      </a:r>
                    </a:p>
                    <a:p>
                      <a:pPr algn="l" fontAlgn="b"/>
                      <a:r>
                        <a:rPr lang="en-US" sz="1400" b="0" i="0" u="none" strike="noStrike" dirty="0">
                          <a:solidFill>
                            <a:srgbClr val="000000"/>
                          </a:solidFill>
                          <a:effectLst/>
                          <a:latin typeface="Calibri" panose="020F0502020204030204" pitchFamily="34" charset="0"/>
                        </a:rPr>
                        <a:t>SOW - everyone</a:t>
                      </a:r>
                    </a:p>
                    <a:p>
                      <a:pPr algn="l" fontAlgn="b"/>
                      <a:r>
                        <a:rPr lang="en-US" sz="1400" b="0" i="0" u="none" strike="noStrike" dirty="0">
                          <a:solidFill>
                            <a:srgbClr val="000000"/>
                          </a:solidFill>
                          <a:effectLst/>
                          <a:latin typeface="Calibri" panose="020F0502020204030204" pitchFamily="34" charset="0"/>
                        </a:rPr>
                        <a:t>MPP:</a:t>
                      </a:r>
                      <a:r>
                        <a:rPr lang="en-US" altLang="zh-CN" sz="1400" b="0" i="0" u="none" strike="noStrike" dirty="0">
                          <a:solidFill>
                            <a:srgbClr val="000000"/>
                          </a:solidFill>
                          <a:effectLst/>
                          <a:latin typeface="Calibri" panose="020F0502020204030204" pitchFamily="34" charset="0"/>
                        </a:rPr>
                        <a:t>- everyone</a:t>
                      </a:r>
                      <a:endParaRPr lang="en-US" sz="1400" b="0" i="0" u="none" strike="noStrike" dirty="0">
                        <a:solidFill>
                          <a:srgbClr val="000000"/>
                        </a:solidFill>
                        <a:effectLst/>
                        <a:latin typeface="Calibri" panose="020F0502020204030204" pitchFamily="34" charset="0"/>
                      </a:endParaRPr>
                    </a:p>
                    <a:p>
                      <a:pPr algn="l" fontAlgn="b"/>
                      <a:r>
                        <a:rPr lang="en-US" sz="1400" b="0" i="0" u="none" strike="noStrike" dirty="0">
                          <a:solidFill>
                            <a:srgbClr val="000000"/>
                          </a:solidFill>
                          <a:effectLst/>
                          <a:latin typeface="Calibri" panose="020F0502020204030204" pitchFamily="34" charset="0"/>
                        </a:rPr>
                        <a:t>Anushka : Req</a:t>
                      </a:r>
                    </a:p>
                    <a:p>
                      <a:pPr algn="l" fontAlgn="b"/>
                      <a:r>
                        <a:rPr lang="en-US" sz="1400" b="0" i="0" u="none" strike="noStrike" dirty="0">
                          <a:solidFill>
                            <a:srgbClr val="000000"/>
                          </a:solidFill>
                          <a:effectLst/>
                          <a:latin typeface="Calibri" panose="020F0502020204030204" pitchFamily="34" charset="0"/>
                        </a:rPr>
                        <a:t>Manny : Archi</a:t>
                      </a:r>
                    </a:p>
                    <a:p>
                      <a:pPr algn="l" fontAlgn="b"/>
                      <a:r>
                        <a:rPr lang="en-US" sz="1400" b="0" i="0" u="none" strike="noStrike" dirty="0" err="1">
                          <a:solidFill>
                            <a:srgbClr val="000000"/>
                          </a:solidFill>
                          <a:effectLst/>
                          <a:latin typeface="Calibri" panose="020F0502020204030204" pitchFamily="34" charset="0"/>
                        </a:rPr>
                        <a:t>Kailong</a:t>
                      </a:r>
                      <a:r>
                        <a:rPr lang="en-US" sz="1400" b="0" i="0" u="none" strike="noStrike" dirty="0">
                          <a:solidFill>
                            <a:srgbClr val="000000"/>
                          </a:solidFill>
                          <a:effectLst/>
                          <a:latin typeface="Calibri" panose="020F0502020204030204" pitchFamily="34" charset="0"/>
                        </a:rPr>
                        <a:t> : Coding , testing , deployment</a:t>
                      </a: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09834398"/>
                  </a:ext>
                </a:extLst>
              </a:tr>
              <a:tr h="451224">
                <a:tc>
                  <a:txBody>
                    <a:bodyPr/>
                    <a:lstStyle/>
                    <a:p>
                      <a:pPr algn="ctr" fontAlgn="b"/>
                      <a:endParaRPr lang="en-US" sz="1400" b="0" i="0" u="none" strike="noStrike" dirty="0">
                        <a:solidFill>
                          <a:srgbClr val="000000"/>
                        </a:solidFill>
                        <a:effectLst/>
                        <a:latin typeface="Calibri" panose="020F0502020204030204" pitchFamily="34" charset="0"/>
                      </a:endParaRPr>
                    </a:p>
                  </a:txBody>
                  <a:tcPr marL="8404" marR="8404" marT="8404"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400" b="0" i="0" u="none" strike="noStrike" dirty="0">
                        <a:solidFill>
                          <a:srgbClr val="000000"/>
                        </a:solidFill>
                        <a:effectLst/>
                        <a:latin typeface="Calibri" panose="020F0502020204030204" pitchFamily="34" charset="0"/>
                      </a:endParaRP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6878322"/>
                  </a:ext>
                </a:extLst>
              </a:tr>
              <a:tr h="229970">
                <a:tc>
                  <a:txBody>
                    <a:bodyPr/>
                    <a:lstStyle/>
                    <a:p>
                      <a:pPr algn="ctr" fontAlgn="b"/>
                      <a:endParaRPr lang="en-US" sz="1400" b="0" i="0" u="none" strike="noStrike" dirty="0">
                        <a:solidFill>
                          <a:srgbClr val="000000"/>
                        </a:solidFill>
                        <a:effectLst/>
                        <a:latin typeface="Calibri" panose="020F0502020204030204" pitchFamily="34" charset="0"/>
                      </a:endParaRPr>
                    </a:p>
                  </a:txBody>
                  <a:tcPr marL="8404" marR="8404" marT="8404"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400" b="0" i="0" u="none" strike="noStrike" dirty="0">
                        <a:solidFill>
                          <a:srgbClr val="000000"/>
                        </a:solidFill>
                        <a:effectLst/>
                        <a:latin typeface="Calibri" panose="020F0502020204030204" pitchFamily="34" charset="0"/>
                      </a:endParaRP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3674382"/>
                  </a:ext>
                </a:extLst>
              </a:tr>
            </a:tbl>
          </a:graphicData>
        </a:graphic>
      </p:graphicFrame>
      <p:sp>
        <p:nvSpPr>
          <p:cNvPr id="5" name="Title 4">
            <a:extLst>
              <a:ext uri="{FF2B5EF4-FFF2-40B4-BE49-F238E27FC236}">
                <a16:creationId xmlns:a16="http://schemas.microsoft.com/office/drawing/2014/main" id="{1AF94FFE-EDFA-564B-98D9-EBC64410BEE7}"/>
              </a:ext>
            </a:extLst>
          </p:cNvPr>
          <p:cNvSpPr>
            <a:spLocks noGrp="1"/>
          </p:cNvSpPr>
          <p:nvPr>
            <p:ph type="title"/>
          </p:nvPr>
        </p:nvSpPr>
        <p:spPr>
          <a:xfrm>
            <a:off x="253133" y="239713"/>
            <a:ext cx="8749694" cy="500515"/>
          </a:xfrm>
        </p:spPr>
        <p:txBody>
          <a:bodyPr/>
          <a:lstStyle/>
          <a:p>
            <a:r>
              <a:rPr lang="en-US" dirty="0"/>
              <a:t>Who Delivered What Assignment 3?</a:t>
            </a:r>
          </a:p>
        </p:txBody>
      </p:sp>
    </p:spTree>
    <p:extLst>
      <p:ext uri="{BB962C8B-B14F-4D97-AF65-F5344CB8AC3E}">
        <p14:creationId xmlns:p14="http://schemas.microsoft.com/office/powerpoint/2010/main" val="26201091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
          <p:cNvSpPr/>
          <p:nvPr/>
        </p:nvSpPr>
        <p:spPr>
          <a:xfrm>
            <a:off x="2734736" y="2346595"/>
            <a:ext cx="8961078" cy="2293937"/>
          </a:xfrm>
          <a:prstGeom prst="rect">
            <a:avLst/>
          </a:prstGeom>
          <a:noFill/>
          <a:ln>
            <a:noFill/>
          </a:ln>
        </p:spPr>
        <p:txBody>
          <a:bodyPr spcFirstLastPara="1" wrap="square" lIns="0" tIns="0" rIns="54000" bIns="0" anchor="ctr" anchorCtr="0">
            <a:noAutofit/>
          </a:bodyPr>
          <a:lstStyle/>
          <a:p>
            <a:pPr marL="0" marR="0" lvl="0" indent="0" algn="l" rtl="0">
              <a:lnSpc>
                <a:spcPct val="90000"/>
              </a:lnSpc>
              <a:spcBef>
                <a:spcPts val="0"/>
              </a:spcBef>
              <a:spcAft>
                <a:spcPts val="0"/>
              </a:spcAft>
              <a:buClr>
                <a:srgbClr val="00A9D4"/>
              </a:buClr>
              <a:buSzPts val="3600"/>
              <a:buFont typeface="Arial"/>
              <a:buNone/>
            </a:pPr>
            <a:r>
              <a:rPr lang="en-US" sz="3600" b="0" i="0" u="none" strike="noStrike" cap="none">
                <a:solidFill>
                  <a:schemeClr val="dk2"/>
                </a:solidFill>
                <a:latin typeface="Arial"/>
                <a:ea typeface="Arial"/>
                <a:cs typeface="Arial"/>
                <a:sym typeface="Arial"/>
              </a:rPr>
              <a:t>Project Name</a:t>
            </a:r>
            <a:endParaRPr/>
          </a:p>
          <a:p>
            <a:pPr marL="0" marR="0" lvl="0" indent="0" algn="l" rtl="0">
              <a:lnSpc>
                <a:spcPct val="90000"/>
              </a:lnSpc>
              <a:spcBef>
                <a:spcPts val="0"/>
              </a:spcBef>
              <a:spcAft>
                <a:spcPts val="0"/>
              </a:spcAft>
              <a:buClr>
                <a:srgbClr val="00A9D4"/>
              </a:buClr>
              <a:buSzPts val="3600"/>
              <a:buFont typeface="Arial"/>
              <a:buNone/>
            </a:pPr>
            <a:r>
              <a:rPr lang="en-US" sz="3600" b="0" i="0" u="none" strike="noStrike" cap="none">
                <a:solidFill>
                  <a:schemeClr val="dk2"/>
                </a:solidFill>
                <a:latin typeface="Arial"/>
                <a:ea typeface="Arial"/>
                <a:cs typeface="Arial"/>
                <a:sym typeface="Arial"/>
              </a:rPr>
              <a:t>Project Dashboard Template</a:t>
            </a:r>
            <a:endParaRPr/>
          </a:p>
          <a:p>
            <a:pPr marL="0" marR="0" lvl="0" indent="0" algn="l" rtl="0">
              <a:lnSpc>
                <a:spcPct val="90000"/>
              </a:lnSpc>
              <a:spcBef>
                <a:spcPts val="0"/>
              </a:spcBef>
              <a:spcAft>
                <a:spcPts val="0"/>
              </a:spcAft>
              <a:buClr>
                <a:srgbClr val="00A9D4"/>
              </a:buClr>
              <a:buSzPts val="3600"/>
              <a:buFont typeface="Arial"/>
              <a:buNone/>
            </a:pPr>
            <a:endParaRPr sz="3600" b="0" i="0" u="none" strike="noStrike" cap="none">
              <a:solidFill>
                <a:schemeClr val="dk2"/>
              </a:solidFill>
              <a:latin typeface="Arial"/>
              <a:ea typeface="Arial"/>
              <a:cs typeface="Arial"/>
              <a:sym typeface="Arial"/>
            </a:endParaRPr>
          </a:p>
        </p:txBody>
      </p:sp>
      <p:sp>
        <p:nvSpPr>
          <p:cNvPr id="100" name="Google Shape;100;p1"/>
          <p:cNvSpPr/>
          <p:nvPr/>
        </p:nvSpPr>
        <p:spPr>
          <a:xfrm>
            <a:off x="831789" y="1192591"/>
            <a:ext cx="4297795" cy="4501339"/>
          </a:xfrm>
          <a:custGeom>
            <a:avLst/>
            <a:gdLst/>
            <a:ahLst/>
            <a:cxnLst/>
            <a:rect l="l" t="t" r="r" b="b"/>
            <a:pathLst>
              <a:path w="1023" h="1428" extrusionOk="0">
                <a:moveTo>
                  <a:pt x="714" y="1335"/>
                </a:moveTo>
                <a:cubicBezTo>
                  <a:pt x="689" y="1335"/>
                  <a:pt x="668" y="1356"/>
                  <a:pt x="668" y="1381"/>
                </a:cubicBezTo>
                <a:cubicBezTo>
                  <a:pt x="668" y="1407"/>
                  <a:pt x="689" y="1428"/>
                  <a:pt x="714" y="1428"/>
                </a:cubicBezTo>
                <a:cubicBezTo>
                  <a:pt x="740" y="1428"/>
                  <a:pt x="761" y="1407"/>
                  <a:pt x="761" y="1381"/>
                </a:cubicBezTo>
                <a:cubicBezTo>
                  <a:pt x="761" y="1356"/>
                  <a:pt x="740" y="1335"/>
                  <a:pt x="714" y="1335"/>
                </a:cubicBezTo>
                <a:close/>
                <a:moveTo>
                  <a:pt x="714" y="1286"/>
                </a:moveTo>
                <a:cubicBezTo>
                  <a:pt x="733" y="1286"/>
                  <a:pt x="748" y="1272"/>
                  <a:pt x="748" y="1253"/>
                </a:cubicBezTo>
                <a:cubicBezTo>
                  <a:pt x="748" y="1235"/>
                  <a:pt x="733" y="1220"/>
                  <a:pt x="714" y="1220"/>
                </a:cubicBezTo>
                <a:cubicBezTo>
                  <a:pt x="696" y="1220"/>
                  <a:pt x="681" y="1235"/>
                  <a:pt x="681" y="1253"/>
                </a:cubicBezTo>
                <a:cubicBezTo>
                  <a:pt x="681" y="1272"/>
                  <a:pt x="696" y="1286"/>
                  <a:pt x="714" y="1286"/>
                </a:cubicBezTo>
                <a:close/>
                <a:moveTo>
                  <a:pt x="714" y="1172"/>
                </a:moveTo>
                <a:cubicBezTo>
                  <a:pt x="728" y="1172"/>
                  <a:pt x="740" y="1160"/>
                  <a:pt x="740" y="1146"/>
                </a:cubicBezTo>
                <a:cubicBezTo>
                  <a:pt x="740" y="1132"/>
                  <a:pt x="728" y="1121"/>
                  <a:pt x="714" y="1121"/>
                </a:cubicBezTo>
                <a:cubicBezTo>
                  <a:pt x="700" y="1121"/>
                  <a:pt x="689" y="1132"/>
                  <a:pt x="689" y="1146"/>
                </a:cubicBezTo>
                <a:cubicBezTo>
                  <a:pt x="689" y="1160"/>
                  <a:pt x="700" y="1172"/>
                  <a:pt x="714" y="1172"/>
                </a:cubicBezTo>
                <a:close/>
                <a:moveTo>
                  <a:pt x="714" y="93"/>
                </a:moveTo>
                <a:cubicBezTo>
                  <a:pt x="740" y="93"/>
                  <a:pt x="761" y="72"/>
                  <a:pt x="761" y="47"/>
                </a:cubicBezTo>
                <a:cubicBezTo>
                  <a:pt x="761" y="21"/>
                  <a:pt x="740" y="0"/>
                  <a:pt x="714" y="0"/>
                </a:cubicBezTo>
                <a:cubicBezTo>
                  <a:pt x="689" y="0"/>
                  <a:pt x="668" y="21"/>
                  <a:pt x="668" y="47"/>
                </a:cubicBezTo>
                <a:cubicBezTo>
                  <a:pt x="668" y="72"/>
                  <a:pt x="689" y="93"/>
                  <a:pt x="714" y="93"/>
                </a:cubicBezTo>
                <a:close/>
                <a:moveTo>
                  <a:pt x="714" y="142"/>
                </a:moveTo>
                <a:cubicBezTo>
                  <a:pt x="696" y="142"/>
                  <a:pt x="681" y="156"/>
                  <a:pt x="681" y="175"/>
                </a:cubicBezTo>
                <a:cubicBezTo>
                  <a:pt x="681" y="193"/>
                  <a:pt x="696" y="208"/>
                  <a:pt x="714" y="208"/>
                </a:cubicBezTo>
                <a:cubicBezTo>
                  <a:pt x="733" y="208"/>
                  <a:pt x="748" y="193"/>
                  <a:pt x="748" y="175"/>
                </a:cubicBezTo>
                <a:cubicBezTo>
                  <a:pt x="748" y="156"/>
                  <a:pt x="733" y="142"/>
                  <a:pt x="714" y="142"/>
                </a:cubicBezTo>
                <a:close/>
                <a:moveTo>
                  <a:pt x="740" y="282"/>
                </a:moveTo>
                <a:cubicBezTo>
                  <a:pt x="740" y="268"/>
                  <a:pt x="728" y="256"/>
                  <a:pt x="714" y="256"/>
                </a:cubicBezTo>
                <a:cubicBezTo>
                  <a:pt x="700" y="256"/>
                  <a:pt x="689" y="268"/>
                  <a:pt x="689" y="282"/>
                </a:cubicBezTo>
                <a:cubicBezTo>
                  <a:pt x="689" y="296"/>
                  <a:pt x="700" y="307"/>
                  <a:pt x="714" y="307"/>
                </a:cubicBezTo>
                <a:cubicBezTo>
                  <a:pt x="728" y="307"/>
                  <a:pt x="740" y="296"/>
                  <a:pt x="740" y="282"/>
                </a:cubicBezTo>
                <a:close/>
                <a:moveTo>
                  <a:pt x="1013" y="1313"/>
                </a:moveTo>
                <a:cubicBezTo>
                  <a:pt x="1003" y="1289"/>
                  <a:pt x="976" y="1277"/>
                  <a:pt x="952" y="1287"/>
                </a:cubicBezTo>
                <a:cubicBezTo>
                  <a:pt x="928" y="1297"/>
                  <a:pt x="917" y="1325"/>
                  <a:pt x="927" y="1349"/>
                </a:cubicBezTo>
                <a:cubicBezTo>
                  <a:pt x="936" y="1372"/>
                  <a:pt x="964" y="1384"/>
                  <a:pt x="988" y="1374"/>
                </a:cubicBezTo>
                <a:cubicBezTo>
                  <a:pt x="1012" y="1364"/>
                  <a:pt x="1023" y="1337"/>
                  <a:pt x="1013" y="1313"/>
                </a:cubicBezTo>
                <a:close/>
                <a:moveTo>
                  <a:pt x="951" y="1199"/>
                </a:moveTo>
                <a:cubicBezTo>
                  <a:pt x="944" y="1182"/>
                  <a:pt x="925" y="1174"/>
                  <a:pt x="908" y="1181"/>
                </a:cubicBezTo>
                <a:cubicBezTo>
                  <a:pt x="891" y="1188"/>
                  <a:pt x="883" y="1208"/>
                  <a:pt x="890" y="1225"/>
                </a:cubicBezTo>
                <a:cubicBezTo>
                  <a:pt x="897" y="1242"/>
                  <a:pt x="916" y="1250"/>
                  <a:pt x="933" y="1243"/>
                </a:cubicBezTo>
                <a:cubicBezTo>
                  <a:pt x="950" y="1236"/>
                  <a:pt x="958" y="1216"/>
                  <a:pt x="951" y="1199"/>
                </a:cubicBezTo>
                <a:close/>
                <a:moveTo>
                  <a:pt x="903" y="1103"/>
                </a:moveTo>
                <a:cubicBezTo>
                  <a:pt x="898" y="1090"/>
                  <a:pt x="883" y="1084"/>
                  <a:pt x="870" y="1090"/>
                </a:cubicBezTo>
                <a:cubicBezTo>
                  <a:pt x="857" y="1095"/>
                  <a:pt x="851" y="1110"/>
                  <a:pt x="856" y="1123"/>
                </a:cubicBezTo>
                <a:cubicBezTo>
                  <a:pt x="862" y="1136"/>
                  <a:pt x="877" y="1142"/>
                  <a:pt x="890" y="1137"/>
                </a:cubicBezTo>
                <a:cubicBezTo>
                  <a:pt x="903" y="1131"/>
                  <a:pt x="909" y="1117"/>
                  <a:pt x="903" y="1103"/>
                </a:cubicBezTo>
                <a:close/>
                <a:moveTo>
                  <a:pt x="477" y="141"/>
                </a:moveTo>
                <a:cubicBezTo>
                  <a:pt x="501" y="131"/>
                  <a:pt x="512" y="103"/>
                  <a:pt x="502" y="79"/>
                </a:cubicBezTo>
                <a:cubicBezTo>
                  <a:pt x="492" y="56"/>
                  <a:pt x="465" y="44"/>
                  <a:pt x="441" y="54"/>
                </a:cubicBezTo>
                <a:cubicBezTo>
                  <a:pt x="417" y="64"/>
                  <a:pt x="406" y="91"/>
                  <a:pt x="416" y="115"/>
                </a:cubicBezTo>
                <a:cubicBezTo>
                  <a:pt x="426" y="139"/>
                  <a:pt x="453" y="150"/>
                  <a:pt x="477" y="141"/>
                </a:cubicBezTo>
                <a:close/>
                <a:moveTo>
                  <a:pt x="477" y="229"/>
                </a:moveTo>
                <a:cubicBezTo>
                  <a:pt x="484" y="246"/>
                  <a:pt x="504" y="254"/>
                  <a:pt x="521" y="247"/>
                </a:cubicBezTo>
                <a:cubicBezTo>
                  <a:pt x="538" y="240"/>
                  <a:pt x="546" y="220"/>
                  <a:pt x="539" y="203"/>
                </a:cubicBezTo>
                <a:cubicBezTo>
                  <a:pt x="532" y="186"/>
                  <a:pt x="512" y="178"/>
                  <a:pt x="495" y="185"/>
                </a:cubicBezTo>
                <a:cubicBezTo>
                  <a:pt x="478" y="192"/>
                  <a:pt x="470" y="212"/>
                  <a:pt x="477" y="229"/>
                </a:cubicBezTo>
                <a:close/>
                <a:moveTo>
                  <a:pt x="539" y="291"/>
                </a:moveTo>
                <a:cubicBezTo>
                  <a:pt x="526" y="296"/>
                  <a:pt x="520" y="311"/>
                  <a:pt x="525" y="324"/>
                </a:cubicBezTo>
                <a:cubicBezTo>
                  <a:pt x="531" y="337"/>
                  <a:pt x="546" y="344"/>
                  <a:pt x="559" y="338"/>
                </a:cubicBezTo>
                <a:cubicBezTo>
                  <a:pt x="572" y="333"/>
                  <a:pt x="578" y="318"/>
                  <a:pt x="573" y="305"/>
                </a:cubicBezTo>
                <a:cubicBezTo>
                  <a:pt x="567" y="292"/>
                  <a:pt x="552" y="286"/>
                  <a:pt x="539" y="291"/>
                </a:cubicBezTo>
                <a:close/>
                <a:moveTo>
                  <a:pt x="275" y="275"/>
                </a:moveTo>
                <a:cubicBezTo>
                  <a:pt x="294" y="257"/>
                  <a:pt x="294" y="227"/>
                  <a:pt x="275" y="209"/>
                </a:cubicBezTo>
                <a:cubicBezTo>
                  <a:pt x="257" y="191"/>
                  <a:pt x="228" y="191"/>
                  <a:pt x="209" y="209"/>
                </a:cubicBezTo>
                <a:cubicBezTo>
                  <a:pt x="191" y="227"/>
                  <a:pt x="191" y="257"/>
                  <a:pt x="209" y="275"/>
                </a:cubicBezTo>
                <a:cubicBezTo>
                  <a:pt x="228" y="293"/>
                  <a:pt x="257" y="293"/>
                  <a:pt x="275" y="275"/>
                </a:cubicBezTo>
                <a:close/>
                <a:moveTo>
                  <a:pt x="310" y="309"/>
                </a:moveTo>
                <a:cubicBezTo>
                  <a:pt x="297" y="322"/>
                  <a:pt x="297" y="343"/>
                  <a:pt x="310" y="356"/>
                </a:cubicBezTo>
                <a:cubicBezTo>
                  <a:pt x="323" y="369"/>
                  <a:pt x="344" y="369"/>
                  <a:pt x="357" y="356"/>
                </a:cubicBezTo>
                <a:cubicBezTo>
                  <a:pt x="370" y="343"/>
                  <a:pt x="370" y="322"/>
                  <a:pt x="357" y="309"/>
                </a:cubicBezTo>
                <a:cubicBezTo>
                  <a:pt x="344" y="296"/>
                  <a:pt x="323" y="296"/>
                  <a:pt x="310" y="309"/>
                </a:cubicBezTo>
                <a:close/>
                <a:moveTo>
                  <a:pt x="427" y="426"/>
                </a:moveTo>
                <a:cubicBezTo>
                  <a:pt x="437" y="416"/>
                  <a:pt x="437" y="400"/>
                  <a:pt x="427" y="390"/>
                </a:cubicBezTo>
                <a:cubicBezTo>
                  <a:pt x="417" y="380"/>
                  <a:pt x="401" y="380"/>
                  <a:pt x="391" y="390"/>
                </a:cubicBezTo>
                <a:cubicBezTo>
                  <a:pt x="381" y="400"/>
                  <a:pt x="381" y="416"/>
                  <a:pt x="391" y="426"/>
                </a:cubicBezTo>
                <a:cubicBezTo>
                  <a:pt x="401" y="436"/>
                  <a:pt x="417" y="436"/>
                  <a:pt x="427" y="426"/>
                </a:cubicBezTo>
                <a:close/>
                <a:moveTo>
                  <a:pt x="80" y="502"/>
                </a:moveTo>
                <a:cubicBezTo>
                  <a:pt x="104" y="512"/>
                  <a:pt x="131" y="500"/>
                  <a:pt x="141" y="476"/>
                </a:cubicBezTo>
                <a:cubicBezTo>
                  <a:pt x="151" y="453"/>
                  <a:pt x="140" y="425"/>
                  <a:pt x="116" y="415"/>
                </a:cubicBezTo>
                <a:cubicBezTo>
                  <a:pt x="92" y="405"/>
                  <a:pt x="64" y="417"/>
                  <a:pt x="54" y="441"/>
                </a:cubicBezTo>
                <a:cubicBezTo>
                  <a:pt x="45" y="465"/>
                  <a:pt x="56" y="492"/>
                  <a:pt x="80" y="502"/>
                </a:cubicBezTo>
                <a:close/>
                <a:moveTo>
                  <a:pt x="203" y="538"/>
                </a:moveTo>
                <a:cubicBezTo>
                  <a:pt x="220" y="545"/>
                  <a:pt x="240" y="537"/>
                  <a:pt x="247" y="520"/>
                </a:cubicBezTo>
                <a:cubicBezTo>
                  <a:pt x="254" y="503"/>
                  <a:pt x="246" y="484"/>
                  <a:pt x="229" y="477"/>
                </a:cubicBezTo>
                <a:cubicBezTo>
                  <a:pt x="212" y="470"/>
                  <a:pt x="193" y="478"/>
                  <a:pt x="185" y="495"/>
                </a:cubicBezTo>
                <a:cubicBezTo>
                  <a:pt x="178" y="512"/>
                  <a:pt x="187" y="531"/>
                  <a:pt x="203" y="538"/>
                </a:cubicBezTo>
                <a:close/>
                <a:moveTo>
                  <a:pt x="305" y="572"/>
                </a:moveTo>
                <a:cubicBezTo>
                  <a:pt x="318" y="578"/>
                  <a:pt x="333" y="571"/>
                  <a:pt x="339" y="558"/>
                </a:cubicBezTo>
                <a:cubicBezTo>
                  <a:pt x="344" y="545"/>
                  <a:pt x="338" y="530"/>
                  <a:pt x="325" y="525"/>
                </a:cubicBezTo>
                <a:cubicBezTo>
                  <a:pt x="312" y="520"/>
                  <a:pt x="297" y="526"/>
                  <a:pt x="291" y="539"/>
                </a:cubicBezTo>
                <a:cubicBezTo>
                  <a:pt x="286" y="552"/>
                  <a:pt x="292" y="567"/>
                  <a:pt x="305" y="572"/>
                </a:cubicBezTo>
                <a:close/>
                <a:moveTo>
                  <a:pt x="94" y="714"/>
                </a:moveTo>
                <a:cubicBezTo>
                  <a:pt x="94" y="688"/>
                  <a:pt x="73" y="667"/>
                  <a:pt x="47" y="667"/>
                </a:cubicBezTo>
                <a:cubicBezTo>
                  <a:pt x="21" y="667"/>
                  <a:pt x="0" y="688"/>
                  <a:pt x="0" y="714"/>
                </a:cubicBezTo>
                <a:cubicBezTo>
                  <a:pt x="0" y="740"/>
                  <a:pt x="21" y="761"/>
                  <a:pt x="47" y="761"/>
                </a:cubicBezTo>
                <a:cubicBezTo>
                  <a:pt x="73" y="761"/>
                  <a:pt x="94" y="740"/>
                  <a:pt x="94" y="714"/>
                </a:cubicBezTo>
                <a:close/>
                <a:moveTo>
                  <a:pt x="208" y="714"/>
                </a:moveTo>
                <a:cubicBezTo>
                  <a:pt x="208" y="696"/>
                  <a:pt x="194" y="681"/>
                  <a:pt x="175" y="681"/>
                </a:cubicBezTo>
                <a:cubicBezTo>
                  <a:pt x="157" y="681"/>
                  <a:pt x="142" y="696"/>
                  <a:pt x="142" y="714"/>
                </a:cubicBezTo>
                <a:cubicBezTo>
                  <a:pt x="142" y="732"/>
                  <a:pt x="157" y="747"/>
                  <a:pt x="175" y="747"/>
                </a:cubicBezTo>
                <a:cubicBezTo>
                  <a:pt x="194" y="747"/>
                  <a:pt x="208" y="732"/>
                  <a:pt x="208" y="714"/>
                </a:cubicBezTo>
                <a:close/>
                <a:moveTo>
                  <a:pt x="282" y="688"/>
                </a:moveTo>
                <a:cubicBezTo>
                  <a:pt x="268" y="688"/>
                  <a:pt x="257" y="700"/>
                  <a:pt x="257" y="714"/>
                </a:cubicBezTo>
                <a:cubicBezTo>
                  <a:pt x="257" y="728"/>
                  <a:pt x="268" y="740"/>
                  <a:pt x="282" y="740"/>
                </a:cubicBezTo>
                <a:cubicBezTo>
                  <a:pt x="296" y="740"/>
                  <a:pt x="308" y="728"/>
                  <a:pt x="308" y="714"/>
                </a:cubicBezTo>
                <a:cubicBezTo>
                  <a:pt x="308" y="700"/>
                  <a:pt x="296" y="688"/>
                  <a:pt x="282" y="688"/>
                </a:cubicBezTo>
                <a:close/>
                <a:moveTo>
                  <a:pt x="80" y="926"/>
                </a:moveTo>
                <a:cubicBezTo>
                  <a:pt x="56" y="936"/>
                  <a:pt x="45" y="963"/>
                  <a:pt x="54" y="987"/>
                </a:cubicBezTo>
                <a:cubicBezTo>
                  <a:pt x="64" y="1011"/>
                  <a:pt x="92" y="1023"/>
                  <a:pt x="116" y="1013"/>
                </a:cubicBezTo>
                <a:cubicBezTo>
                  <a:pt x="139" y="1003"/>
                  <a:pt x="151" y="975"/>
                  <a:pt x="141" y="951"/>
                </a:cubicBezTo>
                <a:cubicBezTo>
                  <a:pt x="131" y="928"/>
                  <a:pt x="104" y="916"/>
                  <a:pt x="80" y="926"/>
                </a:cubicBezTo>
                <a:close/>
                <a:moveTo>
                  <a:pt x="229" y="951"/>
                </a:moveTo>
                <a:cubicBezTo>
                  <a:pt x="246" y="944"/>
                  <a:pt x="254" y="925"/>
                  <a:pt x="247" y="908"/>
                </a:cubicBezTo>
                <a:cubicBezTo>
                  <a:pt x="240" y="891"/>
                  <a:pt x="220" y="883"/>
                  <a:pt x="203" y="890"/>
                </a:cubicBezTo>
                <a:cubicBezTo>
                  <a:pt x="186" y="897"/>
                  <a:pt x="178" y="916"/>
                  <a:pt x="185" y="933"/>
                </a:cubicBezTo>
                <a:cubicBezTo>
                  <a:pt x="192" y="950"/>
                  <a:pt x="212" y="958"/>
                  <a:pt x="229" y="951"/>
                </a:cubicBezTo>
                <a:close/>
                <a:moveTo>
                  <a:pt x="325" y="903"/>
                </a:moveTo>
                <a:cubicBezTo>
                  <a:pt x="338" y="898"/>
                  <a:pt x="344" y="883"/>
                  <a:pt x="339" y="870"/>
                </a:cubicBezTo>
                <a:cubicBezTo>
                  <a:pt x="333" y="857"/>
                  <a:pt x="318" y="850"/>
                  <a:pt x="305" y="856"/>
                </a:cubicBezTo>
                <a:cubicBezTo>
                  <a:pt x="292" y="861"/>
                  <a:pt x="286" y="876"/>
                  <a:pt x="291" y="889"/>
                </a:cubicBezTo>
                <a:cubicBezTo>
                  <a:pt x="297" y="902"/>
                  <a:pt x="312" y="908"/>
                  <a:pt x="325" y="903"/>
                </a:cubicBezTo>
                <a:close/>
                <a:moveTo>
                  <a:pt x="209" y="1153"/>
                </a:moveTo>
                <a:cubicBezTo>
                  <a:pt x="191" y="1171"/>
                  <a:pt x="191" y="1201"/>
                  <a:pt x="209" y="1219"/>
                </a:cubicBezTo>
                <a:cubicBezTo>
                  <a:pt x="228" y="1237"/>
                  <a:pt x="257" y="1237"/>
                  <a:pt x="275" y="1219"/>
                </a:cubicBezTo>
                <a:cubicBezTo>
                  <a:pt x="294" y="1201"/>
                  <a:pt x="294" y="1171"/>
                  <a:pt x="275" y="1153"/>
                </a:cubicBezTo>
                <a:cubicBezTo>
                  <a:pt x="257" y="1135"/>
                  <a:pt x="228" y="1135"/>
                  <a:pt x="209" y="1153"/>
                </a:cubicBezTo>
                <a:close/>
                <a:moveTo>
                  <a:pt x="310" y="1072"/>
                </a:moveTo>
                <a:cubicBezTo>
                  <a:pt x="297" y="1085"/>
                  <a:pt x="297" y="1106"/>
                  <a:pt x="310" y="1119"/>
                </a:cubicBezTo>
                <a:cubicBezTo>
                  <a:pt x="323" y="1132"/>
                  <a:pt x="344" y="1132"/>
                  <a:pt x="357" y="1119"/>
                </a:cubicBezTo>
                <a:cubicBezTo>
                  <a:pt x="370" y="1106"/>
                  <a:pt x="370" y="1085"/>
                  <a:pt x="357" y="1072"/>
                </a:cubicBezTo>
                <a:cubicBezTo>
                  <a:pt x="344" y="1059"/>
                  <a:pt x="323" y="1059"/>
                  <a:pt x="310" y="1072"/>
                </a:cubicBezTo>
                <a:close/>
                <a:moveTo>
                  <a:pt x="427" y="1002"/>
                </a:moveTo>
                <a:cubicBezTo>
                  <a:pt x="417" y="992"/>
                  <a:pt x="401" y="992"/>
                  <a:pt x="391" y="1002"/>
                </a:cubicBezTo>
                <a:cubicBezTo>
                  <a:pt x="381" y="1012"/>
                  <a:pt x="381" y="1028"/>
                  <a:pt x="391" y="1038"/>
                </a:cubicBezTo>
                <a:cubicBezTo>
                  <a:pt x="401" y="1048"/>
                  <a:pt x="417" y="1048"/>
                  <a:pt x="427" y="1038"/>
                </a:cubicBezTo>
                <a:cubicBezTo>
                  <a:pt x="437" y="1028"/>
                  <a:pt x="437" y="1012"/>
                  <a:pt x="427" y="1002"/>
                </a:cubicBezTo>
                <a:close/>
                <a:moveTo>
                  <a:pt x="952" y="141"/>
                </a:moveTo>
                <a:cubicBezTo>
                  <a:pt x="976" y="150"/>
                  <a:pt x="1003" y="139"/>
                  <a:pt x="1013" y="115"/>
                </a:cubicBezTo>
                <a:cubicBezTo>
                  <a:pt x="1023" y="91"/>
                  <a:pt x="1012" y="64"/>
                  <a:pt x="988" y="54"/>
                </a:cubicBezTo>
                <a:cubicBezTo>
                  <a:pt x="964" y="44"/>
                  <a:pt x="936" y="56"/>
                  <a:pt x="927" y="79"/>
                </a:cubicBezTo>
                <a:cubicBezTo>
                  <a:pt x="917" y="103"/>
                  <a:pt x="928" y="131"/>
                  <a:pt x="952" y="141"/>
                </a:cubicBezTo>
                <a:close/>
                <a:moveTo>
                  <a:pt x="908" y="247"/>
                </a:moveTo>
                <a:cubicBezTo>
                  <a:pt x="925" y="254"/>
                  <a:pt x="944" y="246"/>
                  <a:pt x="951" y="229"/>
                </a:cubicBezTo>
                <a:cubicBezTo>
                  <a:pt x="958" y="212"/>
                  <a:pt x="950" y="192"/>
                  <a:pt x="933" y="185"/>
                </a:cubicBezTo>
                <a:cubicBezTo>
                  <a:pt x="916" y="178"/>
                  <a:pt x="897" y="186"/>
                  <a:pt x="890" y="203"/>
                </a:cubicBezTo>
                <a:cubicBezTo>
                  <a:pt x="883" y="220"/>
                  <a:pt x="891" y="240"/>
                  <a:pt x="908" y="247"/>
                </a:cubicBezTo>
                <a:close/>
                <a:moveTo>
                  <a:pt x="870" y="338"/>
                </a:moveTo>
                <a:cubicBezTo>
                  <a:pt x="883" y="344"/>
                  <a:pt x="898" y="337"/>
                  <a:pt x="903" y="324"/>
                </a:cubicBezTo>
                <a:cubicBezTo>
                  <a:pt x="909" y="311"/>
                  <a:pt x="903" y="296"/>
                  <a:pt x="890" y="291"/>
                </a:cubicBezTo>
                <a:cubicBezTo>
                  <a:pt x="876" y="286"/>
                  <a:pt x="862" y="292"/>
                  <a:pt x="856" y="305"/>
                </a:cubicBezTo>
                <a:cubicBezTo>
                  <a:pt x="851" y="318"/>
                  <a:pt x="857" y="333"/>
                  <a:pt x="870" y="338"/>
                </a:cubicBezTo>
                <a:close/>
                <a:moveTo>
                  <a:pt x="477" y="1287"/>
                </a:moveTo>
                <a:cubicBezTo>
                  <a:pt x="453" y="1278"/>
                  <a:pt x="426" y="1289"/>
                  <a:pt x="416" y="1313"/>
                </a:cubicBezTo>
                <a:cubicBezTo>
                  <a:pt x="406" y="1337"/>
                  <a:pt x="417" y="1364"/>
                  <a:pt x="441" y="1374"/>
                </a:cubicBezTo>
                <a:cubicBezTo>
                  <a:pt x="465" y="1384"/>
                  <a:pt x="492" y="1372"/>
                  <a:pt x="502" y="1349"/>
                </a:cubicBezTo>
                <a:cubicBezTo>
                  <a:pt x="512" y="1325"/>
                  <a:pt x="501" y="1297"/>
                  <a:pt x="477" y="1287"/>
                </a:cubicBezTo>
                <a:close/>
                <a:moveTo>
                  <a:pt x="521" y="1181"/>
                </a:moveTo>
                <a:cubicBezTo>
                  <a:pt x="504" y="1174"/>
                  <a:pt x="484" y="1182"/>
                  <a:pt x="477" y="1199"/>
                </a:cubicBezTo>
                <a:cubicBezTo>
                  <a:pt x="470" y="1216"/>
                  <a:pt x="478" y="1236"/>
                  <a:pt x="495" y="1243"/>
                </a:cubicBezTo>
                <a:cubicBezTo>
                  <a:pt x="512" y="1250"/>
                  <a:pt x="532" y="1242"/>
                  <a:pt x="539" y="1225"/>
                </a:cubicBezTo>
                <a:cubicBezTo>
                  <a:pt x="546" y="1208"/>
                  <a:pt x="538" y="1188"/>
                  <a:pt x="521" y="1181"/>
                </a:cubicBezTo>
                <a:close/>
                <a:moveTo>
                  <a:pt x="559" y="1090"/>
                </a:moveTo>
                <a:cubicBezTo>
                  <a:pt x="546" y="1084"/>
                  <a:pt x="531" y="1090"/>
                  <a:pt x="525" y="1104"/>
                </a:cubicBezTo>
                <a:cubicBezTo>
                  <a:pt x="520" y="1117"/>
                  <a:pt x="526" y="1132"/>
                  <a:pt x="539" y="1137"/>
                </a:cubicBezTo>
                <a:cubicBezTo>
                  <a:pt x="552" y="1142"/>
                  <a:pt x="567" y="1136"/>
                  <a:pt x="573" y="1123"/>
                </a:cubicBezTo>
                <a:cubicBezTo>
                  <a:pt x="578" y="1110"/>
                  <a:pt x="572" y="1095"/>
                  <a:pt x="559" y="1090"/>
                </a:cubicBezTo>
                <a:close/>
              </a:path>
            </a:pathLst>
          </a:custGeom>
          <a:blipFill rotWithShape="1">
            <a:blip r:embed="rId3">
              <a:alphaModFix/>
            </a:blip>
            <a:stretch>
              <a:fillRect/>
            </a:stretch>
          </a:blipFill>
          <a:ln>
            <a:noFill/>
          </a:ln>
          <a:effectLst>
            <a:outerShdw blurRad="149987" dist="250190" dir="8460000" algn="ctr">
              <a:srgbClr val="000000">
                <a:alpha val="27843"/>
              </a:srgbClr>
            </a:outerShdw>
          </a:effectLst>
        </p:spPr>
        <p:txBody>
          <a:bodyPr spcFirstLastPara="1" wrap="square" lIns="91425" tIns="45700" rIns="91425" bIns="45700" anchor="t" anchorCtr="0">
            <a:noAutofit/>
          </a:bodyPr>
          <a:lstStyle/>
          <a:p>
            <a:pPr marL="0" marR="0" lvl="0" indent="0" algn="l" rtl="0">
              <a:spcBef>
                <a:spcPts val="0"/>
              </a:spcBef>
              <a:spcAft>
                <a:spcPts val="0"/>
              </a:spcAft>
              <a:buNone/>
            </a:pPr>
            <a:endParaRPr sz="2000" b="0" i="0" u="none" strike="noStrike" cap="none">
              <a:solidFill>
                <a:schemeClr val="dk1"/>
              </a:solidFill>
              <a:latin typeface="Arial"/>
              <a:ea typeface="Arial"/>
              <a:cs typeface="Arial"/>
              <a:sym typeface="Arial"/>
            </a:endParaRPr>
          </a:p>
        </p:txBody>
      </p:sp>
      <p:sp>
        <p:nvSpPr>
          <p:cNvPr id="101" name="Google Shape;101;p1"/>
          <p:cNvSpPr txBox="1">
            <a:spLocks noGrp="1"/>
          </p:cNvSpPr>
          <p:nvPr>
            <p:ph type="subTitle" idx="1"/>
          </p:nvPr>
        </p:nvSpPr>
        <p:spPr>
          <a:xfrm>
            <a:off x="555797" y="4465674"/>
            <a:ext cx="11140017" cy="1841464"/>
          </a:xfrm>
          <a:prstGeom prst="rect">
            <a:avLst/>
          </a:prstGeom>
          <a:noFill/>
          <a:ln>
            <a:noFill/>
          </a:ln>
        </p:spPr>
        <p:txBody>
          <a:bodyPr spcFirstLastPara="1" wrap="square" lIns="0" tIns="0" rIns="54000" bIns="0" anchor="ctr" anchorCtr="0">
            <a:noAutofit/>
          </a:bodyPr>
          <a:lstStyle/>
          <a:p>
            <a:pPr marL="0" lvl="0" indent="0" algn="r" rtl="0">
              <a:lnSpc>
                <a:spcPct val="90000"/>
              </a:lnSpc>
              <a:spcBef>
                <a:spcPts val="0"/>
              </a:spcBef>
              <a:spcAft>
                <a:spcPts val="0"/>
              </a:spcAft>
              <a:buSzPts val="2000"/>
              <a:buNone/>
            </a:pPr>
            <a:endParaRPr sz="2000">
              <a:solidFill>
                <a:schemeClr val="dk2"/>
              </a:solidFill>
              <a:latin typeface="Arial"/>
              <a:ea typeface="Arial"/>
              <a:cs typeface="Arial"/>
              <a:sym typeface="Arial"/>
            </a:endParaRPr>
          </a:p>
          <a:p>
            <a:pPr marL="0" lvl="0" indent="0" algn="r" rtl="0">
              <a:lnSpc>
                <a:spcPct val="90000"/>
              </a:lnSpc>
              <a:spcBef>
                <a:spcPts val="0"/>
              </a:spcBef>
              <a:spcAft>
                <a:spcPts val="0"/>
              </a:spcAft>
              <a:buSzPts val="2000"/>
              <a:buNone/>
            </a:pPr>
            <a:r>
              <a:rPr lang="en-US" sz="2000">
                <a:solidFill>
                  <a:schemeClr val="dk2"/>
                </a:solidFill>
              </a:rPr>
              <a:t>March</a:t>
            </a:r>
            <a:r>
              <a:rPr lang="en-US" sz="2000">
                <a:solidFill>
                  <a:schemeClr val="dk2"/>
                </a:solidFill>
                <a:latin typeface="Arial"/>
                <a:ea typeface="Arial"/>
                <a:cs typeface="Arial"/>
                <a:sym typeface="Arial"/>
              </a:rPr>
              <a:t>1, 202</a:t>
            </a:r>
            <a:r>
              <a:rPr lang="en-US" sz="2000">
                <a:solidFill>
                  <a:schemeClr val="dk2"/>
                </a:solidFill>
              </a:rPr>
              <a:t>5</a:t>
            </a:r>
            <a:endParaRPr/>
          </a:p>
          <a:p>
            <a:pPr marL="0" lvl="0" indent="0" algn="r" rtl="0">
              <a:lnSpc>
                <a:spcPct val="90000"/>
              </a:lnSpc>
              <a:spcBef>
                <a:spcPts val="0"/>
              </a:spcBef>
              <a:spcAft>
                <a:spcPts val="0"/>
              </a:spcAft>
              <a:buSzPts val="2000"/>
              <a:buNone/>
            </a:pPr>
            <a:endParaRPr sz="2000">
              <a:solidFill>
                <a:schemeClr val="dk2"/>
              </a:solidFill>
              <a:latin typeface="Arial"/>
              <a:ea typeface="Arial"/>
              <a:cs typeface="Arial"/>
              <a:sym typeface="Arial"/>
            </a:endParaRPr>
          </a:p>
          <a:p>
            <a:pPr marL="0" lvl="0" indent="0" algn="r" rtl="0">
              <a:lnSpc>
                <a:spcPct val="90000"/>
              </a:lnSpc>
              <a:spcBef>
                <a:spcPts val="0"/>
              </a:spcBef>
              <a:spcAft>
                <a:spcPts val="0"/>
              </a:spcAft>
              <a:buSzPts val="2000"/>
              <a:buNone/>
            </a:pPr>
            <a:r>
              <a:rPr lang="en-US" sz="2000">
                <a:solidFill>
                  <a:schemeClr val="dk2"/>
                </a:solidFill>
                <a:latin typeface="Arial"/>
                <a:ea typeface="Arial"/>
                <a:cs typeface="Arial"/>
                <a:sym typeface="Arial"/>
              </a:rPr>
              <a:t> </a:t>
            </a:r>
            <a:r>
              <a:rPr lang="en-US" sz="2000">
                <a:solidFill>
                  <a:schemeClr val="dk2"/>
                </a:solidFill>
              </a:rPr>
              <a:t>Kailong duan</a:t>
            </a:r>
            <a:r>
              <a:rPr lang="en-US" sz="2000">
                <a:solidFill>
                  <a:schemeClr val="dk2"/>
                </a:solidFill>
                <a:latin typeface="Arial"/>
                <a:ea typeface="Arial"/>
                <a:cs typeface="Arial"/>
                <a:sym typeface="Arial"/>
              </a:rPr>
              <a:t>, </a:t>
            </a:r>
            <a:r>
              <a:rPr lang="en-US" sz="2000">
                <a:solidFill>
                  <a:schemeClr val="dk2"/>
                </a:solidFill>
              </a:rPr>
              <a:t>Anushka Chaudhari,</a:t>
            </a:r>
            <a:r>
              <a:rPr lang="en-US" sz="2000">
                <a:solidFill>
                  <a:schemeClr val="dk2"/>
                </a:solidFill>
                <a:latin typeface="Arial"/>
                <a:ea typeface="Arial"/>
                <a:cs typeface="Arial"/>
                <a:sym typeface="Arial"/>
              </a:rPr>
              <a:t> </a:t>
            </a:r>
            <a:r>
              <a:rPr lang="en-US" sz="2000">
                <a:solidFill>
                  <a:schemeClr val="dk2"/>
                </a:solidFill>
              </a:rPr>
              <a:t>Manuel Garcia</a:t>
            </a:r>
            <a:endParaRPr/>
          </a:p>
          <a:p>
            <a:pPr marL="0" lvl="0" indent="0" algn="r" rtl="0">
              <a:lnSpc>
                <a:spcPct val="90000"/>
              </a:lnSpc>
              <a:spcBef>
                <a:spcPts val="0"/>
              </a:spcBef>
              <a:spcAft>
                <a:spcPts val="0"/>
              </a:spcAft>
              <a:buSzPts val="2000"/>
              <a:buNone/>
            </a:pPr>
            <a:r>
              <a:rPr lang="en-US" sz="2000">
                <a:solidFill>
                  <a:schemeClr val="dk2"/>
                </a:solidFill>
                <a:latin typeface="Arial"/>
                <a:ea typeface="Arial"/>
                <a:cs typeface="Arial"/>
                <a:sym typeface="Arial"/>
              </a:rPr>
              <a:t>WOW (</a:t>
            </a:r>
            <a:r>
              <a:rPr lang="en-US" sz="2000">
                <a:solidFill>
                  <a:schemeClr val="dk2"/>
                </a:solidFill>
              </a:rPr>
              <a:t>Every Saturday</a:t>
            </a:r>
            <a:r>
              <a:rPr lang="en-US" sz="2000">
                <a:solidFill>
                  <a:schemeClr val="dk2"/>
                </a:solidFill>
                <a:latin typeface="Arial"/>
                <a:ea typeface="Arial"/>
                <a:cs typeface="Arial"/>
                <a:sym typeface="Arial"/>
              </a:rPr>
              <a:t>/</a:t>
            </a:r>
            <a:r>
              <a:rPr lang="en-US" sz="2000">
                <a:solidFill>
                  <a:schemeClr val="dk2"/>
                </a:solidFill>
              </a:rPr>
              <a:t>5pm</a:t>
            </a:r>
            <a:r>
              <a:rPr lang="en-US" sz="2000">
                <a:solidFill>
                  <a:schemeClr val="dk2"/>
                </a:solidFill>
                <a:latin typeface="Arial"/>
                <a:ea typeface="Arial"/>
                <a:cs typeface="Arial"/>
                <a:sym typeface="Arial"/>
              </a:rPr>
              <a:t>,</a:t>
            </a:r>
            <a:r>
              <a:rPr lang="en-US" sz="2000">
                <a:solidFill>
                  <a:schemeClr val="dk2"/>
                </a:solidFill>
              </a:rPr>
              <a:t>Zoom</a:t>
            </a:r>
            <a:r>
              <a:rPr lang="en-US" sz="2000">
                <a:solidFill>
                  <a:schemeClr val="dk2"/>
                </a:solidFill>
                <a:latin typeface="Arial"/>
                <a:ea typeface="Arial"/>
                <a:cs typeface="Arial"/>
                <a:sym typeface="Arial"/>
              </a:rPr>
              <a:t>)</a:t>
            </a:r>
            <a:endParaRPr sz="2000">
              <a:solidFill>
                <a:srgbClr val="FF0000"/>
              </a:solidFill>
              <a:latin typeface="Arial"/>
              <a:ea typeface="Arial"/>
              <a:cs typeface="Arial"/>
              <a:sym typeface="Arial"/>
            </a:endParaRPr>
          </a:p>
        </p:txBody>
      </p:sp>
    </p:spTree>
  </p:cSld>
  <p:clrMapOvr>
    <a:masterClrMapping/>
  </p:clrMapOvr>
  <p:transition spd="slow">
    <p:fade thruBlk="1"/>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g333357119d0_0_0"/>
          <p:cNvSpPr txBox="1">
            <a:spLocks noGrp="1"/>
          </p:cNvSpPr>
          <p:nvPr>
            <p:ph type="title"/>
          </p:nvPr>
        </p:nvSpPr>
        <p:spPr>
          <a:xfrm>
            <a:off x="517200" y="249067"/>
            <a:ext cx="7278300" cy="914700"/>
          </a:xfrm>
          <a:prstGeom prst="rect">
            <a:avLst/>
          </a:prstGeom>
          <a:noFill/>
          <a:ln>
            <a:noFill/>
          </a:ln>
        </p:spPr>
        <p:txBody>
          <a:bodyPr spcFirstLastPara="1" wrap="square" lIns="121900" tIns="121900" rIns="121900" bIns="121900" anchor="b" anchorCtr="0">
            <a:noAutofit/>
          </a:bodyPr>
          <a:lstStyle/>
          <a:p>
            <a:pPr marL="0" lvl="0" indent="0" algn="l" rtl="0">
              <a:lnSpc>
                <a:spcPct val="100000"/>
              </a:lnSpc>
              <a:spcBef>
                <a:spcPts val="0"/>
              </a:spcBef>
              <a:spcAft>
                <a:spcPts val="0"/>
              </a:spcAft>
              <a:buClr>
                <a:schemeClr val="dk1"/>
              </a:buClr>
              <a:buSzPts val="3200"/>
              <a:buFont typeface="Arial"/>
              <a:buNone/>
            </a:pPr>
            <a:r>
              <a:rPr lang="en-US"/>
              <a:t>Team Profile Page</a:t>
            </a:r>
            <a:endParaRPr/>
          </a:p>
        </p:txBody>
      </p:sp>
      <p:sp>
        <p:nvSpPr>
          <p:cNvPr id="107" name="Google Shape;107;g333357119d0_0_0"/>
          <p:cNvSpPr txBox="1"/>
          <p:nvPr/>
        </p:nvSpPr>
        <p:spPr>
          <a:xfrm>
            <a:off x="8393342" y="2860585"/>
            <a:ext cx="1692900" cy="3520200"/>
          </a:xfrm>
          <a:prstGeom prst="rect">
            <a:avLst/>
          </a:prstGeom>
          <a:noFill/>
          <a:ln w="9525" cap="flat" cmpd="sng">
            <a:solidFill>
              <a:schemeClr val="accent1"/>
            </a:solidFill>
            <a:prstDash val="solid"/>
            <a:round/>
            <a:headEnd type="none" w="sm" len="sm"/>
            <a:tailEnd type="none" w="sm" len="sm"/>
          </a:ln>
        </p:spPr>
        <p:txBody>
          <a:bodyPr spcFirstLastPara="1" wrap="square" lIns="121900" tIns="121900" rIns="121900" bIns="121900" anchor="t" anchorCtr="0">
            <a:noAutofit/>
          </a:bodyPr>
          <a:lstStyle/>
          <a:p>
            <a:pPr marL="0" marR="0" lvl="0" indent="0" algn="ctr" rtl="0">
              <a:lnSpc>
                <a:spcPct val="115000"/>
              </a:lnSpc>
              <a:spcBef>
                <a:spcPts val="0"/>
              </a:spcBef>
              <a:spcAft>
                <a:spcPts val="0"/>
              </a:spcAft>
              <a:buNone/>
            </a:pPr>
            <a:r>
              <a:rPr lang="en-US" sz="1467">
                <a:solidFill>
                  <a:schemeClr val="accent1"/>
                </a:solidFill>
                <a:latin typeface="Average"/>
                <a:ea typeface="Average"/>
                <a:cs typeface="Average"/>
                <a:sym typeface="Average"/>
              </a:rPr>
              <a:t>Manuel Garcia</a:t>
            </a:r>
            <a:endParaRPr sz="1467">
              <a:solidFill>
                <a:schemeClr val="accent1"/>
              </a:solidFill>
              <a:latin typeface="Average"/>
              <a:ea typeface="Average"/>
              <a:cs typeface="Average"/>
              <a:sym typeface="Average"/>
            </a:endParaRPr>
          </a:p>
          <a:p>
            <a:pPr marL="0" marR="0" lvl="0" indent="0" algn="ctr" rtl="0">
              <a:lnSpc>
                <a:spcPct val="115000"/>
              </a:lnSpc>
              <a:spcBef>
                <a:spcPts val="0"/>
              </a:spcBef>
              <a:spcAft>
                <a:spcPts val="0"/>
              </a:spcAft>
              <a:buNone/>
            </a:pPr>
            <a:r>
              <a:rPr lang="en-US" sz="1467">
                <a:solidFill>
                  <a:schemeClr val="accent1"/>
                </a:solidFill>
                <a:latin typeface="Average"/>
                <a:ea typeface="Average"/>
                <a:cs typeface="Average"/>
                <a:sym typeface="Average"/>
              </a:rPr>
              <a:t>Irving, TX</a:t>
            </a:r>
            <a:endParaRPr sz="1467">
              <a:solidFill>
                <a:schemeClr val="accent1"/>
              </a:solidFill>
              <a:latin typeface="Average"/>
              <a:ea typeface="Average"/>
              <a:cs typeface="Average"/>
              <a:sym typeface="Average"/>
            </a:endParaRPr>
          </a:p>
          <a:p>
            <a:pPr marL="0" marR="0" lvl="0" indent="0" algn="ctr" rtl="0">
              <a:lnSpc>
                <a:spcPct val="115000"/>
              </a:lnSpc>
              <a:spcBef>
                <a:spcPts val="0"/>
              </a:spcBef>
              <a:spcAft>
                <a:spcPts val="0"/>
              </a:spcAft>
              <a:buNone/>
            </a:pPr>
            <a:br>
              <a:rPr lang="en-US" sz="1467">
                <a:solidFill>
                  <a:schemeClr val="accent1"/>
                </a:solidFill>
                <a:latin typeface="Average"/>
                <a:ea typeface="Average"/>
                <a:cs typeface="Average"/>
                <a:sym typeface="Average"/>
              </a:rPr>
            </a:br>
            <a:r>
              <a:rPr lang="en-US" sz="1467">
                <a:solidFill>
                  <a:schemeClr val="accent1"/>
                </a:solidFill>
                <a:latin typeface="Average"/>
                <a:ea typeface="Average"/>
                <a:cs typeface="Average"/>
                <a:sym typeface="Average"/>
              </a:rPr>
              <a:t>CS Undergrad</a:t>
            </a:r>
            <a:br>
              <a:rPr lang="en-US" sz="1467">
                <a:solidFill>
                  <a:schemeClr val="accent1"/>
                </a:solidFill>
                <a:latin typeface="Average"/>
                <a:ea typeface="Average"/>
                <a:cs typeface="Average"/>
                <a:sym typeface="Average"/>
              </a:rPr>
            </a:br>
            <a:br>
              <a:rPr lang="en-US" sz="1467">
                <a:solidFill>
                  <a:schemeClr val="accent1"/>
                </a:solidFill>
                <a:latin typeface="Average"/>
                <a:ea typeface="Average"/>
                <a:cs typeface="Average"/>
                <a:sym typeface="Average"/>
              </a:rPr>
            </a:br>
            <a:r>
              <a:rPr lang="en-US" sz="1467">
                <a:solidFill>
                  <a:schemeClr val="accent1"/>
                </a:solidFill>
                <a:latin typeface="Average"/>
                <a:ea typeface="Average"/>
                <a:cs typeface="Average"/>
                <a:sym typeface="Average"/>
              </a:rPr>
              <a:t>Commercial Real Estate Broker for over 4 years</a:t>
            </a:r>
            <a:endParaRPr sz="1467">
              <a:solidFill>
                <a:schemeClr val="accent1"/>
              </a:solidFill>
              <a:latin typeface="Average"/>
              <a:ea typeface="Average"/>
              <a:cs typeface="Average"/>
              <a:sym typeface="Average"/>
            </a:endParaRPr>
          </a:p>
        </p:txBody>
      </p:sp>
      <p:sp>
        <p:nvSpPr>
          <p:cNvPr id="108" name="Google Shape;108;g333357119d0_0_0"/>
          <p:cNvSpPr txBox="1"/>
          <p:nvPr/>
        </p:nvSpPr>
        <p:spPr>
          <a:xfrm>
            <a:off x="2021458" y="2860572"/>
            <a:ext cx="1692900" cy="3520200"/>
          </a:xfrm>
          <a:prstGeom prst="rect">
            <a:avLst/>
          </a:prstGeom>
          <a:noFill/>
          <a:ln w="9525" cap="flat" cmpd="sng">
            <a:solidFill>
              <a:schemeClr val="accent1"/>
            </a:solidFill>
            <a:prstDash val="solid"/>
            <a:round/>
            <a:headEnd type="none" w="sm" len="sm"/>
            <a:tailEnd type="none" w="sm" len="sm"/>
          </a:ln>
        </p:spPr>
        <p:txBody>
          <a:bodyPr spcFirstLastPara="1" wrap="square" lIns="121900" tIns="121900" rIns="121900" bIns="121900" anchor="t" anchorCtr="0">
            <a:noAutofit/>
          </a:bodyPr>
          <a:lstStyle/>
          <a:p>
            <a:pPr marL="0" lvl="0" indent="0" algn="ctr" rtl="0">
              <a:lnSpc>
                <a:spcPct val="115000"/>
              </a:lnSpc>
              <a:spcBef>
                <a:spcPts val="0"/>
              </a:spcBef>
              <a:spcAft>
                <a:spcPts val="0"/>
              </a:spcAft>
              <a:buClr>
                <a:schemeClr val="dk1"/>
              </a:buClr>
              <a:buSzPts val="1100"/>
              <a:buFont typeface="Arial"/>
              <a:buNone/>
            </a:pPr>
            <a:r>
              <a:rPr lang="en-US" sz="1800">
                <a:solidFill>
                  <a:srgbClr val="94B6D2"/>
                </a:solidFill>
                <a:latin typeface="Average"/>
                <a:ea typeface="Average"/>
                <a:cs typeface="Average"/>
                <a:sym typeface="Average"/>
              </a:rPr>
              <a:t>Kailong Duan</a:t>
            </a:r>
            <a:endParaRPr sz="1800">
              <a:solidFill>
                <a:srgbClr val="94B6D2"/>
              </a:solidFill>
              <a:latin typeface="Average"/>
              <a:ea typeface="Average"/>
              <a:cs typeface="Average"/>
              <a:sym typeface="Average"/>
            </a:endParaRPr>
          </a:p>
          <a:p>
            <a:pPr marL="0" lvl="0" indent="0" algn="ctr" rtl="0">
              <a:lnSpc>
                <a:spcPct val="115000"/>
              </a:lnSpc>
              <a:spcBef>
                <a:spcPts val="0"/>
              </a:spcBef>
              <a:spcAft>
                <a:spcPts val="0"/>
              </a:spcAft>
              <a:buClr>
                <a:schemeClr val="dk1"/>
              </a:buClr>
              <a:buSzPts val="1100"/>
              <a:buFont typeface="Arial"/>
              <a:buNone/>
            </a:pPr>
            <a:r>
              <a:rPr lang="en-US" sz="1450">
                <a:solidFill>
                  <a:srgbClr val="94B6D2"/>
                </a:solidFill>
                <a:latin typeface="Average"/>
                <a:ea typeface="Average"/>
                <a:cs typeface="Average"/>
                <a:sym typeface="Average"/>
              </a:rPr>
              <a:t>Henan, China</a:t>
            </a:r>
            <a:endParaRPr sz="1450">
              <a:solidFill>
                <a:srgbClr val="94B6D2"/>
              </a:solidFill>
              <a:latin typeface="Average"/>
              <a:ea typeface="Average"/>
              <a:cs typeface="Average"/>
              <a:sym typeface="Average"/>
            </a:endParaRPr>
          </a:p>
          <a:p>
            <a:pPr marL="0" lvl="0" indent="0" algn="ctr" rtl="0">
              <a:lnSpc>
                <a:spcPct val="115000"/>
              </a:lnSpc>
              <a:spcBef>
                <a:spcPts val="0"/>
              </a:spcBef>
              <a:spcAft>
                <a:spcPts val="0"/>
              </a:spcAft>
              <a:buClr>
                <a:schemeClr val="dk1"/>
              </a:buClr>
              <a:buSzPts val="1100"/>
              <a:buFont typeface="Arial"/>
              <a:buNone/>
            </a:pPr>
            <a:r>
              <a:rPr lang="en-US" sz="1450">
                <a:solidFill>
                  <a:srgbClr val="94B6D2"/>
                </a:solidFill>
                <a:latin typeface="Average"/>
                <a:ea typeface="Average"/>
                <a:cs typeface="Average"/>
                <a:sym typeface="Average"/>
              </a:rPr>
              <a:t>Project Management</a:t>
            </a:r>
            <a:endParaRPr sz="1450">
              <a:solidFill>
                <a:srgbClr val="94B6D2"/>
              </a:solidFill>
              <a:latin typeface="Average"/>
              <a:ea typeface="Average"/>
              <a:cs typeface="Average"/>
              <a:sym typeface="Average"/>
            </a:endParaRPr>
          </a:p>
          <a:p>
            <a:pPr marL="0" lvl="0" indent="0" algn="ctr" rtl="0">
              <a:lnSpc>
                <a:spcPct val="115000"/>
              </a:lnSpc>
              <a:spcBef>
                <a:spcPts val="0"/>
              </a:spcBef>
              <a:spcAft>
                <a:spcPts val="0"/>
              </a:spcAft>
              <a:buClr>
                <a:schemeClr val="dk1"/>
              </a:buClr>
              <a:buSzPts val="1100"/>
              <a:buFont typeface="Arial"/>
              <a:buNone/>
            </a:pPr>
            <a:r>
              <a:rPr lang="en-US" sz="1450">
                <a:solidFill>
                  <a:srgbClr val="94B6D2"/>
                </a:solidFill>
                <a:latin typeface="Average"/>
                <a:ea typeface="Average"/>
                <a:cs typeface="Average"/>
                <a:sym typeface="Average"/>
              </a:rPr>
              <a:t>Graduate Student in CS</a:t>
            </a:r>
            <a:endParaRPr sz="1450">
              <a:solidFill>
                <a:srgbClr val="94B6D2"/>
              </a:solidFill>
              <a:latin typeface="Average"/>
              <a:ea typeface="Average"/>
              <a:cs typeface="Average"/>
              <a:sym typeface="Average"/>
            </a:endParaRPr>
          </a:p>
          <a:p>
            <a:pPr marL="0" lvl="0" indent="0" algn="ctr" rtl="0">
              <a:lnSpc>
                <a:spcPct val="115000"/>
              </a:lnSpc>
              <a:spcBef>
                <a:spcPts val="0"/>
              </a:spcBef>
              <a:spcAft>
                <a:spcPts val="0"/>
              </a:spcAft>
              <a:buSzPts val="1100"/>
              <a:buNone/>
            </a:pPr>
            <a:endParaRPr sz="1450">
              <a:solidFill>
                <a:srgbClr val="94B6D2"/>
              </a:solidFill>
              <a:latin typeface="Average"/>
              <a:ea typeface="Average"/>
              <a:cs typeface="Average"/>
              <a:sym typeface="Average"/>
            </a:endParaRPr>
          </a:p>
          <a:p>
            <a:pPr marL="0" lvl="0" indent="0" algn="ctr" rtl="0">
              <a:lnSpc>
                <a:spcPct val="115000"/>
              </a:lnSpc>
              <a:spcBef>
                <a:spcPts val="0"/>
              </a:spcBef>
              <a:spcAft>
                <a:spcPts val="0"/>
              </a:spcAft>
              <a:buClr>
                <a:schemeClr val="dk1"/>
              </a:buClr>
              <a:buSzPts val="1100"/>
              <a:buFont typeface="Arial"/>
              <a:buNone/>
            </a:pPr>
            <a:r>
              <a:rPr lang="en-US" sz="1450">
                <a:solidFill>
                  <a:srgbClr val="94B6D2"/>
                </a:solidFill>
                <a:latin typeface="Average"/>
                <a:ea typeface="Average"/>
                <a:cs typeface="Average"/>
                <a:sym typeface="Average"/>
              </a:rPr>
              <a:t>Worked as software engineer for 3 years.</a:t>
            </a:r>
            <a:endParaRPr sz="1450">
              <a:solidFill>
                <a:srgbClr val="94B6D2"/>
              </a:solidFill>
              <a:latin typeface="Average"/>
              <a:ea typeface="Average"/>
              <a:cs typeface="Average"/>
              <a:sym typeface="Average"/>
            </a:endParaRPr>
          </a:p>
          <a:p>
            <a:pPr marL="0" marR="0" lvl="0" indent="0" algn="ctr" rtl="0">
              <a:lnSpc>
                <a:spcPct val="115000"/>
              </a:lnSpc>
              <a:spcBef>
                <a:spcPts val="0"/>
              </a:spcBef>
              <a:spcAft>
                <a:spcPts val="0"/>
              </a:spcAft>
              <a:buNone/>
            </a:pPr>
            <a:endParaRPr sz="1467">
              <a:solidFill>
                <a:schemeClr val="accent1"/>
              </a:solidFill>
              <a:latin typeface="Average"/>
              <a:ea typeface="Average"/>
              <a:cs typeface="Average"/>
              <a:sym typeface="Average"/>
            </a:endParaRPr>
          </a:p>
          <a:p>
            <a:pPr marL="0" marR="0" lvl="0" indent="0" algn="ctr" rtl="0">
              <a:lnSpc>
                <a:spcPct val="115000"/>
              </a:lnSpc>
              <a:spcBef>
                <a:spcPts val="0"/>
              </a:spcBef>
              <a:spcAft>
                <a:spcPts val="0"/>
              </a:spcAft>
              <a:buNone/>
            </a:pPr>
            <a:endParaRPr sz="1467">
              <a:solidFill>
                <a:schemeClr val="accent1"/>
              </a:solidFill>
              <a:latin typeface="Average"/>
              <a:ea typeface="Average"/>
              <a:cs typeface="Average"/>
              <a:sym typeface="Average"/>
            </a:endParaRPr>
          </a:p>
        </p:txBody>
      </p:sp>
      <p:sp>
        <p:nvSpPr>
          <p:cNvPr id="109" name="Google Shape;109;g333357119d0_0_0"/>
          <p:cNvSpPr txBox="1"/>
          <p:nvPr/>
        </p:nvSpPr>
        <p:spPr>
          <a:xfrm>
            <a:off x="5249550" y="2873772"/>
            <a:ext cx="1692900" cy="3520200"/>
          </a:xfrm>
          <a:prstGeom prst="rect">
            <a:avLst/>
          </a:prstGeom>
          <a:noFill/>
          <a:ln w="9525" cap="flat" cmpd="sng">
            <a:solidFill>
              <a:schemeClr val="accent1"/>
            </a:solidFill>
            <a:prstDash val="solid"/>
            <a:round/>
            <a:headEnd type="none" w="sm" len="sm"/>
            <a:tailEnd type="none" w="sm" len="sm"/>
          </a:ln>
        </p:spPr>
        <p:txBody>
          <a:bodyPr spcFirstLastPara="1" wrap="square" lIns="121900" tIns="121900" rIns="121900" bIns="121900" anchor="t" anchorCtr="0">
            <a:noAutofit/>
          </a:bodyPr>
          <a:lstStyle/>
          <a:p>
            <a:pPr marL="0" marR="0" lvl="0" indent="0" algn="ctr" rtl="0">
              <a:lnSpc>
                <a:spcPct val="115000"/>
              </a:lnSpc>
              <a:spcBef>
                <a:spcPts val="0"/>
              </a:spcBef>
              <a:spcAft>
                <a:spcPts val="0"/>
              </a:spcAft>
              <a:buNone/>
            </a:pPr>
            <a:r>
              <a:rPr lang="en-US" sz="1467">
                <a:solidFill>
                  <a:schemeClr val="accent1"/>
                </a:solidFill>
                <a:latin typeface="Average"/>
                <a:ea typeface="Average"/>
                <a:cs typeface="Average"/>
                <a:sym typeface="Average"/>
              </a:rPr>
              <a:t>Anushka Arvind Chaudhari</a:t>
            </a:r>
            <a:endParaRPr sz="1467">
              <a:solidFill>
                <a:schemeClr val="accent1"/>
              </a:solidFill>
              <a:latin typeface="Average"/>
              <a:ea typeface="Average"/>
              <a:cs typeface="Average"/>
              <a:sym typeface="Average"/>
            </a:endParaRPr>
          </a:p>
          <a:p>
            <a:pPr marL="0" lvl="0" indent="0" algn="ctr" rtl="0">
              <a:lnSpc>
                <a:spcPct val="115000"/>
              </a:lnSpc>
              <a:spcBef>
                <a:spcPts val="0"/>
              </a:spcBef>
              <a:spcAft>
                <a:spcPts val="0"/>
              </a:spcAft>
              <a:buClr>
                <a:schemeClr val="dk1"/>
              </a:buClr>
              <a:buSzPts val="1100"/>
              <a:buFont typeface="Arial"/>
              <a:buNone/>
            </a:pPr>
            <a:r>
              <a:rPr lang="en-US" sz="1450">
                <a:solidFill>
                  <a:schemeClr val="accent1"/>
                </a:solidFill>
                <a:latin typeface="Average"/>
                <a:ea typeface="Average"/>
                <a:cs typeface="Average"/>
                <a:sym typeface="Average"/>
              </a:rPr>
              <a:t>Project Management</a:t>
            </a:r>
            <a:endParaRPr sz="1450">
              <a:solidFill>
                <a:schemeClr val="accent1"/>
              </a:solidFill>
              <a:latin typeface="Average"/>
              <a:ea typeface="Average"/>
              <a:cs typeface="Average"/>
              <a:sym typeface="Average"/>
            </a:endParaRPr>
          </a:p>
          <a:p>
            <a:pPr marL="0" lvl="0" indent="0" algn="ctr" rtl="0">
              <a:lnSpc>
                <a:spcPct val="115000"/>
              </a:lnSpc>
              <a:spcBef>
                <a:spcPts val="0"/>
              </a:spcBef>
              <a:spcAft>
                <a:spcPts val="0"/>
              </a:spcAft>
              <a:buClr>
                <a:schemeClr val="dk1"/>
              </a:buClr>
              <a:buSzPts val="1100"/>
              <a:buFont typeface="Arial"/>
              <a:buNone/>
            </a:pPr>
            <a:r>
              <a:rPr lang="en-US" sz="1450">
                <a:solidFill>
                  <a:schemeClr val="accent1"/>
                </a:solidFill>
                <a:latin typeface="Average"/>
                <a:ea typeface="Average"/>
                <a:cs typeface="Average"/>
                <a:sym typeface="Average"/>
              </a:rPr>
              <a:t>Graduate Student in CS</a:t>
            </a:r>
            <a:endParaRPr sz="1450">
              <a:solidFill>
                <a:schemeClr val="accent1"/>
              </a:solidFill>
              <a:latin typeface="Average"/>
              <a:ea typeface="Average"/>
              <a:cs typeface="Average"/>
              <a:sym typeface="Average"/>
            </a:endParaRPr>
          </a:p>
          <a:p>
            <a:pPr marL="0" marR="0" lvl="0" indent="0" algn="ctr" rtl="0">
              <a:lnSpc>
                <a:spcPct val="115000"/>
              </a:lnSpc>
              <a:spcBef>
                <a:spcPts val="0"/>
              </a:spcBef>
              <a:spcAft>
                <a:spcPts val="0"/>
              </a:spcAft>
              <a:buNone/>
            </a:pPr>
            <a:endParaRPr sz="1467">
              <a:solidFill>
                <a:schemeClr val="accent1"/>
              </a:solidFill>
              <a:latin typeface="Average"/>
              <a:ea typeface="Average"/>
              <a:cs typeface="Average"/>
              <a:sym typeface="Average"/>
            </a:endParaRPr>
          </a:p>
          <a:p>
            <a:pPr marL="0" marR="0" lvl="0" indent="0" algn="ctr" rtl="0">
              <a:lnSpc>
                <a:spcPct val="115000"/>
              </a:lnSpc>
              <a:spcBef>
                <a:spcPts val="0"/>
              </a:spcBef>
              <a:spcAft>
                <a:spcPts val="0"/>
              </a:spcAft>
              <a:buNone/>
            </a:pPr>
            <a:endParaRPr sz="1467">
              <a:solidFill>
                <a:schemeClr val="accent1"/>
              </a:solidFill>
              <a:latin typeface="Average"/>
              <a:ea typeface="Average"/>
              <a:cs typeface="Average"/>
              <a:sym typeface="Average"/>
            </a:endParaRPr>
          </a:p>
          <a:p>
            <a:pPr marL="0" marR="0" lvl="0" indent="0" algn="l" rtl="0">
              <a:lnSpc>
                <a:spcPct val="115000"/>
              </a:lnSpc>
              <a:spcBef>
                <a:spcPts val="0"/>
              </a:spcBef>
              <a:spcAft>
                <a:spcPts val="0"/>
              </a:spcAft>
              <a:buNone/>
            </a:pPr>
            <a:r>
              <a:rPr lang="en-US" sz="1467">
                <a:solidFill>
                  <a:schemeClr val="accent1"/>
                </a:solidFill>
                <a:latin typeface="Average"/>
                <a:ea typeface="Average"/>
                <a:cs typeface="Average"/>
                <a:sym typeface="Average"/>
              </a:rPr>
              <a:t>Participated In Various Technical College events during undergrad</a:t>
            </a:r>
            <a:endParaRPr sz="1467">
              <a:solidFill>
                <a:schemeClr val="accent1"/>
              </a:solidFill>
              <a:latin typeface="Average"/>
              <a:ea typeface="Average"/>
              <a:cs typeface="Average"/>
              <a:sym typeface="Average"/>
            </a:endParaRPr>
          </a:p>
        </p:txBody>
      </p:sp>
      <p:pic>
        <p:nvPicPr>
          <p:cNvPr id="110" name="Google Shape;110;g333357119d0_0_0"/>
          <p:cNvPicPr preferRelativeResize="0"/>
          <p:nvPr/>
        </p:nvPicPr>
        <p:blipFill>
          <a:blip r:embed="rId3">
            <a:alphaModFix/>
          </a:blip>
          <a:stretch>
            <a:fillRect/>
          </a:stretch>
        </p:blipFill>
        <p:spPr>
          <a:xfrm>
            <a:off x="2021450" y="1099875"/>
            <a:ext cx="1596101" cy="1596101"/>
          </a:xfrm>
          <a:prstGeom prst="rect">
            <a:avLst/>
          </a:prstGeom>
          <a:noFill/>
          <a:ln>
            <a:noFill/>
          </a:ln>
        </p:spPr>
      </p:pic>
      <p:pic>
        <p:nvPicPr>
          <p:cNvPr id="111" name="Google Shape;111;g333357119d0_0_0"/>
          <p:cNvPicPr preferRelativeResize="0"/>
          <p:nvPr/>
        </p:nvPicPr>
        <p:blipFill rotWithShape="1">
          <a:blip r:embed="rId4">
            <a:alphaModFix/>
          </a:blip>
          <a:srcRect r="16310" b="19555"/>
          <a:stretch/>
        </p:blipFill>
        <p:spPr>
          <a:xfrm>
            <a:off x="5249546" y="1115025"/>
            <a:ext cx="1446357" cy="1596100"/>
          </a:xfrm>
          <a:prstGeom prst="rect">
            <a:avLst/>
          </a:prstGeom>
          <a:noFill/>
          <a:ln>
            <a:noFill/>
          </a:ln>
        </p:spPr>
      </p:pic>
      <p:pic>
        <p:nvPicPr>
          <p:cNvPr id="112" name="Google Shape;112;g333357119d0_0_0"/>
          <p:cNvPicPr preferRelativeResize="0"/>
          <p:nvPr/>
        </p:nvPicPr>
        <p:blipFill>
          <a:blip r:embed="rId5">
            <a:alphaModFix/>
          </a:blip>
          <a:stretch>
            <a:fillRect/>
          </a:stretch>
        </p:blipFill>
        <p:spPr>
          <a:xfrm>
            <a:off x="8581537" y="1163864"/>
            <a:ext cx="1316536" cy="1644149"/>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4"/>
          <p:cNvSpPr/>
          <p:nvPr/>
        </p:nvSpPr>
        <p:spPr>
          <a:xfrm>
            <a:off x="6176435" y="3050093"/>
            <a:ext cx="2846917" cy="3457033"/>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72000" tIns="45700" rIns="72000" bIns="45700" anchor="t" anchorCtr="0">
            <a:noAutofit/>
          </a:bodyPr>
          <a:lstStyle/>
          <a:p>
            <a:pPr marL="0" marR="0" lvl="1" indent="0" algn="l" rtl="0">
              <a:spcBef>
                <a:spcPts val="300"/>
              </a:spcBef>
              <a:spcAft>
                <a:spcPts val="0"/>
              </a:spcAft>
              <a:buClr>
                <a:schemeClr val="dk1"/>
              </a:buClr>
              <a:buSzPts val="1100"/>
              <a:buFont typeface="Arial"/>
              <a:buNone/>
            </a:pPr>
            <a:r>
              <a:rPr lang="en-US" sz="1100" dirty="0">
                <a:solidFill>
                  <a:schemeClr val="dk1"/>
                </a:solidFill>
              </a:rPr>
              <a:t>Task No. 35 – Payment Processing Might be delayed due to integration issues with third-party payment gateways, which could impact the start of Task No. 37 – Secure Escrow System</a:t>
            </a:r>
            <a:endParaRPr sz="1100" dirty="0">
              <a:solidFill>
                <a:schemeClr val="dk1"/>
              </a:solidFill>
            </a:endParaRPr>
          </a:p>
          <a:p>
            <a:pPr marL="0" marR="0" lvl="1" indent="0" algn="l" rtl="0">
              <a:spcBef>
                <a:spcPts val="300"/>
              </a:spcBef>
              <a:spcAft>
                <a:spcPts val="0"/>
              </a:spcAft>
              <a:buClr>
                <a:schemeClr val="dk1"/>
              </a:buClr>
              <a:buSzPts val="1100"/>
              <a:buFont typeface="Arial"/>
              <a:buNone/>
            </a:pPr>
            <a:r>
              <a:rPr lang="en-US" sz="1100" dirty="0">
                <a:solidFill>
                  <a:schemeClr val="dk1"/>
                </a:solidFill>
              </a:rPr>
              <a:t>M1: Select a payment gateway with strong API support and conduct early integration testing.</a:t>
            </a:r>
          </a:p>
          <a:p>
            <a:pPr marL="0" marR="0" lvl="1" indent="0" algn="l" rtl="0">
              <a:spcBef>
                <a:spcPts val="300"/>
              </a:spcBef>
              <a:spcAft>
                <a:spcPts val="0"/>
              </a:spcAft>
              <a:buClr>
                <a:schemeClr val="dk1"/>
              </a:buClr>
              <a:buSzPts val="1100"/>
              <a:buFont typeface="Arial"/>
              <a:buNone/>
            </a:pPr>
            <a:endParaRPr lang="en-US" sz="1200" dirty="0">
              <a:solidFill>
                <a:schemeClr val="dk1"/>
              </a:solidFill>
            </a:endParaRPr>
          </a:p>
          <a:p>
            <a:pPr marL="0" marR="0" lvl="1" indent="0" algn="l" rtl="0">
              <a:spcBef>
                <a:spcPts val="300"/>
              </a:spcBef>
              <a:spcAft>
                <a:spcPts val="0"/>
              </a:spcAft>
              <a:buClr>
                <a:schemeClr val="dk1"/>
              </a:buClr>
              <a:buSzPts val="1100"/>
              <a:buFont typeface="Arial"/>
              <a:buNone/>
            </a:pPr>
            <a:r>
              <a:rPr lang="en-US" sz="1100" dirty="0">
                <a:solidFill>
                  <a:schemeClr val="dk1"/>
                </a:solidFill>
              </a:rPr>
              <a:t>M2 :Implement a sandbox environment for testing transactions before live deployment.</a:t>
            </a:r>
            <a:endParaRPr sz="1100" dirty="0">
              <a:solidFill>
                <a:schemeClr val="dk1"/>
              </a:solidFill>
            </a:endParaRPr>
          </a:p>
        </p:txBody>
      </p:sp>
      <p:sp>
        <p:nvSpPr>
          <p:cNvPr id="133" name="Google Shape;133;p4"/>
          <p:cNvSpPr/>
          <p:nvPr/>
        </p:nvSpPr>
        <p:spPr>
          <a:xfrm>
            <a:off x="3168650" y="3051937"/>
            <a:ext cx="2846917" cy="3457033"/>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72000" tIns="45700" rIns="72000" bIns="45700" anchor="t" anchorCtr="0">
            <a:noAutofit/>
          </a:bodyPr>
          <a:lstStyle/>
          <a:p>
            <a:pPr marL="0" lvl="0" indent="0" algn="l" rtl="0">
              <a:lnSpc>
                <a:spcPct val="115000"/>
              </a:lnSpc>
              <a:spcBef>
                <a:spcPts val="0"/>
              </a:spcBef>
              <a:spcAft>
                <a:spcPts val="0"/>
              </a:spcAft>
              <a:buClr>
                <a:schemeClr val="dk1"/>
              </a:buClr>
              <a:buSzPts val="1100"/>
              <a:buFont typeface="Arial"/>
              <a:buNone/>
            </a:pPr>
            <a:r>
              <a:rPr lang="en-US" sz="1200">
                <a:solidFill>
                  <a:schemeClr val="dk1"/>
                </a:solidFill>
              </a:rPr>
              <a:t>•Finalize stakeholder template - Mar 7</a:t>
            </a:r>
            <a:endParaRPr sz="120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US" sz="1200">
                <a:solidFill>
                  <a:schemeClr val="dk1"/>
                </a:solidFill>
              </a:rPr>
              <a:t>•Start gathering frontend requirements - Mar 8</a:t>
            </a:r>
            <a:endParaRPr sz="1200">
              <a:solidFill>
                <a:schemeClr val="dk1"/>
              </a:solidFill>
            </a:endParaRPr>
          </a:p>
          <a:p>
            <a:pPr marL="0" lvl="0" indent="0" algn="l" rtl="0">
              <a:lnSpc>
                <a:spcPct val="115000"/>
              </a:lnSpc>
              <a:spcBef>
                <a:spcPts val="0"/>
              </a:spcBef>
              <a:spcAft>
                <a:spcPts val="0"/>
              </a:spcAft>
              <a:buClr>
                <a:schemeClr val="dk1"/>
              </a:buClr>
              <a:buSzPts val="1100"/>
              <a:buFont typeface="Arial"/>
              <a:buNone/>
            </a:pPr>
            <a:endParaRPr sz="1200">
              <a:solidFill>
                <a:schemeClr val="dk1"/>
              </a:solidFill>
            </a:endParaRPr>
          </a:p>
          <a:p>
            <a:pPr marL="0" lvl="0" indent="0" algn="l" rtl="0">
              <a:lnSpc>
                <a:spcPct val="115000"/>
              </a:lnSpc>
              <a:spcBef>
                <a:spcPts val="300"/>
              </a:spcBef>
              <a:spcAft>
                <a:spcPts val="0"/>
              </a:spcAft>
              <a:buClr>
                <a:schemeClr val="dk1"/>
              </a:buClr>
              <a:buSzPts val="1100"/>
              <a:buFont typeface="Arial"/>
              <a:buNone/>
            </a:pPr>
            <a:endParaRPr sz="1200">
              <a:solidFill>
                <a:schemeClr val="dk1"/>
              </a:solidFill>
            </a:endParaRPr>
          </a:p>
          <a:p>
            <a:pPr marL="457200" marR="0" lvl="0" indent="0" algn="l" rtl="0">
              <a:spcBef>
                <a:spcPts val="0"/>
              </a:spcBef>
              <a:spcAft>
                <a:spcPts val="0"/>
              </a:spcAft>
              <a:buNone/>
            </a:pPr>
            <a:endParaRPr sz="1200">
              <a:solidFill>
                <a:schemeClr val="dk1"/>
              </a:solidFill>
            </a:endParaRPr>
          </a:p>
          <a:p>
            <a:pPr marL="0" marR="0" lvl="0" indent="0" algn="l" rtl="0">
              <a:spcBef>
                <a:spcPts val="300"/>
              </a:spcBef>
              <a:spcAft>
                <a:spcPts val="0"/>
              </a:spcAft>
              <a:buNone/>
            </a:pPr>
            <a:endParaRPr sz="1200" b="0" i="0" u="none" strike="noStrike" cap="none">
              <a:solidFill>
                <a:schemeClr val="dk1"/>
              </a:solidFill>
              <a:latin typeface="Arial"/>
              <a:ea typeface="Arial"/>
              <a:cs typeface="Arial"/>
              <a:sym typeface="Arial"/>
            </a:endParaRPr>
          </a:p>
        </p:txBody>
      </p:sp>
      <p:sp>
        <p:nvSpPr>
          <p:cNvPr id="134" name="Google Shape;134;p4"/>
          <p:cNvSpPr/>
          <p:nvPr/>
        </p:nvSpPr>
        <p:spPr>
          <a:xfrm>
            <a:off x="158751" y="1271524"/>
            <a:ext cx="11802533" cy="1459210"/>
          </a:xfrm>
          <a:prstGeom prst="rect">
            <a:avLst/>
          </a:prstGeom>
          <a:solidFill>
            <a:srgbClr val="FFFFFF"/>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200" b="0" i="0" u="none" strike="noStrike" cap="none">
              <a:solidFill>
                <a:schemeClr val="dk1"/>
              </a:solidFill>
              <a:latin typeface="Arial"/>
              <a:ea typeface="Arial"/>
              <a:cs typeface="Arial"/>
              <a:sym typeface="Arial"/>
            </a:endParaRPr>
          </a:p>
        </p:txBody>
      </p:sp>
      <p:sp>
        <p:nvSpPr>
          <p:cNvPr id="135" name="Google Shape;135;p4"/>
          <p:cNvSpPr txBox="1">
            <a:spLocks noGrp="1"/>
          </p:cNvSpPr>
          <p:nvPr>
            <p:ph type="title" idx="4294967295"/>
          </p:nvPr>
        </p:nvSpPr>
        <p:spPr>
          <a:xfrm>
            <a:off x="179917" y="0"/>
            <a:ext cx="11760200" cy="981010"/>
          </a:xfrm>
          <a:prstGeom prst="rect">
            <a:avLst/>
          </a:prstGeom>
          <a:noFill/>
          <a:ln>
            <a:noFill/>
          </a:ln>
        </p:spPr>
        <p:txBody>
          <a:bodyPr spcFirstLastPara="1" wrap="square" lIns="72000" tIns="0" rIns="72000" bIns="0" anchor="ctr" anchorCtr="0">
            <a:noAutofit/>
          </a:bodyPr>
          <a:lstStyle/>
          <a:p>
            <a:pPr marL="0" lvl="0" indent="0" algn="l" rtl="0">
              <a:lnSpc>
                <a:spcPct val="75000"/>
              </a:lnSpc>
              <a:spcBef>
                <a:spcPts val="0"/>
              </a:spcBef>
              <a:spcAft>
                <a:spcPts val="0"/>
              </a:spcAft>
              <a:buNone/>
            </a:pPr>
            <a:r>
              <a:rPr lang="en-US" sz="3600"/>
              <a:t>SmartBid Auction Platform</a:t>
            </a:r>
            <a:endParaRPr/>
          </a:p>
        </p:txBody>
      </p:sp>
      <p:sp>
        <p:nvSpPr>
          <p:cNvPr id="136" name="Google Shape;136;p4"/>
          <p:cNvSpPr/>
          <p:nvPr/>
        </p:nvSpPr>
        <p:spPr>
          <a:xfrm>
            <a:off x="158751" y="981010"/>
            <a:ext cx="11802533" cy="381000"/>
          </a:xfrm>
          <a:prstGeom prst="rect">
            <a:avLst/>
          </a:prstGeom>
          <a:solidFill>
            <a:srgbClr val="002060"/>
          </a:solidFill>
          <a:ln w="12700" cap="flat" cmpd="sng">
            <a:solidFill>
              <a:schemeClr val="dk1"/>
            </a:solidFill>
            <a:prstDash val="solid"/>
            <a:miter lim="800000"/>
            <a:headEnd type="none" w="sm" len="sm"/>
            <a:tailEnd type="none" w="sm" len="sm"/>
          </a:ln>
        </p:spPr>
        <p:txBody>
          <a:bodyPr spcFirstLastPara="1" wrap="square" lIns="92075" tIns="82550" rIns="92075" bIns="82550" anchor="ctr" anchorCtr="0">
            <a:noAutofit/>
          </a:bodyPr>
          <a:lstStyle/>
          <a:p>
            <a:pPr marL="0" marR="0" lvl="0" indent="0" algn="l" rtl="0">
              <a:spcBef>
                <a:spcPts val="0"/>
              </a:spcBef>
              <a:spcAft>
                <a:spcPts val="0"/>
              </a:spcAft>
              <a:buNone/>
            </a:pPr>
            <a:r>
              <a:rPr lang="en-US" sz="1300" b="1" i="0" u="none" strike="noStrike" cap="none">
                <a:solidFill>
                  <a:srgbClr val="FFFFFF"/>
                </a:solidFill>
                <a:latin typeface="Arial"/>
                <a:ea typeface="Arial"/>
                <a:cs typeface="Arial"/>
                <a:sym typeface="Arial"/>
              </a:rPr>
              <a:t>Summary						Project Status			Financial Status</a:t>
            </a:r>
            <a:endParaRPr/>
          </a:p>
        </p:txBody>
      </p:sp>
      <p:sp>
        <p:nvSpPr>
          <p:cNvPr id="137" name="Google Shape;137;p4"/>
          <p:cNvSpPr txBox="1"/>
          <p:nvPr/>
        </p:nvSpPr>
        <p:spPr>
          <a:xfrm>
            <a:off x="169333" y="1369949"/>
            <a:ext cx="5097600" cy="769500"/>
          </a:xfrm>
          <a:prstGeom prst="rect">
            <a:avLst/>
          </a:prstGeom>
          <a:noFill/>
          <a:ln>
            <a:noFill/>
          </a:ln>
        </p:spPr>
        <p:txBody>
          <a:bodyPr spcFirstLastPara="1" wrap="square" lIns="72000" tIns="45700" rIns="72000" bIns="45700" anchor="t" anchorCtr="0">
            <a:spAutoFit/>
          </a:bodyPr>
          <a:lstStyle/>
          <a:p>
            <a:pPr marL="0" marR="0" lvl="0" indent="0" algn="l" rtl="0">
              <a:spcBef>
                <a:spcPts val="0"/>
              </a:spcBef>
              <a:spcAft>
                <a:spcPts val="0"/>
              </a:spcAft>
              <a:buNone/>
            </a:pPr>
            <a:r>
              <a:rPr lang="en-US" sz="1100" b="1">
                <a:solidFill>
                  <a:schemeClr val="dk1"/>
                </a:solidFill>
              </a:rPr>
              <a:t>SmartBid Auction Platform</a:t>
            </a:r>
            <a:r>
              <a:rPr lang="en-US" sz="1100">
                <a:solidFill>
                  <a:schemeClr val="dk1"/>
                </a:solidFill>
              </a:rPr>
              <a:t> is an advanced bidding system designed to optimize online auctions, particularly for businesses and procurement processes. It uses </a:t>
            </a:r>
            <a:r>
              <a:rPr lang="en-US" sz="1100" b="1">
                <a:solidFill>
                  <a:schemeClr val="dk1"/>
                </a:solidFill>
              </a:rPr>
              <a:t>AI-powered automation, real-time analytics, and competitive bidding strategies</a:t>
            </a:r>
            <a:r>
              <a:rPr lang="en-US" sz="1100">
                <a:solidFill>
                  <a:schemeClr val="dk1"/>
                </a:solidFill>
              </a:rPr>
              <a:t> to enhance efficiency and transparency</a:t>
            </a:r>
            <a:endParaRPr/>
          </a:p>
        </p:txBody>
      </p:sp>
      <p:sp>
        <p:nvSpPr>
          <p:cNvPr id="138" name="Google Shape;138;p4"/>
          <p:cNvSpPr/>
          <p:nvPr/>
        </p:nvSpPr>
        <p:spPr>
          <a:xfrm>
            <a:off x="146051" y="2833207"/>
            <a:ext cx="2844800" cy="161684"/>
          </a:xfrm>
          <a:prstGeom prst="rect">
            <a:avLst/>
          </a:prstGeom>
          <a:solidFill>
            <a:srgbClr val="00FF00"/>
          </a:solidFill>
          <a:ln w="12700" cap="flat" cmpd="sng">
            <a:solidFill>
              <a:schemeClr val="dk1"/>
            </a:solidFill>
            <a:prstDash val="solid"/>
            <a:miter lim="800000"/>
            <a:headEnd type="none" w="sm" len="sm"/>
            <a:tailEnd type="none" w="sm" len="sm"/>
          </a:ln>
        </p:spPr>
        <p:txBody>
          <a:bodyPr spcFirstLastPara="1" wrap="square" lIns="92075" tIns="82550" rIns="92075" bIns="82550" anchor="ctr" anchorCtr="0">
            <a:noAutofit/>
          </a:bodyPr>
          <a:lstStyle/>
          <a:p>
            <a:pPr marL="0" marR="0" lvl="0" indent="0" algn="l" rtl="0">
              <a:spcBef>
                <a:spcPts val="0"/>
              </a:spcBef>
              <a:spcAft>
                <a:spcPts val="0"/>
              </a:spcAft>
              <a:buNone/>
            </a:pPr>
            <a:r>
              <a:rPr lang="en-US" sz="1300" b="1" i="0" u="none" strike="noStrike" cap="none">
                <a:solidFill>
                  <a:srgbClr val="000000"/>
                </a:solidFill>
                <a:latin typeface="Arial"/>
                <a:ea typeface="Arial"/>
                <a:cs typeface="Arial"/>
                <a:sym typeface="Arial"/>
              </a:rPr>
              <a:t>Key Achievements</a:t>
            </a:r>
            <a:endParaRPr/>
          </a:p>
        </p:txBody>
      </p:sp>
      <p:sp>
        <p:nvSpPr>
          <p:cNvPr id="139" name="Google Shape;139;p4"/>
          <p:cNvSpPr/>
          <p:nvPr/>
        </p:nvSpPr>
        <p:spPr>
          <a:xfrm>
            <a:off x="156634" y="3050093"/>
            <a:ext cx="2846917" cy="3457033"/>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72000" tIns="45700" rIns="72000" bIns="45700" anchor="t" anchorCtr="0">
            <a:noAutofit/>
          </a:bodyPr>
          <a:lstStyle/>
          <a:p>
            <a:pPr marL="0" lvl="0" indent="0" algn="l" rtl="0">
              <a:lnSpc>
                <a:spcPct val="115000"/>
              </a:lnSpc>
              <a:spcBef>
                <a:spcPts val="0"/>
              </a:spcBef>
              <a:spcAft>
                <a:spcPts val="0"/>
              </a:spcAft>
              <a:buClr>
                <a:schemeClr val="dk1"/>
              </a:buClr>
              <a:buSzPts val="1100"/>
              <a:buFont typeface="Arial"/>
              <a:buNone/>
            </a:pPr>
            <a:r>
              <a:rPr lang="en-US" sz="1200">
                <a:solidFill>
                  <a:schemeClr val="dk1"/>
                </a:solidFill>
              </a:rPr>
              <a:t>•Completed SOW – Mar 3</a:t>
            </a:r>
            <a:endParaRPr sz="1200">
              <a:solidFill>
                <a:schemeClr val="dk1"/>
              </a:solidFill>
            </a:endParaRPr>
          </a:p>
          <a:p>
            <a:pPr marL="0" lvl="0" indent="0" algn="l" rtl="0">
              <a:lnSpc>
                <a:spcPct val="115000"/>
              </a:lnSpc>
              <a:spcBef>
                <a:spcPts val="300"/>
              </a:spcBef>
              <a:spcAft>
                <a:spcPts val="0"/>
              </a:spcAft>
              <a:buClr>
                <a:schemeClr val="dk1"/>
              </a:buClr>
              <a:buSzPts val="1100"/>
              <a:buFont typeface="Arial"/>
              <a:buNone/>
            </a:pPr>
            <a:endParaRPr sz="1200">
              <a:solidFill>
                <a:schemeClr val="dk1"/>
              </a:solidFill>
            </a:endParaRPr>
          </a:p>
          <a:p>
            <a:pPr marL="0" lvl="0" indent="0" algn="l" rtl="0">
              <a:lnSpc>
                <a:spcPct val="115000"/>
              </a:lnSpc>
              <a:spcBef>
                <a:spcPts val="300"/>
              </a:spcBef>
              <a:spcAft>
                <a:spcPts val="0"/>
              </a:spcAft>
              <a:buClr>
                <a:schemeClr val="dk1"/>
              </a:buClr>
              <a:buSzPts val="1100"/>
              <a:buFont typeface="Arial"/>
              <a:buNone/>
            </a:pPr>
            <a:r>
              <a:rPr lang="en-US" sz="1200">
                <a:solidFill>
                  <a:schemeClr val="dk1"/>
                </a:solidFill>
              </a:rPr>
              <a:t>•Completed documenting stakeholders objectives – Mar 6</a:t>
            </a:r>
            <a:endParaRPr sz="1200">
              <a:solidFill>
                <a:schemeClr val="dk1"/>
              </a:solidFill>
            </a:endParaRPr>
          </a:p>
          <a:p>
            <a:pPr marL="0" lvl="0" indent="0" algn="l" rtl="0">
              <a:lnSpc>
                <a:spcPct val="115000"/>
              </a:lnSpc>
              <a:spcBef>
                <a:spcPts val="0"/>
              </a:spcBef>
              <a:spcAft>
                <a:spcPts val="0"/>
              </a:spcAft>
              <a:buClr>
                <a:schemeClr val="dk1"/>
              </a:buClr>
              <a:buSzPts val="1100"/>
              <a:buFont typeface="Arial"/>
              <a:buNone/>
            </a:pPr>
            <a:endParaRPr sz="2000" baseline="30000">
              <a:solidFill>
                <a:schemeClr val="dk1"/>
              </a:solidFill>
            </a:endParaRPr>
          </a:p>
          <a:p>
            <a:pPr marL="0" lvl="0" indent="0" algn="l" rtl="0">
              <a:lnSpc>
                <a:spcPct val="115000"/>
              </a:lnSpc>
              <a:spcBef>
                <a:spcPts val="300"/>
              </a:spcBef>
              <a:spcAft>
                <a:spcPts val="0"/>
              </a:spcAft>
              <a:buClr>
                <a:schemeClr val="dk1"/>
              </a:buClr>
              <a:buSzPts val="1100"/>
              <a:buFont typeface="Arial"/>
              <a:buNone/>
            </a:pPr>
            <a:endParaRPr sz="1200">
              <a:solidFill>
                <a:schemeClr val="dk1"/>
              </a:solidFill>
            </a:endParaRPr>
          </a:p>
          <a:p>
            <a:pPr marL="0" marR="0" lvl="0" indent="0" algn="l" rtl="0">
              <a:spcBef>
                <a:spcPts val="300"/>
              </a:spcBef>
              <a:spcAft>
                <a:spcPts val="0"/>
              </a:spcAft>
              <a:buNone/>
            </a:pPr>
            <a:r>
              <a:rPr lang="en-US" sz="1200" b="0" i="0" u="none" strike="noStrike" cap="none">
                <a:solidFill>
                  <a:schemeClr val="dk1"/>
                </a:solidFill>
                <a:latin typeface="Arial"/>
                <a:ea typeface="Arial"/>
                <a:cs typeface="Arial"/>
                <a:sym typeface="Arial"/>
              </a:rPr>
              <a:t>           </a:t>
            </a:r>
            <a:endParaRPr sz="800" b="0" i="1" u="none" strike="noStrike" cap="none">
              <a:solidFill>
                <a:schemeClr val="dk1"/>
              </a:solidFill>
              <a:latin typeface="Arial"/>
              <a:ea typeface="Arial"/>
              <a:cs typeface="Arial"/>
              <a:sym typeface="Arial"/>
            </a:endParaRPr>
          </a:p>
          <a:p>
            <a:pPr marL="0" marR="0" lvl="0" indent="0" algn="l" rtl="0">
              <a:spcBef>
                <a:spcPts val="300"/>
              </a:spcBef>
              <a:spcAft>
                <a:spcPts val="0"/>
              </a:spcAft>
              <a:buNone/>
            </a:pPr>
            <a:r>
              <a:rPr lang="en-US" sz="1200" b="0" i="0" u="none" strike="noStrike" cap="none">
                <a:solidFill>
                  <a:schemeClr val="dk1"/>
                </a:solidFill>
                <a:latin typeface="Arial"/>
                <a:ea typeface="Arial"/>
                <a:cs typeface="Arial"/>
                <a:sym typeface="Arial"/>
              </a:rPr>
              <a:t> </a:t>
            </a:r>
            <a:endParaRPr/>
          </a:p>
          <a:p>
            <a:pPr marL="171450" marR="0" lvl="0" indent="-95250" algn="l" rtl="0">
              <a:spcBef>
                <a:spcPts val="300"/>
              </a:spcBef>
              <a:spcAft>
                <a:spcPts val="0"/>
              </a:spcAft>
              <a:buClr>
                <a:schemeClr val="dk1"/>
              </a:buClr>
              <a:buSzPts val="1200"/>
              <a:buFont typeface="Arial"/>
              <a:buNone/>
            </a:pPr>
            <a:endParaRPr sz="1200" b="0" i="0" u="none" strike="noStrike" cap="none">
              <a:solidFill>
                <a:schemeClr val="dk1"/>
              </a:solidFill>
              <a:latin typeface="Arial"/>
              <a:ea typeface="Arial"/>
              <a:cs typeface="Arial"/>
              <a:sym typeface="Arial"/>
            </a:endParaRPr>
          </a:p>
          <a:p>
            <a:pPr marL="0" marR="0" lvl="0" indent="0" algn="l" rtl="0">
              <a:spcBef>
                <a:spcPts val="300"/>
              </a:spcBef>
              <a:spcAft>
                <a:spcPts val="0"/>
              </a:spcAft>
              <a:buNone/>
            </a:pPr>
            <a:endParaRPr sz="1200" b="0" i="0" u="none" strike="noStrike" cap="none">
              <a:solidFill>
                <a:schemeClr val="dk1"/>
              </a:solidFill>
              <a:latin typeface="Arial"/>
              <a:ea typeface="Arial"/>
              <a:cs typeface="Arial"/>
              <a:sym typeface="Arial"/>
            </a:endParaRPr>
          </a:p>
          <a:p>
            <a:pPr marL="0" marR="0" lvl="0" indent="0" algn="l" rtl="0">
              <a:spcBef>
                <a:spcPts val="300"/>
              </a:spcBef>
              <a:spcAft>
                <a:spcPts val="0"/>
              </a:spcAft>
              <a:buNone/>
            </a:pPr>
            <a:endParaRPr sz="1200" b="0" i="0" u="none" strike="noStrike" cap="none">
              <a:solidFill>
                <a:schemeClr val="dk1"/>
              </a:solidFill>
              <a:latin typeface="Arial"/>
              <a:ea typeface="Arial"/>
              <a:cs typeface="Arial"/>
              <a:sym typeface="Arial"/>
            </a:endParaRPr>
          </a:p>
        </p:txBody>
      </p:sp>
      <p:sp>
        <p:nvSpPr>
          <p:cNvPr id="140" name="Google Shape;140;p4"/>
          <p:cNvSpPr/>
          <p:nvPr/>
        </p:nvSpPr>
        <p:spPr>
          <a:xfrm>
            <a:off x="3170767" y="2833207"/>
            <a:ext cx="2844800" cy="161684"/>
          </a:xfrm>
          <a:prstGeom prst="rect">
            <a:avLst/>
          </a:prstGeom>
          <a:solidFill>
            <a:srgbClr val="002060"/>
          </a:solidFill>
          <a:ln w="12700" cap="flat" cmpd="sng">
            <a:solidFill>
              <a:schemeClr val="dk1"/>
            </a:solidFill>
            <a:prstDash val="solid"/>
            <a:miter lim="800000"/>
            <a:headEnd type="none" w="sm" len="sm"/>
            <a:tailEnd type="none" w="sm" len="sm"/>
          </a:ln>
        </p:spPr>
        <p:txBody>
          <a:bodyPr spcFirstLastPara="1" wrap="square" lIns="92075" tIns="82550" rIns="92075" bIns="82550" anchor="ctr" anchorCtr="0">
            <a:noAutofit/>
          </a:bodyPr>
          <a:lstStyle/>
          <a:p>
            <a:pPr marL="0" marR="0" lvl="0" indent="0" algn="l" rtl="0">
              <a:spcBef>
                <a:spcPts val="0"/>
              </a:spcBef>
              <a:spcAft>
                <a:spcPts val="0"/>
              </a:spcAft>
              <a:buNone/>
            </a:pPr>
            <a:r>
              <a:rPr lang="en-US" sz="1300" b="1" i="0" u="none" strike="noStrike" cap="none">
                <a:solidFill>
                  <a:srgbClr val="FFFFFF"/>
                </a:solidFill>
                <a:latin typeface="Arial"/>
                <a:ea typeface="Arial"/>
                <a:cs typeface="Arial"/>
                <a:sym typeface="Arial"/>
              </a:rPr>
              <a:t>Planned Activities</a:t>
            </a:r>
            <a:endParaRPr/>
          </a:p>
        </p:txBody>
      </p:sp>
      <p:sp>
        <p:nvSpPr>
          <p:cNvPr id="141" name="Google Shape;141;p4"/>
          <p:cNvSpPr/>
          <p:nvPr/>
        </p:nvSpPr>
        <p:spPr>
          <a:xfrm>
            <a:off x="6193367" y="2833207"/>
            <a:ext cx="2844800" cy="161684"/>
          </a:xfrm>
          <a:prstGeom prst="rect">
            <a:avLst/>
          </a:prstGeom>
          <a:solidFill>
            <a:srgbClr val="FF0000"/>
          </a:solidFill>
          <a:ln w="12700" cap="flat" cmpd="sng">
            <a:solidFill>
              <a:schemeClr val="dk1"/>
            </a:solidFill>
            <a:prstDash val="solid"/>
            <a:miter lim="800000"/>
            <a:headEnd type="none" w="sm" len="sm"/>
            <a:tailEnd type="none" w="sm" len="sm"/>
          </a:ln>
        </p:spPr>
        <p:txBody>
          <a:bodyPr spcFirstLastPara="1" wrap="square" lIns="92075" tIns="82550" rIns="92075" bIns="82550" anchor="ctr" anchorCtr="0">
            <a:noAutofit/>
          </a:bodyPr>
          <a:lstStyle/>
          <a:p>
            <a:pPr marL="0" marR="0" lvl="0" indent="0" algn="l" rtl="0">
              <a:spcBef>
                <a:spcPts val="0"/>
              </a:spcBef>
              <a:spcAft>
                <a:spcPts val="0"/>
              </a:spcAft>
              <a:buNone/>
            </a:pPr>
            <a:r>
              <a:rPr lang="en-US" sz="1300" b="1" i="0" u="none" strike="noStrike" cap="none">
                <a:solidFill>
                  <a:srgbClr val="FFFFFF"/>
                </a:solidFill>
                <a:latin typeface="Arial"/>
                <a:ea typeface="Arial"/>
                <a:cs typeface="Arial"/>
                <a:sym typeface="Arial"/>
              </a:rPr>
              <a:t>Risks</a:t>
            </a:r>
            <a:endParaRPr/>
          </a:p>
        </p:txBody>
      </p:sp>
      <p:sp>
        <p:nvSpPr>
          <p:cNvPr id="142" name="Google Shape;142;p4"/>
          <p:cNvSpPr/>
          <p:nvPr/>
        </p:nvSpPr>
        <p:spPr>
          <a:xfrm>
            <a:off x="9152467" y="2818918"/>
            <a:ext cx="2844800" cy="175035"/>
          </a:xfrm>
          <a:prstGeom prst="rect">
            <a:avLst/>
          </a:prstGeom>
          <a:solidFill>
            <a:srgbClr val="0070C0"/>
          </a:solidFill>
          <a:ln w="12700" cap="flat" cmpd="sng">
            <a:solidFill>
              <a:schemeClr val="dk1"/>
            </a:solidFill>
            <a:prstDash val="solid"/>
            <a:miter lim="800000"/>
            <a:headEnd type="none" w="sm" len="sm"/>
            <a:tailEnd type="none" w="sm" len="sm"/>
          </a:ln>
        </p:spPr>
        <p:txBody>
          <a:bodyPr spcFirstLastPara="1" wrap="square" lIns="92075" tIns="82550" rIns="92075" bIns="82550" anchor="ctr" anchorCtr="0">
            <a:noAutofit/>
          </a:bodyPr>
          <a:lstStyle/>
          <a:p>
            <a:pPr marL="0" marR="0" lvl="0" indent="0" algn="l" rtl="0">
              <a:spcBef>
                <a:spcPts val="0"/>
              </a:spcBef>
              <a:spcAft>
                <a:spcPts val="0"/>
              </a:spcAft>
              <a:buNone/>
            </a:pPr>
            <a:r>
              <a:rPr lang="en-US" sz="1300" b="1" i="0" u="none" strike="noStrike" cap="none">
                <a:solidFill>
                  <a:srgbClr val="FFFFFF"/>
                </a:solidFill>
                <a:latin typeface="Arial"/>
                <a:ea typeface="Arial"/>
                <a:cs typeface="Arial"/>
                <a:sym typeface="Arial"/>
              </a:rPr>
              <a:t>Major Milestones</a:t>
            </a:r>
            <a:endParaRPr/>
          </a:p>
        </p:txBody>
      </p:sp>
      <p:sp>
        <p:nvSpPr>
          <p:cNvPr id="143" name="Google Shape;143;p4"/>
          <p:cNvSpPr/>
          <p:nvPr/>
        </p:nvSpPr>
        <p:spPr>
          <a:xfrm>
            <a:off x="9129183" y="3043647"/>
            <a:ext cx="2846917" cy="3457033"/>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72000" tIns="45700" rIns="72000" bIns="45700" anchor="t" anchorCtr="0">
            <a:noAutofit/>
          </a:bodyPr>
          <a:lstStyle/>
          <a:p>
            <a:pPr marL="0" lvl="0" indent="0" algn="l" rtl="0">
              <a:lnSpc>
                <a:spcPct val="115000"/>
              </a:lnSpc>
              <a:spcBef>
                <a:spcPts val="0"/>
              </a:spcBef>
              <a:spcAft>
                <a:spcPts val="0"/>
              </a:spcAft>
              <a:buClr>
                <a:schemeClr val="dk1"/>
              </a:buClr>
              <a:buSzPts val="1100"/>
              <a:buFont typeface="Arial"/>
              <a:buNone/>
            </a:pPr>
            <a:r>
              <a:rPr lang="en-US" sz="1200" dirty="0">
                <a:solidFill>
                  <a:schemeClr val="dk1"/>
                </a:solidFill>
              </a:rPr>
              <a:t>•SOW Signed</a:t>
            </a:r>
            <a:endParaRPr sz="1200" dirty="0">
              <a:solidFill>
                <a:schemeClr val="dk1"/>
              </a:solidFill>
            </a:endParaRPr>
          </a:p>
          <a:p>
            <a:pPr marL="0" lvl="0" indent="0" algn="l" rtl="0">
              <a:lnSpc>
                <a:spcPct val="115000"/>
              </a:lnSpc>
              <a:spcBef>
                <a:spcPts val="0"/>
              </a:spcBef>
              <a:spcAft>
                <a:spcPts val="0"/>
              </a:spcAft>
              <a:buClr>
                <a:schemeClr val="dk1"/>
              </a:buClr>
              <a:buSzPts val="1100"/>
              <a:buFont typeface="Arial"/>
              <a:buNone/>
            </a:pPr>
            <a:endParaRPr sz="2000" baseline="30000" dirty="0">
              <a:solidFill>
                <a:schemeClr val="dk1"/>
              </a:solidFill>
            </a:endParaRPr>
          </a:p>
          <a:p>
            <a:pPr marL="0" lvl="0" indent="0" algn="l" rtl="0">
              <a:lnSpc>
                <a:spcPct val="115000"/>
              </a:lnSpc>
              <a:spcBef>
                <a:spcPts val="300"/>
              </a:spcBef>
              <a:spcAft>
                <a:spcPts val="0"/>
              </a:spcAft>
              <a:buClr>
                <a:schemeClr val="dk1"/>
              </a:buClr>
              <a:buSzPts val="1100"/>
              <a:buFont typeface="Arial"/>
              <a:buNone/>
            </a:pPr>
            <a:r>
              <a:rPr lang="en-US" sz="1200" dirty="0">
                <a:solidFill>
                  <a:schemeClr val="dk1"/>
                </a:solidFill>
              </a:rPr>
              <a:t>•Complete requirements specification document -  Mar 11</a:t>
            </a:r>
            <a:endParaRPr sz="1200" dirty="0">
              <a:solidFill>
                <a:schemeClr val="dk1"/>
              </a:solidFill>
            </a:endParaRPr>
          </a:p>
          <a:p>
            <a:pPr marL="0" lvl="0" indent="0" algn="l" rtl="0">
              <a:lnSpc>
                <a:spcPct val="115000"/>
              </a:lnSpc>
              <a:spcBef>
                <a:spcPts val="300"/>
              </a:spcBef>
              <a:spcAft>
                <a:spcPts val="0"/>
              </a:spcAft>
              <a:buClr>
                <a:schemeClr val="dk1"/>
              </a:buClr>
              <a:buSzPts val="1100"/>
              <a:buFont typeface="Arial"/>
              <a:buNone/>
            </a:pPr>
            <a:r>
              <a:rPr lang="en-US" sz="1200" dirty="0">
                <a:solidFill>
                  <a:schemeClr val="dk1"/>
                </a:solidFill>
              </a:rPr>
              <a:t>•Complete coding-  July 23</a:t>
            </a:r>
            <a:endParaRPr sz="1200" dirty="0">
              <a:solidFill>
                <a:schemeClr val="dk1"/>
              </a:solidFill>
            </a:endParaRPr>
          </a:p>
          <a:p>
            <a:pPr marL="0" lvl="0" indent="0" algn="l" rtl="0">
              <a:lnSpc>
                <a:spcPct val="115000"/>
              </a:lnSpc>
              <a:spcBef>
                <a:spcPts val="300"/>
              </a:spcBef>
              <a:spcAft>
                <a:spcPts val="0"/>
              </a:spcAft>
              <a:buClr>
                <a:schemeClr val="dk1"/>
              </a:buClr>
              <a:buSzPts val="1100"/>
              <a:buFont typeface="Arial"/>
              <a:buNone/>
            </a:pPr>
            <a:r>
              <a:rPr lang="en-US" sz="1200" dirty="0">
                <a:solidFill>
                  <a:schemeClr val="dk1"/>
                </a:solidFill>
              </a:rPr>
              <a:t>•Code ready for testing-  July 24</a:t>
            </a:r>
            <a:endParaRPr sz="1200" dirty="0">
              <a:solidFill>
                <a:schemeClr val="dk1"/>
              </a:solidFill>
            </a:endParaRPr>
          </a:p>
          <a:p>
            <a:pPr marL="0" lvl="0" indent="0" algn="l" rtl="0">
              <a:lnSpc>
                <a:spcPct val="115000"/>
              </a:lnSpc>
              <a:spcBef>
                <a:spcPts val="300"/>
              </a:spcBef>
              <a:spcAft>
                <a:spcPts val="0"/>
              </a:spcAft>
              <a:buClr>
                <a:schemeClr val="dk1"/>
              </a:buClr>
              <a:buSzPts val="1100"/>
              <a:buFont typeface="Arial"/>
              <a:buNone/>
            </a:pPr>
            <a:r>
              <a:rPr lang="en-US" sz="1200" dirty="0">
                <a:solidFill>
                  <a:schemeClr val="dk1"/>
                </a:solidFill>
              </a:rPr>
              <a:t>•Complete Testing -Aug 27</a:t>
            </a:r>
            <a:endParaRPr sz="1200" dirty="0">
              <a:solidFill>
                <a:schemeClr val="dk1"/>
              </a:solidFill>
            </a:endParaRPr>
          </a:p>
          <a:p>
            <a:pPr marL="0" lvl="0" indent="0" algn="l" rtl="0">
              <a:lnSpc>
                <a:spcPct val="115000"/>
              </a:lnSpc>
              <a:spcBef>
                <a:spcPts val="300"/>
              </a:spcBef>
              <a:spcAft>
                <a:spcPts val="0"/>
              </a:spcAft>
              <a:buClr>
                <a:schemeClr val="dk1"/>
              </a:buClr>
              <a:buSzPts val="1100"/>
              <a:buFont typeface="Arial"/>
              <a:buNone/>
            </a:pPr>
            <a:r>
              <a:rPr lang="en-US" sz="1200" dirty="0">
                <a:solidFill>
                  <a:schemeClr val="dk1"/>
                </a:solidFill>
              </a:rPr>
              <a:t>deploy -Aug 29 </a:t>
            </a:r>
            <a:endParaRPr sz="1200" dirty="0">
              <a:solidFill>
                <a:schemeClr val="dk1"/>
              </a:solidFill>
            </a:endParaRPr>
          </a:p>
          <a:p>
            <a:pPr marL="0" marR="0" lvl="0" indent="0" algn="l" rtl="0">
              <a:spcBef>
                <a:spcPts val="300"/>
              </a:spcBef>
              <a:spcAft>
                <a:spcPts val="0"/>
              </a:spcAft>
              <a:buNone/>
            </a:pPr>
            <a:endParaRPr sz="1200" dirty="0">
              <a:solidFill>
                <a:schemeClr val="dk1"/>
              </a:solidFill>
            </a:endParaRPr>
          </a:p>
        </p:txBody>
      </p:sp>
      <p:sp>
        <p:nvSpPr>
          <p:cNvPr id="144" name="Google Shape;144;p4"/>
          <p:cNvSpPr/>
          <p:nvPr/>
        </p:nvSpPr>
        <p:spPr>
          <a:xfrm>
            <a:off x="5486999" y="1435860"/>
            <a:ext cx="3309529" cy="1107996"/>
          </a:xfrm>
          <a:prstGeom prst="rect">
            <a:avLst/>
          </a:prstGeom>
          <a:noFill/>
          <a:ln>
            <a:noFill/>
          </a:ln>
        </p:spPr>
        <p:txBody>
          <a:bodyPr spcFirstLastPara="1" wrap="square" lIns="91425" tIns="45700" rIns="91425" bIns="45700" anchor="t" anchorCtr="0">
            <a:spAutoFit/>
          </a:bodyPr>
          <a:lstStyle/>
          <a:p>
            <a:pPr marL="0" lvl="0" indent="0" algn="l" rtl="0">
              <a:lnSpc>
                <a:spcPct val="115000"/>
              </a:lnSpc>
              <a:spcBef>
                <a:spcPts val="0"/>
              </a:spcBef>
              <a:spcAft>
                <a:spcPts val="0"/>
              </a:spcAft>
              <a:buClr>
                <a:schemeClr val="dk1"/>
              </a:buClr>
              <a:buSzPts val="1100"/>
              <a:buFont typeface="Arial"/>
              <a:buNone/>
            </a:pPr>
            <a:r>
              <a:rPr lang="en-US" sz="1100">
                <a:solidFill>
                  <a:schemeClr val="dk1"/>
                </a:solidFill>
              </a:rPr>
              <a:t>Project has started gathering requirements for the stakeholder template after getting the SOW signed. Team is in a good spirit to start the next tasks.</a:t>
            </a:r>
            <a:endParaRPr sz="1100">
              <a:solidFill>
                <a:schemeClr val="dk1"/>
              </a:solidFill>
            </a:endParaRPr>
          </a:p>
          <a:p>
            <a:pPr marL="0" marR="0" lvl="0" indent="0" algn="l" rtl="0">
              <a:spcBef>
                <a:spcPts val="0"/>
              </a:spcBef>
              <a:spcAft>
                <a:spcPts val="0"/>
              </a:spcAft>
              <a:buClr>
                <a:srgbClr val="FF0000"/>
              </a:buClr>
              <a:buSzPts val="1100"/>
              <a:buFont typeface="Arial"/>
              <a:buNone/>
            </a:pPr>
            <a:endParaRPr sz="1100">
              <a:solidFill>
                <a:schemeClr val="dk1"/>
              </a:solidFill>
            </a:endParaRPr>
          </a:p>
        </p:txBody>
      </p:sp>
      <p:cxnSp>
        <p:nvCxnSpPr>
          <p:cNvPr id="145" name="Google Shape;145;p4"/>
          <p:cNvCxnSpPr/>
          <p:nvPr/>
        </p:nvCxnSpPr>
        <p:spPr>
          <a:xfrm rot="10800000">
            <a:off x="5376969" y="1362010"/>
            <a:ext cx="0" cy="1371899"/>
          </a:xfrm>
          <a:prstGeom prst="straightConnector1">
            <a:avLst/>
          </a:prstGeom>
          <a:noFill/>
          <a:ln w="12700" cap="flat" cmpd="sng">
            <a:solidFill>
              <a:schemeClr val="dk1"/>
            </a:solidFill>
            <a:prstDash val="solid"/>
            <a:round/>
            <a:headEnd type="none" w="med" len="med"/>
            <a:tailEnd type="none" w="med" len="med"/>
          </a:ln>
        </p:spPr>
      </p:cxnSp>
      <p:sp>
        <p:nvSpPr>
          <p:cNvPr id="146" name="Google Shape;146;p4"/>
          <p:cNvSpPr/>
          <p:nvPr/>
        </p:nvSpPr>
        <p:spPr>
          <a:xfrm>
            <a:off x="7291206" y="579698"/>
            <a:ext cx="477667" cy="260514"/>
          </a:xfrm>
          <a:prstGeom prst="ellipse">
            <a:avLst/>
          </a:prstGeom>
          <a:solidFill>
            <a:srgbClr val="FFC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000" b="0" i="0" u="none" strike="noStrike" cap="none">
              <a:solidFill>
                <a:schemeClr val="dk1"/>
              </a:solidFill>
              <a:highlight>
                <a:srgbClr val="FFFF00"/>
              </a:highlight>
              <a:latin typeface="Arial"/>
              <a:ea typeface="Arial"/>
              <a:cs typeface="Arial"/>
              <a:sym typeface="Arial"/>
            </a:endParaRPr>
          </a:p>
        </p:txBody>
      </p:sp>
      <p:sp>
        <p:nvSpPr>
          <p:cNvPr id="147" name="Google Shape;147;p4"/>
          <p:cNvSpPr txBox="1"/>
          <p:nvPr/>
        </p:nvSpPr>
        <p:spPr>
          <a:xfrm>
            <a:off x="7919499" y="479122"/>
            <a:ext cx="3449908"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b="0" i="1" u="none" strike="noStrike" cap="none">
                <a:solidFill>
                  <a:schemeClr val="dk1"/>
                </a:solidFill>
                <a:latin typeface="Arial"/>
                <a:ea typeface="Arial"/>
                <a:cs typeface="Arial"/>
                <a:sym typeface="Arial"/>
              </a:rPr>
              <a:t>Project Status is </a:t>
            </a:r>
            <a:r>
              <a:rPr lang="en-US" sz="1200" b="0" i="1" u="none" strike="noStrike" cap="none">
                <a:solidFill>
                  <a:srgbClr val="FF0000"/>
                </a:solidFill>
                <a:latin typeface="Arial"/>
                <a:ea typeface="Arial"/>
                <a:cs typeface="Arial"/>
                <a:sym typeface="Arial"/>
              </a:rPr>
              <a:t>Yellow</a:t>
            </a:r>
            <a:endParaRPr sz="1200" b="0" i="1" u="none" strike="noStrike" cap="none">
              <a:solidFill>
                <a:schemeClr val="dk1"/>
              </a:solidFill>
              <a:latin typeface="Arial"/>
              <a:ea typeface="Arial"/>
              <a:cs typeface="Arial"/>
              <a:sym typeface="Arial"/>
            </a:endParaRPr>
          </a:p>
          <a:p>
            <a:pPr marL="0" marR="0" lvl="0" indent="0" algn="l" rtl="0">
              <a:spcBef>
                <a:spcPts val="0"/>
              </a:spcBef>
              <a:spcAft>
                <a:spcPts val="0"/>
              </a:spcAft>
              <a:buNone/>
            </a:pPr>
            <a:r>
              <a:rPr lang="en-US" sz="1200" b="0" i="1" u="none" strike="noStrike" cap="none">
                <a:solidFill>
                  <a:schemeClr val="dk1"/>
                </a:solidFill>
                <a:latin typeface="Arial"/>
                <a:ea typeface="Arial"/>
                <a:cs typeface="Arial"/>
                <a:sym typeface="Arial"/>
              </a:rPr>
              <a:t>Criteria to </a:t>
            </a:r>
            <a:r>
              <a:rPr lang="en-US" sz="1200" b="0" i="1" u="none" strike="noStrike" cap="none">
                <a:solidFill>
                  <a:srgbClr val="FF0000"/>
                </a:solidFill>
                <a:latin typeface="Arial"/>
                <a:ea typeface="Arial"/>
                <a:cs typeface="Arial"/>
                <a:sym typeface="Arial"/>
              </a:rPr>
              <a:t>Green resolve resource challenge</a:t>
            </a:r>
            <a:endParaRPr/>
          </a:p>
        </p:txBody>
      </p:sp>
      <p:cxnSp>
        <p:nvCxnSpPr>
          <p:cNvPr id="148" name="Google Shape;148;p4"/>
          <p:cNvCxnSpPr/>
          <p:nvPr/>
        </p:nvCxnSpPr>
        <p:spPr>
          <a:xfrm rot="10800000">
            <a:off x="8839110" y="1383045"/>
            <a:ext cx="0" cy="1371899"/>
          </a:xfrm>
          <a:prstGeom prst="straightConnector1">
            <a:avLst/>
          </a:prstGeom>
          <a:noFill/>
          <a:ln w="12700" cap="flat" cmpd="sng">
            <a:solidFill>
              <a:schemeClr val="dk1"/>
            </a:solidFill>
            <a:prstDash val="solid"/>
            <a:round/>
            <a:headEnd type="none" w="med" len="med"/>
            <a:tailEnd type="none" w="med" len="med"/>
          </a:ln>
        </p:spPr>
      </p:cxnSp>
      <p:sp>
        <p:nvSpPr>
          <p:cNvPr id="149" name="Google Shape;149;p4"/>
          <p:cNvSpPr/>
          <p:nvPr/>
        </p:nvSpPr>
        <p:spPr>
          <a:xfrm>
            <a:off x="8839110" y="1389649"/>
            <a:ext cx="3101007" cy="1166858"/>
          </a:xfrm>
          <a:prstGeom prst="rect">
            <a:avLst/>
          </a:prstGeom>
          <a:noFill/>
          <a:ln>
            <a:noFill/>
          </a:ln>
        </p:spPr>
        <p:txBody>
          <a:bodyPr spcFirstLastPara="1" wrap="square" lIns="91425" tIns="45700" rIns="91425" bIns="45700" anchor="t" anchorCtr="0">
            <a:spAutoFit/>
          </a:bodyPr>
          <a:lstStyle/>
          <a:p>
            <a:pPr marL="177800" marR="0" lvl="0" indent="-177800" algn="l" rtl="0">
              <a:lnSpc>
                <a:spcPct val="90000"/>
              </a:lnSpc>
              <a:spcBef>
                <a:spcPts val="0"/>
              </a:spcBef>
              <a:spcAft>
                <a:spcPts val="0"/>
              </a:spcAft>
              <a:buClr>
                <a:srgbClr val="58585A"/>
              </a:buClr>
              <a:buSzPts val="1050"/>
              <a:buFont typeface="Noto Sans Symbols"/>
              <a:buChar char="⮚"/>
            </a:pPr>
            <a:r>
              <a:rPr lang="en-US" sz="1050" b="0" i="0" u="none" strike="noStrike" cap="none">
                <a:solidFill>
                  <a:srgbClr val="58585A"/>
                </a:solidFill>
                <a:latin typeface="Arial"/>
                <a:ea typeface="Arial"/>
                <a:cs typeface="Arial"/>
                <a:sym typeface="Arial"/>
              </a:rPr>
              <a:t>Contract Price: $</a:t>
            </a:r>
            <a:r>
              <a:rPr lang="en-US" sz="1050" b="0" i="0" u="none" strike="noStrike" cap="none">
                <a:solidFill>
                  <a:srgbClr val="FF0000"/>
                </a:solidFill>
                <a:latin typeface="Arial"/>
                <a:ea typeface="Arial"/>
                <a:cs typeface="Arial"/>
                <a:sym typeface="Arial"/>
              </a:rPr>
              <a:t> </a:t>
            </a:r>
            <a:r>
              <a:rPr lang="en-US" sz="1050">
                <a:solidFill>
                  <a:schemeClr val="dk1"/>
                </a:solidFill>
              </a:rPr>
              <a:t>1.5M</a:t>
            </a:r>
            <a:endParaRPr sz="1050" b="0" i="0" u="none" strike="noStrike" cap="none">
              <a:solidFill>
                <a:schemeClr val="dk1"/>
              </a:solidFill>
              <a:latin typeface="Arial"/>
              <a:ea typeface="Arial"/>
              <a:cs typeface="Arial"/>
              <a:sym typeface="Arial"/>
            </a:endParaRPr>
          </a:p>
          <a:p>
            <a:pPr marL="177800" marR="0" lvl="0" indent="-177800" algn="l" rtl="0">
              <a:lnSpc>
                <a:spcPct val="90000"/>
              </a:lnSpc>
              <a:spcBef>
                <a:spcPts val="263"/>
              </a:spcBef>
              <a:spcAft>
                <a:spcPts val="0"/>
              </a:spcAft>
              <a:buClr>
                <a:srgbClr val="58585A"/>
              </a:buClr>
              <a:buSzPts val="1050"/>
              <a:buFont typeface="Noto Sans Symbols"/>
              <a:buChar char="⮚"/>
            </a:pPr>
            <a:r>
              <a:rPr lang="en-US" sz="1050" b="0" i="0" u="none" strike="noStrike" cap="none">
                <a:solidFill>
                  <a:srgbClr val="58585A"/>
                </a:solidFill>
                <a:latin typeface="Arial"/>
                <a:ea typeface="Arial"/>
                <a:cs typeface="Arial"/>
                <a:sym typeface="Arial"/>
              </a:rPr>
              <a:t>Cost (Baselined): $800k</a:t>
            </a:r>
            <a:endParaRPr/>
          </a:p>
          <a:p>
            <a:pPr marL="635000" marR="0" lvl="1" indent="-177800" algn="l" rtl="0">
              <a:lnSpc>
                <a:spcPct val="90000"/>
              </a:lnSpc>
              <a:spcBef>
                <a:spcPts val="263"/>
              </a:spcBef>
              <a:spcAft>
                <a:spcPts val="0"/>
              </a:spcAft>
              <a:buClr>
                <a:srgbClr val="58585A"/>
              </a:buClr>
              <a:buSzPts val="1050"/>
              <a:buFont typeface="Noto Sans Symbols"/>
              <a:buChar char="⮚"/>
            </a:pPr>
            <a:r>
              <a:rPr lang="en-US" sz="1050" b="0" i="0" u="none" strike="noStrike" cap="none">
                <a:solidFill>
                  <a:srgbClr val="58585A"/>
                </a:solidFill>
                <a:latin typeface="Arial"/>
                <a:ea typeface="Arial"/>
                <a:cs typeface="Arial"/>
                <a:sym typeface="Arial"/>
              </a:rPr>
              <a:t>Actual Spend: $</a:t>
            </a:r>
            <a:r>
              <a:rPr lang="en-US" sz="1050" b="0" i="0" u="none" strike="noStrike" cap="none">
                <a:solidFill>
                  <a:srgbClr val="FF0000"/>
                </a:solidFill>
                <a:latin typeface="Arial"/>
                <a:ea typeface="Arial"/>
                <a:cs typeface="Arial"/>
                <a:sym typeface="Arial"/>
              </a:rPr>
              <a:t> </a:t>
            </a:r>
            <a:r>
              <a:rPr lang="en-US" sz="1050">
                <a:solidFill>
                  <a:srgbClr val="58585A"/>
                </a:solidFill>
              </a:rPr>
              <a:t>$</a:t>
            </a:r>
            <a:r>
              <a:rPr lang="en-US" sz="1050">
                <a:solidFill>
                  <a:srgbClr val="FF0000"/>
                </a:solidFill>
              </a:rPr>
              <a:t> </a:t>
            </a:r>
            <a:r>
              <a:rPr lang="en-US" sz="1050">
                <a:solidFill>
                  <a:schemeClr val="dk1"/>
                </a:solidFill>
              </a:rPr>
              <a:t>13,440</a:t>
            </a:r>
            <a:endParaRPr sz="1050" b="0" i="0" u="none" strike="noStrike" cap="none">
              <a:solidFill>
                <a:srgbClr val="58585A"/>
              </a:solidFill>
              <a:latin typeface="Arial"/>
              <a:ea typeface="Arial"/>
              <a:cs typeface="Arial"/>
              <a:sym typeface="Arial"/>
            </a:endParaRPr>
          </a:p>
          <a:p>
            <a:pPr marL="635000" marR="0" lvl="1" indent="-177800" algn="l" rtl="0">
              <a:lnSpc>
                <a:spcPct val="90000"/>
              </a:lnSpc>
              <a:spcBef>
                <a:spcPts val="263"/>
              </a:spcBef>
              <a:spcAft>
                <a:spcPts val="0"/>
              </a:spcAft>
              <a:buClr>
                <a:srgbClr val="58585A"/>
              </a:buClr>
              <a:buSzPts val="1050"/>
              <a:buFont typeface="Noto Sans Symbols"/>
              <a:buChar char="⮚"/>
            </a:pPr>
            <a:r>
              <a:rPr lang="en-US" sz="1050" b="0" i="0" u="none" strike="noStrike" cap="none">
                <a:solidFill>
                  <a:srgbClr val="58585A"/>
                </a:solidFill>
                <a:latin typeface="Arial"/>
                <a:ea typeface="Arial"/>
                <a:cs typeface="Arial"/>
                <a:sym typeface="Arial"/>
              </a:rPr>
              <a:t>ETC: $</a:t>
            </a:r>
            <a:r>
              <a:rPr lang="en-US" sz="1050" b="0" i="0" u="none" strike="noStrike" cap="none">
                <a:solidFill>
                  <a:schemeClr val="dk1"/>
                </a:solidFill>
                <a:latin typeface="Arial"/>
                <a:ea typeface="Arial"/>
                <a:cs typeface="Arial"/>
                <a:sym typeface="Arial"/>
              </a:rPr>
              <a:t> </a:t>
            </a:r>
            <a:r>
              <a:rPr lang="en-US" sz="1050">
                <a:solidFill>
                  <a:schemeClr val="dk1"/>
                </a:solidFill>
              </a:rPr>
              <a:t>$535,360.00</a:t>
            </a:r>
            <a:endParaRPr sz="1050" b="0" i="0" u="none" strike="noStrike" cap="none">
              <a:solidFill>
                <a:schemeClr val="dk1"/>
              </a:solidFill>
              <a:latin typeface="Arial"/>
              <a:ea typeface="Arial"/>
              <a:cs typeface="Arial"/>
              <a:sym typeface="Arial"/>
            </a:endParaRPr>
          </a:p>
          <a:p>
            <a:pPr marL="635000" marR="0" lvl="1" indent="-177800" algn="l" rtl="0">
              <a:lnSpc>
                <a:spcPct val="90000"/>
              </a:lnSpc>
              <a:spcBef>
                <a:spcPts val="263"/>
              </a:spcBef>
              <a:spcAft>
                <a:spcPts val="0"/>
              </a:spcAft>
              <a:buClr>
                <a:srgbClr val="58585A"/>
              </a:buClr>
              <a:buSzPts val="1050"/>
              <a:buFont typeface="Noto Sans Symbols"/>
              <a:buChar char="⮚"/>
            </a:pPr>
            <a:r>
              <a:rPr lang="en-US" sz="1050" b="0" i="0" u="none" strike="noStrike" cap="none">
                <a:solidFill>
                  <a:srgbClr val="58585A"/>
                </a:solidFill>
                <a:latin typeface="Arial"/>
                <a:ea typeface="Arial"/>
                <a:cs typeface="Arial"/>
                <a:sym typeface="Arial"/>
              </a:rPr>
              <a:t>EAC: $</a:t>
            </a:r>
            <a:r>
              <a:rPr lang="en-US" sz="1050" b="0" i="0" u="none" strike="noStrike" cap="none">
                <a:solidFill>
                  <a:srgbClr val="FF0000"/>
                </a:solidFill>
                <a:latin typeface="Arial"/>
                <a:ea typeface="Arial"/>
                <a:cs typeface="Arial"/>
                <a:sym typeface="Arial"/>
              </a:rPr>
              <a:t> </a:t>
            </a:r>
            <a:r>
              <a:rPr lang="en-US" sz="1050">
                <a:solidFill>
                  <a:schemeClr val="dk1"/>
                </a:solidFill>
              </a:rPr>
              <a:t>$548,800</a:t>
            </a:r>
            <a:endParaRPr sz="1050" b="0" i="0" u="none" strike="noStrike" cap="none">
              <a:solidFill>
                <a:schemeClr val="dk1"/>
              </a:solidFill>
              <a:latin typeface="Arial"/>
              <a:ea typeface="Arial"/>
              <a:cs typeface="Arial"/>
              <a:sym typeface="Arial"/>
            </a:endParaRPr>
          </a:p>
          <a:p>
            <a:pPr marL="177800" marR="0" lvl="0" indent="-177800" algn="l" rtl="0">
              <a:lnSpc>
                <a:spcPct val="90000"/>
              </a:lnSpc>
              <a:spcBef>
                <a:spcPts val="263"/>
              </a:spcBef>
              <a:spcAft>
                <a:spcPts val="0"/>
              </a:spcAft>
              <a:buClr>
                <a:schemeClr val="dk1"/>
              </a:buClr>
              <a:buSzPts val="1050"/>
              <a:buFont typeface="Noto Sans Symbols"/>
              <a:buChar char="⮚"/>
            </a:pPr>
            <a:r>
              <a:rPr lang="en-US" sz="1050" b="0" i="0" u="none" strike="noStrike" cap="none">
                <a:solidFill>
                  <a:schemeClr val="dk1"/>
                </a:solidFill>
                <a:latin typeface="Arial"/>
                <a:ea typeface="Arial"/>
                <a:cs typeface="Arial"/>
                <a:sym typeface="Arial"/>
              </a:rPr>
              <a:t>Current Margin: </a:t>
            </a:r>
            <a:r>
              <a:rPr lang="en-US" sz="1050">
                <a:solidFill>
                  <a:schemeClr val="dk1"/>
                </a:solidFill>
              </a:rPr>
              <a:t>63.25%</a:t>
            </a:r>
            <a:endParaRPr sz="1050" b="0" i="0" u="none" strike="noStrike" cap="none">
              <a:solidFill>
                <a:schemeClr val="dk1"/>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10"/>
          <p:cNvSpPr txBox="1">
            <a:spLocks noGrp="1"/>
          </p:cNvSpPr>
          <p:nvPr>
            <p:ph type="body" idx="1"/>
          </p:nvPr>
        </p:nvSpPr>
        <p:spPr>
          <a:xfrm>
            <a:off x="529167" y="1800000"/>
            <a:ext cx="11135785" cy="3852000"/>
          </a:xfrm>
          <a:prstGeom prst="rect">
            <a:avLst/>
          </a:prstGeom>
          <a:noFill/>
          <a:ln>
            <a:noFill/>
          </a:ln>
        </p:spPr>
        <p:txBody>
          <a:bodyPr spcFirstLastPara="1" wrap="square" lIns="72000" tIns="0" rIns="72000" bIns="0" anchor="t" anchorCtr="0">
            <a:noAutofit/>
          </a:bodyPr>
          <a:lstStyle/>
          <a:p>
            <a:pPr marL="0" lvl="0" indent="0" algn="l" rtl="0">
              <a:spcBef>
                <a:spcPts val="0"/>
              </a:spcBef>
              <a:spcAft>
                <a:spcPts val="0"/>
              </a:spcAft>
              <a:buSzPts val="2400"/>
              <a:buNone/>
            </a:pPr>
            <a:r>
              <a:rPr lang="en-US"/>
              <a:t> </a:t>
            </a:r>
            <a:endParaRPr/>
          </a:p>
          <a:p>
            <a:pPr marL="0" lvl="0" indent="0" algn="l" rtl="0">
              <a:spcBef>
                <a:spcPts val="0"/>
              </a:spcBef>
              <a:spcAft>
                <a:spcPts val="0"/>
              </a:spcAft>
              <a:buSzPts val="1100"/>
              <a:buNone/>
            </a:pPr>
            <a:r>
              <a:rPr lang="en-US" sz="1600"/>
              <a:t>The governance plan for the Smart Bid Auction project is designed to encourage close collaboration between the Technical leadership Team and Stakeholders, which ensures technical progress is closely tied with user needs and risk management. Stakeholders will actively contribute by giving feedback on functionality and user experience by meeting with Leads on regular basis. The senior leadership stakeholders will participate in key recurring meetings to ensure the project stays aligned with strategic goals and approve major decisions.</a:t>
            </a:r>
            <a:endParaRPr sz="1600"/>
          </a:p>
          <a:p>
            <a:pPr marL="0" lvl="0" indent="0" algn="l" rtl="0">
              <a:spcBef>
                <a:spcPts val="0"/>
              </a:spcBef>
              <a:spcAft>
                <a:spcPts val="0"/>
              </a:spcAft>
              <a:buSzPts val="1100"/>
              <a:buNone/>
            </a:pPr>
            <a:endParaRPr sz="1600"/>
          </a:p>
          <a:p>
            <a:pPr marL="12700" lvl="0" indent="0" algn="l" rtl="0">
              <a:lnSpc>
                <a:spcPct val="115000"/>
              </a:lnSpc>
              <a:spcBef>
                <a:spcPts val="0"/>
              </a:spcBef>
              <a:spcAft>
                <a:spcPts val="0"/>
              </a:spcAft>
              <a:buClr>
                <a:schemeClr val="dk1"/>
              </a:buClr>
              <a:buSzPts val="1100"/>
              <a:buFont typeface="Arial"/>
              <a:buNone/>
            </a:pPr>
            <a:r>
              <a:rPr lang="en-US" sz="1600">
                <a:solidFill>
                  <a:srgbClr val="00A9D4"/>
                </a:solidFill>
              </a:rPr>
              <a:t>➔</a:t>
            </a:r>
            <a:r>
              <a:rPr lang="en-US" sz="1600" b="1"/>
              <a:t>What are the challenges?</a:t>
            </a:r>
            <a:endParaRPr sz="1600" b="1"/>
          </a:p>
          <a:p>
            <a:pPr marL="0" lvl="0" indent="0" algn="l" rtl="0">
              <a:spcBef>
                <a:spcPts val="0"/>
              </a:spcBef>
              <a:spcAft>
                <a:spcPts val="0"/>
              </a:spcAft>
              <a:buSzPts val="1100"/>
              <a:buNone/>
            </a:pPr>
            <a:r>
              <a:rPr lang="en-US" sz="1600"/>
              <a:t>While this plan involves a balanced approach between technical details and Stakeholders feedback and strategic oversight, potential challenges such as coordinating feedback from different groups without delaying development could arise. Additionally, getting busy senior leaders to adhere to regular meeting schedules may also be difficult.</a:t>
            </a:r>
            <a:endParaRPr sz="1600"/>
          </a:p>
          <a:p>
            <a:pPr marL="0" lvl="0" indent="0" algn="l" rtl="0">
              <a:spcBef>
                <a:spcPts val="480"/>
              </a:spcBef>
              <a:spcAft>
                <a:spcPts val="0"/>
              </a:spcAft>
              <a:buNone/>
            </a:pPr>
            <a:endParaRPr sz="1600"/>
          </a:p>
          <a:p>
            <a:pPr marL="0" lvl="0" indent="0" algn="l" rtl="0">
              <a:spcBef>
                <a:spcPts val="480"/>
              </a:spcBef>
              <a:spcAft>
                <a:spcPts val="0"/>
              </a:spcAft>
              <a:buNone/>
            </a:pPr>
            <a:endParaRPr/>
          </a:p>
        </p:txBody>
      </p:sp>
      <p:sp>
        <p:nvSpPr>
          <p:cNvPr id="155" name="Google Shape;155;p10"/>
          <p:cNvSpPr txBox="1">
            <a:spLocks noGrp="1"/>
          </p:cNvSpPr>
          <p:nvPr>
            <p:ph type="title"/>
          </p:nvPr>
        </p:nvSpPr>
        <p:spPr>
          <a:xfrm>
            <a:off x="524935" y="239714"/>
            <a:ext cx="9992784" cy="1085371"/>
          </a:xfrm>
          <a:prstGeom prst="rect">
            <a:avLst/>
          </a:prstGeom>
          <a:noFill/>
          <a:ln>
            <a:noFill/>
          </a:ln>
        </p:spPr>
        <p:txBody>
          <a:bodyPr spcFirstLastPara="1" wrap="square" lIns="72000" tIns="0" rIns="72000" bIns="0" anchor="ctr" anchorCtr="0">
            <a:noAutofit/>
          </a:bodyPr>
          <a:lstStyle/>
          <a:p>
            <a:pPr marL="0" lvl="0" indent="0" algn="l" rtl="0">
              <a:lnSpc>
                <a:spcPct val="75000"/>
              </a:lnSpc>
              <a:spcBef>
                <a:spcPts val="0"/>
              </a:spcBef>
              <a:spcAft>
                <a:spcPts val="0"/>
              </a:spcAft>
              <a:buNone/>
            </a:pPr>
            <a:r>
              <a:rPr lang="en-US"/>
              <a:t>Governance Plan Overview</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g333357119d0_0_0"/>
          <p:cNvSpPr txBox="1">
            <a:spLocks noGrp="1"/>
          </p:cNvSpPr>
          <p:nvPr>
            <p:ph type="title"/>
          </p:nvPr>
        </p:nvSpPr>
        <p:spPr>
          <a:xfrm>
            <a:off x="517200" y="249067"/>
            <a:ext cx="7278300" cy="914700"/>
          </a:xfrm>
          <a:prstGeom prst="rect">
            <a:avLst/>
          </a:prstGeom>
          <a:noFill/>
          <a:ln>
            <a:noFill/>
          </a:ln>
        </p:spPr>
        <p:txBody>
          <a:bodyPr spcFirstLastPara="1" wrap="square" lIns="121900" tIns="121900" rIns="121900" bIns="121900" anchor="b" anchorCtr="0">
            <a:noAutofit/>
          </a:bodyPr>
          <a:lstStyle/>
          <a:p>
            <a:pPr marL="0" lvl="0" indent="0" algn="l" rtl="0">
              <a:lnSpc>
                <a:spcPct val="100000"/>
              </a:lnSpc>
              <a:spcBef>
                <a:spcPts val="0"/>
              </a:spcBef>
              <a:spcAft>
                <a:spcPts val="0"/>
              </a:spcAft>
              <a:buClr>
                <a:schemeClr val="dk1"/>
              </a:buClr>
              <a:buSzPts val="3200"/>
              <a:buFont typeface="Arial"/>
              <a:buNone/>
            </a:pPr>
            <a:r>
              <a:rPr lang="en-US"/>
              <a:t>Team Profile Page</a:t>
            </a:r>
            <a:endParaRPr/>
          </a:p>
        </p:txBody>
      </p:sp>
      <p:sp>
        <p:nvSpPr>
          <p:cNvPr id="107" name="Google Shape;107;g333357119d0_0_0"/>
          <p:cNvSpPr txBox="1"/>
          <p:nvPr/>
        </p:nvSpPr>
        <p:spPr>
          <a:xfrm>
            <a:off x="8393342" y="2860585"/>
            <a:ext cx="1692900" cy="3520200"/>
          </a:xfrm>
          <a:prstGeom prst="rect">
            <a:avLst/>
          </a:prstGeom>
          <a:noFill/>
          <a:ln w="9525" cap="flat" cmpd="sng">
            <a:solidFill>
              <a:schemeClr val="accent1"/>
            </a:solidFill>
            <a:prstDash val="solid"/>
            <a:round/>
            <a:headEnd type="none" w="sm" len="sm"/>
            <a:tailEnd type="none" w="sm" len="sm"/>
          </a:ln>
        </p:spPr>
        <p:txBody>
          <a:bodyPr spcFirstLastPara="1" wrap="square" lIns="121900" tIns="121900" rIns="121900" bIns="121900" anchor="t" anchorCtr="0">
            <a:noAutofit/>
          </a:bodyPr>
          <a:lstStyle/>
          <a:p>
            <a:pPr marL="0" marR="0" lvl="0" indent="0" algn="ctr" rtl="0">
              <a:lnSpc>
                <a:spcPct val="115000"/>
              </a:lnSpc>
              <a:spcBef>
                <a:spcPts val="0"/>
              </a:spcBef>
              <a:spcAft>
                <a:spcPts val="0"/>
              </a:spcAft>
              <a:buNone/>
            </a:pPr>
            <a:r>
              <a:rPr lang="en-US" sz="1467">
                <a:solidFill>
                  <a:schemeClr val="accent1"/>
                </a:solidFill>
                <a:latin typeface="Average"/>
                <a:ea typeface="Average"/>
                <a:cs typeface="Average"/>
                <a:sym typeface="Average"/>
              </a:rPr>
              <a:t>Manuel Garcia</a:t>
            </a:r>
            <a:endParaRPr sz="1467">
              <a:solidFill>
                <a:schemeClr val="accent1"/>
              </a:solidFill>
              <a:latin typeface="Average"/>
              <a:ea typeface="Average"/>
              <a:cs typeface="Average"/>
              <a:sym typeface="Average"/>
            </a:endParaRPr>
          </a:p>
          <a:p>
            <a:pPr marL="0" marR="0" lvl="0" indent="0" algn="ctr" rtl="0">
              <a:lnSpc>
                <a:spcPct val="115000"/>
              </a:lnSpc>
              <a:spcBef>
                <a:spcPts val="0"/>
              </a:spcBef>
              <a:spcAft>
                <a:spcPts val="0"/>
              </a:spcAft>
              <a:buNone/>
            </a:pPr>
            <a:r>
              <a:rPr lang="en-US" sz="1467">
                <a:solidFill>
                  <a:schemeClr val="accent1"/>
                </a:solidFill>
                <a:latin typeface="Average"/>
                <a:ea typeface="Average"/>
                <a:cs typeface="Average"/>
                <a:sym typeface="Average"/>
              </a:rPr>
              <a:t>Irving, TX</a:t>
            </a:r>
            <a:endParaRPr sz="1467">
              <a:solidFill>
                <a:schemeClr val="accent1"/>
              </a:solidFill>
              <a:latin typeface="Average"/>
              <a:ea typeface="Average"/>
              <a:cs typeface="Average"/>
              <a:sym typeface="Average"/>
            </a:endParaRPr>
          </a:p>
          <a:p>
            <a:pPr marL="0" marR="0" lvl="0" indent="0" algn="ctr" rtl="0">
              <a:lnSpc>
                <a:spcPct val="115000"/>
              </a:lnSpc>
              <a:spcBef>
                <a:spcPts val="0"/>
              </a:spcBef>
              <a:spcAft>
                <a:spcPts val="0"/>
              </a:spcAft>
              <a:buNone/>
            </a:pPr>
            <a:br>
              <a:rPr lang="en-US" sz="1467">
                <a:solidFill>
                  <a:schemeClr val="accent1"/>
                </a:solidFill>
                <a:latin typeface="Average"/>
                <a:ea typeface="Average"/>
                <a:cs typeface="Average"/>
                <a:sym typeface="Average"/>
              </a:rPr>
            </a:br>
            <a:r>
              <a:rPr lang="en-US" sz="1467">
                <a:solidFill>
                  <a:schemeClr val="accent1"/>
                </a:solidFill>
                <a:latin typeface="Average"/>
                <a:ea typeface="Average"/>
                <a:cs typeface="Average"/>
                <a:sym typeface="Average"/>
              </a:rPr>
              <a:t>CS Undergrad</a:t>
            </a:r>
            <a:br>
              <a:rPr lang="en-US" sz="1467">
                <a:solidFill>
                  <a:schemeClr val="accent1"/>
                </a:solidFill>
                <a:latin typeface="Average"/>
                <a:ea typeface="Average"/>
                <a:cs typeface="Average"/>
                <a:sym typeface="Average"/>
              </a:rPr>
            </a:br>
            <a:br>
              <a:rPr lang="en-US" sz="1467">
                <a:solidFill>
                  <a:schemeClr val="accent1"/>
                </a:solidFill>
                <a:latin typeface="Average"/>
                <a:ea typeface="Average"/>
                <a:cs typeface="Average"/>
                <a:sym typeface="Average"/>
              </a:rPr>
            </a:br>
            <a:r>
              <a:rPr lang="en-US" sz="1467">
                <a:solidFill>
                  <a:schemeClr val="accent1"/>
                </a:solidFill>
                <a:latin typeface="Average"/>
                <a:ea typeface="Average"/>
                <a:cs typeface="Average"/>
                <a:sym typeface="Average"/>
              </a:rPr>
              <a:t>Commercial Real Estate Broker for over 4 years</a:t>
            </a:r>
            <a:endParaRPr sz="1467">
              <a:solidFill>
                <a:schemeClr val="accent1"/>
              </a:solidFill>
              <a:latin typeface="Average"/>
              <a:ea typeface="Average"/>
              <a:cs typeface="Average"/>
              <a:sym typeface="Average"/>
            </a:endParaRPr>
          </a:p>
        </p:txBody>
      </p:sp>
      <p:sp>
        <p:nvSpPr>
          <p:cNvPr id="108" name="Google Shape;108;g333357119d0_0_0"/>
          <p:cNvSpPr txBox="1"/>
          <p:nvPr/>
        </p:nvSpPr>
        <p:spPr>
          <a:xfrm>
            <a:off x="2021458" y="2860572"/>
            <a:ext cx="1692900" cy="3520200"/>
          </a:xfrm>
          <a:prstGeom prst="rect">
            <a:avLst/>
          </a:prstGeom>
          <a:noFill/>
          <a:ln w="9525" cap="flat" cmpd="sng">
            <a:solidFill>
              <a:schemeClr val="accent1"/>
            </a:solidFill>
            <a:prstDash val="solid"/>
            <a:round/>
            <a:headEnd type="none" w="sm" len="sm"/>
            <a:tailEnd type="none" w="sm" len="sm"/>
          </a:ln>
        </p:spPr>
        <p:txBody>
          <a:bodyPr spcFirstLastPara="1" wrap="square" lIns="121900" tIns="121900" rIns="121900" bIns="121900" anchor="t" anchorCtr="0">
            <a:noAutofit/>
          </a:bodyPr>
          <a:lstStyle/>
          <a:p>
            <a:pPr marL="0" lvl="0" indent="0" algn="ctr" rtl="0">
              <a:lnSpc>
                <a:spcPct val="115000"/>
              </a:lnSpc>
              <a:spcBef>
                <a:spcPts val="0"/>
              </a:spcBef>
              <a:spcAft>
                <a:spcPts val="0"/>
              </a:spcAft>
              <a:buClr>
                <a:schemeClr val="dk1"/>
              </a:buClr>
              <a:buSzPts val="1100"/>
              <a:buFont typeface="Arial"/>
              <a:buNone/>
            </a:pPr>
            <a:r>
              <a:rPr lang="en-US" sz="1800">
                <a:solidFill>
                  <a:srgbClr val="94B6D2"/>
                </a:solidFill>
                <a:latin typeface="Average"/>
                <a:ea typeface="Average"/>
                <a:cs typeface="Average"/>
                <a:sym typeface="Average"/>
              </a:rPr>
              <a:t>Kailong Duan</a:t>
            </a:r>
            <a:endParaRPr sz="1800">
              <a:solidFill>
                <a:srgbClr val="94B6D2"/>
              </a:solidFill>
              <a:latin typeface="Average"/>
              <a:ea typeface="Average"/>
              <a:cs typeface="Average"/>
              <a:sym typeface="Average"/>
            </a:endParaRPr>
          </a:p>
          <a:p>
            <a:pPr marL="0" lvl="0" indent="0" algn="ctr" rtl="0">
              <a:lnSpc>
                <a:spcPct val="115000"/>
              </a:lnSpc>
              <a:spcBef>
                <a:spcPts val="0"/>
              </a:spcBef>
              <a:spcAft>
                <a:spcPts val="0"/>
              </a:spcAft>
              <a:buClr>
                <a:schemeClr val="dk1"/>
              </a:buClr>
              <a:buSzPts val="1100"/>
              <a:buFont typeface="Arial"/>
              <a:buNone/>
            </a:pPr>
            <a:r>
              <a:rPr lang="en-US" sz="1450">
                <a:solidFill>
                  <a:srgbClr val="94B6D2"/>
                </a:solidFill>
                <a:latin typeface="Average"/>
                <a:ea typeface="Average"/>
                <a:cs typeface="Average"/>
                <a:sym typeface="Average"/>
              </a:rPr>
              <a:t>Henan, China</a:t>
            </a:r>
            <a:endParaRPr sz="1450">
              <a:solidFill>
                <a:srgbClr val="94B6D2"/>
              </a:solidFill>
              <a:latin typeface="Average"/>
              <a:ea typeface="Average"/>
              <a:cs typeface="Average"/>
              <a:sym typeface="Average"/>
            </a:endParaRPr>
          </a:p>
          <a:p>
            <a:pPr marL="0" lvl="0" indent="0" algn="ctr" rtl="0">
              <a:lnSpc>
                <a:spcPct val="115000"/>
              </a:lnSpc>
              <a:spcBef>
                <a:spcPts val="0"/>
              </a:spcBef>
              <a:spcAft>
                <a:spcPts val="0"/>
              </a:spcAft>
              <a:buClr>
                <a:schemeClr val="dk1"/>
              </a:buClr>
              <a:buSzPts val="1100"/>
              <a:buFont typeface="Arial"/>
              <a:buNone/>
            </a:pPr>
            <a:r>
              <a:rPr lang="en-US" sz="1450">
                <a:solidFill>
                  <a:srgbClr val="94B6D2"/>
                </a:solidFill>
                <a:latin typeface="Average"/>
                <a:ea typeface="Average"/>
                <a:cs typeface="Average"/>
                <a:sym typeface="Average"/>
              </a:rPr>
              <a:t>Project Management</a:t>
            </a:r>
            <a:endParaRPr sz="1450">
              <a:solidFill>
                <a:srgbClr val="94B6D2"/>
              </a:solidFill>
              <a:latin typeface="Average"/>
              <a:ea typeface="Average"/>
              <a:cs typeface="Average"/>
              <a:sym typeface="Average"/>
            </a:endParaRPr>
          </a:p>
          <a:p>
            <a:pPr marL="0" lvl="0" indent="0" algn="ctr" rtl="0">
              <a:lnSpc>
                <a:spcPct val="115000"/>
              </a:lnSpc>
              <a:spcBef>
                <a:spcPts val="0"/>
              </a:spcBef>
              <a:spcAft>
                <a:spcPts val="0"/>
              </a:spcAft>
              <a:buClr>
                <a:schemeClr val="dk1"/>
              </a:buClr>
              <a:buSzPts val="1100"/>
              <a:buFont typeface="Arial"/>
              <a:buNone/>
            </a:pPr>
            <a:r>
              <a:rPr lang="en-US" sz="1450">
                <a:solidFill>
                  <a:srgbClr val="94B6D2"/>
                </a:solidFill>
                <a:latin typeface="Average"/>
                <a:ea typeface="Average"/>
                <a:cs typeface="Average"/>
                <a:sym typeface="Average"/>
              </a:rPr>
              <a:t>Graduate Student in CS</a:t>
            </a:r>
            <a:endParaRPr sz="1450">
              <a:solidFill>
                <a:srgbClr val="94B6D2"/>
              </a:solidFill>
              <a:latin typeface="Average"/>
              <a:ea typeface="Average"/>
              <a:cs typeface="Average"/>
              <a:sym typeface="Average"/>
            </a:endParaRPr>
          </a:p>
          <a:p>
            <a:pPr marL="0" lvl="0" indent="0" algn="ctr" rtl="0">
              <a:lnSpc>
                <a:spcPct val="115000"/>
              </a:lnSpc>
              <a:spcBef>
                <a:spcPts val="0"/>
              </a:spcBef>
              <a:spcAft>
                <a:spcPts val="0"/>
              </a:spcAft>
              <a:buSzPts val="1100"/>
              <a:buNone/>
            </a:pPr>
            <a:endParaRPr sz="1450">
              <a:solidFill>
                <a:srgbClr val="94B6D2"/>
              </a:solidFill>
              <a:latin typeface="Average"/>
              <a:ea typeface="Average"/>
              <a:cs typeface="Average"/>
              <a:sym typeface="Average"/>
            </a:endParaRPr>
          </a:p>
          <a:p>
            <a:pPr marL="0" lvl="0" indent="0" algn="ctr" rtl="0">
              <a:lnSpc>
                <a:spcPct val="115000"/>
              </a:lnSpc>
              <a:spcBef>
                <a:spcPts val="0"/>
              </a:spcBef>
              <a:spcAft>
                <a:spcPts val="0"/>
              </a:spcAft>
              <a:buClr>
                <a:schemeClr val="dk1"/>
              </a:buClr>
              <a:buSzPts val="1100"/>
              <a:buFont typeface="Arial"/>
              <a:buNone/>
            </a:pPr>
            <a:r>
              <a:rPr lang="en-US" sz="1450">
                <a:solidFill>
                  <a:srgbClr val="94B6D2"/>
                </a:solidFill>
                <a:latin typeface="Average"/>
                <a:ea typeface="Average"/>
                <a:cs typeface="Average"/>
                <a:sym typeface="Average"/>
              </a:rPr>
              <a:t>Worked as software engineer for 3 years.</a:t>
            </a:r>
            <a:endParaRPr sz="1450">
              <a:solidFill>
                <a:srgbClr val="94B6D2"/>
              </a:solidFill>
              <a:latin typeface="Average"/>
              <a:ea typeface="Average"/>
              <a:cs typeface="Average"/>
              <a:sym typeface="Average"/>
            </a:endParaRPr>
          </a:p>
          <a:p>
            <a:pPr marL="0" marR="0" lvl="0" indent="0" algn="ctr" rtl="0">
              <a:lnSpc>
                <a:spcPct val="115000"/>
              </a:lnSpc>
              <a:spcBef>
                <a:spcPts val="0"/>
              </a:spcBef>
              <a:spcAft>
                <a:spcPts val="0"/>
              </a:spcAft>
              <a:buNone/>
            </a:pPr>
            <a:endParaRPr sz="1467">
              <a:solidFill>
                <a:schemeClr val="accent1"/>
              </a:solidFill>
              <a:latin typeface="Average"/>
              <a:ea typeface="Average"/>
              <a:cs typeface="Average"/>
              <a:sym typeface="Average"/>
            </a:endParaRPr>
          </a:p>
          <a:p>
            <a:pPr marL="0" marR="0" lvl="0" indent="0" algn="ctr" rtl="0">
              <a:lnSpc>
                <a:spcPct val="115000"/>
              </a:lnSpc>
              <a:spcBef>
                <a:spcPts val="0"/>
              </a:spcBef>
              <a:spcAft>
                <a:spcPts val="0"/>
              </a:spcAft>
              <a:buNone/>
            </a:pPr>
            <a:endParaRPr sz="1467">
              <a:solidFill>
                <a:schemeClr val="accent1"/>
              </a:solidFill>
              <a:latin typeface="Average"/>
              <a:ea typeface="Average"/>
              <a:cs typeface="Average"/>
              <a:sym typeface="Average"/>
            </a:endParaRPr>
          </a:p>
        </p:txBody>
      </p:sp>
      <p:sp>
        <p:nvSpPr>
          <p:cNvPr id="109" name="Google Shape;109;g333357119d0_0_0"/>
          <p:cNvSpPr txBox="1"/>
          <p:nvPr/>
        </p:nvSpPr>
        <p:spPr>
          <a:xfrm>
            <a:off x="5249550" y="2873772"/>
            <a:ext cx="1692900" cy="3520200"/>
          </a:xfrm>
          <a:prstGeom prst="rect">
            <a:avLst/>
          </a:prstGeom>
          <a:noFill/>
          <a:ln w="9525" cap="flat" cmpd="sng">
            <a:solidFill>
              <a:schemeClr val="accent1"/>
            </a:solidFill>
            <a:prstDash val="solid"/>
            <a:round/>
            <a:headEnd type="none" w="sm" len="sm"/>
            <a:tailEnd type="none" w="sm" len="sm"/>
          </a:ln>
        </p:spPr>
        <p:txBody>
          <a:bodyPr spcFirstLastPara="1" wrap="square" lIns="121900" tIns="121900" rIns="121900" bIns="121900" anchor="t" anchorCtr="0">
            <a:noAutofit/>
          </a:bodyPr>
          <a:lstStyle/>
          <a:p>
            <a:pPr marL="0" marR="0" lvl="0" indent="0" algn="ctr" rtl="0">
              <a:lnSpc>
                <a:spcPct val="115000"/>
              </a:lnSpc>
              <a:spcBef>
                <a:spcPts val="0"/>
              </a:spcBef>
              <a:spcAft>
                <a:spcPts val="0"/>
              </a:spcAft>
              <a:buNone/>
            </a:pPr>
            <a:r>
              <a:rPr lang="en-US" sz="1467">
                <a:solidFill>
                  <a:schemeClr val="accent1"/>
                </a:solidFill>
                <a:latin typeface="Average"/>
                <a:ea typeface="Average"/>
                <a:cs typeface="Average"/>
                <a:sym typeface="Average"/>
              </a:rPr>
              <a:t>Anushka Arvind Chaudhari</a:t>
            </a:r>
            <a:endParaRPr sz="1467">
              <a:solidFill>
                <a:schemeClr val="accent1"/>
              </a:solidFill>
              <a:latin typeface="Average"/>
              <a:ea typeface="Average"/>
              <a:cs typeface="Average"/>
              <a:sym typeface="Average"/>
            </a:endParaRPr>
          </a:p>
          <a:p>
            <a:pPr marL="0" lvl="0" indent="0" algn="ctr" rtl="0">
              <a:lnSpc>
                <a:spcPct val="115000"/>
              </a:lnSpc>
              <a:spcBef>
                <a:spcPts val="0"/>
              </a:spcBef>
              <a:spcAft>
                <a:spcPts val="0"/>
              </a:spcAft>
              <a:buClr>
                <a:schemeClr val="dk1"/>
              </a:buClr>
              <a:buSzPts val="1100"/>
              <a:buFont typeface="Arial"/>
              <a:buNone/>
            </a:pPr>
            <a:r>
              <a:rPr lang="en-US" sz="1450">
                <a:solidFill>
                  <a:schemeClr val="accent1"/>
                </a:solidFill>
                <a:latin typeface="Average"/>
                <a:ea typeface="Average"/>
                <a:cs typeface="Average"/>
                <a:sym typeface="Average"/>
              </a:rPr>
              <a:t>Project Management</a:t>
            </a:r>
            <a:endParaRPr sz="1450">
              <a:solidFill>
                <a:schemeClr val="accent1"/>
              </a:solidFill>
              <a:latin typeface="Average"/>
              <a:ea typeface="Average"/>
              <a:cs typeface="Average"/>
              <a:sym typeface="Average"/>
            </a:endParaRPr>
          </a:p>
          <a:p>
            <a:pPr marL="0" lvl="0" indent="0" algn="ctr" rtl="0">
              <a:lnSpc>
                <a:spcPct val="115000"/>
              </a:lnSpc>
              <a:spcBef>
                <a:spcPts val="0"/>
              </a:spcBef>
              <a:spcAft>
                <a:spcPts val="0"/>
              </a:spcAft>
              <a:buClr>
                <a:schemeClr val="dk1"/>
              </a:buClr>
              <a:buSzPts val="1100"/>
              <a:buFont typeface="Arial"/>
              <a:buNone/>
            </a:pPr>
            <a:r>
              <a:rPr lang="en-US" sz="1450">
                <a:solidFill>
                  <a:schemeClr val="accent1"/>
                </a:solidFill>
                <a:latin typeface="Average"/>
                <a:ea typeface="Average"/>
                <a:cs typeface="Average"/>
                <a:sym typeface="Average"/>
              </a:rPr>
              <a:t>Graduate Student in CS</a:t>
            </a:r>
            <a:endParaRPr sz="1450">
              <a:solidFill>
                <a:schemeClr val="accent1"/>
              </a:solidFill>
              <a:latin typeface="Average"/>
              <a:ea typeface="Average"/>
              <a:cs typeface="Average"/>
              <a:sym typeface="Average"/>
            </a:endParaRPr>
          </a:p>
          <a:p>
            <a:pPr marL="0" marR="0" lvl="0" indent="0" algn="ctr" rtl="0">
              <a:lnSpc>
                <a:spcPct val="115000"/>
              </a:lnSpc>
              <a:spcBef>
                <a:spcPts val="0"/>
              </a:spcBef>
              <a:spcAft>
                <a:spcPts val="0"/>
              </a:spcAft>
              <a:buNone/>
            </a:pPr>
            <a:endParaRPr sz="1467">
              <a:solidFill>
                <a:schemeClr val="accent1"/>
              </a:solidFill>
              <a:latin typeface="Average"/>
              <a:ea typeface="Average"/>
              <a:cs typeface="Average"/>
              <a:sym typeface="Average"/>
            </a:endParaRPr>
          </a:p>
          <a:p>
            <a:pPr marL="0" marR="0" lvl="0" indent="0" algn="ctr" rtl="0">
              <a:lnSpc>
                <a:spcPct val="115000"/>
              </a:lnSpc>
              <a:spcBef>
                <a:spcPts val="0"/>
              </a:spcBef>
              <a:spcAft>
                <a:spcPts val="0"/>
              </a:spcAft>
              <a:buNone/>
            </a:pPr>
            <a:endParaRPr sz="1467">
              <a:solidFill>
                <a:schemeClr val="accent1"/>
              </a:solidFill>
              <a:latin typeface="Average"/>
              <a:ea typeface="Average"/>
              <a:cs typeface="Average"/>
              <a:sym typeface="Average"/>
            </a:endParaRPr>
          </a:p>
          <a:p>
            <a:pPr marL="0" marR="0" lvl="0" indent="0" algn="l" rtl="0">
              <a:lnSpc>
                <a:spcPct val="115000"/>
              </a:lnSpc>
              <a:spcBef>
                <a:spcPts val="0"/>
              </a:spcBef>
              <a:spcAft>
                <a:spcPts val="0"/>
              </a:spcAft>
              <a:buNone/>
            </a:pPr>
            <a:r>
              <a:rPr lang="en-US" sz="1467">
                <a:solidFill>
                  <a:schemeClr val="accent1"/>
                </a:solidFill>
                <a:latin typeface="Average"/>
                <a:ea typeface="Average"/>
                <a:cs typeface="Average"/>
                <a:sym typeface="Average"/>
              </a:rPr>
              <a:t>Participated In Various Technical College events during undergrad</a:t>
            </a:r>
            <a:endParaRPr sz="1467">
              <a:solidFill>
                <a:schemeClr val="accent1"/>
              </a:solidFill>
              <a:latin typeface="Average"/>
              <a:ea typeface="Average"/>
              <a:cs typeface="Average"/>
              <a:sym typeface="Average"/>
            </a:endParaRPr>
          </a:p>
        </p:txBody>
      </p:sp>
      <p:pic>
        <p:nvPicPr>
          <p:cNvPr id="110" name="Google Shape;110;g333357119d0_0_0"/>
          <p:cNvPicPr preferRelativeResize="0"/>
          <p:nvPr/>
        </p:nvPicPr>
        <p:blipFill>
          <a:blip r:embed="rId3">
            <a:alphaModFix/>
          </a:blip>
          <a:stretch>
            <a:fillRect/>
          </a:stretch>
        </p:blipFill>
        <p:spPr>
          <a:xfrm>
            <a:off x="2021450" y="1099875"/>
            <a:ext cx="1596101" cy="1596101"/>
          </a:xfrm>
          <a:prstGeom prst="rect">
            <a:avLst/>
          </a:prstGeom>
          <a:noFill/>
          <a:ln>
            <a:noFill/>
          </a:ln>
        </p:spPr>
      </p:pic>
      <p:pic>
        <p:nvPicPr>
          <p:cNvPr id="111" name="Google Shape;111;g333357119d0_0_0"/>
          <p:cNvPicPr preferRelativeResize="0"/>
          <p:nvPr/>
        </p:nvPicPr>
        <p:blipFill rotWithShape="1">
          <a:blip r:embed="rId4">
            <a:alphaModFix/>
          </a:blip>
          <a:srcRect r="16310" b="19555"/>
          <a:stretch/>
        </p:blipFill>
        <p:spPr>
          <a:xfrm>
            <a:off x="5249546" y="1115025"/>
            <a:ext cx="1446357" cy="1596100"/>
          </a:xfrm>
          <a:prstGeom prst="rect">
            <a:avLst/>
          </a:prstGeom>
          <a:noFill/>
          <a:ln>
            <a:noFill/>
          </a:ln>
        </p:spPr>
      </p:pic>
      <p:pic>
        <p:nvPicPr>
          <p:cNvPr id="112" name="Google Shape;112;g333357119d0_0_0"/>
          <p:cNvPicPr preferRelativeResize="0"/>
          <p:nvPr/>
        </p:nvPicPr>
        <p:blipFill>
          <a:blip r:embed="rId5">
            <a:alphaModFix/>
          </a:blip>
          <a:stretch>
            <a:fillRect/>
          </a:stretch>
        </p:blipFill>
        <p:spPr>
          <a:xfrm>
            <a:off x="8581537" y="1163864"/>
            <a:ext cx="1316536" cy="1644149"/>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11"/>
          <p:cNvSpPr txBox="1">
            <a:spLocks noGrp="1"/>
          </p:cNvSpPr>
          <p:nvPr>
            <p:ph type="title"/>
          </p:nvPr>
        </p:nvSpPr>
        <p:spPr>
          <a:xfrm>
            <a:off x="524935" y="239714"/>
            <a:ext cx="9992784" cy="1085371"/>
          </a:xfrm>
          <a:prstGeom prst="rect">
            <a:avLst/>
          </a:prstGeom>
          <a:noFill/>
          <a:ln>
            <a:noFill/>
          </a:ln>
        </p:spPr>
        <p:txBody>
          <a:bodyPr spcFirstLastPara="1" wrap="square" lIns="72000" tIns="0" rIns="72000" bIns="0" anchor="ctr" anchorCtr="0">
            <a:noAutofit/>
          </a:bodyPr>
          <a:lstStyle/>
          <a:p>
            <a:pPr marL="0" lvl="0" indent="0" algn="l" rtl="0">
              <a:lnSpc>
                <a:spcPct val="75000"/>
              </a:lnSpc>
              <a:spcBef>
                <a:spcPts val="0"/>
              </a:spcBef>
              <a:spcAft>
                <a:spcPts val="0"/>
              </a:spcAft>
              <a:buNone/>
            </a:pPr>
            <a:r>
              <a:rPr lang="en-US" dirty="0"/>
              <a:t>Governance Plan Table</a:t>
            </a:r>
            <a:endParaRPr dirty="0"/>
          </a:p>
        </p:txBody>
      </p:sp>
      <p:graphicFrame>
        <p:nvGraphicFramePr>
          <p:cNvPr id="161" name="Google Shape;161;p11"/>
          <p:cNvGraphicFramePr/>
          <p:nvPr/>
        </p:nvGraphicFramePr>
        <p:xfrm>
          <a:off x="350275" y="1058239"/>
          <a:ext cx="11230224" cy="8158924"/>
        </p:xfrm>
        <a:graphic>
          <a:graphicData uri="http://schemas.openxmlformats.org/drawingml/2006/table">
            <a:tbl>
              <a:tblPr firstRow="1" bandRow="1">
                <a:noFill/>
              </a:tblPr>
              <a:tblGrid>
                <a:gridCol w="1871704">
                  <a:extLst>
                    <a:ext uri="{9D8B030D-6E8A-4147-A177-3AD203B41FA5}">
                      <a16:colId xmlns:a16="http://schemas.microsoft.com/office/drawing/2014/main" val="20000"/>
                    </a:ext>
                  </a:extLst>
                </a:gridCol>
                <a:gridCol w="1871704">
                  <a:extLst>
                    <a:ext uri="{9D8B030D-6E8A-4147-A177-3AD203B41FA5}">
                      <a16:colId xmlns:a16="http://schemas.microsoft.com/office/drawing/2014/main" val="20001"/>
                    </a:ext>
                  </a:extLst>
                </a:gridCol>
                <a:gridCol w="1865328">
                  <a:extLst>
                    <a:ext uri="{9D8B030D-6E8A-4147-A177-3AD203B41FA5}">
                      <a16:colId xmlns:a16="http://schemas.microsoft.com/office/drawing/2014/main" val="20002"/>
                    </a:ext>
                  </a:extLst>
                </a:gridCol>
                <a:gridCol w="1878080">
                  <a:extLst>
                    <a:ext uri="{9D8B030D-6E8A-4147-A177-3AD203B41FA5}">
                      <a16:colId xmlns:a16="http://schemas.microsoft.com/office/drawing/2014/main" val="20003"/>
                    </a:ext>
                  </a:extLst>
                </a:gridCol>
                <a:gridCol w="1871704">
                  <a:extLst>
                    <a:ext uri="{9D8B030D-6E8A-4147-A177-3AD203B41FA5}">
                      <a16:colId xmlns:a16="http://schemas.microsoft.com/office/drawing/2014/main" val="20004"/>
                    </a:ext>
                  </a:extLst>
                </a:gridCol>
                <a:gridCol w="1871704">
                  <a:extLst>
                    <a:ext uri="{9D8B030D-6E8A-4147-A177-3AD203B41FA5}">
                      <a16:colId xmlns:a16="http://schemas.microsoft.com/office/drawing/2014/main" val="20005"/>
                    </a:ext>
                  </a:extLst>
                </a:gridCol>
              </a:tblGrid>
              <a:tr h="550379">
                <a:tc>
                  <a:txBody>
                    <a:bodyPr/>
                    <a:lstStyle/>
                    <a:p>
                      <a:pPr marL="0" marR="0" lvl="0" indent="0" algn="ctr" rtl="0">
                        <a:spcBef>
                          <a:spcPts val="0"/>
                        </a:spcBef>
                        <a:spcAft>
                          <a:spcPts val="0"/>
                        </a:spcAft>
                        <a:buNone/>
                      </a:pPr>
                      <a:r>
                        <a:rPr lang="en-US" sz="1800"/>
                        <a:t>Governance Type</a:t>
                      </a:r>
                      <a:endParaRPr/>
                    </a:p>
                  </a:txBody>
                  <a:tcPr marL="91450" marR="91450" marT="45725" marB="45725"/>
                </a:tc>
                <a:tc>
                  <a:txBody>
                    <a:bodyPr/>
                    <a:lstStyle/>
                    <a:p>
                      <a:pPr marL="0" marR="0" lvl="0" indent="0" algn="ctr" rtl="0">
                        <a:spcBef>
                          <a:spcPts val="0"/>
                        </a:spcBef>
                        <a:spcAft>
                          <a:spcPts val="0"/>
                        </a:spcAft>
                        <a:buNone/>
                      </a:pPr>
                      <a:r>
                        <a:rPr lang="en-US" sz="1800"/>
                        <a:t>Day / Time</a:t>
                      </a:r>
                      <a:endParaRPr/>
                    </a:p>
                  </a:txBody>
                  <a:tcPr marL="91450" marR="91450" marT="45725" marB="45725"/>
                </a:tc>
                <a:tc>
                  <a:txBody>
                    <a:bodyPr/>
                    <a:lstStyle/>
                    <a:p>
                      <a:pPr marL="0" marR="0" lvl="0" indent="0" algn="ctr" rtl="0">
                        <a:spcBef>
                          <a:spcPts val="0"/>
                        </a:spcBef>
                        <a:spcAft>
                          <a:spcPts val="0"/>
                        </a:spcAft>
                        <a:buNone/>
                      </a:pPr>
                      <a:r>
                        <a:rPr lang="en-US" sz="1800"/>
                        <a:t>Purpose</a:t>
                      </a:r>
                      <a:endParaRPr/>
                    </a:p>
                  </a:txBody>
                  <a:tcPr marL="91450" marR="91450" marT="45725" marB="45725"/>
                </a:tc>
                <a:tc>
                  <a:txBody>
                    <a:bodyPr/>
                    <a:lstStyle/>
                    <a:p>
                      <a:pPr marL="0" marR="0" lvl="0" indent="0" algn="ctr" rtl="0">
                        <a:spcBef>
                          <a:spcPts val="0"/>
                        </a:spcBef>
                        <a:spcAft>
                          <a:spcPts val="0"/>
                        </a:spcAft>
                        <a:buNone/>
                      </a:pPr>
                      <a:r>
                        <a:rPr lang="en-US" sz="1800"/>
                        <a:t>Input</a:t>
                      </a:r>
                      <a:endParaRPr/>
                    </a:p>
                  </a:txBody>
                  <a:tcPr marL="91450" marR="91450" marT="45725" marB="45725"/>
                </a:tc>
                <a:tc>
                  <a:txBody>
                    <a:bodyPr/>
                    <a:lstStyle/>
                    <a:p>
                      <a:pPr marL="0" marR="0" lvl="0" indent="0" algn="ctr" rtl="0">
                        <a:spcBef>
                          <a:spcPts val="0"/>
                        </a:spcBef>
                        <a:spcAft>
                          <a:spcPts val="0"/>
                        </a:spcAft>
                        <a:buNone/>
                      </a:pPr>
                      <a:r>
                        <a:rPr lang="en-US" sz="1800"/>
                        <a:t>Output</a:t>
                      </a:r>
                      <a:endParaRPr/>
                    </a:p>
                  </a:txBody>
                  <a:tcPr marL="91450" marR="91450" marT="45725" marB="45725"/>
                </a:tc>
                <a:tc>
                  <a:txBody>
                    <a:bodyPr/>
                    <a:lstStyle/>
                    <a:p>
                      <a:pPr marL="0" marR="0" lvl="0" indent="0" algn="ctr" rtl="0">
                        <a:spcBef>
                          <a:spcPts val="0"/>
                        </a:spcBef>
                        <a:spcAft>
                          <a:spcPts val="0"/>
                        </a:spcAft>
                        <a:buNone/>
                      </a:pPr>
                      <a:r>
                        <a:rPr lang="en-US" sz="1800"/>
                        <a:t>Attendees (Owner)</a:t>
                      </a:r>
                      <a:endParaRPr/>
                    </a:p>
                  </a:txBody>
                  <a:tcPr marL="91450" marR="91450" marT="45725" marB="45725"/>
                </a:tc>
                <a:extLst>
                  <a:ext uri="{0D108BD9-81ED-4DB2-BD59-A6C34878D82A}">
                    <a16:rowId xmlns:a16="http://schemas.microsoft.com/office/drawing/2014/main" val="10000"/>
                  </a:ext>
                </a:extLst>
              </a:tr>
              <a:tr h="656021">
                <a:tc>
                  <a:txBody>
                    <a:bodyPr/>
                    <a:lstStyle/>
                    <a:p>
                      <a:pPr marL="0" marR="0" lvl="0" indent="0" algn="l" rtl="0">
                        <a:spcBef>
                          <a:spcPts val="0"/>
                        </a:spcBef>
                        <a:spcAft>
                          <a:spcPts val="0"/>
                        </a:spcAft>
                        <a:buNone/>
                      </a:pPr>
                      <a:r>
                        <a:rPr lang="en-US"/>
                        <a:t>Weekly Internal Status Meeting</a:t>
                      </a:r>
                      <a:endParaRPr/>
                    </a:p>
                  </a:txBody>
                  <a:tcPr marL="91450" marR="91450" marT="45725" marB="45725"/>
                </a:tc>
                <a:tc>
                  <a:txBody>
                    <a:bodyPr/>
                    <a:lstStyle/>
                    <a:p>
                      <a:pPr marL="0" marR="0" lvl="0" indent="0" algn="l" rtl="0">
                        <a:spcBef>
                          <a:spcPts val="0"/>
                        </a:spcBef>
                        <a:spcAft>
                          <a:spcPts val="0"/>
                        </a:spcAft>
                        <a:buNone/>
                      </a:pPr>
                      <a:r>
                        <a:rPr lang="en-US"/>
                        <a:t>M/W</a:t>
                      </a:r>
                      <a:endParaRPr/>
                    </a:p>
                    <a:p>
                      <a:pPr marL="0" marR="0" lvl="0" indent="0" algn="l" rtl="0">
                        <a:spcBef>
                          <a:spcPts val="0"/>
                        </a:spcBef>
                        <a:spcAft>
                          <a:spcPts val="0"/>
                        </a:spcAft>
                        <a:buNone/>
                      </a:pPr>
                      <a:r>
                        <a:rPr lang="en-US"/>
                        <a:t>9am-10am</a:t>
                      </a:r>
                      <a:endParaRPr/>
                    </a:p>
                  </a:txBody>
                  <a:tcPr marL="91450" marR="91450" marT="45725" marB="45725"/>
                </a:tc>
                <a:tc>
                  <a:txBody>
                    <a:bodyPr/>
                    <a:lstStyle/>
                    <a:p>
                      <a:pPr rtl="0" fontAlgn="t">
                        <a:buNone/>
                      </a:pPr>
                      <a:r>
                        <a:rPr lang="en-US" sz="1400" b="0" i="0" u="none" strike="noStrike" dirty="0">
                          <a:solidFill>
                            <a:schemeClr val="tx1"/>
                          </a:solidFill>
                          <a:effectLst/>
                          <a:latin typeface="Arial" panose="020B0604020202020204" pitchFamily="34" charset="0"/>
                        </a:rPr>
                        <a:t>Review schedule, RAID (Risks, Assumptions, Issues, Dependencies), resource allocation, financials</a:t>
                      </a:r>
                      <a:endParaRPr lang="en-US" b="0" dirty="0">
                        <a:solidFill>
                          <a:schemeClr val="tx1"/>
                        </a:solidFill>
                        <a:effectLst/>
                      </a:endParaRPr>
                    </a:p>
                  </a:txBody>
                  <a:tcPr marL="63500" marR="63500" marT="31750" marB="31750"/>
                </a:tc>
                <a:tc>
                  <a:txBody>
                    <a:bodyPr/>
                    <a:lstStyle/>
                    <a:p>
                      <a:pPr rtl="0" fontAlgn="t">
                        <a:buNone/>
                      </a:pPr>
                      <a:r>
                        <a:rPr lang="en-US" sz="1400" b="0" i="0" u="none" strike="noStrike" dirty="0">
                          <a:solidFill>
                            <a:schemeClr val="tx1"/>
                          </a:solidFill>
                          <a:effectLst/>
                          <a:latin typeface="Arial" panose="020B0604020202020204" pitchFamily="34" charset="0"/>
                        </a:rPr>
                        <a:t>Project Plan, RAID Log, Change Request (CR) Log, Current Status, Dashboard</a:t>
                      </a:r>
                      <a:endParaRPr lang="en-US" b="0" dirty="0">
                        <a:solidFill>
                          <a:schemeClr val="tx1"/>
                        </a:solidFill>
                        <a:effectLst/>
                      </a:endParaRPr>
                    </a:p>
                  </a:txBody>
                  <a:tcPr marL="63500" marR="63500" marT="31750" marB="31750"/>
                </a:tc>
                <a:tc>
                  <a:txBody>
                    <a:bodyPr/>
                    <a:lstStyle/>
                    <a:p>
                      <a:pPr rtl="0" fontAlgn="t">
                        <a:buNone/>
                      </a:pPr>
                      <a:r>
                        <a:rPr lang="en-US" sz="1400" b="0" i="0" u="none" strike="noStrike" dirty="0">
                          <a:solidFill>
                            <a:schemeClr val="tx1"/>
                          </a:solidFill>
                          <a:effectLst/>
                          <a:latin typeface="Arial" panose="020B0604020202020204" pitchFamily="34" charset="0"/>
                        </a:rPr>
                        <a:t>Updated Project Plan, RAID Log, CR Log, Dashboard</a:t>
                      </a:r>
                      <a:endParaRPr lang="en-US" b="0" dirty="0">
                        <a:solidFill>
                          <a:schemeClr val="tx1"/>
                        </a:solidFill>
                        <a:effectLst/>
                      </a:endParaRPr>
                    </a:p>
                  </a:txBody>
                  <a:tcPr marL="63500" marR="63500" marT="31750" marB="31750"/>
                </a:tc>
                <a:tc>
                  <a:txBody>
                    <a:bodyPr/>
                    <a:lstStyle/>
                    <a:p>
                      <a:pPr rtl="0" fontAlgn="t">
                        <a:buNone/>
                      </a:pPr>
                      <a:r>
                        <a:rPr lang="en-US" sz="1400" b="0" i="0" u="none" strike="noStrike" dirty="0">
                          <a:solidFill>
                            <a:schemeClr val="tx1"/>
                          </a:solidFill>
                          <a:effectLst/>
                          <a:latin typeface="Arial" panose="020B0604020202020204" pitchFamily="34" charset="0"/>
                        </a:rPr>
                        <a:t>Project Manager (PM), Team Leads, Technical Managers</a:t>
                      </a:r>
                      <a:endParaRPr lang="en-US" b="0" dirty="0">
                        <a:solidFill>
                          <a:schemeClr val="tx1"/>
                        </a:solidFill>
                        <a:effectLst/>
                      </a:endParaRPr>
                    </a:p>
                  </a:txBody>
                  <a:tcPr marL="63500" marR="63500" marT="31750" marB="31750"/>
                </a:tc>
                <a:extLst>
                  <a:ext uri="{0D108BD9-81ED-4DB2-BD59-A6C34878D82A}">
                    <a16:rowId xmlns:a16="http://schemas.microsoft.com/office/drawing/2014/main" val="10001"/>
                  </a:ext>
                </a:extLst>
              </a:tr>
              <a:tr h="1051053">
                <a:tc>
                  <a:txBody>
                    <a:bodyPr/>
                    <a:lstStyle/>
                    <a:p>
                      <a:pPr marL="0" lvl="0" indent="0" algn="l" rtl="0">
                        <a:lnSpc>
                          <a:spcPct val="129545"/>
                        </a:lnSpc>
                        <a:spcBef>
                          <a:spcPts val="0"/>
                        </a:spcBef>
                        <a:spcAft>
                          <a:spcPts val="0"/>
                        </a:spcAft>
                        <a:buSzPts val="1100"/>
                        <a:buNone/>
                      </a:pPr>
                      <a:r>
                        <a:rPr lang="en-US"/>
                        <a:t>Weekly External Client Status Meeting</a:t>
                      </a:r>
                      <a:endParaRPr/>
                    </a:p>
                  </a:txBody>
                  <a:tcPr marL="91450" marR="91450" marT="45725" marB="45725"/>
                </a:tc>
                <a:tc>
                  <a:txBody>
                    <a:bodyPr/>
                    <a:lstStyle/>
                    <a:p>
                      <a:pPr marL="0" lvl="0" indent="0" algn="l" rtl="0">
                        <a:lnSpc>
                          <a:spcPct val="129545"/>
                        </a:lnSpc>
                        <a:spcBef>
                          <a:spcPts val="0"/>
                        </a:spcBef>
                        <a:spcAft>
                          <a:spcPts val="0"/>
                        </a:spcAft>
                        <a:buSzPts val="1100"/>
                        <a:buNone/>
                      </a:pPr>
                      <a:r>
                        <a:rPr lang="en-US" dirty="0"/>
                        <a:t>Friday</a:t>
                      </a:r>
                      <a:endParaRPr dirty="0"/>
                    </a:p>
                    <a:p>
                      <a:pPr marL="0" lvl="0" indent="0" algn="l" rtl="0">
                        <a:lnSpc>
                          <a:spcPct val="129545"/>
                        </a:lnSpc>
                        <a:spcBef>
                          <a:spcPts val="0"/>
                        </a:spcBef>
                        <a:spcAft>
                          <a:spcPts val="0"/>
                        </a:spcAft>
                        <a:buSzPts val="1100"/>
                        <a:buNone/>
                      </a:pPr>
                      <a:r>
                        <a:rPr lang="en-US" dirty="0"/>
                        <a:t>11:00am-11:30am</a:t>
                      </a:r>
                      <a:endParaRPr dirty="0"/>
                    </a:p>
                    <a:p>
                      <a:pPr marL="0" marR="0" lvl="0" indent="0" algn="l" rtl="0">
                        <a:spcBef>
                          <a:spcPts val="0"/>
                        </a:spcBef>
                        <a:spcAft>
                          <a:spcPts val="0"/>
                        </a:spcAft>
                        <a:buNone/>
                      </a:pPr>
                      <a:endParaRPr dirty="0"/>
                    </a:p>
                  </a:txBody>
                  <a:tcPr marL="91450" marR="91450" marT="45725" marB="45725"/>
                </a:tc>
                <a:tc>
                  <a:txBody>
                    <a:bodyPr/>
                    <a:lstStyle/>
                    <a:p>
                      <a:pPr rtl="0" fontAlgn="t">
                        <a:buNone/>
                      </a:pPr>
                      <a:r>
                        <a:rPr lang="en-US" sz="1400" b="0" i="0" u="none" strike="noStrike">
                          <a:solidFill>
                            <a:srgbClr val="000000"/>
                          </a:solidFill>
                          <a:effectLst/>
                          <a:latin typeface="Arial" panose="020B0604020202020204" pitchFamily="34" charset="0"/>
                        </a:rPr>
                        <a:t>Review project progress, address risks, gather feedback</a:t>
                      </a:r>
                      <a:endParaRPr lang="en-US">
                        <a:effectLst/>
                      </a:endParaRPr>
                    </a:p>
                  </a:txBody>
                  <a:tcPr marL="63500" marR="63500" marT="31750" marB="31750"/>
                </a:tc>
                <a:tc>
                  <a:txBody>
                    <a:bodyPr/>
                    <a:lstStyle/>
                    <a:p>
                      <a:pPr rtl="0" fontAlgn="t">
                        <a:buNone/>
                      </a:pPr>
                      <a:r>
                        <a:rPr lang="en-US" sz="1400" b="0" i="0" u="none" strike="noStrike">
                          <a:solidFill>
                            <a:srgbClr val="000000"/>
                          </a:solidFill>
                          <a:effectLst/>
                          <a:latin typeface="Arial" panose="020B0604020202020204" pitchFamily="34" charset="0"/>
                        </a:rPr>
                        <a:t>Updated dashboard, RAID log, Client concerns &amp; feedback</a:t>
                      </a:r>
                      <a:endParaRPr lang="en-US">
                        <a:effectLst/>
                      </a:endParaRPr>
                    </a:p>
                  </a:txBody>
                  <a:tcPr marL="63500" marR="63500" marT="31750" marB="31750"/>
                </a:tc>
                <a:tc>
                  <a:txBody>
                    <a:bodyPr/>
                    <a:lstStyle/>
                    <a:p>
                      <a:pPr rtl="0" fontAlgn="t">
                        <a:buNone/>
                      </a:pPr>
                      <a:r>
                        <a:rPr lang="en-US" sz="1400" b="0" i="0" u="none" strike="noStrike">
                          <a:solidFill>
                            <a:srgbClr val="000000"/>
                          </a:solidFill>
                          <a:effectLst/>
                          <a:latin typeface="Arial" panose="020B0604020202020204" pitchFamily="34" charset="0"/>
                        </a:rPr>
                        <a:t> Updated RAID log, Action Plan for Client Requests</a:t>
                      </a:r>
                      <a:endParaRPr lang="en-US">
                        <a:effectLst/>
                      </a:endParaRPr>
                    </a:p>
                  </a:txBody>
                  <a:tcPr marL="63500" marR="63500" marT="31750" marB="31750"/>
                </a:tc>
                <a:tc>
                  <a:txBody>
                    <a:bodyPr/>
                    <a:lstStyle/>
                    <a:p>
                      <a:pPr rtl="0" fontAlgn="t">
                        <a:buNone/>
                      </a:pPr>
                      <a:r>
                        <a:rPr lang="en-US" sz="1400" b="0" i="0" u="none" strike="noStrike">
                          <a:solidFill>
                            <a:srgbClr val="000000"/>
                          </a:solidFill>
                          <a:effectLst/>
                          <a:latin typeface="Arial" panose="020B0604020202020204" pitchFamily="34" charset="0"/>
                        </a:rPr>
                        <a:t>PM, Client, Project Team Leads</a:t>
                      </a:r>
                      <a:endParaRPr lang="en-US">
                        <a:effectLst/>
                      </a:endParaRPr>
                    </a:p>
                  </a:txBody>
                  <a:tcPr marL="63500" marR="63500" marT="31750" marB="31750"/>
                </a:tc>
                <a:extLst>
                  <a:ext uri="{0D108BD9-81ED-4DB2-BD59-A6C34878D82A}">
                    <a16:rowId xmlns:a16="http://schemas.microsoft.com/office/drawing/2014/main" val="10002"/>
                  </a:ext>
                </a:extLst>
              </a:tr>
              <a:tr h="802315">
                <a:tc>
                  <a:txBody>
                    <a:bodyPr/>
                    <a:lstStyle/>
                    <a:p>
                      <a:pPr marL="0" lvl="0" indent="0" algn="l" rtl="0">
                        <a:lnSpc>
                          <a:spcPct val="129545"/>
                        </a:lnSpc>
                        <a:spcBef>
                          <a:spcPts val="0"/>
                        </a:spcBef>
                        <a:spcAft>
                          <a:spcPts val="0"/>
                        </a:spcAft>
                        <a:buSzPts val="1100"/>
                        <a:buNone/>
                      </a:pPr>
                      <a:r>
                        <a:rPr lang="en-US"/>
                        <a:t>Weekly Internal Technical Meeting</a:t>
                      </a:r>
                      <a:endParaRPr/>
                    </a:p>
                  </a:txBody>
                  <a:tcPr marL="91450" marR="91450" marT="45725" marB="45725"/>
                </a:tc>
                <a:tc>
                  <a:txBody>
                    <a:bodyPr/>
                    <a:lstStyle/>
                    <a:p>
                      <a:pPr marL="0" lvl="0" indent="0" algn="l" rtl="0">
                        <a:lnSpc>
                          <a:spcPct val="129545"/>
                        </a:lnSpc>
                        <a:spcBef>
                          <a:spcPts val="0"/>
                        </a:spcBef>
                        <a:spcAft>
                          <a:spcPts val="0"/>
                        </a:spcAft>
                        <a:buSzPts val="1100"/>
                        <a:buNone/>
                      </a:pPr>
                      <a:r>
                        <a:rPr lang="en-US"/>
                        <a:t>Thursday</a:t>
                      </a:r>
                      <a:endParaRPr/>
                    </a:p>
                    <a:p>
                      <a:pPr marL="0" lvl="0" indent="0" algn="l" rtl="0">
                        <a:lnSpc>
                          <a:spcPct val="129545"/>
                        </a:lnSpc>
                        <a:spcBef>
                          <a:spcPts val="0"/>
                        </a:spcBef>
                        <a:spcAft>
                          <a:spcPts val="0"/>
                        </a:spcAft>
                        <a:buSzPts val="1100"/>
                        <a:buNone/>
                      </a:pPr>
                      <a:r>
                        <a:rPr lang="en-US"/>
                        <a:t>11:00am-11:30am</a:t>
                      </a:r>
                      <a:endParaRPr/>
                    </a:p>
                  </a:txBody>
                  <a:tcPr marL="91450" marR="91450" marT="45725" marB="45725"/>
                </a:tc>
                <a:tc>
                  <a:txBody>
                    <a:bodyPr/>
                    <a:lstStyle/>
                    <a:p>
                      <a:pPr rtl="0" fontAlgn="t">
                        <a:buNone/>
                      </a:pPr>
                      <a:r>
                        <a:rPr lang="en-US" sz="1400" b="0" i="0" u="none" strike="noStrike">
                          <a:solidFill>
                            <a:srgbClr val="000000"/>
                          </a:solidFill>
                          <a:effectLst/>
                          <a:latin typeface="Arial" panose="020B0604020202020204" pitchFamily="34" charset="0"/>
                        </a:rPr>
                        <a:t>Discuss and resolve technical issues, bug tracking, enhancements</a:t>
                      </a:r>
                      <a:endParaRPr lang="en-US">
                        <a:effectLst/>
                      </a:endParaRPr>
                    </a:p>
                  </a:txBody>
                  <a:tcPr marL="63500" marR="63500" marT="31750" marB="31750"/>
                </a:tc>
                <a:tc>
                  <a:txBody>
                    <a:bodyPr/>
                    <a:lstStyle/>
                    <a:p>
                      <a:pPr rtl="0" fontAlgn="t">
                        <a:spcBef>
                          <a:spcPts val="1200"/>
                        </a:spcBef>
                        <a:spcAft>
                          <a:spcPts val="1200"/>
                        </a:spcAft>
                        <a:buNone/>
                      </a:pPr>
                      <a:r>
                        <a:rPr lang="en-US" sz="1400" b="0" i="0" u="none" strike="noStrike">
                          <a:solidFill>
                            <a:srgbClr val="000000"/>
                          </a:solidFill>
                          <a:effectLst/>
                          <a:latin typeface="Arial" panose="020B0604020202020204" pitchFamily="34" charset="0"/>
                        </a:rPr>
                        <a:t>Technical reports, bug reports, system logs</a:t>
                      </a:r>
                      <a:endParaRPr lang="en-US">
                        <a:effectLst/>
                      </a:endParaRPr>
                    </a:p>
                  </a:txBody>
                  <a:tcPr marL="63500" marR="63500" marT="31750" marB="31750"/>
                </a:tc>
                <a:tc>
                  <a:txBody>
                    <a:bodyPr/>
                    <a:lstStyle/>
                    <a:p>
                      <a:pPr rtl="0" fontAlgn="t">
                        <a:spcBef>
                          <a:spcPts val="1200"/>
                        </a:spcBef>
                        <a:spcAft>
                          <a:spcPts val="1200"/>
                        </a:spcAft>
                        <a:buNone/>
                      </a:pPr>
                      <a:r>
                        <a:rPr lang="en-IN" sz="1400" b="0" i="0" u="none" strike="noStrike">
                          <a:solidFill>
                            <a:srgbClr val="000000"/>
                          </a:solidFill>
                          <a:effectLst/>
                          <a:latin typeface="Arial" panose="020B0604020202020204" pitchFamily="34" charset="0"/>
                        </a:rPr>
                        <a:t>Technical upgrades, bug fixes, development plan</a:t>
                      </a:r>
                      <a:endParaRPr lang="en-IN">
                        <a:effectLst/>
                      </a:endParaRPr>
                    </a:p>
                  </a:txBody>
                  <a:tcPr marL="63500" marR="63500" marT="31750" marB="31750"/>
                </a:tc>
                <a:tc>
                  <a:txBody>
                    <a:bodyPr/>
                    <a:lstStyle/>
                    <a:p>
                      <a:pPr rtl="0" fontAlgn="t">
                        <a:buNone/>
                      </a:pPr>
                      <a:r>
                        <a:rPr lang="en-US" sz="1400" b="0" i="0" u="none" strike="noStrike">
                          <a:solidFill>
                            <a:srgbClr val="000000"/>
                          </a:solidFill>
                          <a:effectLst/>
                          <a:latin typeface="Arial" panose="020B0604020202020204" pitchFamily="34" charset="0"/>
                        </a:rPr>
                        <a:t>Team Leads, Architecture Leads, Requirement Leads</a:t>
                      </a:r>
                      <a:endParaRPr lang="en-US">
                        <a:effectLst/>
                      </a:endParaRPr>
                    </a:p>
                  </a:txBody>
                  <a:tcPr marL="63500" marR="63500" marT="31750" marB="31750"/>
                </a:tc>
                <a:extLst>
                  <a:ext uri="{0D108BD9-81ED-4DB2-BD59-A6C34878D82A}">
                    <a16:rowId xmlns:a16="http://schemas.microsoft.com/office/drawing/2014/main" val="10003"/>
                  </a:ext>
                </a:extLst>
              </a:tr>
              <a:tr h="1038695">
                <a:tc>
                  <a:txBody>
                    <a:bodyPr/>
                    <a:lstStyle/>
                    <a:p>
                      <a:pPr marL="0" lvl="0" indent="0" algn="l" rtl="0">
                        <a:lnSpc>
                          <a:spcPct val="129545"/>
                        </a:lnSpc>
                        <a:spcBef>
                          <a:spcPts val="0"/>
                        </a:spcBef>
                        <a:spcAft>
                          <a:spcPts val="0"/>
                        </a:spcAft>
                        <a:buSzPts val="1100"/>
                        <a:buNone/>
                      </a:pPr>
                      <a:r>
                        <a:rPr lang="en-US"/>
                        <a:t>Weekly Internal Manager/Director Status Meeting</a:t>
                      </a:r>
                      <a:endParaRPr/>
                    </a:p>
                    <a:p>
                      <a:pPr marL="0" marR="0" lvl="0" indent="0" algn="l" rtl="0">
                        <a:spcBef>
                          <a:spcPts val="0"/>
                        </a:spcBef>
                        <a:spcAft>
                          <a:spcPts val="0"/>
                        </a:spcAft>
                        <a:buNone/>
                      </a:pPr>
                      <a:endParaRPr/>
                    </a:p>
                  </a:txBody>
                  <a:tcPr marL="91450" marR="91450" marT="45725" marB="45725"/>
                </a:tc>
                <a:tc>
                  <a:txBody>
                    <a:bodyPr/>
                    <a:lstStyle/>
                    <a:p>
                      <a:pPr marL="0" lvl="0" indent="0" algn="l" rtl="0">
                        <a:lnSpc>
                          <a:spcPct val="129545"/>
                        </a:lnSpc>
                        <a:spcBef>
                          <a:spcPts val="0"/>
                        </a:spcBef>
                        <a:spcAft>
                          <a:spcPts val="0"/>
                        </a:spcAft>
                        <a:buSzPts val="1100"/>
                        <a:buNone/>
                      </a:pPr>
                      <a:r>
                        <a:rPr lang="en-US"/>
                        <a:t>Thursday</a:t>
                      </a:r>
                      <a:endParaRPr/>
                    </a:p>
                    <a:p>
                      <a:pPr marL="0" lvl="0" indent="0" algn="l" rtl="0">
                        <a:lnSpc>
                          <a:spcPct val="129545"/>
                        </a:lnSpc>
                        <a:spcBef>
                          <a:spcPts val="0"/>
                        </a:spcBef>
                        <a:spcAft>
                          <a:spcPts val="0"/>
                        </a:spcAft>
                        <a:buSzPts val="1100"/>
                        <a:buNone/>
                      </a:pPr>
                      <a:r>
                        <a:rPr lang="en-US"/>
                        <a:t>3:00 am-4:30am</a:t>
                      </a:r>
                      <a:endParaRPr/>
                    </a:p>
                  </a:txBody>
                  <a:tcPr marL="91450" marR="91450" marT="45725" marB="45725"/>
                </a:tc>
                <a:tc>
                  <a:txBody>
                    <a:bodyPr/>
                    <a:lstStyle/>
                    <a:p>
                      <a:pPr rtl="0" fontAlgn="t">
                        <a:buNone/>
                      </a:pPr>
                      <a:r>
                        <a:rPr lang="en-US" sz="1400" b="0" i="0" u="none" strike="noStrike">
                          <a:solidFill>
                            <a:srgbClr val="000000"/>
                          </a:solidFill>
                          <a:effectLst/>
                          <a:latin typeface="Arial" panose="020B0604020202020204" pitchFamily="34" charset="0"/>
                        </a:rPr>
                        <a:t>Review project progress, customer feedback, and resource allocation</a:t>
                      </a:r>
                      <a:endParaRPr lang="en-US">
                        <a:effectLst/>
                      </a:endParaRPr>
                    </a:p>
                  </a:txBody>
                  <a:tcPr marL="63500" marR="63500" marT="31750" marB="31750"/>
                </a:tc>
                <a:tc>
                  <a:txBody>
                    <a:bodyPr/>
                    <a:lstStyle/>
                    <a:p>
                      <a:pPr rtl="0" fontAlgn="t">
                        <a:buNone/>
                      </a:pPr>
                      <a:r>
                        <a:rPr lang="en-US" sz="1400" b="0" i="0" u="none" strike="noStrike">
                          <a:solidFill>
                            <a:srgbClr val="000000"/>
                          </a:solidFill>
                          <a:effectLst/>
                          <a:latin typeface="Arial" panose="020B0604020202020204" pitchFamily="34" charset="0"/>
                        </a:rPr>
                        <a:t>Customer feedback, project reports, financial updates</a:t>
                      </a:r>
                      <a:endParaRPr lang="en-US">
                        <a:effectLst/>
                      </a:endParaRPr>
                    </a:p>
                  </a:txBody>
                  <a:tcPr marL="63500" marR="63500" marT="31750" marB="31750"/>
                </a:tc>
                <a:tc>
                  <a:txBody>
                    <a:bodyPr/>
                    <a:lstStyle/>
                    <a:p>
                      <a:pPr rtl="0" fontAlgn="t">
                        <a:spcBef>
                          <a:spcPts val="1200"/>
                        </a:spcBef>
                        <a:spcAft>
                          <a:spcPts val="1200"/>
                        </a:spcAft>
                        <a:buNone/>
                      </a:pPr>
                      <a:r>
                        <a:rPr lang="en-US" sz="1400" b="0" i="0" u="none" strike="noStrike">
                          <a:solidFill>
                            <a:srgbClr val="000000"/>
                          </a:solidFill>
                          <a:effectLst/>
                          <a:latin typeface="Arial" panose="020B0604020202020204" pitchFamily="34" charset="0"/>
                        </a:rPr>
                        <a:t>Executive decisions on resource allocation, risk mitigation</a:t>
                      </a:r>
                      <a:endParaRPr lang="en-US">
                        <a:effectLst/>
                      </a:endParaRPr>
                    </a:p>
                  </a:txBody>
                  <a:tcPr marL="63500" marR="63500" marT="31750" marB="31750"/>
                </a:tc>
                <a:tc>
                  <a:txBody>
                    <a:bodyPr/>
                    <a:lstStyle/>
                    <a:p>
                      <a:pPr rtl="0" fontAlgn="t">
                        <a:buNone/>
                      </a:pPr>
                      <a:r>
                        <a:rPr lang="en-US" sz="1400" b="0" i="0" u="none" strike="noStrike">
                          <a:solidFill>
                            <a:srgbClr val="000000"/>
                          </a:solidFill>
                          <a:effectLst/>
                          <a:latin typeface="Arial" panose="020B0604020202020204" pitchFamily="34" charset="0"/>
                        </a:rPr>
                        <a:t>PM, VPs, Managers, CFO, COO, CTO</a:t>
                      </a:r>
                      <a:endParaRPr lang="en-US">
                        <a:effectLst/>
                      </a:endParaRPr>
                    </a:p>
                  </a:txBody>
                  <a:tcPr marL="63500" marR="63500" marT="31750" marB="31750"/>
                </a:tc>
                <a:extLst>
                  <a:ext uri="{0D108BD9-81ED-4DB2-BD59-A6C34878D82A}">
                    <a16:rowId xmlns:a16="http://schemas.microsoft.com/office/drawing/2014/main" val="10004"/>
                  </a:ext>
                </a:extLst>
              </a:tr>
              <a:tr h="1290167">
                <a:tc>
                  <a:txBody>
                    <a:bodyPr/>
                    <a:lstStyle/>
                    <a:p>
                      <a:pPr marL="0" lvl="0" indent="0" algn="l" rtl="0">
                        <a:lnSpc>
                          <a:spcPct val="129545"/>
                        </a:lnSpc>
                        <a:spcBef>
                          <a:spcPts val="0"/>
                        </a:spcBef>
                        <a:spcAft>
                          <a:spcPts val="0"/>
                        </a:spcAft>
                        <a:buSzPts val="1100"/>
                        <a:buNone/>
                      </a:pPr>
                      <a:r>
                        <a:rPr lang="en-US"/>
                        <a:t>Monthly Internal department meeting</a:t>
                      </a:r>
                      <a:endParaRPr/>
                    </a:p>
                    <a:p>
                      <a:pPr marL="0" marR="0" lvl="0" indent="0" algn="l" rtl="0">
                        <a:spcBef>
                          <a:spcPts val="0"/>
                        </a:spcBef>
                        <a:spcAft>
                          <a:spcPts val="0"/>
                        </a:spcAft>
                        <a:buNone/>
                      </a:pPr>
                      <a:endParaRPr/>
                    </a:p>
                  </a:txBody>
                  <a:tcPr marL="91450" marR="91450" marT="45725" marB="45725"/>
                </a:tc>
                <a:tc>
                  <a:txBody>
                    <a:bodyPr/>
                    <a:lstStyle/>
                    <a:p>
                      <a:pPr marL="0" lvl="0" indent="0" algn="l" rtl="0">
                        <a:lnSpc>
                          <a:spcPct val="129545"/>
                        </a:lnSpc>
                        <a:spcBef>
                          <a:spcPts val="0"/>
                        </a:spcBef>
                        <a:spcAft>
                          <a:spcPts val="0"/>
                        </a:spcAft>
                        <a:buSzPts val="1100"/>
                        <a:buNone/>
                      </a:pPr>
                      <a:r>
                        <a:rPr lang="en-US"/>
                        <a:t>Friday</a:t>
                      </a:r>
                      <a:endParaRPr/>
                    </a:p>
                    <a:p>
                      <a:pPr marL="0" lvl="0" indent="0" algn="l" rtl="0">
                        <a:lnSpc>
                          <a:spcPct val="129545"/>
                        </a:lnSpc>
                        <a:spcBef>
                          <a:spcPts val="0"/>
                        </a:spcBef>
                        <a:spcAft>
                          <a:spcPts val="0"/>
                        </a:spcAft>
                        <a:buSzPts val="1100"/>
                        <a:buNone/>
                      </a:pPr>
                      <a:r>
                        <a:rPr lang="en-US"/>
                        <a:t>10:00am-11:00am</a:t>
                      </a:r>
                      <a:endParaRPr/>
                    </a:p>
                  </a:txBody>
                  <a:tcPr marL="91450" marR="91450" marT="45725" marB="45725"/>
                </a:tc>
                <a:tc>
                  <a:txBody>
                    <a:bodyPr/>
                    <a:lstStyle/>
                    <a:p>
                      <a:pPr rtl="0" fontAlgn="t">
                        <a:spcBef>
                          <a:spcPts val="1200"/>
                        </a:spcBef>
                        <a:spcAft>
                          <a:spcPts val="1200"/>
                        </a:spcAft>
                        <a:buNone/>
                      </a:pPr>
                      <a:r>
                        <a:rPr lang="en-US" sz="1400" b="0" i="0" u="none" strike="noStrike" dirty="0">
                          <a:solidFill>
                            <a:srgbClr val="000000"/>
                          </a:solidFill>
                          <a:effectLst/>
                          <a:latin typeface="Arial" panose="020B0604020202020204" pitchFamily="34" charset="0"/>
                        </a:rPr>
                        <a:t>Align departmental objectives, handle legal &amp; financial risks</a:t>
                      </a:r>
                      <a:endParaRPr lang="en-US" dirty="0">
                        <a:effectLst/>
                      </a:endParaRPr>
                    </a:p>
                  </a:txBody>
                  <a:tcPr marL="63500" marR="63500" marT="31750" marB="31750"/>
                </a:tc>
                <a:tc>
                  <a:txBody>
                    <a:bodyPr/>
                    <a:lstStyle/>
                    <a:p>
                      <a:pPr rtl="0" fontAlgn="t">
                        <a:buNone/>
                      </a:pPr>
                      <a:r>
                        <a:rPr lang="en-US" sz="1400" b="0" i="0" u="none" strike="noStrike" dirty="0">
                          <a:solidFill>
                            <a:srgbClr val="000000"/>
                          </a:solidFill>
                          <a:effectLst/>
                          <a:latin typeface="Arial" panose="020B0604020202020204" pitchFamily="34" charset="0"/>
                        </a:rPr>
                        <a:t>Resource delivery reports, legal &amp; financial risk analysis</a:t>
                      </a:r>
                      <a:endParaRPr lang="en-US" dirty="0">
                        <a:effectLst/>
                      </a:endParaRPr>
                    </a:p>
                  </a:txBody>
                  <a:tcPr marL="63500" marR="63500" marT="31750" marB="31750"/>
                </a:tc>
                <a:tc>
                  <a:txBody>
                    <a:bodyPr/>
                    <a:lstStyle/>
                    <a:p>
                      <a:pPr rtl="0" fontAlgn="t">
                        <a:buNone/>
                      </a:pPr>
                      <a:r>
                        <a:rPr lang="en-US" sz="1400" b="0" i="0" u="none" strike="noStrike" dirty="0">
                          <a:solidFill>
                            <a:srgbClr val="000000"/>
                          </a:solidFill>
                          <a:effectLst/>
                          <a:latin typeface="Arial" panose="020B0604020202020204" pitchFamily="34" charset="0"/>
                        </a:rPr>
                        <a:t>Updated RAID, adjusted resource allocation, legal approvals</a:t>
                      </a:r>
                      <a:endParaRPr lang="en-US" dirty="0">
                        <a:effectLst/>
                      </a:endParaRPr>
                    </a:p>
                  </a:txBody>
                  <a:tcPr marL="63500" marR="63500" marT="31750" marB="31750"/>
                </a:tc>
                <a:tc>
                  <a:txBody>
                    <a:bodyPr/>
                    <a:lstStyle/>
                    <a:p>
                      <a:pPr rtl="0" fontAlgn="t">
                        <a:buNone/>
                      </a:pPr>
                      <a:r>
                        <a:rPr lang="en-US" sz="1400" b="0" i="0" u="none" strike="noStrike" dirty="0">
                          <a:solidFill>
                            <a:srgbClr val="000000"/>
                          </a:solidFill>
                          <a:effectLst/>
                          <a:latin typeface="Arial" panose="020B0604020202020204" pitchFamily="34" charset="0"/>
                        </a:rPr>
                        <a:t>PM, VPs, CFO, CTO, COO, Chief Legal Officer</a:t>
                      </a:r>
                      <a:endParaRPr lang="en-US" dirty="0">
                        <a:effectLst/>
                      </a:endParaRPr>
                    </a:p>
                  </a:txBody>
                  <a:tcPr marL="63500" marR="63500" marT="31750" marB="31750"/>
                </a:tc>
                <a:extLst>
                  <a:ext uri="{0D108BD9-81ED-4DB2-BD59-A6C34878D82A}">
                    <a16:rowId xmlns:a16="http://schemas.microsoft.com/office/drawing/2014/main" val="10005"/>
                  </a:ext>
                </a:extLst>
              </a:tr>
              <a:tr h="387490">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dirty="0"/>
                    </a:p>
                  </a:txBody>
                  <a:tcPr marL="91450" marR="91450" marT="45725" marB="45725"/>
                </a:tc>
                <a:extLst>
                  <a:ext uri="{0D108BD9-81ED-4DB2-BD59-A6C34878D82A}">
                    <a16:rowId xmlns:a16="http://schemas.microsoft.com/office/drawing/2014/main" val="10006"/>
                  </a:ext>
                </a:extLst>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g33fa7236888_2_0"/>
          <p:cNvSpPr txBox="1">
            <a:spLocks noGrp="1"/>
          </p:cNvSpPr>
          <p:nvPr>
            <p:ph type="title"/>
          </p:nvPr>
        </p:nvSpPr>
        <p:spPr>
          <a:xfrm>
            <a:off x="524935" y="239714"/>
            <a:ext cx="9992700" cy="1085400"/>
          </a:xfrm>
          <a:prstGeom prst="rect">
            <a:avLst/>
          </a:prstGeom>
        </p:spPr>
        <p:txBody>
          <a:bodyPr spcFirstLastPara="1" wrap="square" lIns="72000" tIns="0" rIns="72000" bIns="0" anchor="ctr" anchorCtr="0">
            <a:noAutofit/>
          </a:bodyPr>
          <a:lstStyle/>
          <a:p>
            <a:pPr marL="0" lvl="0" indent="0" algn="l" rtl="0">
              <a:spcBef>
                <a:spcPts val="0"/>
              </a:spcBef>
              <a:spcAft>
                <a:spcPts val="0"/>
              </a:spcAft>
              <a:buNone/>
            </a:pPr>
            <a:endParaRPr/>
          </a:p>
        </p:txBody>
      </p:sp>
      <p:pic>
        <p:nvPicPr>
          <p:cNvPr id="168" name="Google Shape;168;g33fa7236888_2_0"/>
          <p:cNvPicPr preferRelativeResize="0"/>
          <p:nvPr/>
        </p:nvPicPr>
        <p:blipFill>
          <a:blip r:embed="rId3">
            <a:alphaModFix/>
          </a:blip>
          <a:stretch>
            <a:fillRect/>
          </a:stretch>
        </p:blipFill>
        <p:spPr>
          <a:xfrm>
            <a:off x="0" y="196063"/>
            <a:ext cx="11839976" cy="6465874"/>
          </a:xfrm>
          <a:prstGeom prst="rect">
            <a:avLst/>
          </a:prstGeom>
          <a:noFill/>
          <a:ln>
            <a:noFill/>
          </a:ln>
        </p:spPr>
      </p:pic>
      <p:pic>
        <p:nvPicPr>
          <p:cNvPr id="169" name="Google Shape;169;g33fa7236888_2_0"/>
          <p:cNvPicPr preferRelativeResize="0"/>
          <p:nvPr/>
        </p:nvPicPr>
        <p:blipFill>
          <a:blip r:embed="rId4">
            <a:alphaModFix/>
          </a:blip>
          <a:stretch>
            <a:fillRect/>
          </a:stretch>
        </p:blipFill>
        <p:spPr>
          <a:xfrm>
            <a:off x="2618775" y="3846225"/>
            <a:ext cx="2122901" cy="1202474"/>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g3333d55ca14_0_0"/>
          <p:cNvSpPr txBox="1"/>
          <p:nvPr/>
        </p:nvSpPr>
        <p:spPr>
          <a:xfrm>
            <a:off x="1215200" y="467100"/>
            <a:ext cx="4158000" cy="721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400" dirty="0">
                <a:solidFill>
                  <a:schemeClr val="dk1"/>
                </a:solidFill>
              </a:rPr>
              <a:t>WBS  Requirement - updated</a:t>
            </a:r>
            <a:endParaRPr sz="2400" dirty="0">
              <a:solidFill>
                <a:schemeClr val="dk1"/>
              </a:solidFill>
            </a:endParaRPr>
          </a:p>
        </p:txBody>
      </p:sp>
      <p:graphicFrame>
        <p:nvGraphicFramePr>
          <p:cNvPr id="2" name="Diagram 1">
            <a:extLst>
              <a:ext uri="{FF2B5EF4-FFF2-40B4-BE49-F238E27FC236}">
                <a16:creationId xmlns:a16="http://schemas.microsoft.com/office/drawing/2014/main" id="{17626DC1-7490-A120-3494-7F71E065D492}"/>
              </a:ext>
            </a:extLst>
          </p:cNvPr>
          <p:cNvGraphicFramePr/>
          <p:nvPr/>
        </p:nvGraphicFramePr>
        <p:xfrm>
          <a:off x="3479801" y="1012790"/>
          <a:ext cx="6946900" cy="48324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g3333d55ca14_0_6"/>
          <p:cNvSpPr txBox="1"/>
          <p:nvPr/>
        </p:nvSpPr>
        <p:spPr>
          <a:xfrm>
            <a:off x="796500" y="91700"/>
            <a:ext cx="4836600" cy="693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400">
                <a:solidFill>
                  <a:schemeClr val="dk1"/>
                </a:solidFill>
              </a:rPr>
              <a:t>WBS REQUIREMENT</a:t>
            </a:r>
            <a:endParaRPr sz="2400">
              <a:solidFill>
                <a:schemeClr val="dk1"/>
              </a:solidFill>
            </a:endParaRPr>
          </a:p>
        </p:txBody>
      </p:sp>
      <p:graphicFrame>
        <p:nvGraphicFramePr>
          <p:cNvPr id="2" name="Diagram 1">
            <a:extLst>
              <a:ext uri="{FF2B5EF4-FFF2-40B4-BE49-F238E27FC236}">
                <a16:creationId xmlns:a16="http://schemas.microsoft.com/office/drawing/2014/main" id="{6E6DB28B-1304-975A-A378-632B303AE581}"/>
              </a:ext>
            </a:extLst>
          </p:cNvPr>
          <p:cNvGraphicFramePr/>
          <p:nvPr/>
        </p:nvGraphicFramePr>
        <p:xfrm>
          <a:off x="1293561" y="74814"/>
          <a:ext cx="10659627" cy="669148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g33fa572064d_0_0"/>
          <p:cNvSpPr txBox="1"/>
          <p:nvPr/>
        </p:nvSpPr>
        <p:spPr>
          <a:xfrm>
            <a:off x="796500" y="91700"/>
            <a:ext cx="4836600" cy="693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400">
                <a:solidFill>
                  <a:schemeClr val="dk1"/>
                </a:solidFill>
              </a:rPr>
              <a:t>WBS Architecture</a:t>
            </a:r>
            <a:endParaRPr sz="2400">
              <a:solidFill>
                <a:schemeClr val="dk1"/>
              </a:solidFill>
            </a:endParaRPr>
          </a:p>
        </p:txBody>
      </p:sp>
      <p:pic>
        <p:nvPicPr>
          <p:cNvPr id="190" name="Google Shape;190;g33fa572064d_0_0"/>
          <p:cNvPicPr preferRelativeResize="0"/>
          <p:nvPr/>
        </p:nvPicPr>
        <p:blipFill>
          <a:blip r:embed="rId3">
            <a:alphaModFix/>
          </a:blip>
          <a:stretch>
            <a:fillRect/>
          </a:stretch>
        </p:blipFill>
        <p:spPr>
          <a:xfrm>
            <a:off x="1003960" y="708500"/>
            <a:ext cx="10184080" cy="5768501"/>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B80D82-859A-40D7-386B-6D4BB33919F7}"/>
            </a:ext>
          </a:extLst>
        </p:cNvPr>
        <p:cNvGrpSpPr/>
        <p:nvPr/>
      </p:nvGrpSpPr>
      <p:grpSpPr>
        <a:xfrm>
          <a:off x="0" y="0"/>
          <a:ext cx="0" cy="0"/>
          <a:chOff x="0" y="0"/>
          <a:chExt cx="0" cy="0"/>
        </a:xfrm>
      </p:grpSpPr>
      <p:sp>
        <p:nvSpPr>
          <p:cNvPr id="593" name="TextBox 592">
            <a:extLst>
              <a:ext uri="{FF2B5EF4-FFF2-40B4-BE49-F238E27FC236}">
                <a16:creationId xmlns:a16="http://schemas.microsoft.com/office/drawing/2014/main" id="{7337368A-AF15-5F33-6A16-A984DF11112A}"/>
              </a:ext>
            </a:extLst>
          </p:cNvPr>
          <p:cNvSpPr txBox="1"/>
          <p:nvPr/>
        </p:nvSpPr>
        <p:spPr>
          <a:xfrm>
            <a:off x="111767" y="160365"/>
            <a:ext cx="9636406" cy="13849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kern="0" dirty="0">
                <a:latin typeface="+mn-lt"/>
                <a:cs typeface="Arial"/>
              </a:rPr>
              <a:t>WBS Slide – </a:t>
            </a:r>
            <a:r>
              <a:rPr lang="en-US" sz="4000" kern="0" dirty="0">
                <a:cs typeface="Arial"/>
              </a:rPr>
              <a:t>Coding-Updated</a:t>
            </a:r>
            <a:r>
              <a:rPr lang="en-US" sz="4000" kern="0" dirty="0">
                <a:latin typeface="+mn-lt"/>
                <a:cs typeface="Arial"/>
              </a:rPr>
              <a:t> </a:t>
            </a:r>
          </a:p>
          <a:p>
            <a:endParaRPr lang="en-US" sz="4400" kern="0" dirty="0">
              <a:latin typeface="+mn-lt"/>
              <a:cs typeface="Arial"/>
            </a:endParaRPr>
          </a:p>
        </p:txBody>
      </p:sp>
      <p:graphicFrame>
        <p:nvGraphicFramePr>
          <p:cNvPr id="3771" name="Diagram 3770">
            <a:extLst>
              <a:ext uri="{FF2B5EF4-FFF2-40B4-BE49-F238E27FC236}">
                <a16:creationId xmlns:a16="http://schemas.microsoft.com/office/drawing/2014/main" id="{3D2B03A5-CD18-8231-A54C-6755D32A282C}"/>
              </a:ext>
            </a:extLst>
          </p:cNvPr>
          <p:cNvGraphicFramePr/>
          <p:nvPr/>
        </p:nvGraphicFramePr>
        <p:xfrm>
          <a:off x="847410" y="464666"/>
          <a:ext cx="11105187" cy="592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1981632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345773-426A-6EE0-B55D-041944AC2A65}"/>
            </a:ext>
          </a:extLst>
        </p:cNvPr>
        <p:cNvGrpSpPr/>
        <p:nvPr/>
      </p:nvGrpSpPr>
      <p:grpSpPr>
        <a:xfrm>
          <a:off x="0" y="0"/>
          <a:ext cx="0" cy="0"/>
          <a:chOff x="0" y="0"/>
          <a:chExt cx="0" cy="0"/>
        </a:xfrm>
      </p:grpSpPr>
      <p:sp>
        <p:nvSpPr>
          <p:cNvPr id="593" name="TextBox 592">
            <a:extLst>
              <a:ext uri="{FF2B5EF4-FFF2-40B4-BE49-F238E27FC236}">
                <a16:creationId xmlns:a16="http://schemas.microsoft.com/office/drawing/2014/main" id="{3D879DE9-DC49-E847-5E2D-8816E4FE67EF}"/>
              </a:ext>
            </a:extLst>
          </p:cNvPr>
          <p:cNvSpPr txBox="1"/>
          <p:nvPr/>
        </p:nvSpPr>
        <p:spPr>
          <a:xfrm>
            <a:off x="111767" y="160365"/>
            <a:ext cx="9636406" cy="13849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kern="0" dirty="0">
                <a:latin typeface="+mn-lt"/>
                <a:cs typeface="Arial"/>
              </a:rPr>
              <a:t>WBS Slide – Testing-updated </a:t>
            </a:r>
          </a:p>
          <a:p>
            <a:endParaRPr lang="en-US" sz="4400" kern="0" dirty="0">
              <a:latin typeface="+mn-lt"/>
              <a:cs typeface="Arial"/>
            </a:endParaRPr>
          </a:p>
        </p:txBody>
      </p:sp>
      <p:graphicFrame>
        <p:nvGraphicFramePr>
          <p:cNvPr id="3771" name="Diagram 3770">
            <a:extLst>
              <a:ext uri="{FF2B5EF4-FFF2-40B4-BE49-F238E27FC236}">
                <a16:creationId xmlns:a16="http://schemas.microsoft.com/office/drawing/2014/main" id="{14C53487-4334-A991-F14F-0421E4CF01DB}"/>
              </a:ext>
            </a:extLst>
          </p:cNvPr>
          <p:cNvGraphicFramePr/>
          <p:nvPr/>
        </p:nvGraphicFramePr>
        <p:xfrm>
          <a:off x="111767" y="852863"/>
          <a:ext cx="11968466" cy="592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476254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C96135-0571-0E0F-7F20-5E4C6D88DABD}"/>
            </a:ext>
          </a:extLst>
        </p:cNvPr>
        <p:cNvGrpSpPr/>
        <p:nvPr/>
      </p:nvGrpSpPr>
      <p:grpSpPr>
        <a:xfrm>
          <a:off x="0" y="0"/>
          <a:ext cx="0" cy="0"/>
          <a:chOff x="0" y="0"/>
          <a:chExt cx="0" cy="0"/>
        </a:xfrm>
      </p:grpSpPr>
      <p:sp>
        <p:nvSpPr>
          <p:cNvPr id="593" name="TextBox 592">
            <a:extLst>
              <a:ext uri="{FF2B5EF4-FFF2-40B4-BE49-F238E27FC236}">
                <a16:creationId xmlns:a16="http://schemas.microsoft.com/office/drawing/2014/main" id="{1AD0FEB2-F7BA-697C-8D60-D98E15F63FBD}"/>
              </a:ext>
            </a:extLst>
          </p:cNvPr>
          <p:cNvSpPr txBox="1"/>
          <p:nvPr/>
        </p:nvSpPr>
        <p:spPr>
          <a:xfrm>
            <a:off x="0" y="267559"/>
            <a:ext cx="9636406" cy="13849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kern="0" dirty="0">
                <a:latin typeface="+mn-lt"/>
                <a:cs typeface="Arial"/>
              </a:rPr>
              <a:t>WBS Slide –Deployment-uploaded</a:t>
            </a:r>
          </a:p>
          <a:p>
            <a:endParaRPr lang="en-US" sz="4400" kern="0" dirty="0">
              <a:latin typeface="+mn-lt"/>
              <a:cs typeface="Arial"/>
            </a:endParaRPr>
          </a:p>
        </p:txBody>
      </p:sp>
      <p:graphicFrame>
        <p:nvGraphicFramePr>
          <p:cNvPr id="3771" name="Diagram 3770">
            <a:extLst>
              <a:ext uri="{FF2B5EF4-FFF2-40B4-BE49-F238E27FC236}">
                <a16:creationId xmlns:a16="http://schemas.microsoft.com/office/drawing/2014/main" id="{69EF88F8-C145-D23E-C539-7B6E74D082B4}"/>
              </a:ext>
            </a:extLst>
          </p:cNvPr>
          <p:cNvGraphicFramePr/>
          <p:nvPr/>
        </p:nvGraphicFramePr>
        <p:xfrm>
          <a:off x="197963" y="928756"/>
          <a:ext cx="11310770" cy="592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6119931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g33fd46dcbc1_0_7"/>
          <p:cNvSpPr txBox="1">
            <a:spLocks noGrp="1"/>
          </p:cNvSpPr>
          <p:nvPr>
            <p:ph type="body" idx="1"/>
          </p:nvPr>
        </p:nvSpPr>
        <p:spPr>
          <a:xfrm>
            <a:off x="8081433" y="1800225"/>
            <a:ext cx="3583500" cy="4724400"/>
          </a:xfrm>
          <a:prstGeom prst="rect">
            <a:avLst/>
          </a:prstGeom>
          <a:noFill/>
          <a:ln w="9525" cap="flat" cmpd="sng">
            <a:solidFill>
              <a:schemeClr val="dk1"/>
            </a:solidFill>
            <a:prstDash val="solid"/>
            <a:round/>
            <a:headEnd type="none" w="sm" len="sm"/>
            <a:tailEnd type="none" w="sm" len="sm"/>
          </a:ln>
        </p:spPr>
        <p:txBody>
          <a:bodyPr spcFirstLastPara="1" wrap="square" lIns="72000" tIns="0" rIns="72000" bIns="0" anchor="t" anchorCtr="0">
            <a:noAutofit/>
          </a:bodyPr>
          <a:lstStyle/>
          <a:p>
            <a:pPr marL="176212" lvl="0" indent="-176212" algn="l" rtl="0">
              <a:spcBef>
                <a:spcPts val="0"/>
              </a:spcBef>
              <a:spcAft>
                <a:spcPts val="0"/>
              </a:spcAft>
              <a:buSzPts val="2400"/>
              <a:buChar char="›"/>
            </a:pPr>
            <a:r>
              <a:rPr lang="en-US"/>
              <a:t>Variance</a:t>
            </a:r>
            <a:endParaRPr/>
          </a:p>
          <a:p>
            <a:pPr marL="0" lvl="0" indent="0" algn="l" rtl="0">
              <a:lnSpc>
                <a:spcPct val="115000"/>
              </a:lnSpc>
              <a:spcBef>
                <a:spcPts val="1200"/>
              </a:spcBef>
              <a:spcAft>
                <a:spcPts val="0"/>
              </a:spcAft>
              <a:buNone/>
            </a:pPr>
            <a:r>
              <a:rPr lang="en-US" sz="1300"/>
              <a:t>Our </a:t>
            </a:r>
            <a:r>
              <a:rPr lang="en-US" sz="1300" b="1"/>
              <a:t>Bottom-Up (BU) cost</a:t>
            </a:r>
            <a:r>
              <a:rPr lang="en-US" sz="1300"/>
              <a:t> comes out to be </a:t>
            </a:r>
            <a:r>
              <a:rPr lang="en-US" sz="1300" b="1"/>
              <a:t>$1,264,387</a:t>
            </a:r>
            <a:r>
              <a:rPr lang="en-US" sz="1300"/>
              <a:t>, which is a </a:t>
            </a:r>
            <a:r>
              <a:rPr lang="en-US" sz="1300" b="1"/>
              <a:t>63% increase</a:t>
            </a:r>
            <a:r>
              <a:rPr lang="en-US" sz="1300"/>
              <a:t> when compared to the </a:t>
            </a:r>
            <a:r>
              <a:rPr lang="en-US" sz="1300" b="1"/>
              <a:t>Top-Down (TU) cost</a:t>
            </a:r>
            <a:r>
              <a:rPr lang="en-US" sz="1300"/>
              <a:t>. The price difference between BU and TU shows a significant </a:t>
            </a:r>
            <a:r>
              <a:rPr lang="en-US" sz="1300" b="1"/>
              <a:t>underestimation of resources and duration</a:t>
            </a:r>
            <a:r>
              <a:rPr lang="en-US" sz="1300"/>
              <a:t> in the TU estimation. Major cost differences were observed across all project phases, with coding costs rising by </a:t>
            </a:r>
            <a:r>
              <a:rPr lang="en-US" sz="1300" b="1"/>
              <a:t>147%</a:t>
            </a:r>
            <a:r>
              <a:rPr lang="en-US" sz="1300"/>
              <a:t>, testing costs increasing by </a:t>
            </a:r>
            <a:r>
              <a:rPr lang="en-US" sz="1300" b="1"/>
              <a:t>$103,027</a:t>
            </a:r>
            <a:r>
              <a:rPr lang="en-US" sz="1300"/>
              <a:t>, and project management costs nearly tripling to </a:t>
            </a:r>
            <a:r>
              <a:rPr lang="en-US" sz="1300" b="1"/>
              <a:t>$316,800</a:t>
            </a:r>
            <a:r>
              <a:rPr lang="en-US" sz="1300"/>
              <a:t>.</a:t>
            </a:r>
            <a:r>
              <a:rPr lang="en-US" sz="1100"/>
              <a:t>The duration for each phase has doubled or more than doubled.Each phase has increased resources by 15%.Many review tasks (PM tasks) were included in BU, which were not part of TU estimation.More comprehensive testing phases were needed, leading to increased time and cost.Higher complexity in architecture design led to greater effort estimates.</a:t>
            </a:r>
            <a:endParaRPr sz="1100"/>
          </a:p>
          <a:p>
            <a:pPr marL="0" lvl="0" indent="0" algn="l" rtl="0">
              <a:lnSpc>
                <a:spcPct val="115000"/>
              </a:lnSpc>
              <a:spcBef>
                <a:spcPts val="1200"/>
              </a:spcBef>
              <a:spcAft>
                <a:spcPts val="0"/>
              </a:spcAft>
              <a:buClr>
                <a:schemeClr val="dk1"/>
              </a:buClr>
              <a:buSzPts val="1100"/>
              <a:buFont typeface="Arial"/>
              <a:buNone/>
            </a:pPr>
            <a:endParaRPr sz="1100"/>
          </a:p>
          <a:p>
            <a:pPr marL="0" lvl="0" indent="0" algn="l" rtl="0">
              <a:lnSpc>
                <a:spcPct val="115000"/>
              </a:lnSpc>
              <a:spcBef>
                <a:spcPts val="1200"/>
              </a:spcBef>
              <a:spcAft>
                <a:spcPts val="0"/>
              </a:spcAft>
              <a:buNone/>
            </a:pPr>
            <a:endParaRPr sz="1300"/>
          </a:p>
          <a:p>
            <a:pPr marL="0" lvl="0" indent="0" algn="l" rtl="0">
              <a:lnSpc>
                <a:spcPct val="115000"/>
              </a:lnSpc>
              <a:spcBef>
                <a:spcPts val="1200"/>
              </a:spcBef>
              <a:spcAft>
                <a:spcPts val="0"/>
              </a:spcAft>
              <a:buNone/>
            </a:pPr>
            <a:endParaRPr sz="1200"/>
          </a:p>
          <a:p>
            <a:pPr marL="533400" lvl="0" indent="0" algn="l" rtl="0">
              <a:spcBef>
                <a:spcPts val="1200"/>
              </a:spcBef>
              <a:spcAft>
                <a:spcPts val="0"/>
              </a:spcAft>
              <a:buNone/>
            </a:pPr>
            <a:endParaRPr sz="2000"/>
          </a:p>
        </p:txBody>
      </p:sp>
      <p:sp>
        <p:nvSpPr>
          <p:cNvPr id="243" name="Google Shape;243;g33fd46dcbc1_0_7"/>
          <p:cNvSpPr txBox="1">
            <a:spLocks noGrp="1"/>
          </p:cNvSpPr>
          <p:nvPr>
            <p:ph type="body" idx="2"/>
          </p:nvPr>
        </p:nvSpPr>
        <p:spPr>
          <a:xfrm>
            <a:off x="4305300" y="1800225"/>
            <a:ext cx="3583500" cy="4724400"/>
          </a:xfrm>
          <a:prstGeom prst="rect">
            <a:avLst/>
          </a:prstGeom>
          <a:noFill/>
          <a:ln w="9525" cap="flat" cmpd="sng">
            <a:solidFill>
              <a:schemeClr val="dk1"/>
            </a:solidFill>
            <a:prstDash val="solid"/>
            <a:round/>
            <a:headEnd type="none" w="sm" len="sm"/>
            <a:tailEnd type="none" w="sm" len="sm"/>
          </a:ln>
        </p:spPr>
        <p:txBody>
          <a:bodyPr spcFirstLastPara="1" wrap="square" lIns="72000" tIns="0" rIns="72000" bIns="0" anchor="t" anchorCtr="0">
            <a:noAutofit/>
          </a:bodyPr>
          <a:lstStyle/>
          <a:p>
            <a:pPr marL="176212" lvl="0" indent="-176212" algn="l" rtl="0">
              <a:spcBef>
                <a:spcPts val="0"/>
              </a:spcBef>
              <a:spcAft>
                <a:spcPts val="0"/>
              </a:spcAft>
              <a:buSzPts val="2400"/>
              <a:buChar char="›"/>
            </a:pPr>
            <a:r>
              <a:rPr lang="en-US" dirty="0"/>
              <a:t>Bottom-up Cost</a:t>
            </a:r>
            <a:endParaRPr dirty="0"/>
          </a:p>
          <a:p>
            <a:pPr marL="533400" lvl="1" indent="-177800" algn="l" rtl="0">
              <a:spcBef>
                <a:spcPts val="400"/>
              </a:spcBef>
              <a:spcAft>
                <a:spcPts val="0"/>
              </a:spcAft>
              <a:buSzPts val="2000"/>
              <a:buChar char="–"/>
            </a:pPr>
            <a:r>
              <a:rPr lang="en-US" dirty="0"/>
              <a:t>Req: $</a:t>
            </a:r>
            <a:r>
              <a:rPr lang="en-IN" sz="2000" b="0" i="0" u="none" strike="noStrike" dirty="0">
                <a:solidFill>
                  <a:srgbClr val="000000"/>
                </a:solidFill>
                <a:effectLst/>
                <a:latin typeface="Arial" panose="020B0604020202020204" pitchFamily="34" charset="0"/>
              </a:rPr>
              <a:t> 129,960.00</a:t>
            </a:r>
            <a:endParaRPr dirty="0"/>
          </a:p>
          <a:p>
            <a:pPr marL="533400" lvl="1" indent="-177800" algn="l" rtl="0">
              <a:spcBef>
                <a:spcPts val="400"/>
              </a:spcBef>
              <a:spcAft>
                <a:spcPts val="0"/>
              </a:spcAft>
              <a:buSzPts val="2000"/>
              <a:buChar char="–"/>
            </a:pPr>
            <a:r>
              <a:rPr lang="en-US" dirty="0"/>
              <a:t>Arch : $243,800</a:t>
            </a:r>
            <a:endParaRPr dirty="0"/>
          </a:p>
          <a:p>
            <a:pPr marL="533400" lvl="1" indent="-177800" algn="l" rtl="0">
              <a:spcBef>
                <a:spcPts val="400"/>
              </a:spcBef>
              <a:spcAft>
                <a:spcPts val="0"/>
              </a:spcAft>
              <a:buSzPts val="2000"/>
              <a:buChar char="–"/>
            </a:pPr>
            <a:r>
              <a:rPr lang="en-US" dirty="0"/>
              <a:t>Code: $320,800.00</a:t>
            </a:r>
            <a:endParaRPr dirty="0"/>
          </a:p>
          <a:p>
            <a:pPr marL="533400" lvl="1" indent="-177800" algn="l" rtl="0">
              <a:spcBef>
                <a:spcPts val="400"/>
              </a:spcBef>
              <a:spcAft>
                <a:spcPts val="0"/>
              </a:spcAft>
              <a:buSzPts val="2000"/>
              <a:buChar char="–"/>
            </a:pPr>
            <a:r>
              <a:rPr lang="en-US" dirty="0"/>
              <a:t>Test: $137,920.00</a:t>
            </a:r>
            <a:endParaRPr dirty="0"/>
          </a:p>
          <a:p>
            <a:pPr marL="533400" lvl="1" indent="-177800" algn="l" rtl="0">
              <a:spcBef>
                <a:spcPts val="400"/>
              </a:spcBef>
              <a:spcAft>
                <a:spcPts val="0"/>
              </a:spcAft>
              <a:buSzPts val="2000"/>
              <a:buChar char="–"/>
            </a:pPr>
            <a:r>
              <a:rPr lang="en-US" dirty="0"/>
              <a:t>Deploy:$490,400.00</a:t>
            </a:r>
            <a:endParaRPr dirty="0"/>
          </a:p>
          <a:p>
            <a:pPr marL="533400" lvl="1" indent="-177800" algn="l" rtl="0">
              <a:spcBef>
                <a:spcPts val="400"/>
              </a:spcBef>
              <a:spcAft>
                <a:spcPts val="0"/>
              </a:spcAft>
              <a:buSzPts val="2000"/>
              <a:buChar char="–"/>
            </a:pPr>
            <a:r>
              <a:rPr lang="en-US" dirty="0"/>
              <a:t>PM : $63,200.00</a:t>
            </a:r>
            <a:endParaRPr dirty="0"/>
          </a:p>
          <a:p>
            <a:pPr marL="533400" lvl="1" indent="-177800" algn="l" rtl="0">
              <a:spcBef>
                <a:spcPts val="400"/>
              </a:spcBef>
              <a:spcAft>
                <a:spcPts val="0"/>
              </a:spcAft>
              <a:buSzPts val="2000"/>
              <a:buChar char="–"/>
            </a:pPr>
            <a:r>
              <a:rPr lang="en-US" dirty="0"/>
              <a:t>Total Cost: $1,322,880.00</a:t>
            </a:r>
            <a:endParaRPr dirty="0"/>
          </a:p>
          <a:p>
            <a:pPr marL="533400" lvl="1" indent="-177800" algn="l" rtl="0">
              <a:spcBef>
                <a:spcPts val="400"/>
              </a:spcBef>
              <a:spcAft>
                <a:spcPts val="0"/>
              </a:spcAft>
              <a:buSzPts val="2000"/>
              <a:buChar char="–"/>
            </a:pPr>
            <a:r>
              <a:rPr lang="en-US" dirty="0"/>
              <a:t>Margin: $237,992.000</a:t>
            </a:r>
            <a:endParaRPr dirty="0"/>
          </a:p>
          <a:p>
            <a:pPr marL="533400" lvl="1" indent="-177800" algn="l" rtl="0">
              <a:spcBef>
                <a:spcPts val="400"/>
              </a:spcBef>
              <a:spcAft>
                <a:spcPts val="0"/>
              </a:spcAft>
              <a:buSzPts val="2000"/>
              <a:buChar char="–"/>
            </a:pPr>
            <a:r>
              <a:rPr lang="en-US" dirty="0"/>
              <a:t>Price: $1,427,952.00</a:t>
            </a:r>
            <a:endParaRPr dirty="0"/>
          </a:p>
        </p:txBody>
      </p:sp>
      <p:sp>
        <p:nvSpPr>
          <p:cNvPr id="244" name="Google Shape;244;g33fd46dcbc1_0_7"/>
          <p:cNvSpPr txBox="1">
            <a:spLocks noGrp="1"/>
          </p:cNvSpPr>
          <p:nvPr>
            <p:ph type="body" idx="3"/>
          </p:nvPr>
        </p:nvSpPr>
        <p:spPr>
          <a:xfrm>
            <a:off x="524933" y="1800225"/>
            <a:ext cx="3583500" cy="4724400"/>
          </a:xfrm>
          <a:prstGeom prst="rect">
            <a:avLst/>
          </a:prstGeom>
          <a:noFill/>
          <a:ln w="9525" cap="flat" cmpd="sng">
            <a:solidFill>
              <a:schemeClr val="dk1"/>
            </a:solidFill>
            <a:prstDash val="solid"/>
            <a:round/>
            <a:headEnd type="none" w="sm" len="sm"/>
            <a:tailEnd type="none" w="sm" len="sm"/>
          </a:ln>
        </p:spPr>
        <p:txBody>
          <a:bodyPr spcFirstLastPara="1" wrap="square" lIns="72000" tIns="0" rIns="72000" bIns="0" anchor="t" anchorCtr="0">
            <a:noAutofit/>
          </a:bodyPr>
          <a:lstStyle/>
          <a:p>
            <a:pPr marL="176212" lvl="0" indent="-176212" algn="l" rtl="0">
              <a:spcBef>
                <a:spcPts val="0"/>
              </a:spcBef>
              <a:spcAft>
                <a:spcPts val="0"/>
              </a:spcAft>
              <a:buSzPts val="2400"/>
              <a:buChar char="›"/>
            </a:pPr>
            <a:r>
              <a:rPr lang="en-US" dirty="0"/>
              <a:t>Top-Down Cost</a:t>
            </a:r>
            <a:endParaRPr dirty="0"/>
          </a:p>
          <a:p>
            <a:pPr marL="533400" lvl="1" indent="-177800" algn="l" rtl="0">
              <a:spcBef>
                <a:spcPts val="400"/>
              </a:spcBef>
              <a:spcAft>
                <a:spcPts val="0"/>
              </a:spcAft>
              <a:buSzPts val="2000"/>
              <a:buChar char="–"/>
            </a:pPr>
            <a:r>
              <a:rPr lang="en-US" dirty="0"/>
              <a:t>Req :  $</a:t>
            </a:r>
            <a:r>
              <a:rPr lang="en-IN" sz="2000" dirty="0">
                <a:solidFill>
                  <a:srgbClr val="000000"/>
                </a:solidFill>
                <a:latin typeface="Arial" panose="020B0604020202020204" pitchFamily="34" charset="0"/>
              </a:rPr>
              <a:t> 1</a:t>
            </a:r>
            <a:r>
              <a:rPr lang="en-IN" sz="2000" b="0" i="0" u="none" strike="noStrike" dirty="0">
                <a:solidFill>
                  <a:srgbClr val="000000"/>
                </a:solidFill>
                <a:effectLst/>
                <a:latin typeface="Arial" panose="020B0604020202020204" pitchFamily="34" charset="0"/>
              </a:rPr>
              <a:t>00,000.00 </a:t>
            </a:r>
          </a:p>
          <a:p>
            <a:pPr marL="533400" lvl="1" indent="-177800" algn="l" rtl="0">
              <a:spcBef>
                <a:spcPts val="400"/>
              </a:spcBef>
              <a:spcAft>
                <a:spcPts val="0"/>
              </a:spcAft>
              <a:buSzPts val="2000"/>
              <a:buChar char="–"/>
            </a:pPr>
            <a:r>
              <a:rPr lang="en-US" dirty="0"/>
              <a:t>Arch : $120,000</a:t>
            </a:r>
            <a:endParaRPr dirty="0"/>
          </a:p>
          <a:p>
            <a:pPr marL="533400" lvl="1" indent="-177800" algn="l" rtl="0">
              <a:spcBef>
                <a:spcPts val="400"/>
              </a:spcBef>
              <a:spcAft>
                <a:spcPts val="0"/>
              </a:spcAft>
              <a:buSzPts val="2000"/>
              <a:buChar char="–"/>
            </a:pPr>
            <a:r>
              <a:rPr lang="en-US" dirty="0"/>
              <a:t>Code $30,000.00</a:t>
            </a:r>
            <a:endParaRPr dirty="0"/>
          </a:p>
          <a:p>
            <a:pPr marL="533400" lvl="1" indent="-177800" algn="l" rtl="0">
              <a:spcBef>
                <a:spcPts val="400"/>
              </a:spcBef>
              <a:spcAft>
                <a:spcPts val="0"/>
              </a:spcAft>
              <a:buSzPts val="2000"/>
              <a:buChar char="–"/>
            </a:pPr>
            <a:r>
              <a:rPr lang="en-US" dirty="0"/>
              <a:t>Test: $10,000.00</a:t>
            </a:r>
            <a:endParaRPr dirty="0"/>
          </a:p>
          <a:p>
            <a:pPr marL="533400" lvl="1" indent="-177800" algn="l" rtl="0">
              <a:spcBef>
                <a:spcPts val="400"/>
              </a:spcBef>
              <a:spcAft>
                <a:spcPts val="0"/>
              </a:spcAft>
              <a:buSzPts val="2000"/>
              <a:buChar char="–"/>
            </a:pPr>
            <a:r>
              <a:rPr lang="en-US" dirty="0"/>
              <a:t>Deploy:$20,000.00</a:t>
            </a:r>
            <a:endParaRPr dirty="0"/>
          </a:p>
          <a:p>
            <a:pPr marL="533400" lvl="1" indent="-177800" algn="l" rtl="0">
              <a:spcBef>
                <a:spcPts val="400"/>
              </a:spcBef>
              <a:spcAft>
                <a:spcPts val="0"/>
              </a:spcAft>
              <a:buSzPts val="2000"/>
              <a:buChar char="–"/>
            </a:pPr>
            <a:r>
              <a:rPr lang="en-US" dirty="0"/>
              <a:t>PM : $63,200.00</a:t>
            </a:r>
            <a:endParaRPr dirty="0"/>
          </a:p>
          <a:p>
            <a:pPr marL="533400" lvl="1" indent="-177800" algn="l" rtl="0">
              <a:spcBef>
                <a:spcPts val="400"/>
              </a:spcBef>
              <a:spcAft>
                <a:spcPts val="0"/>
              </a:spcAft>
              <a:buSzPts val="2000"/>
              <a:buChar char="–"/>
            </a:pPr>
            <a:r>
              <a:rPr lang="en-US" dirty="0"/>
              <a:t>Total Cost: $349,200.00</a:t>
            </a:r>
            <a:endParaRPr dirty="0"/>
          </a:p>
          <a:p>
            <a:pPr marL="533400" lvl="1" indent="-177800" algn="l" rtl="0">
              <a:spcBef>
                <a:spcPts val="400"/>
              </a:spcBef>
              <a:spcAft>
                <a:spcPts val="0"/>
              </a:spcAft>
              <a:buSzPts val="2000"/>
              <a:buChar char="–"/>
            </a:pPr>
            <a:r>
              <a:rPr lang="en-US" dirty="0"/>
              <a:t>Margin: $69,840.00 </a:t>
            </a:r>
            <a:endParaRPr dirty="0"/>
          </a:p>
          <a:p>
            <a:pPr marL="533400" lvl="1" indent="-177800" algn="l" rtl="0">
              <a:spcBef>
                <a:spcPts val="400"/>
              </a:spcBef>
              <a:spcAft>
                <a:spcPts val="0"/>
              </a:spcAft>
              <a:buSzPts val="2000"/>
              <a:buChar char="–"/>
            </a:pPr>
            <a:r>
              <a:rPr lang="en-US" dirty="0"/>
              <a:t>Price $419,040.00</a:t>
            </a:r>
            <a:endParaRPr dirty="0"/>
          </a:p>
        </p:txBody>
      </p:sp>
      <p:sp>
        <p:nvSpPr>
          <p:cNvPr id="245" name="Google Shape;245;g33fd46dcbc1_0_7"/>
          <p:cNvSpPr txBox="1">
            <a:spLocks noGrp="1"/>
          </p:cNvSpPr>
          <p:nvPr>
            <p:ph type="title"/>
          </p:nvPr>
        </p:nvSpPr>
        <p:spPr>
          <a:xfrm>
            <a:off x="524935" y="239714"/>
            <a:ext cx="9992700" cy="1085400"/>
          </a:xfrm>
          <a:prstGeom prst="rect">
            <a:avLst/>
          </a:prstGeom>
          <a:noFill/>
          <a:ln>
            <a:noFill/>
          </a:ln>
        </p:spPr>
        <p:txBody>
          <a:bodyPr spcFirstLastPara="1" wrap="square" lIns="72000" tIns="0" rIns="72000" bIns="0" anchor="ctr" anchorCtr="0">
            <a:noAutofit/>
          </a:bodyPr>
          <a:lstStyle/>
          <a:p>
            <a:pPr marL="0" lvl="0" indent="0" algn="l" rtl="0">
              <a:lnSpc>
                <a:spcPct val="75000"/>
              </a:lnSpc>
              <a:spcBef>
                <a:spcPts val="0"/>
              </a:spcBef>
              <a:spcAft>
                <a:spcPts val="0"/>
              </a:spcAft>
              <a:buNone/>
            </a:pPr>
            <a:r>
              <a:rPr lang="en-US"/>
              <a:t>Cost Comparison Slide Summary</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6"/>
          <p:cNvSpPr txBox="1">
            <a:spLocks noGrp="1"/>
          </p:cNvSpPr>
          <p:nvPr>
            <p:ph type="body" idx="1"/>
          </p:nvPr>
        </p:nvSpPr>
        <p:spPr>
          <a:xfrm>
            <a:off x="6885542" y="1264612"/>
            <a:ext cx="5188945" cy="5353673"/>
          </a:xfrm>
          <a:prstGeom prst="rect">
            <a:avLst/>
          </a:prstGeom>
          <a:noFill/>
          <a:ln w="9525" cap="flat" cmpd="sng">
            <a:solidFill>
              <a:schemeClr val="dk1"/>
            </a:solidFill>
            <a:prstDash val="solid"/>
            <a:round/>
            <a:headEnd type="none" w="sm" len="sm"/>
            <a:tailEnd type="none" w="sm" len="sm"/>
          </a:ln>
        </p:spPr>
        <p:txBody>
          <a:bodyPr spcFirstLastPara="1" wrap="square" lIns="72000" tIns="0" rIns="72000" bIns="0" anchor="t" anchorCtr="0">
            <a:noAutofit/>
          </a:bodyPr>
          <a:lstStyle/>
          <a:p>
            <a:pPr marL="0" lvl="0" indent="0" algn="l" rtl="0">
              <a:spcBef>
                <a:spcPts val="0"/>
              </a:spcBef>
              <a:spcAft>
                <a:spcPts val="0"/>
              </a:spcAft>
              <a:buSzPts val="1200"/>
              <a:buNone/>
            </a:pPr>
            <a:r>
              <a:rPr lang="en-US" sz="1200" b="1">
                <a:latin typeface="Calibri"/>
                <a:ea typeface="Calibri"/>
                <a:cs typeface="Calibri"/>
                <a:sym typeface="Calibri"/>
              </a:rPr>
              <a:t>What changed in the Bottom-Up Estimate ? </a:t>
            </a:r>
            <a:endParaRPr/>
          </a:p>
          <a:p>
            <a:pPr marL="457200" lvl="0" indent="-317500" algn="l" rtl="0">
              <a:lnSpc>
                <a:spcPct val="115000"/>
              </a:lnSpc>
              <a:spcBef>
                <a:spcPts val="0"/>
              </a:spcBef>
              <a:spcAft>
                <a:spcPts val="0"/>
              </a:spcAft>
              <a:buSzPts val="1400"/>
              <a:buFont typeface="Calibri"/>
              <a:buChar char="›"/>
            </a:pPr>
            <a:r>
              <a:rPr lang="en-US" sz="1200" u="sng">
                <a:latin typeface="Calibri"/>
                <a:ea typeface="Calibri"/>
                <a:cs typeface="Calibri"/>
                <a:sym typeface="Calibri"/>
              </a:rPr>
              <a:t>High total effort and extended duration:</a:t>
            </a:r>
            <a:r>
              <a:rPr lang="en-US" sz="1200">
                <a:latin typeface="Calibri"/>
                <a:ea typeface="Calibri"/>
                <a:cs typeface="Calibri"/>
                <a:sym typeface="Calibri"/>
              </a:rPr>
              <a:t> The BU factors In real durations that extend beyond what was estimated for the TU. For example in TU, backend requirements was estimated to take 10 days where as in the BU is it estimated to take 56 days which is more than double. Because of the extended duration and more efforts from resources the cost for the BU is high.	</a:t>
            </a:r>
            <a:endParaRPr/>
          </a:p>
          <a:p>
            <a:pPr marL="457200" lvl="0" indent="-317500" algn="l" rtl="0">
              <a:lnSpc>
                <a:spcPct val="115000"/>
              </a:lnSpc>
              <a:spcBef>
                <a:spcPts val="0"/>
              </a:spcBef>
              <a:spcAft>
                <a:spcPts val="0"/>
              </a:spcAft>
              <a:buSzPts val="1400"/>
              <a:buFont typeface="Calibri"/>
              <a:buChar char="›"/>
            </a:pPr>
            <a:r>
              <a:rPr lang="en-US" sz="1200" u="sng">
                <a:latin typeface="Calibri"/>
                <a:ea typeface="Calibri"/>
                <a:cs typeface="Calibri"/>
                <a:sym typeface="Calibri"/>
              </a:rPr>
              <a:t>More resources utilized</a:t>
            </a:r>
            <a:r>
              <a:rPr lang="en-US" sz="1200">
                <a:latin typeface="Calibri"/>
                <a:ea typeface="Calibri"/>
                <a:cs typeface="Calibri"/>
                <a:sym typeface="Calibri"/>
              </a:rPr>
              <a:t>: The BU estimate includes more Requirement Engineers(7) working in parallel or together sometimes depending on the tasks. The BU has more time-intensive tasks than the TU and allocates more time to do requirements review.</a:t>
            </a:r>
            <a:endParaRPr/>
          </a:p>
          <a:p>
            <a:pPr marL="457200" lvl="0" indent="-317500" algn="l" rtl="0">
              <a:lnSpc>
                <a:spcPct val="115000"/>
              </a:lnSpc>
              <a:spcBef>
                <a:spcPts val="0"/>
              </a:spcBef>
              <a:spcAft>
                <a:spcPts val="0"/>
              </a:spcAft>
              <a:buSzPts val="1400"/>
              <a:buFont typeface="Calibri"/>
              <a:buChar char="›"/>
            </a:pPr>
            <a:r>
              <a:rPr lang="en-US" sz="1200" u="sng">
                <a:latin typeface="Calibri"/>
                <a:ea typeface="Calibri"/>
                <a:cs typeface="Calibri"/>
                <a:sym typeface="Calibri"/>
              </a:rPr>
              <a:t>Detailed task breakdown</a:t>
            </a:r>
            <a:r>
              <a:rPr lang="en-US" sz="1200">
                <a:latin typeface="Calibri"/>
                <a:ea typeface="Calibri"/>
                <a:cs typeface="Calibri"/>
                <a:sym typeface="Calibri"/>
              </a:rPr>
              <a:t>: The BU estimate comes from a more granular breakdown of tasks. Instead of just high-level categories, each task is broken down into more detailed requirement gathering and reviews tasks. Because of the breakdown of tasks, the BU reflects the true work involved.</a:t>
            </a:r>
            <a:endParaRPr/>
          </a:p>
          <a:p>
            <a:pPr marL="0" lvl="0" indent="0" algn="l" rtl="0">
              <a:lnSpc>
                <a:spcPct val="115000"/>
              </a:lnSpc>
              <a:spcBef>
                <a:spcPts val="0"/>
              </a:spcBef>
              <a:spcAft>
                <a:spcPts val="0"/>
              </a:spcAft>
              <a:buSzPts val="1200"/>
              <a:buNone/>
            </a:pPr>
            <a:r>
              <a:rPr lang="en-US" sz="1200" b="1">
                <a:latin typeface="Calibri"/>
                <a:ea typeface="Calibri"/>
                <a:cs typeface="Calibri"/>
                <a:sym typeface="Calibri"/>
              </a:rPr>
              <a:t>What is real for the BU ?</a:t>
            </a:r>
            <a:endParaRPr sz="1200">
              <a:latin typeface="Calibri"/>
              <a:ea typeface="Calibri"/>
              <a:cs typeface="Calibri"/>
              <a:sym typeface="Calibri"/>
            </a:endParaRPr>
          </a:p>
          <a:p>
            <a:pPr marL="457200" lvl="0" indent="-317500" algn="l" rtl="0">
              <a:lnSpc>
                <a:spcPct val="115000"/>
              </a:lnSpc>
              <a:spcBef>
                <a:spcPts val="0"/>
              </a:spcBef>
              <a:spcAft>
                <a:spcPts val="0"/>
              </a:spcAft>
              <a:buSzPts val="1400"/>
              <a:buFont typeface="Calibri"/>
              <a:buChar char="-"/>
            </a:pPr>
            <a:r>
              <a:rPr lang="en-US" sz="1200">
                <a:latin typeface="Calibri"/>
                <a:ea typeface="Calibri"/>
                <a:cs typeface="Calibri"/>
                <a:sym typeface="Calibri"/>
              </a:rPr>
              <a:t>The BU involves Stakeholder Template, Wireframes and App Map Requirements gathering that will add more time when compared to the TU.</a:t>
            </a:r>
            <a:endParaRPr/>
          </a:p>
          <a:p>
            <a:pPr marL="457200" lvl="0" indent="-317500" algn="l" rtl="0">
              <a:lnSpc>
                <a:spcPct val="115000"/>
              </a:lnSpc>
              <a:spcBef>
                <a:spcPts val="0"/>
              </a:spcBef>
              <a:spcAft>
                <a:spcPts val="0"/>
              </a:spcAft>
              <a:buSzPts val="1400"/>
              <a:buFont typeface="Calibri"/>
              <a:buChar char="-"/>
            </a:pPr>
            <a:r>
              <a:rPr lang="en-US" sz="1200">
                <a:latin typeface="Calibri"/>
                <a:ea typeface="Calibri"/>
                <a:cs typeface="Calibri"/>
                <a:sym typeface="Calibri"/>
              </a:rPr>
              <a:t>The BU estimates 88 days for Technical requirements gathering  which is more than double of what TU estimates(19 days)</a:t>
            </a:r>
            <a:endParaRPr/>
          </a:p>
          <a:p>
            <a:pPr marL="457200" lvl="0" indent="-317500" algn="l" rtl="0">
              <a:lnSpc>
                <a:spcPct val="115000"/>
              </a:lnSpc>
              <a:spcBef>
                <a:spcPts val="0"/>
              </a:spcBef>
              <a:spcAft>
                <a:spcPts val="0"/>
              </a:spcAft>
              <a:buSzPts val="1400"/>
              <a:buFont typeface="Calibri"/>
              <a:buChar char="-"/>
            </a:pPr>
            <a:r>
              <a:rPr lang="en-US" sz="1200">
                <a:latin typeface="Calibri"/>
                <a:ea typeface="Calibri"/>
                <a:cs typeface="Calibri"/>
                <a:sym typeface="Calibri"/>
              </a:rPr>
              <a:t>The BU total days comes up to be 102 days which is significantly bigger than the original TU estimate which is 29 days.</a:t>
            </a:r>
            <a:endParaRPr sz="2000"/>
          </a:p>
          <a:p>
            <a:pPr marL="139700" lvl="0" indent="0" algn="l" rtl="0">
              <a:lnSpc>
                <a:spcPct val="115000"/>
              </a:lnSpc>
              <a:spcBef>
                <a:spcPts val="0"/>
              </a:spcBef>
              <a:spcAft>
                <a:spcPts val="0"/>
              </a:spcAft>
              <a:buSzPts val="1400"/>
              <a:buNone/>
            </a:pPr>
            <a:endParaRPr sz="1200">
              <a:latin typeface="Calibri"/>
              <a:ea typeface="Calibri"/>
              <a:cs typeface="Calibri"/>
              <a:sym typeface="Calibri"/>
            </a:endParaRPr>
          </a:p>
          <a:p>
            <a:pPr marL="0" lvl="0" indent="0" algn="l" rtl="0">
              <a:spcBef>
                <a:spcPts val="240"/>
              </a:spcBef>
              <a:spcAft>
                <a:spcPts val="0"/>
              </a:spcAft>
              <a:buSzPts val="1200"/>
              <a:buNone/>
            </a:pPr>
            <a:endParaRPr sz="1200" b="1">
              <a:latin typeface="Calibri"/>
              <a:ea typeface="Calibri"/>
              <a:cs typeface="Calibri"/>
              <a:sym typeface="Calibri"/>
            </a:endParaRPr>
          </a:p>
          <a:p>
            <a:pPr marL="0" lvl="0" indent="0" algn="l" rtl="0">
              <a:spcBef>
                <a:spcPts val="480"/>
              </a:spcBef>
              <a:spcAft>
                <a:spcPts val="0"/>
              </a:spcAft>
              <a:buSzPts val="2400"/>
              <a:buNone/>
            </a:pPr>
            <a:endParaRPr/>
          </a:p>
        </p:txBody>
      </p:sp>
      <p:sp>
        <p:nvSpPr>
          <p:cNvPr id="225" name="Google Shape;225;p6"/>
          <p:cNvSpPr txBox="1">
            <a:spLocks noGrp="1"/>
          </p:cNvSpPr>
          <p:nvPr>
            <p:ph type="body" idx="2"/>
          </p:nvPr>
        </p:nvSpPr>
        <p:spPr>
          <a:xfrm>
            <a:off x="3709877" y="1264612"/>
            <a:ext cx="2999267" cy="879181"/>
          </a:xfrm>
          <a:prstGeom prst="rect">
            <a:avLst/>
          </a:prstGeom>
          <a:noFill/>
          <a:ln w="9525" cap="flat" cmpd="sng">
            <a:solidFill>
              <a:schemeClr val="dk1"/>
            </a:solidFill>
            <a:prstDash val="solid"/>
            <a:round/>
            <a:headEnd type="none" w="sm" len="sm"/>
            <a:tailEnd type="none" w="sm" len="sm"/>
          </a:ln>
        </p:spPr>
        <p:txBody>
          <a:bodyPr spcFirstLastPara="1" wrap="square" lIns="72000" tIns="0" rIns="72000" bIns="0" anchor="t" anchorCtr="0">
            <a:noAutofit/>
          </a:bodyPr>
          <a:lstStyle/>
          <a:p>
            <a:pPr marL="176213" lvl="0" indent="-176213" algn="l" rtl="0">
              <a:spcBef>
                <a:spcPts val="0"/>
              </a:spcBef>
              <a:spcAft>
                <a:spcPts val="0"/>
              </a:spcAft>
              <a:buSzPts val="2400"/>
              <a:buChar char="›"/>
            </a:pPr>
            <a:r>
              <a:rPr lang="en-US" dirty="0"/>
              <a:t>Bottom-up Cost</a:t>
            </a:r>
            <a:endParaRPr dirty="0"/>
          </a:p>
          <a:p>
            <a:pPr marL="533400" lvl="1" indent="-177800" algn="l" rtl="0">
              <a:spcBef>
                <a:spcPts val="400"/>
              </a:spcBef>
              <a:spcAft>
                <a:spcPts val="0"/>
              </a:spcAft>
              <a:buSzPts val="2000"/>
              <a:buChar char="–"/>
            </a:pPr>
            <a:r>
              <a:rPr lang="en-IN" sz="1800" b="0" i="0" u="none" strike="noStrike" dirty="0">
                <a:solidFill>
                  <a:srgbClr val="000000"/>
                </a:solidFill>
                <a:effectLst/>
                <a:latin typeface="Arial" panose="020B0604020202020204" pitchFamily="34" charset="0"/>
              </a:rPr>
              <a:t>$129,960.00</a:t>
            </a:r>
            <a:endParaRPr dirty="0"/>
          </a:p>
        </p:txBody>
      </p:sp>
      <p:sp>
        <p:nvSpPr>
          <p:cNvPr id="226" name="Google Shape;226;p6"/>
          <p:cNvSpPr txBox="1">
            <a:spLocks noGrp="1"/>
          </p:cNvSpPr>
          <p:nvPr>
            <p:ph type="body" idx="3"/>
          </p:nvPr>
        </p:nvSpPr>
        <p:spPr>
          <a:xfrm>
            <a:off x="524934" y="1264613"/>
            <a:ext cx="2877486" cy="879180"/>
          </a:xfrm>
          <a:prstGeom prst="rect">
            <a:avLst/>
          </a:prstGeom>
          <a:noFill/>
          <a:ln w="9525" cap="flat" cmpd="sng">
            <a:solidFill>
              <a:schemeClr val="dk1"/>
            </a:solidFill>
            <a:prstDash val="solid"/>
            <a:round/>
            <a:headEnd type="none" w="sm" len="sm"/>
            <a:tailEnd type="none" w="sm" len="sm"/>
          </a:ln>
        </p:spPr>
        <p:txBody>
          <a:bodyPr spcFirstLastPara="1" wrap="square" lIns="72000" tIns="0" rIns="72000" bIns="0" anchor="t" anchorCtr="0">
            <a:noAutofit/>
          </a:bodyPr>
          <a:lstStyle/>
          <a:p>
            <a:pPr marL="176213" lvl="0" indent="-176213" algn="l" rtl="0">
              <a:spcBef>
                <a:spcPts val="0"/>
              </a:spcBef>
              <a:spcAft>
                <a:spcPts val="0"/>
              </a:spcAft>
              <a:buSzPts val="2400"/>
              <a:buChar char="›"/>
            </a:pPr>
            <a:r>
              <a:rPr lang="en-US" dirty="0"/>
              <a:t>Top-Down Cost</a:t>
            </a:r>
            <a:endParaRPr dirty="0"/>
          </a:p>
          <a:p>
            <a:pPr marL="533400" lvl="1" indent="-177800" algn="l" rtl="0">
              <a:spcBef>
                <a:spcPts val="400"/>
              </a:spcBef>
              <a:spcAft>
                <a:spcPts val="0"/>
              </a:spcAft>
              <a:buSzPts val="2000"/>
              <a:buChar char="–"/>
            </a:pPr>
            <a:r>
              <a:rPr lang="en-US" dirty="0"/>
              <a:t>$</a:t>
            </a:r>
            <a:r>
              <a:rPr lang="en-IN" sz="1800" dirty="0">
                <a:solidFill>
                  <a:srgbClr val="000000"/>
                </a:solidFill>
                <a:latin typeface="Arial" panose="020B0604020202020204" pitchFamily="34" charset="0"/>
              </a:rPr>
              <a:t>1</a:t>
            </a:r>
            <a:r>
              <a:rPr lang="en-IN" sz="1800" b="0" i="0" u="none" strike="noStrike" dirty="0">
                <a:solidFill>
                  <a:srgbClr val="000000"/>
                </a:solidFill>
                <a:effectLst/>
                <a:latin typeface="Arial" panose="020B0604020202020204" pitchFamily="34" charset="0"/>
              </a:rPr>
              <a:t>00,000.00</a:t>
            </a:r>
            <a:endParaRPr dirty="0"/>
          </a:p>
        </p:txBody>
      </p:sp>
      <p:sp>
        <p:nvSpPr>
          <p:cNvPr id="227" name="Google Shape;227;p6"/>
          <p:cNvSpPr txBox="1">
            <a:spLocks noGrp="1"/>
          </p:cNvSpPr>
          <p:nvPr>
            <p:ph type="title"/>
          </p:nvPr>
        </p:nvSpPr>
        <p:spPr>
          <a:xfrm>
            <a:off x="524935" y="239714"/>
            <a:ext cx="9992784" cy="1085371"/>
          </a:xfrm>
          <a:prstGeom prst="rect">
            <a:avLst/>
          </a:prstGeom>
          <a:noFill/>
          <a:ln>
            <a:noFill/>
          </a:ln>
        </p:spPr>
        <p:txBody>
          <a:bodyPr spcFirstLastPara="1" wrap="square" lIns="72000" tIns="0" rIns="72000" bIns="0" anchor="ctr" anchorCtr="0">
            <a:noAutofit/>
          </a:bodyPr>
          <a:lstStyle/>
          <a:p>
            <a:pPr marL="0" lvl="0" indent="0" algn="l" rtl="0">
              <a:lnSpc>
                <a:spcPct val="75000"/>
              </a:lnSpc>
              <a:spcBef>
                <a:spcPts val="0"/>
              </a:spcBef>
              <a:spcAft>
                <a:spcPts val="0"/>
              </a:spcAft>
              <a:buNone/>
            </a:pPr>
            <a:r>
              <a:rPr lang="en-US"/>
              <a:t>Cost Comparison Slide Requirements </a:t>
            </a:r>
            <a:endParaRPr/>
          </a:p>
        </p:txBody>
      </p:sp>
      <p:sp>
        <p:nvSpPr>
          <p:cNvPr id="228" name="Google Shape;228;p6"/>
          <p:cNvSpPr/>
          <p:nvPr/>
        </p:nvSpPr>
        <p:spPr>
          <a:xfrm>
            <a:off x="524933" y="2677098"/>
            <a:ext cx="6272473" cy="3613609"/>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72000" tIns="45700" rIns="72000"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r>
              <a:rPr lang="en-US" sz="1200" b="0" i="0" u="none" strike="noStrike" cap="none" dirty="0">
                <a:solidFill>
                  <a:schemeClr val="dk1"/>
                </a:solidFill>
                <a:latin typeface="Calibri"/>
                <a:ea typeface="Calibri"/>
                <a:cs typeface="Calibri"/>
                <a:sym typeface="Calibri"/>
              </a:rPr>
              <a:t>The cost differences between the Top-Down (TD) estimate, which was set at $</a:t>
            </a:r>
            <a:r>
              <a:rPr lang="en-IN" sz="1400" dirty="0">
                <a:solidFill>
                  <a:srgbClr val="000000"/>
                </a:solidFill>
                <a:latin typeface="Arial" panose="020B0604020202020204" pitchFamily="34" charset="0"/>
              </a:rPr>
              <a:t> 1</a:t>
            </a:r>
            <a:r>
              <a:rPr lang="en-IN" sz="1400" b="0" i="0" u="none" strike="noStrike" dirty="0">
                <a:solidFill>
                  <a:srgbClr val="000000"/>
                </a:solidFill>
                <a:effectLst/>
                <a:latin typeface="Arial" panose="020B0604020202020204" pitchFamily="34" charset="0"/>
              </a:rPr>
              <a:t>00,000.00</a:t>
            </a:r>
            <a:endParaRPr dirty="0"/>
          </a:p>
          <a:p>
            <a:pPr marL="0" marR="0" lvl="0" indent="0" algn="l" rtl="0">
              <a:lnSpc>
                <a:spcPct val="100000"/>
              </a:lnSpc>
              <a:spcBef>
                <a:spcPts val="600"/>
              </a:spcBef>
              <a:spcAft>
                <a:spcPts val="0"/>
              </a:spcAft>
              <a:buClr>
                <a:schemeClr val="dk1"/>
              </a:buClr>
              <a:buSzPts val="1200"/>
              <a:buFont typeface="Calibri"/>
              <a:buNone/>
            </a:pPr>
            <a:r>
              <a:rPr lang="en-US" sz="1200" b="0" i="0" u="none" strike="noStrike" cap="none" dirty="0">
                <a:solidFill>
                  <a:schemeClr val="dk1"/>
                </a:solidFill>
                <a:latin typeface="Calibri"/>
                <a:ea typeface="Calibri"/>
                <a:cs typeface="Calibri"/>
                <a:sym typeface="Calibri"/>
              </a:rPr>
              <a:t>shows a significant underestimation when compared to the Bottom-Up (BU) estimate</a:t>
            </a:r>
            <a:endParaRPr dirty="0"/>
          </a:p>
          <a:p>
            <a:pPr marL="0" marR="0" lvl="0" indent="0" algn="l" rtl="0">
              <a:lnSpc>
                <a:spcPct val="100000"/>
              </a:lnSpc>
              <a:spcBef>
                <a:spcPts val="600"/>
              </a:spcBef>
              <a:spcAft>
                <a:spcPts val="0"/>
              </a:spcAft>
              <a:buClr>
                <a:schemeClr val="dk1"/>
              </a:buClr>
              <a:buSzPts val="1200"/>
              <a:buFont typeface="Calibri"/>
              <a:buNone/>
            </a:pPr>
            <a:r>
              <a:rPr lang="en-US" sz="1200" b="0" i="0" u="none" strike="noStrike" cap="none" dirty="0">
                <a:solidFill>
                  <a:schemeClr val="dk1"/>
                </a:solidFill>
                <a:latin typeface="Calibri"/>
                <a:ea typeface="Calibri"/>
                <a:cs typeface="Calibri"/>
                <a:sym typeface="Calibri"/>
              </a:rPr>
              <a:t>, which amounts to $</a:t>
            </a:r>
            <a:r>
              <a:rPr lang="en-IN" sz="1400" b="0" i="0" u="none" strike="noStrike" dirty="0">
                <a:solidFill>
                  <a:srgbClr val="000000"/>
                </a:solidFill>
                <a:effectLst/>
                <a:latin typeface="Arial" panose="020B0604020202020204" pitchFamily="34" charset="0"/>
              </a:rPr>
              <a:t> 129,960.00</a:t>
            </a:r>
            <a:endParaRPr dirty="0"/>
          </a:p>
          <a:p>
            <a:pPr marL="0" marR="0" lvl="0" indent="0" algn="l" rtl="0">
              <a:lnSpc>
                <a:spcPct val="115000"/>
              </a:lnSpc>
              <a:spcBef>
                <a:spcPts val="0"/>
              </a:spcBef>
              <a:spcAft>
                <a:spcPts val="0"/>
              </a:spcAft>
              <a:buNone/>
            </a:pPr>
            <a:br>
              <a:rPr lang="en-US" sz="1200" b="0" i="0" u="none" strike="noStrike" cap="none" dirty="0">
                <a:solidFill>
                  <a:schemeClr val="dk1"/>
                </a:solidFill>
                <a:latin typeface="Calibri"/>
                <a:ea typeface="Calibri"/>
                <a:cs typeface="Calibri"/>
                <a:sym typeface="Calibri"/>
              </a:rPr>
            </a:br>
            <a:r>
              <a:rPr lang="en-US" sz="1200" b="0" i="0" u="none" strike="noStrike" cap="none" dirty="0">
                <a:solidFill>
                  <a:schemeClr val="dk1"/>
                </a:solidFill>
                <a:latin typeface="Calibri"/>
                <a:ea typeface="Calibri"/>
                <a:cs typeface="Calibri"/>
                <a:sym typeface="Calibri"/>
              </a:rPr>
              <a:t> </a:t>
            </a:r>
            <a:r>
              <a:rPr lang="en-US" sz="1200" b="1" i="0" u="sng" strike="noStrike" cap="none" dirty="0">
                <a:solidFill>
                  <a:schemeClr val="dk1"/>
                </a:solidFill>
                <a:latin typeface="Calibri"/>
                <a:ea typeface="Calibri"/>
                <a:cs typeface="Calibri"/>
                <a:sym typeface="Calibri"/>
              </a:rPr>
              <a:t>Assumption for the Top-Down Estimate</a:t>
            </a:r>
            <a:endParaRPr dirty="0"/>
          </a:p>
          <a:p>
            <a:pPr marL="0" marR="0" lvl="0" indent="0" algn="l" rtl="0">
              <a:lnSpc>
                <a:spcPct val="115000"/>
              </a:lnSpc>
              <a:spcBef>
                <a:spcPts val="0"/>
              </a:spcBef>
              <a:spcAft>
                <a:spcPts val="0"/>
              </a:spcAft>
              <a:buClr>
                <a:schemeClr val="dk1"/>
              </a:buClr>
              <a:buSzPts val="1200"/>
              <a:buFont typeface="Arial"/>
              <a:buNone/>
            </a:pPr>
            <a:endParaRPr sz="1200" b="0" i="0" u="none" strike="noStrike" cap="none" dirty="0">
              <a:solidFill>
                <a:schemeClr val="dk1"/>
              </a:solidFill>
              <a:latin typeface="Arial"/>
              <a:ea typeface="Arial"/>
              <a:cs typeface="Arial"/>
              <a:sym typeface="Arial"/>
            </a:endParaRPr>
          </a:p>
          <a:p>
            <a:pPr marL="0" marR="0" lvl="0" indent="0" algn="l" rtl="0">
              <a:lnSpc>
                <a:spcPct val="100000"/>
              </a:lnSpc>
              <a:spcBef>
                <a:spcPts val="600"/>
              </a:spcBef>
              <a:spcAft>
                <a:spcPts val="0"/>
              </a:spcAft>
              <a:buNone/>
            </a:pPr>
            <a:r>
              <a:rPr lang="en-US" sz="1200" b="0" i="0" u="sng" strike="noStrike" cap="none" dirty="0">
                <a:solidFill>
                  <a:schemeClr val="dk1"/>
                </a:solidFill>
                <a:latin typeface="Calibri"/>
                <a:ea typeface="Calibri"/>
                <a:cs typeface="Calibri"/>
                <a:sym typeface="Calibri"/>
              </a:rPr>
              <a:t>Simplified Resource utilization assumption </a:t>
            </a:r>
            <a:r>
              <a:rPr lang="en-US" sz="1200" b="0" i="0" u="none" strike="noStrike" cap="none" dirty="0">
                <a:solidFill>
                  <a:schemeClr val="dk1"/>
                </a:solidFill>
                <a:latin typeface="Calibri"/>
                <a:ea typeface="Calibri"/>
                <a:cs typeface="Calibri"/>
                <a:sym typeface="Calibri"/>
              </a:rPr>
              <a:t>The TD estimate assumes that two Requirements</a:t>
            </a:r>
            <a:endParaRPr dirty="0"/>
          </a:p>
          <a:p>
            <a:pPr marL="0" marR="0" lvl="0" indent="0" algn="l" rtl="0">
              <a:lnSpc>
                <a:spcPct val="100000"/>
              </a:lnSpc>
              <a:spcBef>
                <a:spcPts val="600"/>
              </a:spcBef>
              <a:spcAft>
                <a:spcPts val="0"/>
              </a:spcAft>
              <a:buNone/>
            </a:pPr>
            <a:r>
              <a:rPr lang="en-US" sz="1200" b="0" i="0" u="none" strike="noStrike" cap="none" dirty="0">
                <a:solidFill>
                  <a:schemeClr val="dk1"/>
                </a:solidFill>
                <a:latin typeface="Calibri"/>
                <a:ea typeface="Calibri"/>
                <a:cs typeface="Calibri"/>
                <a:sym typeface="Calibri"/>
              </a:rPr>
              <a:t> Engineers working with a Requirement Lead  suffices for the project. In addition the TD allocates</a:t>
            </a:r>
            <a:endParaRPr dirty="0"/>
          </a:p>
          <a:p>
            <a:pPr marL="0" marR="0" lvl="0" indent="0" algn="l" rtl="0">
              <a:lnSpc>
                <a:spcPct val="100000"/>
              </a:lnSpc>
              <a:spcBef>
                <a:spcPts val="600"/>
              </a:spcBef>
              <a:spcAft>
                <a:spcPts val="0"/>
              </a:spcAft>
              <a:buNone/>
            </a:pPr>
            <a:r>
              <a:rPr lang="en-US" sz="1200" b="0" i="0" u="none" strike="noStrike" cap="none" dirty="0">
                <a:solidFill>
                  <a:schemeClr val="dk1"/>
                </a:solidFill>
                <a:latin typeface="Calibri"/>
                <a:ea typeface="Calibri"/>
                <a:cs typeface="Calibri"/>
                <a:sym typeface="Calibri"/>
              </a:rPr>
              <a:t> less time to review requirements and focuses more on gathering requirements.</a:t>
            </a:r>
            <a:endParaRPr dirty="0"/>
          </a:p>
          <a:p>
            <a:pPr marL="139700" marR="0" lvl="0" indent="0" algn="l" rtl="0">
              <a:lnSpc>
                <a:spcPct val="115000"/>
              </a:lnSpc>
              <a:spcBef>
                <a:spcPts val="0"/>
              </a:spcBef>
              <a:spcAft>
                <a:spcPts val="0"/>
              </a:spcAft>
              <a:buNone/>
            </a:pPr>
            <a:endParaRPr sz="1200" b="0" i="0" u="none" strike="noStrike" cap="none" dirty="0">
              <a:solidFill>
                <a:schemeClr val="dk1"/>
              </a:solidFill>
              <a:latin typeface="Calibri"/>
              <a:ea typeface="Calibri"/>
              <a:cs typeface="Calibri"/>
              <a:sym typeface="Calibri"/>
            </a:endParaRPr>
          </a:p>
          <a:p>
            <a:pPr marL="139700" marR="0" lvl="0" indent="0" algn="l" rtl="0">
              <a:lnSpc>
                <a:spcPct val="115000"/>
              </a:lnSpc>
              <a:spcBef>
                <a:spcPts val="0"/>
              </a:spcBef>
              <a:spcAft>
                <a:spcPts val="0"/>
              </a:spcAft>
              <a:buNone/>
            </a:pPr>
            <a:r>
              <a:rPr lang="en-US" sz="1200" b="0" i="0" u="sng" strike="noStrike" cap="none" dirty="0">
                <a:solidFill>
                  <a:schemeClr val="dk1"/>
                </a:solidFill>
                <a:latin typeface="Calibri"/>
                <a:ea typeface="Calibri"/>
                <a:cs typeface="Calibri"/>
                <a:sym typeface="Calibri"/>
              </a:rPr>
              <a:t>Simplified task breakdown</a:t>
            </a:r>
            <a:r>
              <a:rPr lang="en-US" sz="1200" b="0" i="0" u="none" strike="noStrike" cap="none" dirty="0">
                <a:solidFill>
                  <a:schemeClr val="dk1"/>
                </a:solidFill>
                <a:latin typeface="Calibri"/>
                <a:ea typeface="Calibri"/>
                <a:cs typeface="Calibri"/>
                <a:sym typeface="Calibri"/>
              </a:rPr>
              <a:t>: The TD estimate focused on major categories(Tech Stack, Frontend</a:t>
            </a:r>
            <a:endParaRPr dirty="0"/>
          </a:p>
          <a:p>
            <a:pPr marL="139700" marR="0" lvl="0" indent="0" algn="l" rtl="0">
              <a:lnSpc>
                <a:spcPct val="115000"/>
              </a:lnSpc>
              <a:spcBef>
                <a:spcPts val="0"/>
              </a:spcBef>
              <a:spcAft>
                <a:spcPts val="0"/>
              </a:spcAft>
              <a:buNone/>
            </a:pPr>
            <a:r>
              <a:rPr lang="en-US" sz="1200" b="0" i="0" u="none" strike="noStrike" cap="none" dirty="0">
                <a:solidFill>
                  <a:schemeClr val="dk1"/>
                </a:solidFill>
                <a:latin typeface="Calibri"/>
                <a:ea typeface="Calibri"/>
                <a:cs typeface="Calibri"/>
                <a:sym typeface="Calibri"/>
              </a:rPr>
              <a:t>, Backend) without taking accounting for the  granularity of the actual tasks required under</a:t>
            </a:r>
            <a:endParaRPr dirty="0"/>
          </a:p>
          <a:p>
            <a:pPr marL="139700" marR="0" lvl="0" indent="0" algn="l" rtl="0">
              <a:lnSpc>
                <a:spcPct val="115000"/>
              </a:lnSpc>
              <a:spcBef>
                <a:spcPts val="0"/>
              </a:spcBef>
              <a:spcAft>
                <a:spcPts val="0"/>
              </a:spcAft>
              <a:buNone/>
            </a:pPr>
            <a:r>
              <a:rPr lang="en-US" sz="1200" b="0" i="0" u="none" strike="noStrike" cap="none" dirty="0">
                <a:solidFill>
                  <a:schemeClr val="dk1"/>
                </a:solidFill>
                <a:latin typeface="Calibri"/>
                <a:ea typeface="Calibri"/>
                <a:cs typeface="Calibri"/>
                <a:sym typeface="Calibri"/>
              </a:rPr>
              <a:t> each category.</a:t>
            </a:r>
            <a:endParaRPr dirty="0"/>
          </a:p>
          <a:p>
            <a:pPr marL="0" marR="0" lvl="0" indent="0" algn="l" rtl="0">
              <a:lnSpc>
                <a:spcPct val="115000"/>
              </a:lnSpc>
              <a:spcBef>
                <a:spcPts val="0"/>
              </a:spcBef>
              <a:spcAft>
                <a:spcPts val="0"/>
              </a:spcAft>
              <a:buNone/>
            </a:pPr>
            <a:r>
              <a:rPr lang="en-US" sz="1200" b="1" i="0" u="none" strike="noStrike" cap="none" dirty="0">
                <a:solidFill>
                  <a:schemeClr val="dk1"/>
                </a:solidFill>
                <a:latin typeface="Calibri"/>
                <a:ea typeface="Calibri"/>
                <a:cs typeface="Calibri"/>
                <a:sym typeface="Calibri"/>
              </a:rPr>
              <a:t> </a:t>
            </a:r>
            <a:endParaRPr sz="1200" b="0" i="0" u="none" strike="noStrike" cap="none" dirty="0">
              <a:solidFill>
                <a:schemeClr val="dk1"/>
              </a:solidFill>
              <a:latin typeface="Calibri"/>
              <a:ea typeface="Calibri"/>
              <a:cs typeface="Calibri"/>
              <a:sym typeface="Calibri"/>
            </a:endParaRPr>
          </a:p>
          <a:p>
            <a:pPr marL="0" marR="0" lvl="0" indent="0" algn="l" rtl="0">
              <a:lnSpc>
                <a:spcPct val="100000"/>
              </a:lnSpc>
              <a:spcBef>
                <a:spcPts val="600"/>
              </a:spcBef>
              <a:spcAft>
                <a:spcPts val="0"/>
              </a:spcAft>
              <a:buClr>
                <a:schemeClr val="dk1"/>
              </a:buClr>
              <a:buSzPts val="1200"/>
              <a:buFont typeface="Calibri"/>
              <a:buNone/>
            </a:pPr>
            <a:br>
              <a:rPr lang="en-US" sz="1200" b="0" i="0" u="none" strike="noStrike" cap="none" dirty="0">
                <a:solidFill>
                  <a:schemeClr val="dk1"/>
                </a:solidFill>
                <a:latin typeface="Calibri"/>
                <a:ea typeface="Calibri"/>
                <a:cs typeface="Calibri"/>
                <a:sym typeface="Calibri"/>
              </a:rPr>
            </a:br>
            <a:endParaRPr sz="1200" b="0" i="0" u="none" strike="noStrike" cap="none" dirty="0">
              <a:solidFill>
                <a:schemeClr val="dk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Rectangle 5"/>
          <p:cNvSpPr>
            <a:spLocks noChangeArrowheads="1"/>
          </p:cNvSpPr>
          <p:nvPr/>
        </p:nvSpPr>
        <p:spPr bwMode="auto">
          <a:xfrm>
            <a:off x="6106895" y="3194949"/>
            <a:ext cx="2846917" cy="3457033"/>
          </a:xfrm>
          <a:prstGeom prst="rect">
            <a:avLst/>
          </a:prstGeom>
          <a:solidFill>
            <a:schemeClr val="bg1"/>
          </a:solidFill>
          <a:ln w="12700" algn="ctr">
            <a:solidFill>
              <a:schemeClr val="tx1"/>
            </a:solidFill>
            <a:miter lim="800000"/>
            <a:headEnd/>
            <a:tailEnd/>
          </a:ln>
          <a:effectLst/>
        </p:spPr>
        <p:txBody>
          <a:bodyPr wrap="square" lIns="72000" rIns="72000" anchor="t"/>
          <a:lstStyle/>
          <a:p>
            <a:pPr marL="171450" indent="-171450">
              <a:spcBef>
                <a:spcPts val="0"/>
              </a:spcBef>
              <a:spcAft>
                <a:spcPts val="300"/>
              </a:spcAft>
              <a:buFont typeface="Arial" panose="020B0604020202020204" pitchFamily="34" charset="0"/>
              <a:buChar char="•"/>
              <a:defRPr/>
            </a:pPr>
            <a:r>
              <a:rPr lang="en-US" altLang="zh-CN" sz="1100" b="0" i="0" u="none" strike="noStrike" noProof="0" dirty="0">
                <a:latin typeface="Arial"/>
              </a:rPr>
              <a:t>Task 295 UAT test execution with users might be late because the client is uncertain about the UAT schedule. This could delay the start of Task 296 Defecting Fixing from UAT</a:t>
            </a:r>
          </a:p>
          <a:p>
            <a:pPr>
              <a:spcBef>
                <a:spcPts val="0"/>
              </a:spcBef>
              <a:spcAft>
                <a:spcPts val="300"/>
              </a:spcAft>
              <a:defRPr/>
            </a:pPr>
            <a:endParaRPr lang="en-US" altLang="zh-CN" sz="1100" b="0" i="0" u="none" strike="noStrike" noProof="0" dirty="0"/>
          </a:p>
          <a:p>
            <a:pPr marL="171450" indent="-171450">
              <a:spcBef>
                <a:spcPts val="0"/>
              </a:spcBef>
              <a:spcAft>
                <a:spcPts val="300"/>
              </a:spcAft>
              <a:buFont typeface="Arial" panose="020B0604020202020204" pitchFamily="34" charset="0"/>
              <a:buChar char="•"/>
              <a:defRPr/>
            </a:pPr>
            <a:r>
              <a:rPr lang="en-US" altLang="zh-CN" sz="1100" b="0" i="0" u="none" strike="noStrike" noProof="0" dirty="0"/>
              <a:t>Task 385, </a:t>
            </a:r>
            <a:r>
              <a:rPr kumimoji="0" lang="zh-CN" altLang="zh-CN" sz="1100" b="0" i="0" u="none" strike="noStrike" cap="none" normalizeH="0" baseline="0" dirty="0">
                <a:ln>
                  <a:noFill/>
                </a:ln>
                <a:solidFill>
                  <a:schemeClr val="tx1"/>
                </a:solidFill>
                <a:effectLst/>
                <a:latin typeface="Arial" panose="020B0604020202020204" pitchFamily="34" charset="0"/>
              </a:rPr>
              <a:t>The purchase of software and hardware will be delayed because NVIDIA's latest GPUs are in extremely high demand and are very difficult to obtain.</a:t>
            </a:r>
            <a:r>
              <a:rPr kumimoji="0" lang="en-US" altLang="zh-CN" sz="1100" b="0" i="0" u="none" strike="noStrike" cap="none" normalizeH="0" baseline="0" dirty="0">
                <a:ln>
                  <a:noFill/>
                </a:ln>
                <a:solidFill>
                  <a:schemeClr val="tx1"/>
                </a:solidFill>
                <a:effectLst/>
                <a:latin typeface="Arial" panose="020B0604020202020204" pitchFamily="34" charset="0"/>
              </a:rPr>
              <a:t> This may affect the Tasks 386 and test process of the entire AI bidding system.</a:t>
            </a:r>
            <a:endParaRPr kumimoji="0" lang="zh-CN" altLang="zh-CN" sz="1100" b="0" i="0" u="none" strike="noStrike" cap="none" normalizeH="0" baseline="0" dirty="0">
              <a:ln>
                <a:noFill/>
              </a:ln>
              <a:solidFill>
                <a:schemeClr val="tx1"/>
              </a:solidFill>
              <a:effectLst/>
              <a:latin typeface="Arial" panose="020B0604020202020204" pitchFamily="34" charset="0"/>
            </a:endParaRPr>
          </a:p>
          <a:p>
            <a:pPr marL="171450" indent="-171450">
              <a:spcBef>
                <a:spcPts val="0"/>
              </a:spcBef>
              <a:spcAft>
                <a:spcPts val="300"/>
              </a:spcAft>
              <a:buFont typeface="Arial" panose="020B0604020202020204" pitchFamily="34" charset="0"/>
              <a:buChar char="•"/>
              <a:defRPr/>
            </a:pPr>
            <a:endParaRPr lang="en-US" sz="1100" dirty="0">
              <a:cs typeface="Arial" pitchFamily="34" charset="0"/>
            </a:endParaRPr>
          </a:p>
          <a:p>
            <a:pPr marL="171450" indent="-171450">
              <a:spcBef>
                <a:spcPts val="0"/>
              </a:spcBef>
              <a:spcAft>
                <a:spcPts val="300"/>
              </a:spcAft>
              <a:buFont typeface="Arial" panose="020B0604020202020204" pitchFamily="34" charset="0"/>
              <a:buChar char="•"/>
              <a:defRPr/>
            </a:pPr>
            <a:endParaRPr lang="en-US" sz="1100" dirty="0">
              <a:cs typeface="Arial" pitchFamily="34" charset="0"/>
            </a:endParaRPr>
          </a:p>
          <a:p>
            <a:pPr marL="171450" indent="-171450">
              <a:spcBef>
                <a:spcPts val="0"/>
              </a:spcBef>
              <a:spcAft>
                <a:spcPts val="300"/>
              </a:spcAft>
              <a:buFont typeface="Arial" panose="020B0604020202020204" pitchFamily="34" charset="0"/>
              <a:buChar char="•"/>
              <a:defRPr/>
            </a:pPr>
            <a:endParaRPr lang="en-US" sz="1100" dirty="0">
              <a:cs typeface="Arial" pitchFamily="34" charset="0"/>
            </a:endParaRPr>
          </a:p>
          <a:p>
            <a:pPr marL="171450" indent="-171450">
              <a:spcBef>
                <a:spcPts val="0"/>
              </a:spcBef>
              <a:spcAft>
                <a:spcPts val="300"/>
              </a:spcAft>
              <a:buFont typeface="Arial" panose="020B0604020202020204" pitchFamily="34" charset="0"/>
              <a:buChar char="•"/>
              <a:defRPr/>
            </a:pPr>
            <a:endParaRPr lang="en-US" sz="1100" dirty="0">
              <a:cs typeface="Arial" pitchFamily="34" charset="0"/>
            </a:endParaRPr>
          </a:p>
        </p:txBody>
      </p:sp>
      <p:sp>
        <p:nvSpPr>
          <p:cNvPr id="63" name="Rectangle 5"/>
          <p:cNvSpPr>
            <a:spLocks noChangeArrowheads="1"/>
          </p:cNvSpPr>
          <p:nvPr/>
        </p:nvSpPr>
        <p:spPr bwMode="auto">
          <a:xfrm>
            <a:off x="3114520" y="3051937"/>
            <a:ext cx="2846917" cy="3457033"/>
          </a:xfrm>
          <a:prstGeom prst="rect">
            <a:avLst/>
          </a:prstGeom>
          <a:solidFill>
            <a:schemeClr val="bg1"/>
          </a:solidFill>
          <a:ln w="12700" algn="ctr">
            <a:solidFill>
              <a:schemeClr val="tx1"/>
            </a:solidFill>
            <a:miter lim="800000"/>
            <a:headEnd/>
            <a:tailEnd/>
          </a:ln>
          <a:effectLst/>
        </p:spPr>
        <p:txBody>
          <a:bodyPr wrap="square" lIns="72000" rIns="72000" anchor="t"/>
          <a:lstStyle/>
          <a:p>
            <a:pPr eaLnBrk="0" hangingPunct="0">
              <a:spcBef>
                <a:spcPts val="0"/>
              </a:spcBef>
              <a:spcAft>
                <a:spcPts val="300"/>
              </a:spcAft>
              <a:defRPr/>
            </a:pPr>
            <a:endParaRPr lang="en-US" sz="1200" dirty="0">
              <a:cs typeface="Arial" pitchFamily="34" charset="0"/>
            </a:endParaRPr>
          </a:p>
          <a:p>
            <a:pPr marL="171450" indent="-171450">
              <a:spcBef>
                <a:spcPts val="0"/>
              </a:spcBef>
              <a:spcAft>
                <a:spcPts val="300"/>
              </a:spcAft>
              <a:buFont typeface="Arial,Sans-Serif" panose="020B0604020202020204" pitchFamily="34" charset="0"/>
              <a:buChar char="•"/>
              <a:defRPr/>
            </a:pPr>
            <a:r>
              <a:rPr lang="en-US" altLang="zh-CN" sz="1200" dirty="0">
                <a:latin typeface="+mn-lt"/>
                <a:cs typeface="Arial" pitchFamily="34" charset="0"/>
              </a:rPr>
              <a:t>Testing from Developers</a:t>
            </a:r>
            <a:r>
              <a:rPr lang="en-US" altLang="zh-CN" sz="1200" dirty="0">
                <a:latin typeface="+mn-lt"/>
                <a:ea typeface="ＭＳ Ｐゴシック"/>
                <a:cs typeface="Arial"/>
              </a:rPr>
              <a:t>- 7/30/26</a:t>
            </a:r>
            <a:endParaRPr lang="en-US" altLang="zh-CN" sz="1200" dirty="0">
              <a:latin typeface="+mn-lt"/>
              <a:cs typeface="Arial" pitchFamily="34" charset="0"/>
            </a:endParaRPr>
          </a:p>
          <a:p>
            <a:pPr marL="171450" indent="-171450">
              <a:spcBef>
                <a:spcPts val="0"/>
              </a:spcBef>
              <a:spcAft>
                <a:spcPts val="300"/>
              </a:spcAft>
              <a:buFont typeface="Arial,Sans-Serif" panose="020B0604020202020204" pitchFamily="34" charset="0"/>
              <a:buChar char="•"/>
              <a:defRPr/>
            </a:pPr>
            <a:r>
              <a:rPr lang="en-US" altLang="zh-CN" sz="1200" dirty="0">
                <a:latin typeface="+mn-lt"/>
                <a:ea typeface="ＭＳ Ｐゴシック"/>
                <a:cs typeface="Arial"/>
              </a:rPr>
              <a:t>Testing finished –04/07/27 </a:t>
            </a:r>
          </a:p>
          <a:p>
            <a:pPr marL="171450" indent="-171450">
              <a:spcBef>
                <a:spcPts val="0"/>
              </a:spcBef>
              <a:spcAft>
                <a:spcPts val="300"/>
              </a:spcAft>
              <a:buFont typeface="Arial,Sans-Serif" panose="020B0604020202020204" pitchFamily="34" charset="0"/>
              <a:buChar char="•"/>
              <a:defRPr/>
            </a:pPr>
            <a:r>
              <a:rPr lang="en-US" altLang="zh-CN" sz="1200" dirty="0">
                <a:solidFill>
                  <a:srgbClr val="000000"/>
                </a:solidFill>
                <a:latin typeface="+mn-lt"/>
                <a:ea typeface="ＭＳ Ｐゴシック"/>
                <a:cs typeface="Arial"/>
              </a:rPr>
              <a:t>Initial the development plan 4/8/27</a:t>
            </a:r>
          </a:p>
          <a:p>
            <a:pPr marL="171450" indent="-171450">
              <a:spcBef>
                <a:spcPts val="0"/>
              </a:spcBef>
              <a:spcAft>
                <a:spcPts val="300"/>
              </a:spcAft>
              <a:buFont typeface="Arial,Sans-Serif" panose="020B0604020202020204" pitchFamily="34" charset="0"/>
              <a:buChar char="•"/>
              <a:defRPr/>
            </a:pPr>
            <a:r>
              <a:rPr lang="en-US" altLang="zh-CN" sz="1200" dirty="0">
                <a:solidFill>
                  <a:srgbClr val="000000"/>
                </a:solidFill>
                <a:latin typeface="+mn-lt"/>
                <a:ea typeface="ＭＳ Ｐゴシック"/>
                <a:cs typeface="Arial"/>
              </a:rPr>
              <a:t>Deploy project –10/19/27 </a:t>
            </a:r>
          </a:p>
          <a:p>
            <a:pPr marL="171450" indent="-171450">
              <a:spcBef>
                <a:spcPts val="0"/>
              </a:spcBef>
              <a:spcAft>
                <a:spcPts val="300"/>
              </a:spcAft>
              <a:buFont typeface="Arial,Sans-Serif" panose="020B0604020202020204" pitchFamily="34" charset="0"/>
              <a:buChar char="•"/>
              <a:defRPr/>
            </a:pPr>
            <a:endParaRPr lang="en-US" altLang="zh-CN" sz="1200" dirty="0">
              <a:solidFill>
                <a:srgbClr val="000000"/>
              </a:solidFill>
              <a:latin typeface="+mn-lt"/>
              <a:cs typeface="Arial" pitchFamily="34" charset="0"/>
            </a:endParaRPr>
          </a:p>
          <a:p>
            <a:pPr marL="171450" indent="-171450" eaLnBrk="0" hangingPunct="0">
              <a:spcBef>
                <a:spcPts val="0"/>
              </a:spcBef>
              <a:spcAft>
                <a:spcPts val="300"/>
              </a:spcAft>
              <a:buFont typeface="Arial" panose="020B0604020202020204" pitchFamily="34" charset="0"/>
              <a:buChar char="•"/>
              <a:defRPr/>
            </a:pPr>
            <a:endParaRPr lang="en-US" sz="1200" dirty="0">
              <a:cs typeface="Arial" pitchFamily="34" charset="0"/>
            </a:endParaRPr>
          </a:p>
          <a:p>
            <a:pPr lvl="0" eaLnBrk="0" hangingPunct="0">
              <a:spcBef>
                <a:spcPts val="0"/>
              </a:spcBef>
              <a:spcAft>
                <a:spcPts val="0"/>
              </a:spcAft>
              <a:defRPr/>
            </a:pPr>
            <a:endParaRPr lang="en-US" sz="1200" dirty="0">
              <a:cs typeface="Arial" pitchFamily="34" charset="0"/>
            </a:endParaRPr>
          </a:p>
        </p:txBody>
      </p:sp>
      <p:sp>
        <p:nvSpPr>
          <p:cNvPr id="4099" name="Rectangle 14"/>
          <p:cNvSpPr>
            <a:spLocks noChangeArrowheads="1"/>
          </p:cNvSpPr>
          <p:nvPr/>
        </p:nvSpPr>
        <p:spPr bwMode="auto">
          <a:xfrm>
            <a:off x="231127" y="1303724"/>
            <a:ext cx="11722100" cy="1567032"/>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nSpc>
                <a:spcPts val="540"/>
              </a:lnSpc>
              <a:spcBef>
                <a:spcPct val="50000"/>
              </a:spcBef>
            </a:pPr>
            <a:r>
              <a:rPr lang="en-US" altLang="zh-CN" sz="1000" dirty="0" err="1"/>
              <a:t>SmartBid</a:t>
            </a:r>
            <a:r>
              <a:rPr lang="en-US" altLang="zh-CN" sz="1000" dirty="0"/>
              <a:t> is developing a secure, web-based auction platform that facilitates</a:t>
            </a:r>
          </a:p>
          <a:p>
            <a:pPr>
              <a:lnSpc>
                <a:spcPts val="540"/>
              </a:lnSpc>
              <a:spcBef>
                <a:spcPct val="50000"/>
              </a:spcBef>
            </a:pPr>
            <a:r>
              <a:rPr lang="en-US" altLang="zh-CN" sz="1000" dirty="0"/>
              <a:t> transparent buying and selling of products through real-time bidding.</a:t>
            </a:r>
          </a:p>
          <a:p>
            <a:pPr>
              <a:lnSpc>
                <a:spcPts val="540"/>
              </a:lnSpc>
              <a:spcBef>
                <a:spcPct val="50000"/>
              </a:spcBef>
            </a:pPr>
            <a:r>
              <a:rPr lang="en-US" altLang="zh-CN" sz="1000" dirty="0"/>
              <a:t> Key features include secure user authentication, detailed buyer</a:t>
            </a:r>
          </a:p>
          <a:p>
            <a:pPr>
              <a:lnSpc>
                <a:spcPts val="540"/>
              </a:lnSpc>
              <a:spcBef>
                <a:spcPct val="50000"/>
              </a:spcBef>
            </a:pPr>
            <a:r>
              <a:rPr lang="en-US" altLang="zh-CN" sz="1000" dirty="0"/>
              <a:t> and seller profiles, auction listing and management tools, and a live bidding system with </a:t>
            </a:r>
          </a:p>
          <a:p>
            <a:pPr>
              <a:lnSpc>
                <a:spcPts val="540"/>
              </a:lnSpc>
              <a:spcBef>
                <a:spcPct val="50000"/>
              </a:spcBef>
            </a:pPr>
            <a:r>
              <a:rPr lang="en-US" altLang="zh-CN" sz="1000" dirty="0"/>
              <a:t>instant </a:t>
            </a:r>
            <a:r>
              <a:rPr lang="en-US" altLang="zh-CN" sz="1000" dirty="0" err="1"/>
              <a:t>notifications.The</a:t>
            </a:r>
            <a:r>
              <a:rPr lang="en-US" altLang="zh-CN" sz="1000" dirty="0"/>
              <a:t> platform will support secure transactions through </a:t>
            </a:r>
          </a:p>
          <a:p>
            <a:pPr>
              <a:lnSpc>
                <a:spcPts val="540"/>
              </a:lnSpc>
              <a:spcBef>
                <a:spcPct val="50000"/>
              </a:spcBef>
            </a:pPr>
            <a:r>
              <a:rPr lang="en-US" altLang="zh-CN" sz="1000" dirty="0"/>
              <a:t>a payment gateway and escrow system, offer comprehensive transaction history tracking, </a:t>
            </a:r>
          </a:p>
          <a:p>
            <a:pPr>
              <a:lnSpc>
                <a:spcPts val="540"/>
              </a:lnSpc>
              <a:spcBef>
                <a:spcPct val="50000"/>
              </a:spcBef>
            </a:pPr>
            <a:r>
              <a:rPr lang="en-US" altLang="zh-CN" sz="1000" dirty="0"/>
              <a:t>and include a rating and review system. An admin dashboard </a:t>
            </a:r>
          </a:p>
          <a:p>
            <a:pPr>
              <a:lnSpc>
                <a:spcPts val="540"/>
              </a:lnSpc>
              <a:spcBef>
                <a:spcPct val="50000"/>
              </a:spcBef>
            </a:pPr>
            <a:r>
              <a:rPr lang="en-US" altLang="zh-CN" sz="1000" dirty="0"/>
              <a:t>will enable management of users, listings, and fraud detection for overall platform integrity.</a:t>
            </a:r>
            <a:endParaRPr lang="en-US" sz="1000" dirty="0"/>
          </a:p>
          <a:p>
            <a:pPr>
              <a:lnSpc>
                <a:spcPts val="540"/>
              </a:lnSpc>
              <a:spcBef>
                <a:spcPct val="50000"/>
              </a:spcBef>
            </a:pPr>
            <a:endParaRPr lang="en-US" sz="800" dirty="0"/>
          </a:p>
          <a:p>
            <a:pPr>
              <a:lnSpc>
                <a:spcPts val="540"/>
              </a:lnSpc>
              <a:spcBef>
                <a:spcPct val="50000"/>
              </a:spcBef>
            </a:pPr>
            <a:endParaRPr lang="en-US" sz="800" dirty="0"/>
          </a:p>
        </p:txBody>
      </p:sp>
      <p:sp>
        <p:nvSpPr>
          <p:cNvPr id="4098" name="Title 1"/>
          <p:cNvSpPr>
            <a:spLocks noGrp="1"/>
          </p:cNvSpPr>
          <p:nvPr>
            <p:ph type="title" idx="4294967295"/>
          </p:nvPr>
        </p:nvSpPr>
        <p:spPr>
          <a:xfrm>
            <a:off x="179917" y="0"/>
            <a:ext cx="11760200" cy="98101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72000" tIns="0" rIns="72000" bIns="0" numCol="1" anchor="ctr" anchorCtr="0" compatLnSpc="1">
            <a:prstTxWarp prst="textNoShape">
              <a:avLst/>
            </a:prstTxWarp>
          </a:bodyPr>
          <a:lstStyle/>
          <a:p>
            <a:r>
              <a:rPr lang="en-US" altLang="zh-CN" sz="4000" dirty="0" err="1"/>
              <a:t>SmartBid</a:t>
            </a:r>
            <a:r>
              <a:rPr lang="en-US" altLang="zh-CN" sz="4000" dirty="0"/>
              <a:t> Auction</a:t>
            </a:r>
            <a:endParaRPr lang="en-US" sz="4000" dirty="0"/>
          </a:p>
        </p:txBody>
      </p:sp>
      <p:sp>
        <p:nvSpPr>
          <p:cNvPr id="20497" name="Rectangle 17"/>
          <p:cNvSpPr>
            <a:spLocks noChangeArrowheads="1"/>
          </p:cNvSpPr>
          <p:nvPr/>
        </p:nvSpPr>
        <p:spPr bwMode="auto">
          <a:xfrm>
            <a:off x="158751" y="981010"/>
            <a:ext cx="11802533" cy="381000"/>
          </a:xfrm>
          <a:prstGeom prst="rect">
            <a:avLst/>
          </a:prstGeom>
          <a:solidFill>
            <a:srgbClr val="002060"/>
          </a:solidFill>
          <a:ln w="12700">
            <a:solidFill>
              <a:schemeClr val="tx1"/>
            </a:solidFill>
            <a:miter lim="800000"/>
            <a:headEnd/>
            <a:tailEnd/>
          </a:ln>
          <a:effectLst/>
        </p:spPr>
        <p:txBody>
          <a:bodyPr lIns="92075" tIns="82550" rIns="92075" bIns="82550" anchor="ctr"/>
          <a:lstStyle/>
          <a:p>
            <a:pPr eaLnBrk="0" hangingPunct="0">
              <a:spcBef>
                <a:spcPct val="20000"/>
              </a:spcBef>
              <a:spcAft>
                <a:spcPct val="20000"/>
              </a:spcAft>
              <a:defRPr/>
            </a:pPr>
            <a:r>
              <a:rPr lang="en-US" sz="1300" b="1" dirty="0">
                <a:solidFill>
                  <a:srgbClr val="FFFFFF"/>
                </a:solidFill>
                <a:latin typeface="Arial" pitchFamily="34" charset="0"/>
                <a:cs typeface="Times New Roman" pitchFamily="18" charset="0"/>
              </a:rPr>
              <a:t>Summary						Project Status			Financial Status</a:t>
            </a:r>
          </a:p>
        </p:txBody>
      </p:sp>
      <p:sp>
        <p:nvSpPr>
          <p:cNvPr id="4108" name="Rectangle 4"/>
          <p:cNvSpPr>
            <a:spLocks noChangeArrowheads="1"/>
          </p:cNvSpPr>
          <p:nvPr/>
        </p:nvSpPr>
        <p:spPr bwMode="auto">
          <a:xfrm>
            <a:off x="146051" y="2833207"/>
            <a:ext cx="2844800" cy="161684"/>
          </a:xfrm>
          <a:prstGeom prst="rect">
            <a:avLst/>
          </a:prstGeom>
          <a:solidFill>
            <a:srgbClr val="00FF00"/>
          </a:solidFill>
          <a:ln w="12700">
            <a:solidFill>
              <a:schemeClr val="tx1"/>
            </a:solidFill>
            <a:miter lim="800000"/>
            <a:headEnd/>
            <a:tailEnd/>
          </a:ln>
        </p:spPr>
        <p:txBody>
          <a:bodyPr lIns="92075" tIns="82550" rIns="92075" bIns="82550" anchor="ctr"/>
          <a:lstStyle/>
          <a:p>
            <a:pPr eaLnBrk="0" hangingPunct="0">
              <a:spcBef>
                <a:spcPct val="20000"/>
              </a:spcBef>
              <a:spcAft>
                <a:spcPct val="20000"/>
              </a:spcAft>
            </a:pPr>
            <a:r>
              <a:rPr lang="en-US" sz="1300" b="1" dirty="0">
                <a:solidFill>
                  <a:srgbClr val="000000"/>
                </a:solidFill>
                <a:cs typeface="Times New Roman" pitchFamily="18" charset="0"/>
              </a:rPr>
              <a:t>Key Achievements</a:t>
            </a:r>
          </a:p>
        </p:txBody>
      </p:sp>
      <p:sp>
        <p:nvSpPr>
          <p:cNvPr id="4109" name="Rectangle 5"/>
          <p:cNvSpPr>
            <a:spLocks noChangeArrowheads="1"/>
          </p:cNvSpPr>
          <p:nvPr/>
        </p:nvSpPr>
        <p:spPr bwMode="auto">
          <a:xfrm>
            <a:off x="143934" y="3097364"/>
            <a:ext cx="2846917" cy="3457033"/>
          </a:xfrm>
          <a:prstGeom prst="rect">
            <a:avLst/>
          </a:prstGeom>
          <a:solidFill>
            <a:schemeClr val="bg1"/>
          </a:solidFill>
          <a:ln w="12700" algn="ctr">
            <a:solidFill>
              <a:schemeClr val="tx1"/>
            </a:solidFill>
            <a:miter lim="800000"/>
            <a:headEnd/>
            <a:tailEnd/>
          </a:ln>
          <a:effectLst/>
        </p:spPr>
        <p:txBody>
          <a:bodyPr wrap="square" lIns="72000" rIns="72000" anchor="t"/>
          <a:lstStyle/>
          <a:p>
            <a:pPr marL="171450" marR="0" lvl="0" indent="-171450" algn="l" rtl="0">
              <a:spcBef>
                <a:spcPts val="0"/>
              </a:spcBef>
              <a:spcAft>
                <a:spcPts val="0"/>
              </a:spcAft>
              <a:buClr>
                <a:schemeClr val="dk1"/>
              </a:buClr>
              <a:buSzPts val="1200"/>
              <a:buFont typeface="Arial"/>
              <a:buChar char="•"/>
            </a:pPr>
            <a:r>
              <a:rPr lang="en-US" altLang="zh-CN" sz="1200" dirty="0">
                <a:latin typeface="+mn-lt"/>
                <a:ea typeface="ＭＳ Ｐゴシック"/>
                <a:cs typeface="Arial"/>
              </a:rPr>
              <a:t>Completed SOW –  3/3/25 </a:t>
            </a:r>
          </a:p>
          <a:p>
            <a:pPr marL="171450" indent="-171450" eaLnBrk="0" hangingPunct="0">
              <a:spcBef>
                <a:spcPts val="0"/>
              </a:spcBef>
              <a:spcAft>
                <a:spcPts val="300"/>
              </a:spcAft>
              <a:buFont typeface="Arial" panose="020B0604020202020204" pitchFamily="34" charset="0"/>
              <a:buChar char="•"/>
              <a:defRPr/>
            </a:pPr>
            <a:r>
              <a:rPr lang="en-US" altLang="zh-CN" sz="1200" dirty="0">
                <a:latin typeface="+mn-lt"/>
                <a:ea typeface="ＭＳ Ｐゴシック"/>
                <a:cs typeface="Arial"/>
              </a:rPr>
              <a:t>Completed Stakeholder – 3/5/25</a:t>
            </a:r>
          </a:p>
          <a:p>
            <a:pPr marL="171450" indent="-171450" eaLnBrk="0" hangingPunct="0">
              <a:spcBef>
                <a:spcPts val="0"/>
              </a:spcBef>
              <a:spcAft>
                <a:spcPts val="300"/>
              </a:spcAft>
              <a:buFont typeface="Arial" panose="020B0604020202020204" pitchFamily="34" charset="0"/>
              <a:buChar char="•"/>
              <a:defRPr/>
            </a:pPr>
            <a:r>
              <a:rPr lang="en-US" altLang="zh-CN" sz="1200" dirty="0">
                <a:latin typeface="+mn-lt"/>
                <a:ea typeface="ＭＳ Ｐゴシック"/>
                <a:cs typeface="Arial"/>
              </a:rPr>
              <a:t>Completed Req Specification – 3/10/25</a:t>
            </a:r>
          </a:p>
          <a:p>
            <a:pPr marL="171450" indent="-171450">
              <a:spcBef>
                <a:spcPts val="0"/>
              </a:spcBef>
              <a:spcAft>
                <a:spcPts val="300"/>
              </a:spcAft>
              <a:buFont typeface="Arial" panose="020B0604020202020204" pitchFamily="34" charset="0"/>
              <a:buChar char="•"/>
              <a:defRPr/>
            </a:pPr>
            <a:r>
              <a:rPr lang="en-US" altLang="zh-CN" sz="1200" dirty="0">
                <a:latin typeface="+mn-lt"/>
                <a:ea typeface="ＭＳ Ｐゴシック"/>
                <a:cs typeface="Arial"/>
              </a:rPr>
              <a:t>Completed Site Map – 3/4/25 </a:t>
            </a:r>
          </a:p>
          <a:p>
            <a:pPr marL="171450" indent="-171450" eaLnBrk="0" hangingPunct="0">
              <a:spcBef>
                <a:spcPts val="0"/>
              </a:spcBef>
              <a:spcAft>
                <a:spcPts val="300"/>
              </a:spcAft>
              <a:buFont typeface="Arial" panose="020B0604020202020204" pitchFamily="34" charset="0"/>
              <a:buChar char="•"/>
              <a:defRPr/>
            </a:pPr>
            <a:r>
              <a:rPr lang="en-US" altLang="zh-CN" sz="1200" dirty="0">
                <a:latin typeface="+mn-lt"/>
                <a:ea typeface="ＭＳ Ｐゴシック"/>
                <a:cs typeface="Arial"/>
              </a:rPr>
              <a:t>Completed Wireframes- 3/6/25</a:t>
            </a:r>
          </a:p>
          <a:p>
            <a:pPr marL="171450" indent="-171450">
              <a:spcBef>
                <a:spcPts val="0"/>
              </a:spcBef>
              <a:spcAft>
                <a:spcPts val="300"/>
              </a:spcAft>
              <a:buFont typeface="Arial" panose="020B0604020202020204" pitchFamily="34" charset="0"/>
              <a:buChar char="•"/>
              <a:defRPr/>
            </a:pPr>
            <a:r>
              <a:rPr lang="en-US" altLang="zh-CN" sz="1200" dirty="0">
                <a:solidFill>
                  <a:srgbClr val="000000"/>
                </a:solidFill>
                <a:latin typeface="+mn-lt"/>
                <a:ea typeface="ＭＳ Ｐゴシック"/>
                <a:cs typeface="Arial"/>
              </a:rPr>
              <a:t>Complete High Level Design of Arch –8/5/26</a:t>
            </a:r>
          </a:p>
          <a:p>
            <a:pPr marL="171450" indent="-171450">
              <a:spcBef>
                <a:spcPts val="0"/>
              </a:spcBef>
              <a:spcAft>
                <a:spcPts val="300"/>
              </a:spcAft>
              <a:buFont typeface="Arial" panose="020B0604020202020204" pitchFamily="34" charset="0"/>
              <a:buChar char="•"/>
              <a:defRPr/>
            </a:pPr>
            <a:r>
              <a:rPr lang="en-US" altLang="zh-CN" sz="1200" dirty="0">
                <a:solidFill>
                  <a:srgbClr val="000000"/>
                </a:solidFill>
                <a:latin typeface="+mn-lt"/>
                <a:ea typeface="ＭＳ Ｐゴシック"/>
                <a:cs typeface="Arial"/>
              </a:rPr>
              <a:t>Complete Coding for both FE BE -7/30/26</a:t>
            </a:r>
          </a:p>
          <a:p>
            <a:pPr eaLnBrk="0" hangingPunct="0">
              <a:spcBef>
                <a:spcPts val="0"/>
              </a:spcBef>
              <a:spcAft>
                <a:spcPts val="300"/>
              </a:spcAft>
              <a:defRPr/>
            </a:pPr>
            <a:r>
              <a:rPr lang="en-US" sz="1200" dirty="0">
                <a:cs typeface="Arial" pitchFamily="34" charset="0"/>
              </a:rPr>
              <a:t> </a:t>
            </a:r>
          </a:p>
          <a:p>
            <a:pPr marL="171450" indent="-171450" eaLnBrk="0" hangingPunct="0">
              <a:spcBef>
                <a:spcPts val="0"/>
              </a:spcBef>
              <a:spcAft>
                <a:spcPts val="300"/>
              </a:spcAft>
              <a:buFont typeface="Arial" panose="020B0604020202020204" pitchFamily="34" charset="0"/>
              <a:buChar char="•"/>
              <a:defRPr/>
            </a:pPr>
            <a:endParaRPr lang="en-US" sz="1200" dirty="0">
              <a:cs typeface="Arial" pitchFamily="34" charset="0"/>
            </a:endParaRPr>
          </a:p>
          <a:p>
            <a:pPr eaLnBrk="0" hangingPunct="0">
              <a:spcBef>
                <a:spcPts val="0"/>
              </a:spcBef>
              <a:spcAft>
                <a:spcPts val="300"/>
              </a:spcAft>
              <a:defRPr/>
            </a:pPr>
            <a:endParaRPr lang="en-US" sz="1200" dirty="0">
              <a:cs typeface="Arial" pitchFamily="34" charset="0"/>
            </a:endParaRPr>
          </a:p>
          <a:p>
            <a:pPr lvl="0" eaLnBrk="0" hangingPunct="0">
              <a:spcBef>
                <a:spcPts val="0"/>
              </a:spcBef>
              <a:spcAft>
                <a:spcPts val="300"/>
              </a:spcAft>
              <a:defRPr/>
            </a:pPr>
            <a:endParaRPr lang="en-US" sz="1200" dirty="0">
              <a:cs typeface="Arial" pitchFamily="34" charset="0"/>
            </a:endParaRPr>
          </a:p>
        </p:txBody>
      </p:sp>
      <p:sp>
        <p:nvSpPr>
          <p:cNvPr id="4110" name="Rectangle 6"/>
          <p:cNvSpPr>
            <a:spLocks noChangeArrowheads="1"/>
          </p:cNvSpPr>
          <p:nvPr/>
        </p:nvSpPr>
        <p:spPr bwMode="auto">
          <a:xfrm>
            <a:off x="3170767" y="2833207"/>
            <a:ext cx="2844800" cy="161684"/>
          </a:xfrm>
          <a:prstGeom prst="rect">
            <a:avLst/>
          </a:prstGeom>
          <a:solidFill>
            <a:srgbClr val="002060"/>
          </a:solidFill>
          <a:ln w="12700">
            <a:solidFill>
              <a:schemeClr val="tx1"/>
            </a:solidFill>
            <a:miter lim="800000"/>
            <a:headEnd/>
            <a:tailEnd/>
          </a:ln>
          <a:effectLst/>
        </p:spPr>
        <p:txBody>
          <a:bodyPr lIns="92075" tIns="82550" rIns="92075" bIns="82550" anchor="ctr"/>
          <a:lstStyle/>
          <a:p>
            <a:pPr eaLnBrk="0" hangingPunct="0">
              <a:spcBef>
                <a:spcPct val="20000"/>
              </a:spcBef>
              <a:spcAft>
                <a:spcPct val="20000"/>
              </a:spcAft>
            </a:pPr>
            <a:r>
              <a:rPr lang="en-US" sz="1300" b="1" dirty="0">
                <a:solidFill>
                  <a:srgbClr val="FFFFFF"/>
                </a:solidFill>
                <a:cs typeface="Times New Roman" pitchFamily="18" charset="0"/>
              </a:rPr>
              <a:t>Planned Activities</a:t>
            </a:r>
          </a:p>
        </p:txBody>
      </p:sp>
      <p:sp>
        <p:nvSpPr>
          <p:cNvPr id="4112" name="Rectangle 8"/>
          <p:cNvSpPr>
            <a:spLocks noChangeArrowheads="1"/>
          </p:cNvSpPr>
          <p:nvPr/>
        </p:nvSpPr>
        <p:spPr bwMode="auto">
          <a:xfrm>
            <a:off x="6193367" y="2833207"/>
            <a:ext cx="2844800" cy="161684"/>
          </a:xfrm>
          <a:prstGeom prst="rect">
            <a:avLst/>
          </a:prstGeom>
          <a:solidFill>
            <a:srgbClr val="FF00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82550" rIns="92075" bIns="82550" anchor="ctr"/>
          <a:lstStyle/>
          <a:p>
            <a:pPr eaLnBrk="0" hangingPunct="0">
              <a:spcBef>
                <a:spcPct val="20000"/>
              </a:spcBef>
              <a:spcAft>
                <a:spcPct val="20000"/>
              </a:spcAft>
            </a:pPr>
            <a:r>
              <a:rPr lang="en-US" sz="1300" b="1" dirty="0">
                <a:solidFill>
                  <a:srgbClr val="FFFFFF"/>
                </a:solidFill>
                <a:cs typeface="Times New Roman" pitchFamily="18" charset="0"/>
              </a:rPr>
              <a:t>Risks</a:t>
            </a:r>
          </a:p>
        </p:txBody>
      </p:sp>
      <p:sp>
        <p:nvSpPr>
          <p:cNvPr id="4114" name="Rectangle 10"/>
          <p:cNvSpPr>
            <a:spLocks noChangeArrowheads="1"/>
          </p:cNvSpPr>
          <p:nvPr/>
        </p:nvSpPr>
        <p:spPr bwMode="auto">
          <a:xfrm>
            <a:off x="9152467" y="2818918"/>
            <a:ext cx="2844800" cy="175035"/>
          </a:xfrm>
          <a:prstGeom prst="rect">
            <a:avLst/>
          </a:prstGeom>
          <a:solidFill>
            <a:srgbClr val="0070C0"/>
          </a:solidFill>
          <a:ln w="12700">
            <a:solidFill>
              <a:schemeClr val="tx1"/>
            </a:solidFill>
            <a:miter lim="800000"/>
            <a:headEnd/>
            <a:tailEnd/>
          </a:ln>
          <a:effectLst/>
        </p:spPr>
        <p:txBody>
          <a:bodyPr lIns="92075" tIns="82550" rIns="92075" bIns="82550" anchor="ctr"/>
          <a:lstStyle/>
          <a:p>
            <a:pPr eaLnBrk="0" hangingPunct="0">
              <a:spcBef>
                <a:spcPct val="20000"/>
              </a:spcBef>
              <a:spcAft>
                <a:spcPct val="20000"/>
              </a:spcAft>
            </a:pPr>
            <a:r>
              <a:rPr lang="en-US" sz="1300" b="1" dirty="0">
                <a:solidFill>
                  <a:srgbClr val="FFFFFF"/>
                </a:solidFill>
                <a:cs typeface="Times New Roman" pitchFamily="18" charset="0"/>
              </a:rPr>
              <a:t>Major Milestones</a:t>
            </a:r>
          </a:p>
        </p:txBody>
      </p:sp>
      <p:sp>
        <p:nvSpPr>
          <p:cNvPr id="70" name="Rectangle 5"/>
          <p:cNvSpPr>
            <a:spLocks noChangeArrowheads="1"/>
          </p:cNvSpPr>
          <p:nvPr/>
        </p:nvSpPr>
        <p:spPr bwMode="auto">
          <a:xfrm>
            <a:off x="9077481" y="3082137"/>
            <a:ext cx="2846917" cy="3457033"/>
          </a:xfrm>
          <a:prstGeom prst="rect">
            <a:avLst/>
          </a:prstGeom>
          <a:solidFill>
            <a:schemeClr val="bg1"/>
          </a:solidFill>
          <a:ln w="12700" algn="ctr">
            <a:solidFill>
              <a:schemeClr val="tx1"/>
            </a:solidFill>
            <a:miter lim="800000"/>
            <a:headEnd/>
            <a:tailEnd/>
          </a:ln>
          <a:effectLst/>
        </p:spPr>
        <p:txBody>
          <a:bodyPr wrap="square" lIns="72000" rIns="72000" anchor="t"/>
          <a:lstStyle/>
          <a:p>
            <a:pPr marL="171450" marR="0" lvl="0" indent="-158750" algn="l" rtl="0">
              <a:spcBef>
                <a:spcPts val="0"/>
              </a:spcBef>
              <a:spcAft>
                <a:spcPts val="0"/>
              </a:spcAft>
              <a:buSzPts val="1000"/>
              <a:buFont typeface="Arial"/>
              <a:buChar char="•"/>
            </a:pPr>
            <a:r>
              <a:rPr lang="en-US" sz="1000" strike="sngStrike" dirty="0"/>
              <a:t>SOW Signed 3/3/25 </a:t>
            </a:r>
          </a:p>
          <a:p>
            <a:pPr marL="171450" marR="0" lvl="0" indent="-158750" algn="l" rtl="0">
              <a:spcBef>
                <a:spcPts val="0"/>
              </a:spcBef>
              <a:spcAft>
                <a:spcPts val="0"/>
              </a:spcAft>
              <a:buSzPts val="1000"/>
              <a:buChar char="•"/>
            </a:pPr>
            <a:r>
              <a:rPr lang="en-US" sz="1000" strike="sngStrike" dirty="0"/>
              <a:t>Create Final Stakeholder template(3/5/25)</a:t>
            </a:r>
          </a:p>
          <a:p>
            <a:pPr marL="171450" marR="0" lvl="0" indent="-158750" algn="l" rtl="0">
              <a:spcBef>
                <a:spcPts val="0"/>
              </a:spcBef>
              <a:spcAft>
                <a:spcPts val="0"/>
              </a:spcAft>
              <a:buSzPts val="1000"/>
              <a:buChar char="•"/>
            </a:pPr>
            <a:r>
              <a:rPr lang="en-US" sz="1000" strike="sngStrike" dirty="0"/>
              <a:t>FE Req Document(3/1O/25</a:t>
            </a:r>
          </a:p>
          <a:p>
            <a:pPr marL="171450" marR="0" lvl="0" indent="-158750" algn="l" rtl="0">
              <a:spcBef>
                <a:spcPts val="0"/>
              </a:spcBef>
              <a:spcAft>
                <a:spcPts val="0"/>
              </a:spcAft>
              <a:buSzPts val="1000"/>
              <a:buChar char="•"/>
            </a:pPr>
            <a:r>
              <a:rPr lang="en-US" sz="1000" strike="sngStrike" dirty="0"/>
              <a:t>BE Req Document(3/1O/25)</a:t>
            </a:r>
          </a:p>
          <a:p>
            <a:pPr marL="171450" marR="0" lvl="0" indent="-158750" algn="l" rtl="0">
              <a:spcBef>
                <a:spcPts val="0"/>
              </a:spcBef>
              <a:spcAft>
                <a:spcPts val="0"/>
              </a:spcAft>
              <a:buSzPts val="1000"/>
              <a:buChar char="•"/>
            </a:pPr>
            <a:r>
              <a:rPr lang="en-US" sz="1000" strike="sngStrike" dirty="0"/>
              <a:t>Sign-off on final Wireframe doc(6/24/25</a:t>
            </a:r>
          </a:p>
          <a:p>
            <a:pPr marL="171450" indent="-171450" eaLnBrk="0" hangingPunct="0">
              <a:spcBef>
                <a:spcPts val="0"/>
              </a:spcBef>
              <a:spcAft>
                <a:spcPts val="300"/>
              </a:spcAft>
              <a:buFont typeface="Arial" panose="020B0604020202020204" pitchFamily="34" charset="0"/>
              <a:buChar char="•"/>
              <a:defRPr/>
            </a:pPr>
            <a:r>
              <a:rPr lang="en-US" altLang="zh-CN" sz="1000" strike="sngStrike" dirty="0">
                <a:latin typeface="+mn-lt"/>
                <a:ea typeface="ＭＳ Ｐゴシック"/>
                <a:cs typeface="Arial"/>
              </a:rPr>
              <a:t>Complete high-level arch design –</a:t>
            </a:r>
            <a:r>
              <a:rPr lang="en-US" altLang="zh-CN" sz="1000" strike="sngStrike" dirty="0">
                <a:solidFill>
                  <a:srgbClr val="000000"/>
                </a:solidFill>
                <a:latin typeface="+mn-lt"/>
                <a:ea typeface="ＭＳ Ｐゴシック"/>
                <a:cs typeface="Arial"/>
              </a:rPr>
              <a:t>3/28/25</a:t>
            </a:r>
            <a:endParaRPr lang="en-US" altLang="zh-CN" sz="1000" strike="sngStrike" dirty="0">
              <a:latin typeface="+mn-lt"/>
              <a:ea typeface="ＭＳ Ｐゴシック"/>
              <a:cs typeface="Arial"/>
            </a:endParaRPr>
          </a:p>
          <a:p>
            <a:pPr marL="171450" indent="-171450" eaLnBrk="0" hangingPunct="0">
              <a:spcBef>
                <a:spcPts val="0"/>
              </a:spcBef>
              <a:spcAft>
                <a:spcPts val="300"/>
              </a:spcAft>
              <a:buFont typeface="Arial" panose="020B0604020202020204" pitchFamily="34" charset="0"/>
              <a:buChar char="•"/>
              <a:defRPr/>
            </a:pPr>
            <a:r>
              <a:rPr lang="en-US" altLang="zh-CN" sz="1000" strike="sngStrike" dirty="0">
                <a:latin typeface="+mn-lt"/>
                <a:ea typeface="ＭＳ Ｐゴシック"/>
                <a:cs typeface="Arial"/>
              </a:rPr>
              <a:t>Complete detailed arch design –</a:t>
            </a:r>
            <a:r>
              <a:rPr lang="en-US" altLang="zh-CN" sz="1000" strike="sngStrike" dirty="0">
                <a:solidFill>
                  <a:srgbClr val="000000"/>
                </a:solidFill>
                <a:latin typeface="+mn-lt"/>
                <a:ea typeface="ＭＳ Ｐゴシック"/>
                <a:cs typeface="Arial"/>
              </a:rPr>
              <a:t>-7/10/25</a:t>
            </a:r>
            <a:endParaRPr lang="en-US" altLang="zh-CN" sz="1000" strike="sngStrike" dirty="0">
              <a:latin typeface="+mn-lt"/>
              <a:ea typeface="ＭＳ Ｐゴシック"/>
              <a:cs typeface="Arial"/>
            </a:endParaRPr>
          </a:p>
          <a:p>
            <a:pPr marL="171450" indent="-171450" eaLnBrk="0" hangingPunct="0">
              <a:spcBef>
                <a:spcPts val="0"/>
              </a:spcBef>
              <a:spcAft>
                <a:spcPts val="300"/>
              </a:spcAft>
              <a:buFont typeface="Arial" panose="020B0604020202020204" pitchFamily="34" charset="0"/>
              <a:buChar char="•"/>
              <a:defRPr/>
            </a:pPr>
            <a:r>
              <a:rPr lang="en-US" altLang="zh-CN" sz="1000" strike="sngStrike" dirty="0">
                <a:latin typeface="+mn-lt"/>
                <a:ea typeface="ＭＳ Ｐゴシック"/>
                <a:cs typeface="Arial"/>
              </a:rPr>
              <a:t>HW/SW ordered and received –Infrastructure set up – 6/11/27</a:t>
            </a:r>
          </a:p>
          <a:p>
            <a:pPr marL="171450" indent="-171450">
              <a:spcBef>
                <a:spcPts val="0"/>
              </a:spcBef>
              <a:spcAft>
                <a:spcPts val="300"/>
              </a:spcAft>
              <a:buFont typeface="Arial" panose="020B0604020202020204" pitchFamily="34" charset="0"/>
              <a:buChar char="•"/>
              <a:defRPr/>
            </a:pPr>
            <a:r>
              <a:rPr lang="en-US" altLang="zh-CN" sz="1000" strike="sngStrike" dirty="0">
                <a:latin typeface="+mn-lt"/>
                <a:ea typeface="ＭＳ Ｐゴシック"/>
                <a:cs typeface="Arial"/>
              </a:rPr>
              <a:t>Dev &amp; test environment set up – 6/19/26</a:t>
            </a:r>
          </a:p>
          <a:p>
            <a:pPr marL="171450" indent="-171450">
              <a:spcBef>
                <a:spcPts val="0"/>
              </a:spcBef>
              <a:spcAft>
                <a:spcPts val="300"/>
              </a:spcAft>
              <a:buFont typeface="Arial" panose="020B0604020202020204" pitchFamily="34" charset="0"/>
              <a:buChar char="•"/>
              <a:defRPr/>
            </a:pPr>
            <a:r>
              <a:rPr lang="en-US" altLang="zh-CN" sz="1000" strike="sngStrike" dirty="0">
                <a:latin typeface="+mn-lt"/>
                <a:ea typeface="ＭＳ Ｐゴシック"/>
                <a:cs typeface="Arial"/>
              </a:rPr>
              <a:t>Complete Test Cases – 1/11/27</a:t>
            </a:r>
          </a:p>
          <a:p>
            <a:pPr marL="171450" indent="-171450" eaLnBrk="0" hangingPunct="0">
              <a:spcBef>
                <a:spcPts val="0"/>
              </a:spcBef>
              <a:spcAft>
                <a:spcPts val="300"/>
              </a:spcAft>
              <a:buFont typeface="Arial" panose="020B0604020202020204" pitchFamily="34" charset="0"/>
              <a:buChar char="•"/>
              <a:defRPr/>
            </a:pPr>
            <a:r>
              <a:rPr lang="en-US" altLang="zh-CN" sz="1000" strike="sngStrike" dirty="0">
                <a:latin typeface="+mn-lt"/>
                <a:ea typeface="ＭＳ Ｐゴシック"/>
                <a:cs typeface="Arial"/>
              </a:rPr>
              <a:t>Complete coding – 7/30/26</a:t>
            </a:r>
          </a:p>
          <a:p>
            <a:pPr marL="171450" indent="-171450" eaLnBrk="0" hangingPunct="0">
              <a:spcBef>
                <a:spcPts val="0"/>
              </a:spcBef>
              <a:spcAft>
                <a:spcPts val="300"/>
              </a:spcAft>
              <a:buFont typeface="Arial" panose="020B0604020202020204" pitchFamily="34" charset="0"/>
              <a:buChar char="•"/>
              <a:defRPr/>
            </a:pPr>
            <a:r>
              <a:rPr lang="en-US" altLang="zh-CN" sz="1000" strike="sngStrike" dirty="0">
                <a:latin typeface="+mn-lt"/>
                <a:ea typeface="ＭＳ Ｐゴシック"/>
                <a:cs typeface="Arial"/>
              </a:rPr>
              <a:t>Code is ready for testing –7/30/26</a:t>
            </a:r>
          </a:p>
          <a:p>
            <a:pPr marL="171450" indent="-171450" eaLnBrk="0" hangingPunct="0">
              <a:spcBef>
                <a:spcPts val="0"/>
              </a:spcBef>
              <a:spcAft>
                <a:spcPts val="300"/>
              </a:spcAft>
              <a:buFont typeface="Arial" panose="020B0604020202020204" pitchFamily="34" charset="0"/>
              <a:buChar char="•"/>
              <a:defRPr/>
            </a:pPr>
            <a:r>
              <a:rPr lang="en-US" altLang="zh-CN" sz="1000" dirty="0">
                <a:latin typeface="+mn-lt"/>
                <a:ea typeface="ＭＳ Ｐゴシック"/>
                <a:cs typeface="Arial"/>
              </a:rPr>
              <a:t>Complete Integration Testing – 3/3/27</a:t>
            </a:r>
          </a:p>
          <a:p>
            <a:pPr marL="171450" indent="-171450" eaLnBrk="0" hangingPunct="0">
              <a:spcBef>
                <a:spcPts val="0"/>
              </a:spcBef>
              <a:spcAft>
                <a:spcPts val="300"/>
              </a:spcAft>
              <a:buFont typeface="Arial" panose="020B0604020202020204" pitchFamily="34" charset="0"/>
              <a:buChar char="•"/>
              <a:defRPr/>
            </a:pPr>
            <a:r>
              <a:rPr lang="en-US" altLang="zh-CN" sz="1000" dirty="0">
                <a:latin typeface="+mn-lt"/>
                <a:ea typeface="ＭＳ Ｐゴシック"/>
                <a:cs typeface="Arial"/>
              </a:rPr>
              <a:t>Complete UAT - 9/25/2026</a:t>
            </a:r>
          </a:p>
          <a:p>
            <a:pPr marL="171450" indent="-171450" eaLnBrk="0" hangingPunct="0">
              <a:spcBef>
                <a:spcPts val="0"/>
              </a:spcBef>
              <a:spcAft>
                <a:spcPts val="300"/>
              </a:spcAft>
              <a:buFont typeface="Arial" panose="020B0604020202020204" pitchFamily="34" charset="0"/>
              <a:buChar char="•"/>
              <a:defRPr/>
            </a:pPr>
            <a:r>
              <a:rPr lang="en-US" altLang="zh-CN" sz="1000" dirty="0">
                <a:latin typeface="+mn-lt"/>
                <a:ea typeface="ＭＳ Ｐゴシック"/>
                <a:cs typeface="Arial"/>
              </a:rPr>
              <a:t>Deployed solution approved –9/16/27</a:t>
            </a:r>
          </a:p>
          <a:p>
            <a:pPr marL="171450" indent="-171450" eaLnBrk="0" hangingPunct="0">
              <a:spcBef>
                <a:spcPts val="0"/>
              </a:spcBef>
              <a:spcAft>
                <a:spcPts val="300"/>
              </a:spcAft>
              <a:buFont typeface="Arial" panose="020B0604020202020204" pitchFamily="34" charset="0"/>
              <a:buChar char="•"/>
              <a:defRPr/>
            </a:pPr>
            <a:r>
              <a:rPr lang="en-US" altLang="zh-CN" sz="1000" dirty="0">
                <a:latin typeface="+mn-lt"/>
                <a:ea typeface="ＭＳ Ｐゴシック"/>
                <a:cs typeface="Arial"/>
              </a:rPr>
              <a:t>Complete deploy project – 10/19/27</a:t>
            </a:r>
          </a:p>
          <a:p>
            <a:pPr marL="171450" marR="0" lvl="0" indent="-158750" algn="l" rtl="0">
              <a:spcBef>
                <a:spcPts val="0"/>
              </a:spcBef>
              <a:spcAft>
                <a:spcPts val="0"/>
              </a:spcAft>
              <a:buSzPts val="1000"/>
              <a:buChar char="•"/>
            </a:pPr>
            <a:endParaRPr lang="en-US" sz="1200" dirty="0">
              <a:cs typeface="Arial" pitchFamily="34" charset="0"/>
            </a:endParaRPr>
          </a:p>
        </p:txBody>
      </p:sp>
      <p:sp>
        <p:nvSpPr>
          <p:cNvPr id="16" name="Rectangle 15"/>
          <p:cNvSpPr/>
          <p:nvPr/>
        </p:nvSpPr>
        <p:spPr>
          <a:xfrm>
            <a:off x="5486999" y="1435860"/>
            <a:ext cx="3309529" cy="1277273"/>
          </a:xfrm>
          <a:prstGeom prst="rect">
            <a:avLst/>
          </a:prstGeom>
        </p:spPr>
        <p:txBody>
          <a:bodyPr wrap="square">
            <a:spAutoFit/>
          </a:bodyPr>
          <a:lstStyle/>
          <a:p>
            <a:pPr>
              <a:spcBef>
                <a:spcPts val="0"/>
              </a:spcBef>
              <a:spcAft>
                <a:spcPts val="0"/>
              </a:spcAft>
            </a:pPr>
            <a:r>
              <a:rPr lang="en-US" altLang="zh-CN" sz="1100" dirty="0">
                <a:latin typeface="+mn-lt"/>
                <a:ea typeface="ＭＳ Ｐゴシック"/>
                <a:cs typeface="Arial"/>
              </a:rPr>
              <a:t>We are currently at the halfway point of the project timeline, with 82% of the work completed.  This includes requirements, arch design, test case, and coding development.  The remaining tasks are progressing steadily.  The team is stable and collaborating effectively.  We have several risks but we have the confidence to resolve them.</a:t>
            </a:r>
            <a:endParaRPr lang="en-US" sz="1100" dirty="0"/>
          </a:p>
        </p:txBody>
      </p:sp>
      <p:sp>
        <p:nvSpPr>
          <p:cNvPr id="17" name="Line 16"/>
          <p:cNvSpPr>
            <a:spLocks noChangeShapeType="1"/>
          </p:cNvSpPr>
          <p:nvPr/>
        </p:nvSpPr>
        <p:spPr bwMode="auto">
          <a:xfrm flipV="1">
            <a:off x="5376969" y="1362010"/>
            <a:ext cx="0" cy="137189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82550" rIns="92075" bIns="82550" anchor="ctr"/>
          <a:lstStyle/>
          <a:p>
            <a:endParaRPr lang="en-US"/>
          </a:p>
        </p:txBody>
      </p:sp>
      <p:sp>
        <p:nvSpPr>
          <p:cNvPr id="20" name="Oval 30"/>
          <p:cNvSpPr>
            <a:spLocks noChangeArrowheads="1"/>
          </p:cNvSpPr>
          <p:nvPr/>
        </p:nvSpPr>
        <p:spPr bwMode="auto">
          <a:xfrm>
            <a:off x="7291206" y="579698"/>
            <a:ext cx="477667" cy="260514"/>
          </a:xfrm>
          <a:prstGeom prst="ellipse">
            <a:avLst/>
          </a:prstGeom>
          <a:solidFill>
            <a:srgbClr val="FFC000"/>
          </a:solidFill>
          <a:ln w="28575">
            <a:noFill/>
            <a:round/>
            <a:headEnd/>
            <a:tailEnd/>
          </a:ln>
        </p:spPr>
        <p:txBody>
          <a:bodyPr wrap="none" anchor="ctr"/>
          <a:lstStyle/>
          <a:p>
            <a:pPr>
              <a:spcBef>
                <a:spcPct val="50000"/>
              </a:spcBef>
            </a:pPr>
            <a:endParaRPr lang="en-US" dirty="0">
              <a:highlight>
                <a:srgbClr val="FFFF00"/>
              </a:highlight>
            </a:endParaRPr>
          </a:p>
        </p:txBody>
      </p:sp>
      <p:sp>
        <p:nvSpPr>
          <p:cNvPr id="21" name="Text Box 15"/>
          <p:cNvSpPr txBox="1">
            <a:spLocks noChangeArrowheads="1"/>
          </p:cNvSpPr>
          <p:nvPr/>
        </p:nvSpPr>
        <p:spPr bwMode="auto">
          <a:xfrm>
            <a:off x="7919499" y="479122"/>
            <a:ext cx="344990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r>
              <a:rPr lang="en-US" sz="1200" i="1" dirty="0">
                <a:cs typeface="Times New Roman" pitchFamily="18" charset="0"/>
              </a:rPr>
              <a:t>Project Status is </a:t>
            </a:r>
            <a:r>
              <a:rPr lang="en-US" sz="1200" i="1" dirty="0">
                <a:solidFill>
                  <a:srgbClr val="FF0000"/>
                </a:solidFill>
                <a:cs typeface="Times New Roman" pitchFamily="18" charset="0"/>
              </a:rPr>
              <a:t>Yellow</a:t>
            </a:r>
            <a:endParaRPr lang="en-US" sz="1200" i="1" dirty="0">
              <a:cs typeface="Times New Roman" pitchFamily="18" charset="0"/>
            </a:endParaRPr>
          </a:p>
          <a:p>
            <a:r>
              <a:rPr lang="en-US" sz="1200" i="1" dirty="0">
                <a:cs typeface="Times New Roman" pitchFamily="18" charset="0"/>
              </a:rPr>
              <a:t>Criteria to </a:t>
            </a:r>
            <a:r>
              <a:rPr lang="en-US" sz="1200" i="1" dirty="0">
                <a:solidFill>
                  <a:srgbClr val="FF0000"/>
                </a:solidFill>
                <a:cs typeface="Times New Roman" pitchFamily="18" charset="0"/>
              </a:rPr>
              <a:t>Green resolve resource challenge</a:t>
            </a:r>
          </a:p>
        </p:txBody>
      </p:sp>
      <p:sp>
        <p:nvSpPr>
          <p:cNvPr id="18" name="Line 16">
            <a:extLst>
              <a:ext uri="{FF2B5EF4-FFF2-40B4-BE49-F238E27FC236}">
                <a16:creationId xmlns:a16="http://schemas.microsoft.com/office/drawing/2014/main" id="{319C018C-01D4-463B-8DC2-A0A0F926F5D9}"/>
              </a:ext>
            </a:extLst>
          </p:cNvPr>
          <p:cNvSpPr>
            <a:spLocks noChangeShapeType="1"/>
          </p:cNvSpPr>
          <p:nvPr/>
        </p:nvSpPr>
        <p:spPr bwMode="auto">
          <a:xfrm flipV="1">
            <a:off x="8839110" y="1383045"/>
            <a:ext cx="0" cy="137189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82550" rIns="92075" bIns="82550" anchor="ctr"/>
          <a:lstStyle/>
          <a:p>
            <a:endParaRPr lang="en-US"/>
          </a:p>
        </p:txBody>
      </p:sp>
      <p:sp>
        <p:nvSpPr>
          <p:cNvPr id="19" name="Rectangle 18">
            <a:extLst>
              <a:ext uri="{FF2B5EF4-FFF2-40B4-BE49-F238E27FC236}">
                <a16:creationId xmlns:a16="http://schemas.microsoft.com/office/drawing/2014/main" id="{7AC1DFDC-AD4F-4E94-9A9F-4213AC685664}"/>
              </a:ext>
            </a:extLst>
          </p:cNvPr>
          <p:cNvSpPr/>
          <p:nvPr/>
        </p:nvSpPr>
        <p:spPr>
          <a:xfrm>
            <a:off x="8839110" y="1389649"/>
            <a:ext cx="3101007" cy="1191480"/>
          </a:xfrm>
          <a:prstGeom prst="rect">
            <a:avLst/>
          </a:prstGeom>
        </p:spPr>
        <p:txBody>
          <a:bodyPr wrap="square">
            <a:spAutoFit/>
          </a:bodyPr>
          <a:lstStyle/>
          <a:p>
            <a:pPr marL="177800" indent="-177800">
              <a:lnSpc>
                <a:spcPct val="90000"/>
              </a:lnSpc>
              <a:spcBef>
                <a:spcPct val="25000"/>
              </a:spcBef>
              <a:buClr>
                <a:srgbClr val="58585A"/>
              </a:buClr>
              <a:buFont typeface="Wingdings" pitchFamily="2" charset="2"/>
              <a:buChar char="Ø"/>
            </a:pPr>
            <a:r>
              <a:rPr lang="en-US" altLang="en-US" sz="1050" dirty="0">
                <a:solidFill>
                  <a:schemeClr val="bg1">
                    <a:lumMod val="50000"/>
                  </a:schemeClr>
                </a:solidFill>
                <a:cs typeface="Times New Roman" pitchFamily="18" charset="0"/>
              </a:rPr>
              <a:t>Contract Price: $ </a:t>
            </a:r>
            <a:r>
              <a:rPr lang="en-US" altLang="zh-CN" sz="1050" dirty="0">
                <a:solidFill>
                  <a:schemeClr val="bg1">
                    <a:lumMod val="50000"/>
                  </a:schemeClr>
                </a:solidFill>
                <a:cs typeface="Times New Roman" pitchFamily="18" charset="0"/>
              </a:rPr>
              <a:t>2.7M</a:t>
            </a:r>
            <a:endParaRPr lang="en-US" altLang="en-US" sz="1050" dirty="0">
              <a:solidFill>
                <a:schemeClr val="bg1">
                  <a:lumMod val="50000"/>
                </a:schemeClr>
              </a:solidFill>
              <a:cs typeface="Times New Roman" pitchFamily="18" charset="0"/>
            </a:endParaRPr>
          </a:p>
          <a:p>
            <a:pPr marL="177800" indent="-177800">
              <a:lnSpc>
                <a:spcPct val="90000"/>
              </a:lnSpc>
              <a:spcBef>
                <a:spcPct val="25000"/>
              </a:spcBef>
              <a:buClr>
                <a:srgbClr val="58585A"/>
              </a:buClr>
              <a:buFont typeface="Wingdings" pitchFamily="2" charset="2"/>
              <a:buChar char="Ø"/>
            </a:pPr>
            <a:r>
              <a:rPr lang="en-US" altLang="en-US" sz="1050" dirty="0">
                <a:solidFill>
                  <a:schemeClr val="bg1">
                    <a:lumMod val="50000"/>
                  </a:schemeClr>
                </a:solidFill>
                <a:cs typeface="Times New Roman" pitchFamily="18" charset="0"/>
              </a:rPr>
              <a:t>Cost (Baselined):2M</a:t>
            </a:r>
          </a:p>
          <a:p>
            <a:pPr marL="635000" lvl="1" indent="-177800">
              <a:lnSpc>
                <a:spcPct val="90000"/>
              </a:lnSpc>
              <a:spcBef>
                <a:spcPct val="25000"/>
              </a:spcBef>
              <a:buClr>
                <a:srgbClr val="58585A"/>
              </a:buClr>
              <a:buFont typeface="Wingdings" pitchFamily="2" charset="2"/>
              <a:buChar char="Ø"/>
            </a:pPr>
            <a:r>
              <a:rPr lang="en-US" altLang="en-US" sz="1050" dirty="0">
                <a:solidFill>
                  <a:schemeClr val="bg1">
                    <a:lumMod val="50000"/>
                  </a:schemeClr>
                </a:solidFill>
                <a:cs typeface="Times New Roman" pitchFamily="18" charset="0"/>
              </a:rPr>
              <a:t>Actual Spend: $ </a:t>
            </a:r>
            <a:r>
              <a:rPr lang="en-US" altLang="zh-CN" sz="1050" dirty="0">
                <a:solidFill>
                  <a:schemeClr val="bg1">
                    <a:lumMod val="50000"/>
                  </a:schemeClr>
                </a:solidFill>
                <a:cs typeface="Times New Roman" pitchFamily="18" charset="0"/>
              </a:rPr>
              <a:t>2M</a:t>
            </a:r>
            <a:endParaRPr lang="en-US" altLang="en-US" sz="1050" dirty="0">
              <a:solidFill>
                <a:schemeClr val="bg1">
                  <a:lumMod val="50000"/>
                </a:schemeClr>
              </a:solidFill>
              <a:cs typeface="Times New Roman" pitchFamily="18" charset="0"/>
            </a:endParaRPr>
          </a:p>
          <a:p>
            <a:pPr marL="635000" lvl="1" indent="-177800">
              <a:lnSpc>
                <a:spcPct val="90000"/>
              </a:lnSpc>
              <a:spcBef>
                <a:spcPct val="25000"/>
              </a:spcBef>
              <a:buClr>
                <a:srgbClr val="58585A"/>
              </a:buClr>
              <a:buFont typeface="Wingdings" pitchFamily="2" charset="2"/>
              <a:buChar char="Ø"/>
            </a:pPr>
            <a:r>
              <a:rPr lang="en-US" altLang="en-US" sz="1050" dirty="0">
                <a:solidFill>
                  <a:schemeClr val="bg1">
                    <a:lumMod val="50000"/>
                  </a:schemeClr>
                </a:solidFill>
                <a:cs typeface="Times New Roman" pitchFamily="18" charset="0"/>
              </a:rPr>
              <a:t>ETC: 1.8 </a:t>
            </a:r>
          </a:p>
          <a:p>
            <a:pPr marL="635000" lvl="1" indent="-177800">
              <a:lnSpc>
                <a:spcPct val="90000"/>
              </a:lnSpc>
              <a:spcBef>
                <a:spcPct val="25000"/>
              </a:spcBef>
              <a:buClr>
                <a:srgbClr val="58585A"/>
              </a:buClr>
              <a:buFont typeface="Wingdings" pitchFamily="2" charset="2"/>
              <a:buChar char="Ø"/>
            </a:pPr>
            <a:r>
              <a:rPr lang="en-US" altLang="en-US" sz="1050" dirty="0">
                <a:solidFill>
                  <a:schemeClr val="bg1">
                    <a:lumMod val="50000"/>
                  </a:schemeClr>
                </a:solidFill>
                <a:cs typeface="Times New Roman" pitchFamily="18" charset="0"/>
              </a:rPr>
              <a:t>EAC: 500k</a:t>
            </a:r>
          </a:p>
          <a:p>
            <a:pPr marL="635000" lvl="1" indent="-177800">
              <a:lnSpc>
                <a:spcPct val="90000"/>
              </a:lnSpc>
              <a:spcBef>
                <a:spcPct val="25000"/>
              </a:spcBef>
              <a:buClr>
                <a:srgbClr val="58585A"/>
              </a:buClr>
              <a:buFont typeface="Wingdings" pitchFamily="2" charset="2"/>
              <a:buChar char="Ø"/>
            </a:pPr>
            <a:r>
              <a:rPr lang="en-US" altLang="en-US" sz="1050" dirty="0">
                <a:solidFill>
                  <a:schemeClr val="bg1">
                    <a:lumMod val="50000"/>
                  </a:schemeClr>
                </a:solidFill>
                <a:cs typeface="Times New Roman" pitchFamily="18" charset="0"/>
              </a:rPr>
              <a:t>Current Margin</a:t>
            </a:r>
            <a:r>
              <a:rPr lang="en-US" altLang="zh-CN" sz="1050" dirty="0">
                <a:solidFill>
                  <a:schemeClr val="bg1">
                    <a:lumMod val="50000"/>
                  </a:schemeClr>
                </a:solidFill>
                <a:cs typeface="Times New Roman" pitchFamily="18" charset="0"/>
              </a:rPr>
              <a:t> </a:t>
            </a:r>
            <a:r>
              <a:rPr lang="zh-CN" altLang="en-US" sz="1050" dirty="0">
                <a:solidFill>
                  <a:schemeClr val="bg1">
                    <a:lumMod val="50000"/>
                  </a:schemeClr>
                </a:solidFill>
                <a:cs typeface="Times New Roman" pitchFamily="18" charset="0"/>
              </a:rPr>
              <a:t>￥</a:t>
            </a:r>
            <a:r>
              <a:rPr lang="en-US" altLang="zh-CN" sz="1050" dirty="0">
                <a:solidFill>
                  <a:schemeClr val="bg1">
                    <a:lumMod val="50000"/>
                  </a:schemeClr>
                </a:solidFill>
                <a:cs typeface="Times New Roman" pitchFamily="18" charset="0"/>
              </a:rPr>
              <a:t>546,517</a:t>
            </a:r>
            <a:endParaRPr lang="en-US" altLang="en-US" sz="1050" dirty="0">
              <a:solidFill>
                <a:schemeClr val="bg1">
                  <a:lumMod val="50000"/>
                </a:schemeClr>
              </a:solidFill>
              <a:cs typeface="Times New Roman" pitchFamily="18" charset="0"/>
            </a:endParaRPr>
          </a:p>
        </p:txBody>
      </p:sp>
    </p:spTree>
    <p:extLst>
      <p:ext uri="{BB962C8B-B14F-4D97-AF65-F5344CB8AC3E}">
        <p14:creationId xmlns:p14="http://schemas.microsoft.com/office/powerpoint/2010/main" val="153843911"/>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5"/>
          <p:cNvSpPr txBox="1">
            <a:spLocks noGrp="1"/>
          </p:cNvSpPr>
          <p:nvPr>
            <p:ph type="body" idx="1"/>
          </p:nvPr>
        </p:nvSpPr>
        <p:spPr>
          <a:xfrm>
            <a:off x="8081433" y="1800225"/>
            <a:ext cx="3583517" cy="4724399"/>
          </a:xfrm>
          <a:prstGeom prst="rect">
            <a:avLst/>
          </a:prstGeom>
          <a:noFill/>
          <a:ln w="9525" cap="flat" cmpd="sng">
            <a:solidFill>
              <a:schemeClr val="dk1"/>
            </a:solidFill>
            <a:prstDash val="solid"/>
            <a:round/>
            <a:headEnd type="none" w="sm" len="sm"/>
            <a:tailEnd type="none" w="sm" len="sm"/>
          </a:ln>
        </p:spPr>
        <p:txBody>
          <a:bodyPr spcFirstLastPara="1" wrap="square" lIns="72000" tIns="0" rIns="72000" bIns="0" anchor="t" anchorCtr="0">
            <a:noAutofit/>
          </a:bodyPr>
          <a:lstStyle/>
          <a:p>
            <a:pPr marL="176213" lvl="0" indent="-176213" algn="l" rtl="0">
              <a:spcBef>
                <a:spcPts val="0"/>
              </a:spcBef>
              <a:spcAft>
                <a:spcPts val="0"/>
              </a:spcAft>
              <a:buSzPts val="2400"/>
              <a:buChar char="›"/>
            </a:pPr>
            <a:r>
              <a:rPr lang="en-US"/>
              <a:t>Variance</a:t>
            </a:r>
            <a:endParaRPr/>
          </a:p>
          <a:p>
            <a:pPr marL="533400" lvl="1" indent="-177800" algn="l" rtl="0">
              <a:spcBef>
                <a:spcPts val="400"/>
              </a:spcBef>
              <a:spcAft>
                <a:spcPts val="0"/>
              </a:spcAft>
              <a:buSzPts val="2000"/>
              <a:buChar char="–"/>
            </a:pPr>
            <a:r>
              <a:rPr lang="en-US"/>
              <a:t>What were some of the big changes. Duration, hourly cost, etc</a:t>
            </a:r>
            <a:endParaRPr/>
          </a:p>
          <a:p>
            <a:pPr marL="533400" lvl="1" indent="-165100" algn="l" rtl="0">
              <a:spcBef>
                <a:spcPts val="400"/>
              </a:spcBef>
              <a:spcAft>
                <a:spcPts val="0"/>
              </a:spcAft>
              <a:buSzPts val="1800"/>
              <a:buChar char="–"/>
            </a:pPr>
            <a:r>
              <a:rPr lang="en-US"/>
              <a:t>Roles not accounted for</a:t>
            </a:r>
            <a:endParaRPr/>
          </a:p>
          <a:p>
            <a:pPr marL="533400" lvl="1" indent="-165100" algn="l" rtl="0">
              <a:spcBef>
                <a:spcPts val="400"/>
              </a:spcBef>
              <a:spcAft>
                <a:spcPts val="0"/>
              </a:spcAft>
              <a:buSzPts val="1800"/>
              <a:buChar char="–"/>
            </a:pPr>
            <a:r>
              <a:rPr lang="en-US"/>
              <a:t>Regulations we need to adhere to given we are making software for a medical company</a:t>
            </a:r>
            <a:endParaRPr/>
          </a:p>
          <a:p>
            <a:pPr marL="533400" lvl="1" indent="-165100" algn="l" rtl="0">
              <a:spcBef>
                <a:spcPts val="400"/>
              </a:spcBef>
              <a:spcAft>
                <a:spcPts val="0"/>
              </a:spcAft>
              <a:buSzPts val="1800"/>
              <a:buChar char="–"/>
            </a:pPr>
            <a:r>
              <a:rPr lang="en-US"/>
              <a:t>Additional requirements</a:t>
            </a:r>
            <a:endParaRPr/>
          </a:p>
        </p:txBody>
      </p:sp>
      <p:sp>
        <p:nvSpPr>
          <p:cNvPr id="234" name="Google Shape;234;p5"/>
          <p:cNvSpPr txBox="1">
            <a:spLocks noGrp="1"/>
          </p:cNvSpPr>
          <p:nvPr>
            <p:ph type="title"/>
          </p:nvPr>
        </p:nvSpPr>
        <p:spPr>
          <a:xfrm>
            <a:off x="524935" y="239714"/>
            <a:ext cx="9992784" cy="1085371"/>
          </a:xfrm>
          <a:prstGeom prst="rect">
            <a:avLst/>
          </a:prstGeom>
          <a:noFill/>
          <a:ln>
            <a:noFill/>
          </a:ln>
        </p:spPr>
        <p:txBody>
          <a:bodyPr spcFirstLastPara="1" wrap="square" lIns="72000" tIns="0" rIns="72000" bIns="0" anchor="ctr" anchorCtr="0">
            <a:noAutofit/>
          </a:bodyPr>
          <a:lstStyle/>
          <a:p>
            <a:pPr marL="0" lvl="0" indent="0" algn="l" rtl="0">
              <a:lnSpc>
                <a:spcPct val="75000"/>
              </a:lnSpc>
              <a:spcBef>
                <a:spcPts val="0"/>
              </a:spcBef>
              <a:spcAft>
                <a:spcPts val="0"/>
              </a:spcAft>
              <a:buNone/>
            </a:pPr>
            <a:r>
              <a:rPr lang="en-US"/>
              <a:t>Cost Comparison Slide - Architecture</a:t>
            </a:r>
            <a:endParaRPr/>
          </a:p>
        </p:txBody>
      </p:sp>
      <p:sp>
        <p:nvSpPr>
          <p:cNvPr id="235" name="Google Shape;235;p5"/>
          <p:cNvSpPr txBox="1">
            <a:spLocks noGrp="1"/>
          </p:cNvSpPr>
          <p:nvPr>
            <p:ph type="body" idx="2"/>
          </p:nvPr>
        </p:nvSpPr>
        <p:spPr>
          <a:xfrm>
            <a:off x="4354052" y="1527212"/>
            <a:ext cx="2999400" cy="879300"/>
          </a:xfrm>
          <a:prstGeom prst="rect">
            <a:avLst/>
          </a:prstGeom>
          <a:noFill/>
          <a:ln w="9525" cap="flat" cmpd="sng">
            <a:solidFill>
              <a:schemeClr val="dk1"/>
            </a:solidFill>
            <a:prstDash val="solid"/>
            <a:round/>
            <a:headEnd type="none" w="sm" len="sm"/>
            <a:tailEnd type="none" w="sm" len="sm"/>
          </a:ln>
        </p:spPr>
        <p:txBody>
          <a:bodyPr spcFirstLastPara="1" wrap="square" lIns="72000" tIns="0" rIns="72000" bIns="0" anchor="t" anchorCtr="0">
            <a:noAutofit/>
          </a:bodyPr>
          <a:lstStyle/>
          <a:p>
            <a:pPr marL="176212" lvl="0" indent="-176212" algn="l" rtl="0">
              <a:spcBef>
                <a:spcPts val="0"/>
              </a:spcBef>
              <a:spcAft>
                <a:spcPts val="0"/>
              </a:spcAft>
              <a:buSzPts val="2400"/>
              <a:buChar char="›"/>
            </a:pPr>
            <a:r>
              <a:rPr lang="en-US"/>
              <a:t>Bottom-up Cost</a:t>
            </a:r>
            <a:endParaRPr/>
          </a:p>
          <a:p>
            <a:pPr marL="533400" lvl="1" indent="-177800" algn="l" rtl="0">
              <a:spcBef>
                <a:spcPts val="400"/>
              </a:spcBef>
              <a:spcAft>
                <a:spcPts val="0"/>
              </a:spcAft>
              <a:buSzPts val="2000"/>
              <a:buChar char="–"/>
            </a:pPr>
            <a:r>
              <a:rPr lang="en-US"/>
              <a:t>$243,000.00</a:t>
            </a:r>
            <a:endParaRPr/>
          </a:p>
          <a:p>
            <a:pPr marL="533400" lvl="1" indent="-50800" algn="l" rtl="0">
              <a:spcBef>
                <a:spcPts val="400"/>
              </a:spcBef>
              <a:spcAft>
                <a:spcPts val="0"/>
              </a:spcAft>
              <a:buSzPts val="2000"/>
              <a:buNone/>
            </a:pPr>
            <a:endParaRPr/>
          </a:p>
        </p:txBody>
      </p:sp>
      <p:sp>
        <p:nvSpPr>
          <p:cNvPr id="236" name="Google Shape;236;p5"/>
          <p:cNvSpPr txBox="1">
            <a:spLocks noGrp="1"/>
          </p:cNvSpPr>
          <p:nvPr>
            <p:ph type="body" idx="3"/>
          </p:nvPr>
        </p:nvSpPr>
        <p:spPr>
          <a:xfrm>
            <a:off x="1169109" y="1527213"/>
            <a:ext cx="2877600" cy="879300"/>
          </a:xfrm>
          <a:prstGeom prst="rect">
            <a:avLst/>
          </a:prstGeom>
          <a:noFill/>
          <a:ln w="9525" cap="flat" cmpd="sng">
            <a:solidFill>
              <a:schemeClr val="dk1"/>
            </a:solidFill>
            <a:prstDash val="solid"/>
            <a:round/>
            <a:headEnd type="none" w="sm" len="sm"/>
            <a:tailEnd type="none" w="sm" len="sm"/>
          </a:ln>
        </p:spPr>
        <p:txBody>
          <a:bodyPr spcFirstLastPara="1" wrap="square" lIns="72000" tIns="0" rIns="72000" bIns="0" anchor="t" anchorCtr="0">
            <a:noAutofit/>
          </a:bodyPr>
          <a:lstStyle/>
          <a:p>
            <a:pPr marL="176212" lvl="0" indent="-176212" algn="l" rtl="0">
              <a:spcBef>
                <a:spcPts val="0"/>
              </a:spcBef>
              <a:spcAft>
                <a:spcPts val="0"/>
              </a:spcAft>
              <a:buSzPts val="2400"/>
              <a:buChar char="›"/>
            </a:pPr>
            <a:r>
              <a:rPr lang="en-US"/>
              <a:t>Top-Down Cost</a:t>
            </a:r>
            <a:endParaRPr/>
          </a:p>
          <a:p>
            <a:pPr marL="533400" lvl="1" indent="-177800" algn="l" rtl="0">
              <a:spcBef>
                <a:spcPts val="400"/>
              </a:spcBef>
              <a:spcAft>
                <a:spcPts val="0"/>
              </a:spcAft>
              <a:buSzPts val="2000"/>
              <a:buChar char="–"/>
            </a:pPr>
            <a:r>
              <a:rPr lang="en-US"/>
              <a:t>$120,000</a:t>
            </a:r>
            <a:endParaRPr/>
          </a:p>
          <a:p>
            <a:pPr marL="533400" lvl="1" indent="-50800" algn="l" rtl="0">
              <a:spcBef>
                <a:spcPts val="400"/>
              </a:spcBef>
              <a:spcAft>
                <a:spcPts val="0"/>
              </a:spcAft>
              <a:buSzPts val="2000"/>
              <a:buNone/>
            </a:pPr>
            <a:endParaRPr/>
          </a:p>
        </p:txBody>
      </p:sp>
      <p:sp>
        <p:nvSpPr>
          <p:cNvPr id="237" name="Google Shape;237;p5"/>
          <p:cNvSpPr/>
          <p:nvPr/>
        </p:nvSpPr>
        <p:spPr>
          <a:xfrm>
            <a:off x="1169108" y="2939698"/>
            <a:ext cx="6272400" cy="36135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72000" tIns="45700" rIns="72000"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r>
              <a:rPr lang="en-US" sz="1200" b="0" i="0" u="none" strike="noStrike" cap="none">
                <a:solidFill>
                  <a:schemeClr val="dk1"/>
                </a:solidFill>
                <a:latin typeface="Calibri"/>
                <a:ea typeface="Calibri"/>
                <a:cs typeface="Calibri"/>
                <a:sym typeface="Calibri"/>
              </a:rPr>
              <a:t>The cost differences between the Top-Down (TD) estimate, which was set at $169,200, </a:t>
            </a:r>
            <a:endParaRPr/>
          </a:p>
          <a:p>
            <a:pPr marL="0" marR="0" lvl="0" indent="0" algn="l" rtl="0">
              <a:lnSpc>
                <a:spcPct val="100000"/>
              </a:lnSpc>
              <a:spcBef>
                <a:spcPts val="600"/>
              </a:spcBef>
              <a:spcAft>
                <a:spcPts val="0"/>
              </a:spcAft>
              <a:buClr>
                <a:schemeClr val="dk1"/>
              </a:buClr>
              <a:buSzPts val="1200"/>
              <a:buFont typeface="Calibri"/>
              <a:buNone/>
            </a:pPr>
            <a:r>
              <a:rPr lang="en-US" sz="1200" b="0" i="0" u="none" strike="noStrike" cap="none">
                <a:solidFill>
                  <a:schemeClr val="dk1"/>
                </a:solidFill>
                <a:latin typeface="Calibri"/>
                <a:ea typeface="Calibri"/>
                <a:cs typeface="Calibri"/>
                <a:sym typeface="Calibri"/>
              </a:rPr>
              <a:t>shows a significant underestimation when compared to the Bottom-Up (BU) estimate</a:t>
            </a:r>
            <a:endParaRPr/>
          </a:p>
          <a:p>
            <a:pPr marL="0" marR="0" lvl="0" indent="0" algn="l" rtl="0">
              <a:lnSpc>
                <a:spcPct val="100000"/>
              </a:lnSpc>
              <a:spcBef>
                <a:spcPts val="600"/>
              </a:spcBef>
              <a:spcAft>
                <a:spcPts val="0"/>
              </a:spcAft>
              <a:buClr>
                <a:schemeClr val="dk1"/>
              </a:buClr>
              <a:buSzPts val="1200"/>
              <a:buFont typeface="Calibri"/>
              <a:buNone/>
            </a:pPr>
            <a:r>
              <a:rPr lang="en-US" sz="1200" b="0" i="0" u="none" strike="noStrike" cap="none">
                <a:solidFill>
                  <a:schemeClr val="dk1"/>
                </a:solidFill>
                <a:latin typeface="Calibri"/>
                <a:ea typeface="Calibri"/>
                <a:cs typeface="Calibri"/>
                <a:sym typeface="Calibri"/>
              </a:rPr>
              <a:t>, which amounts to $</a:t>
            </a:r>
            <a:r>
              <a:rPr lang="en-US" sz="1200">
                <a:solidFill>
                  <a:schemeClr val="dk1"/>
                </a:solidFill>
                <a:latin typeface="Calibri"/>
                <a:ea typeface="Calibri"/>
                <a:cs typeface="Calibri"/>
                <a:sym typeface="Calibri"/>
              </a:rPr>
              <a:t>243,000.000</a:t>
            </a:r>
            <a:endParaRPr/>
          </a:p>
          <a:p>
            <a:pPr marL="0" marR="0" lvl="0" indent="0" algn="l" rtl="0">
              <a:lnSpc>
                <a:spcPct val="115000"/>
              </a:lnSpc>
              <a:spcBef>
                <a:spcPts val="0"/>
              </a:spcBef>
              <a:spcAft>
                <a:spcPts val="0"/>
              </a:spcAft>
              <a:buNone/>
            </a:pPr>
            <a:br>
              <a:rPr lang="en-US" sz="1200" b="0" i="0" u="none" strike="noStrike" cap="none">
                <a:solidFill>
                  <a:schemeClr val="dk1"/>
                </a:solidFill>
                <a:latin typeface="Calibri"/>
                <a:ea typeface="Calibri"/>
                <a:cs typeface="Calibri"/>
                <a:sym typeface="Calibri"/>
              </a:rPr>
            </a:br>
            <a:r>
              <a:rPr lang="en-US" sz="1200" b="0" i="0" u="none" strike="noStrike" cap="none">
                <a:solidFill>
                  <a:schemeClr val="dk1"/>
                </a:solidFill>
                <a:latin typeface="Calibri"/>
                <a:ea typeface="Calibri"/>
                <a:cs typeface="Calibri"/>
                <a:sym typeface="Calibri"/>
              </a:rPr>
              <a:t> </a:t>
            </a:r>
            <a:r>
              <a:rPr lang="en-US" sz="1200" b="1" i="0" u="sng" strike="noStrike" cap="none">
                <a:solidFill>
                  <a:schemeClr val="dk1"/>
                </a:solidFill>
                <a:latin typeface="Calibri"/>
                <a:ea typeface="Calibri"/>
                <a:cs typeface="Calibri"/>
                <a:sym typeface="Calibri"/>
              </a:rPr>
              <a:t>Assumption for the Top-Down Estimate</a:t>
            </a:r>
            <a:endParaRPr/>
          </a:p>
          <a:p>
            <a:pPr marL="0" marR="0" lvl="0" indent="0" algn="l" rtl="0">
              <a:lnSpc>
                <a:spcPct val="115000"/>
              </a:lnSpc>
              <a:spcBef>
                <a:spcPts val="0"/>
              </a:spcBef>
              <a:spcAft>
                <a:spcPts val="0"/>
              </a:spcAft>
              <a:buClr>
                <a:schemeClr val="dk1"/>
              </a:buClr>
              <a:buSzPts val="1200"/>
              <a:buFont typeface="Arial"/>
              <a:buNone/>
            </a:pPr>
            <a:endParaRPr sz="1200" b="0" i="0" u="none" strike="noStrike" cap="none">
              <a:solidFill>
                <a:schemeClr val="dk1"/>
              </a:solidFill>
              <a:latin typeface="Arial"/>
              <a:ea typeface="Arial"/>
              <a:cs typeface="Arial"/>
              <a:sym typeface="Arial"/>
            </a:endParaRPr>
          </a:p>
          <a:p>
            <a:pPr marL="0" marR="0" lvl="0" indent="0" algn="l" rtl="0">
              <a:lnSpc>
                <a:spcPct val="100000"/>
              </a:lnSpc>
              <a:spcBef>
                <a:spcPts val="600"/>
              </a:spcBef>
              <a:spcAft>
                <a:spcPts val="0"/>
              </a:spcAft>
              <a:buNone/>
            </a:pPr>
            <a:r>
              <a:rPr lang="en-US" sz="1200" b="0" i="0" u="sng" strike="noStrike" cap="none">
                <a:solidFill>
                  <a:schemeClr val="dk1"/>
                </a:solidFill>
                <a:latin typeface="Calibri"/>
                <a:ea typeface="Calibri"/>
                <a:cs typeface="Calibri"/>
                <a:sym typeface="Calibri"/>
              </a:rPr>
              <a:t>Simplified Resource utilization assumption </a:t>
            </a:r>
            <a:r>
              <a:rPr lang="en-US" sz="1200" b="0" i="0" u="none" strike="noStrike" cap="none">
                <a:solidFill>
                  <a:schemeClr val="dk1"/>
                </a:solidFill>
                <a:latin typeface="Calibri"/>
                <a:ea typeface="Calibri"/>
                <a:cs typeface="Calibri"/>
                <a:sym typeface="Calibri"/>
              </a:rPr>
              <a:t>The TD estimate assumes that 2 </a:t>
            </a:r>
            <a:r>
              <a:rPr lang="en-US" sz="1200">
                <a:solidFill>
                  <a:schemeClr val="dk1"/>
                </a:solidFill>
                <a:latin typeface="Calibri"/>
                <a:ea typeface="Calibri"/>
                <a:cs typeface="Calibri"/>
                <a:sym typeface="Calibri"/>
              </a:rPr>
              <a:t>architecture engineers. a lead and a PM. We did not consider the cloud solutions, database intricacies, and overall sheer volume of work required. When broken down into steps and researched further we discovered various agencies which have requirements of their own for medical software.</a:t>
            </a:r>
            <a:endParaRPr sz="1200">
              <a:solidFill>
                <a:schemeClr val="dk1"/>
              </a:solidFill>
              <a:latin typeface="Calibri"/>
              <a:ea typeface="Calibri"/>
              <a:cs typeface="Calibri"/>
              <a:sym typeface="Calibri"/>
            </a:endParaRPr>
          </a:p>
          <a:p>
            <a:pPr marL="0" marR="0" lvl="0" indent="0" algn="l" rtl="0">
              <a:lnSpc>
                <a:spcPct val="100000"/>
              </a:lnSpc>
              <a:spcBef>
                <a:spcPts val="600"/>
              </a:spcBef>
              <a:spcAft>
                <a:spcPts val="0"/>
              </a:spcAft>
              <a:buNone/>
            </a:pPr>
            <a:endParaRPr sz="1200">
              <a:solidFill>
                <a:schemeClr val="dk1"/>
              </a:solidFill>
              <a:latin typeface="Calibri"/>
              <a:ea typeface="Calibri"/>
              <a:cs typeface="Calibri"/>
              <a:sym typeface="Calibri"/>
            </a:endParaRPr>
          </a:p>
          <a:p>
            <a:pPr marL="139700" marR="0" lvl="0" indent="0" algn="l" rtl="0">
              <a:lnSpc>
                <a:spcPct val="115000"/>
              </a:lnSpc>
              <a:spcBef>
                <a:spcPts val="0"/>
              </a:spcBef>
              <a:spcAft>
                <a:spcPts val="0"/>
              </a:spcAft>
              <a:buNone/>
            </a:pPr>
            <a:r>
              <a:rPr lang="en-US" sz="1200" b="0" i="0" u="sng" strike="noStrike" cap="none">
                <a:solidFill>
                  <a:schemeClr val="dk1"/>
                </a:solidFill>
                <a:latin typeface="Calibri"/>
                <a:ea typeface="Calibri"/>
                <a:cs typeface="Calibri"/>
                <a:sym typeface="Calibri"/>
              </a:rPr>
              <a:t>Simplified task breakdown</a:t>
            </a:r>
            <a:r>
              <a:rPr lang="en-US" sz="1200" b="0" i="0" u="none" strike="noStrike" cap="none">
                <a:solidFill>
                  <a:schemeClr val="dk1"/>
                </a:solidFill>
                <a:latin typeface="Calibri"/>
                <a:ea typeface="Calibri"/>
                <a:cs typeface="Calibri"/>
                <a:sym typeface="Calibri"/>
              </a:rPr>
              <a:t>: The TD estimate focused on major categories(Tech Stack, Frontend</a:t>
            </a:r>
            <a:endParaRPr/>
          </a:p>
          <a:p>
            <a:pPr marL="139700" marR="0" lvl="0" indent="0" algn="l" rtl="0">
              <a:lnSpc>
                <a:spcPct val="115000"/>
              </a:lnSpc>
              <a:spcBef>
                <a:spcPts val="0"/>
              </a:spcBef>
              <a:spcAft>
                <a:spcPts val="0"/>
              </a:spcAft>
              <a:buNone/>
            </a:pPr>
            <a:r>
              <a:rPr lang="en-US" sz="1200" b="0" i="0" u="none" strike="noStrike" cap="none">
                <a:solidFill>
                  <a:schemeClr val="dk1"/>
                </a:solidFill>
                <a:latin typeface="Calibri"/>
                <a:ea typeface="Calibri"/>
                <a:cs typeface="Calibri"/>
                <a:sym typeface="Calibri"/>
              </a:rPr>
              <a:t>, Backend) without taking accounting for the  granularity of the actual tasks required under</a:t>
            </a:r>
            <a:endParaRPr/>
          </a:p>
          <a:p>
            <a:pPr marL="139700" marR="0" lvl="0" indent="0" algn="l" rtl="0">
              <a:lnSpc>
                <a:spcPct val="115000"/>
              </a:lnSpc>
              <a:spcBef>
                <a:spcPts val="0"/>
              </a:spcBef>
              <a:spcAft>
                <a:spcPts val="0"/>
              </a:spcAft>
              <a:buNone/>
            </a:pPr>
            <a:r>
              <a:rPr lang="en-US" sz="1200" b="0" i="0" u="none" strike="noStrike" cap="none">
                <a:solidFill>
                  <a:schemeClr val="dk1"/>
                </a:solidFill>
                <a:latin typeface="Calibri"/>
                <a:ea typeface="Calibri"/>
                <a:cs typeface="Calibri"/>
                <a:sym typeface="Calibri"/>
              </a:rPr>
              <a:t> each category.</a:t>
            </a:r>
            <a:endParaRPr/>
          </a:p>
          <a:p>
            <a:pPr marL="0" marR="0" lvl="0" indent="0" algn="l" rtl="0">
              <a:lnSpc>
                <a:spcPct val="115000"/>
              </a:lnSpc>
              <a:spcBef>
                <a:spcPts val="0"/>
              </a:spcBef>
              <a:spcAft>
                <a:spcPts val="0"/>
              </a:spcAft>
              <a:buNone/>
            </a:pPr>
            <a:r>
              <a:rPr lang="en-US" sz="1200" b="1" i="0" u="none" strike="noStrike" cap="none">
                <a:solidFill>
                  <a:schemeClr val="dk1"/>
                </a:solidFill>
                <a:latin typeface="Calibri"/>
                <a:ea typeface="Calibri"/>
                <a:cs typeface="Calibri"/>
                <a:sym typeface="Calibri"/>
              </a:rPr>
              <a:t> </a:t>
            </a:r>
            <a:endParaRPr sz="1200" b="0" i="0" u="none" strike="noStrike" cap="none">
              <a:solidFill>
                <a:schemeClr val="dk1"/>
              </a:solidFill>
              <a:latin typeface="Calibri"/>
              <a:ea typeface="Calibri"/>
              <a:cs typeface="Calibri"/>
              <a:sym typeface="Calibri"/>
            </a:endParaRPr>
          </a:p>
          <a:p>
            <a:pPr marL="0" marR="0" lvl="0" indent="0" algn="l" rtl="0">
              <a:lnSpc>
                <a:spcPct val="100000"/>
              </a:lnSpc>
              <a:spcBef>
                <a:spcPts val="600"/>
              </a:spcBef>
              <a:spcAft>
                <a:spcPts val="0"/>
              </a:spcAft>
              <a:buClr>
                <a:schemeClr val="dk1"/>
              </a:buClr>
              <a:buSzPts val="1200"/>
              <a:buFont typeface="Calibri"/>
              <a:buNone/>
            </a:pPr>
            <a:br>
              <a:rPr lang="en-US" sz="1200" b="0" i="0" u="none" strike="noStrike" cap="none">
                <a:solidFill>
                  <a:schemeClr val="dk1"/>
                </a:solidFill>
                <a:latin typeface="Calibri"/>
                <a:ea typeface="Calibri"/>
                <a:cs typeface="Calibri"/>
                <a:sym typeface="Calibri"/>
              </a:rPr>
            </a:br>
            <a:endParaRPr sz="1200" b="0" i="0" u="none" strike="noStrike" cap="none">
              <a:solidFill>
                <a:schemeClr val="dk1"/>
              </a:solidFill>
              <a:latin typeface="Arial"/>
              <a:ea typeface="Arial"/>
              <a:cs typeface="Arial"/>
              <a:sym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DD6991-B76A-C368-297C-3F623CEC63DD}"/>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2E91D80-8ED4-9C9B-68FD-21DD9838A083}"/>
              </a:ext>
            </a:extLst>
          </p:cNvPr>
          <p:cNvSpPr>
            <a:spLocks noGrp="1"/>
          </p:cNvSpPr>
          <p:nvPr>
            <p:ph sz="quarter" idx="12"/>
          </p:nvPr>
        </p:nvSpPr>
        <p:spPr>
          <a:ln>
            <a:solidFill>
              <a:schemeClr val="tx1"/>
            </a:solidFill>
          </a:ln>
        </p:spPr>
        <p:txBody>
          <a:bodyPr/>
          <a:lstStyle/>
          <a:p>
            <a:r>
              <a:rPr lang="en-US" dirty="0"/>
              <a:t>Variance</a:t>
            </a:r>
          </a:p>
          <a:p>
            <a:r>
              <a:rPr lang="en-US" altLang="zh-CN" sz="1800" dirty="0">
                <a:ea typeface="ＭＳ Ｐゴシック"/>
                <a:cs typeface="Arial"/>
              </a:rPr>
              <a:t>The total cost exceeds the estimate by </a:t>
            </a:r>
            <a:r>
              <a:rPr lang="en-US" altLang="zh-CN" sz="1800" b="1" dirty="0">
                <a:ea typeface="ＭＳ Ｐゴシック"/>
                <a:cs typeface="Arial"/>
              </a:rPr>
              <a:t>$</a:t>
            </a:r>
            <a:r>
              <a:rPr lang="en-US" altLang="zh-CN" sz="1800" b="1" dirty="0">
                <a:ea typeface="+mn-lt"/>
                <a:cs typeface="+mn-lt"/>
              </a:rPr>
              <a:t>20,800</a:t>
            </a:r>
            <a:endParaRPr lang="en-US" altLang="zh-CN" sz="1800" dirty="0">
              <a:cs typeface="+mn-lt"/>
            </a:endParaRPr>
          </a:p>
          <a:p>
            <a:pPr algn="l" fontAlgn="base">
              <a:spcAft>
                <a:spcPts val="900"/>
              </a:spcAft>
              <a:buNone/>
            </a:pPr>
            <a:r>
              <a:rPr lang="en-US" altLang="zh-CN" sz="1800" dirty="0"/>
              <a:t>      The main cost difference is that for The backend has more functional requirements, leading to increased time and cost.</a:t>
            </a:r>
          </a:p>
          <a:p>
            <a:pPr>
              <a:buNone/>
            </a:pPr>
            <a:br>
              <a:rPr lang="en-US" altLang="zh-CN" sz="1400" dirty="0"/>
            </a:br>
            <a:r>
              <a:rPr lang="en-US" altLang="zh-CN" sz="1800" dirty="0"/>
              <a:t>.</a:t>
            </a:r>
            <a:endParaRPr lang="en-US" sz="1800" dirty="0"/>
          </a:p>
        </p:txBody>
      </p:sp>
      <p:sp>
        <p:nvSpPr>
          <p:cNvPr id="3" name="Content Placeholder 2">
            <a:extLst>
              <a:ext uri="{FF2B5EF4-FFF2-40B4-BE49-F238E27FC236}">
                <a16:creationId xmlns:a16="http://schemas.microsoft.com/office/drawing/2014/main" id="{564F833F-9120-CD9F-48C1-0027534C2FD5}"/>
              </a:ext>
            </a:extLst>
          </p:cNvPr>
          <p:cNvSpPr>
            <a:spLocks noGrp="1"/>
          </p:cNvSpPr>
          <p:nvPr>
            <p:ph sz="quarter" idx="11"/>
          </p:nvPr>
        </p:nvSpPr>
        <p:spPr>
          <a:ln>
            <a:solidFill>
              <a:schemeClr val="tx1"/>
            </a:solidFill>
          </a:ln>
        </p:spPr>
        <p:txBody>
          <a:bodyPr/>
          <a:lstStyle/>
          <a:p>
            <a:pPr marL="175895" indent="-175895"/>
            <a:r>
              <a:rPr lang="en-US" altLang="zh-CN" dirty="0">
                <a:ea typeface="ＭＳ Ｐゴシック"/>
              </a:rPr>
              <a:t>Bottom-up Cost</a:t>
            </a:r>
          </a:p>
          <a:p>
            <a:pPr marL="457200" lvl="1" indent="-381000">
              <a:spcBef>
                <a:spcPts val="480"/>
              </a:spcBef>
              <a:buClr>
                <a:srgbClr val="000000"/>
              </a:buClr>
              <a:buSzPts val="2400"/>
              <a:buFont typeface="Courier New,monospace" charset="0"/>
              <a:buChar char="o"/>
            </a:pPr>
            <a:r>
              <a:rPr lang="en-US" altLang="zh-CN" sz="1800" dirty="0">
                <a:ea typeface="+mn-lt"/>
                <a:cs typeface="+mn-lt"/>
              </a:rPr>
              <a:t>Based on the MPP, the total coding cost is</a:t>
            </a:r>
            <a:r>
              <a:rPr lang="en-US" altLang="zh-CN" sz="1800" b="1" dirty="0">
                <a:ea typeface="+mn-lt"/>
                <a:cs typeface="+mn-lt"/>
              </a:rPr>
              <a:t> $320</a:t>
            </a:r>
            <a:r>
              <a:rPr lang="zh-CN" altLang="en-US" sz="1800" b="1" dirty="0">
                <a:ea typeface="+mn-lt"/>
                <a:cs typeface="+mn-lt"/>
              </a:rPr>
              <a:t>，</a:t>
            </a:r>
            <a:r>
              <a:rPr lang="en-US" altLang="zh-CN" sz="1800" b="1" dirty="0">
                <a:ea typeface="+mn-lt"/>
                <a:cs typeface="+mn-lt"/>
              </a:rPr>
              <a:t>800</a:t>
            </a:r>
            <a:r>
              <a:rPr lang="en-US" altLang="zh-CN" sz="1800" dirty="0">
                <a:ea typeface="+mn-lt"/>
                <a:cs typeface="+mn-lt"/>
              </a:rPr>
              <a:t>, with the following breakdown for same deliverable: </a:t>
            </a:r>
          </a:p>
          <a:p>
            <a:pPr marL="457200" lvl="2" indent="-179070">
              <a:spcBef>
                <a:spcPts val="480"/>
              </a:spcBef>
              <a:buClr>
                <a:srgbClr val="00A9D4"/>
              </a:buClr>
              <a:buSzPts val="2400"/>
              <a:buFont typeface="Wingdings,Sans-Serif" charset="0"/>
              <a:buChar char="§"/>
            </a:pPr>
            <a:r>
              <a:rPr lang="en-US" altLang="zh-CN" sz="1800" dirty="0">
                <a:ea typeface="+mn-lt"/>
                <a:cs typeface="+mn-lt"/>
              </a:rPr>
              <a:t>Front-end part: 20%, $63,840,</a:t>
            </a:r>
          </a:p>
          <a:p>
            <a:pPr marL="457200" lvl="2" indent="-179070">
              <a:spcBef>
                <a:spcPts val="480"/>
              </a:spcBef>
              <a:buClr>
                <a:srgbClr val="00A9D4"/>
              </a:buClr>
              <a:buSzPts val="2400"/>
              <a:buFont typeface="Wingdings,Sans-Serif" charset="0"/>
              <a:buChar char="§"/>
            </a:pPr>
            <a:r>
              <a:rPr lang="en-US" altLang="zh-CN" sz="1800" dirty="0">
                <a:ea typeface="+mn-lt"/>
                <a:cs typeface="+mn-lt"/>
              </a:rPr>
              <a:t>Back-end part: 80%, $256,960</a:t>
            </a:r>
          </a:p>
        </p:txBody>
      </p:sp>
      <p:sp>
        <p:nvSpPr>
          <p:cNvPr id="4" name="Content Placeholder 3">
            <a:extLst>
              <a:ext uri="{FF2B5EF4-FFF2-40B4-BE49-F238E27FC236}">
                <a16:creationId xmlns:a16="http://schemas.microsoft.com/office/drawing/2014/main" id="{5680C5A7-373A-1136-4DDF-0E04D823DD1B}"/>
              </a:ext>
            </a:extLst>
          </p:cNvPr>
          <p:cNvSpPr>
            <a:spLocks noGrp="1"/>
          </p:cNvSpPr>
          <p:nvPr>
            <p:ph sz="quarter" idx="10"/>
          </p:nvPr>
        </p:nvSpPr>
        <p:spPr>
          <a:ln>
            <a:solidFill>
              <a:schemeClr val="tx1"/>
            </a:solidFill>
          </a:ln>
        </p:spPr>
        <p:txBody>
          <a:bodyPr>
            <a:normAutofit/>
          </a:bodyPr>
          <a:lstStyle/>
          <a:p>
            <a:pPr marL="175895" indent="-175895"/>
            <a:r>
              <a:rPr lang="en-US" altLang="zh-CN" dirty="0">
                <a:ea typeface="ＭＳ Ｐゴシック"/>
              </a:rPr>
              <a:t>Top-Down Cost</a:t>
            </a:r>
          </a:p>
          <a:p>
            <a:pPr marL="457200" lvl="1" indent="-381000">
              <a:spcBef>
                <a:spcPts val="480"/>
              </a:spcBef>
              <a:buClr>
                <a:srgbClr val="000000"/>
              </a:buClr>
              <a:buSzPts val="2400"/>
              <a:buFont typeface="Courier New,monospace" charset="0"/>
              <a:buChar char="o"/>
            </a:pPr>
            <a:r>
              <a:rPr lang="en-US" altLang="zh-CN" sz="1800" dirty="0">
                <a:ea typeface="+mn-lt"/>
                <a:cs typeface="+mn-lt"/>
              </a:rPr>
              <a:t>Based on the SOW, the Development total estimate cost is </a:t>
            </a:r>
            <a:r>
              <a:rPr lang="en-US" altLang="zh-CN" sz="1800" b="1" dirty="0">
                <a:ea typeface="+mn-lt"/>
                <a:cs typeface="+mn-lt"/>
              </a:rPr>
              <a:t>$300,000</a:t>
            </a:r>
            <a:r>
              <a:rPr lang="en-US" altLang="zh-CN" sz="1800" dirty="0">
                <a:ea typeface="+mn-lt"/>
                <a:cs typeface="+mn-lt"/>
              </a:rPr>
              <a:t>, with the following breakdown for each deliverable:</a:t>
            </a:r>
          </a:p>
          <a:p>
            <a:pPr marL="457200" lvl="2" indent="-179070">
              <a:spcBef>
                <a:spcPts val="480"/>
              </a:spcBef>
              <a:buClr>
                <a:srgbClr val="00A9D4"/>
              </a:buClr>
              <a:buSzPts val="2400"/>
              <a:buFont typeface="Wingdings,Sans-Serif" charset="0"/>
              <a:buChar char="§"/>
            </a:pPr>
            <a:r>
              <a:rPr lang="en-US" altLang="zh-CN" sz="1800" dirty="0">
                <a:ea typeface="+mn-lt"/>
                <a:cs typeface="+mn-lt"/>
              </a:rPr>
              <a:t>Front-end part: 30%, $90,000,</a:t>
            </a:r>
          </a:p>
          <a:p>
            <a:pPr marL="457200" lvl="2" indent="-179070">
              <a:spcBef>
                <a:spcPts val="480"/>
              </a:spcBef>
              <a:buClr>
                <a:srgbClr val="00A9D4"/>
              </a:buClr>
              <a:buSzPts val="2400"/>
              <a:buFont typeface="Wingdings,Sans-Serif" charset="0"/>
              <a:buChar char="§"/>
            </a:pPr>
            <a:r>
              <a:rPr lang="en-US" altLang="zh-CN" sz="1800" dirty="0">
                <a:ea typeface="+mn-lt"/>
                <a:cs typeface="+mn-lt"/>
              </a:rPr>
              <a:t>Back-end part: 70%, $21,000</a:t>
            </a:r>
          </a:p>
        </p:txBody>
      </p:sp>
      <p:sp>
        <p:nvSpPr>
          <p:cNvPr id="5" name="Title 4">
            <a:extLst>
              <a:ext uri="{FF2B5EF4-FFF2-40B4-BE49-F238E27FC236}">
                <a16:creationId xmlns:a16="http://schemas.microsoft.com/office/drawing/2014/main" id="{623D68E9-816E-C442-374D-478AB9235295}"/>
              </a:ext>
            </a:extLst>
          </p:cNvPr>
          <p:cNvSpPr>
            <a:spLocks noGrp="1"/>
          </p:cNvSpPr>
          <p:nvPr>
            <p:ph type="title"/>
          </p:nvPr>
        </p:nvSpPr>
        <p:spPr/>
        <p:txBody>
          <a:bodyPr/>
          <a:lstStyle/>
          <a:p>
            <a:r>
              <a:rPr lang="en-US" altLang="zh-CN" sz="4000" dirty="0">
                <a:latin typeface="+mn-lt"/>
                <a:ea typeface="ＭＳ Ｐゴシック"/>
              </a:rPr>
              <a:t>Cost Comparison Slide – Coding-</a:t>
            </a:r>
            <a:r>
              <a:rPr lang="en-US" altLang="zh-CN" sz="4000" dirty="0" err="1">
                <a:latin typeface="+mn-lt"/>
                <a:ea typeface="ＭＳ Ｐゴシック"/>
              </a:rPr>
              <a:t>Kailong</a:t>
            </a:r>
            <a:r>
              <a:rPr lang="en-US" altLang="zh-CN" sz="4000" dirty="0">
                <a:latin typeface="+mn-lt"/>
                <a:ea typeface="ＭＳ Ｐゴシック"/>
              </a:rPr>
              <a:t> Duan</a:t>
            </a:r>
            <a:endParaRPr lang="en-US" sz="4000" dirty="0"/>
          </a:p>
        </p:txBody>
      </p:sp>
    </p:spTree>
    <p:extLst>
      <p:ext uri="{BB962C8B-B14F-4D97-AF65-F5344CB8AC3E}">
        <p14:creationId xmlns:p14="http://schemas.microsoft.com/office/powerpoint/2010/main" val="293974691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E989D9-DE57-AEA5-8B81-6B6414EF3972}"/>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F4D0208-DEF6-1792-FD1F-968386B1C596}"/>
              </a:ext>
            </a:extLst>
          </p:cNvPr>
          <p:cNvSpPr>
            <a:spLocks noGrp="1"/>
          </p:cNvSpPr>
          <p:nvPr>
            <p:ph sz="quarter" idx="12"/>
          </p:nvPr>
        </p:nvSpPr>
        <p:spPr>
          <a:ln>
            <a:solidFill>
              <a:schemeClr val="tx1"/>
            </a:solidFill>
          </a:ln>
        </p:spPr>
        <p:txBody>
          <a:bodyPr/>
          <a:lstStyle/>
          <a:p>
            <a:r>
              <a:rPr lang="en-US" dirty="0"/>
              <a:t>Variance</a:t>
            </a:r>
          </a:p>
          <a:p>
            <a:r>
              <a:rPr lang="en-US" altLang="zh-CN" sz="1800" dirty="0">
                <a:ea typeface="ＭＳ Ｐゴシック"/>
                <a:cs typeface="Arial"/>
              </a:rPr>
              <a:t>The total cost exceeds the estimate by </a:t>
            </a:r>
            <a:r>
              <a:rPr lang="en-US" altLang="zh-CN" sz="1800" b="1" dirty="0">
                <a:ea typeface="ＭＳ Ｐゴシック"/>
                <a:cs typeface="Arial"/>
              </a:rPr>
              <a:t>$</a:t>
            </a:r>
            <a:r>
              <a:rPr lang="en-US" altLang="zh-CN" sz="1800" b="1" dirty="0">
                <a:ea typeface="+mn-lt"/>
                <a:cs typeface="+mn-lt"/>
              </a:rPr>
              <a:t>37,920</a:t>
            </a:r>
            <a:endParaRPr lang="en-US" altLang="zh-CN" sz="1800" dirty="0">
              <a:cs typeface="+mn-lt"/>
            </a:endParaRPr>
          </a:p>
          <a:p>
            <a:r>
              <a:rPr lang="en-US" altLang="zh-CN" sz="1800" dirty="0"/>
              <a:t>The main cost difference is that UAT testing and Testing execution, The UAT testing scope exceeded initial expectations, resulting in higher-than-anticipated time expenditures.</a:t>
            </a:r>
          </a:p>
          <a:p>
            <a:r>
              <a:rPr lang="en-US" altLang="zh-CN" sz="1800" dirty="0"/>
              <a:t>Integration testing was incorporated during the testing execution phase, leading to increased operational costs.</a:t>
            </a:r>
            <a:endParaRPr lang="en-US" sz="1800" dirty="0"/>
          </a:p>
        </p:txBody>
      </p:sp>
      <p:sp>
        <p:nvSpPr>
          <p:cNvPr id="3" name="Content Placeholder 2">
            <a:extLst>
              <a:ext uri="{FF2B5EF4-FFF2-40B4-BE49-F238E27FC236}">
                <a16:creationId xmlns:a16="http://schemas.microsoft.com/office/drawing/2014/main" id="{405303BF-A7A9-9BF3-022E-EAFBE51C633B}"/>
              </a:ext>
            </a:extLst>
          </p:cNvPr>
          <p:cNvSpPr>
            <a:spLocks noGrp="1"/>
          </p:cNvSpPr>
          <p:nvPr>
            <p:ph sz="quarter" idx="11"/>
          </p:nvPr>
        </p:nvSpPr>
        <p:spPr>
          <a:ln>
            <a:solidFill>
              <a:schemeClr val="tx1"/>
            </a:solidFill>
          </a:ln>
        </p:spPr>
        <p:txBody>
          <a:bodyPr/>
          <a:lstStyle/>
          <a:p>
            <a:pPr marL="175895" indent="-175895"/>
            <a:r>
              <a:rPr lang="en-US" altLang="zh-CN" dirty="0">
                <a:ea typeface="ＭＳ Ｐゴシック"/>
              </a:rPr>
              <a:t>Bottom-up Cost</a:t>
            </a:r>
          </a:p>
          <a:p>
            <a:pPr>
              <a:buClr>
                <a:srgbClr val="000000"/>
              </a:buClr>
              <a:buFont typeface="Courier New,monospace" charset="0"/>
              <a:buChar char="o"/>
            </a:pPr>
            <a:r>
              <a:rPr lang="en-US" altLang="zh-CN" sz="1800" dirty="0">
                <a:ea typeface="+mn-lt"/>
                <a:cs typeface="+mn-lt"/>
              </a:rPr>
              <a:t>Based on the MPP, the total coding cost is</a:t>
            </a:r>
            <a:r>
              <a:rPr lang="en-US" altLang="zh-CN" sz="1800" b="1" dirty="0">
                <a:ea typeface="+mn-lt"/>
                <a:cs typeface="+mn-lt"/>
              </a:rPr>
              <a:t> $137</a:t>
            </a:r>
            <a:r>
              <a:rPr lang="zh-CN" altLang="en-US" sz="1800" b="1" dirty="0">
                <a:ea typeface="+mn-lt"/>
                <a:cs typeface="+mn-lt"/>
              </a:rPr>
              <a:t>，</a:t>
            </a:r>
            <a:r>
              <a:rPr lang="en-US" altLang="zh-CN" sz="1800" b="1" dirty="0">
                <a:ea typeface="+mn-lt"/>
                <a:cs typeface="+mn-lt"/>
              </a:rPr>
              <a:t>920,</a:t>
            </a:r>
            <a:r>
              <a:rPr lang="en-US" altLang="zh-CN" sz="1800" dirty="0">
                <a:ea typeface="+mn-lt"/>
                <a:cs typeface="+mn-lt"/>
              </a:rPr>
              <a:t> with the following breakdown for same deliverable: </a:t>
            </a:r>
          </a:p>
          <a:p>
            <a:pPr indent="-179070">
              <a:buFont typeface="Wingdings,Sans-Serif" charset="0"/>
              <a:buChar char="§"/>
            </a:pPr>
            <a:r>
              <a:rPr lang="en-US" altLang="zh-CN" sz="1800" dirty="0">
                <a:ea typeface="+mn-lt"/>
                <a:cs typeface="+mn-lt"/>
              </a:rPr>
              <a:t>Testing plan:3%, 4,800</a:t>
            </a:r>
          </a:p>
          <a:p>
            <a:pPr indent="-179070">
              <a:buFont typeface="Wingdings,Sans-Serif" charset="0"/>
              <a:buChar char="§"/>
            </a:pPr>
            <a:r>
              <a:rPr lang="en-US" altLang="zh-CN" sz="1800" dirty="0">
                <a:ea typeface="+mn-lt"/>
                <a:cs typeface="+mn-lt"/>
              </a:rPr>
              <a:t>UAT Testing:25% 35,200</a:t>
            </a:r>
            <a:endParaRPr lang="en-US" altLang="zh-CN" sz="1800" dirty="0">
              <a:cs typeface="+mn-lt"/>
            </a:endParaRPr>
          </a:p>
          <a:p>
            <a:pPr indent="-179070">
              <a:buFont typeface="Wingdings,Sans-Serif" charset="0"/>
              <a:buChar char="§"/>
            </a:pPr>
            <a:r>
              <a:rPr lang="en-US" altLang="zh-CN" sz="1800" dirty="0">
                <a:ea typeface="+mn-lt"/>
                <a:cs typeface="+mn-lt"/>
              </a:rPr>
              <a:t>Other test:</a:t>
            </a:r>
            <a:r>
              <a:rPr lang="en-US" altLang="zh-CN" sz="1800" dirty="0">
                <a:solidFill>
                  <a:srgbClr val="000000"/>
                </a:solidFill>
                <a:ea typeface="ＭＳ Ｐゴシック"/>
                <a:cs typeface="Arial"/>
              </a:rPr>
              <a:t> 8</a:t>
            </a:r>
            <a:r>
              <a:rPr lang="en-US" altLang="zh-CN" sz="1800" dirty="0">
                <a:ea typeface="ＭＳ Ｐゴシック"/>
                <a:cs typeface="Arial"/>
              </a:rPr>
              <a:t>%, $11,200</a:t>
            </a:r>
          </a:p>
          <a:p>
            <a:pPr indent="-179070">
              <a:buFont typeface="Wingdings,Sans-Serif" charset="0"/>
              <a:buChar char="§"/>
            </a:pPr>
            <a:r>
              <a:rPr lang="en-US" altLang="zh-CN" sz="1800" dirty="0">
                <a:ea typeface="ＭＳ Ｐゴシック"/>
              </a:rPr>
              <a:t>Test execution</a:t>
            </a:r>
            <a:r>
              <a:rPr lang="en-US" altLang="zh-CN" sz="1800" dirty="0">
                <a:ea typeface="ＭＳ Ｐゴシック"/>
                <a:cs typeface="Arial"/>
              </a:rPr>
              <a:t>: 20% $</a:t>
            </a:r>
            <a:r>
              <a:rPr lang="en-US" altLang="zh-CN" sz="1800" dirty="0">
                <a:ea typeface="ＭＳ Ｐゴシック"/>
              </a:rPr>
              <a:t>27,520</a:t>
            </a:r>
            <a:endParaRPr lang="en-US" altLang="zh-CN" sz="1800" dirty="0">
              <a:ea typeface="ＭＳ Ｐゴシック"/>
              <a:cs typeface="Arial"/>
            </a:endParaRPr>
          </a:p>
          <a:p>
            <a:pPr indent="-179070">
              <a:buFont typeface="Wingdings,Sans-Serif" charset="0"/>
              <a:buChar char="§"/>
            </a:pPr>
            <a:r>
              <a:rPr lang="en-US" altLang="zh-CN" sz="1800" dirty="0">
                <a:ea typeface="ＭＳ Ｐゴシック"/>
              </a:rPr>
              <a:t>Al-bidding test:14%,18,880</a:t>
            </a:r>
          </a:p>
          <a:p>
            <a:pPr indent="-179070">
              <a:buFont typeface="Wingdings,Sans-Serif" charset="0"/>
              <a:buChar char="§"/>
            </a:pPr>
            <a:r>
              <a:rPr lang="en-US" altLang="zh-CN" sz="1800" dirty="0">
                <a:ea typeface="ＭＳ Ｐゴシック"/>
                <a:cs typeface="Arial"/>
              </a:rPr>
              <a:t>Testing reporting: 30%,40,320</a:t>
            </a:r>
          </a:p>
        </p:txBody>
      </p:sp>
      <p:sp>
        <p:nvSpPr>
          <p:cNvPr id="4" name="Content Placeholder 3">
            <a:extLst>
              <a:ext uri="{FF2B5EF4-FFF2-40B4-BE49-F238E27FC236}">
                <a16:creationId xmlns:a16="http://schemas.microsoft.com/office/drawing/2014/main" id="{2033F47C-A92D-68CA-BCA1-2EDD2E5751B5}"/>
              </a:ext>
            </a:extLst>
          </p:cNvPr>
          <p:cNvSpPr>
            <a:spLocks noGrp="1"/>
          </p:cNvSpPr>
          <p:nvPr>
            <p:ph sz="quarter" idx="10"/>
          </p:nvPr>
        </p:nvSpPr>
        <p:spPr>
          <a:ln>
            <a:solidFill>
              <a:schemeClr val="tx1"/>
            </a:solidFill>
          </a:ln>
        </p:spPr>
        <p:txBody>
          <a:bodyPr>
            <a:normAutofit/>
          </a:bodyPr>
          <a:lstStyle/>
          <a:p>
            <a:pPr marL="175895" indent="-175895"/>
            <a:r>
              <a:rPr lang="en-US" altLang="zh-CN" dirty="0">
                <a:ea typeface="ＭＳ Ｐゴシック"/>
              </a:rPr>
              <a:t>Top-Down Cost</a:t>
            </a:r>
          </a:p>
          <a:p>
            <a:pPr marL="457200" lvl="1" indent="-381000">
              <a:lnSpc>
                <a:spcPct val="110000"/>
              </a:lnSpc>
              <a:spcBef>
                <a:spcPts val="480"/>
              </a:spcBef>
              <a:buClr>
                <a:srgbClr val="000000"/>
              </a:buClr>
              <a:buSzPts val="2400"/>
              <a:buFont typeface="Courier New,monospace" charset="0"/>
              <a:buChar char="o"/>
            </a:pPr>
            <a:r>
              <a:rPr lang="en-US" altLang="zh-CN" sz="1800" dirty="0">
                <a:ea typeface="+mn-lt"/>
                <a:cs typeface="+mn-lt"/>
              </a:rPr>
              <a:t>Based on the SOW, the Development total estimate cost is </a:t>
            </a:r>
            <a:r>
              <a:rPr lang="en-US" altLang="zh-CN" sz="1800" b="1" dirty="0">
                <a:ea typeface="+mn-lt"/>
                <a:cs typeface="+mn-lt"/>
              </a:rPr>
              <a:t>$100,000</a:t>
            </a:r>
            <a:r>
              <a:rPr lang="en-US" altLang="zh-CN" sz="1800" dirty="0">
                <a:ea typeface="+mn-lt"/>
                <a:cs typeface="+mn-lt"/>
              </a:rPr>
              <a:t>, with the following breakdown for each deliverable:</a:t>
            </a:r>
          </a:p>
          <a:p>
            <a:pPr indent="-179070">
              <a:lnSpc>
                <a:spcPct val="110000"/>
              </a:lnSpc>
              <a:buFont typeface="Wingdings,Sans-Serif" charset="0"/>
              <a:buChar char="§"/>
            </a:pPr>
            <a:r>
              <a:rPr lang="en-US" altLang="zh-CN" sz="1800" dirty="0">
                <a:ea typeface="+mn-lt"/>
                <a:cs typeface="+mn-lt"/>
              </a:rPr>
              <a:t>Testing plan:5%, 5,000</a:t>
            </a:r>
          </a:p>
          <a:p>
            <a:pPr indent="-179070">
              <a:lnSpc>
                <a:spcPct val="110000"/>
              </a:lnSpc>
              <a:buFont typeface="Wingdings,Sans-Serif" charset="0"/>
              <a:buChar char="§"/>
            </a:pPr>
            <a:r>
              <a:rPr lang="en-US" altLang="zh-CN" sz="1800" dirty="0">
                <a:ea typeface="+mn-lt"/>
                <a:cs typeface="+mn-lt"/>
              </a:rPr>
              <a:t>UAT Testing:20% 20,000</a:t>
            </a:r>
          </a:p>
          <a:p>
            <a:pPr indent="-179070">
              <a:lnSpc>
                <a:spcPct val="110000"/>
              </a:lnSpc>
              <a:buFont typeface="Wingdings,Sans-Serif" charset="0"/>
              <a:buChar char="§"/>
            </a:pPr>
            <a:r>
              <a:rPr lang="en-US" altLang="zh-CN" sz="1800" dirty="0">
                <a:ea typeface="+mn-lt"/>
                <a:cs typeface="+mn-lt"/>
              </a:rPr>
              <a:t>Other test: 15%, $15,000</a:t>
            </a:r>
          </a:p>
          <a:p>
            <a:pPr indent="-179070">
              <a:lnSpc>
                <a:spcPct val="110000"/>
              </a:lnSpc>
              <a:buFont typeface="Wingdings,Sans-Serif" charset="0"/>
              <a:buChar char="§"/>
            </a:pPr>
            <a:r>
              <a:rPr lang="en-US" altLang="zh-CN" sz="1800" dirty="0">
                <a:ea typeface="+mn-lt"/>
                <a:cs typeface="+mn-lt"/>
              </a:rPr>
              <a:t>Test execution: 20% $20,000</a:t>
            </a:r>
          </a:p>
          <a:p>
            <a:pPr indent="-179070">
              <a:lnSpc>
                <a:spcPct val="110000"/>
              </a:lnSpc>
              <a:buFont typeface="Wingdings,Sans-Serif" charset="0"/>
              <a:buChar char="§"/>
            </a:pPr>
            <a:r>
              <a:rPr lang="en-US" altLang="zh-CN" sz="1800" dirty="0">
                <a:ea typeface="+mn-lt"/>
                <a:cs typeface="+mn-lt"/>
              </a:rPr>
              <a:t>Al-bidding test:10%,10,000</a:t>
            </a:r>
          </a:p>
          <a:p>
            <a:pPr indent="-179070">
              <a:lnSpc>
                <a:spcPct val="110000"/>
              </a:lnSpc>
              <a:buFont typeface="Wingdings,Sans-Serif" charset="0"/>
              <a:buChar char="§"/>
            </a:pPr>
            <a:r>
              <a:rPr lang="en-US" altLang="zh-CN" sz="1800" dirty="0">
                <a:ea typeface="+mn-lt"/>
                <a:cs typeface="+mn-lt"/>
              </a:rPr>
              <a:t>Testing reporting: 30%,30,000</a:t>
            </a:r>
          </a:p>
        </p:txBody>
      </p:sp>
      <p:sp>
        <p:nvSpPr>
          <p:cNvPr id="5" name="Title 4">
            <a:extLst>
              <a:ext uri="{FF2B5EF4-FFF2-40B4-BE49-F238E27FC236}">
                <a16:creationId xmlns:a16="http://schemas.microsoft.com/office/drawing/2014/main" id="{775F3CFB-32CB-E188-CDB0-CF89EBB89427}"/>
              </a:ext>
            </a:extLst>
          </p:cNvPr>
          <p:cNvSpPr>
            <a:spLocks noGrp="1"/>
          </p:cNvSpPr>
          <p:nvPr>
            <p:ph type="title"/>
          </p:nvPr>
        </p:nvSpPr>
        <p:spPr/>
        <p:txBody>
          <a:bodyPr/>
          <a:lstStyle/>
          <a:p>
            <a:r>
              <a:rPr lang="en-US" altLang="zh-CN" sz="4000" dirty="0">
                <a:latin typeface="+mn-lt"/>
                <a:ea typeface="ＭＳ Ｐゴシック"/>
              </a:rPr>
              <a:t>Cost Comparison Slide –Testing-</a:t>
            </a:r>
            <a:r>
              <a:rPr lang="en-US" altLang="zh-CN" sz="4000" dirty="0" err="1">
                <a:latin typeface="+mn-lt"/>
                <a:ea typeface="ＭＳ Ｐゴシック"/>
              </a:rPr>
              <a:t>Kailong</a:t>
            </a:r>
            <a:r>
              <a:rPr lang="en-US" altLang="zh-CN" sz="4000" dirty="0">
                <a:latin typeface="+mn-lt"/>
                <a:ea typeface="ＭＳ Ｐゴシック"/>
              </a:rPr>
              <a:t> Duan</a:t>
            </a:r>
            <a:endParaRPr lang="en-US" sz="4000" dirty="0"/>
          </a:p>
        </p:txBody>
      </p:sp>
    </p:spTree>
    <p:extLst>
      <p:ext uri="{BB962C8B-B14F-4D97-AF65-F5344CB8AC3E}">
        <p14:creationId xmlns:p14="http://schemas.microsoft.com/office/powerpoint/2010/main" val="428066588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0B0B5D-2973-BBD0-B650-3E3AAED6F64C}"/>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6D78E71-D62C-073A-280B-0319FE5B56B3}"/>
              </a:ext>
            </a:extLst>
          </p:cNvPr>
          <p:cNvSpPr>
            <a:spLocks noGrp="1"/>
          </p:cNvSpPr>
          <p:nvPr>
            <p:ph sz="quarter" idx="12"/>
          </p:nvPr>
        </p:nvSpPr>
        <p:spPr>
          <a:ln>
            <a:solidFill>
              <a:schemeClr val="tx1"/>
            </a:solidFill>
          </a:ln>
        </p:spPr>
        <p:txBody>
          <a:bodyPr/>
          <a:lstStyle/>
          <a:p>
            <a:r>
              <a:rPr lang="en-US" dirty="0"/>
              <a:t>Variance</a:t>
            </a:r>
          </a:p>
          <a:p>
            <a:r>
              <a:rPr lang="en-US" altLang="zh-CN" sz="1800" dirty="0">
                <a:ea typeface="ＭＳ Ｐゴシック"/>
                <a:cs typeface="Arial"/>
              </a:rPr>
              <a:t>The total cost exceeds the estimate by </a:t>
            </a:r>
            <a:r>
              <a:rPr lang="en-US" altLang="zh-CN" sz="1800" b="1" dirty="0">
                <a:ea typeface="ＭＳ Ｐゴシック"/>
                <a:cs typeface="Arial"/>
              </a:rPr>
              <a:t>$</a:t>
            </a:r>
            <a:r>
              <a:rPr lang="en-US" altLang="zh-CN" sz="1800" b="1" dirty="0">
                <a:ea typeface="+mn-lt"/>
                <a:cs typeface="+mn-lt"/>
              </a:rPr>
              <a:t>47,600</a:t>
            </a:r>
            <a:endParaRPr lang="en-US" altLang="zh-CN" sz="1800" dirty="0">
              <a:cs typeface="+mn-lt"/>
            </a:endParaRPr>
          </a:p>
          <a:p>
            <a:r>
              <a:rPr lang="en-US" altLang="zh-CN" sz="1800" dirty="0"/>
              <a:t>The main cost difference is </a:t>
            </a:r>
            <a:r>
              <a:rPr lang="en-US" altLang="zh-CN" sz="1800" dirty="0">
                <a:ea typeface="ＭＳ Ｐゴシック"/>
                <a:cs typeface="Arial"/>
              </a:rPr>
              <a:t>Deploy Solution, </a:t>
            </a:r>
            <a:r>
              <a:rPr lang="en-US" altLang="zh-CN" sz="1800" dirty="0">
                <a:ea typeface="ＭＳ Ｐゴシック"/>
              </a:rPr>
              <a:t>During the Gather and Analysis phase, Business Impact Analysis and Continuous Improvement processes were implemented to enhance project control, resulting in additional cost expenditures</a:t>
            </a:r>
            <a:endParaRPr lang="en-US" sz="1800" dirty="0">
              <a:ea typeface="ＭＳ Ｐゴシック"/>
            </a:endParaRPr>
          </a:p>
        </p:txBody>
      </p:sp>
      <p:sp>
        <p:nvSpPr>
          <p:cNvPr id="3" name="Content Placeholder 2">
            <a:extLst>
              <a:ext uri="{FF2B5EF4-FFF2-40B4-BE49-F238E27FC236}">
                <a16:creationId xmlns:a16="http://schemas.microsoft.com/office/drawing/2014/main" id="{655636D1-759C-6B2B-0C38-6594471744C5}"/>
              </a:ext>
            </a:extLst>
          </p:cNvPr>
          <p:cNvSpPr>
            <a:spLocks noGrp="1"/>
          </p:cNvSpPr>
          <p:nvPr>
            <p:ph sz="quarter" idx="11"/>
          </p:nvPr>
        </p:nvSpPr>
        <p:spPr>
          <a:ln>
            <a:solidFill>
              <a:schemeClr val="tx1"/>
            </a:solidFill>
          </a:ln>
        </p:spPr>
        <p:txBody>
          <a:bodyPr/>
          <a:lstStyle/>
          <a:p>
            <a:pPr marL="175895" indent="-175895"/>
            <a:r>
              <a:rPr lang="en-US" altLang="zh-CN" dirty="0">
                <a:ea typeface="ＭＳ Ｐゴシック"/>
              </a:rPr>
              <a:t>Bottom-up Cost</a:t>
            </a:r>
          </a:p>
          <a:p>
            <a:pPr>
              <a:buClr>
                <a:srgbClr val="000000"/>
              </a:buClr>
              <a:buFont typeface="Courier New,monospace" charset="0"/>
              <a:buChar char="o"/>
            </a:pPr>
            <a:r>
              <a:rPr lang="en-US" altLang="zh-CN" sz="1800" dirty="0">
                <a:ea typeface="+mn-lt"/>
                <a:cs typeface="+mn-lt"/>
              </a:rPr>
              <a:t>Based on the MPP, the total coding cost is</a:t>
            </a:r>
            <a:r>
              <a:rPr lang="en-US" altLang="zh-CN" sz="1800" b="1" dirty="0">
                <a:ea typeface="+mn-lt"/>
                <a:cs typeface="+mn-lt"/>
              </a:rPr>
              <a:t> $347,600 </a:t>
            </a:r>
            <a:r>
              <a:rPr lang="en-US" altLang="zh-CN" sz="1800" dirty="0">
                <a:ea typeface="+mn-lt"/>
                <a:cs typeface="+mn-lt"/>
              </a:rPr>
              <a:t>with the following breakdown for same deliverable: </a:t>
            </a:r>
          </a:p>
          <a:p>
            <a:pPr indent="-179070">
              <a:buFont typeface="Wingdings,Sans-Serif" charset="0"/>
              <a:buChar char="§"/>
            </a:pPr>
            <a:r>
              <a:rPr lang="en-US" altLang="zh-CN" sz="1800" dirty="0">
                <a:ea typeface="+mn-lt"/>
                <a:cs typeface="+mn-lt"/>
              </a:rPr>
              <a:t>Deploy plan:7%, 24,800</a:t>
            </a:r>
          </a:p>
          <a:p>
            <a:pPr indent="-179070">
              <a:buFont typeface="Wingdings,Sans-Serif" charset="0"/>
              <a:buChar char="§"/>
            </a:pPr>
            <a:r>
              <a:rPr lang="en-US" altLang="zh-CN" sz="1800" dirty="0" err="1">
                <a:ea typeface="+mn-lt"/>
                <a:cs typeface="+mn-lt"/>
              </a:rPr>
              <a:t>Infras</a:t>
            </a:r>
            <a:r>
              <a:rPr lang="en-US" altLang="zh-CN" sz="1800" dirty="0">
                <a:ea typeface="+mn-lt"/>
                <a:cs typeface="+mn-lt"/>
              </a:rPr>
              <a:t> Setup:13%, 46,400</a:t>
            </a:r>
            <a:endParaRPr lang="en-US" altLang="zh-CN" sz="1800" dirty="0">
              <a:cs typeface="+mn-lt"/>
            </a:endParaRPr>
          </a:p>
          <a:p>
            <a:pPr indent="-179070">
              <a:buFont typeface="Wingdings,Sans-Serif" charset="0"/>
              <a:buChar char="§"/>
            </a:pPr>
            <a:r>
              <a:rPr lang="en-US" altLang="zh-CN" sz="1800" dirty="0">
                <a:ea typeface="+mn-lt"/>
                <a:cs typeface="+mn-lt"/>
              </a:rPr>
              <a:t>Configuration:</a:t>
            </a:r>
            <a:r>
              <a:rPr lang="en-US" altLang="zh-CN" sz="1800" dirty="0">
                <a:solidFill>
                  <a:srgbClr val="000000"/>
                </a:solidFill>
                <a:ea typeface="ＭＳ Ｐゴシック"/>
                <a:cs typeface="Arial"/>
              </a:rPr>
              <a:t> 11</a:t>
            </a:r>
            <a:r>
              <a:rPr lang="en-US" altLang="zh-CN" sz="1800" dirty="0">
                <a:ea typeface="ＭＳ Ｐゴシック"/>
                <a:cs typeface="Arial"/>
              </a:rPr>
              <a:t>%, $40,000</a:t>
            </a:r>
          </a:p>
          <a:p>
            <a:pPr indent="-179070">
              <a:buFont typeface="Wingdings,Sans-Serif" charset="0"/>
              <a:buChar char="§"/>
            </a:pPr>
            <a:r>
              <a:rPr lang="en-US" altLang="zh-CN" sz="1800" dirty="0">
                <a:ea typeface="ＭＳ Ｐゴシック"/>
              </a:rPr>
              <a:t>AI-based Bidding deploy:  14%,48,000</a:t>
            </a:r>
          </a:p>
          <a:p>
            <a:pPr indent="-179070">
              <a:buFont typeface="Wingdings,Sans-Serif" charset="0"/>
              <a:buChar char="§"/>
            </a:pPr>
            <a:r>
              <a:rPr lang="en-US" altLang="zh-CN" sz="1800" dirty="0">
                <a:ea typeface="ＭＳ Ｐゴシック"/>
                <a:cs typeface="Arial"/>
              </a:rPr>
              <a:t>Deploy Solution:55% 188,400</a:t>
            </a:r>
          </a:p>
        </p:txBody>
      </p:sp>
      <p:sp>
        <p:nvSpPr>
          <p:cNvPr id="4" name="Content Placeholder 3">
            <a:extLst>
              <a:ext uri="{FF2B5EF4-FFF2-40B4-BE49-F238E27FC236}">
                <a16:creationId xmlns:a16="http://schemas.microsoft.com/office/drawing/2014/main" id="{E623AB79-5D87-925D-470D-E7466D25A48E}"/>
              </a:ext>
            </a:extLst>
          </p:cNvPr>
          <p:cNvSpPr>
            <a:spLocks noGrp="1"/>
          </p:cNvSpPr>
          <p:nvPr>
            <p:ph sz="quarter" idx="10"/>
          </p:nvPr>
        </p:nvSpPr>
        <p:spPr>
          <a:ln>
            <a:solidFill>
              <a:schemeClr val="tx1"/>
            </a:solidFill>
          </a:ln>
        </p:spPr>
        <p:txBody>
          <a:bodyPr>
            <a:normAutofit/>
          </a:bodyPr>
          <a:lstStyle/>
          <a:p>
            <a:pPr marL="175895" indent="-175895"/>
            <a:r>
              <a:rPr lang="en-US" altLang="zh-CN" dirty="0">
                <a:ea typeface="ＭＳ Ｐゴシック"/>
              </a:rPr>
              <a:t>Top-Down Cost</a:t>
            </a:r>
          </a:p>
          <a:p>
            <a:pPr marL="457200" lvl="1" indent="-381000">
              <a:spcBef>
                <a:spcPts val="480"/>
              </a:spcBef>
              <a:buClr>
                <a:srgbClr val="000000"/>
              </a:buClr>
              <a:buSzPts val="2400"/>
              <a:buFont typeface="Courier New,monospace" charset="0"/>
              <a:buChar char="o"/>
            </a:pPr>
            <a:r>
              <a:rPr lang="en-US" altLang="zh-CN" sz="1800" dirty="0">
                <a:ea typeface="+mn-lt"/>
                <a:cs typeface="+mn-lt"/>
              </a:rPr>
              <a:t>Based on the SOW, the Development total estimate cost is $300,000, with the following breakdown for each deliverable:</a:t>
            </a:r>
          </a:p>
          <a:p>
            <a:pPr indent="-179070">
              <a:buFont typeface="Wingdings,Sans-Serif" charset="0"/>
              <a:buChar char="§"/>
            </a:pPr>
            <a:r>
              <a:rPr lang="en-US" altLang="zh-CN" sz="1800" dirty="0">
                <a:ea typeface="+mn-lt"/>
                <a:cs typeface="+mn-lt"/>
              </a:rPr>
              <a:t>Deploy plan:10%, 30,000</a:t>
            </a:r>
          </a:p>
          <a:p>
            <a:pPr indent="-179070">
              <a:buFont typeface="Wingdings,Sans-Serif" charset="0"/>
              <a:buChar char="§"/>
            </a:pPr>
            <a:r>
              <a:rPr lang="en-US" altLang="zh-CN" sz="1800" dirty="0" err="1">
                <a:ea typeface="+mn-lt"/>
                <a:cs typeface="+mn-lt"/>
              </a:rPr>
              <a:t>Infras</a:t>
            </a:r>
            <a:r>
              <a:rPr lang="en-US" altLang="zh-CN" sz="1800" dirty="0">
                <a:ea typeface="+mn-lt"/>
                <a:cs typeface="+mn-lt"/>
              </a:rPr>
              <a:t> Setup:15%, 45,000</a:t>
            </a:r>
            <a:endParaRPr lang="en-US" altLang="zh-CN" sz="1800" dirty="0">
              <a:cs typeface="+mn-lt"/>
            </a:endParaRPr>
          </a:p>
          <a:p>
            <a:pPr indent="-179070">
              <a:buFont typeface="Wingdings,Sans-Serif" charset="0"/>
              <a:buChar char="§"/>
            </a:pPr>
            <a:r>
              <a:rPr lang="en-US" altLang="zh-CN" sz="1800" dirty="0">
                <a:ea typeface="+mn-lt"/>
                <a:cs typeface="+mn-lt"/>
              </a:rPr>
              <a:t>Configuration:</a:t>
            </a:r>
            <a:r>
              <a:rPr lang="en-US" altLang="zh-CN" sz="1800" dirty="0">
                <a:solidFill>
                  <a:srgbClr val="000000"/>
                </a:solidFill>
                <a:ea typeface="ＭＳ Ｐゴシック"/>
                <a:cs typeface="Arial"/>
              </a:rPr>
              <a:t> 10</a:t>
            </a:r>
            <a:r>
              <a:rPr lang="en-US" altLang="zh-CN" sz="1800" dirty="0">
                <a:ea typeface="ＭＳ Ｐゴシック"/>
                <a:cs typeface="Arial"/>
              </a:rPr>
              <a:t>%, $30,000</a:t>
            </a:r>
          </a:p>
          <a:p>
            <a:pPr indent="-179070">
              <a:buFont typeface="Wingdings,Sans-Serif" charset="0"/>
              <a:buChar char="§"/>
            </a:pPr>
            <a:r>
              <a:rPr lang="en-US" altLang="zh-CN" sz="1800" dirty="0">
                <a:ea typeface="ＭＳ Ｐゴシック"/>
              </a:rPr>
              <a:t>AI-based Bidding deploy:  15%,45,000</a:t>
            </a:r>
          </a:p>
          <a:p>
            <a:pPr indent="-179070">
              <a:buFont typeface="Wingdings,Sans-Serif" charset="0"/>
              <a:buChar char="§"/>
            </a:pPr>
            <a:r>
              <a:rPr lang="en-US" altLang="zh-CN" sz="1800" dirty="0">
                <a:ea typeface="ＭＳ Ｐゴシック"/>
                <a:cs typeface="Arial"/>
              </a:rPr>
              <a:t>Deploy Solution:50% 188,400</a:t>
            </a:r>
          </a:p>
        </p:txBody>
      </p:sp>
      <p:sp>
        <p:nvSpPr>
          <p:cNvPr id="5" name="Title 4">
            <a:extLst>
              <a:ext uri="{FF2B5EF4-FFF2-40B4-BE49-F238E27FC236}">
                <a16:creationId xmlns:a16="http://schemas.microsoft.com/office/drawing/2014/main" id="{51A1B562-194D-A020-3895-0FAD4D71B983}"/>
              </a:ext>
            </a:extLst>
          </p:cNvPr>
          <p:cNvSpPr>
            <a:spLocks noGrp="1"/>
          </p:cNvSpPr>
          <p:nvPr>
            <p:ph type="title"/>
          </p:nvPr>
        </p:nvSpPr>
        <p:spPr/>
        <p:txBody>
          <a:bodyPr/>
          <a:lstStyle/>
          <a:p>
            <a:r>
              <a:rPr lang="en-US" altLang="zh-CN" sz="4000" dirty="0">
                <a:latin typeface="+mn-lt"/>
                <a:ea typeface="ＭＳ Ｐゴシック"/>
              </a:rPr>
              <a:t>Cost Comparison Slide – Deployment </a:t>
            </a:r>
            <a:r>
              <a:rPr lang="en-US" altLang="zh-CN" sz="4000" dirty="0" err="1">
                <a:latin typeface="+mn-lt"/>
                <a:ea typeface="ＭＳ Ｐゴシック"/>
              </a:rPr>
              <a:t>Kailong</a:t>
            </a:r>
            <a:r>
              <a:rPr lang="en-US" altLang="zh-CN" sz="4000" dirty="0">
                <a:latin typeface="+mn-lt"/>
                <a:ea typeface="ＭＳ Ｐゴシック"/>
              </a:rPr>
              <a:t> Duan</a:t>
            </a:r>
            <a:endParaRPr lang="en-US" sz="4000" dirty="0"/>
          </a:p>
        </p:txBody>
      </p:sp>
    </p:spTree>
    <p:extLst>
      <p:ext uri="{BB962C8B-B14F-4D97-AF65-F5344CB8AC3E}">
        <p14:creationId xmlns:p14="http://schemas.microsoft.com/office/powerpoint/2010/main" val="24883123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g33fd46dcbc1_0_7"/>
          <p:cNvSpPr txBox="1">
            <a:spLocks noGrp="1"/>
          </p:cNvSpPr>
          <p:nvPr>
            <p:ph type="body" idx="1"/>
          </p:nvPr>
        </p:nvSpPr>
        <p:spPr>
          <a:xfrm>
            <a:off x="8081433" y="1800225"/>
            <a:ext cx="3583500" cy="4724400"/>
          </a:xfrm>
          <a:prstGeom prst="rect">
            <a:avLst/>
          </a:prstGeom>
          <a:noFill/>
          <a:ln w="9525" cap="flat" cmpd="sng">
            <a:solidFill>
              <a:schemeClr val="dk1"/>
            </a:solidFill>
            <a:prstDash val="solid"/>
            <a:round/>
            <a:headEnd type="none" w="sm" len="sm"/>
            <a:tailEnd type="none" w="sm" len="sm"/>
          </a:ln>
        </p:spPr>
        <p:txBody>
          <a:bodyPr spcFirstLastPara="1" wrap="square" lIns="72000" tIns="0" rIns="72000" bIns="0" anchor="t" anchorCtr="0">
            <a:noAutofit/>
          </a:bodyPr>
          <a:lstStyle/>
          <a:p>
            <a:pPr marL="176212" lvl="0" indent="-176212" algn="l" rtl="0">
              <a:spcBef>
                <a:spcPts val="0"/>
              </a:spcBef>
              <a:spcAft>
                <a:spcPts val="0"/>
              </a:spcAft>
              <a:buSzPts val="2400"/>
              <a:buChar char="›"/>
            </a:pPr>
            <a:r>
              <a:rPr lang="en-US" dirty="0"/>
              <a:t>Variance</a:t>
            </a:r>
            <a:endParaRPr dirty="0"/>
          </a:p>
          <a:p>
            <a:pPr marL="0" lvl="0" indent="0" algn="l" rtl="0">
              <a:lnSpc>
                <a:spcPct val="115000"/>
              </a:lnSpc>
              <a:spcBef>
                <a:spcPts val="1200"/>
              </a:spcBef>
              <a:spcAft>
                <a:spcPts val="0"/>
              </a:spcAft>
              <a:buNone/>
            </a:pPr>
            <a:r>
              <a:rPr lang="en-US" sz="1300" dirty="0"/>
              <a:t>Our </a:t>
            </a:r>
            <a:r>
              <a:rPr lang="en-US" sz="1300" b="1" dirty="0"/>
              <a:t>Bottom-Up (BU) cost</a:t>
            </a:r>
            <a:r>
              <a:rPr lang="en-US" sz="1300" dirty="0"/>
              <a:t> comes out to be </a:t>
            </a:r>
            <a:r>
              <a:rPr lang="en-US" sz="1300" b="1" dirty="0"/>
              <a:t>$</a:t>
            </a:r>
            <a:r>
              <a:rPr lang="en-US" sz="1400" b="1" dirty="0"/>
              <a:t>195</a:t>
            </a:r>
            <a:r>
              <a:rPr lang="en-US" altLang="zh-CN" sz="1400" b="1" dirty="0"/>
              <a:t>,510</a:t>
            </a:r>
            <a:r>
              <a:rPr lang="en-US" sz="1300" b="1" dirty="0"/>
              <a:t>, </a:t>
            </a:r>
            <a:r>
              <a:rPr lang="en-US" sz="1300" dirty="0"/>
              <a:t>which is a </a:t>
            </a:r>
            <a:r>
              <a:rPr lang="en-US" sz="1300" b="1" dirty="0"/>
              <a:t>7% increase</a:t>
            </a:r>
            <a:r>
              <a:rPr lang="en-US" sz="1300" dirty="0"/>
              <a:t> when compared to the </a:t>
            </a:r>
            <a:r>
              <a:rPr lang="en-US" sz="1300" b="1" dirty="0"/>
              <a:t>Top-Down (TU) cost</a:t>
            </a:r>
            <a:r>
              <a:rPr lang="en-US" sz="1300" dirty="0"/>
              <a:t>. mainly due to the coding phase, which took more time and resources than expected. We need better planning or parallel multitasking to accelerate the progress.</a:t>
            </a:r>
          </a:p>
          <a:p>
            <a:pPr marL="0" lvl="0" indent="0" algn="l" rtl="0">
              <a:lnSpc>
                <a:spcPct val="115000"/>
              </a:lnSpc>
              <a:spcBef>
                <a:spcPts val="1200"/>
              </a:spcBef>
              <a:spcAft>
                <a:spcPts val="0"/>
              </a:spcAft>
              <a:buNone/>
            </a:pPr>
            <a:r>
              <a:rPr lang="en-US" sz="1300" dirty="0"/>
              <a:t>     </a:t>
            </a:r>
          </a:p>
          <a:p>
            <a:pPr marL="0" lvl="0" indent="0" algn="l" rtl="0">
              <a:lnSpc>
                <a:spcPct val="115000"/>
              </a:lnSpc>
              <a:spcBef>
                <a:spcPts val="1200"/>
              </a:spcBef>
              <a:spcAft>
                <a:spcPts val="0"/>
              </a:spcAft>
              <a:buNone/>
            </a:pPr>
            <a:endParaRPr lang="en-US" sz="1300" dirty="0"/>
          </a:p>
          <a:p>
            <a:pPr marL="0" lvl="0" indent="0" algn="l" rtl="0">
              <a:lnSpc>
                <a:spcPct val="115000"/>
              </a:lnSpc>
              <a:spcBef>
                <a:spcPts val="1200"/>
              </a:spcBef>
              <a:spcAft>
                <a:spcPts val="0"/>
              </a:spcAft>
              <a:buClr>
                <a:schemeClr val="dk1"/>
              </a:buClr>
              <a:buSzPts val="1100"/>
              <a:buFont typeface="Arial"/>
              <a:buNone/>
            </a:pPr>
            <a:endParaRPr sz="1100" dirty="0"/>
          </a:p>
          <a:p>
            <a:pPr marL="0" lvl="0" indent="0" algn="l" rtl="0">
              <a:lnSpc>
                <a:spcPct val="115000"/>
              </a:lnSpc>
              <a:spcBef>
                <a:spcPts val="1200"/>
              </a:spcBef>
              <a:spcAft>
                <a:spcPts val="0"/>
              </a:spcAft>
              <a:buNone/>
            </a:pPr>
            <a:endParaRPr sz="1300" dirty="0"/>
          </a:p>
          <a:p>
            <a:pPr marL="0" lvl="0" indent="0" algn="l" rtl="0">
              <a:lnSpc>
                <a:spcPct val="115000"/>
              </a:lnSpc>
              <a:spcBef>
                <a:spcPts val="1200"/>
              </a:spcBef>
              <a:spcAft>
                <a:spcPts val="0"/>
              </a:spcAft>
              <a:buNone/>
            </a:pPr>
            <a:endParaRPr sz="1200" dirty="0"/>
          </a:p>
          <a:p>
            <a:pPr marL="533400" lvl="0" indent="0" algn="l" rtl="0">
              <a:spcBef>
                <a:spcPts val="1200"/>
              </a:spcBef>
              <a:spcAft>
                <a:spcPts val="0"/>
              </a:spcAft>
              <a:buNone/>
            </a:pPr>
            <a:endParaRPr sz="2000" dirty="0"/>
          </a:p>
        </p:txBody>
      </p:sp>
      <p:sp>
        <p:nvSpPr>
          <p:cNvPr id="243" name="Google Shape;243;g33fd46dcbc1_0_7"/>
          <p:cNvSpPr txBox="1">
            <a:spLocks noGrp="1"/>
          </p:cNvSpPr>
          <p:nvPr>
            <p:ph type="body" idx="2"/>
          </p:nvPr>
        </p:nvSpPr>
        <p:spPr>
          <a:xfrm>
            <a:off x="4305300" y="1800225"/>
            <a:ext cx="3583500" cy="4724400"/>
          </a:xfrm>
          <a:prstGeom prst="rect">
            <a:avLst/>
          </a:prstGeom>
          <a:noFill/>
          <a:ln w="9525" cap="flat" cmpd="sng">
            <a:solidFill>
              <a:schemeClr val="dk1"/>
            </a:solidFill>
            <a:prstDash val="solid"/>
            <a:round/>
            <a:headEnd type="none" w="sm" len="sm"/>
            <a:tailEnd type="none" w="sm" len="sm"/>
          </a:ln>
        </p:spPr>
        <p:txBody>
          <a:bodyPr spcFirstLastPara="1" wrap="square" lIns="72000" tIns="0" rIns="72000" bIns="0" anchor="t" anchorCtr="0">
            <a:noAutofit/>
          </a:bodyPr>
          <a:lstStyle/>
          <a:p>
            <a:pPr marL="176212" lvl="0" indent="-176212" algn="l" rtl="0">
              <a:spcBef>
                <a:spcPts val="0"/>
              </a:spcBef>
              <a:spcAft>
                <a:spcPts val="0"/>
              </a:spcAft>
              <a:buSzPts val="2400"/>
              <a:buChar char="›"/>
            </a:pPr>
            <a:r>
              <a:rPr lang="en-US" dirty="0"/>
              <a:t>Bottom-up Cost</a:t>
            </a:r>
            <a:endParaRPr dirty="0"/>
          </a:p>
          <a:p>
            <a:pPr marL="533400" lvl="1" indent="-177800" algn="l" rtl="0">
              <a:spcBef>
                <a:spcPts val="400"/>
              </a:spcBef>
              <a:spcAft>
                <a:spcPts val="0"/>
              </a:spcAft>
              <a:buSzPts val="2000"/>
              <a:buChar char="–"/>
            </a:pPr>
            <a:r>
              <a:rPr lang="en-US" dirty="0"/>
              <a:t>Req: $186,280.00</a:t>
            </a:r>
            <a:endParaRPr dirty="0"/>
          </a:p>
          <a:p>
            <a:pPr marL="533400" lvl="1" indent="-177800" algn="l" rtl="0">
              <a:spcBef>
                <a:spcPts val="400"/>
              </a:spcBef>
              <a:spcAft>
                <a:spcPts val="0"/>
              </a:spcAft>
              <a:buSzPts val="2000"/>
              <a:buChar char="–"/>
            </a:pPr>
            <a:r>
              <a:rPr lang="en-US" dirty="0"/>
              <a:t>Arch : $333,648.00</a:t>
            </a:r>
            <a:endParaRPr dirty="0"/>
          </a:p>
          <a:p>
            <a:pPr marL="533400" lvl="1" indent="-177800" algn="l" rtl="0">
              <a:spcBef>
                <a:spcPts val="400"/>
              </a:spcBef>
              <a:spcAft>
                <a:spcPts val="0"/>
              </a:spcAft>
              <a:buSzPts val="2000"/>
              <a:buChar char="–"/>
            </a:pPr>
            <a:r>
              <a:rPr lang="en-US" dirty="0"/>
              <a:t>Code: $717,120.00</a:t>
            </a:r>
            <a:endParaRPr dirty="0"/>
          </a:p>
          <a:p>
            <a:pPr marL="533400" lvl="1" indent="-177800" algn="l" rtl="0">
              <a:spcBef>
                <a:spcPts val="400"/>
              </a:spcBef>
              <a:spcAft>
                <a:spcPts val="0"/>
              </a:spcAft>
              <a:buSzPts val="2000"/>
              <a:buChar char="–"/>
            </a:pPr>
            <a:r>
              <a:rPr lang="en-US" dirty="0"/>
              <a:t>Test: $386,440.00</a:t>
            </a:r>
            <a:endParaRPr dirty="0"/>
          </a:p>
          <a:p>
            <a:pPr marL="533400" lvl="1" indent="-177800" algn="l" rtl="0">
              <a:spcBef>
                <a:spcPts val="400"/>
              </a:spcBef>
              <a:spcAft>
                <a:spcPts val="0"/>
              </a:spcAft>
              <a:buSzPts val="2000"/>
              <a:buChar char="–"/>
            </a:pPr>
            <a:r>
              <a:rPr lang="en-US" dirty="0"/>
              <a:t>Deploy:$399,720.00</a:t>
            </a:r>
            <a:endParaRPr dirty="0"/>
          </a:p>
          <a:p>
            <a:pPr marL="533400" lvl="1" indent="-177800" algn="l" rtl="0">
              <a:spcBef>
                <a:spcPts val="400"/>
              </a:spcBef>
              <a:spcAft>
                <a:spcPts val="0"/>
              </a:spcAft>
              <a:buSzPts val="2000"/>
              <a:buChar char="–"/>
            </a:pPr>
            <a:r>
              <a:rPr lang="en-US" dirty="0"/>
              <a:t>PM : $ 63,</a:t>
            </a:r>
            <a:r>
              <a:rPr lang="en-US" altLang="zh-CN" dirty="0"/>
              <a:t>200</a:t>
            </a:r>
            <a:endParaRPr dirty="0"/>
          </a:p>
          <a:p>
            <a:pPr marL="533400" lvl="1" indent="-177800" algn="l" rtl="0">
              <a:spcBef>
                <a:spcPts val="400"/>
              </a:spcBef>
              <a:spcAft>
                <a:spcPts val="0"/>
              </a:spcAft>
              <a:buSzPts val="2000"/>
              <a:buChar char="–"/>
            </a:pPr>
            <a:r>
              <a:rPr lang="en-US" dirty="0"/>
              <a:t>Total Cost: $2,086,408.00</a:t>
            </a:r>
            <a:endParaRPr dirty="0"/>
          </a:p>
          <a:p>
            <a:pPr marL="533400" lvl="1" indent="-177800" algn="l" rtl="0">
              <a:spcBef>
                <a:spcPts val="400"/>
              </a:spcBef>
              <a:spcAft>
                <a:spcPts val="0"/>
              </a:spcAft>
              <a:buSzPts val="2000"/>
              <a:buChar char="–"/>
            </a:pPr>
            <a:r>
              <a:rPr lang="en-US" dirty="0"/>
              <a:t>Margin:25% $521,602</a:t>
            </a:r>
            <a:endParaRPr dirty="0"/>
          </a:p>
          <a:p>
            <a:pPr marL="533400" lvl="1" indent="-177800" algn="l" rtl="0">
              <a:spcBef>
                <a:spcPts val="400"/>
              </a:spcBef>
              <a:spcAft>
                <a:spcPts val="0"/>
              </a:spcAft>
              <a:buSzPts val="2000"/>
              <a:buChar char="–"/>
            </a:pPr>
            <a:r>
              <a:rPr lang="en-US" dirty="0"/>
              <a:t>Price: $2,608,010.00</a:t>
            </a:r>
            <a:endParaRPr dirty="0"/>
          </a:p>
        </p:txBody>
      </p:sp>
      <p:sp>
        <p:nvSpPr>
          <p:cNvPr id="244" name="Google Shape;244;g33fd46dcbc1_0_7"/>
          <p:cNvSpPr txBox="1">
            <a:spLocks noGrp="1"/>
          </p:cNvSpPr>
          <p:nvPr>
            <p:ph type="body" idx="3"/>
          </p:nvPr>
        </p:nvSpPr>
        <p:spPr>
          <a:xfrm>
            <a:off x="524933" y="1800225"/>
            <a:ext cx="3583500" cy="4724400"/>
          </a:xfrm>
          <a:prstGeom prst="rect">
            <a:avLst/>
          </a:prstGeom>
          <a:noFill/>
          <a:ln w="9525" cap="flat" cmpd="sng">
            <a:solidFill>
              <a:schemeClr val="dk1"/>
            </a:solidFill>
            <a:prstDash val="solid"/>
            <a:round/>
            <a:headEnd type="none" w="sm" len="sm"/>
            <a:tailEnd type="none" w="sm" len="sm"/>
          </a:ln>
        </p:spPr>
        <p:txBody>
          <a:bodyPr spcFirstLastPara="1" wrap="square" lIns="72000" tIns="0" rIns="72000" bIns="0" anchor="t" anchorCtr="0">
            <a:noAutofit/>
          </a:bodyPr>
          <a:lstStyle/>
          <a:p>
            <a:pPr marL="176212" lvl="0" indent="-176212" algn="l" rtl="0">
              <a:spcBef>
                <a:spcPts val="0"/>
              </a:spcBef>
              <a:spcAft>
                <a:spcPts val="0"/>
              </a:spcAft>
              <a:buSzPts val="2400"/>
              <a:buChar char="›"/>
            </a:pPr>
            <a:r>
              <a:rPr lang="en-US" dirty="0"/>
              <a:t>Top-Down Cost</a:t>
            </a:r>
            <a:endParaRPr dirty="0"/>
          </a:p>
          <a:p>
            <a:pPr marL="533400" lvl="1" indent="-177800" algn="l" rtl="0">
              <a:spcBef>
                <a:spcPts val="400"/>
              </a:spcBef>
              <a:spcAft>
                <a:spcPts val="0"/>
              </a:spcAft>
              <a:buSzPts val="2000"/>
              <a:buChar char="–"/>
            </a:pPr>
            <a:r>
              <a:rPr lang="en-US" dirty="0"/>
              <a:t>Req :  $</a:t>
            </a:r>
            <a:r>
              <a:rPr lang="en-IN" sz="2000" dirty="0">
                <a:solidFill>
                  <a:srgbClr val="000000"/>
                </a:solidFill>
                <a:latin typeface="Arial" panose="020B0604020202020204" pitchFamily="34" charset="0"/>
              </a:rPr>
              <a:t>1</a:t>
            </a:r>
            <a:r>
              <a:rPr lang="en-IN" sz="2000" b="0" i="0" u="none" strike="noStrike" dirty="0">
                <a:solidFill>
                  <a:srgbClr val="000000"/>
                </a:solidFill>
                <a:effectLst/>
                <a:latin typeface="Arial" panose="020B0604020202020204" pitchFamily="34" charset="0"/>
              </a:rPr>
              <a:t>00,000.00 </a:t>
            </a:r>
          </a:p>
          <a:p>
            <a:pPr marL="533400" lvl="1" indent="-177800" algn="l" rtl="0">
              <a:spcBef>
                <a:spcPts val="400"/>
              </a:spcBef>
              <a:spcAft>
                <a:spcPts val="0"/>
              </a:spcAft>
              <a:buSzPts val="2000"/>
              <a:buChar char="–"/>
            </a:pPr>
            <a:r>
              <a:rPr lang="en-US" dirty="0"/>
              <a:t>Arch : $430,000.00</a:t>
            </a:r>
            <a:endParaRPr dirty="0"/>
          </a:p>
          <a:p>
            <a:pPr marL="533400" lvl="1" indent="-177800" algn="l" rtl="0">
              <a:spcBef>
                <a:spcPts val="400"/>
              </a:spcBef>
              <a:spcAft>
                <a:spcPts val="0"/>
              </a:spcAft>
              <a:buSzPts val="2000"/>
              <a:buChar char="–"/>
            </a:pPr>
            <a:r>
              <a:rPr lang="en-US" dirty="0"/>
              <a:t>Code $600,000.00</a:t>
            </a:r>
            <a:endParaRPr dirty="0"/>
          </a:p>
          <a:p>
            <a:pPr marL="533400" lvl="1" indent="-177800" algn="l" rtl="0">
              <a:spcBef>
                <a:spcPts val="400"/>
              </a:spcBef>
              <a:spcAft>
                <a:spcPts val="0"/>
              </a:spcAft>
              <a:buSzPts val="2000"/>
              <a:buChar char="–"/>
            </a:pPr>
            <a:r>
              <a:rPr lang="en-US" dirty="0"/>
              <a:t>Test: $400,000.00</a:t>
            </a:r>
            <a:endParaRPr dirty="0"/>
          </a:p>
          <a:p>
            <a:pPr marL="533400" lvl="1" indent="-177800" algn="l" rtl="0">
              <a:spcBef>
                <a:spcPts val="400"/>
              </a:spcBef>
              <a:spcAft>
                <a:spcPts val="0"/>
              </a:spcAft>
              <a:buSzPts val="2000"/>
              <a:buChar char="–"/>
            </a:pPr>
            <a:r>
              <a:rPr lang="en-US" dirty="0"/>
              <a:t>Deploy:$400,000.00</a:t>
            </a:r>
            <a:endParaRPr dirty="0"/>
          </a:p>
          <a:p>
            <a:pPr marL="533400" lvl="1" indent="-177800" algn="l" rtl="0">
              <a:spcBef>
                <a:spcPts val="400"/>
              </a:spcBef>
              <a:spcAft>
                <a:spcPts val="0"/>
              </a:spcAft>
              <a:buSzPts val="2000"/>
              <a:buChar char="–"/>
            </a:pPr>
            <a:r>
              <a:rPr lang="en-US" dirty="0"/>
              <a:t>PM : $ 60,000</a:t>
            </a:r>
            <a:endParaRPr dirty="0"/>
          </a:p>
          <a:p>
            <a:pPr marL="533400" lvl="1" indent="-177800" algn="l" rtl="0">
              <a:spcBef>
                <a:spcPts val="400"/>
              </a:spcBef>
              <a:spcAft>
                <a:spcPts val="0"/>
              </a:spcAft>
              <a:buSzPts val="2000"/>
              <a:buChar char="–"/>
            </a:pPr>
            <a:r>
              <a:rPr lang="en-US" dirty="0"/>
              <a:t>Total Cost: $1,930,000.00</a:t>
            </a:r>
            <a:endParaRPr dirty="0"/>
          </a:p>
          <a:p>
            <a:pPr marL="533400" lvl="1" indent="-177800" algn="l" rtl="0">
              <a:spcBef>
                <a:spcPts val="400"/>
              </a:spcBef>
              <a:spcAft>
                <a:spcPts val="0"/>
              </a:spcAft>
              <a:buSzPts val="2000"/>
              <a:buChar char="–"/>
            </a:pPr>
            <a:r>
              <a:rPr lang="en-US" dirty="0"/>
              <a:t>Margin: $482,500.00 </a:t>
            </a:r>
            <a:endParaRPr dirty="0"/>
          </a:p>
          <a:p>
            <a:pPr marL="533400" lvl="1" indent="-177800" algn="l" rtl="0">
              <a:spcBef>
                <a:spcPts val="400"/>
              </a:spcBef>
              <a:spcAft>
                <a:spcPts val="0"/>
              </a:spcAft>
              <a:buSzPts val="2000"/>
              <a:buChar char="–"/>
            </a:pPr>
            <a:r>
              <a:rPr lang="en-US" dirty="0"/>
              <a:t>Price $2,412,500.00</a:t>
            </a:r>
            <a:endParaRPr dirty="0"/>
          </a:p>
        </p:txBody>
      </p:sp>
      <p:sp>
        <p:nvSpPr>
          <p:cNvPr id="245" name="Google Shape;245;g33fd46dcbc1_0_7"/>
          <p:cNvSpPr txBox="1">
            <a:spLocks noGrp="1"/>
          </p:cNvSpPr>
          <p:nvPr>
            <p:ph type="title"/>
          </p:nvPr>
        </p:nvSpPr>
        <p:spPr>
          <a:xfrm>
            <a:off x="524935" y="239714"/>
            <a:ext cx="9992700" cy="1085400"/>
          </a:xfrm>
          <a:prstGeom prst="rect">
            <a:avLst/>
          </a:prstGeom>
          <a:noFill/>
          <a:ln>
            <a:noFill/>
          </a:ln>
        </p:spPr>
        <p:txBody>
          <a:bodyPr spcFirstLastPara="1" wrap="square" lIns="72000" tIns="0" rIns="72000" bIns="0" anchor="ctr" anchorCtr="0">
            <a:noAutofit/>
          </a:bodyPr>
          <a:lstStyle/>
          <a:p>
            <a:pPr marL="0" lvl="0" indent="0" algn="l" rtl="0">
              <a:lnSpc>
                <a:spcPct val="75000"/>
              </a:lnSpc>
              <a:spcBef>
                <a:spcPts val="0"/>
              </a:spcBef>
              <a:spcAft>
                <a:spcPts val="0"/>
              </a:spcAft>
              <a:buNone/>
            </a:pPr>
            <a:r>
              <a:rPr lang="en-US" dirty="0"/>
              <a:t>Cost Comparison Slide Summary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524932" y="145454"/>
            <a:ext cx="10749280" cy="686225"/>
          </a:xfrm>
        </p:spPr>
        <p:txBody>
          <a:bodyPr/>
          <a:lstStyle/>
          <a:p>
            <a:r>
              <a:rPr lang="en-US" sz="4000" dirty="0">
                <a:solidFill>
                  <a:schemeClr val="tx1">
                    <a:lumMod val="65000"/>
                    <a:lumOff val="35000"/>
                  </a:schemeClr>
                </a:solidFill>
              </a:rPr>
              <a:t>Major Milestones</a:t>
            </a:r>
          </a:p>
        </p:txBody>
      </p:sp>
      <p:graphicFrame>
        <p:nvGraphicFramePr>
          <p:cNvPr id="2" name="Table 2">
            <a:extLst>
              <a:ext uri="{FF2B5EF4-FFF2-40B4-BE49-F238E27FC236}">
                <a16:creationId xmlns:a16="http://schemas.microsoft.com/office/drawing/2014/main" id="{CD93988D-52C2-8E6B-F45C-186B6CF9D148}"/>
              </a:ext>
            </a:extLst>
          </p:cNvPr>
          <p:cNvGraphicFramePr>
            <a:graphicFrameLocks noGrp="1"/>
          </p:cNvGraphicFramePr>
          <p:nvPr>
            <p:extLst>
              <p:ext uri="{D42A27DB-BD31-4B8C-83A1-F6EECF244321}">
                <p14:modId xmlns:p14="http://schemas.microsoft.com/office/powerpoint/2010/main" val="3992943614"/>
              </p:ext>
            </p:extLst>
          </p:nvPr>
        </p:nvGraphicFramePr>
        <p:xfrm>
          <a:off x="661012" y="948266"/>
          <a:ext cx="10859474" cy="5820428"/>
        </p:xfrm>
        <a:graphic>
          <a:graphicData uri="http://schemas.openxmlformats.org/drawingml/2006/table">
            <a:tbl>
              <a:tblPr firstRow="1" bandRow="1">
                <a:tableStyleId>{5C22544A-7EE6-4342-B048-85BDC9FD1C3A}</a:tableStyleId>
              </a:tblPr>
              <a:tblGrid>
                <a:gridCol w="3532828">
                  <a:extLst>
                    <a:ext uri="{9D8B030D-6E8A-4147-A177-3AD203B41FA5}">
                      <a16:colId xmlns:a16="http://schemas.microsoft.com/office/drawing/2014/main" val="695806456"/>
                    </a:ext>
                  </a:extLst>
                </a:gridCol>
                <a:gridCol w="773430">
                  <a:extLst>
                    <a:ext uri="{9D8B030D-6E8A-4147-A177-3AD203B41FA5}">
                      <a16:colId xmlns:a16="http://schemas.microsoft.com/office/drawing/2014/main" val="1659031036"/>
                    </a:ext>
                  </a:extLst>
                </a:gridCol>
                <a:gridCol w="882967">
                  <a:extLst>
                    <a:ext uri="{9D8B030D-6E8A-4147-A177-3AD203B41FA5}">
                      <a16:colId xmlns:a16="http://schemas.microsoft.com/office/drawing/2014/main" val="3459476397"/>
                    </a:ext>
                  </a:extLst>
                </a:gridCol>
                <a:gridCol w="1196204">
                  <a:extLst>
                    <a:ext uri="{9D8B030D-6E8A-4147-A177-3AD203B41FA5}">
                      <a16:colId xmlns:a16="http://schemas.microsoft.com/office/drawing/2014/main" val="1980514075"/>
                    </a:ext>
                  </a:extLst>
                </a:gridCol>
                <a:gridCol w="1088572">
                  <a:extLst>
                    <a:ext uri="{9D8B030D-6E8A-4147-A177-3AD203B41FA5}">
                      <a16:colId xmlns:a16="http://schemas.microsoft.com/office/drawing/2014/main" val="4053492142"/>
                    </a:ext>
                  </a:extLst>
                </a:gridCol>
                <a:gridCol w="3385473">
                  <a:extLst>
                    <a:ext uri="{9D8B030D-6E8A-4147-A177-3AD203B41FA5}">
                      <a16:colId xmlns:a16="http://schemas.microsoft.com/office/drawing/2014/main" val="1136056996"/>
                    </a:ext>
                  </a:extLst>
                </a:gridCol>
              </a:tblGrid>
              <a:tr h="376767">
                <a:tc gridSpan="6">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i="1" dirty="0">
                          <a:solidFill>
                            <a:srgbClr val="FFFFFF"/>
                          </a:solidFill>
                          <a:latin typeface="+mn-lt"/>
                          <a:ea typeface="ＭＳ Ｐゴシック" pitchFamily="34" charset="-128"/>
                        </a:rPr>
                        <a:t>Critical Path / Key Milestones</a:t>
                      </a:r>
                      <a:endParaRPr lang="en-US" sz="1800" b="1" i="1" dirty="0">
                        <a:solidFill>
                          <a:schemeClr val="bg1"/>
                        </a:solidFill>
                        <a:latin typeface="+mn-lt"/>
                        <a:ea typeface="ＭＳ Ｐゴシック" pitchFamily="34" charset="-128"/>
                      </a:endParaRPr>
                    </a:p>
                  </a:txBody>
                  <a:tcPr>
                    <a:solidFill>
                      <a:srgbClr val="002060"/>
                    </a:solidFill>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30888948"/>
                  </a:ext>
                </a:extLst>
              </a:tr>
              <a:tr h="493493">
                <a:tc>
                  <a:txBody>
                    <a:bodyPr/>
                    <a:lstStyle/>
                    <a:p>
                      <a:pPr algn="ctr"/>
                      <a:r>
                        <a:rPr lang="en-US" sz="1400" b="1" dirty="0"/>
                        <a:t>Milestone</a:t>
                      </a:r>
                    </a:p>
                  </a:txBody>
                  <a:tcPr>
                    <a:solidFill>
                      <a:schemeClr val="bg1">
                        <a:lumMod val="75000"/>
                      </a:schemeClr>
                    </a:solidFill>
                  </a:tcPr>
                </a:tc>
                <a:tc>
                  <a:txBody>
                    <a:bodyPr/>
                    <a:lstStyle/>
                    <a:p>
                      <a:pPr algn="ctr"/>
                      <a:r>
                        <a:rPr lang="en-US" sz="1400" b="1" dirty="0"/>
                        <a:t>Status</a:t>
                      </a:r>
                    </a:p>
                  </a:txBody>
                  <a:tcPr>
                    <a:solidFill>
                      <a:schemeClr val="bg1">
                        <a:lumMod val="75000"/>
                      </a:schemeClr>
                    </a:solidFill>
                  </a:tcPr>
                </a:tc>
                <a:tc>
                  <a:txBody>
                    <a:bodyPr/>
                    <a:lstStyle/>
                    <a:p>
                      <a:pPr algn="ctr"/>
                      <a:r>
                        <a:rPr lang="en-US" sz="1400" b="1" dirty="0"/>
                        <a:t>% Done</a:t>
                      </a:r>
                    </a:p>
                  </a:txBody>
                  <a:tcPr>
                    <a:solidFill>
                      <a:schemeClr val="bg1">
                        <a:lumMod val="75000"/>
                      </a:schemeClr>
                    </a:solidFill>
                  </a:tcPr>
                </a:tc>
                <a:tc>
                  <a:txBody>
                    <a:bodyPr/>
                    <a:lstStyle/>
                    <a:p>
                      <a:pPr algn="ctr"/>
                      <a:r>
                        <a:rPr lang="en-US" sz="1400" b="1" dirty="0"/>
                        <a:t>Start Date</a:t>
                      </a:r>
                    </a:p>
                  </a:txBody>
                  <a:tcPr>
                    <a:solidFill>
                      <a:schemeClr val="bg1">
                        <a:lumMod val="75000"/>
                      </a:schemeClr>
                    </a:solidFill>
                  </a:tcPr>
                </a:tc>
                <a:tc>
                  <a:txBody>
                    <a:bodyPr/>
                    <a:lstStyle/>
                    <a:p>
                      <a:pPr algn="ctr"/>
                      <a:r>
                        <a:rPr lang="en-US" sz="1400" b="1" dirty="0"/>
                        <a:t>End Date</a:t>
                      </a:r>
                    </a:p>
                  </a:txBody>
                  <a:tcPr>
                    <a:solidFill>
                      <a:schemeClr val="bg1">
                        <a:lumMod val="75000"/>
                      </a:schemeClr>
                    </a:solidFill>
                  </a:tcPr>
                </a:tc>
                <a:tc>
                  <a:txBody>
                    <a:bodyPr/>
                    <a:lstStyle/>
                    <a:p>
                      <a:pPr algn="ctr"/>
                      <a:r>
                        <a:rPr lang="en-US" sz="1400" b="1" dirty="0"/>
                        <a:t>Comments</a:t>
                      </a:r>
                    </a:p>
                  </a:txBody>
                  <a:tcPr>
                    <a:solidFill>
                      <a:schemeClr val="bg1">
                        <a:lumMod val="75000"/>
                      </a:schemeClr>
                    </a:solidFill>
                  </a:tcPr>
                </a:tc>
                <a:extLst>
                  <a:ext uri="{0D108BD9-81ED-4DB2-BD59-A6C34878D82A}">
                    <a16:rowId xmlns:a16="http://schemas.microsoft.com/office/drawing/2014/main" val="371225296"/>
                  </a:ext>
                </a:extLst>
              </a:tr>
              <a:tr h="376767">
                <a:tc>
                  <a:txBody>
                    <a:bodyPr/>
                    <a:lstStyle/>
                    <a:p>
                      <a:r>
                        <a:rPr lang="en-US" sz="1200" dirty="0">
                          <a:cs typeface="Arial" pitchFamily="34" charset="0"/>
                        </a:rPr>
                        <a:t>SOW Signed</a:t>
                      </a:r>
                      <a:endParaRPr lang="en-US" sz="1200" dirty="0"/>
                    </a:p>
                  </a:txBody>
                  <a:tcPr/>
                </a:tc>
                <a:tc>
                  <a:txBody>
                    <a:bodyPr/>
                    <a:lstStyle/>
                    <a:p>
                      <a:pPr algn="ctr"/>
                      <a:r>
                        <a:rPr lang="en-US" sz="1200" dirty="0">
                          <a:solidFill>
                            <a:schemeClr val="bg1"/>
                          </a:solidFill>
                        </a:rPr>
                        <a:t>C</a:t>
                      </a:r>
                    </a:p>
                  </a:txBody>
                  <a:tcPr>
                    <a:solidFill>
                      <a:srgbClr val="0070C0"/>
                    </a:solidFill>
                  </a:tcPr>
                </a:tc>
                <a:tc>
                  <a:txBody>
                    <a:bodyPr/>
                    <a:lstStyle/>
                    <a:p>
                      <a:r>
                        <a:rPr lang="en-US" sz="1200" dirty="0"/>
                        <a:t>100%</a:t>
                      </a:r>
                    </a:p>
                  </a:txBody>
                  <a:tcPr/>
                </a:tc>
                <a:tc>
                  <a:txBody>
                    <a:bodyPr/>
                    <a:lstStyle/>
                    <a:p>
                      <a:r>
                        <a:rPr lang="en-US" sz="1200" dirty="0"/>
                        <a:t> 3/3/25</a:t>
                      </a:r>
                    </a:p>
                  </a:txBody>
                  <a:tcPr/>
                </a:tc>
                <a:tc>
                  <a:txBody>
                    <a:bodyPr/>
                    <a:lstStyle/>
                    <a:p>
                      <a:r>
                        <a:rPr lang="en-US" sz="1200" dirty="0"/>
                        <a:t> 3/3/25</a:t>
                      </a:r>
                    </a:p>
                  </a:txBody>
                  <a:tcPr/>
                </a:tc>
                <a:tc>
                  <a:txBody>
                    <a:bodyPr/>
                    <a:lstStyle/>
                    <a:p>
                      <a:endParaRPr lang="en-US" sz="1200" dirty="0"/>
                    </a:p>
                  </a:txBody>
                  <a:tcPr/>
                </a:tc>
                <a:extLst>
                  <a:ext uri="{0D108BD9-81ED-4DB2-BD59-A6C34878D82A}">
                    <a16:rowId xmlns:a16="http://schemas.microsoft.com/office/drawing/2014/main" val="1705967525"/>
                  </a:ext>
                </a:extLst>
              </a:tr>
              <a:tr h="376767">
                <a:tc>
                  <a:txBody>
                    <a:bodyPr/>
                    <a:lstStyle/>
                    <a:p>
                      <a:r>
                        <a:rPr lang="en-US" sz="1200" dirty="0"/>
                        <a:t>Create Final Stakeholder Template</a:t>
                      </a:r>
                    </a:p>
                    <a:p>
                      <a:endParaRPr lang="en-US" sz="1200" dirty="0"/>
                    </a:p>
                  </a:txBody>
                  <a:tcPr/>
                </a:tc>
                <a:tc>
                  <a:txBody>
                    <a:bodyPr/>
                    <a:lstStyle/>
                    <a:p>
                      <a:pPr algn="ctr"/>
                      <a:r>
                        <a:rPr lang="en-US" sz="1200" dirty="0">
                          <a:solidFill>
                            <a:schemeClr val="bg1"/>
                          </a:solidFill>
                        </a:rPr>
                        <a:t>C</a:t>
                      </a:r>
                    </a:p>
                  </a:txBody>
                  <a:tcPr>
                    <a:solidFill>
                      <a:srgbClr val="0070C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100%</a:t>
                      </a:r>
                    </a:p>
                    <a:p>
                      <a:endParaRPr lang="en-US" sz="1200" dirty="0"/>
                    </a:p>
                  </a:txBody>
                  <a:tcPr/>
                </a:tc>
                <a:tc>
                  <a:txBody>
                    <a:bodyPr/>
                    <a:lstStyle/>
                    <a:p>
                      <a:r>
                        <a:rPr lang="en-US" sz="1200" dirty="0"/>
                        <a:t>7/14/25</a:t>
                      </a:r>
                    </a:p>
                  </a:txBody>
                  <a:tcPr/>
                </a:tc>
                <a:tc>
                  <a:txBody>
                    <a:bodyPr/>
                    <a:lstStyle/>
                    <a:p>
                      <a:r>
                        <a:rPr lang="en-US" sz="1200" dirty="0"/>
                        <a:t>7/14/25</a:t>
                      </a:r>
                    </a:p>
                  </a:txBody>
                  <a:tcPr/>
                </a:tc>
                <a:tc>
                  <a:txBody>
                    <a:bodyPr/>
                    <a:lstStyle/>
                    <a:p>
                      <a:endParaRPr lang="en-US" sz="1200"/>
                    </a:p>
                  </a:txBody>
                  <a:tcPr/>
                </a:tc>
                <a:extLst>
                  <a:ext uri="{0D108BD9-81ED-4DB2-BD59-A6C34878D82A}">
                    <a16:rowId xmlns:a16="http://schemas.microsoft.com/office/drawing/2014/main" val="2300164501"/>
                  </a:ext>
                </a:extLst>
              </a:tr>
              <a:tr h="37676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FE Req Document</a:t>
                      </a:r>
                    </a:p>
                    <a:p>
                      <a:endParaRPr lang="en-US" sz="1200" dirty="0"/>
                    </a:p>
                  </a:txBody>
                  <a:tcPr/>
                </a:tc>
                <a:tc>
                  <a:txBody>
                    <a:bodyPr/>
                    <a:lstStyle/>
                    <a:p>
                      <a:pPr algn="ctr"/>
                      <a:r>
                        <a:rPr lang="en-US" sz="1200" dirty="0">
                          <a:solidFill>
                            <a:schemeClr val="bg1"/>
                          </a:solidFill>
                        </a:rPr>
                        <a:t>C</a:t>
                      </a:r>
                    </a:p>
                  </a:txBody>
                  <a:tcPr>
                    <a:solidFill>
                      <a:srgbClr val="0070C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100%</a:t>
                      </a:r>
                    </a:p>
                    <a:p>
                      <a:endParaRPr lang="en-US" sz="1200" dirty="0"/>
                    </a:p>
                  </a:txBody>
                  <a:tcPr/>
                </a:tc>
                <a:tc>
                  <a:txBody>
                    <a:bodyPr/>
                    <a:lstStyle/>
                    <a:p>
                      <a:r>
                        <a:rPr lang="en-US" sz="1200" dirty="0"/>
                        <a:t>3/3/25</a:t>
                      </a:r>
                    </a:p>
                  </a:txBody>
                  <a:tcPr/>
                </a:tc>
                <a:tc>
                  <a:txBody>
                    <a:bodyPr/>
                    <a:lstStyle/>
                    <a:p>
                      <a:r>
                        <a:rPr lang="en-US" sz="1200" dirty="0"/>
                        <a:t>9/19/25</a:t>
                      </a:r>
                    </a:p>
                  </a:txBody>
                  <a:tcPr/>
                </a:tc>
                <a:tc>
                  <a:txBody>
                    <a:bodyPr/>
                    <a:lstStyle/>
                    <a:p>
                      <a:endParaRPr lang="en-US" sz="1200"/>
                    </a:p>
                  </a:txBody>
                  <a:tcPr/>
                </a:tc>
                <a:extLst>
                  <a:ext uri="{0D108BD9-81ED-4DB2-BD59-A6C34878D82A}">
                    <a16:rowId xmlns:a16="http://schemas.microsoft.com/office/drawing/2014/main" val="3902383119"/>
                  </a:ext>
                </a:extLst>
              </a:tr>
              <a:tr h="37676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BE Req Document</a:t>
                      </a:r>
                    </a:p>
                    <a:p>
                      <a:endParaRPr lang="en-US" sz="1200" dirty="0"/>
                    </a:p>
                  </a:txBody>
                  <a:tcPr/>
                </a:tc>
                <a:tc>
                  <a:txBody>
                    <a:bodyPr/>
                    <a:lstStyle/>
                    <a:p>
                      <a:pPr algn="ctr"/>
                      <a:r>
                        <a:rPr lang="en-US" sz="1200" dirty="0">
                          <a:solidFill>
                            <a:schemeClr val="bg1"/>
                          </a:solidFill>
                        </a:rPr>
                        <a:t>C</a:t>
                      </a:r>
                    </a:p>
                  </a:txBody>
                  <a:tcPr>
                    <a:solidFill>
                      <a:srgbClr val="0070C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100%</a:t>
                      </a:r>
                    </a:p>
                    <a:p>
                      <a:endParaRPr lang="en-US" sz="1200" dirty="0"/>
                    </a:p>
                  </a:txBody>
                  <a:tcPr/>
                </a:tc>
                <a:tc>
                  <a:txBody>
                    <a:bodyPr/>
                    <a:lstStyle/>
                    <a:p>
                      <a:r>
                        <a:rPr lang="en-US" sz="1200" dirty="0"/>
                        <a:t>8/8/25</a:t>
                      </a:r>
                    </a:p>
                  </a:txBody>
                  <a:tcPr/>
                </a:tc>
                <a:tc>
                  <a:txBody>
                    <a:bodyPr/>
                    <a:lstStyle/>
                    <a:p>
                      <a:r>
                        <a:rPr lang="en-US" sz="1200" dirty="0"/>
                        <a:t>9/19/25</a:t>
                      </a:r>
                    </a:p>
                  </a:txBody>
                  <a:tcPr/>
                </a:tc>
                <a:tc>
                  <a:txBody>
                    <a:bodyPr/>
                    <a:lstStyle/>
                    <a:p>
                      <a:endParaRPr lang="en-US" sz="1200"/>
                    </a:p>
                  </a:txBody>
                  <a:tcPr/>
                </a:tc>
                <a:extLst>
                  <a:ext uri="{0D108BD9-81ED-4DB2-BD59-A6C34878D82A}">
                    <a16:rowId xmlns:a16="http://schemas.microsoft.com/office/drawing/2014/main" val="4197986461"/>
                  </a:ext>
                </a:extLst>
              </a:tr>
              <a:tr h="483999">
                <a:tc>
                  <a:txBody>
                    <a:bodyPr/>
                    <a:lstStyle/>
                    <a:p>
                      <a:r>
                        <a:rPr lang="en-US" sz="1200" dirty="0"/>
                        <a:t>Final Wireframe Doc</a:t>
                      </a:r>
                    </a:p>
                    <a:p>
                      <a:endParaRPr lang="en-US" sz="1200" dirty="0"/>
                    </a:p>
                  </a:txBody>
                  <a:tcPr/>
                </a:tc>
                <a:tc>
                  <a:txBody>
                    <a:bodyPr/>
                    <a:lstStyle/>
                    <a:p>
                      <a:pPr algn="ctr"/>
                      <a:r>
                        <a:rPr lang="en-US" sz="1200" dirty="0">
                          <a:solidFill>
                            <a:schemeClr val="bg1"/>
                          </a:solidFill>
                        </a:rPr>
                        <a:t>C</a:t>
                      </a:r>
                    </a:p>
                  </a:txBody>
                  <a:tcPr>
                    <a:solidFill>
                      <a:srgbClr val="0070C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100%</a:t>
                      </a:r>
                    </a:p>
                    <a:p>
                      <a:endParaRPr lang="en-US" sz="1200" dirty="0"/>
                    </a:p>
                  </a:txBody>
                  <a:tcPr/>
                </a:tc>
                <a:tc>
                  <a:txBody>
                    <a:bodyPr/>
                    <a:lstStyle/>
                    <a:p>
                      <a:r>
                        <a:rPr lang="en-US" sz="1200" dirty="0"/>
                        <a:t>9/8/25</a:t>
                      </a:r>
                    </a:p>
                  </a:txBody>
                  <a:tcPr/>
                </a:tc>
                <a:tc>
                  <a:txBody>
                    <a:bodyPr/>
                    <a:lstStyle/>
                    <a:p>
                      <a:r>
                        <a:rPr lang="en-US" sz="1200" dirty="0"/>
                        <a:t>10/28/25</a:t>
                      </a:r>
                    </a:p>
                  </a:txBody>
                  <a:tcPr/>
                </a:tc>
                <a:tc>
                  <a:txBody>
                    <a:bodyPr/>
                    <a:lstStyle/>
                    <a:p>
                      <a:endParaRPr lang="en-US" sz="1200"/>
                    </a:p>
                  </a:txBody>
                  <a:tcPr/>
                </a:tc>
                <a:extLst>
                  <a:ext uri="{0D108BD9-81ED-4DB2-BD59-A6C34878D82A}">
                    <a16:rowId xmlns:a16="http://schemas.microsoft.com/office/drawing/2014/main" val="356930321"/>
                  </a:ext>
                </a:extLst>
              </a:tr>
              <a:tr h="37676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Final App Map</a:t>
                      </a:r>
                    </a:p>
                    <a:p>
                      <a:endParaRPr lang="en-US" sz="1200" dirty="0"/>
                    </a:p>
                  </a:txBody>
                  <a:tcPr/>
                </a:tc>
                <a:tc>
                  <a:txBody>
                    <a:bodyPr/>
                    <a:lstStyle/>
                    <a:p>
                      <a:pPr algn="ctr"/>
                      <a:r>
                        <a:rPr lang="en-US" sz="1200" dirty="0">
                          <a:solidFill>
                            <a:schemeClr val="bg1"/>
                          </a:solidFill>
                        </a:rPr>
                        <a:t>C</a:t>
                      </a:r>
                    </a:p>
                  </a:txBody>
                  <a:tcPr>
                    <a:solidFill>
                      <a:srgbClr val="0070C0"/>
                    </a:solidFill>
                  </a:tcPr>
                </a:tc>
                <a:tc>
                  <a:txBody>
                    <a:bodyPr/>
                    <a:lstStyle/>
                    <a:p>
                      <a:r>
                        <a:rPr lang="en-US" sz="1200" dirty="0"/>
                        <a:t>100%</a:t>
                      </a:r>
                    </a:p>
                  </a:txBody>
                  <a:tcPr/>
                </a:tc>
                <a:tc>
                  <a:txBody>
                    <a:bodyPr/>
                    <a:lstStyle/>
                    <a:p>
                      <a:r>
                        <a:rPr lang="en-IN" sz="1200" dirty="0">
                          <a:effectLst/>
                          <a:latin typeface="Arial" panose="020B0604020202020204" pitchFamily="34" charset="0"/>
                        </a:rPr>
                        <a:t>3/3/25 </a:t>
                      </a:r>
                    </a:p>
                    <a:p>
                      <a:endParaRPr lang="en-IN" sz="800" dirty="0">
                        <a:effectLst/>
                        <a:latin typeface="Arial" panose="020B0604020202020204" pitchFamily="34" charset="0"/>
                      </a:endParaRPr>
                    </a:p>
                  </a:txBody>
                  <a:tcPr marL="6350" marR="6350" marT="6350" marB="6350" anchor="ctr"/>
                </a:tc>
                <a:tc>
                  <a:txBody>
                    <a:bodyPr/>
                    <a:lstStyle/>
                    <a:p>
                      <a:r>
                        <a:rPr lang="en-IN" sz="800" dirty="0">
                          <a:effectLst/>
                          <a:latin typeface="Arial" panose="020B0604020202020204" pitchFamily="34" charset="0"/>
                        </a:rPr>
                        <a:t> </a:t>
                      </a:r>
                      <a:r>
                        <a:rPr lang="en-IN" sz="1200" dirty="0">
                          <a:effectLst/>
                          <a:latin typeface="Arial" panose="020B0604020202020204" pitchFamily="34" charset="0"/>
                        </a:rPr>
                        <a:t>3/6/25 </a:t>
                      </a:r>
                    </a:p>
                    <a:p>
                      <a:endParaRPr lang="en-IN" sz="800" dirty="0">
                        <a:effectLst/>
                        <a:latin typeface="Arial" panose="020B0604020202020204" pitchFamily="34" charset="0"/>
                      </a:endParaRPr>
                    </a:p>
                  </a:txBody>
                  <a:tcPr marL="6350" marR="6350" marT="6350" marB="6350" anchor="ctr"/>
                </a:tc>
                <a:tc>
                  <a:txBody>
                    <a:bodyPr/>
                    <a:lstStyle/>
                    <a:p>
                      <a:endParaRPr lang="en-US" sz="1200" dirty="0"/>
                    </a:p>
                  </a:txBody>
                  <a:tcPr/>
                </a:tc>
                <a:extLst>
                  <a:ext uri="{0D108BD9-81ED-4DB2-BD59-A6C34878D82A}">
                    <a16:rowId xmlns:a16="http://schemas.microsoft.com/office/drawing/2014/main" val="1338962153"/>
                  </a:ext>
                </a:extLst>
              </a:tr>
              <a:tr h="376767">
                <a:tc>
                  <a:txBody>
                    <a:bodyPr/>
                    <a:lstStyle/>
                    <a:p>
                      <a:endParaRPr lang="en-US" sz="1200" dirty="0"/>
                    </a:p>
                  </a:txBody>
                  <a:tcPr/>
                </a:tc>
                <a:tc>
                  <a:txBody>
                    <a:bodyPr/>
                    <a:lstStyle/>
                    <a:p>
                      <a:pPr algn="ctr"/>
                      <a:endParaRPr lang="en-US" sz="1200" dirty="0">
                        <a:solidFill>
                          <a:srgbClr val="DCE5EE"/>
                        </a:solidFill>
                      </a:endParaRPr>
                    </a:p>
                  </a:txBody>
                  <a:tcPr>
                    <a:solidFill>
                      <a:srgbClr val="DCE5EE"/>
                    </a:solidFill>
                  </a:tcPr>
                </a:tc>
                <a:tc>
                  <a:txBody>
                    <a:bodyPr/>
                    <a:lstStyle/>
                    <a:p>
                      <a:endParaRPr lang="en-US" sz="1200" dirty="0"/>
                    </a:p>
                  </a:txBody>
                  <a:tcPr/>
                </a:tc>
                <a:tc>
                  <a:txBody>
                    <a:bodyPr/>
                    <a:lstStyle/>
                    <a:p>
                      <a:endParaRPr lang="en-IN" sz="800" dirty="0">
                        <a:effectLst/>
                        <a:latin typeface="Arial" panose="020B0604020202020204" pitchFamily="34" charset="0"/>
                      </a:endParaRPr>
                    </a:p>
                  </a:txBody>
                  <a:tcPr marL="6350" marR="6350" marT="6350" marB="6350" anchor="ctr"/>
                </a:tc>
                <a:tc>
                  <a:txBody>
                    <a:bodyPr/>
                    <a:lstStyle/>
                    <a:p>
                      <a:endParaRPr lang="en-IN" sz="800" dirty="0">
                        <a:effectLst/>
                        <a:latin typeface="Arial" panose="020B0604020202020204" pitchFamily="34" charset="0"/>
                      </a:endParaRPr>
                    </a:p>
                  </a:txBody>
                  <a:tcPr marL="6350" marR="6350" marT="6350" marB="6350" anchor="ctr"/>
                </a:tc>
                <a:tc>
                  <a:txBody>
                    <a:bodyPr/>
                    <a:lstStyle/>
                    <a:p>
                      <a:endParaRPr lang="en-US" sz="1200" dirty="0"/>
                    </a:p>
                  </a:txBody>
                  <a:tcPr/>
                </a:tc>
                <a:extLst>
                  <a:ext uri="{0D108BD9-81ED-4DB2-BD59-A6C34878D82A}">
                    <a16:rowId xmlns:a16="http://schemas.microsoft.com/office/drawing/2014/main" val="3755256721"/>
                  </a:ext>
                </a:extLst>
              </a:tr>
              <a:tr h="376767">
                <a:tc>
                  <a:txBody>
                    <a:bodyPr/>
                    <a:lstStyle/>
                    <a:p>
                      <a:endParaRPr lang="en-US" sz="1200" dirty="0"/>
                    </a:p>
                  </a:txBody>
                  <a:tcPr/>
                </a:tc>
                <a:tc>
                  <a:txBody>
                    <a:bodyPr/>
                    <a:lstStyle/>
                    <a:p>
                      <a:pPr algn="ctr"/>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3821056319"/>
                  </a:ext>
                </a:extLst>
              </a:tr>
              <a:tr h="376767">
                <a:tc>
                  <a:txBody>
                    <a:bodyPr/>
                    <a:lstStyle/>
                    <a:p>
                      <a:endParaRPr lang="en-US" sz="1200" dirty="0"/>
                    </a:p>
                  </a:txBody>
                  <a:tcPr/>
                </a:tc>
                <a:tc>
                  <a:txBody>
                    <a:bodyPr/>
                    <a:lstStyle/>
                    <a:p>
                      <a:pPr algn="ctr"/>
                      <a:endParaRPr lang="en-US" sz="1200" dirty="0"/>
                    </a:p>
                  </a:txBody>
                  <a:tcPr>
                    <a:solidFill>
                      <a:srgbClr val="DCE5EE"/>
                    </a:solidFill>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3674913302"/>
                  </a:ext>
                </a:extLst>
              </a:tr>
              <a:tr h="376767">
                <a:tc>
                  <a:txBody>
                    <a:bodyPr/>
                    <a:lstStyle/>
                    <a:p>
                      <a:endParaRPr lang="en-US" sz="1200" dirty="0"/>
                    </a:p>
                  </a:txBody>
                  <a:tcPr/>
                </a:tc>
                <a:tc>
                  <a:txBody>
                    <a:bodyPr/>
                    <a:lstStyle/>
                    <a:p>
                      <a:pPr algn="ctr"/>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2182236913"/>
                  </a:ext>
                </a:extLst>
              </a:tr>
              <a:tr h="376767">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2843376106"/>
                  </a:ext>
                </a:extLst>
              </a:tr>
              <a:tr h="376767">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2291450892"/>
                  </a:ext>
                </a:extLst>
              </a:tr>
            </a:tbl>
          </a:graphicData>
        </a:graphic>
      </p:graphicFrame>
    </p:spTree>
    <p:extLst>
      <p:ext uri="{BB962C8B-B14F-4D97-AF65-F5344CB8AC3E}">
        <p14:creationId xmlns:p14="http://schemas.microsoft.com/office/powerpoint/2010/main" val="22190111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622902" y="155286"/>
            <a:ext cx="10749280" cy="686225"/>
          </a:xfrm>
        </p:spPr>
        <p:txBody>
          <a:bodyPr/>
          <a:lstStyle/>
          <a:p>
            <a:r>
              <a:rPr lang="en-US" dirty="0">
                <a:latin typeface="Arial" panose="020B0604020202020204" pitchFamily="34" charset="0"/>
                <a:ea typeface="ＭＳ Ｐゴシック"/>
                <a:cs typeface="Arial" panose="020B0604020202020204" pitchFamily="34" charset="0"/>
              </a:rPr>
              <a:t>Major Milestones</a:t>
            </a:r>
            <a:endParaRPr lang="en-US" dirty="0">
              <a:latin typeface="Arial" panose="020B0604020202020204" pitchFamily="34" charset="0"/>
              <a:cs typeface="Arial" panose="020B0604020202020204" pitchFamily="34" charset="0"/>
            </a:endParaRPr>
          </a:p>
        </p:txBody>
      </p:sp>
      <p:graphicFrame>
        <p:nvGraphicFramePr>
          <p:cNvPr id="2" name="Table 2">
            <a:extLst>
              <a:ext uri="{FF2B5EF4-FFF2-40B4-BE49-F238E27FC236}">
                <a16:creationId xmlns:a16="http://schemas.microsoft.com/office/drawing/2014/main" id="{CD93988D-52C2-8E6B-F45C-186B6CF9D148}"/>
              </a:ext>
            </a:extLst>
          </p:cNvPr>
          <p:cNvGraphicFramePr>
            <a:graphicFrameLocks noGrp="1"/>
          </p:cNvGraphicFramePr>
          <p:nvPr>
            <p:extLst>
              <p:ext uri="{D42A27DB-BD31-4B8C-83A1-F6EECF244321}">
                <p14:modId xmlns:p14="http://schemas.microsoft.com/office/powerpoint/2010/main" val="4199002343"/>
              </p:ext>
            </p:extLst>
          </p:nvPr>
        </p:nvGraphicFramePr>
        <p:xfrm>
          <a:off x="587829" y="950258"/>
          <a:ext cx="10993662" cy="5272014"/>
        </p:xfrm>
        <a:graphic>
          <a:graphicData uri="http://schemas.openxmlformats.org/drawingml/2006/table">
            <a:tbl>
              <a:tblPr firstRow="1" bandRow="1">
                <a:tableStyleId>{5C22544A-7EE6-4342-B048-85BDC9FD1C3A}</a:tableStyleId>
              </a:tblPr>
              <a:tblGrid>
                <a:gridCol w="3594205">
                  <a:extLst>
                    <a:ext uri="{9D8B030D-6E8A-4147-A177-3AD203B41FA5}">
                      <a16:colId xmlns:a16="http://schemas.microsoft.com/office/drawing/2014/main" val="695806456"/>
                    </a:ext>
                  </a:extLst>
                </a:gridCol>
                <a:gridCol w="887504">
                  <a:extLst>
                    <a:ext uri="{9D8B030D-6E8A-4147-A177-3AD203B41FA5}">
                      <a16:colId xmlns:a16="http://schemas.microsoft.com/office/drawing/2014/main" val="1659031036"/>
                    </a:ext>
                  </a:extLst>
                </a:gridCol>
                <a:gridCol w="841706">
                  <a:extLst>
                    <a:ext uri="{9D8B030D-6E8A-4147-A177-3AD203B41FA5}">
                      <a16:colId xmlns:a16="http://schemas.microsoft.com/office/drawing/2014/main" val="3459476397"/>
                    </a:ext>
                  </a:extLst>
                </a:gridCol>
                <a:gridCol w="1196204">
                  <a:extLst>
                    <a:ext uri="{9D8B030D-6E8A-4147-A177-3AD203B41FA5}">
                      <a16:colId xmlns:a16="http://schemas.microsoft.com/office/drawing/2014/main" val="1980514075"/>
                    </a:ext>
                  </a:extLst>
                </a:gridCol>
                <a:gridCol w="1088570">
                  <a:extLst>
                    <a:ext uri="{9D8B030D-6E8A-4147-A177-3AD203B41FA5}">
                      <a16:colId xmlns:a16="http://schemas.microsoft.com/office/drawing/2014/main" val="4053492142"/>
                    </a:ext>
                  </a:extLst>
                </a:gridCol>
                <a:gridCol w="3385473">
                  <a:extLst>
                    <a:ext uri="{9D8B030D-6E8A-4147-A177-3AD203B41FA5}">
                      <a16:colId xmlns:a16="http://schemas.microsoft.com/office/drawing/2014/main" val="1136056996"/>
                    </a:ext>
                  </a:extLst>
                </a:gridCol>
              </a:tblGrid>
              <a:tr h="356347">
                <a:tc gridSpan="6">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i="1" dirty="0">
                          <a:solidFill>
                            <a:srgbClr val="FFFFFF"/>
                          </a:solidFill>
                          <a:latin typeface="+mn-lt"/>
                          <a:ea typeface="ＭＳ Ｐゴシック"/>
                        </a:rPr>
                        <a:t>Critical Path / Key Milestones</a:t>
                      </a:r>
                      <a:endParaRPr lang="en-US" sz="1800" b="1" i="1" dirty="0">
                        <a:solidFill>
                          <a:schemeClr val="bg1"/>
                        </a:solidFill>
                        <a:latin typeface="+mn-lt"/>
                        <a:ea typeface="ＭＳ Ｐゴシック"/>
                      </a:endParaRPr>
                    </a:p>
                  </a:txBody>
                  <a:tcPr>
                    <a:solidFill>
                      <a:srgbClr val="002060"/>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0888948"/>
                  </a:ext>
                </a:extLst>
              </a:tr>
              <a:tr h="330894">
                <a:tc>
                  <a:txBody>
                    <a:bodyPr/>
                    <a:lstStyle/>
                    <a:p>
                      <a:pPr algn="ctr"/>
                      <a:r>
                        <a:rPr lang="en-US" sz="1400" b="1" dirty="0"/>
                        <a:t>Milestone</a:t>
                      </a:r>
                    </a:p>
                  </a:txBody>
                  <a:tcPr>
                    <a:solidFill>
                      <a:schemeClr val="bg1">
                        <a:lumMod val="75000"/>
                      </a:schemeClr>
                    </a:solidFill>
                  </a:tcPr>
                </a:tc>
                <a:tc>
                  <a:txBody>
                    <a:bodyPr/>
                    <a:lstStyle/>
                    <a:p>
                      <a:pPr algn="ctr"/>
                      <a:r>
                        <a:rPr lang="en-US" sz="1400" b="1" dirty="0"/>
                        <a:t>Status</a:t>
                      </a:r>
                    </a:p>
                  </a:txBody>
                  <a:tcPr>
                    <a:solidFill>
                      <a:schemeClr val="bg1">
                        <a:lumMod val="75000"/>
                      </a:schemeClr>
                    </a:solidFill>
                  </a:tcPr>
                </a:tc>
                <a:tc>
                  <a:txBody>
                    <a:bodyPr/>
                    <a:lstStyle/>
                    <a:p>
                      <a:pPr algn="ctr"/>
                      <a:r>
                        <a:rPr lang="en-US" sz="1400" b="1" dirty="0"/>
                        <a:t>% Done</a:t>
                      </a:r>
                    </a:p>
                  </a:txBody>
                  <a:tcPr>
                    <a:solidFill>
                      <a:schemeClr val="bg1">
                        <a:lumMod val="75000"/>
                      </a:schemeClr>
                    </a:solidFill>
                  </a:tcPr>
                </a:tc>
                <a:tc>
                  <a:txBody>
                    <a:bodyPr/>
                    <a:lstStyle/>
                    <a:p>
                      <a:pPr algn="ctr"/>
                      <a:r>
                        <a:rPr lang="en-US" sz="1400" b="1" dirty="0"/>
                        <a:t>Start Date</a:t>
                      </a:r>
                    </a:p>
                  </a:txBody>
                  <a:tcPr>
                    <a:solidFill>
                      <a:schemeClr val="bg1">
                        <a:lumMod val="75000"/>
                      </a:schemeClr>
                    </a:solidFill>
                  </a:tcPr>
                </a:tc>
                <a:tc>
                  <a:txBody>
                    <a:bodyPr/>
                    <a:lstStyle/>
                    <a:p>
                      <a:pPr algn="ctr"/>
                      <a:r>
                        <a:rPr lang="en-US" sz="1400" b="1"/>
                        <a:t>End Date</a:t>
                      </a:r>
                    </a:p>
                  </a:txBody>
                  <a:tcPr>
                    <a:solidFill>
                      <a:schemeClr val="bg1">
                        <a:lumMod val="75000"/>
                      </a:schemeClr>
                    </a:solidFill>
                  </a:tcPr>
                </a:tc>
                <a:tc>
                  <a:txBody>
                    <a:bodyPr/>
                    <a:lstStyle/>
                    <a:p>
                      <a:pPr algn="ctr"/>
                      <a:r>
                        <a:rPr lang="en-US" sz="1400" b="1"/>
                        <a:t>Comments</a:t>
                      </a:r>
                    </a:p>
                  </a:txBody>
                  <a:tcPr>
                    <a:solidFill>
                      <a:schemeClr val="bg1">
                        <a:lumMod val="75000"/>
                      </a:schemeClr>
                    </a:solidFill>
                  </a:tcPr>
                </a:tc>
                <a:extLst>
                  <a:ext uri="{0D108BD9-81ED-4DB2-BD59-A6C34878D82A}">
                    <a16:rowId xmlns:a16="http://schemas.microsoft.com/office/drawing/2014/main" val="371225296"/>
                  </a:ext>
                </a:extLst>
              </a:tr>
              <a:tr h="1005409">
                <a:tc>
                  <a:txBody>
                    <a:bodyPr/>
                    <a:lstStyle/>
                    <a:p>
                      <a:pPr lvl="0">
                        <a:buNone/>
                      </a:pPr>
                      <a:r>
                        <a:rPr lang="en-US" sz="1200" b="0" i="0" u="none" strike="noStrike" noProof="0" dirty="0">
                          <a:solidFill>
                            <a:srgbClr val="000000"/>
                          </a:solidFill>
                          <a:latin typeface="Arial"/>
                        </a:rPr>
                        <a:t>Complete Coding</a:t>
                      </a:r>
                      <a:endParaRPr lang="en-US" dirty="0"/>
                    </a:p>
                  </a:txBody>
                  <a:tcPr/>
                </a:tc>
                <a:tc>
                  <a:txBody>
                    <a:bodyPr/>
                    <a:lstStyle/>
                    <a:p>
                      <a:pPr lvl="0" algn="ctr">
                        <a:buNone/>
                      </a:pPr>
                      <a:r>
                        <a:rPr lang="en-US" altLang="zh-CN" sz="1800" dirty="0">
                          <a:solidFill>
                            <a:schemeClr val="bg1"/>
                          </a:solidFill>
                        </a:rPr>
                        <a:t>C</a:t>
                      </a:r>
                      <a:endParaRPr lang="en-US" dirty="0"/>
                    </a:p>
                  </a:txBody>
                  <a:tcPr>
                    <a:solidFill>
                      <a:srgbClr val="0070C0"/>
                    </a:solidFill>
                  </a:tcPr>
                </a:tc>
                <a:tc>
                  <a:txBody>
                    <a:bodyPr/>
                    <a:lstStyle/>
                    <a:p>
                      <a:pPr lvl="0" algn="ctr">
                        <a:buNone/>
                      </a:pPr>
                      <a:r>
                        <a:rPr lang="en-US" sz="1200" b="0" i="0" u="none" strike="noStrike" noProof="0" dirty="0">
                          <a:solidFill>
                            <a:srgbClr val="000000"/>
                          </a:solidFill>
                          <a:latin typeface="Arial"/>
                        </a:rPr>
                        <a:t>100%</a:t>
                      </a:r>
                      <a:endParaRPr lang="en-US" dirty="0"/>
                    </a:p>
                  </a:txBody>
                  <a:tcPr/>
                </a:tc>
                <a:tc>
                  <a:txBody>
                    <a:bodyPr/>
                    <a:lstStyle/>
                    <a:p>
                      <a:pPr lvl="0" algn="ctr">
                        <a:buNone/>
                      </a:pPr>
                      <a:r>
                        <a:rPr lang="en-US" sz="1200" b="0" i="0" u="none" strike="noStrike" noProof="0" dirty="0">
                          <a:solidFill>
                            <a:srgbClr val="000000"/>
                          </a:solidFill>
                          <a:latin typeface="Arial"/>
                        </a:rPr>
                        <a:t>03/04/2025</a:t>
                      </a:r>
                      <a:endParaRPr lang="en-US" dirty="0"/>
                    </a:p>
                  </a:txBody>
                  <a:tcPr/>
                </a:tc>
                <a:tc>
                  <a:txBody>
                    <a:bodyPr/>
                    <a:lstStyle/>
                    <a:p>
                      <a:pPr lvl="0" algn="ctr">
                        <a:buNone/>
                      </a:pPr>
                      <a:r>
                        <a:rPr lang="en-US" sz="1200" b="0" i="0" u="none" strike="noStrike" noProof="0" dirty="0">
                          <a:solidFill>
                            <a:srgbClr val="000000"/>
                          </a:solidFill>
                          <a:latin typeface="Arial"/>
                        </a:rPr>
                        <a:t>07/30/2026</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dk1"/>
                          </a:solidFill>
                          <a:latin typeface="+mn-lt"/>
                          <a:ea typeface="+mn-ea"/>
                          <a:cs typeface="+mn-cs"/>
                        </a:rPr>
                        <a:t>The backend code is taking more time than expected due to the complexity of the functionalities. There may be a risk of delays.</a:t>
                      </a:r>
                    </a:p>
                    <a:p>
                      <a:pPr marL="0" lvl="0" algn="l" defTabSz="914400" rtl="0" eaLnBrk="1" latinLnBrk="0" hangingPunct="1">
                        <a:buNone/>
                      </a:pPr>
                      <a:endParaRPr lang="en-US" sz="1200" kern="1200" dirty="0">
                        <a:solidFill>
                          <a:schemeClr val="dk1"/>
                        </a:solidFill>
                        <a:latin typeface="+mn-lt"/>
                        <a:ea typeface="+mn-ea"/>
                        <a:cs typeface="+mn-cs"/>
                      </a:endParaRPr>
                    </a:p>
                  </a:txBody>
                  <a:tcPr/>
                </a:tc>
                <a:extLst>
                  <a:ext uri="{0D108BD9-81ED-4DB2-BD59-A6C34878D82A}">
                    <a16:rowId xmlns:a16="http://schemas.microsoft.com/office/drawing/2014/main" val="2602453693"/>
                  </a:ext>
                </a:extLst>
              </a:tr>
              <a:tr h="1051932">
                <a:tc>
                  <a:txBody>
                    <a:bodyPr/>
                    <a:lstStyle/>
                    <a:p>
                      <a:pPr lvl="0" algn="l">
                        <a:lnSpc>
                          <a:spcPct val="100000"/>
                        </a:lnSpc>
                        <a:spcBef>
                          <a:spcPts val="0"/>
                        </a:spcBef>
                        <a:spcAft>
                          <a:spcPts val="0"/>
                        </a:spcAft>
                        <a:buNone/>
                      </a:pPr>
                      <a:r>
                        <a:rPr lang="en-US" sz="1200" b="0" i="0" u="none" strike="noStrike" noProof="0" dirty="0">
                          <a:solidFill>
                            <a:srgbClr val="000000"/>
                          </a:solidFill>
                          <a:latin typeface="Arial"/>
                        </a:rPr>
                        <a:t>Code is ready for testing</a:t>
                      </a:r>
                    </a:p>
                    <a:p>
                      <a:pPr lvl="0">
                        <a:buNone/>
                      </a:pPr>
                      <a:endParaRPr lang="en-US" sz="1200" b="0" i="0" u="none" strike="noStrike" noProof="0" dirty="0">
                        <a:solidFill>
                          <a:srgbClr val="000000"/>
                        </a:solidFill>
                        <a:latin typeface="Aria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0" i="0" u="none" strike="noStrike" noProof="0" dirty="0">
                          <a:solidFill>
                            <a:srgbClr val="0070C0"/>
                          </a:solidFill>
                          <a:latin typeface="Arial"/>
                        </a:rPr>
                        <a:t>G</a:t>
                      </a:r>
                      <a:r>
                        <a:rPr lang="en-US" altLang="zh-CN" sz="1800" dirty="0">
                          <a:solidFill>
                            <a:schemeClr val="bg1"/>
                          </a:solidFill>
                        </a:rPr>
                        <a:t>C</a:t>
                      </a:r>
                      <a:endParaRPr lang="en-US" altLang="zh-CN" dirty="0"/>
                    </a:p>
                    <a:p>
                      <a:pPr lvl="0" algn="ctr">
                        <a:buNone/>
                      </a:pPr>
                      <a:endParaRPr lang="en-US" dirty="0">
                        <a:solidFill>
                          <a:srgbClr val="0070C0"/>
                        </a:solidFill>
                      </a:endParaRPr>
                    </a:p>
                  </a:txBody>
                  <a:tcPr>
                    <a:solidFill>
                      <a:srgbClr val="0070C0"/>
                    </a:solidFill>
                  </a:tcPr>
                </a:tc>
                <a:tc>
                  <a:txBody>
                    <a:bodyPr/>
                    <a:lstStyle/>
                    <a:p>
                      <a:pPr lvl="0" algn="ctr">
                        <a:lnSpc>
                          <a:spcPct val="100000"/>
                        </a:lnSpc>
                        <a:spcBef>
                          <a:spcPts val="0"/>
                        </a:spcBef>
                        <a:spcAft>
                          <a:spcPts val="0"/>
                        </a:spcAft>
                        <a:buNone/>
                      </a:pPr>
                      <a:r>
                        <a:rPr lang="en-US" sz="1200" b="0" i="0" u="none" strike="noStrike" noProof="0" dirty="0">
                          <a:solidFill>
                            <a:srgbClr val="000000"/>
                          </a:solidFill>
                          <a:latin typeface="Arial"/>
                        </a:rPr>
                        <a:t>100%</a:t>
                      </a:r>
                    </a:p>
                    <a:p>
                      <a:pPr lvl="0" algn="ctr">
                        <a:buNone/>
                      </a:pPr>
                      <a:endParaRPr lang="en-US" sz="1200" b="0" i="0" u="none" strike="noStrike" noProof="0" dirty="0">
                        <a:solidFill>
                          <a:srgbClr val="000000"/>
                        </a:solidFill>
                        <a:latin typeface="Arial"/>
                      </a:endParaRPr>
                    </a:p>
                  </a:txBody>
                  <a:tcPr/>
                </a:tc>
                <a:tc>
                  <a:txBody>
                    <a:bodyPr/>
                    <a:lstStyle/>
                    <a:p>
                      <a:pPr lvl="0" algn="ctr">
                        <a:buNone/>
                      </a:pPr>
                      <a:r>
                        <a:rPr lang="en-US" altLang="zh-CN" sz="1200" b="0" i="0" u="none" strike="noStrike" noProof="0" dirty="0">
                          <a:solidFill>
                            <a:srgbClr val="000000"/>
                          </a:solidFill>
                          <a:latin typeface="+mn-lt"/>
                        </a:rPr>
                        <a:t>07/30/2026</a:t>
                      </a:r>
                      <a:endParaRPr lang="en-US" altLang="zh-CN" sz="12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200" b="0" i="0" u="none" strike="noStrike" noProof="0" dirty="0">
                          <a:solidFill>
                            <a:srgbClr val="000000"/>
                          </a:solidFill>
                          <a:latin typeface="+mn-lt"/>
                        </a:rPr>
                        <a:t>07/30/2026</a:t>
                      </a:r>
                      <a:endParaRPr lang="en-US" altLang="zh-CN" sz="1200" dirty="0"/>
                    </a:p>
                    <a:p>
                      <a:pPr lvl="0" algn="ctr">
                        <a:buNone/>
                      </a:pPr>
                      <a:endParaRPr lang="en-US" altLang="zh-CN" sz="1200" dirty="0"/>
                    </a:p>
                  </a:txBody>
                  <a:tcPr/>
                </a:tc>
                <a:tc>
                  <a:txBody>
                    <a:bodyPr/>
                    <a:lstStyle/>
                    <a:p>
                      <a:r>
                        <a:rPr lang="en-US" altLang="zh-CN" sz="1200" dirty="0"/>
                        <a:t>The frontend part of the code is basically complete, while some functionalities in the backend still require time to be implemented.</a:t>
                      </a:r>
                    </a:p>
                    <a:p>
                      <a:endParaRPr lang="en-US" altLang="zh-CN" sz="1200" dirty="0"/>
                    </a:p>
                  </a:txBody>
                  <a:tcPr/>
                </a:tc>
                <a:extLst>
                  <a:ext uri="{0D108BD9-81ED-4DB2-BD59-A6C34878D82A}">
                    <a16:rowId xmlns:a16="http://schemas.microsoft.com/office/drawing/2014/main" val="4061026185"/>
                  </a:ext>
                </a:extLst>
              </a:tr>
              <a:tr h="1005409">
                <a:tc>
                  <a:txBody>
                    <a:bodyPr/>
                    <a:lstStyle/>
                    <a:p>
                      <a:pPr lvl="0">
                        <a:buNone/>
                      </a:pPr>
                      <a:r>
                        <a:rPr lang="en-US" sz="1200" b="0" i="0" u="none" strike="noStrike" noProof="0" dirty="0">
                          <a:solidFill>
                            <a:srgbClr val="000000"/>
                          </a:solidFill>
                          <a:latin typeface="Arial"/>
                          <a:cs typeface="Arial"/>
                        </a:rPr>
                        <a:t>Complete Integration Testing</a:t>
                      </a:r>
                      <a:endParaRPr lang="en-US" dirty="0">
                        <a:latin typeface="Arial"/>
                        <a:cs typeface="Arial"/>
                      </a:endParaRPr>
                    </a:p>
                  </a:txBody>
                  <a:tcPr/>
                </a:tc>
                <a:tc>
                  <a:txBody>
                    <a:bodyPr/>
                    <a:lstStyle/>
                    <a:p>
                      <a:pPr algn="ctr"/>
                      <a:r>
                        <a:rPr lang="en-US" sz="1200" dirty="0">
                          <a:latin typeface="Arial"/>
                          <a:cs typeface="Arial"/>
                        </a:rPr>
                        <a:t>Y</a:t>
                      </a:r>
                    </a:p>
                  </a:txBody>
                  <a:tcPr>
                    <a:solidFill>
                      <a:srgbClr val="FFC000"/>
                    </a:solidFill>
                  </a:tcPr>
                </a:tc>
                <a:tc>
                  <a:txBody>
                    <a:bodyPr/>
                    <a:lstStyle/>
                    <a:p>
                      <a:pPr algn="ctr"/>
                      <a:r>
                        <a:rPr lang="en-US" sz="1200" dirty="0">
                          <a:latin typeface="Arial"/>
                          <a:cs typeface="Arial"/>
                        </a:rPr>
                        <a:t>87%</a:t>
                      </a:r>
                    </a:p>
                  </a:txBody>
                  <a:tcPr/>
                </a:tc>
                <a:tc>
                  <a:txBody>
                    <a:bodyPr/>
                    <a:lstStyle/>
                    <a:p>
                      <a:pPr algn="ctr"/>
                      <a:r>
                        <a:rPr lang="en-US" sz="1200" dirty="0">
                          <a:latin typeface="Arial"/>
                          <a:cs typeface="Arial"/>
                        </a:rPr>
                        <a:t>03/24/2025</a:t>
                      </a:r>
                    </a:p>
                  </a:txBody>
                  <a:tcPr/>
                </a:tc>
                <a:tc>
                  <a:txBody>
                    <a:bodyPr/>
                    <a:lstStyle/>
                    <a:p>
                      <a:pPr algn="ctr"/>
                      <a:r>
                        <a:rPr lang="en-US" sz="1200" dirty="0">
                          <a:latin typeface="Arial"/>
                          <a:cs typeface="Arial"/>
                        </a:rPr>
                        <a:t>03/03/2027</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200" b="0" dirty="0"/>
                        <a:t>Currently,  most features and pages have been tested.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200" b="0" dirty="0"/>
                        <a:t>The remaining parts are still in progress.</a:t>
                      </a:r>
                    </a:p>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200" dirty="0">
                        <a:latin typeface="Arial"/>
                        <a:cs typeface="Arial"/>
                      </a:endParaRPr>
                    </a:p>
                  </a:txBody>
                  <a:tcPr/>
                </a:tc>
                <a:extLst>
                  <a:ext uri="{0D108BD9-81ED-4DB2-BD59-A6C34878D82A}">
                    <a16:rowId xmlns:a16="http://schemas.microsoft.com/office/drawing/2014/main" val="3674913302"/>
                  </a:ext>
                </a:extLst>
              </a:tr>
              <a:tr h="850822">
                <a:tc>
                  <a:txBody>
                    <a:bodyPr/>
                    <a:lstStyle/>
                    <a:p>
                      <a:pPr lvl="0">
                        <a:buNone/>
                      </a:pPr>
                      <a:r>
                        <a:rPr lang="en-US" sz="1200" b="0" i="0" u="none" strike="noStrike" noProof="0" dirty="0">
                          <a:solidFill>
                            <a:srgbClr val="000000"/>
                          </a:solidFill>
                          <a:latin typeface="Arial" panose="020B0604020202020204" pitchFamily="34" charset="0"/>
                          <a:cs typeface="Arial" panose="020B0604020202020204" pitchFamily="34" charset="0"/>
                        </a:rPr>
                        <a:t>Complete UAT </a:t>
                      </a:r>
                      <a:endParaRPr lang="en-US" dirty="0">
                        <a:latin typeface="Arial" panose="020B0604020202020204" pitchFamily="34" charset="0"/>
                        <a:cs typeface="Arial" panose="020B0604020202020204" pitchFamily="34" charset="0"/>
                      </a:endParaRPr>
                    </a:p>
                  </a:txBody>
                  <a:tcPr>
                    <a:solidFill>
                      <a:srgbClr val="DCE5EE"/>
                    </a:solidFill>
                  </a:tcPr>
                </a:tc>
                <a:tc>
                  <a:txBody>
                    <a:bodyPr/>
                    <a:lstStyle/>
                    <a:p>
                      <a:pPr algn="ctr"/>
                      <a:r>
                        <a:rPr lang="en-US" sz="1200" dirty="0">
                          <a:latin typeface="Arial" panose="020B0604020202020204" pitchFamily="34" charset="0"/>
                          <a:cs typeface="Arial" panose="020B0604020202020204" pitchFamily="34" charset="0"/>
                        </a:rPr>
                        <a:t>G</a:t>
                      </a:r>
                    </a:p>
                  </a:txBody>
                  <a:tcPr>
                    <a:solidFill>
                      <a:srgbClr val="92D050"/>
                    </a:solidFill>
                  </a:tcPr>
                </a:tc>
                <a:tc>
                  <a:txBody>
                    <a:bodyPr/>
                    <a:lstStyle/>
                    <a:p>
                      <a:pPr algn="ctr"/>
                      <a:r>
                        <a:rPr lang="en-US" sz="1200" dirty="0">
                          <a:latin typeface="Arial"/>
                          <a:cs typeface="Arial"/>
                        </a:rPr>
                        <a:t>0%</a:t>
                      </a:r>
                    </a:p>
                  </a:txBody>
                  <a:tcPr/>
                </a:tc>
                <a:tc>
                  <a:txBody>
                    <a:bodyPr/>
                    <a:lstStyle/>
                    <a:p>
                      <a:pPr algn="ctr"/>
                      <a:r>
                        <a:rPr lang="en-US" sz="1200" dirty="0">
                          <a:latin typeface="Arial"/>
                          <a:cs typeface="Arial"/>
                        </a:rPr>
                        <a:t>08/24/2026</a:t>
                      </a:r>
                    </a:p>
                  </a:txBody>
                  <a:tcPr/>
                </a:tc>
                <a:tc>
                  <a:txBody>
                    <a:bodyPr/>
                    <a:lstStyle/>
                    <a:p>
                      <a:pPr algn="ctr"/>
                      <a:r>
                        <a:rPr lang="en-US" sz="1200" dirty="0">
                          <a:latin typeface="Arial"/>
                          <a:cs typeface="Arial"/>
                        </a:rPr>
                        <a:t>09/25/2026</a:t>
                      </a:r>
                    </a:p>
                  </a:txBody>
                  <a:tcPr/>
                </a:tc>
                <a:tc>
                  <a:txBody>
                    <a:bodyPr/>
                    <a:lstStyle/>
                    <a:p>
                      <a:pPr lvl="0" algn="ctr">
                        <a:buNone/>
                      </a:pPr>
                      <a:endParaRPr lang="en-US" dirty="0">
                        <a:latin typeface="Arial"/>
                        <a:cs typeface="Arial"/>
                      </a:endParaRPr>
                    </a:p>
                  </a:txBody>
                  <a:tcPr/>
                </a:tc>
                <a:extLst>
                  <a:ext uri="{0D108BD9-81ED-4DB2-BD59-A6C34878D82A}">
                    <a16:rowId xmlns:a16="http://schemas.microsoft.com/office/drawing/2014/main" val="2182236913"/>
                  </a:ext>
                </a:extLst>
              </a:tr>
              <a:tr h="330894">
                <a:tc>
                  <a:txBody>
                    <a:bodyPr/>
                    <a:lstStyle/>
                    <a:p>
                      <a:pPr lvl="0">
                        <a:buNone/>
                      </a:pPr>
                      <a:r>
                        <a:rPr lang="en-US" sz="1200" b="0" i="0" u="none" strike="noStrike" noProof="0" dirty="0">
                          <a:solidFill>
                            <a:srgbClr val="000000"/>
                          </a:solidFill>
                          <a:latin typeface="Arial"/>
                          <a:cs typeface="Arial"/>
                        </a:rPr>
                        <a:t>Deployed solution approved</a:t>
                      </a:r>
                    </a:p>
                  </a:txBody>
                  <a:tcPr/>
                </a:tc>
                <a:tc>
                  <a:txBody>
                    <a:bodyPr/>
                    <a:lstStyle/>
                    <a:p>
                      <a:pPr lvl="0" algn="ctr">
                        <a:buNone/>
                      </a:pPr>
                      <a:r>
                        <a:rPr lang="en-US" sz="1200" dirty="0">
                          <a:latin typeface="Arial"/>
                          <a:cs typeface="Arial"/>
                        </a:rPr>
                        <a:t>G</a:t>
                      </a:r>
                    </a:p>
                  </a:txBody>
                  <a:tcPr>
                    <a:solidFill>
                      <a:srgbClr val="92D050"/>
                    </a:solidFill>
                  </a:tcPr>
                </a:tc>
                <a:tc>
                  <a:txBody>
                    <a:bodyPr/>
                    <a:lstStyle/>
                    <a:p>
                      <a:pPr lvl="0" algn="ctr">
                        <a:buNone/>
                      </a:pPr>
                      <a:r>
                        <a:rPr lang="en-US" sz="1200" dirty="0">
                          <a:latin typeface="Arial"/>
                          <a:cs typeface="Arial"/>
                        </a:rPr>
                        <a:t>0%</a:t>
                      </a:r>
                    </a:p>
                  </a:txBody>
                  <a:tcPr/>
                </a:tc>
                <a:tc>
                  <a:txBody>
                    <a:bodyPr/>
                    <a:lstStyle/>
                    <a:p>
                      <a:pPr lvl="0" algn="ctr">
                        <a:buNone/>
                      </a:pPr>
                      <a:r>
                        <a:rPr lang="en-US" sz="1200" dirty="0">
                          <a:latin typeface="Arial"/>
                          <a:cs typeface="Arial"/>
                        </a:rPr>
                        <a:t>05/05/2027</a:t>
                      </a:r>
                    </a:p>
                  </a:txBody>
                  <a:tcPr/>
                </a:tc>
                <a:tc>
                  <a:txBody>
                    <a:bodyPr/>
                    <a:lstStyle/>
                    <a:p>
                      <a:pPr lvl="0" algn="ctr">
                        <a:buNone/>
                      </a:pPr>
                      <a:r>
                        <a:rPr lang="en-US" sz="1200" dirty="0">
                          <a:latin typeface="Arial"/>
                          <a:cs typeface="Arial"/>
                        </a:rPr>
                        <a:t>05/05/2027</a:t>
                      </a:r>
                    </a:p>
                  </a:txBody>
                  <a:tcPr/>
                </a:tc>
                <a:tc>
                  <a:txBody>
                    <a:bodyPr/>
                    <a:lstStyle/>
                    <a:p>
                      <a:pPr lvl="0" algn="ctr">
                        <a:buNone/>
                      </a:pPr>
                      <a:endParaRPr lang="en-US" sz="120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214614111"/>
                  </a:ext>
                </a:extLst>
              </a:tr>
              <a:tr h="330894">
                <a:tc>
                  <a:txBody>
                    <a:bodyPr/>
                    <a:lstStyle/>
                    <a:p>
                      <a:pPr lvl="0">
                        <a:buNone/>
                      </a:pPr>
                      <a:r>
                        <a:rPr lang="en-US" sz="1200" b="0" i="0" u="none" strike="noStrike" noProof="0" dirty="0">
                          <a:solidFill>
                            <a:srgbClr val="000000"/>
                          </a:solidFill>
                          <a:latin typeface="Arial"/>
                          <a:cs typeface="Arial"/>
                        </a:rPr>
                        <a:t>Complete deploy project</a:t>
                      </a:r>
                      <a:endParaRPr lang="en-US" dirty="0">
                        <a:latin typeface="Arial"/>
                        <a:cs typeface="Arial"/>
                      </a:endParaRPr>
                    </a:p>
                  </a:txBody>
                  <a:tcPr/>
                </a:tc>
                <a:tc>
                  <a:txBody>
                    <a:bodyPr/>
                    <a:lstStyle/>
                    <a:p>
                      <a:pPr lvl="0" algn="ctr">
                        <a:buNone/>
                      </a:pPr>
                      <a:r>
                        <a:rPr lang="en-US" sz="1200" dirty="0">
                          <a:latin typeface="Arial"/>
                          <a:cs typeface="Arial"/>
                        </a:rPr>
                        <a:t>G</a:t>
                      </a:r>
                    </a:p>
                  </a:txBody>
                  <a:tcPr>
                    <a:solidFill>
                      <a:srgbClr val="92D050"/>
                    </a:solidFill>
                  </a:tcPr>
                </a:tc>
                <a:tc>
                  <a:txBody>
                    <a:bodyPr/>
                    <a:lstStyle/>
                    <a:p>
                      <a:pPr lvl="0" algn="ctr">
                        <a:buNone/>
                      </a:pPr>
                      <a:r>
                        <a:rPr lang="en-US" sz="1200" dirty="0">
                          <a:latin typeface="Arial"/>
                          <a:cs typeface="Arial"/>
                        </a:rPr>
                        <a:t>0%</a:t>
                      </a:r>
                    </a:p>
                  </a:txBody>
                  <a:tcPr/>
                </a:tc>
                <a:tc>
                  <a:txBody>
                    <a:bodyPr/>
                    <a:lstStyle/>
                    <a:p>
                      <a:pPr lvl="0" algn="ctr">
                        <a:buNone/>
                      </a:pPr>
                      <a:r>
                        <a:rPr lang="en-US" sz="1200" dirty="0">
                          <a:latin typeface="Arial"/>
                          <a:cs typeface="Arial"/>
                        </a:rPr>
                        <a:t>05/07/2027</a:t>
                      </a:r>
                    </a:p>
                  </a:txBody>
                  <a:tcPr/>
                </a:tc>
                <a:tc>
                  <a:txBody>
                    <a:bodyPr/>
                    <a:lstStyle/>
                    <a:p>
                      <a:pPr lvl="0" algn="ctr">
                        <a:buNone/>
                      </a:pPr>
                      <a:r>
                        <a:rPr lang="en-US" sz="1200" dirty="0">
                          <a:latin typeface="Arial"/>
                          <a:cs typeface="Arial"/>
                        </a:rPr>
                        <a:t>05/11/2027</a:t>
                      </a:r>
                    </a:p>
                  </a:txBody>
                  <a:tcPr/>
                </a:tc>
                <a:tc>
                  <a:txBody>
                    <a:bodyPr/>
                    <a:lstStyle/>
                    <a:p>
                      <a:pPr lvl="0" algn="ctr">
                        <a:buNone/>
                      </a:pPr>
                      <a:endParaRPr lang="en-US" sz="12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424814817"/>
                  </a:ext>
                </a:extLst>
              </a:tr>
            </a:tbl>
          </a:graphicData>
        </a:graphic>
      </p:graphicFrame>
    </p:spTree>
    <p:extLst>
      <p:ext uri="{BB962C8B-B14F-4D97-AF65-F5344CB8AC3E}">
        <p14:creationId xmlns:p14="http://schemas.microsoft.com/office/powerpoint/2010/main" val="10034233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1AB635-1B33-77BB-BA9E-54F136EBA23D}"/>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DED51175-8D45-2090-6091-1336391AFA5A}"/>
              </a:ext>
            </a:extLst>
          </p:cNvPr>
          <p:cNvSpPr txBox="1"/>
          <p:nvPr/>
        </p:nvSpPr>
        <p:spPr>
          <a:xfrm>
            <a:off x="369106" y="677261"/>
            <a:ext cx="10681200" cy="144655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400" dirty="0">
                <a:solidFill>
                  <a:srgbClr val="595959"/>
                </a:solidFill>
                <a:latin typeface="Arial"/>
                <a:ea typeface="ＭＳ Ｐゴシック"/>
                <a:cs typeface="Arial"/>
              </a:rPr>
              <a:t>Project Key Risk</a:t>
            </a:r>
            <a:r>
              <a:rPr lang="en-US" altLang="zh-CN" sz="4400" dirty="0">
                <a:solidFill>
                  <a:srgbClr val="595959"/>
                </a:solidFill>
                <a:latin typeface="Arial"/>
                <a:ea typeface="ＭＳ Ｐゴシック"/>
                <a:cs typeface="Arial"/>
              </a:rPr>
              <a:t>s-updated</a:t>
            </a:r>
          </a:p>
          <a:p>
            <a:endParaRPr lang="en-US" sz="4400" dirty="0">
              <a:latin typeface="Arial"/>
              <a:ea typeface="ＭＳ Ｐゴシック"/>
              <a:cs typeface="Arial"/>
            </a:endParaRPr>
          </a:p>
        </p:txBody>
      </p:sp>
      <p:graphicFrame>
        <p:nvGraphicFramePr>
          <p:cNvPr id="2" name="Content Placeholder 3">
            <a:extLst>
              <a:ext uri="{FF2B5EF4-FFF2-40B4-BE49-F238E27FC236}">
                <a16:creationId xmlns:a16="http://schemas.microsoft.com/office/drawing/2014/main" id="{FE2F9357-4A81-650B-8110-CD39E7BD2602}"/>
              </a:ext>
            </a:extLst>
          </p:cNvPr>
          <p:cNvGraphicFramePr>
            <a:graphicFrameLocks/>
          </p:cNvGraphicFramePr>
          <p:nvPr>
            <p:extLst>
              <p:ext uri="{D42A27DB-BD31-4B8C-83A1-F6EECF244321}">
                <p14:modId xmlns:p14="http://schemas.microsoft.com/office/powerpoint/2010/main" val="3850453589"/>
              </p:ext>
            </p:extLst>
          </p:nvPr>
        </p:nvGraphicFramePr>
        <p:xfrm>
          <a:off x="505344" y="1599937"/>
          <a:ext cx="11053295" cy="5289070"/>
        </p:xfrm>
        <a:graphic>
          <a:graphicData uri="http://schemas.openxmlformats.org/drawingml/2006/table">
            <a:tbl>
              <a:tblPr firstRow="1" bandRow="1">
                <a:tableStyleId>{5C22544A-7EE6-4342-B048-85BDC9FD1C3A}</a:tableStyleId>
              </a:tblPr>
              <a:tblGrid>
                <a:gridCol w="493032">
                  <a:extLst>
                    <a:ext uri="{9D8B030D-6E8A-4147-A177-3AD203B41FA5}">
                      <a16:colId xmlns:a16="http://schemas.microsoft.com/office/drawing/2014/main" val="20000"/>
                    </a:ext>
                  </a:extLst>
                </a:gridCol>
                <a:gridCol w="2372831">
                  <a:extLst>
                    <a:ext uri="{9D8B030D-6E8A-4147-A177-3AD203B41FA5}">
                      <a16:colId xmlns:a16="http://schemas.microsoft.com/office/drawing/2014/main" val="20001"/>
                    </a:ext>
                  </a:extLst>
                </a:gridCol>
                <a:gridCol w="2948082">
                  <a:extLst>
                    <a:ext uri="{9D8B030D-6E8A-4147-A177-3AD203B41FA5}">
                      <a16:colId xmlns:a16="http://schemas.microsoft.com/office/drawing/2014/main" val="20002"/>
                    </a:ext>
                  </a:extLst>
                </a:gridCol>
                <a:gridCol w="1792617">
                  <a:extLst>
                    <a:ext uri="{9D8B030D-6E8A-4147-A177-3AD203B41FA5}">
                      <a16:colId xmlns:a16="http://schemas.microsoft.com/office/drawing/2014/main" val="2710428132"/>
                    </a:ext>
                  </a:extLst>
                </a:gridCol>
                <a:gridCol w="895165">
                  <a:extLst>
                    <a:ext uri="{9D8B030D-6E8A-4147-A177-3AD203B41FA5}">
                      <a16:colId xmlns:a16="http://schemas.microsoft.com/office/drawing/2014/main" val="20003"/>
                    </a:ext>
                  </a:extLst>
                </a:gridCol>
                <a:gridCol w="983673">
                  <a:extLst>
                    <a:ext uri="{9D8B030D-6E8A-4147-A177-3AD203B41FA5}">
                      <a16:colId xmlns:a16="http://schemas.microsoft.com/office/drawing/2014/main" val="20004"/>
                    </a:ext>
                  </a:extLst>
                </a:gridCol>
                <a:gridCol w="1567895">
                  <a:extLst>
                    <a:ext uri="{9D8B030D-6E8A-4147-A177-3AD203B41FA5}">
                      <a16:colId xmlns:a16="http://schemas.microsoft.com/office/drawing/2014/main" val="20005"/>
                    </a:ext>
                  </a:extLst>
                </a:gridCol>
              </a:tblGrid>
              <a:tr h="351310">
                <a:tc>
                  <a:txBody>
                    <a:bodyPr/>
                    <a:lstStyle/>
                    <a:p>
                      <a:r>
                        <a:rPr lang="en-US" sz="1200" b="0"/>
                        <a:t>#</a:t>
                      </a:r>
                      <a:endParaRPr lang="en-US" sz="1200" b="0" dirty="0">
                        <a:latin typeface="+mn-lt"/>
                      </a:endParaRPr>
                    </a:p>
                  </a:txBody>
                  <a:tcPr>
                    <a:solidFill>
                      <a:srgbClr val="002060"/>
                    </a:solidFill>
                  </a:tcPr>
                </a:tc>
                <a:tc>
                  <a:txBody>
                    <a:bodyPr/>
                    <a:lstStyle/>
                    <a:p>
                      <a:r>
                        <a:rPr lang="en-US" sz="1200" b="0"/>
                        <a:t>Risk </a:t>
                      </a:r>
                      <a:endParaRPr lang="en-US" sz="1200" b="0" dirty="0">
                        <a:latin typeface="+mn-lt"/>
                      </a:endParaRPr>
                    </a:p>
                  </a:txBody>
                  <a:tcPr>
                    <a:solidFill>
                      <a:srgbClr val="002060"/>
                    </a:solidFill>
                  </a:tcPr>
                </a:tc>
                <a:tc>
                  <a:txBody>
                    <a:bodyPr/>
                    <a:lstStyle/>
                    <a:p>
                      <a:r>
                        <a:rPr lang="en-US" sz="1200" b="0" dirty="0"/>
                        <a:t>Mitigation </a:t>
                      </a:r>
                      <a:endParaRPr lang="en-US" sz="1200" b="0" dirty="0">
                        <a:latin typeface="+mn-lt"/>
                      </a:endParaRPr>
                    </a:p>
                  </a:txBody>
                  <a:tcPr>
                    <a:solidFill>
                      <a:srgbClr val="002060"/>
                    </a:solidFill>
                  </a:tcPr>
                </a:tc>
                <a:tc>
                  <a:txBody>
                    <a:bodyPr/>
                    <a:lstStyle/>
                    <a:p>
                      <a:r>
                        <a:rPr lang="en-US" sz="1200" b="0" dirty="0"/>
                        <a:t>Contingency</a:t>
                      </a:r>
                      <a:endParaRPr lang="en-US" sz="1200" b="0" dirty="0">
                        <a:latin typeface="+mn-lt"/>
                      </a:endParaRPr>
                    </a:p>
                  </a:txBody>
                  <a:tcPr>
                    <a:solidFill>
                      <a:srgbClr val="002060"/>
                    </a:solidFill>
                  </a:tcPr>
                </a:tc>
                <a:tc>
                  <a:txBody>
                    <a:bodyPr/>
                    <a:lstStyle/>
                    <a:p>
                      <a:r>
                        <a:rPr lang="en-US" sz="1200" b="0" dirty="0"/>
                        <a:t>Owner</a:t>
                      </a:r>
                      <a:endParaRPr lang="en-US" sz="1200" b="0" dirty="0">
                        <a:latin typeface="+mn-lt"/>
                      </a:endParaRPr>
                    </a:p>
                  </a:txBody>
                  <a:tcPr>
                    <a:solidFill>
                      <a:srgbClr val="002060"/>
                    </a:solidFill>
                  </a:tcPr>
                </a:tc>
                <a:tc>
                  <a:txBody>
                    <a:bodyPr/>
                    <a:lstStyle/>
                    <a:p>
                      <a:r>
                        <a:rPr lang="en-US" sz="1200" b="0" dirty="0"/>
                        <a:t>Due Date</a:t>
                      </a:r>
                      <a:endParaRPr lang="en-US" sz="1200" b="0" dirty="0">
                        <a:latin typeface="+mn-lt"/>
                      </a:endParaRPr>
                    </a:p>
                  </a:txBody>
                  <a:tcPr>
                    <a:solidFill>
                      <a:srgbClr val="002060"/>
                    </a:solidFill>
                  </a:tcPr>
                </a:tc>
                <a:tc>
                  <a:txBody>
                    <a:bodyPr/>
                    <a:lstStyle/>
                    <a:p>
                      <a:r>
                        <a:rPr lang="en-US" sz="1200" b="0" dirty="0"/>
                        <a:t>Comments</a:t>
                      </a:r>
                      <a:endParaRPr lang="en-US" sz="1200" b="0" dirty="0">
                        <a:latin typeface="+mn-lt"/>
                      </a:endParaRPr>
                    </a:p>
                  </a:txBody>
                  <a:tcPr>
                    <a:solidFill>
                      <a:srgbClr val="002060"/>
                    </a:solidFill>
                  </a:tcPr>
                </a:tc>
                <a:extLst>
                  <a:ext uri="{0D108BD9-81ED-4DB2-BD59-A6C34878D82A}">
                    <a16:rowId xmlns:a16="http://schemas.microsoft.com/office/drawing/2014/main" val="10000"/>
                  </a:ext>
                </a:extLst>
              </a:tr>
              <a:tr h="1672494">
                <a:tc>
                  <a:txBody>
                    <a:bodyPr/>
                    <a:lstStyle/>
                    <a:p>
                      <a:endParaRPr lang="en-US" sz="1200" b="0"/>
                    </a:p>
                    <a:p>
                      <a:pPr lvl="0">
                        <a:buNone/>
                      </a:pPr>
                      <a:r>
                        <a:rPr lang="en-US" sz="1200" b="1"/>
                        <a:t>7</a:t>
                      </a:r>
                      <a:endParaRPr lang="en-US" sz="1200" b="1" dirty="0">
                        <a:latin typeface="+mn-lt"/>
                      </a:endParaRPr>
                    </a:p>
                  </a:txBody>
                  <a:tcPr/>
                </a:tc>
                <a:tc>
                  <a:txBody>
                    <a:bodyPr/>
                    <a:lstStyle/>
                    <a:p>
                      <a:r>
                        <a:rPr lang="en-US" sz="1200" dirty="0"/>
                        <a:t>Multiple critical Front-End Testing tasks are assigned to only Tester2 and Tester3. If either tester faces unexpected issues (such as illness, personal emergencies, or task backlog), it could cause significant testing delays, impacting the Integration Testing timeline and project delivery milestones.</a:t>
                      </a:r>
                    </a:p>
                  </a:txBody>
                  <a:tcPr anchor="ctr"/>
                </a:tc>
                <a:tc>
                  <a:txBody>
                    <a:bodyPr/>
                    <a:lstStyle/>
                    <a:p>
                      <a:pPr lvl="0" algn="l">
                        <a:lnSpc>
                          <a:spcPct val="100000"/>
                        </a:lnSpc>
                        <a:spcBef>
                          <a:spcPts val="0"/>
                        </a:spcBef>
                        <a:spcAft>
                          <a:spcPts val="0"/>
                        </a:spcAft>
                        <a:buNone/>
                      </a:pPr>
                      <a:r>
                        <a:rPr lang="en-US" altLang="zh-CN" sz="1200" dirty="0"/>
                        <a:t>(1) Reassign less critical tasks to available testers (e.g., Tester4, Tester5) to reduce Tester2 and Tester3's workload.</a:t>
                      </a:r>
                      <a:br>
                        <a:rPr lang="en-US" altLang="zh-CN" sz="1200" dirty="0"/>
                      </a:br>
                      <a:r>
                        <a:rPr lang="en-US" altLang="zh-CN" sz="1200" dirty="0"/>
                        <a:t>(2) Closely monitor daily testing progress via stand-up meetings, and perform early detection of bottlenecks.</a:t>
                      </a:r>
                      <a:endParaRPr lang="en-US" sz="1200" b="0" dirty="0">
                        <a:latin typeface="+mn-lt"/>
                      </a:endParaRPr>
                    </a:p>
                  </a:txBody>
                  <a:tcPr/>
                </a:tc>
                <a:tc>
                  <a:txBody>
                    <a:bodyPr/>
                    <a:lstStyle/>
                    <a:p>
                      <a:pPr marL="0" lvl="0" indent="0" algn="l">
                        <a:lnSpc>
                          <a:spcPct val="100000"/>
                        </a:lnSpc>
                        <a:spcBef>
                          <a:spcPts val="0"/>
                        </a:spcBef>
                        <a:spcAft>
                          <a:spcPts val="0"/>
                        </a:spcAft>
                        <a:buNone/>
                      </a:pPr>
                      <a:r>
                        <a:rPr lang="en-US" altLang="zh-CN" sz="1200" dirty="0"/>
                        <a:t>(1) Maintain a standby list of trained backup testers who can immediately take over specific testing modules if needed.</a:t>
                      </a:r>
                      <a:br>
                        <a:rPr lang="en-US" altLang="zh-CN" sz="1200" dirty="0"/>
                      </a:br>
                      <a:r>
                        <a:rPr lang="en-US" altLang="zh-CN" sz="1200" dirty="0"/>
                        <a:t>(2) Implement a priority-based testing plan to ensure the most critical modules are completed first if delays occur.</a:t>
                      </a:r>
                      <a:endParaRPr lang="en-US" sz="1200" b="0" dirty="0">
                        <a:latin typeface="+mn-lt"/>
                      </a:endParaRPr>
                    </a:p>
                  </a:txBody>
                  <a:tcPr/>
                </a:tc>
                <a:tc>
                  <a:txBody>
                    <a:bodyPr/>
                    <a:lstStyle/>
                    <a:p>
                      <a:pPr marL="0" lvl="0" indent="0">
                        <a:buNone/>
                      </a:pPr>
                      <a:r>
                        <a:rPr lang="en-US" altLang="zh-CN" sz="1200" b="0" dirty="0" err="1"/>
                        <a:t>Kailong</a:t>
                      </a:r>
                      <a:r>
                        <a:rPr lang="en-US" altLang="zh-CN" sz="1200" b="0" dirty="0"/>
                        <a:t> duan</a:t>
                      </a:r>
                    </a:p>
                  </a:txBody>
                  <a:tcPr/>
                </a:tc>
                <a:tc>
                  <a:txBody>
                    <a:bodyPr/>
                    <a:lstStyle/>
                    <a:p>
                      <a:r>
                        <a:rPr lang="en-US" altLang="zh-CN" sz="1200" b="0" u="none" strike="noStrike" noProof="0" dirty="0"/>
                        <a:t> </a:t>
                      </a:r>
                      <a:r>
                        <a:rPr lang="en-US" altLang="zh-CN" sz="1200" dirty="0"/>
                        <a:t>August 31st</a:t>
                      </a:r>
                    </a:p>
                    <a:p>
                      <a:endParaRPr lang="en-US" altLang="zh-CN" sz="1200" dirty="0"/>
                    </a:p>
                  </a:txBody>
                  <a:tcPr/>
                </a:tc>
                <a:tc>
                  <a:txBody>
                    <a:bodyPr/>
                    <a:lstStyle/>
                    <a:p>
                      <a:r>
                        <a:rPr lang="en-US" altLang="zh-CN" sz="1200" dirty="0"/>
                        <a:t>This risk affects multiple modules simultaneously and could cascade into broader project delays.</a:t>
                      </a:r>
                      <a:endParaRPr lang="en-US" sz="1200" b="0" dirty="0">
                        <a:latin typeface="+mn-lt"/>
                      </a:endParaRPr>
                    </a:p>
                  </a:txBody>
                  <a:tcPr/>
                </a:tc>
                <a:extLst>
                  <a:ext uri="{0D108BD9-81ED-4DB2-BD59-A6C34878D82A}">
                    <a16:rowId xmlns:a16="http://schemas.microsoft.com/office/drawing/2014/main" val="10001"/>
                  </a:ext>
                </a:extLst>
              </a:tr>
              <a:tr h="1715760">
                <a:tc>
                  <a:txBody>
                    <a:bodyPr/>
                    <a:lstStyle/>
                    <a:p>
                      <a:endParaRPr lang="en-US" sz="1200" b="0" dirty="0"/>
                    </a:p>
                    <a:p>
                      <a:pPr lvl="0">
                        <a:buNone/>
                      </a:pPr>
                      <a:r>
                        <a:rPr lang="en-US" sz="1200" b="1" dirty="0"/>
                        <a:t>8</a:t>
                      </a:r>
                      <a:endParaRPr lang="en-US" sz="1200" b="1" dirty="0">
                        <a:latin typeface="+mn-lt"/>
                      </a:endParaRPr>
                    </a:p>
                  </a:txBody>
                  <a:tcPr/>
                </a:tc>
                <a:tc>
                  <a:txBody>
                    <a:bodyPr/>
                    <a:lstStyle/>
                    <a:p>
                      <a:r>
                        <a:rPr lang="en-US" sz="1200" dirty="0"/>
                        <a:t>The User Management System (User Authentication API and Login/Register API) development is solely assigned to back-end-dev2 with very tight timelines (7 days each). If back-end-dev2 encounters technical challenges, unexpected leave, or delivery delays, it could block critical user login and registration functionalities, severely impacting system integration and downstream testing schedules.</a:t>
                      </a:r>
                    </a:p>
                  </a:txBody>
                  <a:tcPr anchor="ctr"/>
                </a:tc>
                <a:tc>
                  <a:txBody>
                    <a:bodyPr/>
                    <a:lstStyle/>
                    <a:p>
                      <a:pPr marL="0" lvl="0" indent="0" algn="l">
                        <a:lnSpc>
                          <a:spcPct val="100000"/>
                        </a:lnSpc>
                        <a:spcBef>
                          <a:spcPts val="0"/>
                        </a:spcBef>
                        <a:spcAft>
                          <a:spcPts val="0"/>
                        </a:spcAft>
                        <a:buNone/>
                      </a:pPr>
                      <a:r>
                        <a:rPr lang="en-US" altLang="zh-CN" sz="1200" dirty="0"/>
                        <a:t>(1) Assign a secondary developer (e.g., back-end-dev3) to shadow and support back-end-dev2 during development.</a:t>
                      </a:r>
                      <a:br>
                        <a:rPr lang="en-US" altLang="zh-CN" sz="1200" dirty="0"/>
                      </a:br>
                      <a:r>
                        <a:rPr lang="en-US" altLang="zh-CN" sz="1200" dirty="0"/>
                        <a:t>(2) Conduct early code reviews (after 2-3 days of development) to detect potential issues sooner rather than later.</a:t>
                      </a:r>
                      <a:endParaRPr lang="en-US" sz="1200" b="0" dirty="0">
                        <a:latin typeface="+mn-lt"/>
                      </a:endParaRPr>
                    </a:p>
                  </a:txBody>
                  <a:tcPr/>
                </a:tc>
                <a:tc>
                  <a:txBody>
                    <a:bodyPr/>
                    <a:lstStyle/>
                    <a:p>
                      <a:pPr marL="0" lvl="0" indent="0">
                        <a:buNone/>
                      </a:pPr>
                      <a:r>
                        <a:rPr lang="en-US" sz="1200" b="0" dirty="0"/>
                        <a:t>.</a:t>
                      </a:r>
                      <a:r>
                        <a:rPr lang="en-US" altLang="zh-CN" sz="1200" dirty="0"/>
                        <a:t> (1) In case of developer unavailability, reassign a trained backup developer immediately to continue work based on latest commit/codebase.</a:t>
                      </a:r>
                      <a:br>
                        <a:rPr lang="en-US" altLang="zh-CN" sz="1200" dirty="0"/>
                      </a:br>
                      <a:r>
                        <a:rPr lang="en-US" altLang="zh-CN" sz="1200" dirty="0"/>
                        <a:t>(2) Prioritize minimal viable functionality (basic login, basic registration) to unblock integration even if full features are delayed.</a:t>
                      </a:r>
                      <a:endParaRPr lang="en-US" sz="1200" b="0" dirty="0">
                        <a:latin typeface="+mn-lt"/>
                      </a:endParaRPr>
                    </a:p>
                  </a:txBody>
                  <a:tcPr/>
                </a:tc>
                <a:tc>
                  <a:txBody>
                    <a:bodyPr/>
                    <a:lstStyle/>
                    <a:p>
                      <a:pPr marL="0" lvl="0" indent="0">
                        <a:buNone/>
                      </a:pPr>
                      <a:r>
                        <a:rPr lang="en-US" altLang="zh-CN" sz="1200" b="0" dirty="0" err="1"/>
                        <a:t>Kailong</a:t>
                      </a:r>
                      <a:r>
                        <a:rPr lang="en-US" altLang="zh-CN" sz="1200" b="0" dirty="0"/>
                        <a:t> duan</a:t>
                      </a:r>
                    </a:p>
                  </a:txBody>
                  <a:tcPr/>
                </a:tc>
                <a:tc>
                  <a:txBody>
                    <a:bodyPr/>
                    <a:lstStyle/>
                    <a:p>
                      <a:r>
                        <a:rPr lang="en-US" altLang="zh-CN" sz="1200" dirty="0"/>
                        <a:t>August 10th</a:t>
                      </a:r>
                    </a:p>
                  </a:txBody>
                  <a:tcPr/>
                </a:tc>
                <a:tc>
                  <a:txBody>
                    <a:bodyPr/>
                    <a:lstStyle/>
                    <a:p>
                      <a:pPr marL="0" algn="l" defTabSz="914400" rtl="0" eaLnBrk="1" latinLnBrk="0" hangingPunct="1"/>
                      <a:r>
                        <a:rPr lang="en-US" sz="1200" kern="1200" dirty="0">
                          <a:solidFill>
                            <a:schemeClr val="dk1"/>
                          </a:solidFill>
                          <a:latin typeface="+mn-lt"/>
                          <a:ea typeface="+mn-ea"/>
                          <a:cs typeface="+mn-cs"/>
                        </a:rPr>
                        <a:t>This risk is critical as user authentication and registration are foundational functionalities for all system modules.</a:t>
                      </a:r>
                    </a:p>
                  </a:txBody>
                  <a:tcPr anchor="ctr"/>
                </a:tc>
                <a:extLst>
                  <a:ext uri="{0D108BD9-81ED-4DB2-BD59-A6C34878D82A}">
                    <a16:rowId xmlns:a16="http://schemas.microsoft.com/office/drawing/2014/main" val="1838587720"/>
                  </a:ext>
                </a:extLst>
              </a:tr>
            </a:tbl>
          </a:graphicData>
        </a:graphic>
      </p:graphicFrame>
    </p:spTree>
    <p:extLst>
      <p:ext uri="{BB962C8B-B14F-4D97-AF65-F5344CB8AC3E}">
        <p14:creationId xmlns:p14="http://schemas.microsoft.com/office/powerpoint/2010/main" val="4156206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09">
          <a:extLst>
            <a:ext uri="{FF2B5EF4-FFF2-40B4-BE49-F238E27FC236}">
              <a16:creationId xmlns:a16="http://schemas.microsoft.com/office/drawing/2014/main" id="{4781008E-028B-9E02-151E-CA9960C650DC}"/>
            </a:ext>
          </a:extLst>
        </p:cNvPr>
        <p:cNvGrpSpPr/>
        <p:nvPr/>
      </p:nvGrpSpPr>
      <p:grpSpPr>
        <a:xfrm>
          <a:off x="0" y="0"/>
          <a:ext cx="0" cy="0"/>
          <a:chOff x="0" y="0"/>
          <a:chExt cx="0" cy="0"/>
        </a:xfrm>
      </p:grpSpPr>
      <p:sp>
        <p:nvSpPr>
          <p:cNvPr id="310" name="Google Shape;310;p8">
            <a:extLst>
              <a:ext uri="{FF2B5EF4-FFF2-40B4-BE49-F238E27FC236}">
                <a16:creationId xmlns:a16="http://schemas.microsoft.com/office/drawing/2014/main" id="{34891CAD-9C5B-0A62-092B-DC24236C9B11}"/>
              </a:ext>
            </a:extLst>
          </p:cNvPr>
          <p:cNvSpPr txBox="1">
            <a:spLocks noGrp="1"/>
          </p:cNvSpPr>
          <p:nvPr>
            <p:ph type="title"/>
          </p:nvPr>
        </p:nvSpPr>
        <p:spPr>
          <a:xfrm>
            <a:off x="524933" y="239713"/>
            <a:ext cx="9992784" cy="1085850"/>
          </a:xfrm>
          <a:prstGeom prst="rect">
            <a:avLst/>
          </a:prstGeom>
          <a:noFill/>
          <a:ln>
            <a:noFill/>
          </a:ln>
        </p:spPr>
        <p:txBody>
          <a:bodyPr spcFirstLastPara="1" wrap="square" lIns="72000" tIns="0" rIns="72000" bIns="0" anchor="ctr" anchorCtr="0">
            <a:noAutofit/>
          </a:bodyPr>
          <a:lstStyle/>
          <a:p>
            <a:pPr marL="0" lvl="0" indent="0" algn="l" rtl="0">
              <a:lnSpc>
                <a:spcPct val="75000"/>
              </a:lnSpc>
              <a:spcBef>
                <a:spcPts val="0"/>
              </a:spcBef>
              <a:spcAft>
                <a:spcPts val="0"/>
              </a:spcAft>
              <a:buNone/>
            </a:pPr>
            <a:r>
              <a:rPr lang="en-US" dirty="0">
                <a:solidFill>
                  <a:srgbClr val="595959"/>
                </a:solidFill>
              </a:rPr>
              <a:t>Project Key Actions-updated</a:t>
            </a:r>
            <a:endParaRPr dirty="0"/>
          </a:p>
        </p:txBody>
      </p:sp>
      <p:graphicFrame>
        <p:nvGraphicFramePr>
          <p:cNvPr id="311" name="Google Shape;311;p8">
            <a:extLst>
              <a:ext uri="{FF2B5EF4-FFF2-40B4-BE49-F238E27FC236}">
                <a16:creationId xmlns:a16="http://schemas.microsoft.com/office/drawing/2014/main" id="{EA3C1E97-CECC-8BBF-DBC5-39A20E8D5515}"/>
              </a:ext>
            </a:extLst>
          </p:cNvPr>
          <p:cNvGraphicFramePr/>
          <p:nvPr>
            <p:extLst>
              <p:ext uri="{D42A27DB-BD31-4B8C-83A1-F6EECF244321}">
                <p14:modId xmlns:p14="http://schemas.microsoft.com/office/powerpoint/2010/main" val="2989333929"/>
              </p:ext>
            </p:extLst>
          </p:nvPr>
        </p:nvGraphicFramePr>
        <p:xfrm>
          <a:off x="231687" y="1325573"/>
          <a:ext cx="11280725" cy="5161712"/>
        </p:xfrm>
        <a:graphic>
          <a:graphicData uri="http://schemas.openxmlformats.org/drawingml/2006/table">
            <a:tbl>
              <a:tblPr firstRow="1" bandRow="1">
                <a:tableStyleId>{5C22544A-7EE6-4342-B048-85BDC9FD1C3A}</a:tableStyleId>
              </a:tblPr>
              <a:tblGrid>
                <a:gridCol w="382900">
                  <a:extLst>
                    <a:ext uri="{9D8B030D-6E8A-4147-A177-3AD203B41FA5}">
                      <a16:colId xmlns:a16="http://schemas.microsoft.com/office/drawing/2014/main" val="20000"/>
                    </a:ext>
                  </a:extLst>
                </a:gridCol>
                <a:gridCol w="3208525">
                  <a:extLst>
                    <a:ext uri="{9D8B030D-6E8A-4147-A177-3AD203B41FA5}">
                      <a16:colId xmlns:a16="http://schemas.microsoft.com/office/drawing/2014/main" val="20001"/>
                    </a:ext>
                  </a:extLst>
                </a:gridCol>
                <a:gridCol w="1100150">
                  <a:extLst>
                    <a:ext uri="{9D8B030D-6E8A-4147-A177-3AD203B41FA5}">
                      <a16:colId xmlns:a16="http://schemas.microsoft.com/office/drawing/2014/main" val="20002"/>
                    </a:ext>
                  </a:extLst>
                </a:gridCol>
                <a:gridCol w="787075">
                  <a:extLst>
                    <a:ext uri="{9D8B030D-6E8A-4147-A177-3AD203B41FA5}">
                      <a16:colId xmlns:a16="http://schemas.microsoft.com/office/drawing/2014/main" val="20003"/>
                    </a:ext>
                  </a:extLst>
                </a:gridCol>
                <a:gridCol w="938425">
                  <a:extLst>
                    <a:ext uri="{9D8B030D-6E8A-4147-A177-3AD203B41FA5}">
                      <a16:colId xmlns:a16="http://schemas.microsoft.com/office/drawing/2014/main" val="20004"/>
                    </a:ext>
                  </a:extLst>
                </a:gridCol>
                <a:gridCol w="877875">
                  <a:extLst>
                    <a:ext uri="{9D8B030D-6E8A-4147-A177-3AD203B41FA5}">
                      <a16:colId xmlns:a16="http://schemas.microsoft.com/office/drawing/2014/main" val="20005"/>
                    </a:ext>
                  </a:extLst>
                </a:gridCol>
                <a:gridCol w="908150">
                  <a:extLst>
                    <a:ext uri="{9D8B030D-6E8A-4147-A177-3AD203B41FA5}">
                      <a16:colId xmlns:a16="http://schemas.microsoft.com/office/drawing/2014/main" val="20006"/>
                    </a:ext>
                  </a:extLst>
                </a:gridCol>
                <a:gridCol w="3077625">
                  <a:extLst>
                    <a:ext uri="{9D8B030D-6E8A-4147-A177-3AD203B41FA5}">
                      <a16:colId xmlns:a16="http://schemas.microsoft.com/office/drawing/2014/main" val="20007"/>
                    </a:ext>
                  </a:extLst>
                </a:gridCol>
              </a:tblGrid>
              <a:tr h="568541">
                <a:tc>
                  <a:txBody>
                    <a:bodyPr/>
                    <a:lstStyle/>
                    <a:p>
                      <a:pPr marL="0" marR="0" lvl="0" indent="0" algn="l" rtl="0">
                        <a:spcBef>
                          <a:spcPts val="0"/>
                        </a:spcBef>
                        <a:spcAft>
                          <a:spcPts val="0"/>
                        </a:spcAft>
                        <a:buNone/>
                      </a:pPr>
                      <a:r>
                        <a:rPr lang="en-US" sz="1200" b="1"/>
                        <a:t>#</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dirty="0"/>
                        <a:t>Description</a:t>
                      </a:r>
                      <a:endParaRPr sz="1200" dirty="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a:t>Originator</a:t>
                      </a:r>
                      <a:endParaRPr sz="1200"/>
                    </a:p>
                    <a:p>
                      <a:pPr marL="0" marR="0" lvl="0" indent="0" algn="l" rtl="0">
                        <a:spcBef>
                          <a:spcPts val="0"/>
                        </a:spcBef>
                        <a:spcAft>
                          <a:spcPts val="0"/>
                        </a:spcAft>
                        <a:buNone/>
                      </a:pPr>
                      <a:r>
                        <a:rPr lang="en-US" sz="1200" b="1"/>
                        <a:t>(Student Name)</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a:t>Owner</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a:t>Date Assigned</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a:t>Date Needed</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a:t>Date Closed</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dirty="0"/>
                        <a:t>Comments</a:t>
                      </a:r>
                      <a:endParaRPr sz="1200" dirty="0"/>
                    </a:p>
                  </a:txBody>
                  <a:tcPr marL="91450" marR="91450" marT="45725" marB="45725">
                    <a:solidFill>
                      <a:srgbClr val="002060"/>
                    </a:solidFill>
                  </a:tcPr>
                </a:tc>
                <a:extLst>
                  <a:ext uri="{0D108BD9-81ED-4DB2-BD59-A6C34878D82A}">
                    <a16:rowId xmlns:a16="http://schemas.microsoft.com/office/drawing/2014/main" val="10000"/>
                  </a:ext>
                </a:extLst>
              </a:tr>
              <a:tr h="732729">
                <a:tc>
                  <a:txBody>
                    <a:bodyPr/>
                    <a:lstStyle/>
                    <a:p>
                      <a:pPr marL="0" marR="0" lvl="0" indent="0" algn="ctr" rtl="0">
                        <a:spcBef>
                          <a:spcPts val="0"/>
                        </a:spcBef>
                        <a:spcAft>
                          <a:spcPts val="0"/>
                        </a:spcAft>
                        <a:buNone/>
                      </a:pPr>
                      <a:r>
                        <a:rPr lang="en-US" sz="1200" b="0" u="none" strike="noStrike">
                          <a:solidFill>
                            <a:srgbClr val="000000"/>
                          </a:solidFill>
                          <a:sym typeface="Calibri"/>
                        </a:rPr>
                        <a:t>A1</a:t>
                      </a:r>
                      <a:endParaRPr sz="1200"/>
                    </a:p>
                  </a:txBody>
                  <a:tcPr marL="9525" marR="9525" marT="9525" marB="0" anchor="ctr"/>
                </a:tc>
                <a:tc>
                  <a:txBody>
                    <a:bodyPr/>
                    <a:lstStyle/>
                    <a:p>
                      <a:pPr marL="0" marR="0" lvl="0" indent="0" algn="l" defTabSz="914400" rtl="0" eaLnBrk="1" latinLnBrk="0" hangingPunct="1">
                        <a:lnSpc>
                          <a:spcPct val="115000"/>
                        </a:lnSpc>
                        <a:spcBef>
                          <a:spcPts val="0"/>
                        </a:spcBef>
                        <a:spcAft>
                          <a:spcPts val="0"/>
                        </a:spcAft>
                        <a:buClr>
                          <a:schemeClr val="dk1"/>
                        </a:buClr>
                        <a:buSzPts val="1100"/>
                        <a:buFont typeface="Arial"/>
                        <a:buNone/>
                      </a:pPr>
                      <a:endParaRPr sz="1200" kern="1200" dirty="0">
                        <a:solidFill>
                          <a:schemeClr val="dk1"/>
                        </a:solidFill>
                        <a:latin typeface="+mn-lt"/>
                        <a:ea typeface="+mn-ea"/>
                        <a:cs typeface="+mn-cs"/>
                      </a:endParaRPr>
                    </a:p>
                  </a:txBody>
                  <a:tcPr marL="9525" marR="9525" marT="9525" marB="0" anchor="ctr"/>
                </a:tc>
                <a:tc>
                  <a:txBody>
                    <a:bodyPr/>
                    <a:lstStyle/>
                    <a:p>
                      <a:pPr marL="0" marR="0" lvl="0" indent="0" algn="l" defTabSz="914400" rtl="0" eaLnBrk="1" latinLnBrk="0" hangingPunct="1">
                        <a:lnSpc>
                          <a:spcPct val="115000"/>
                        </a:lnSpc>
                        <a:spcBef>
                          <a:spcPts val="0"/>
                        </a:spcBef>
                        <a:spcAft>
                          <a:spcPts val="0"/>
                        </a:spcAft>
                        <a:buClr>
                          <a:schemeClr val="dk1"/>
                        </a:buClr>
                        <a:buSzPts val="1100"/>
                        <a:buFont typeface="Arial"/>
                        <a:buNone/>
                      </a:pPr>
                      <a:endParaRPr sz="1200" kern="1200" dirty="0">
                        <a:solidFill>
                          <a:schemeClr val="dk1"/>
                        </a:solidFill>
                        <a:latin typeface="+mn-lt"/>
                        <a:ea typeface="+mn-ea"/>
                        <a:cs typeface="+mn-cs"/>
                      </a:endParaRPr>
                    </a:p>
                  </a:txBody>
                  <a:tcPr marL="9525" marR="9525" marT="9525" marB="0" anchor="ctr"/>
                </a:tc>
                <a:tc>
                  <a:txBody>
                    <a:bodyPr/>
                    <a:lstStyle/>
                    <a:p>
                      <a:pPr marL="0" marR="0" lvl="0" indent="0" algn="l" defTabSz="914400" rtl="0" eaLnBrk="1" latinLnBrk="0" hangingPunct="1">
                        <a:lnSpc>
                          <a:spcPct val="115000"/>
                        </a:lnSpc>
                        <a:spcBef>
                          <a:spcPts val="0"/>
                        </a:spcBef>
                        <a:spcAft>
                          <a:spcPts val="0"/>
                        </a:spcAft>
                        <a:buClr>
                          <a:schemeClr val="dk1"/>
                        </a:buClr>
                        <a:buSzPts val="1100"/>
                        <a:buFont typeface="Arial"/>
                        <a:buNone/>
                      </a:pPr>
                      <a:endParaRPr sz="1200" kern="1200" dirty="0">
                        <a:solidFill>
                          <a:schemeClr val="dk1"/>
                        </a:solidFill>
                        <a:latin typeface="+mn-lt"/>
                        <a:ea typeface="+mn-ea"/>
                        <a:cs typeface="+mn-cs"/>
                      </a:endParaRPr>
                    </a:p>
                  </a:txBody>
                  <a:tcPr marL="9525" marR="9525" marT="9525" marB="0" anchor="ctr"/>
                </a:tc>
                <a:tc>
                  <a:txBody>
                    <a:bodyPr/>
                    <a:lstStyle/>
                    <a:p>
                      <a:pPr marL="0" marR="0" lvl="0" indent="0" algn="l" defTabSz="914400" rtl="0" eaLnBrk="1" latinLnBrk="0" hangingPunct="1">
                        <a:lnSpc>
                          <a:spcPct val="115000"/>
                        </a:lnSpc>
                        <a:spcBef>
                          <a:spcPts val="0"/>
                        </a:spcBef>
                        <a:spcAft>
                          <a:spcPts val="0"/>
                        </a:spcAft>
                        <a:buClr>
                          <a:schemeClr val="dk1"/>
                        </a:buClr>
                        <a:buSzPts val="1100"/>
                        <a:buFont typeface="Arial"/>
                        <a:buNone/>
                      </a:pPr>
                      <a:endParaRPr sz="1200" kern="1200" dirty="0">
                        <a:solidFill>
                          <a:schemeClr val="dk1"/>
                        </a:solidFill>
                        <a:latin typeface="+mn-lt"/>
                        <a:ea typeface="+mn-ea"/>
                        <a:cs typeface="+mn-cs"/>
                        <a:sym typeface="Arial"/>
                      </a:endParaRPr>
                    </a:p>
                  </a:txBody>
                  <a:tcPr marL="9525" marR="9525" marT="9525" marB="0" anchor="ctr"/>
                </a:tc>
                <a:tc>
                  <a:txBody>
                    <a:bodyPr/>
                    <a:lstStyle/>
                    <a:p>
                      <a:pPr marL="0" marR="0" lvl="0" indent="0" algn="l" defTabSz="914400" rtl="0" eaLnBrk="1" latinLnBrk="0" hangingPunct="1">
                        <a:lnSpc>
                          <a:spcPct val="115000"/>
                        </a:lnSpc>
                        <a:spcBef>
                          <a:spcPts val="0"/>
                        </a:spcBef>
                        <a:spcAft>
                          <a:spcPts val="0"/>
                        </a:spcAft>
                        <a:buClr>
                          <a:schemeClr val="dk1"/>
                        </a:buClr>
                        <a:buSzPts val="1100"/>
                        <a:buFont typeface="Arial"/>
                        <a:buNone/>
                      </a:pPr>
                      <a:endParaRPr sz="1200" kern="1200" dirty="0">
                        <a:solidFill>
                          <a:schemeClr val="dk1"/>
                        </a:solidFill>
                        <a:latin typeface="+mn-lt"/>
                        <a:ea typeface="+mn-ea"/>
                        <a:cs typeface="+mn-cs"/>
                      </a:endParaRPr>
                    </a:p>
                  </a:txBody>
                  <a:tcPr marL="9525" marR="9525" marT="9525" marB="0" anchor="ctr"/>
                </a:tc>
                <a:tc>
                  <a:txBody>
                    <a:bodyPr/>
                    <a:lstStyle/>
                    <a:p>
                      <a:pPr marL="0" marR="0" lvl="0" indent="0" algn="l" defTabSz="914400" rtl="0" eaLnBrk="1" latinLnBrk="0" hangingPunct="1">
                        <a:lnSpc>
                          <a:spcPct val="115000"/>
                        </a:lnSpc>
                        <a:spcBef>
                          <a:spcPts val="0"/>
                        </a:spcBef>
                        <a:spcAft>
                          <a:spcPts val="0"/>
                        </a:spcAft>
                        <a:buClr>
                          <a:schemeClr val="dk1"/>
                        </a:buClr>
                        <a:buSzPts val="1100"/>
                        <a:buFont typeface="Arial"/>
                        <a:buNone/>
                      </a:pPr>
                      <a:endParaRPr sz="1200" kern="1200">
                        <a:solidFill>
                          <a:schemeClr val="dk1"/>
                        </a:solidFill>
                        <a:latin typeface="+mn-lt"/>
                        <a:ea typeface="+mn-ea"/>
                        <a:cs typeface="+mn-cs"/>
                        <a:sym typeface="Arial"/>
                      </a:endParaRPr>
                    </a:p>
                  </a:txBody>
                  <a:tcPr marL="9525" marR="9525" marT="9525" marB="0" anchor="ctr"/>
                </a:tc>
                <a:tc>
                  <a:txBody>
                    <a:bodyPr/>
                    <a:lstStyle/>
                    <a:p>
                      <a:pPr marL="0" marR="0" lvl="0" indent="0" algn="l" defTabSz="914400" rtl="0" eaLnBrk="1" latinLnBrk="0" hangingPunct="1">
                        <a:lnSpc>
                          <a:spcPct val="115000"/>
                        </a:lnSpc>
                        <a:spcBef>
                          <a:spcPts val="0"/>
                        </a:spcBef>
                        <a:spcAft>
                          <a:spcPts val="0"/>
                        </a:spcAft>
                        <a:buClr>
                          <a:schemeClr val="dk1"/>
                        </a:buClr>
                        <a:buSzPts val="1100"/>
                        <a:buFont typeface="Arial"/>
                        <a:buNone/>
                      </a:pPr>
                      <a:endParaRPr sz="1200" kern="1200" dirty="0">
                        <a:solidFill>
                          <a:schemeClr val="dk1"/>
                        </a:solidFill>
                        <a:latin typeface="+mn-lt"/>
                        <a:ea typeface="+mn-ea"/>
                        <a:cs typeface="+mn-cs"/>
                      </a:endParaRPr>
                    </a:p>
                  </a:txBody>
                  <a:tcPr marL="9525" marR="9525" marT="9525" marB="0"/>
                </a:tc>
                <a:extLst>
                  <a:ext uri="{0D108BD9-81ED-4DB2-BD59-A6C34878D82A}">
                    <a16:rowId xmlns:a16="http://schemas.microsoft.com/office/drawing/2014/main" val="10001"/>
                  </a:ext>
                </a:extLst>
              </a:tr>
              <a:tr h="702713">
                <a:tc>
                  <a:txBody>
                    <a:bodyPr/>
                    <a:lstStyle/>
                    <a:p>
                      <a:pPr marL="0" marR="0" lvl="0" indent="0" algn="ctr" rtl="0">
                        <a:spcBef>
                          <a:spcPts val="0"/>
                        </a:spcBef>
                        <a:spcAft>
                          <a:spcPts val="0"/>
                        </a:spcAft>
                        <a:buNone/>
                      </a:pPr>
                      <a:r>
                        <a:rPr lang="en-US" sz="1200" b="0" u="none" strike="noStrike" dirty="0">
                          <a:solidFill>
                            <a:srgbClr val="000000"/>
                          </a:solidFill>
                          <a:sym typeface="Calibri"/>
                        </a:rPr>
                        <a:t>A2</a:t>
                      </a:r>
                      <a:endParaRPr sz="1200" dirty="0"/>
                    </a:p>
                  </a:txBody>
                  <a:tcPr marL="9525" marR="9525" marT="9525" marB="0" anchor="ctr"/>
                </a:tc>
                <a:tc>
                  <a:txBody>
                    <a:bodyPr/>
                    <a:lstStyle/>
                    <a:p>
                      <a:r>
                        <a:rPr lang="en-US" sz="1200" dirty="0"/>
                        <a:t>Assign a secondary developer to shadow back-end-dev2 during the development of User Authentication API and Login/Register API. Conduct early code reviews to detect issues by Day 3.</a:t>
                      </a:r>
                    </a:p>
                  </a:txBody>
                  <a:tcPr anchor="ctr"/>
                </a:tc>
                <a:tc>
                  <a:txBody>
                    <a:bodyPr/>
                    <a:lstStyle/>
                    <a:p>
                      <a:pPr marL="0" marR="0" lvl="0" indent="0" algn="l" defTabSz="914400" rtl="0" eaLnBrk="1" latinLnBrk="0" hangingPunct="1">
                        <a:lnSpc>
                          <a:spcPct val="115000"/>
                        </a:lnSpc>
                        <a:spcBef>
                          <a:spcPts val="0"/>
                        </a:spcBef>
                        <a:spcAft>
                          <a:spcPts val="0"/>
                        </a:spcAft>
                        <a:buClr>
                          <a:schemeClr val="dk1"/>
                        </a:buClr>
                        <a:buSzPts val="1100"/>
                        <a:buFont typeface="Arial"/>
                        <a:buNone/>
                      </a:pPr>
                      <a:r>
                        <a:rPr lang="en-US" altLang="zh-CN" sz="1200" dirty="0" err="1"/>
                        <a:t>Kailong</a:t>
                      </a:r>
                      <a:r>
                        <a:rPr lang="en-US" altLang="zh-CN" sz="1200" dirty="0"/>
                        <a:t> Duan</a:t>
                      </a:r>
                      <a:endParaRPr sz="1200" kern="1200" dirty="0">
                        <a:solidFill>
                          <a:schemeClr val="dk1"/>
                        </a:solidFill>
                        <a:latin typeface="+mn-lt"/>
                        <a:ea typeface="+mn-ea"/>
                        <a:cs typeface="+mn-cs"/>
                      </a:endParaRPr>
                    </a:p>
                  </a:txBody>
                  <a:tcPr marL="9525" marR="9525" marT="9525" marB="0" anchor="ctr"/>
                </a:tc>
                <a:tc>
                  <a:txBody>
                    <a:bodyPr/>
                    <a:lstStyle/>
                    <a:p>
                      <a:pPr marL="0" marR="0" lvl="0" indent="0" algn="l" defTabSz="914400" rtl="0" eaLnBrk="1" latinLnBrk="0" hangingPunct="1">
                        <a:lnSpc>
                          <a:spcPct val="115000"/>
                        </a:lnSpc>
                        <a:spcBef>
                          <a:spcPts val="0"/>
                        </a:spcBef>
                        <a:spcAft>
                          <a:spcPts val="0"/>
                        </a:spcAft>
                        <a:buClr>
                          <a:schemeClr val="dk1"/>
                        </a:buClr>
                        <a:buSzPts val="1100"/>
                        <a:buFont typeface="Arial"/>
                        <a:buNone/>
                      </a:pPr>
                      <a:r>
                        <a:rPr lang="en-US" altLang="zh-CN" sz="1200" dirty="0" err="1"/>
                        <a:t>Kailong</a:t>
                      </a:r>
                      <a:r>
                        <a:rPr lang="en-US" altLang="zh-CN" sz="1200" dirty="0"/>
                        <a:t> Duan</a:t>
                      </a:r>
                      <a:endParaRPr sz="1200" kern="1200" dirty="0">
                        <a:solidFill>
                          <a:schemeClr val="dk1"/>
                        </a:solidFill>
                        <a:latin typeface="+mn-lt"/>
                        <a:ea typeface="+mn-ea"/>
                        <a:cs typeface="+mn-cs"/>
                      </a:endParaRPr>
                    </a:p>
                  </a:txBody>
                  <a:tcPr marL="9525" marR="9525" marT="9525" marB="0" anchor="ctr"/>
                </a:tc>
                <a:tc>
                  <a:txBody>
                    <a:bodyPr/>
                    <a:lstStyle/>
                    <a:p>
                      <a:pPr marL="0" marR="0" lvl="0" indent="0" algn="l" defTabSz="914400" rtl="0" eaLnBrk="1" latinLnBrk="0" hangingPunct="1">
                        <a:lnSpc>
                          <a:spcPct val="115000"/>
                        </a:lnSpc>
                        <a:spcBef>
                          <a:spcPts val="0"/>
                        </a:spcBef>
                        <a:spcAft>
                          <a:spcPts val="0"/>
                        </a:spcAft>
                        <a:buClr>
                          <a:schemeClr val="dk1"/>
                        </a:buClr>
                        <a:buSzPts val="1100"/>
                        <a:buFont typeface="Arial"/>
                        <a:buNone/>
                      </a:pPr>
                      <a:r>
                        <a:rPr lang="en-US" altLang="zh-CN" sz="1200" dirty="0"/>
                        <a:t>August 1st</a:t>
                      </a:r>
                      <a:endParaRPr sz="1200" kern="1200" dirty="0">
                        <a:solidFill>
                          <a:schemeClr val="dk1"/>
                        </a:solidFill>
                        <a:latin typeface="+mn-lt"/>
                        <a:ea typeface="+mn-ea"/>
                        <a:cs typeface="+mn-cs"/>
                        <a:sym typeface="Calibri"/>
                      </a:endParaRPr>
                    </a:p>
                  </a:txBody>
                  <a:tcPr marL="9525" marR="9525" marT="9525" marB="0" anchor="ctr"/>
                </a:tc>
                <a:tc>
                  <a:txBody>
                    <a:bodyPr/>
                    <a:lstStyle/>
                    <a:p>
                      <a:pPr marL="0" marR="0" lvl="0" indent="0" algn="l" defTabSz="914400" rtl="0" eaLnBrk="1" latinLnBrk="0" hangingPunct="1">
                        <a:lnSpc>
                          <a:spcPct val="115000"/>
                        </a:lnSpc>
                        <a:spcBef>
                          <a:spcPts val="0"/>
                        </a:spcBef>
                        <a:spcAft>
                          <a:spcPts val="0"/>
                        </a:spcAft>
                        <a:buClr>
                          <a:schemeClr val="dk1"/>
                        </a:buClr>
                        <a:buSzPts val="1100"/>
                        <a:buFont typeface="Arial"/>
                        <a:buNone/>
                      </a:pPr>
                      <a:r>
                        <a:rPr lang="en-US" altLang="zh-CN" sz="1200" dirty="0"/>
                        <a:t>August 1st</a:t>
                      </a:r>
                      <a:endParaRPr sz="1200" kern="1200" dirty="0">
                        <a:solidFill>
                          <a:schemeClr val="dk1"/>
                        </a:solidFill>
                        <a:latin typeface="+mn-lt"/>
                        <a:ea typeface="+mn-ea"/>
                        <a:cs typeface="+mn-cs"/>
                      </a:endParaRPr>
                    </a:p>
                  </a:txBody>
                  <a:tcPr marL="9525" marR="9525" marT="9525" marB="0" anchor="ctr"/>
                </a:tc>
                <a:tc>
                  <a:txBody>
                    <a:bodyPr/>
                    <a:lstStyle/>
                    <a:p>
                      <a:pPr marL="0" marR="0" lvl="0" indent="0" algn="l" defTabSz="914400" rtl="0" eaLnBrk="1" latinLnBrk="0" hangingPunct="1">
                        <a:lnSpc>
                          <a:spcPct val="115000"/>
                        </a:lnSpc>
                        <a:spcBef>
                          <a:spcPts val="0"/>
                        </a:spcBef>
                        <a:spcAft>
                          <a:spcPts val="0"/>
                        </a:spcAft>
                        <a:buClr>
                          <a:schemeClr val="dk1"/>
                        </a:buClr>
                        <a:buSzPts val="1100"/>
                        <a:buFont typeface="Arial"/>
                        <a:buNone/>
                      </a:pPr>
                      <a:endParaRPr sz="1200" kern="1200" dirty="0">
                        <a:solidFill>
                          <a:schemeClr val="dk1"/>
                        </a:solidFill>
                        <a:latin typeface="+mn-lt"/>
                        <a:ea typeface="+mn-ea"/>
                        <a:cs typeface="+mn-cs"/>
                        <a:sym typeface="Calibri"/>
                      </a:endParaRPr>
                    </a:p>
                  </a:txBody>
                  <a:tcPr marL="9525" marR="9525" marT="9525" marB="0" anchor="ctr"/>
                </a:tc>
                <a:tc>
                  <a:txBody>
                    <a:bodyPr/>
                    <a:lstStyle/>
                    <a:p>
                      <a:r>
                        <a:rPr lang="en-US" sz="1200" dirty="0"/>
                        <a:t>This action helps mitigate the risk of development delays impacting critical system functionality.</a:t>
                      </a:r>
                    </a:p>
                  </a:txBody>
                  <a:tcPr anchor="ctr"/>
                </a:tc>
                <a:extLst>
                  <a:ext uri="{0D108BD9-81ED-4DB2-BD59-A6C34878D82A}">
                    <a16:rowId xmlns:a16="http://schemas.microsoft.com/office/drawing/2014/main" val="10002"/>
                  </a:ext>
                </a:extLst>
              </a:tr>
              <a:tr h="702713">
                <a:tc>
                  <a:txBody>
                    <a:bodyPr/>
                    <a:lstStyle/>
                    <a:p>
                      <a:pPr marL="0" marR="0" lvl="0" indent="0" algn="ctr" rtl="0">
                        <a:spcBef>
                          <a:spcPts val="0"/>
                        </a:spcBef>
                        <a:spcAft>
                          <a:spcPts val="0"/>
                        </a:spcAft>
                        <a:buNone/>
                      </a:pPr>
                      <a:r>
                        <a:rPr lang="en-US" sz="1200" kern="1200" dirty="0">
                          <a:solidFill>
                            <a:schemeClr val="dk1"/>
                          </a:solidFill>
                          <a:latin typeface="+mn-lt"/>
                          <a:ea typeface="+mn-ea"/>
                          <a:cs typeface="+mn-cs"/>
                          <a:sym typeface="Calibri"/>
                        </a:rPr>
                        <a:t>A3</a:t>
                      </a:r>
                      <a:endParaRPr sz="1200" kern="1200" dirty="0">
                        <a:solidFill>
                          <a:schemeClr val="dk1"/>
                        </a:solidFill>
                        <a:latin typeface="+mn-lt"/>
                        <a:ea typeface="+mn-ea"/>
                        <a:cs typeface="+mn-cs"/>
                        <a:sym typeface="Calibri"/>
                      </a:endParaRPr>
                    </a:p>
                  </a:txBody>
                  <a:tcPr marL="9525" marR="9525" marT="9525" marB="0" anchor="ctr"/>
                </a:tc>
                <a:tc>
                  <a:txBody>
                    <a:bodyPr/>
                    <a:lstStyle/>
                    <a:p>
                      <a:pPr marL="0" marR="0" lvl="0" indent="0" algn="l" defTabSz="914400" rtl="0" eaLnBrk="1" latinLnBrk="0" hangingPunct="1">
                        <a:lnSpc>
                          <a:spcPct val="115000"/>
                        </a:lnSpc>
                        <a:spcBef>
                          <a:spcPts val="0"/>
                        </a:spcBef>
                        <a:spcAft>
                          <a:spcPts val="0"/>
                        </a:spcAft>
                        <a:buClr>
                          <a:schemeClr val="dk1"/>
                        </a:buClr>
                        <a:buSzPts val="1100"/>
                        <a:buFont typeface="Arial"/>
                        <a:buNone/>
                      </a:pPr>
                      <a:endParaRPr sz="1200" kern="1200" dirty="0">
                        <a:solidFill>
                          <a:schemeClr val="dk1"/>
                        </a:solidFill>
                        <a:latin typeface="+mn-lt"/>
                        <a:ea typeface="+mn-ea"/>
                        <a:cs typeface="+mn-cs"/>
                        <a:sym typeface="Calibri"/>
                      </a:endParaRPr>
                    </a:p>
                  </a:txBody>
                  <a:tcPr marL="9525" marR="9525" marT="9525" marB="0" anchor="ctr"/>
                </a:tc>
                <a:tc>
                  <a:txBody>
                    <a:bodyPr/>
                    <a:lstStyle/>
                    <a:p>
                      <a:pPr marL="0" marR="0" lvl="0" indent="0" algn="l" defTabSz="914400" rtl="0" eaLnBrk="1" latinLnBrk="0" hangingPunct="1">
                        <a:lnSpc>
                          <a:spcPct val="115000"/>
                        </a:lnSpc>
                        <a:spcBef>
                          <a:spcPts val="0"/>
                        </a:spcBef>
                        <a:spcAft>
                          <a:spcPts val="0"/>
                        </a:spcAft>
                        <a:buClr>
                          <a:schemeClr val="dk1"/>
                        </a:buClr>
                        <a:buSzPts val="1100"/>
                        <a:buFont typeface="Arial"/>
                        <a:buNone/>
                      </a:pPr>
                      <a:endParaRPr sz="1200" kern="1200" dirty="0">
                        <a:solidFill>
                          <a:schemeClr val="dk1"/>
                        </a:solidFill>
                        <a:latin typeface="+mn-lt"/>
                        <a:ea typeface="+mn-ea"/>
                        <a:cs typeface="+mn-cs"/>
                        <a:sym typeface="Calibri"/>
                      </a:endParaRPr>
                    </a:p>
                  </a:txBody>
                  <a:tcPr marL="9525" marR="9525" marT="9525" marB="0" anchor="ctr"/>
                </a:tc>
                <a:tc>
                  <a:txBody>
                    <a:bodyPr/>
                    <a:lstStyle/>
                    <a:p>
                      <a:pPr marL="0" marR="0" lvl="0" indent="0" algn="l" defTabSz="914400" rtl="0" eaLnBrk="1" latinLnBrk="0" hangingPunct="1">
                        <a:lnSpc>
                          <a:spcPct val="115000"/>
                        </a:lnSpc>
                        <a:spcBef>
                          <a:spcPts val="0"/>
                        </a:spcBef>
                        <a:spcAft>
                          <a:spcPts val="0"/>
                        </a:spcAft>
                        <a:buClr>
                          <a:schemeClr val="dk1"/>
                        </a:buClr>
                        <a:buSzPts val="1100"/>
                        <a:buFont typeface="Arial"/>
                        <a:buNone/>
                      </a:pPr>
                      <a:endParaRPr sz="1200" kern="1200" dirty="0">
                        <a:solidFill>
                          <a:schemeClr val="dk1"/>
                        </a:solidFill>
                        <a:latin typeface="+mn-lt"/>
                        <a:ea typeface="+mn-ea"/>
                        <a:cs typeface="+mn-cs"/>
                        <a:sym typeface="Calibri"/>
                      </a:endParaRPr>
                    </a:p>
                  </a:txBody>
                  <a:tcPr marL="9525" marR="9525" marT="9525" marB="0" anchor="ctr"/>
                </a:tc>
                <a:tc>
                  <a:txBody>
                    <a:bodyPr/>
                    <a:lstStyle/>
                    <a:p>
                      <a:pPr marL="0" marR="0" lvl="0" indent="0" algn="l" defTabSz="914400" rtl="0" eaLnBrk="1" latinLnBrk="0" hangingPunct="1">
                        <a:lnSpc>
                          <a:spcPct val="115000"/>
                        </a:lnSpc>
                        <a:spcBef>
                          <a:spcPts val="0"/>
                        </a:spcBef>
                        <a:spcAft>
                          <a:spcPts val="0"/>
                        </a:spcAft>
                        <a:buClr>
                          <a:schemeClr val="dk1"/>
                        </a:buClr>
                        <a:buSzPts val="1100"/>
                        <a:buFont typeface="Arial"/>
                        <a:buNone/>
                      </a:pPr>
                      <a:endParaRPr sz="1200" kern="1200" dirty="0">
                        <a:solidFill>
                          <a:schemeClr val="dk1"/>
                        </a:solidFill>
                        <a:latin typeface="+mn-lt"/>
                        <a:ea typeface="+mn-ea"/>
                        <a:cs typeface="+mn-cs"/>
                      </a:endParaRPr>
                    </a:p>
                  </a:txBody>
                  <a:tcPr marL="9525" marR="9525" marT="9525" marB="0" anchor="ctr"/>
                </a:tc>
                <a:tc>
                  <a:txBody>
                    <a:bodyPr/>
                    <a:lstStyle/>
                    <a:p>
                      <a:pPr marL="0" marR="0" lvl="0" indent="0" algn="l" defTabSz="914400" rtl="0" eaLnBrk="1" latinLnBrk="0" hangingPunct="1">
                        <a:lnSpc>
                          <a:spcPct val="115000"/>
                        </a:lnSpc>
                        <a:spcBef>
                          <a:spcPts val="0"/>
                        </a:spcBef>
                        <a:spcAft>
                          <a:spcPts val="0"/>
                        </a:spcAft>
                        <a:buClr>
                          <a:schemeClr val="dk1"/>
                        </a:buClr>
                        <a:buSzPts val="1100"/>
                        <a:buFont typeface="Arial"/>
                        <a:buNone/>
                      </a:pPr>
                      <a:endParaRPr sz="1200" kern="1200" dirty="0">
                        <a:solidFill>
                          <a:schemeClr val="dk1"/>
                        </a:solidFill>
                        <a:latin typeface="+mn-lt"/>
                        <a:ea typeface="+mn-ea"/>
                        <a:cs typeface="+mn-cs"/>
                        <a:sym typeface="Calibri"/>
                      </a:endParaRPr>
                    </a:p>
                  </a:txBody>
                  <a:tcPr marL="9525" marR="9525" marT="9525" marB="0" anchor="ctr"/>
                </a:tc>
                <a:tc>
                  <a:txBody>
                    <a:bodyPr/>
                    <a:lstStyle/>
                    <a:p>
                      <a:pPr marL="0" marR="0" lvl="0" indent="0" algn="l" defTabSz="914400" rtl="0" eaLnBrk="1" latinLnBrk="0" hangingPunct="1">
                        <a:lnSpc>
                          <a:spcPct val="115000"/>
                        </a:lnSpc>
                        <a:spcBef>
                          <a:spcPts val="0"/>
                        </a:spcBef>
                        <a:spcAft>
                          <a:spcPts val="0"/>
                        </a:spcAft>
                        <a:buClr>
                          <a:schemeClr val="dk1"/>
                        </a:buClr>
                        <a:buSzPts val="1100"/>
                        <a:buFont typeface="Arial"/>
                        <a:buNone/>
                      </a:pPr>
                      <a:endParaRPr sz="1200" kern="1200" dirty="0">
                        <a:solidFill>
                          <a:schemeClr val="dk1"/>
                        </a:solidFill>
                        <a:latin typeface="+mn-lt"/>
                        <a:ea typeface="+mn-ea"/>
                        <a:cs typeface="+mn-cs"/>
                        <a:sym typeface="Calibri"/>
                      </a:endParaRPr>
                    </a:p>
                  </a:txBody>
                  <a:tcPr marL="9525" marR="9525" marT="9525" marB="0" anchor="ctr"/>
                </a:tc>
                <a:tc>
                  <a:txBody>
                    <a:bodyPr/>
                    <a:lstStyle/>
                    <a:p>
                      <a:pPr marL="0" marR="0" lvl="0" indent="0" algn="l" defTabSz="914400" rtl="0" eaLnBrk="1" latinLnBrk="0" hangingPunct="1">
                        <a:lnSpc>
                          <a:spcPct val="115000"/>
                        </a:lnSpc>
                        <a:spcBef>
                          <a:spcPts val="0"/>
                        </a:spcBef>
                        <a:spcAft>
                          <a:spcPts val="0"/>
                        </a:spcAft>
                        <a:buClr>
                          <a:schemeClr val="dk1"/>
                        </a:buClr>
                        <a:buSzPts val="1100"/>
                        <a:buFont typeface="Arial"/>
                        <a:buNone/>
                      </a:pPr>
                      <a:endParaRPr sz="1200" kern="1200" dirty="0">
                        <a:solidFill>
                          <a:schemeClr val="dk1"/>
                        </a:solidFill>
                        <a:latin typeface="+mn-lt"/>
                        <a:ea typeface="+mn-ea"/>
                        <a:cs typeface="+mn-cs"/>
                        <a:sym typeface="Calibri"/>
                      </a:endParaRPr>
                    </a:p>
                  </a:txBody>
                  <a:tcPr marL="9525" marR="9525" marT="9525" marB="0"/>
                </a:tc>
                <a:extLst>
                  <a:ext uri="{0D108BD9-81ED-4DB2-BD59-A6C34878D82A}">
                    <a16:rowId xmlns:a16="http://schemas.microsoft.com/office/drawing/2014/main" val="10003"/>
                  </a:ext>
                </a:extLst>
              </a:tr>
              <a:tr h="674914">
                <a:tc>
                  <a:txBody>
                    <a:bodyPr/>
                    <a:lstStyle/>
                    <a:p>
                      <a:pPr marL="0" marR="0" lvl="0" indent="0" algn="ctr" rtl="0">
                        <a:spcBef>
                          <a:spcPts val="0"/>
                        </a:spcBef>
                        <a:spcAft>
                          <a:spcPts val="0"/>
                        </a:spcAft>
                        <a:buNone/>
                      </a:pPr>
                      <a:r>
                        <a:rPr lang="en-US" sz="1200" dirty="0">
                          <a:solidFill>
                            <a:srgbClr val="000000"/>
                          </a:solidFill>
                          <a:sym typeface="Calibri"/>
                        </a:rPr>
                        <a:t>A4</a:t>
                      </a:r>
                      <a:endParaRPr sz="1200" b="0" i="0" u="none" strike="noStrike" dirty="0">
                        <a:solidFill>
                          <a:srgbClr val="000000"/>
                        </a:solidFill>
                        <a:latin typeface="Calibri"/>
                        <a:ea typeface="Calibri"/>
                        <a:cs typeface="Calibri"/>
                        <a:sym typeface="Calibri"/>
                      </a:endParaRPr>
                    </a:p>
                  </a:txBody>
                  <a:tcPr marL="9525" marR="9525" marT="9525" marB="0" anchor="ctr"/>
                </a:tc>
                <a:tc>
                  <a:txBody>
                    <a:bodyPr/>
                    <a:lstStyle/>
                    <a:p>
                      <a:pPr marL="0" marR="0" lvl="0" indent="0" algn="l" defTabSz="914400" rtl="0" eaLnBrk="1" latinLnBrk="0" hangingPunct="1">
                        <a:lnSpc>
                          <a:spcPct val="115000"/>
                        </a:lnSpc>
                        <a:spcBef>
                          <a:spcPts val="0"/>
                        </a:spcBef>
                        <a:spcAft>
                          <a:spcPts val="0"/>
                        </a:spcAft>
                        <a:buClr>
                          <a:schemeClr val="dk1"/>
                        </a:buClr>
                        <a:buSzPts val="1100"/>
                        <a:buFont typeface="Arial"/>
                        <a:buNone/>
                      </a:pPr>
                      <a:endParaRPr sz="1200" kern="1200" dirty="0">
                        <a:solidFill>
                          <a:schemeClr val="dk1"/>
                        </a:solidFill>
                        <a:latin typeface="+mn-lt"/>
                        <a:ea typeface="+mn-ea"/>
                        <a:cs typeface="+mn-cs"/>
                        <a:sym typeface="Calibri"/>
                      </a:endParaRPr>
                    </a:p>
                  </a:txBody>
                  <a:tcPr marL="9525" marR="9525" marT="9525" marB="0" anchor="ctr"/>
                </a:tc>
                <a:tc>
                  <a:txBody>
                    <a:bodyPr/>
                    <a:lstStyle/>
                    <a:p>
                      <a:pPr marL="0" marR="0" lvl="0" indent="0" algn="l" defTabSz="914400" rtl="0" eaLnBrk="1" fontAlgn="auto" latinLnBrk="0" hangingPunct="1">
                        <a:lnSpc>
                          <a:spcPct val="115000"/>
                        </a:lnSpc>
                        <a:spcBef>
                          <a:spcPts val="0"/>
                        </a:spcBef>
                        <a:spcAft>
                          <a:spcPts val="0"/>
                        </a:spcAft>
                        <a:buClr>
                          <a:schemeClr val="dk1"/>
                        </a:buClr>
                        <a:buSzPts val="1100"/>
                        <a:buFont typeface="Arial"/>
                        <a:buNone/>
                        <a:tabLst/>
                        <a:defRPr/>
                      </a:pPr>
                      <a:endParaRPr sz="1200" kern="1200" dirty="0">
                        <a:solidFill>
                          <a:schemeClr val="dk1"/>
                        </a:solidFill>
                        <a:latin typeface="+mn-lt"/>
                        <a:ea typeface="+mn-ea"/>
                        <a:cs typeface="+mn-cs"/>
                        <a:sym typeface="Calibri"/>
                      </a:endParaRPr>
                    </a:p>
                  </a:txBody>
                  <a:tcPr marL="9525" marR="9525" marT="9525" marB="0" anchor="ctr"/>
                </a:tc>
                <a:tc>
                  <a:txBody>
                    <a:bodyPr/>
                    <a:lstStyle/>
                    <a:p>
                      <a:pPr marL="0" marR="0" lvl="0" indent="0" algn="l" defTabSz="914400" rtl="0" eaLnBrk="1" latinLnBrk="0" hangingPunct="1">
                        <a:lnSpc>
                          <a:spcPct val="115000"/>
                        </a:lnSpc>
                        <a:spcBef>
                          <a:spcPts val="0"/>
                        </a:spcBef>
                        <a:spcAft>
                          <a:spcPts val="0"/>
                        </a:spcAft>
                        <a:buClr>
                          <a:schemeClr val="dk1"/>
                        </a:buClr>
                        <a:buSzPts val="1100"/>
                        <a:buFont typeface="Arial"/>
                        <a:buNone/>
                      </a:pPr>
                      <a:endParaRPr sz="1200" kern="1200" dirty="0">
                        <a:solidFill>
                          <a:schemeClr val="dk1"/>
                        </a:solidFill>
                        <a:latin typeface="+mn-lt"/>
                        <a:ea typeface="+mn-ea"/>
                        <a:cs typeface="+mn-cs"/>
                        <a:sym typeface="Calibri"/>
                      </a:endParaRPr>
                    </a:p>
                  </a:txBody>
                  <a:tcPr marL="9525" marR="9525" marT="9525" marB="0" anchor="ctr"/>
                </a:tc>
                <a:tc>
                  <a:txBody>
                    <a:bodyPr/>
                    <a:lstStyle/>
                    <a:p>
                      <a:pPr marL="0" marR="0" lvl="0" indent="0" algn="l" defTabSz="914400" rtl="0" eaLnBrk="1" latinLnBrk="0" hangingPunct="1">
                        <a:lnSpc>
                          <a:spcPct val="115000"/>
                        </a:lnSpc>
                        <a:spcBef>
                          <a:spcPts val="0"/>
                        </a:spcBef>
                        <a:spcAft>
                          <a:spcPts val="0"/>
                        </a:spcAft>
                        <a:buClr>
                          <a:schemeClr val="dk1"/>
                        </a:buClr>
                        <a:buSzPts val="1100"/>
                        <a:buFont typeface="Arial"/>
                        <a:buNone/>
                      </a:pPr>
                      <a:endParaRPr sz="1200" kern="1200" dirty="0">
                        <a:solidFill>
                          <a:schemeClr val="dk1"/>
                        </a:solidFill>
                        <a:latin typeface="+mn-lt"/>
                        <a:ea typeface="+mn-ea"/>
                        <a:cs typeface="+mn-cs"/>
                      </a:endParaRPr>
                    </a:p>
                  </a:txBody>
                  <a:tcPr marL="9525" marR="9525" marT="9525" marB="0" anchor="ctr"/>
                </a:tc>
                <a:tc>
                  <a:txBody>
                    <a:bodyPr/>
                    <a:lstStyle/>
                    <a:p>
                      <a:pPr marL="0" marR="0" lvl="0" indent="0" algn="l" defTabSz="914400" rtl="0" eaLnBrk="1" latinLnBrk="0" hangingPunct="1">
                        <a:lnSpc>
                          <a:spcPct val="115000"/>
                        </a:lnSpc>
                        <a:spcBef>
                          <a:spcPts val="0"/>
                        </a:spcBef>
                        <a:spcAft>
                          <a:spcPts val="0"/>
                        </a:spcAft>
                        <a:buClr>
                          <a:schemeClr val="dk1"/>
                        </a:buClr>
                        <a:buSzPts val="1100"/>
                        <a:buFont typeface="Arial"/>
                        <a:buNone/>
                      </a:pPr>
                      <a:endParaRPr sz="1200" kern="1200" dirty="0">
                        <a:solidFill>
                          <a:schemeClr val="dk1"/>
                        </a:solidFill>
                        <a:latin typeface="+mn-lt"/>
                        <a:ea typeface="+mn-ea"/>
                        <a:cs typeface="+mn-cs"/>
                      </a:endParaRPr>
                    </a:p>
                  </a:txBody>
                  <a:tcPr marL="9525" marR="9525" marT="9525" marB="0" anchor="ctr"/>
                </a:tc>
                <a:tc>
                  <a:txBody>
                    <a:bodyPr/>
                    <a:lstStyle/>
                    <a:p>
                      <a:pPr marL="0" marR="0" lvl="0" indent="0" algn="l" defTabSz="914400" rtl="0" eaLnBrk="1" latinLnBrk="0" hangingPunct="1">
                        <a:lnSpc>
                          <a:spcPct val="115000"/>
                        </a:lnSpc>
                        <a:spcBef>
                          <a:spcPts val="0"/>
                        </a:spcBef>
                        <a:spcAft>
                          <a:spcPts val="0"/>
                        </a:spcAft>
                        <a:buClr>
                          <a:schemeClr val="dk1"/>
                        </a:buClr>
                        <a:buSzPts val="1100"/>
                        <a:buFont typeface="Arial"/>
                        <a:buNone/>
                      </a:pPr>
                      <a:endParaRPr sz="1200" kern="1200" dirty="0">
                        <a:solidFill>
                          <a:schemeClr val="dk1"/>
                        </a:solidFill>
                        <a:latin typeface="+mn-lt"/>
                        <a:ea typeface="+mn-ea"/>
                        <a:cs typeface="+mn-cs"/>
                        <a:sym typeface="Calibri"/>
                      </a:endParaRPr>
                    </a:p>
                  </a:txBody>
                  <a:tcPr marL="9525" marR="9525" marT="9525" marB="0" anchor="ctr"/>
                </a:tc>
                <a:tc>
                  <a:txBody>
                    <a:bodyPr/>
                    <a:lstStyle/>
                    <a:p>
                      <a:pPr marL="0" marR="0" lvl="0" indent="0" algn="l" defTabSz="914400" rtl="0" eaLnBrk="1" latinLnBrk="0" hangingPunct="1">
                        <a:lnSpc>
                          <a:spcPct val="115000"/>
                        </a:lnSpc>
                        <a:spcBef>
                          <a:spcPts val="0"/>
                        </a:spcBef>
                        <a:spcAft>
                          <a:spcPts val="0"/>
                        </a:spcAft>
                        <a:buClr>
                          <a:schemeClr val="dk1"/>
                        </a:buClr>
                        <a:buSzPts val="1100"/>
                        <a:buFont typeface="Arial"/>
                        <a:buNone/>
                      </a:pPr>
                      <a:endParaRPr sz="1200" kern="1200" dirty="0">
                        <a:solidFill>
                          <a:schemeClr val="dk1"/>
                        </a:solidFill>
                        <a:latin typeface="+mn-lt"/>
                        <a:ea typeface="+mn-ea"/>
                        <a:cs typeface="+mn-cs"/>
                        <a:sym typeface="Calibri"/>
                      </a:endParaRPr>
                    </a:p>
                  </a:txBody>
                  <a:tcPr marL="9525" marR="9525" marT="9525" marB="0"/>
                </a:tc>
                <a:extLst>
                  <a:ext uri="{0D108BD9-81ED-4DB2-BD59-A6C34878D82A}">
                    <a16:rowId xmlns:a16="http://schemas.microsoft.com/office/drawing/2014/main" val="10004"/>
                  </a:ext>
                </a:extLst>
              </a:tr>
              <a:tr h="702713">
                <a:tc>
                  <a:txBody>
                    <a:bodyPr/>
                    <a:lstStyle/>
                    <a:p>
                      <a:pPr marL="0" marR="0" lvl="0" indent="0" algn="ctr" rtl="0">
                        <a:spcBef>
                          <a:spcPts val="0"/>
                        </a:spcBef>
                        <a:spcAft>
                          <a:spcPts val="0"/>
                        </a:spcAft>
                        <a:buNone/>
                      </a:pPr>
                      <a:r>
                        <a:rPr lang="en-US" sz="1200" dirty="0">
                          <a:solidFill>
                            <a:srgbClr val="000000"/>
                          </a:solidFill>
                          <a:sym typeface="Calibri"/>
                        </a:rPr>
                        <a:t>A5</a:t>
                      </a:r>
                      <a:endParaRPr sz="1200" dirty="0">
                        <a:solidFill>
                          <a:srgbClr val="000000"/>
                        </a:solidFill>
                        <a:latin typeface="Calibri"/>
                        <a:ea typeface="Calibri"/>
                        <a:cs typeface="Calibri"/>
                        <a:sym typeface="Calibri"/>
                      </a:endParaRPr>
                    </a:p>
                  </a:txBody>
                  <a:tcPr marL="9525" marR="9525" marT="9525" marB="0" anchor="ctr"/>
                </a:tc>
                <a:tc>
                  <a:txBody>
                    <a:bodyPr/>
                    <a:lstStyle/>
                    <a:p>
                      <a:pPr marL="0" marR="0" lvl="0" indent="0" algn="ctr" rtl="0">
                        <a:spcBef>
                          <a:spcPts val="0"/>
                        </a:spcBef>
                        <a:spcAft>
                          <a:spcPts val="0"/>
                        </a:spcAft>
                        <a:buNone/>
                      </a:pPr>
                      <a:endParaRPr sz="1200" dirty="0">
                        <a:solidFill>
                          <a:srgbClr val="000000"/>
                        </a:solidFill>
                        <a:latin typeface="Calibri"/>
                        <a:ea typeface="Calibri"/>
                        <a:cs typeface="Calibri"/>
                        <a:sym typeface="Calibri"/>
                      </a:endParaRPr>
                    </a:p>
                  </a:txBody>
                  <a:tcPr marL="9525" marR="9525" marT="9525" marB="0" anchor="ctr"/>
                </a:tc>
                <a:tc>
                  <a:txBody>
                    <a:bodyPr/>
                    <a:lstStyle/>
                    <a:p>
                      <a:pPr marL="0" lvl="0" indent="0" algn="ctr" rtl="0">
                        <a:spcBef>
                          <a:spcPts val="0"/>
                        </a:spcBef>
                        <a:spcAft>
                          <a:spcPts val="0"/>
                        </a:spcAft>
                        <a:buNone/>
                      </a:pPr>
                      <a:endParaRPr sz="1200" dirty="0">
                        <a:latin typeface="Calibri"/>
                        <a:ea typeface="Calibri"/>
                        <a:cs typeface="Calibri"/>
                        <a:sym typeface="Calibri"/>
                      </a:endParaRPr>
                    </a:p>
                  </a:txBody>
                  <a:tcPr marL="9525" marR="9525" marT="9525" marB="0" anchor="ctr"/>
                </a:tc>
                <a:tc>
                  <a:txBody>
                    <a:bodyPr/>
                    <a:lstStyle/>
                    <a:p>
                      <a:pPr marL="0" marR="0" lvl="0" indent="0" algn="ctr" rtl="0">
                        <a:spcBef>
                          <a:spcPts val="0"/>
                        </a:spcBef>
                        <a:spcAft>
                          <a:spcPts val="0"/>
                        </a:spcAft>
                        <a:buNone/>
                      </a:pPr>
                      <a:endParaRPr sz="1200" dirty="0">
                        <a:solidFill>
                          <a:srgbClr val="000000"/>
                        </a:solidFill>
                        <a:latin typeface="Calibri"/>
                        <a:ea typeface="Calibri"/>
                        <a:cs typeface="Calibri"/>
                        <a:sym typeface="Calibri"/>
                      </a:endParaRPr>
                    </a:p>
                  </a:txBody>
                  <a:tcPr marL="9525" marR="9525" marT="9525" marB="0" anchor="ctr"/>
                </a:tc>
                <a:tc>
                  <a:txBody>
                    <a:bodyPr/>
                    <a:lstStyle/>
                    <a:p>
                      <a:pPr marL="0" lvl="0" indent="0" algn="ctr" rtl="0">
                        <a:spcBef>
                          <a:spcPts val="0"/>
                        </a:spcBef>
                        <a:spcAft>
                          <a:spcPts val="0"/>
                        </a:spcAft>
                        <a:buNone/>
                      </a:pPr>
                      <a:endParaRPr sz="1200"/>
                    </a:p>
                  </a:txBody>
                  <a:tcPr marL="9525" marR="9525" marT="9525" marB="0" anchor="ctr"/>
                </a:tc>
                <a:tc>
                  <a:txBody>
                    <a:bodyPr/>
                    <a:lstStyle/>
                    <a:p>
                      <a:pPr marL="0" lvl="0" indent="0" algn="ctr" rtl="0">
                        <a:spcBef>
                          <a:spcPts val="0"/>
                        </a:spcBef>
                        <a:spcAft>
                          <a:spcPts val="0"/>
                        </a:spcAft>
                        <a:buNone/>
                      </a:pPr>
                      <a:endParaRPr sz="1200" dirty="0"/>
                    </a:p>
                  </a:txBody>
                  <a:tcPr marL="9525" marR="9525" marT="9525" marB="0" anchor="ctr"/>
                </a:tc>
                <a:tc>
                  <a:txBody>
                    <a:bodyPr/>
                    <a:lstStyle/>
                    <a:p>
                      <a:pPr marL="0" marR="0" lvl="0" indent="0" algn="ctr" rtl="0">
                        <a:spcBef>
                          <a:spcPts val="0"/>
                        </a:spcBef>
                        <a:spcAft>
                          <a:spcPts val="0"/>
                        </a:spcAft>
                        <a:buNone/>
                      </a:pPr>
                      <a:endParaRPr sz="1200" b="0" i="0" u="none" strike="noStrike">
                        <a:solidFill>
                          <a:srgbClr val="000000"/>
                        </a:solidFill>
                        <a:latin typeface="Calibri"/>
                        <a:ea typeface="Calibri"/>
                        <a:cs typeface="Calibri"/>
                        <a:sym typeface="Calibri"/>
                      </a:endParaRPr>
                    </a:p>
                  </a:txBody>
                  <a:tcPr marL="9525" marR="9525" marT="9525" marB="0" anchor="ctr"/>
                </a:tc>
                <a:tc>
                  <a:txBody>
                    <a:bodyPr/>
                    <a:lstStyle/>
                    <a:p>
                      <a:pPr marL="0" marR="0" lvl="0" indent="0" algn="l" rtl="0">
                        <a:spcBef>
                          <a:spcPts val="0"/>
                        </a:spcBef>
                        <a:spcAft>
                          <a:spcPts val="0"/>
                        </a:spcAft>
                        <a:buNone/>
                      </a:pPr>
                      <a:endParaRPr sz="1200" dirty="0">
                        <a:solidFill>
                          <a:srgbClr val="000000"/>
                        </a:solidFill>
                        <a:latin typeface="Calibri"/>
                        <a:ea typeface="Calibri"/>
                        <a:cs typeface="Calibri"/>
                        <a:sym typeface="Calibri"/>
                      </a:endParaRPr>
                    </a:p>
                  </a:txBody>
                  <a:tcPr marL="9525" marR="9525" marT="9525" marB="0"/>
                </a:tc>
                <a:extLst>
                  <a:ext uri="{0D108BD9-81ED-4DB2-BD59-A6C34878D82A}">
                    <a16:rowId xmlns:a16="http://schemas.microsoft.com/office/drawing/2014/main" val="10005"/>
                  </a:ext>
                </a:extLst>
              </a:tr>
              <a:tr h="702713">
                <a:tc>
                  <a:txBody>
                    <a:bodyPr/>
                    <a:lstStyle/>
                    <a:p>
                      <a:pPr marL="0" marR="0" lvl="0" indent="0" algn="ctr" rtl="0">
                        <a:spcBef>
                          <a:spcPts val="0"/>
                        </a:spcBef>
                        <a:spcAft>
                          <a:spcPts val="0"/>
                        </a:spcAft>
                        <a:buNone/>
                      </a:pPr>
                      <a:r>
                        <a:rPr lang="en-US" sz="1200" dirty="0">
                          <a:solidFill>
                            <a:srgbClr val="000000"/>
                          </a:solidFill>
                          <a:sym typeface="Calibri"/>
                        </a:rPr>
                        <a:t>A6</a:t>
                      </a:r>
                      <a:endParaRPr sz="1200" dirty="0">
                        <a:solidFill>
                          <a:srgbClr val="000000"/>
                        </a:solidFill>
                        <a:latin typeface="Calibri"/>
                        <a:ea typeface="Calibri"/>
                        <a:cs typeface="Calibri"/>
                        <a:sym typeface="Calibri"/>
                      </a:endParaRPr>
                    </a:p>
                  </a:txBody>
                  <a:tcPr marL="9525" marR="9525" marT="9525" marB="0" anchor="ctr"/>
                </a:tc>
                <a:tc>
                  <a:txBody>
                    <a:bodyPr/>
                    <a:lstStyle/>
                    <a:p>
                      <a:pPr marL="0" marR="0" lvl="0" indent="0" algn="ctr" rtl="0">
                        <a:spcBef>
                          <a:spcPts val="0"/>
                        </a:spcBef>
                        <a:spcAft>
                          <a:spcPts val="0"/>
                        </a:spcAft>
                        <a:buNone/>
                      </a:pPr>
                      <a:endParaRPr sz="1200">
                        <a:solidFill>
                          <a:srgbClr val="000000"/>
                        </a:solidFill>
                        <a:latin typeface="Calibri"/>
                        <a:ea typeface="Calibri"/>
                        <a:cs typeface="Calibri"/>
                        <a:sym typeface="Calibri"/>
                      </a:endParaRPr>
                    </a:p>
                  </a:txBody>
                  <a:tcPr marL="9525" marR="9525" marT="9525" marB="0" anchor="ctr"/>
                </a:tc>
                <a:tc>
                  <a:txBody>
                    <a:bodyPr/>
                    <a:lstStyle/>
                    <a:p>
                      <a:pPr marL="0" lvl="0" indent="0" algn="ctr" rtl="0">
                        <a:spcBef>
                          <a:spcPts val="0"/>
                        </a:spcBef>
                        <a:spcAft>
                          <a:spcPts val="0"/>
                        </a:spcAft>
                        <a:buNone/>
                      </a:pPr>
                      <a:endParaRPr sz="1200" dirty="0">
                        <a:latin typeface="Calibri"/>
                        <a:ea typeface="Calibri"/>
                        <a:cs typeface="Calibri"/>
                        <a:sym typeface="Calibri"/>
                      </a:endParaRPr>
                    </a:p>
                  </a:txBody>
                  <a:tcPr marL="9525" marR="9525" marT="9525" marB="0" anchor="ctr"/>
                </a:tc>
                <a:tc>
                  <a:txBody>
                    <a:bodyPr/>
                    <a:lstStyle/>
                    <a:p>
                      <a:pPr marL="0" marR="0" lvl="0" indent="0" algn="ctr" rtl="0">
                        <a:spcBef>
                          <a:spcPts val="0"/>
                        </a:spcBef>
                        <a:spcAft>
                          <a:spcPts val="0"/>
                        </a:spcAft>
                        <a:buNone/>
                      </a:pPr>
                      <a:endParaRPr sz="1200">
                        <a:solidFill>
                          <a:srgbClr val="000000"/>
                        </a:solidFill>
                        <a:latin typeface="Calibri"/>
                        <a:ea typeface="Calibri"/>
                        <a:cs typeface="Calibri"/>
                        <a:sym typeface="Calibri"/>
                      </a:endParaRPr>
                    </a:p>
                  </a:txBody>
                  <a:tcPr marL="9525" marR="9525" marT="9525" marB="0" anchor="ctr"/>
                </a:tc>
                <a:tc>
                  <a:txBody>
                    <a:bodyPr/>
                    <a:lstStyle/>
                    <a:p>
                      <a:pPr marL="0" lvl="0" indent="0" algn="ctr" rtl="0">
                        <a:spcBef>
                          <a:spcPts val="0"/>
                        </a:spcBef>
                        <a:spcAft>
                          <a:spcPts val="0"/>
                        </a:spcAft>
                        <a:buNone/>
                      </a:pPr>
                      <a:endParaRPr sz="1200"/>
                    </a:p>
                  </a:txBody>
                  <a:tcPr marL="9525" marR="9525" marT="9525" marB="0" anchor="ctr"/>
                </a:tc>
                <a:tc>
                  <a:txBody>
                    <a:bodyPr/>
                    <a:lstStyle/>
                    <a:p>
                      <a:pPr marL="0" lvl="0" indent="0" algn="ctr" rtl="0">
                        <a:spcBef>
                          <a:spcPts val="0"/>
                        </a:spcBef>
                        <a:spcAft>
                          <a:spcPts val="0"/>
                        </a:spcAft>
                        <a:buNone/>
                      </a:pPr>
                      <a:endParaRPr sz="1200" dirty="0"/>
                    </a:p>
                  </a:txBody>
                  <a:tcPr marL="9525" marR="9525" marT="9525" marB="0" anchor="ctr"/>
                </a:tc>
                <a:tc>
                  <a:txBody>
                    <a:bodyPr/>
                    <a:lstStyle/>
                    <a:p>
                      <a:pPr marL="0" marR="0" lvl="0" indent="0" algn="ctr" rtl="0">
                        <a:spcBef>
                          <a:spcPts val="0"/>
                        </a:spcBef>
                        <a:spcAft>
                          <a:spcPts val="0"/>
                        </a:spcAft>
                        <a:buNone/>
                      </a:pPr>
                      <a:endParaRPr sz="1200" b="0" i="0" u="none" strike="noStrike">
                        <a:solidFill>
                          <a:srgbClr val="000000"/>
                        </a:solidFill>
                        <a:latin typeface="Calibri"/>
                        <a:ea typeface="Calibri"/>
                        <a:cs typeface="Calibri"/>
                        <a:sym typeface="Calibri"/>
                      </a:endParaRPr>
                    </a:p>
                  </a:txBody>
                  <a:tcPr marL="9525" marR="9525" marT="9525" marB="0" anchor="ctr"/>
                </a:tc>
                <a:tc>
                  <a:txBody>
                    <a:bodyPr/>
                    <a:lstStyle/>
                    <a:p>
                      <a:pPr marL="0" marR="0" lvl="0" indent="0" algn="l" rtl="0">
                        <a:spcBef>
                          <a:spcPts val="0"/>
                        </a:spcBef>
                        <a:spcAft>
                          <a:spcPts val="0"/>
                        </a:spcAft>
                        <a:buNone/>
                      </a:pPr>
                      <a:endParaRPr sz="1200" dirty="0">
                        <a:solidFill>
                          <a:srgbClr val="000000"/>
                        </a:solidFill>
                        <a:latin typeface="Calibri"/>
                        <a:ea typeface="Calibri"/>
                        <a:cs typeface="Calibri"/>
                        <a:sym typeface="Calibri"/>
                      </a:endParaRPr>
                    </a:p>
                  </a:txBody>
                  <a:tcPr marL="9525" marR="9525" marT="9525" marB="0"/>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15705662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15">
          <a:extLst>
            <a:ext uri="{FF2B5EF4-FFF2-40B4-BE49-F238E27FC236}">
              <a16:creationId xmlns:a16="http://schemas.microsoft.com/office/drawing/2014/main" id="{2CC1EBF3-5EF7-EFE8-B14D-02AEE00F27B0}"/>
            </a:ext>
          </a:extLst>
        </p:cNvPr>
        <p:cNvGrpSpPr/>
        <p:nvPr/>
      </p:nvGrpSpPr>
      <p:grpSpPr>
        <a:xfrm>
          <a:off x="0" y="0"/>
          <a:ext cx="0" cy="0"/>
          <a:chOff x="0" y="0"/>
          <a:chExt cx="0" cy="0"/>
        </a:xfrm>
      </p:grpSpPr>
      <p:sp>
        <p:nvSpPr>
          <p:cNvPr id="316" name="Google Shape;316;p9">
            <a:extLst>
              <a:ext uri="{FF2B5EF4-FFF2-40B4-BE49-F238E27FC236}">
                <a16:creationId xmlns:a16="http://schemas.microsoft.com/office/drawing/2014/main" id="{3FDA5989-D7B5-9391-F430-0B0737BF777F}"/>
              </a:ext>
            </a:extLst>
          </p:cNvPr>
          <p:cNvSpPr txBox="1">
            <a:spLocks noGrp="1"/>
          </p:cNvSpPr>
          <p:nvPr>
            <p:ph type="title"/>
          </p:nvPr>
        </p:nvSpPr>
        <p:spPr>
          <a:xfrm>
            <a:off x="524933" y="239713"/>
            <a:ext cx="9992784" cy="1085850"/>
          </a:xfrm>
          <a:prstGeom prst="rect">
            <a:avLst/>
          </a:prstGeom>
          <a:noFill/>
          <a:ln>
            <a:noFill/>
          </a:ln>
        </p:spPr>
        <p:txBody>
          <a:bodyPr spcFirstLastPara="1" wrap="square" lIns="72000" tIns="0" rIns="72000" bIns="0" anchor="ctr" anchorCtr="0">
            <a:noAutofit/>
          </a:bodyPr>
          <a:lstStyle/>
          <a:p>
            <a:pPr marL="0" lvl="0" indent="0" algn="l" rtl="0">
              <a:lnSpc>
                <a:spcPct val="75000"/>
              </a:lnSpc>
              <a:spcBef>
                <a:spcPts val="0"/>
              </a:spcBef>
              <a:spcAft>
                <a:spcPts val="0"/>
              </a:spcAft>
              <a:buNone/>
            </a:pPr>
            <a:r>
              <a:rPr lang="en-US" dirty="0">
                <a:solidFill>
                  <a:srgbClr val="595959"/>
                </a:solidFill>
              </a:rPr>
              <a:t>Project Decisions-updated</a:t>
            </a:r>
            <a:endParaRPr dirty="0"/>
          </a:p>
        </p:txBody>
      </p:sp>
      <p:graphicFrame>
        <p:nvGraphicFramePr>
          <p:cNvPr id="317" name="Google Shape;317;p9">
            <a:extLst>
              <a:ext uri="{FF2B5EF4-FFF2-40B4-BE49-F238E27FC236}">
                <a16:creationId xmlns:a16="http://schemas.microsoft.com/office/drawing/2014/main" id="{A52A7237-3325-5FA4-7ECA-8D6171DF1ED8}"/>
              </a:ext>
            </a:extLst>
          </p:cNvPr>
          <p:cNvGraphicFramePr/>
          <p:nvPr>
            <p:extLst>
              <p:ext uri="{D42A27DB-BD31-4B8C-83A1-F6EECF244321}">
                <p14:modId xmlns:p14="http://schemas.microsoft.com/office/powerpoint/2010/main" val="3385143305"/>
              </p:ext>
            </p:extLst>
          </p:nvPr>
        </p:nvGraphicFramePr>
        <p:xfrm>
          <a:off x="465738" y="1556255"/>
          <a:ext cx="11366575" cy="4919190"/>
        </p:xfrm>
        <a:graphic>
          <a:graphicData uri="http://schemas.openxmlformats.org/drawingml/2006/table">
            <a:tbl>
              <a:tblPr firstRow="1" bandRow="1">
                <a:tableStyleId>{5C22544A-7EE6-4342-B048-85BDC9FD1C3A}</a:tableStyleId>
              </a:tblPr>
              <a:tblGrid>
                <a:gridCol w="579750">
                  <a:extLst>
                    <a:ext uri="{9D8B030D-6E8A-4147-A177-3AD203B41FA5}">
                      <a16:colId xmlns:a16="http://schemas.microsoft.com/office/drawing/2014/main" val="20000"/>
                    </a:ext>
                  </a:extLst>
                </a:gridCol>
                <a:gridCol w="4267175">
                  <a:extLst>
                    <a:ext uri="{9D8B030D-6E8A-4147-A177-3AD203B41FA5}">
                      <a16:colId xmlns:a16="http://schemas.microsoft.com/office/drawing/2014/main" val="20001"/>
                    </a:ext>
                  </a:extLst>
                </a:gridCol>
                <a:gridCol w="1280350">
                  <a:extLst>
                    <a:ext uri="{9D8B030D-6E8A-4147-A177-3AD203B41FA5}">
                      <a16:colId xmlns:a16="http://schemas.microsoft.com/office/drawing/2014/main" val="20002"/>
                    </a:ext>
                  </a:extLst>
                </a:gridCol>
                <a:gridCol w="914200">
                  <a:extLst>
                    <a:ext uri="{9D8B030D-6E8A-4147-A177-3AD203B41FA5}">
                      <a16:colId xmlns:a16="http://schemas.microsoft.com/office/drawing/2014/main" val="20003"/>
                    </a:ext>
                  </a:extLst>
                </a:gridCol>
                <a:gridCol w="4325100">
                  <a:extLst>
                    <a:ext uri="{9D8B030D-6E8A-4147-A177-3AD203B41FA5}">
                      <a16:colId xmlns:a16="http://schemas.microsoft.com/office/drawing/2014/main" val="20004"/>
                    </a:ext>
                  </a:extLst>
                </a:gridCol>
              </a:tblGrid>
              <a:tr h="925032">
                <a:tc>
                  <a:txBody>
                    <a:bodyPr/>
                    <a:lstStyle/>
                    <a:p>
                      <a:pPr marL="0" marR="0" lvl="0" indent="0" algn="l" rtl="0">
                        <a:spcBef>
                          <a:spcPts val="0"/>
                        </a:spcBef>
                        <a:spcAft>
                          <a:spcPts val="0"/>
                        </a:spcAft>
                        <a:buNone/>
                      </a:pPr>
                      <a:r>
                        <a:rPr lang="en-US" sz="1200" b="1"/>
                        <a:t>#</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a:t>Description</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dirty="0"/>
                        <a:t>Owner</a:t>
                      </a:r>
                      <a:endParaRPr sz="1200" dirty="0"/>
                    </a:p>
                    <a:p>
                      <a:pPr marL="0" marR="0" lvl="0" indent="0" algn="l" rtl="0">
                        <a:lnSpc>
                          <a:spcPct val="100000"/>
                        </a:lnSpc>
                        <a:spcBef>
                          <a:spcPts val="0"/>
                        </a:spcBef>
                        <a:spcAft>
                          <a:spcPts val="0"/>
                        </a:spcAft>
                        <a:buClr>
                          <a:schemeClr val="dk1"/>
                        </a:buClr>
                        <a:buSzPts val="1200"/>
                        <a:buFont typeface="Arial"/>
                        <a:buNone/>
                      </a:pPr>
                      <a:r>
                        <a:rPr lang="en-US" sz="1200" b="1" dirty="0"/>
                        <a:t>(Student Name)</a:t>
                      </a:r>
                      <a:endParaRPr sz="1200" dirty="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a:t>Decision Date</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dirty="0"/>
                        <a:t>Comments</a:t>
                      </a:r>
                      <a:endParaRPr sz="1200" dirty="0"/>
                    </a:p>
                  </a:txBody>
                  <a:tcPr marL="91450" marR="91450" marT="45725" marB="45725">
                    <a:solidFill>
                      <a:srgbClr val="002060"/>
                    </a:solidFill>
                  </a:tcPr>
                </a:tc>
                <a:extLst>
                  <a:ext uri="{0D108BD9-81ED-4DB2-BD59-A6C34878D82A}">
                    <a16:rowId xmlns:a16="http://schemas.microsoft.com/office/drawing/2014/main" val="10000"/>
                  </a:ext>
                </a:extLst>
              </a:tr>
              <a:tr h="773594">
                <a:tc>
                  <a:txBody>
                    <a:bodyPr/>
                    <a:lstStyle/>
                    <a:p>
                      <a:pPr marL="0" marR="0" lvl="0" indent="0" algn="ctr" rtl="0">
                        <a:spcBef>
                          <a:spcPts val="0"/>
                        </a:spcBef>
                        <a:spcAft>
                          <a:spcPts val="0"/>
                        </a:spcAft>
                        <a:buNone/>
                      </a:pPr>
                      <a:r>
                        <a:rPr lang="en-US" sz="1200" b="0" u="none" strike="noStrike">
                          <a:solidFill>
                            <a:srgbClr val="000000"/>
                          </a:solidFill>
                          <a:sym typeface="Arial"/>
                        </a:rPr>
                        <a:t>D-1</a:t>
                      </a:r>
                      <a:endParaRPr sz="1200"/>
                    </a:p>
                  </a:txBody>
                  <a:tcPr marL="9525" marR="9525" marT="9525" marB="0" anchor="ctr"/>
                </a:tc>
                <a:tc>
                  <a:txBody>
                    <a:bodyPr/>
                    <a:lstStyle/>
                    <a:p>
                      <a:pPr marL="0" marR="0" lvl="0" indent="0" algn="l" rtl="0">
                        <a:spcBef>
                          <a:spcPts val="0"/>
                        </a:spcBef>
                        <a:spcAft>
                          <a:spcPts val="0"/>
                        </a:spcAft>
                        <a:buNone/>
                      </a:pPr>
                      <a:endParaRPr lang="en-US" sz="1200" dirty="0"/>
                    </a:p>
                  </a:txBody>
                  <a:tcPr marL="9525" marR="9525" marT="9525" marB="0" anchor="ctr"/>
                </a:tc>
                <a:tc>
                  <a:txBody>
                    <a:bodyPr/>
                    <a:lstStyle/>
                    <a:p>
                      <a:pPr marL="0" marR="0" lvl="0" indent="0" algn="l" rtl="0">
                        <a:spcBef>
                          <a:spcPts val="0"/>
                        </a:spcBef>
                        <a:spcAft>
                          <a:spcPts val="0"/>
                        </a:spcAft>
                        <a:buNone/>
                      </a:pPr>
                      <a:endParaRPr lang="en-IN" sz="1200" b="0" i="0" u="none" strike="noStrike" dirty="0">
                        <a:solidFill>
                          <a:srgbClr val="000000"/>
                        </a:solidFill>
                        <a:latin typeface="Arial"/>
                        <a:ea typeface="Arial"/>
                        <a:cs typeface="Arial"/>
                        <a:sym typeface="Arial"/>
                      </a:endParaRPr>
                    </a:p>
                  </a:txBody>
                  <a:tcPr marL="9525" marR="9525" marT="9525" marB="0" anchor="ctr"/>
                </a:tc>
                <a:tc>
                  <a:txBody>
                    <a:bodyPr/>
                    <a:lstStyle/>
                    <a:p>
                      <a:pPr marL="0" marR="0" lvl="0" indent="0" algn="l" rtl="0">
                        <a:spcBef>
                          <a:spcPts val="0"/>
                        </a:spcBef>
                        <a:spcAft>
                          <a:spcPts val="0"/>
                        </a:spcAft>
                        <a:buNone/>
                      </a:pPr>
                      <a:endParaRPr lang="en-IN" sz="1200" b="0" i="0" u="none" strike="noStrike" dirty="0">
                        <a:solidFill>
                          <a:srgbClr val="000000"/>
                        </a:solidFill>
                        <a:latin typeface="Arial"/>
                        <a:ea typeface="Arial"/>
                        <a:cs typeface="Arial"/>
                        <a:sym typeface="Arial"/>
                      </a:endParaRPr>
                    </a:p>
                  </a:txBody>
                  <a:tcPr marL="9525" marR="9525" marT="9525" marB="0" anchor="ctr"/>
                </a:tc>
                <a:tc>
                  <a:txBody>
                    <a:bodyPr/>
                    <a:lstStyle/>
                    <a:p>
                      <a:pPr marL="0" marR="0" lvl="0" indent="0" algn="l" rtl="0">
                        <a:spcBef>
                          <a:spcPts val="0"/>
                        </a:spcBef>
                        <a:spcAft>
                          <a:spcPts val="0"/>
                        </a:spcAft>
                        <a:buNone/>
                      </a:pPr>
                      <a:endParaRPr lang="en-US" sz="1200" b="0" i="0" u="none" strike="noStrike" dirty="0">
                        <a:solidFill>
                          <a:srgbClr val="000000"/>
                        </a:solidFill>
                        <a:latin typeface="Arial"/>
                        <a:ea typeface="Arial"/>
                        <a:cs typeface="Arial"/>
                        <a:sym typeface="Arial"/>
                      </a:endParaRPr>
                    </a:p>
                  </a:txBody>
                  <a:tcPr marL="9525" marR="9525" marT="9525" marB="0" anchor="ctr"/>
                </a:tc>
                <a:extLst>
                  <a:ext uri="{0D108BD9-81ED-4DB2-BD59-A6C34878D82A}">
                    <a16:rowId xmlns:a16="http://schemas.microsoft.com/office/drawing/2014/main" val="10001"/>
                  </a:ext>
                </a:extLst>
              </a:tr>
              <a:tr h="899782">
                <a:tc>
                  <a:txBody>
                    <a:bodyPr/>
                    <a:lstStyle/>
                    <a:p>
                      <a:pPr marL="0" marR="0" lvl="0" indent="0" algn="ctr" rtl="0">
                        <a:spcBef>
                          <a:spcPts val="0"/>
                        </a:spcBef>
                        <a:spcAft>
                          <a:spcPts val="0"/>
                        </a:spcAft>
                        <a:buNone/>
                      </a:pPr>
                      <a:r>
                        <a:rPr lang="en-US" sz="1200" b="0" u="none" strike="noStrike">
                          <a:solidFill>
                            <a:srgbClr val="000000"/>
                          </a:solidFill>
                          <a:sym typeface="Arial"/>
                        </a:rPr>
                        <a:t>D-2</a:t>
                      </a:r>
                      <a:endParaRPr sz="1200"/>
                    </a:p>
                  </a:txBody>
                  <a:tcPr marL="9525" marR="9525" marT="9525" marB="0" anchor="ctr"/>
                </a:tc>
                <a:tc>
                  <a:txBody>
                    <a:bodyPr/>
                    <a:lstStyle/>
                    <a:p>
                      <a:r>
                        <a:rPr lang="en-US" sz="1200" dirty="0"/>
                        <a:t>Assign a backup developer to support critical User Management System API development (User Authentication and Login/Register) to mitigate risks associated with single developer dependency.</a:t>
                      </a:r>
                    </a:p>
                  </a:txBody>
                  <a:tcPr anchor="ctr"/>
                </a:tc>
                <a:tc>
                  <a:txBody>
                    <a:bodyPr/>
                    <a:lstStyle/>
                    <a:p>
                      <a:r>
                        <a:rPr lang="en-US" sz="1200" dirty="0" err="1"/>
                        <a:t>Kailong</a:t>
                      </a:r>
                      <a:r>
                        <a:rPr lang="en-US" sz="1200" dirty="0"/>
                        <a:t> Duan</a:t>
                      </a:r>
                    </a:p>
                  </a:txBody>
                  <a:tcPr anchor="ctr"/>
                </a:tc>
                <a:tc>
                  <a:txBody>
                    <a:bodyPr/>
                    <a:lstStyle/>
                    <a:p>
                      <a:r>
                        <a:rPr lang="en-US" sz="1200" dirty="0"/>
                        <a:t>August 1st</a:t>
                      </a:r>
                    </a:p>
                  </a:txBody>
                  <a:tcPr anchor="ctr"/>
                </a:tc>
                <a:tc>
                  <a:txBody>
                    <a:bodyPr/>
                    <a:lstStyle/>
                    <a:p>
                      <a:r>
                        <a:rPr lang="en-US" sz="1200" dirty="0"/>
                        <a:t>Agreed upon during the Internal Project Risk Review. Attendees included Project Manager, Backend Development Lead, and Testing Lead.</a:t>
                      </a:r>
                    </a:p>
                  </a:txBody>
                  <a:tcPr anchor="ctr"/>
                </a:tc>
                <a:extLst>
                  <a:ext uri="{0D108BD9-81ED-4DB2-BD59-A6C34878D82A}">
                    <a16:rowId xmlns:a16="http://schemas.microsoft.com/office/drawing/2014/main" val="10002"/>
                  </a:ext>
                </a:extLst>
              </a:tr>
              <a:tr h="773594">
                <a:tc>
                  <a:txBody>
                    <a:bodyPr/>
                    <a:lstStyle/>
                    <a:p>
                      <a:pPr marL="0" marR="0" lvl="0" indent="0" algn="ctr" rtl="0">
                        <a:spcBef>
                          <a:spcPts val="0"/>
                        </a:spcBef>
                        <a:spcAft>
                          <a:spcPts val="0"/>
                        </a:spcAft>
                        <a:buNone/>
                      </a:pPr>
                      <a:r>
                        <a:rPr lang="en-US" sz="1200" b="0" u="none" strike="noStrike">
                          <a:solidFill>
                            <a:srgbClr val="000000"/>
                          </a:solidFill>
                          <a:sym typeface="Arial"/>
                        </a:rPr>
                        <a:t>D-3</a:t>
                      </a:r>
                      <a:endParaRPr sz="1200"/>
                    </a:p>
                  </a:txBody>
                  <a:tcPr marL="9525" marR="9525" marT="9525" marB="0" anchor="ctr"/>
                </a:tc>
                <a:tc>
                  <a:txBody>
                    <a:bodyPr/>
                    <a:lstStyle/>
                    <a:p>
                      <a:pPr marL="0" marR="0" lvl="0" indent="0" algn="l" defTabSz="914400" rtl="0" eaLnBrk="1" fontAlgn="auto" latinLnBrk="0" hangingPunct="1">
                        <a:lnSpc>
                          <a:spcPct val="115000"/>
                        </a:lnSpc>
                        <a:spcBef>
                          <a:spcPts val="1200"/>
                        </a:spcBef>
                        <a:spcAft>
                          <a:spcPts val="1200"/>
                        </a:spcAft>
                        <a:buClrTx/>
                        <a:buSzPts val="1100"/>
                        <a:buFontTx/>
                        <a:buNone/>
                        <a:tabLst/>
                        <a:defRPr/>
                      </a:pPr>
                      <a:endParaRPr lang="en-US" altLang="zh-CN" sz="1200" dirty="0"/>
                    </a:p>
                  </a:txBody>
                  <a:tcPr marL="9525" marR="9525" marT="9525" marB="0" anchor="ctr"/>
                </a:tc>
                <a:tc>
                  <a:txBody>
                    <a:bodyPr/>
                    <a:lstStyle/>
                    <a:p>
                      <a:pPr marL="0" marR="0" lvl="0" indent="0" algn="l" rtl="0">
                        <a:spcBef>
                          <a:spcPts val="0"/>
                        </a:spcBef>
                        <a:spcAft>
                          <a:spcPts val="0"/>
                        </a:spcAft>
                        <a:buNone/>
                      </a:pPr>
                      <a:endParaRPr lang="en-US" sz="1200" b="0" i="0" u="none" strike="noStrike" dirty="0">
                        <a:solidFill>
                          <a:srgbClr val="000000"/>
                        </a:solidFill>
                        <a:latin typeface="Arial"/>
                        <a:ea typeface="Arial"/>
                        <a:cs typeface="Arial"/>
                        <a:sym typeface="Arial"/>
                      </a:endParaRPr>
                    </a:p>
                  </a:txBody>
                  <a:tcPr marL="9525" marR="9525" marT="9525" marB="0" anchor="ctr"/>
                </a:tc>
                <a:tc>
                  <a:txBody>
                    <a:bodyPr/>
                    <a:lstStyle/>
                    <a:p>
                      <a:pPr marL="0" lvl="0" indent="0" algn="l" rtl="0">
                        <a:lnSpc>
                          <a:spcPct val="115000"/>
                        </a:lnSpc>
                        <a:spcBef>
                          <a:spcPts val="0"/>
                        </a:spcBef>
                        <a:spcAft>
                          <a:spcPts val="0"/>
                        </a:spcAft>
                        <a:buClr>
                          <a:schemeClr val="dk1"/>
                        </a:buClr>
                        <a:buSzPts val="1100"/>
                        <a:buFont typeface="Arial"/>
                        <a:buNone/>
                      </a:pPr>
                      <a:endParaRPr lang="en-US" sz="1200" dirty="0"/>
                    </a:p>
                  </a:txBody>
                  <a:tcPr marL="9525" marR="9525" marT="9525" marB="0" anchor="ctr"/>
                </a:tc>
                <a:tc>
                  <a:txBody>
                    <a:bodyPr/>
                    <a:lstStyle/>
                    <a:p>
                      <a:pPr lvl="0" algn="l">
                        <a:lnSpc>
                          <a:spcPts val="1425"/>
                        </a:lnSpc>
                        <a:buNone/>
                      </a:pPr>
                      <a:endParaRPr lang="en-US" altLang="zh-CN" sz="1200" b="0" i="0" u="none" strike="noStrike" noProof="0" dirty="0">
                        <a:solidFill>
                          <a:srgbClr val="000000"/>
                        </a:solidFill>
                        <a:latin typeface="+mn-lt"/>
                      </a:endParaRPr>
                    </a:p>
                  </a:txBody>
                  <a:tcPr marL="9525" marR="9525" marT="9525" marB="0" anchor="ctr"/>
                </a:tc>
                <a:extLst>
                  <a:ext uri="{0D108BD9-81ED-4DB2-BD59-A6C34878D82A}">
                    <a16:rowId xmlns:a16="http://schemas.microsoft.com/office/drawing/2014/main" val="10003"/>
                  </a:ext>
                </a:extLst>
              </a:tr>
              <a:tr h="773594">
                <a:tc>
                  <a:txBody>
                    <a:bodyPr/>
                    <a:lstStyle/>
                    <a:p>
                      <a:pPr marL="0" marR="0" lvl="0" indent="0" algn="ctr" rtl="0">
                        <a:spcBef>
                          <a:spcPts val="0"/>
                        </a:spcBef>
                        <a:spcAft>
                          <a:spcPts val="0"/>
                        </a:spcAft>
                        <a:buNone/>
                      </a:pPr>
                      <a:r>
                        <a:rPr lang="en-US" sz="1200">
                          <a:solidFill>
                            <a:srgbClr val="000000"/>
                          </a:solidFill>
                        </a:rPr>
                        <a:t>D-4</a:t>
                      </a:r>
                      <a:endParaRPr sz="1200" b="0" i="0" u="none" strike="noStrike">
                        <a:solidFill>
                          <a:srgbClr val="000000"/>
                        </a:solidFill>
                        <a:latin typeface="Arial"/>
                        <a:ea typeface="Arial"/>
                        <a:cs typeface="Arial"/>
                        <a:sym typeface="Arial"/>
                      </a:endParaRPr>
                    </a:p>
                  </a:txBody>
                  <a:tcPr marL="9525" marR="9525" marT="9525" marB="0" anchor="ctr"/>
                </a:tc>
                <a:tc>
                  <a:txBody>
                    <a:bodyPr/>
                    <a:lstStyle/>
                    <a:p>
                      <a:endParaRPr lang="en-US" altLang="zh-CN" sz="1200" dirty="0"/>
                    </a:p>
                  </a:txBody>
                  <a:tcPr marL="9525" marR="9525" marT="9525" marB="0" anchor="ctr"/>
                </a:tc>
                <a:tc>
                  <a:txBody>
                    <a:bodyPr/>
                    <a:lstStyle/>
                    <a:p>
                      <a:pPr marL="0" marR="0" lvl="0" indent="0" algn="l" rtl="0">
                        <a:spcBef>
                          <a:spcPts val="0"/>
                        </a:spcBef>
                        <a:spcAft>
                          <a:spcPts val="0"/>
                        </a:spcAft>
                        <a:buNone/>
                      </a:pPr>
                      <a:endParaRPr lang="en-US" sz="1200" b="0" i="0" u="none" strike="noStrike">
                        <a:solidFill>
                          <a:srgbClr val="000000"/>
                        </a:solidFill>
                        <a:latin typeface="Arial"/>
                        <a:ea typeface="Arial"/>
                        <a:cs typeface="Arial"/>
                        <a:sym typeface="Arial"/>
                      </a:endParaRPr>
                    </a:p>
                  </a:txBody>
                  <a:tcPr marL="9525" marR="9525" marT="9525" marB="0" anchor="ctr"/>
                </a:tc>
                <a:tc>
                  <a:txBody>
                    <a:bodyPr/>
                    <a:lstStyle/>
                    <a:p>
                      <a:pPr marL="0" lvl="0" indent="0" algn="l" rtl="0">
                        <a:lnSpc>
                          <a:spcPct val="115000"/>
                        </a:lnSpc>
                        <a:spcBef>
                          <a:spcPts val="0"/>
                        </a:spcBef>
                        <a:spcAft>
                          <a:spcPts val="0"/>
                        </a:spcAft>
                        <a:buSzPts val="1100"/>
                        <a:buNone/>
                      </a:pPr>
                      <a:endParaRPr lang="en-US" sz="1200">
                        <a:solidFill>
                          <a:srgbClr val="000000"/>
                        </a:solidFill>
                      </a:endParaRPr>
                    </a:p>
                  </a:txBody>
                  <a:tcPr marL="9525" marR="9525" marT="9525" marB="0" anchor="ctr"/>
                </a:tc>
                <a:tc>
                  <a:txBody>
                    <a:bodyPr/>
                    <a:lstStyle/>
                    <a:p>
                      <a:pPr marL="0" lvl="0" indent="0" algn="l" rtl="0">
                        <a:spcBef>
                          <a:spcPts val="0"/>
                        </a:spcBef>
                        <a:spcAft>
                          <a:spcPts val="0"/>
                        </a:spcAft>
                        <a:buClr>
                          <a:schemeClr val="dk1"/>
                        </a:buClr>
                        <a:buFont typeface="Arial"/>
                        <a:buNone/>
                      </a:pPr>
                      <a:endParaRPr lang="en-US" sz="1200" b="0" i="0" u="none" strike="noStrike" dirty="0">
                        <a:solidFill>
                          <a:srgbClr val="000000"/>
                        </a:solidFill>
                        <a:latin typeface="Arial"/>
                        <a:ea typeface="Arial"/>
                        <a:cs typeface="Arial"/>
                        <a:sym typeface="Arial"/>
                      </a:endParaRPr>
                    </a:p>
                  </a:txBody>
                  <a:tcPr marL="9525" marR="9525" marT="9525" marB="0" anchor="ctr"/>
                </a:tc>
                <a:extLst>
                  <a:ext uri="{0D108BD9-81ED-4DB2-BD59-A6C34878D82A}">
                    <a16:rowId xmlns:a16="http://schemas.microsoft.com/office/drawing/2014/main" val="10004"/>
                  </a:ext>
                </a:extLst>
              </a:tr>
              <a:tr h="773594">
                <a:tc>
                  <a:txBody>
                    <a:bodyPr/>
                    <a:lstStyle/>
                    <a:p>
                      <a:pPr marL="0" marR="0" lvl="0" indent="0" algn="ctr" rtl="0">
                        <a:spcBef>
                          <a:spcPts val="0"/>
                        </a:spcBef>
                        <a:spcAft>
                          <a:spcPts val="0"/>
                        </a:spcAft>
                        <a:buNone/>
                      </a:pPr>
                      <a:endParaRPr sz="1200" b="0" i="0" u="none" strike="noStrike">
                        <a:solidFill>
                          <a:srgbClr val="000000"/>
                        </a:solidFill>
                        <a:latin typeface="Arial"/>
                        <a:ea typeface="Arial"/>
                        <a:cs typeface="Arial"/>
                        <a:sym typeface="Arial"/>
                      </a:endParaRPr>
                    </a:p>
                  </a:txBody>
                  <a:tcPr marL="9525" marR="9525" marT="9525" marB="0" anchor="ctr"/>
                </a:tc>
                <a:tc>
                  <a:txBody>
                    <a:bodyPr/>
                    <a:lstStyle/>
                    <a:p>
                      <a:pPr marL="0" marR="0" lvl="0" indent="0" algn="l" rtl="0">
                        <a:spcBef>
                          <a:spcPts val="0"/>
                        </a:spcBef>
                        <a:spcAft>
                          <a:spcPts val="0"/>
                        </a:spcAft>
                        <a:buNone/>
                      </a:pPr>
                      <a:endParaRPr sz="1200" b="0" i="0" u="none" strike="noStrike" dirty="0">
                        <a:solidFill>
                          <a:srgbClr val="000000"/>
                        </a:solidFill>
                        <a:latin typeface="Arial"/>
                        <a:ea typeface="Arial"/>
                        <a:cs typeface="Arial"/>
                        <a:sym typeface="Arial"/>
                      </a:endParaRPr>
                    </a:p>
                  </a:txBody>
                  <a:tcPr marL="9525" marR="9525" marT="9525" marB="0" anchor="ctr"/>
                </a:tc>
                <a:tc>
                  <a:txBody>
                    <a:bodyPr/>
                    <a:lstStyle/>
                    <a:p>
                      <a:pPr marL="0" marR="0" lvl="0" indent="0" algn="l" rtl="0">
                        <a:spcBef>
                          <a:spcPts val="0"/>
                        </a:spcBef>
                        <a:spcAft>
                          <a:spcPts val="0"/>
                        </a:spcAft>
                        <a:buNone/>
                      </a:pPr>
                      <a:endParaRPr sz="1200" b="0" i="0" u="none" strike="noStrike">
                        <a:solidFill>
                          <a:srgbClr val="000000"/>
                        </a:solidFill>
                        <a:latin typeface="Arial"/>
                        <a:ea typeface="Arial"/>
                        <a:cs typeface="Arial"/>
                        <a:sym typeface="Arial"/>
                      </a:endParaRPr>
                    </a:p>
                  </a:txBody>
                  <a:tcPr marL="9525" marR="9525" marT="9525" marB="0" anchor="ctr"/>
                </a:tc>
                <a:tc>
                  <a:txBody>
                    <a:bodyPr/>
                    <a:lstStyle/>
                    <a:p>
                      <a:pPr marL="0" marR="0" lvl="0" indent="0" algn="l" rtl="0">
                        <a:spcBef>
                          <a:spcPts val="0"/>
                        </a:spcBef>
                        <a:spcAft>
                          <a:spcPts val="0"/>
                        </a:spcAft>
                        <a:buNone/>
                      </a:pPr>
                      <a:endParaRPr sz="1200" b="0" i="0" u="none" strike="noStrike">
                        <a:solidFill>
                          <a:srgbClr val="000000"/>
                        </a:solidFill>
                        <a:latin typeface="Arial"/>
                        <a:ea typeface="Arial"/>
                        <a:cs typeface="Arial"/>
                        <a:sym typeface="Arial"/>
                      </a:endParaRPr>
                    </a:p>
                  </a:txBody>
                  <a:tcPr marL="9525" marR="9525" marT="9525" marB="0" anchor="ctr"/>
                </a:tc>
                <a:tc>
                  <a:txBody>
                    <a:bodyPr/>
                    <a:lstStyle/>
                    <a:p>
                      <a:pPr marL="0" marR="0" lvl="0" indent="0" algn="l" rtl="0">
                        <a:spcBef>
                          <a:spcPts val="0"/>
                        </a:spcBef>
                        <a:spcAft>
                          <a:spcPts val="0"/>
                        </a:spcAft>
                        <a:buNone/>
                      </a:pPr>
                      <a:endParaRPr sz="1200" b="0" i="0" u="none" strike="noStrike" dirty="0">
                        <a:solidFill>
                          <a:srgbClr val="000000"/>
                        </a:solidFill>
                        <a:latin typeface="Arial"/>
                        <a:ea typeface="Arial"/>
                        <a:cs typeface="Arial"/>
                        <a:sym typeface="Arial"/>
                      </a:endParaRPr>
                    </a:p>
                  </a:txBody>
                  <a:tcPr marL="9525" marR="9525" marT="9525" marB="0" anchor="ct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690139576"/>
      </p:ext>
    </p:extLst>
  </p:cSld>
  <p:clrMapOvr>
    <a:masterClrMapping/>
  </p:clrMapOvr>
</p:sld>
</file>

<file path=ppt/theme/theme1.xml><?xml version="1.0" encoding="utf-8"?>
<a:theme xmlns:a="http://schemas.openxmlformats.org/drawingml/2006/main" name="Lion Scaled Agile Structure  Activities - Oct 2015">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Landscape2009">
      <a:majorFont>
        <a:latin typeface="Ericsson Capital TT"/>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none" lIns="72000" tIns="45720" rIns="72000" bIns="45720" numCol="1" anchor="t" anchorCtr="0" compatLnSpc="1">
        <a:prstTxWarp prst="textNoShape">
          <a:avLst/>
        </a:prstTxWarp>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en-GB" sz="20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none" lIns="72000" tIns="45720" rIns="72000" bIns="45720" numCol="1" anchor="t" anchorCtr="0" compatLnSpc="1">
        <a:prstTxWarp prst="textNoShape">
          <a:avLst/>
        </a:prstTxWarp>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en-GB" sz="2000" b="0" i="0" u="none" strike="noStrike" cap="none" normalizeH="0" baseline="0" smtClean="0">
            <a:ln>
              <a:noFill/>
            </a:ln>
            <a:solidFill>
              <a:schemeClr val="tx1"/>
            </a:solidFill>
            <a:effectLst/>
            <a:latin typeface="Arial" charset="0"/>
          </a:defRPr>
        </a:defPPr>
      </a:lstStyle>
    </a:lnDef>
  </a:objectDefaults>
  <a:extraClrSchemeLst>
    <a:extraClrScheme>
      <a:clrScheme name="Landscape2009 1">
        <a:dk1>
          <a:srgbClr val="58585A"/>
        </a:dk1>
        <a:lt1>
          <a:srgbClr val="FFFFFF"/>
        </a:lt1>
        <a:dk2>
          <a:srgbClr val="00285E"/>
        </a:dk2>
        <a:lt2>
          <a:srgbClr val="B1B3B4"/>
        </a:lt2>
        <a:accent1>
          <a:srgbClr val="89BA17"/>
        </a:accent1>
        <a:accent2>
          <a:srgbClr val="F08A00"/>
        </a:accent2>
        <a:accent3>
          <a:srgbClr val="FFFFFF"/>
        </a:accent3>
        <a:accent4>
          <a:srgbClr val="4A4A4C"/>
        </a:accent4>
        <a:accent5>
          <a:srgbClr val="C4D9AB"/>
        </a:accent5>
        <a:accent6>
          <a:srgbClr val="D97D00"/>
        </a:accent6>
        <a:hlink>
          <a:srgbClr val="00A9D4"/>
        </a:hlink>
        <a:folHlink>
          <a:srgbClr val="00625F"/>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tema">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tema">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item1.xml><?xml version="1.0" encoding="utf-8"?>
<?mso-contentType ?>
<SharedContentType xmlns="Microsoft.SharePoint.Taxonomy.ContentTypeSync" SourceId="0e710d51-58b4-4530-836b-fce5679fe049" ContentTypeId="0x010100BB337192E63E44A7A744CE7393F41F4E" PreviousValue="false"/>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EriCOLLProjectsTaxHTField0 xmlns="aacf5dbc-a22d-44d4-b9bc-21b786a6abb2">
      <Terms xmlns="http://schemas.microsoft.com/office/infopath/2007/PartnerControls"/>
    </EriCOLLProjectsTaxHTField0>
    <EriCOLLCompetenceTaxHTField0 xmlns="aacf5dbc-a22d-44d4-b9bc-21b786a6abb2">
      <Terms xmlns="http://schemas.microsoft.com/office/infopath/2007/PartnerControls"/>
    </EriCOLLCompetenceTaxHTField0>
    <Prepared. xmlns="aacf5dbc-a22d-44d4-b9bc-21b786a6abb2">Dana Mitchell</Prepared.>
    <EriCOLLDate. xmlns="aacf5dbc-a22d-44d4-b9bc-21b786a6abb2" xsi:nil="true"/>
    <EriCOLLProductsTaxHTField0 xmlns="aacf5dbc-a22d-44d4-b9bc-21b786a6abb2">
      <Terms xmlns="http://schemas.microsoft.com/office/infopath/2007/PartnerControls"/>
    </EriCOLLProductsTaxHTField0>
    <TaxCatchAll xmlns="08b2df90-05d3-4030-90d4-c9feeb4a1cd9">
      <Value>2</Value>
      <Value>1</Value>
    </TaxCatchAll>
    <TaxKeywordTaxHTField xmlns="08b2df90-05d3-4030-90d4-c9feeb4a1cd9">
      <Terms xmlns="http://schemas.microsoft.com/office/infopath/2007/PartnerControls"/>
    </TaxKeywordTaxHTField>
    <AbstractOrSummary. xmlns="aacf5dbc-a22d-44d4-b9bc-21b786a6abb2" xsi:nil="true"/>
    <EriCOLLCountryTaxHTField0 xmlns="aacf5dbc-a22d-44d4-b9bc-21b786a6abb2">
      <Terms xmlns="http://schemas.microsoft.com/office/infopath/2007/PartnerControls"/>
    </EriCOLLCountryTaxHTField0>
    <EriCOLLProcessTaxHTField0 xmlns="aacf5dbc-a22d-44d4-b9bc-21b786a6abb2">
      <Terms xmlns="http://schemas.microsoft.com/office/infopath/2007/PartnerControls"/>
    </EriCOLLProcessTaxHTField0>
    <EriCOLLCategoryTaxHTField0 xmlns="aacf5dbc-a22d-44d4-b9bc-21b786a6abb2">
      <Terms xmlns="http://schemas.microsoft.com/office/infopath/2007/PartnerControls"/>
    </EriCOLLCategoryTaxHTField0>
    <EriCOLLOrganizationUnitTaxHTField0 xmlns="aacf5dbc-a22d-44d4-b9bc-21b786a6abb2">
      <Terms xmlns="http://schemas.microsoft.com/office/infopath/2007/PartnerControls"/>
    </EriCOLLOrganizationUnitTaxHTField0>
  </documentManagement>
</p:properties>
</file>

<file path=customXml/item4.xml><?xml version="1.0" encoding="utf-8"?>
<ct:contentTypeSchema xmlns:ct="http://schemas.microsoft.com/office/2006/metadata/contentType" xmlns:ma="http://schemas.microsoft.com/office/2006/metadata/properties/metaAttributes" ct:_="" ma:_="" ma:contentTypeName="EriCOLL Docs" ma:contentTypeID="0x010100BB337192E63E44A7A744CE7393F41F4E0015CFCE72A409384389C418F80BDBCAA3" ma:contentTypeVersion="3" ma:contentTypeDescription="EriCOLL Document Content Type" ma:contentTypeScope="" ma:versionID="fa8d384bf23cac630b4bbdd5e20cfc53">
  <xsd:schema xmlns:xsd="http://www.w3.org/2001/XMLSchema" xmlns:xs="http://www.w3.org/2001/XMLSchema" xmlns:p="http://schemas.microsoft.com/office/2006/metadata/properties" xmlns:ns2="aacf5dbc-a22d-44d4-b9bc-21b786a6abb2" xmlns:ns3="08b2df90-05d3-4030-90d4-c9feeb4a1cd9" targetNamespace="http://schemas.microsoft.com/office/2006/metadata/properties" ma:root="true" ma:fieldsID="7593bcc32979594aee8ec6a3a63d83f0" ns2:_="" ns3:_="">
    <xsd:import namespace="aacf5dbc-a22d-44d4-b9bc-21b786a6abb2"/>
    <xsd:import namespace="08b2df90-05d3-4030-90d4-c9feeb4a1cd9"/>
    <xsd:element name="properties">
      <xsd:complexType>
        <xsd:sequence>
          <xsd:element name="documentManagement">
            <xsd:complexType>
              <xsd:all>
                <xsd:element ref="ns2:Prepared." minOccurs="0"/>
                <xsd:element ref="ns2:EriCOLLDate." minOccurs="0"/>
                <xsd:element ref="ns2:AbstractOrSummary." minOccurs="0"/>
                <xsd:element ref="ns3:TaxKeywordTaxHTField" minOccurs="0"/>
                <xsd:element ref="ns3:TaxCatchAll" minOccurs="0"/>
                <xsd:element ref="ns3:TaxCatchAllLabel" minOccurs="0"/>
                <xsd:element ref="ns2:EriCOLLCategoryTaxHTField0" minOccurs="0"/>
                <xsd:element ref="ns2:EriCOLLOrganizationUnitTaxHTField0" minOccurs="0"/>
                <xsd:element ref="ns2:EriCOLLCompetenceTaxHTField0" minOccurs="0"/>
                <xsd:element ref="ns2:EriCOLLCountryTaxHTField0" minOccurs="0"/>
                <xsd:element ref="ns2:EriCOLLProcessTaxHTField0" minOccurs="0"/>
                <xsd:element ref="ns2:EriCOLLProductsTaxHTField0" minOccurs="0"/>
                <xsd:element ref="ns2:EriCOLLProjectsTaxHTField0"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acf5dbc-a22d-44d4-b9bc-21b786a6abb2" elementFormDefault="qualified">
    <xsd:import namespace="http://schemas.microsoft.com/office/2006/documentManagement/types"/>
    <xsd:import namespace="http://schemas.microsoft.com/office/infopath/2007/PartnerControls"/>
    <xsd:element name="Prepared." ma:index="8" nillable="true" ma:displayName="Prepared." ma:internalName="Prepared_x002e_" ma:readOnly="false">
      <xsd:simpleType>
        <xsd:restriction base="dms:Text">
          <xsd:maxLength value="255"/>
        </xsd:restriction>
      </xsd:simpleType>
    </xsd:element>
    <xsd:element name="EriCOLLDate." ma:index="9" nillable="true" ma:displayName="Date." ma:internalName="EriCOLLDate_x002e_" ma:readOnly="false">
      <xsd:simpleType>
        <xsd:restriction base="dms:Text">
          <xsd:maxLength value="255"/>
        </xsd:restriction>
      </xsd:simpleType>
    </xsd:element>
    <xsd:element name="AbstractOrSummary." ma:index="10" nillable="true" ma:displayName="Abstract/Summary." ma:internalName="AbstractOrSummary_x002e_" ma:readOnly="false">
      <xsd:simpleType>
        <xsd:restriction base="dms:Note"/>
      </xsd:simpleType>
    </xsd:element>
    <xsd:element name="EriCOLLCategoryTaxHTField0" ma:index="15" nillable="true" ma:taxonomy="true" ma:internalName="EriCOLLCategoryTaxHTField0" ma:taxonomyFieldName="EriCOLLCategory" ma:displayName="Category." ma:readOnly="false" ma:default="1;#Organization|1ecc139f-8340-403d-b480-35339a090a25" ma:fieldId="{e72cc46e-70aa-41d8-b11d-9bbfd769c5eb}" ma:taxonomyMulti="true" ma:sspId="0e710d51-58b4-4530-836b-fce5679fe049" ma:termSetId="f35c1d4c-78ac-4f40-bb38-8d71ec401e64" ma:anchorId="00000000-0000-0000-0000-000000000000" ma:open="false" ma:isKeyword="false">
      <xsd:complexType>
        <xsd:sequence>
          <xsd:element ref="pc:Terms" minOccurs="0" maxOccurs="1"/>
        </xsd:sequence>
      </xsd:complexType>
    </xsd:element>
    <xsd:element name="EriCOLLOrganizationUnitTaxHTField0" ma:index="17" nillable="true" ma:taxonomy="true" ma:internalName="EriCOLLOrganizationUnitTaxHTField0" ma:taxonomyFieldName="EriCOLLOrganizationUnit" ma:displayName="Organization Unit." ma:readOnly="false" ma:default="2;#BMUM Telcordia Operations Sol|cee050c3-5817-4521-88f6-8ca4cf909fa4" ma:fieldId="{7588c015-b936-47f7-bb64-663949dc467e}" ma:taxonomyMulti="true" ma:sspId="0e710d51-58b4-4530-836b-fce5679fe049" ma:termSetId="67f5b04f-38bf-47c9-889f-003f3bcd1395" ma:anchorId="00000000-0000-0000-0000-000000000000" ma:open="false" ma:isKeyword="false">
      <xsd:complexType>
        <xsd:sequence>
          <xsd:element ref="pc:Terms" minOccurs="0" maxOccurs="1"/>
        </xsd:sequence>
      </xsd:complexType>
    </xsd:element>
    <xsd:element name="EriCOLLCompetenceTaxHTField0" ma:index="19" nillable="true" ma:taxonomy="true" ma:internalName="EriCOLLCompetenceTaxHTField0" ma:taxonomyFieldName="EriCOLLCompetence" ma:displayName="Competence." ma:readOnly="false" ma:default="" ma:fieldId="{ff7cf505-5048-4f7f-991c-4d426a4ce272}" ma:taxonomyMulti="true" ma:sspId="0e710d51-58b4-4530-836b-fce5679fe049" ma:termSetId="3b0c01a2-44af-4012-bd1f-a99c2b798efa" ma:anchorId="00000000-0000-0000-0000-000000000000" ma:open="false" ma:isKeyword="false">
      <xsd:complexType>
        <xsd:sequence>
          <xsd:element ref="pc:Terms" minOccurs="0" maxOccurs="1"/>
        </xsd:sequence>
      </xsd:complexType>
    </xsd:element>
    <xsd:element name="EriCOLLCountryTaxHTField0" ma:index="21" nillable="true" ma:taxonomy="true" ma:internalName="EriCOLLCountryTaxHTField0" ma:taxonomyFieldName="EriCOLLCountry" ma:displayName="Country." ma:readOnly="false" ma:default="" ma:fieldId="{a6c34b01-f2c2-4f05-b9ad-d4935bafeeb2}" ma:taxonomyMulti="true" ma:sspId="0e710d51-58b4-4530-836b-fce5679fe049" ma:termSetId="d4bcc4ed-3121-4db4-a523-83f3d1018798" ma:anchorId="00000000-0000-0000-0000-000000000000" ma:open="false" ma:isKeyword="false">
      <xsd:complexType>
        <xsd:sequence>
          <xsd:element ref="pc:Terms" minOccurs="0" maxOccurs="1"/>
        </xsd:sequence>
      </xsd:complexType>
    </xsd:element>
    <xsd:element name="EriCOLLProcessTaxHTField0" ma:index="23" nillable="true" ma:taxonomy="true" ma:internalName="EriCOLLProcessTaxHTField0" ma:taxonomyFieldName="EriCOLLProcess" ma:displayName="Process." ma:readOnly="false" ma:default="" ma:fieldId="{69b1f811-b392-4734-aa69-0125c68961bd}" ma:taxonomyMulti="true" ma:sspId="0e710d51-58b4-4530-836b-fce5679fe049" ma:termSetId="3d5773de-e402-4858-b471-2c5969a51f0d" ma:anchorId="00000000-0000-0000-0000-000000000000" ma:open="false" ma:isKeyword="false">
      <xsd:complexType>
        <xsd:sequence>
          <xsd:element ref="pc:Terms" minOccurs="0" maxOccurs="1"/>
        </xsd:sequence>
      </xsd:complexType>
    </xsd:element>
    <xsd:element name="EriCOLLProductsTaxHTField0" ma:index="25" nillable="true" ma:taxonomy="true" ma:internalName="EriCOLLProductsTaxHTField0" ma:taxonomyFieldName="EriCOLLProducts" ma:displayName="Products." ma:readOnly="false" ma:default="" ma:fieldId="{e7fe205b-2114-43c4-bcb7-1bbbbd16d461}" ma:taxonomyMulti="true" ma:sspId="0e710d51-58b4-4530-836b-fce5679fe049" ma:termSetId="943c8fbd-8b50-4b6a-b4b8-9342be84b8f7" ma:anchorId="00000000-0000-0000-0000-000000000000" ma:open="false" ma:isKeyword="false">
      <xsd:complexType>
        <xsd:sequence>
          <xsd:element ref="pc:Terms" minOccurs="0" maxOccurs="1"/>
        </xsd:sequence>
      </xsd:complexType>
    </xsd:element>
    <xsd:element name="EriCOLLProjectsTaxHTField0" ma:index="27" nillable="true" ma:taxonomy="true" ma:internalName="EriCOLLProjectsTaxHTField0" ma:taxonomyFieldName="EriCOLLProjects" ma:displayName="Projects." ma:readOnly="false" ma:default="" ma:fieldId="{6d690e96-80d8-4550-9bd4-922d740a55ff}" ma:taxonomyMulti="true" ma:sspId="0e710d51-58b4-4530-836b-fce5679fe049" ma:termSetId="66ed0c52-5b15-42c7-a9e7-77fbdfe62b34"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08b2df90-05d3-4030-90d4-c9feeb4a1cd9" elementFormDefault="qualified">
    <xsd:import namespace="http://schemas.microsoft.com/office/2006/documentManagement/types"/>
    <xsd:import namespace="http://schemas.microsoft.com/office/infopath/2007/PartnerControls"/>
    <xsd:element name="TaxKeywordTaxHTField" ma:index="11" nillable="true" ma:taxonomy="true" ma:internalName="TaxKeywordTaxHTField" ma:taxonomyFieldName="TaxKeyword" ma:displayName="Keywords." ma:readOnly="false" ma:fieldId="{23f27201-bee3-471e-b2e7-b64fd8b7ca38}" ma:taxonomyMulti="true" ma:sspId="0e710d51-58b4-4530-836b-fce5679fe049" ma:termSetId="00000000-0000-0000-0000-000000000000" ma:anchorId="00000000-0000-0000-0000-000000000000" ma:open="true" ma:isKeyword="true">
      <xsd:complexType>
        <xsd:sequence>
          <xsd:element ref="pc:Terms" minOccurs="0" maxOccurs="1"/>
        </xsd:sequence>
      </xsd:complexType>
    </xsd:element>
    <xsd:element name="TaxCatchAll" ma:index="12" nillable="true" ma:displayName="Taxonomy Catch All Column" ma:hidden="true" ma:list="{c853acbe-03d4-4743-940d-23d143f0b344}" ma:internalName="TaxCatchAll" ma:showField="CatchAllData" ma:web="aacf5dbc-a22d-44d4-b9bc-21b786a6abb2">
      <xsd:complexType>
        <xsd:complexContent>
          <xsd:extension base="dms:MultiChoiceLookup">
            <xsd:sequence>
              <xsd:element name="Value" type="dms:Lookup" maxOccurs="unbounded" minOccurs="0" nillable="true"/>
            </xsd:sequence>
          </xsd:extension>
        </xsd:complexContent>
      </xsd:complexType>
    </xsd:element>
    <xsd:element name="TaxCatchAllLabel" ma:index="13" nillable="true" ma:displayName="Taxonomy Catch All Column1" ma:hidden="true" ma:list="{c853acbe-03d4-4743-940d-23d143f0b344}" ma:internalName="TaxCatchAllLabel" ma:readOnly="true" ma:showField="CatchAllDataLabel" ma:web="aacf5dbc-a22d-44d4-b9bc-21b786a6abb2">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5.xml><?xml version="1.0" encoding="utf-8"?>
<LongProperties xmlns="http://schemas.microsoft.com/office/2006/metadata/longProperties"/>
</file>

<file path=customXml/itemProps1.xml><?xml version="1.0" encoding="utf-8"?>
<ds:datastoreItem xmlns:ds="http://schemas.openxmlformats.org/officeDocument/2006/customXml" ds:itemID="{FC93FBE5-800E-4E0D-A17F-8A2295BC58F1}">
  <ds:schemaRefs>
    <ds:schemaRef ds:uri="Microsoft.SharePoint.Taxonomy.ContentTypeSync"/>
  </ds:schemaRefs>
</ds:datastoreItem>
</file>

<file path=customXml/itemProps2.xml><?xml version="1.0" encoding="utf-8"?>
<ds:datastoreItem xmlns:ds="http://schemas.openxmlformats.org/officeDocument/2006/customXml" ds:itemID="{E8DCF402-61C0-4362-B4A2-96E4D0F50A55}">
  <ds:schemaRefs>
    <ds:schemaRef ds:uri="http://schemas.microsoft.com/sharepoint/v3/contenttype/forms"/>
  </ds:schemaRefs>
</ds:datastoreItem>
</file>

<file path=customXml/itemProps3.xml><?xml version="1.0" encoding="utf-8"?>
<ds:datastoreItem xmlns:ds="http://schemas.openxmlformats.org/officeDocument/2006/customXml" ds:itemID="{FEA9528C-2F0F-401D-B31C-A12A71575E0C}">
  <ds:schemaRefs>
    <ds:schemaRef ds:uri="http://purl.org/dc/terms/"/>
    <ds:schemaRef ds:uri="http://schemas.openxmlformats.org/package/2006/metadata/core-properties"/>
    <ds:schemaRef ds:uri="http://purl.org/dc/elements/1.1/"/>
    <ds:schemaRef ds:uri="aacf5dbc-a22d-44d4-b9bc-21b786a6abb2"/>
    <ds:schemaRef ds:uri="http://purl.org/dc/dcmitype/"/>
    <ds:schemaRef ds:uri="http://schemas.microsoft.com/office/2006/documentManagement/types"/>
    <ds:schemaRef ds:uri="08b2df90-05d3-4030-90d4-c9feeb4a1cd9"/>
    <ds:schemaRef ds:uri="http://schemas.microsoft.com/office/infopath/2007/PartnerControls"/>
    <ds:schemaRef ds:uri="http://schemas.microsoft.com/office/2006/metadata/properties"/>
    <ds:schemaRef ds:uri="http://www.w3.org/XML/1998/namespace"/>
  </ds:schemaRefs>
</ds:datastoreItem>
</file>

<file path=customXml/itemProps4.xml><?xml version="1.0" encoding="utf-8"?>
<ds:datastoreItem xmlns:ds="http://schemas.openxmlformats.org/officeDocument/2006/customXml" ds:itemID="{055AB94D-437A-480B-8DCD-53E4D3FB591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acf5dbc-a22d-44d4-b9bc-21b786a6abb2"/>
    <ds:schemaRef ds:uri="08b2df90-05d3-4030-90d4-c9feeb4a1cd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5.xml><?xml version="1.0" encoding="utf-8"?>
<ds:datastoreItem xmlns:ds="http://schemas.openxmlformats.org/officeDocument/2006/customXml" ds:itemID="{CBBB0149-B011-456A-ADF4-98F72A769C0A}">
  <ds:schemaRefs>
    <ds:schemaRef ds:uri="http://schemas.microsoft.com/office/2006/metadata/longProperties"/>
  </ds:schemaRefs>
</ds:datastoreItem>
</file>

<file path=docProps/app.xml><?xml version="1.0" encoding="utf-8"?>
<Properties xmlns="http://schemas.openxmlformats.org/officeDocument/2006/extended-properties" xmlns:vt="http://schemas.openxmlformats.org/officeDocument/2006/docPropsVTypes">
  <Template>Lion Scaled Agile Structure  Activities - Oct 2015</Template>
  <TotalTime>11384</TotalTime>
  <Words>4814</Words>
  <Application>Microsoft Office PowerPoint</Application>
  <PresentationFormat>宽屏</PresentationFormat>
  <Paragraphs>938</Paragraphs>
  <Slides>33</Slides>
  <Notes>23</Notes>
  <HiddenSlides>0</HiddenSlides>
  <MMClips>0</MMClips>
  <ScaleCrop>false</ScaleCrop>
  <HeadingPairs>
    <vt:vector size="8" baseType="variant">
      <vt:variant>
        <vt:lpstr>已用的字体</vt:lpstr>
      </vt:variant>
      <vt:variant>
        <vt:i4>12</vt:i4>
      </vt:variant>
      <vt:variant>
        <vt:lpstr>主题</vt:lpstr>
      </vt:variant>
      <vt:variant>
        <vt:i4>1</vt:i4>
      </vt:variant>
      <vt:variant>
        <vt:lpstr>幻灯片标题</vt:lpstr>
      </vt:variant>
      <vt:variant>
        <vt:i4>33</vt:i4>
      </vt:variant>
      <vt:variant>
        <vt:lpstr>自定义放映</vt:lpstr>
      </vt:variant>
      <vt:variant>
        <vt:i4>16</vt:i4>
      </vt:variant>
    </vt:vector>
  </HeadingPairs>
  <TitlesOfParts>
    <vt:vector size="62" baseType="lpstr">
      <vt:lpstr>Arial,Sans-Serif</vt:lpstr>
      <vt:lpstr>Average</vt:lpstr>
      <vt:lpstr>Courier New,monospace</vt:lpstr>
      <vt:lpstr>Ericsson Capital TT</vt:lpstr>
      <vt:lpstr>ＭＳ Ｐゴシック</vt:lpstr>
      <vt:lpstr>Noto Sans Symbols</vt:lpstr>
      <vt:lpstr>Wingdings,Sans-Serif</vt:lpstr>
      <vt:lpstr>Arial</vt:lpstr>
      <vt:lpstr>Calibri</vt:lpstr>
      <vt:lpstr>Lato</vt:lpstr>
      <vt:lpstr>Times New Roman</vt:lpstr>
      <vt:lpstr>Wingdings</vt:lpstr>
      <vt:lpstr>Lion Scaled Agile Structure  Activities - Oct 2015</vt:lpstr>
      <vt:lpstr>PowerPoint 演示文稿</vt:lpstr>
      <vt:lpstr>Team Profile Page</vt:lpstr>
      <vt:lpstr>SmartBid Auction</vt:lpstr>
      <vt:lpstr>Cost Comparison Slide Summary</vt:lpstr>
      <vt:lpstr>Major Milestones</vt:lpstr>
      <vt:lpstr>Major Milestones</vt:lpstr>
      <vt:lpstr>PowerPoint 演示文稿</vt:lpstr>
      <vt:lpstr>Project Key Actions-updated</vt:lpstr>
      <vt:lpstr>Project Decisions-updated</vt:lpstr>
      <vt:lpstr>RISK Management Chart</vt:lpstr>
      <vt:lpstr>PowerPoint 演示文稿</vt:lpstr>
      <vt:lpstr>PowerPoint 演示文稿</vt:lpstr>
      <vt:lpstr>Meeting Minutes (Assignment 3)</vt:lpstr>
      <vt:lpstr>Meeting Minutes (Assignment 3)</vt:lpstr>
      <vt:lpstr>Who Delivered What Assignment 3?</vt:lpstr>
      <vt:lpstr>PowerPoint 演示文稿</vt:lpstr>
      <vt:lpstr>Team Profile Page</vt:lpstr>
      <vt:lpstr>SmartBid Auction Platform</vt:lpstr>
      <vt:lpstr>Governance Plan Overview</vt:lpstr>
      <vt:lpstr>Governance Plan Table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Cost Comparison Slide Summary</vt:lpstr>
      <vt:lpstr>Cost Comparison Slide Requirements </vt:lpstr>
      <vt:lpstr>Cost Comparison Slide - Architecture</vt:lpstr>
      <vt:lpstr>Cost Comparison Slide – Coding-Kailong Duan</vt:lpstr>
      <vt:lpstr>Cost Comparison Slide –Testing-Kailong Duan</vt:lpstr>
      <vt:lpstr>Cost Comparison Slide – Deployment Kailong Duan</vt:lpstr>
      <vt:lpstr>CBiO overview</vt:lpstr>
      <vt:lpstr>ECM overview</vt:lpstr>
      <vt:lpstr>EOC overview</vt:lpstr>
      <vt:lpstr>EMA overview</vt:lpstr>
      <vt:lpstr>Service Enablement overview</vt:lpstr>
      <vt:lpstr>TCRM overview</vt:lpstr>
      <vt:lpstr>CM interfaces</vt:lpstr>
      <vt:lpstr>CRM interfaces</vt:lpstr>
      <vt:lpstr>Selfcare  interfaces</vt:lpstr>
      <vt:lpstr>OC  interfaces</vt:lpstr>
      <vt:lpstr>CBIO  interfaces</vt:lpstr>
      <vt:lpstr>EMA  interfaces</vt:lpstr>
      <vt:lpstr>SAPC  interfaces</vt:lpstr>
      <vt:lpstr>Int Interfaces AVAILABILITY</vt:lpstr>
      <vt:lpstr>Int Interfaces NOTES</vt:lpstr>
      <vt:lpstr>Service Enablement details</vt:lpstr>
    </vt:vector>
  </TitlesOfParts>
  <Company>Ericsson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CSI Program Template</dc:title>
  <dc:subject>Leadership Review</dc:subject>
  <dc:creator>Klyne Smith</dc:creator>
  <dc:description>Rev D</dc:description>
  <cp:lastModifiedBy>凯龙 段</cp:lastModifiedBy>
  <cp:revision>598</cp:revision>
  <cp:lastPrinted>2013-10-11T13:12:04Z</cp:lastPrinted>
  <dcterms:created xsi:type="dcterms:W3CDTF">2015-11-10T10:22:41Z</dcterms:created>
  <dcterms:modified xsi:type="dcterms:W3CDTF">2025-04-29T02:50:14Z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ocumentType">
    <vt:lpwstr>Presentation2011</vt:lpwstr>
  </property>
  <property fmtid="{D5CDD505-2E9C-101B-9397-08002B2CF9AE}" pid="3" name="TemplateName">
    <vt:lpwstr>CXC 173 2731/1</vt:lpwstr>
  </property>
  <property fmtid="{D5CDD505-2E9C-101B-9397-08002B2CF9AE}" pid="4" name="TemplateVersion">
    <vt:lpwstr>R1A</vt:lpwstr>
  </property>
  <property fmtid="{D5CDD505-2E9C-101B-9397-08002B2CF9AE}" pid="5" name="EmbeddedFonts">
    <vt:bool>true</vt:bool>
  </property>
  <property fmtid="{D5CDD505-2E9C-101B-9397-08002B2CF9AE}" pid="6" name="FooterType">
    <vt:lpwstr>PresTemp</vt:lpwstr>
  </property>
  <property fmtid="{D5CDD505-2E9C-101B-9397-08002B2CF9AE}" pid="7" name="UsedFont">
    <vt:lpwstr>Ericsson Capital TT</vt:lpwstr>
  </property>
  <property fmtid="{D5CDD505-2E9C-101B-9397-08002B2CF9AE}" pid="8" name="x">
    <vt:lpwstr>1</vt:lpwstr>
  </property>
  <property fmtid="{D5CDD505-2E9C-101B-9397-08002B2CF9AE}" pid="9" name="White">
    <vt:bool>true</vt:bool>
  </property>
  <property fmtid="{D5CDD505-2E9C-101B-9397-08002B2CF9AE}" pid="10" name="chkMetaData">
    <vt:bool>false</vt:bool>
  </property>
  <property fmtid="{D5CDD505-2E9C-101B-9397-08002B2CF9AE}" pid="11" name="chkTaglines">
    <vt:bool>false</vt:bool>
  </property>
  <property fmtid="{D5CDD505-2E9C-101B-9397-08002B2CF9AE}" pid="12" name="SecurityClass">
    <vt:lpwstr>Ericsson Internal</vt:lpwstr>
  </property>
  <property fmtid="{D5CDD505-2E9C-101B-9397-08002B2CF9AE}" pid="13" name="txtConfLabel">
    <vt:lpwstr>Ericsson Internal</vt:lpwstr>
  </property>
  <property fmtid="{D5CDD505-2E9C-101B-9397-08002B2CF9AE}" pid="14" name="optUseConfClass">
    <vt:bool>true</vt:bool>
  </property>
  <property fmtid="{D5CDD505-2E9C-101B-9397-08002B2CF9AE}" pid="15" name="optUseConfLabel">
    <vt:bool>false</vt:bool>
  </property>
  <property fmtid="{D5CDD505-2E9C-101B-9397-08002B2CF9AE}" pid="16" name="optFooterCVLDocNo">
    <vt:bool>false</vt:bool>
  </property>
  <property fmtid="{D5CDD505-2E9C-101B-9397-08002B2CF9AE}" pid="17" name="optFooterCVLCopyright">
    <vt:bool>true</vt:bool>
  </property>
  <property fmtid="{D5CDD505-2E9C-101B-9397-08002B2CF9AE}" pid="18" name="optEnterText1">
    <vt:bool>false</vt:bool>
  </property>
  <property fmtid="{D5CDD505-2E9C-101B-9397-08002B2CF9AE}" pid="19" name="optFooterCVLConfLabel">
    <vt:bool>true</vt:bool>
  </property>
  <property fmtid="{D5CDD505-2E9C-101B-9397-08002B2CF9AE}" pid="20" name="optEnterText2">
    <vt:bool>false</vt:bool>
  </property>
  <property fmtid="{D5CDD505-2E9C-101B-9397-08002B2CF9AE}" pid="21" name="optFooterCVLTitle">
    <vt:bool>false</vt:bool>
  </property>
  <property fmtid="{D5CDD505-2E9C-101B-9397-08002B2CF9AE}" pid="22" name="optFooterCVLPrep">
    <vt:bool>false</vt:bool>
  </property>
  <property fmtid="{D5CDD505-2E9C-101B-9397-08002B2CF9AE}" pid="23" name="optEnterText3">
    <vt:bool>true</vt:bool>
  </property>
  <property fmtid="{D5CDD505-2E9C-101B-9397-08002B2CF9AE}" pid="24" name="optFooterCVLDate">
    <vt:bool>false</vt:bool>
  </property>
  <property fmtid="{D5CDD505-2E9C-101B-9397-08002B2CF9AE}" pid="25" name="optEnterText4">
    <vt:bool>true</vt:bool>
  </property>
  <property fmtid="{D5CDD505-2E9C-101B-9397-08002B2CF9AE}" pid="26" name="LeftFooterField">
    <vt:lpwstr>© Ericsson AB 2015</vt:lpwstr>
  </property>
  <property fmtid="{D5CDD505-2E9C-101B-9397-08002B2CF9AE}" pid="27" name="MiddleFooterField">
    <vt:lpwstr>Ericsson Internal</vt:lpwstr>
  </property>
  <property fmtid="{D5CDD505-2E9C-101B-9397-08002B2CF9AE}" pid="28" name="RightFooterField">
    <vt:lpwstr>LION L2VPN</vt:lpwstr>
  </property>
  <property fmtid="{D5CDD505-2E9C-101B-9397-08002B2CF9AE}" pid="29" name="RightFooterField2">
    <vt:lpwstr>Sep 2015</vt:lpwstr>
  </property>
  <property fmtid="{D5CDD505-2E9C-101B-9397-08002B2CF9AE}" pid="30" name="TotalNumb">
    <vt:bool>false</vt:bool>
  </property>
  <property fmtid="{D5CDD505-2E9C-101B-9397-08002B2CF9AE}" pid="31" name="Pages">
    <vt:bool>true</vt:bool>
  </property>
  <property fmtid="{D5CDD505-2E9C-101B-9397-08002B2CF9AE}" pid="32" name="DocumentType2">
    <vt:lpwstr>Presentation2011</vt:lpwstr>
  </property>
  <property fmtid="{D5CDD505-2E9C-101B-9397-08002B2CF9AE}" pid="33" name="TemplateName2">
    <vt:lpwstr>CXC 173 2731/1</vt:lpwstr>
  </property>
  <property fmtid="{D5CDD505-2E9C-101B-9397-08002B2CF9AE}" pid="34" name="TemplateVersion2">
    <vt:lpwstr>R1A</vt:lpwstr>
  </property>
  <property fmtid="{D5CDD505-2E9C-101B-9397-08002B2CF9AE}" pid="35" name="PackageNo">
    <vt:lpwstr>LXA 119 603</vt:lpwstr>
  </property>
  <property fmtid="{D5CDD505-2E9C-101B-9397-08002B2CF9AE}" pid="36" name="PackageVersion">
    <vt:lpwstr>R4A</vt:lpwstr>
  </property>
  <property fmtid="{D5CDD505-2E9C-101B-9397-08002B2CF9AE}" pid="37" name="Prepared">
    <vt:lpwstr>Dana Mitchell</vt:lpwstr>
  </property>
  <property fmtid="{D5CDD505-2E9C-101B-9397-08002B2CF9AE}" pid="38" name="ApprovedBy">
    <vt:lpwstr/>
  </property>
  <property fmtid="{D5CDD505-2E9C-101B-9397-08002B2CF9AE}" pid="39" name="DocNo">
    <vt:lpwstr/>
  </property>
  <property fmtid="{D5CDD505-2E9C-101B-9397-08002B2CF9AE}" pid="40" name="Checked">
    <vt:lpwstr/>
  </property>
  <property fmtid="{D5CDD505-2E9C-101B-9397-08002B2CF9AE}" pid="41" name="Revision">
    <vt:lpwstr>D</vt:lpwstr>
  </property>
  <property fmtid="{D5CDD505-2E9C-101B-9397-08002B2CF9AE}" pid="42" name="DocName">
    <vt:lpwstr>SUMMARY</vt:lpwstr>
  </property>
  <property fmtid="{D5CDD505-2E9C-101B-9397-08002B2CF9AE}" pid="43" name="Title">
    <vt:lpwstr/>
  </property>
  <property fmtid="{D5CDD505-2E9C-101B-9397-08002B2CF9AE}" pid="44" name="Date">
    <vt:lpwstr>2015-09-10</vt:lpwstr>
  </property>
  <property fmtid="{D5CDD505-2E9C-101B-9397-08002B2CF9AE}" pid="45" name="Reference">
    <vt:lpwstr/>
  </property>
  <property fmtid="{D5CDD505-2E9C-101B-9397-08002B2CF9AE}" pid="46" name="Keyword">
    <vt:lpwstr/>
  </property>
  <property fmtid="{D5CDD505-2E9C-101B-9397-08002B2CF9AE}" pid="47" name="UpdateProcess">
    <vt:lpwstr>End</vt:lpwstr>
  </property>
  <property fmtid="{D5CDD505-2E9C-101B-9397-08002B2CF9AE}" pid="48" name="EriCOLLCategoryTaxHTField0">
    <vt:lpwstr/>
  </property>
  <property fmtid="{D5CDD505-2E9C-101B-9397-08002B2CF9AE}" pid="49" name="EriCOLLOrganizationUnitTaxHTField0">
    <vt:lpwstr/>
  </property>
  <property fmtid="{D5CDD505-2E9C-101B-9397-08002B2CF9AE}" pid="50" name="TaxCatchAll">
    <vt:lpwstr>2;#;#1;#</vt:lpwstr>
  </property>
  <property fmtid="{D5CDD505-2E9C-101B-9397-08002B2CF9AE}" pid="51" name="EriCOLLProjectsTaxHTField0">
    <vt:lpwstr/>
  </property>
  <property fmtid="{D5CDD505-2E9C-101B-9397-08002B2CF9AE}" pid="52" name="EriCOLLCompetenceTaxHTField0">
    <vt:lpwstr/>
  </property>
  <property fmtid="{D5CDD505-2E9C-101B-9397-08002B2CF9AE}" pid="53" name="Prepared.">
    <vt:lpwstr/>
  </property>
  <property fmtid="{D5CDD505-2E9C-101B-9397-08002B2CF9AE}" pid="54" name="EriCOLLDate.">
    <vt:lpwstr/>
  </property>
  <property fmtid="{D5CDD505-2E9C-101B-9397-08002B2CF9AE}" pid="55" name="EriCOLLProductsTaxHTField0">
    <vt:lpwstr/>
  </property>
  <property fmtid="{D5CDD505-2E9C-101B-9397-08002B2CF9AE}" pid="56" name="TaxKeywordTaxHTField">
    <vt:lpwstr/>
  </property>
  <property fmtid="{D5CDD505-2E9C-101B-9397-08002B2CF9AE}" pid="57" name="AbstractOrSummary.">
    <vt:lpwstr/>
  </property>
  <property fmtid="{D5CDD505-2E9C-101B-9397-08002B2CF9AE}" pid="58" name="EriCOLLCountryTaxHTField0">
    <vt:lpwstr/>
  </property>
  <property fmtid="{D5CDD505-2E9C-101B-9397-08002B2CF9AE}" pid="59" name="EriCOLLProcessTaxHTField0">
    <vt:lpwstr/>
  </property>
</Properties>
</file>