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889" r:id="rId17"/>
    <p:sldId id="904" r:id="rId18"/>
    <p:sldId id="903"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356" y="96"/>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4945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10.xml"/><Relationship Id="rId7" Type="http://schemas.openxmlformats.org/officeDocument/2006/relationships/diagramColors" Target="../diagrams/colors3.xml"/><Relationship Id="rId2" Type="http://schemas.openxmlformats.org/officeDocument/2006/relationships/slideLayout" Target="../slideLayouts/slideLayout3.xml"/><Relationship Id="rId1" Type="http://schemas.openxmlformats.org/officeDocument/2006/relationships/themeOverride" Target="../theme/themeOverride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altLang="zh-CN" sz="3600" dirty="0" err="1">
                <a:solidFill>
                  <a:schemeClr val="bg2"/>
                </a:solidFill>
              </a:rPr>
              <a:t>SmartBid</a:t>
            </a:r>
            <a:r>
              <a:rPr lang="en-US" altLang="zh-CN" sz="3600" dirty="0">
                <a:solidFill>
                  <a:schemeClr val="bg2"/>
                </a:solidFill>
              </a:rPr>
              <a:t> Auction Platform</a:t>
            </a:r>
            <a:endParaRPr lang="en-US" dirty="0"/>
          </a:p>
          <a:p>
            <a:pPr marL="0" marR="0" lvl="0" indent="0" algn="l" rtl="0">
              <a:lnSpc>
                <a:spcPct val="90000"/>
              </a:lnSpc>
              <a:spcBef>
                <a:spcPts val="0"/>
              </a:spcBef>
              <a:spcAft>
                <a:spcPts val="0"/>
              </a:spcAft>
              <a:buClr>
                <a:srgbClr val="00A9D4"/>
              </a:buClr>
              <a:buSzPts val="3600"/>
              <a:buFont typeface="Arial"/>
              <a:buNone/>
            </a:pPr>
            <a:endParaRPr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04080" y="1178330"/>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rPr>
              <a:t>March</a:t>
            </a:r>
            <a:r>
              <a:rPr lang="en-US" sz="2000" dirty="0">
                <a:solidFill>
                  <a:schemeClr val="dk2"/>
                </a:solidFill>
                <a:latin typeface="Arial"/>
                <a:ea typeface="Arial"/>
                <a:cs typeface="Arial"/>
                <a:sym typeface="Arial"/>
              </a:rPr>
              <a:t>1, 202</a:t>
            </a:r>
            <a:r>
              <a:rPr lang="en-US" sz="2000" dirty="0">
                <a:solidFill>
                  <a:schemeClr val="dk2"/>
                </a:solidFill>
              </a:rPr>
              <a:t>5</a:t>
            </a:r>
            <a:endParaRPr dirty="0"/>
          </a:p>
          <a:p>
            <a:pPr marL="0" lvl="0" indent="0" algn="r" rtl="0">
              <a:lnSpc>
                <a:spcPct val="90000"/>
              </a:lnSpc>
              <a:spcBef>
                <a:spcPts val="0"/>
              </a:spcBef>
              <a:spcAft>
                <a:spcPts val="0"/>
              </a:spcAft>
              <a:buSzPts val="2000"/>
              <a:buNone/>
            </a:pPr>
            <a:endParaRPr sz="2000" dirty="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 </a:t>
            </a:r>
            <a:r>
              <a:rPr lang="en-US" sz="2000" dirty="0" err="1">
                <a:solidFill>
                  <a:schemeClr val="dk2"/>
                </a:solidFill>
              </a:rPr>
              <a:t>Kailong</a:t>
            </a:r>
            <a:r>
              <a:rPr lang="en-US" sz="2000" dirty="0">
                <a:solidFill>
                  <a:schemeClr val="dk2"/>
                </a:solidFill>
              </a:rPr>
              <a:t> duan</a:t>
            </a:r>
            <a:r>
              <a:rPr lang="en-US" sz="2000" dirty="0">
                <a:solidFill>
                  <a:schemeClr val="dk2"/>
                </a:solidFill>
                <a:latin typeface="Arial"/>
                <a:ea typeface="Arial"/>
                <a:cs typeface="Arial"/>
                <a:sym typeface="Arial"/>
              </a:rPr>
              <a:t>, </a:t>
            </a:r>
            <a:r>
              <a:rPr lang="en-US" sz="2000" dirty="0">
                <a:solidFill>
                  <a:schemeClr val="dk2"/>
                </a:solidFill>
              </a:rPr>
              <a:t>Anushka Chaudhari,</a:t>
            </a:r>
            <a:r>
              <a:rPr lang="en-US" sz="2000" dirty="0">
                <a:solidFill>
                  <a:schemeClr val="dk2"/>
                </a:solidFill>
                <a:latin typeface="Arial"/>
                <a:ea typeface="Arial"/>
                <a:cs typeface="Arial"/>
                <a:sym typeface="Arial"/>
              </a:rPr>
              <a:t> </a:t>
            </a:r>
            <a:r>
              <a:rPr lang="en-US" sz="2000" dirty="0">
                <a:solidFill>
                  <a:schemeClr val="dk2"/>
                </a:solidFill>
              </a:rPr>
              <a:t>Manuel Garcia</a:t>
            </a:r>
            <a:endParaRPr dirty="0"/>
          </a:p>
          <a:p>
            <a:pPr marL="0" lvl="0" indent="0" algn="r" rtl="0">
              <a:lnSpc>
                <a:spcPct val="90000"/>
              </a:lnSpc>
              <a:spcBef>
                <a:spcPts val="0"/>
              </a:spcBef>
              <a:spcAft>
                <a:spcPts val="0"/>
              </a:spcAft>
              <a:buSzPts val="2000"/>
              <a:buNone/>
            </a:pPr>
            <a:r>
              <a:rPr lang="en-US" sz="2000" dirty="0">
                <a:solidFill>
                  <a:schemeClr val="dk2"/>
                </a:solidFill>
                <a:latin typeface="Arial"/>
                <a:ea typeface="Arial"/>
                <a:cs typeface="Arial"/>
                <a:sym typeface="Arial"/>
              </a:rPr>
              <a:t>WOW (</a:t>
            </a:r>
            <a:r>
              <a:rPr lang="en-US" sz="2000" dirty="0">
                <a:solidFill>
                  <a:schemeClr val="dk2"/>
                </a:solidFill>
              </a:rPr>
              <a:t>Every Saturday</a:t>
            </a:r>
            <a:r>
              <a:rPr lang="en-US" sz="2000" dirty="0">
                <a:solidFill>
                  <a:schemeClr val="dk2"/>
                </a:solidFill>
                <a:latin typeface="Arial"/>
                <a:ea typeface="Arial"/>
                <a:cs typeface="Arial"/>
                <a:sym typeface="Arial"/>
              </a:rPr>
              <a:t>/</a:t>
            </a:r>
            <a:r>
              <a:rPr lang="en-US" sz="2000" dirty="0">
                <a:solidFill>
                  <a:schemeClr val="dk2"/>
                </a:solidFill>
              </a:rPr>
              <a:t>5pm</a:t>
            </a:r>
            <a:r>
              <a:rPr lang="en-US" sz="2000" dirty="0">
                <a:solidFill>
                  <a:schemeClr val="dk2"/>
                </a:solidFill>
                <a:latin typeface="Arial"/>
                <a:ea typeface="Arial"/>
                <a:cs typeface="Arial"/>
                <a:sym typeface="Arial"/>
              </a:rPr>
              <a:t>,</a:t>
            </a:r>
            <a:r>
              <a:rPr lang="en-US" sz="2000" dirty="0">
                <a:solidFill>
                  <a:schemeClr val="dk2"/>
                </a:solidFill>
              </a:rPr>
              <a:t>Zoom</a:t>
            </a:r>
            <a:r>
              <a:rPr lang="en-US" sz="2000" dirty="0">
                <a:solidFill>
                  <a:schemeClr val="dk2"/>
                </a:solidFill>
                <a:latin typeface="Arial"/>
                <a:ea typeface="Arial"/>
                <a:cs typeface="Arial"/>
                <a:sym typeface="Arial"/>
              </a:rPr>
              <a:t>)</a:t>
            </a:r>
            <a:endParaRPr sz="2000" dirty="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extLst>
              <p:ext uri="{D42A27DB-BD31-4B8C-83A1-F6EECF244321}">
                <p14:modId xmlns:p14="http://schemas.microsoft.com/office/powerpoint/2010/main" val="2175602577"/>
              </p:ext>
            </p:extLst>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98163263"/>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extLst>
              <p:ext uri="{D42A27DB-BD31-4B8C-83A1-F6EECF244321}">
                <p14:modId xmlns:p14="http://schemas.microsoft.com/office/powerpoint/2010/main" val="1417910325"/>
              </p:ext>
            </p:extLst>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extLst>
              <p:ext uri="{D42A27DB-BD31-4B8C-83A1-F6EECF244321}">
                <p14:modId xmlns:p14="http://schemas.microsoft.com/office/powerpoint/2010/main" val="1983312814"/>
              </p:ext>
            </p:extLst>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dirty="0"/>
                        <a:t>Customer Support &amp; Dispute Resolution Team</a:t>
                      </a:r>
                      <a:endParaRPr sz="1300" dirty="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dirty="0"/>
                        <a:t>Marketing &amp; Sales Teams</a:t>
                      </a:r>
                      <a:endParaRPr sz="1300" dirty="0"/>
                    </a:p>
                    <a:p>
                      <a:pPr marL="0" marR="0" lvl="0" indent="0" algn="l" rtl="0">
                        <a:spcBef>
                          <a:spcPts val="1200"/>
                        </a:spcBef>
                        <a:spcAft>
                          <a:spcPts val="0"/>
                        </a:spcAft>
                        <a:buNone/>
                      </a:pPr>
                      <a:endParaRPr sz="1300" dirty="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dirty="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801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dirty="0" err="1"/>
              <a:t>SmartBid</a:t>
            </a:r>
            <a:r>
              <a:rPr lang="en-US" sz="3600" dirty="0"/>
              <a:t> Auction Platform</a:t>
            </a:r>
            <a:endParaRPr dirty="0"/>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1790758603"/>
              </p:ext>
            </p:extLst>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2123246005"/>
              </p:ext>
            </p:extLst>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221</TotalTime>
  <Words>4963</Words>
  <Application>Microsoft Office PowerPoint</Application>
  <PresentationFormat>宽屏</PresentationFormat>
  <Paragraphs>885</Paragraphs>
  <Slides>34</Slides>
  <Notes>29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Average</vt:lpstr>
      <vt:lpstr>Courier New,monospace</vt:lpstr>
      <vt:lpstr>ＭＳ Ｐゴシック</vt:lpstr>
      <vt:lpstr>Noto Sans Symbols</vt:lpstr>
      <vt:lpstr>Wingdings,Sans-Serif</vt:lpstr>
      <vt:lpstr>Arial</vt:lpstr>
      <vt:lpstr>Calibri</vt:lpstr>
      <vt:lpstr>Lato</vt:lpstr>
      <vt:lpstr>Times New Roman</vt:lpstr>
      <vt:lpstr>Lion Scaled Agile Structure  Activities - Oct 2015</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Project Key Risks-updated</vt:lpstr>
      <vt:lpstr>Project Key Risks - Architecture</vt:lpstr>
      <vt:lpstr>PowerPoint 演示文稿</vt:lpstr>
      <vt:lpstr>PowerPoint 演示文稿</vt:lpstr>
      <vt:lpstr>PowerPoint 演示文稿</vt:lpstr>
      <vt:lpstr>Project Key Actions</vt:lpstr>
      <vt:lpstr>Project Decisions</vt:lpstr>
      <vt:lpstr>Stakeholder Table</vt:lpstr>
      <vt:lpstr>PowerPoint 演示文稿</vt:lpstr>
      <vt:lpstr>Meeting Minutes (Assignment 2)</vt:lpstr>
      <vt:lpstr>Previous Meeting Slides </vt:lpstr>
      <vt:lpstr>PowerPoint 演示文稿</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凯龙 段</cp:lastModifiedBy>
  <cp:revision>57</cp:revision>
  <dcterms:created xsi:type="dcterms:W3CDTF">2015-11-10T10:22:41Z</dcterms:created>
  <dcterms:modified xsi:type="dcterms:W3CDTF">2025-04-15T00:22:09Z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