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71" r:id="rId14"/>
    <p:sldId id="269" r:id="rId15"/>
    <p:sldId id="270" r:id="rId16"/>
    <p:sldId id="889" r:id="rId17"/>
    <p:sldId id="904" r:id="rId18"/>
    <p:sldId id="903"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656" y="174"/>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4945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0.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extLst>
              <p:ext uri="{D42A27DB-BD31-4B8C-83A1-F6EECF244321}">
                <p14:modId xmlns:p14="http://schemas.microsoft.com/office/powerpoint/2010/main" val="2175602577"/>
              </p:ext>
            </p:extLst>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816326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extLst>
              <p:ext uri="{D42A27DB-BD31-4B8C-83A1-F6EECF244321}">
                <p14:modId xmlns:p14="http://schemas.microsoft.com/office/powerpoint/2010/main" val="1417910325"/>
              </p:ext>
            </p:extLst>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extLst>
              <p:ext uri="{D42A27DB-BD31-4B8C-83A1-F6EECF244321}">
                <p14:modId xmlns:p14="http://schemas.microsoft.com/office/powerpoint/2010/main" val="1983312814"/>
              </p:ext>
            </p:extLst>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1055039774"/>
              </p:ext>
            </p:extLst>
          </p:nvPr>
        </p:nvGraphicFramePr>
        <p:xfrm>
          <a:off x="528638" y="1249256"/>
          <a:ext cx="11014525" cy="4088140"/>
        </p:xfrm>
        <a:graphic>
          <a:graphicData uri="http://schemas.openxmlformats.org/drawingml/2006/table">
            <a:tbl>
              <a:tblPr firstRow="1" bandRow="1">
                <a:noFill/>
                <a:tableStyleId>{BF3A5C3F-A862-4089-8D22-7606EAE8835D}</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dirty="0"/>
                        <a:t>Customer Support &amp; Dispute Resolution Team</a:t>
                      </a:r>
                      <a:endParaRPr sz="1300" dirty="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dirty="0"/>
                        <a:t>Marketing &amp; Sales Teams</a:t>
                      </a:r>
                      <a:endParaRPr sz="1300" dirty="0"/>
                    </a:p>
                    <a:p>
                      <a:pPr marL="0" marR="0" lvl="0" indent="0" algn="l" rtl="0">
                        <a:spcBef>
                          <a:spcPts val="1200"/>
                        </a:spcBef>
                        <a:spcAft>
                          <a:spcPts val="0"/>
                        </a:spcAft>
                        <a:buNone/>
                      </a:pPr>
                      <a:endParaRPr sz="1300" dirty="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dirty="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801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extLst>
              <p:ext uri="{D42A27DB-BD31-4B8C-83A1-F6EECF244321}">
                <p14:modId xmlns:p14="http://schemas.microsoft.com/office/powerpoint/2010/main" val="331125078"/>
              </p:ext>
            </p:extLst>
          </p:nvPr>
        </p:nvGraphicFramePr>
        <p:xfrm>
          <a:off x="350275" y="1058239"/>
          <a:ext cx="11230224" cy="6766314"/>
        </p:xfrm>
        <a:graphic>
          <a:graphicData uri="http://schemas.openxmlformats.org/drawingml/2006/table">
            <a:tbl>
              <a:tblPr firstRow="1" bandRow="1">
                <a:noFill/>
                <a:tableStyleId>{BF3A5C3F-A862-4089-8D22-7606EAE8835D}</a:tableStyleId>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1790758603"/>
              </p:ext>
            </p:extLst>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extLst>
              <p:ext uri="{D42A27DB-BD31-4B8C-83A1-F6EECF244321}">
                <p14:modId xmlns:p14="http://schemas.microsoft.com/office/powerpoint/2010/main" val="2123246005"/>
              </p:ext>
            </p:extLst>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209</TotalTime>
  <Words>4965</Words>
  <Application>Microsoft Office PowerPoint</Application>
  <PresentationFormat>宽屏</PresentationFormat>
  <Paragraphs>886</Paragraphs>
  <Slides>34</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Average</vt:lpstr>
      <vt:lpstr>Courier New,monospace</vt:lpstr>
      <vt:lpstr>ＭＳ Ｐゴシック</vt:lpstr>
      <vt:lpstr>Noto Sans Symbols</vt:lpstr>
      <vt:lpstr>Wingdings,Sans-Serif</vt:lpstr>
      <vt:lpstr>Arial</vt:lpstr>
      <vt:lpstr>Calibri</vt:lpstr>
      <vt:lpstr>Lato</vt:lpstr>
      <vt:lpstr>Times New Roman</vt:lpstr>
      <vt:lpstr>Lion Scaled Agile Structure  Activities - Oct 2015</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Project Key Risks-updated</vt:lpstr>
      <vt:lpstr>Project Key Risks - Architecture</vt:lpstr>
      <vt:lpstr>PowerPoint 演示文稿</vt:lpstr>
      <vt:lpstr>PowerPoint 演示文稿</vt:lpstr>
      <vt:lpstr>PowerPoint 演示文稿</vt:lpstr>
      <vt:lpstr>Project Key Actions</vt:lpstr>
      <vt:lpstr>Project Decisions</vt:lpstr>
      <vt:lpstr>Stakeholder Table</vt:lpstr>
      <vt:lpstr>PowerPoint 演示文稿</vt:lpstr>
      <vt:lpstr>Meeting Minutes (Assignment 2)</vt:lpstr>
      <vt:lpstr>Previous Meeting Slides </vt:lpstr>
      <vt:lpstr>PowerPoint 演示文稿</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凯龙 段</cp:lastModifiedBy>
  <cp:revision>53</cp:revision>
  <dcterms:created xsi:type="dcterms:W3CDTF">2015-11-10T10:22:41Z</dcterms:created>
  <dcterms:modified xsi:type="dcterms:W3CDTF">2025-04-04T06:37:42Z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