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1"/>
  </p:notesMasterIdLst>
  <p:handoutMasterIdLst>
    <p:handoutMasterId r:id="rId42"/>
  </p:handoutMasterIdLst>
  <p:sldIdLst>
    <p:sldId id="256" r:id="rId7"/>
    <p:sldId id="257" r:id="rId8"/>
    <p:sldId id="271" r:id="rId9"/>
    <p:sldId id="863" r:id="rId10"/>
    <p:sldId id="837" r:id="rId11"/>
    <p:sldId id="952" r:id="rId12"/>
    <p:sldId id="275" r:id="rId13"/>
    <p:sldId id="276" r:id="rId14"/>
    <p:sldId id="900" r:id="rId15"/>
    <p:sldId id="902" r:id="rId16"/>
    <p:sldId id="916" r:id="rId17"/>
    <p:sldId id="915" r:id="rId18"/>
    <p:sldId id="853" r:id="rId19"/>
    <p:sldId id="917" r:id="rId20"/>
    <p:sldId id="268" r:id="rId21"/>
    <p:sldId id="860" r:id="rId22"/>
    <p:sldId id="909" r:id="rId23"/>
    <p:sldId id="910" r:id="rId24"/>
    <p:sldId id="258" r:id="rId25"/>
    <p:sldId id="259" r:id="rId26"/>
    <p:sldId id="260" r:id="rId27"/>
    <p:sldId id="261" r:id="rId28"/>
    <p:sldId id="262" r:id="rId29"/>
    <p:sldId id="263" r:id="rId30"/>
    <p:sldId id="264" r:id="rId31"/>
    <p:sldId id="897" r:id="rId32"/>
    <p:sldId id="898" r:id="rId33"/>
    <p:sldId id="885" r:id="rId34"/>
    <p:sldId id="912" r:id="rId35"/>
    <p:sldId id="269" r:id="rId36"/>
    <p:sldId id="270" r:id="rId37"/>
    <p:sldId id="889" r:id="rId38"/>
    <p:sldId id="913" r:id="rId39"/>
    <p:sldId id="914" r:id="rId40"/>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17</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26</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94317492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7006387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308860840"/>
              </p:ext>
            </p:extLst>
          </p:nvPr>
        </p:nvGraphicFramePr>
        <p:xfrm>
          <a:off x="622902" y="948266"/>
          <a:ext cx="10897584" cy="5874062"/>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p>
                  </a:txBody>
                  <a:tcPr>
                    <a:solidFill>
                      <a:srgbClr val="0070C0"/>
                    </a:solidFill>
                  </a:tcPr>
                </a:tc>
                <a:tc>
                  <a:txBody>
                    <a:bodyPr/>
                    <a:lstStyle/>
                    <a:p>
                      <a:endParaRPr lang="en-US" sz="1200" dirty="0"/>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1037820389"/>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0e710d51-58b4-4530-836b-fce5679fe049" ContentTypeId="0x010100BB337192E63E44A7A744CE7393F41F4E" PreviousValue="false"/>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11132</TotalTime>
  <Words>5465</Words>
  <Application>Microsoft Office PowerPoint</Application>
  <PresentationFormat>宽屏</PresentationFormat>
  <Paragraphs>982</Paragraphs>
  <Slides>34</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34</vt:i4>
      </vt:variant>
      <vt:variant>
        <vt:lpstr>自定义放映</vt:lpstr>
      </vt:variant>
      <vt:variant>
        <vt:i4>16</vt:i4>
      </vt:variant>
    </vt:vector>
  </HeadingPairs>
  <TitlesOfParts>
    <vt:vector size="62"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Project Name</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PowerPoint 演示文稿</vt:lpstr>
      <vt:lpstr>PowerPoint 演示文稿</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522</cp:revision>
  <cp:lastPrinted>2013-10-11T13:12:04Z</cp:lastPrinted>
  <dcterms:created xsi:type="dcterms:W3CDTF">2015-11-10T10:22:41Z</dcterms:created>
  <dcterms:modified xsi:type="dcterms:W3CDTF">2025-04-14T19:42:05Z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