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69" r:id="rId14"/>
    <p:sldId id="270" r:id="rId15"/>
    <p:sldId id="271" r:id="rId16"/>
    <p:sldId id="272" r:id="rId17"/>
    <p:sldId id="273" r:id="rId18"/>
    <p:sldId id="274"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embeddedFontLst>
    <p:embeddedFont>
      <p:font typeface="Average" panose="02010600030101010101" charset="0"/>
      <p:regular r:id="rId37"/>
    </p:embeddedFont>
    <p:embeddedFont>
      <p:font typeface="Lato" panose="020F050202020403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674" y="96"/>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a:t>Transaction Approval   </a:t>
          </a:r>
          <a:endParaRPr lang="en-US" sz="900" b="0" dirty="0"/>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E05DAA8-7466-4C8D-A41F-CCF7DA79470D}">
      <dgm:prSet/>
      <dgm:spPr>
        <a:solidFill>
          <a:schemeClr val="accent1">
            <a:lumMod val="50000"/>
          </a:schemeClr>
        </a:solidFill>
        <a:ln>
          <a:solidFill>
            <a:schemeClr val="tx2"/>
          </a:solidFill>
        </a:ln>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a:solidFill>
          <a:schemeClr val="accent1">
            <a:lumMod val="50000"/>
          </a:schemeClr>
        </a:solidFill>
        <a:ln>
          <a:solidFill>
            <a:schemeClr val="tx2"/>
          </a:solidFill>
        </a:ln>
      </dgm:spPr>
      <dgm:t>
        <a:bodyPr/>
        <a:lstStyle/>
        <a:p>
          <a:pPr>
            <a:buNone/>
          </a:pPr>
          <a:r>
            <a:rPr lang="en-US" b="0" dirty="0"/>
            <a:t>Test planning</a:t>
          </a:r>
        </a:p>
      </dgm:t>
    </dgm:pt>
    <dgm:pt modelId="{7BA26C8A-F74C-4B9C-97DA-219FD239D01A}" type="parTrans" cxnId="{A3605127-B56A-4150-9B2A-2969446A07A8}">
      <dgm:prSet/>
      <dgm:spPr>
        <a:solidFill>
          <a:schemeClr val="accent1">
            <a:lumMod val="50000"/>
          </a:schemeClr>
        </a:solidFill>
        <a:ln>
          <a:solidFill>
            <a:schemeClr val="tx2"/>
          </a:solidFill>
        </a:ln>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a:solidFill>
          <a:schemeClr val="accent1">
            <a:lumMod val="50000"/>
          </a:schemeClr>
        </a:solidFill>
        <a:ln>
          <a:solidFill>
            <a:schemeClr val="tx2"/>
          </a:solidFill>
        </a:ln>
      </dgm:spPr>
      <dgm:t>
        <a:bodyPr/>
        <a:lstStyle/>
        <a:p>
          <a:pPr>
            <a:buNone/>
          </a:pPr>
          <a:r>
            <a:rPr lang="en-US" b="0" dirty="0"/>
            <a:t>UAT testing</a:t>
          </a:r>
        </a:p>
      </dgm:t>
    </dgm:pt>
    <dgm:pt modelId="{09B8AE7A-A12D-483B-B06A-7A67799D2E57}" type="parTrans" cxnId="{C22859DA-92E4-4ECA-AC2E-9A79A86EDEC5}">
      <dgm:prSet/>
      <dgm:spPr>
        <a:solidFill>
          <a:schemeClr val="accent1">
            <a:lumMod val="50000"/>
          </a:schemeClr>
        </a:solidFill>
        <a:ln>
          <a:solidFill>
            <a:schemeClr val="tx2"/>
          </a:solidFill>
        </a:ln>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a:solidFill>
          <a:schemeClr val="accent1">
            <a:lumMod val="50000"/>
          </a:schemeClr>
        </a:solidFill>
        <a:ln>
          <a:solidFill>
            <a:schemeClr val="tx2"/>
          </a:solidFill>
        </a:ln>
      </dgm:spPr>
      <dgm:t>
        <a:bodyPr/>
        <a:lstStyle/>
        <a:p>
          <a:pPr>
            <a:buNone/>
          </a:pPr>
          <a:r>
            <a:rPr lang="en-US" b="0" dirty="0"/>
            <a:t>Front-end Testing</a:t>
          </a:r>
        </a:p>
      </dgm:t>
    </dgm:pt>
    <dgm:pt modelId="{4019B4E1-5002-41D1-AA01-E52EA9B0CBB5}" type="parTrans" cxnId="{D3374415-1687-4405-991A-7C256186C30F}">
      <dgm:prSet/>
      <dgm:spPr>
        <a:solidFill>
          <a:schemeClr val="accent1">
            <a:lumMod val="50000"/>
          </a:schemeClr>
        </a:solidFill>
        <a:ln>
          <a:solidFill>
            <a:schemeClr val="tx2"/>
          </a:solidFill>
        </a:ln>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a:solidFill>
          <a:schemeClr val="accent1">
            <a:lumMod val="50000"/>
          </a:schemeClr>
        </a:solidFill>
        <a:ln>
          <a:solidFill>
            <a:schemeClr val="tx2"/>
          </a:solidFill>
        </a:ln>
      </dgm:spPr>
      <dgm:t>
        <a:bodyPr/>
        <a:lstStyle/>
        <a:p>
          <a:pPr>
            <a:buNone/>
          </a:pPr>
          <a:r>
            <a:rPr lang="en-US" b="0" dirty="0"/>
            <a:t>User Authentication</a:t>
          </a:r>
        </a:p>
      </dgm:t>
    </dgm:pt>
    <dgm:pt modelId="{2141D0AC-A841-489F-8F42-90D91F4CB294}" type="parTrans" cxnId="{6E683E37-8A0C-48E6-94C8-57E3AC932862}">
      <dgm:prSet/>
      <dgm:spPr>
        <a:solidFill>
          <a:schemeClr val="accent1">
            <a:lumMod val="50000"/>
          </a:schemeClr>
        </a:solidFill>
        <a:ln>
          <a:solidFill>
            <a:schemeClr val="tx2"/>
          </a:solidFill>
        </a:ln>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a:solidFill>
          <a:schemeClr val="accent1">
            <a:lumMod val="50000"/>
          </a:schemeClr>
        </a:solidFill>
        <a:ln>
          <a:solidFill>
            <a:schemeClr val="tx2"/>
          </a:solidFill>
        </a:ln>
      </dgm:spPr>
      <dgm:t>
        <a:bodyPr/>
        <a:lstStyle/>
        <a:p>
          <a:pPr>
            <a:buNone/>
          </a:pPr>
          <a:r>
            <a:rPr lang="en-US" b="0" dirty="0"/>
            <a:t>registration, login </a:t>
          </a:r>
        </a:p>
      </dgm:t>
    </dgm:pt>
    <dgm:pt modelId="{36E50329-D889-4183-A0CC-0F81ED43C629}" type="parTrans" cxnId="{8C2D9E3B-2EE5-4002-92B3-E90C9E11E256}">
      <dgm:prSet/>
      <dgm:spPr>
        <a:solidFill>
          <a:schemeClr val="accent1">
            <a:lumMod val="50000"/>
          </a:schemeClr>
        </a:solidFill>
        <a:ln>
          <a:solidFill>
            <a:schemeClr val="tx2"/>
          </a:solidFill>
        </a:ln>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a:solidFill>
          <a:schemeClr val="accent1">
            <a:lumMod val="50000"/>
          </a:schemeClr>
        </a:solidFill>
        <a:ln>
          <a:solidFill>
            <a:schemeClr val="tx2"/>
          </a:solidFill>
        </a:ln>
      </dgm:spPr>
      <dgm:t>
        <a:bodyPr/>
        <a:lstStyle/>
        <a:p>
          <a:pPr>
            <a:buNone/>
          </a:pPr>
          <a:r>
            <a:rPr lang="en-US" b="0" dirty="0"/>
            <a:t>Payment testing</a:t>
          </a:r>
        </a:p>
      </dgm:t>
    </dgm:pt>
    <dgm:pt modelId="{7246FD8A-EE3F-4775-87FA-CA233707B80F}" type="parTrans" cxnId="{6EFF1CC8-7D53-4F24-B820-FB923BE79BD2}">
      <dgm:prSet/>
      <dgm:spPr>
        <a:solidFill>
          <a:schemeClr val="accent1">
            <a:lumMod val="50000"/>
          </a:schemeClr>
        </a:solidFill>
        <a:ln>
          <a:solidFill>
            <a:schemeClr val="tx2"/>
          </a:solidFill>
        </a:ln>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a:solidFill>
          <a:schemeClr val="accent1">
            <a:lumMod val="50000"/>
          </a:schemeClr>
        </a:solidFill>
        <a:ln>
          <a:solidFill>
            <a:schemeClr val="tx2"/>
          </a:solidFill>
        </a:ln>
      </dgm:spPr>
      <dgm:t>
        <a:bodyPr/>
        <a:lstStyle/>
        <a:p>
          <a:pPr>
            <a:buNone/>
          </a:pPr>
          <a:r>
            <a:rPr lang="en-US" b="0" dirty="0"/>
            <a:t>Feedback</a:t>
          </a:r>
        </a:p>
      </dgm:t>
    </dgm:pt>
    <dgm:pt modelId="{D586DC76-0F9C-4137-9601-CAE5F8191DE7}" type="parTrans" cxnId="{76D2BB6F-0473-4FAE-8509-07B2DA806226}">
      <dgm:prSet/>
      <dgm:spPr>
        <a:solidFill>
          <a:schemeClr val="accent1">
            <a:lumMod val="50000"/>
          </a:schemeClr>
        </a:solidFill>
        <a:ln>
          <a:solidFill>
            <a:schemeClr val="tx2"/>
          </a:solidFill>
        </a:ln>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a:solidFill>
          <a:schemeClr val="accent1">
            <a:lumMod val="50000"/>
          </a:schemeClr>
        </a:solidFill>
        <a:ln>
          <a:solidFill>
            <a:schemeClr val="tx2"/>
          </a:solidFill>
        </a:ln>
      </dgm:spPr>
      <dgm:t>
        <a:bodyPr/>
        <a:lstStyle/>
        <a:p>
          <a:pPr>
            <a:buNone/>
          </a:pPr>
          <a:r>
            <a:rPr lang="en-US" b="0" dirty="0"/>
            <a:t>Back-end Testing</a:t>
          </a:r>
        </a:p>
      </dgm:t>
    </dgm:pt>
    <dgm:pt modelId="{154B9B2C-66DD-4DDE-A103-44809E07635F}" type="parTrans" cxnId="{D075ED4B-2FDF-4B5A-9ECE-B573B5F43D7F}">
      <dgm:prSet/>
      <dgm:spPr>
        <a:solidFill>
          <a:schemeClr val="accent1">
            <a:lumMod val="50000"/>
          </a:schemeClr>
        </a:solidFill>
        <a:ln>
          <a:solidFill>
            <a:schemeClr val="tx2"/>
          </a:solidFill>
        </a:ln>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a:solidFill>
          <a:schemeClr val="accent1">
            <a:lumMod val="50000"/>
          </a:schemeClr>
        </a:solidFill>
        <a:ln>
          <a:solidFill>
            <a:schemeClr val="tx2"/>
          </a:solidFill>
        </a:ln>
      </dgm:spPr>
      <dgm:t>
        <a:bodyPr/>
        <a:lstStyle/>
        <a:p>
          <a:pPr>
            <a:buNone/>
          </a:pPr>
          <a:r>
            <a:rPr lang="en-US" b="0" dirty="0"/>
            <a:t>User Management Service</a:t>
          </a:r>
        </a:p>
      </dgm:t>
    </dgm:pt>
    <dgm:pt modelId="{FBCD7039-FD33-44D7-8E8D-175AADE1AE5E}" type="parTrans" cxnId="{95E10F41-AF4E-4596-B62D-65DDB97B03A3}">
      <dgm:prSet/>
      <dgm:spPr>
        <a:solidFill>
          <a:schemeClr val="accent1">
            <a:lumMod val="50000"/>
          </a:schemeClr>
        </a:solidFill>
        <a:ln>
          <a:solidFill>
            <a:schemeClr val="tx2"/>
          </a:solidFill>
        </a:ln>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a:solidFill>
          <a:schemeClr val="accent1">
            <a:lumMod val="50000"/>
          </a:schemeClr>
        </a:solidFill>
        <a:ln>
          <a:solidFill>
            <a:schemeClr val="tx2"/>
          </a:solidFill>
        </a:ln>
      </dgm:spPr>
      <dgm:t>
        <a:bodyPr/>
        <a:lstStyle/>
        <a:p>
          <a:pPr>
            <a:buNone/>
          </a:pPr>
          <a:r>
            <a:rPr lang="en-US" b="0" dirty="0"/>
            <a:t>Medical Supplies Online Service.</a:t>
          </a:r>
        </a:p>
      </dgm:t>
    </dgm:pt>
    <dgm:pt modelId="{518E28E8-DA41-45FA-9EB4-27B908D41958}" type="parTrans" cxnId="{63F1F45A-AB3E-4D2F-AB27-76431E995181}">
      <dgm:prSet/>
      <dgm:spPr>
        <a:solidFill>
          <a:schemeClr val="accent1">
            <a:lumMod val="50000"/>
          </a:schemeClr>
        </a:solidFill>
        <a:ln>
          <a:solidFill>
            <a:schemeClr val="tx2"/>
          </a:solidFill>
        </a:ln>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a:solidFill>
          <a:schemeClr val="accent1">
            <a:lumMod val="50000"/>
          </a:schemeClr>
        </a:solidFill>
        <a:ln>
          <a:solidFill>
            <a:schemeClr val="tx2"/>
          </a:solidFill>
        </a:ln>
      </dgm:spPr>
      <dgm:t>
        <a:bodyPr/>
        <a:lstStyle/>
        <a:p>
          <a:pPr>
            <a:buNone/>
          </a:pPr>
          <a:r>
            <a:rPr lang="en-US" b="0" dirty="0"/>
            <a:t>Feedback and Rating Service.</a:t>
          </a:r>
        </a:p>
      </dgm:t>
    </dgm:pt>
    <dgm:pt modelId="{4C3BE98E-79B1-47D9-A74F-8650D9E9D273}" type="parTrans" cxnId="{BC555501-1A84-49FB-9F12-4782B901F926}">
      <dgm:prSet/>
      <dgm:spPr>
        <a:solidFill>
          <a:schemeClr val="accent1">
            <a:lumMod val="50000"/>
          </a:schemeClr>
        </a:solidFill>
        <a:ln>
          <a:solidFill>
            <a:schemeClr val="tx2"/>
          </a:solidFill>
        </a:ln>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a:solidFill>
          <a:schemeClr val="accent1">
            <a:lumMod val="50000"/>
          </a:schemeClr>
        </a:solidFill>
        <a:ln>
          <a:solidFill>
            <a:schemeClr val="tx2"/>
          </a:solidFill>
        </a:ln>
      </dgm:spPr>
      <dgm:t>
        <a:bodyPr/>
        <a:lstStyle/>
        <a:p>
          <a:pPr>
            <a:buNone/>
          </a:pPr>
          <a:r>
            <a:rPr lang="en-US" b="0" dirty="0"/>
            <a:t>Medical Supplies Product Review and Verification Service.</a:t>
          </a:r>
        </a:p>
      </dgm:t>
    </dgm:pt>
    <dgm:pt modelId="{9E4704CA-612C-4EB2-9DF7-0E3501C80E31}" type="parTrans" cxnId="{09693CD3-8458-4E6C-86EB-95E17ECEEA98}">
      <dgm:prSet/>
      <dgm:spPr>
        <a:solidFill>
          <a:schemeClr val="accent1">
            <a:lumMod val="50000"/>
          </a:schemeClr>
        </a:solidFill>
        <a:ln>
          <a:solidFill>
            <a:schemeClr val="tx2"/>
          </a:solidFill>
        </a:ln>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a:solidFill>
          <a:schemeClr val="accent1">
            <a:lumMod val="50000"/>
          </a:schemeClr>
        </a:solidFill>
        <a:ln>
          <a:solidFill>
            <a:schemeClr val="tx2"/>
          </a:solidFill>
        </a:ln>
      </dgm:spPr>
      <dgm:t>
        <a:bodyPr/>
        <a:lstStyle/>
        <a:p>
          <a:pPr>
            <a:buNone/>
          </a:pPr>
          <a:r>
            <a:rPr lang="en-US" b="0" dirty="0"/>
            <a:t>Real-Time Bidding System Service.</a:t>
          </a:r>
        </a:p>
      </dgm:t>
    </dgm:pt>
    <dgm:pt modelId="{EB3767FF-CE81-40C1-A3F9-30B3112276B3}" type="parTrans" cxnId="{3AA7E375-EC2D-4115-9DDF-9E484CC3ADB3}">
      <dgm:prSet/>
      <dgm:spPr>
        <a:solidFill>
          <a:schemeClr val="accent1">
            <a:lumMod val="50000"/>
          </a:schemeClr>
        </a:solidFill>
        <a:ln>
          <a:solidFill>
            <a:schemeClr val="tx2"/>
          </a:solidFill>
        </a:ln>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a:solidFill>
          <a:schemeClr val="accent1">
            <a:lumMod val="50000"/>
          </a:schemeClr>
        </a:solidFill>
        <a:ln>
          <a:solidFill>
            <a:schemeClr val="tx2"/>
          </a:solidFill>
        </a:ln>
      </dgm:spPr>
      <dgm:t>
        <a:bodyPr/>
        <a:lstStyle/>
        <a:p>
          <a:pPr>
            <a:buNone/>
          </a:pPr>
          <a:r>
            <a:rPr lang="en-US" b="0" dirty="0"/>
            <a:t>API Integration</a:t>
          </a:r>
        </a:p>
      </dgm:t>
    </dgm:pt>
    <dgm:pt modelId="{EF22AC52-D10C-4854-A067-2A5A01FFDF8E}" type="parTrans" cxnId="{BD7DB387-A1EA-4EC8-93F3-519320A72378}">
      <dgm:prSet/>
      <dgm:spPr>
        <a:solidFill>
          <a:schemeClr val="accent1">
            <a:lumMod val="50000"/>
          </a:schemeClr>
        </a:solidFill>
        <a:ln>
          <a:solidFill>
            <a:schemeClr val="tx2"/>
          </a:solidFill>
        </a:ln>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a:solidFill>
          <a:schemeClr val="accent1">
            <a:lumMod val="50000"/>
          </a:schemeClr>
        </a:solidFill>
        <a:ln>
          <a:solidFill>
            <a:schemeClr val="tx2"/>
          </a:solidFill>
        </a:ln>
      </dgm:spPr>
      <dgm:t>
        <a:bodyPr/>
        <a:lstStyle/>
        <a:p>
          <a:pPr>
            <a:buNone/>
          </a:pPr>
          <a:r>
            <a:rPr lang="en-US" b="0" dirty="0"/>
            <a:t>other Testing.</a:t>
          </a:r>
        </a:p>
      </dgm:t>
    </dgm:pt>
    <dgm:pt modelId="{D6E5F812-B023-4621-820B-0A1F80A135CE}" type="parTrans" cxnId="{51E35A62-CD61-4A54-9FEB-8F3E004049D2}">
      <dgm:prSet/>
      <dgm:spPr>
        <a:solidFill>
          <a:schemeClr val="accent1">
            <a:lumMod val="50000"/>
          </a:schemeClr>
        </a:solidFill>
        <a:ln>
          <a:solidFill>
            <a:schemeClr val="tx2"/>
          </a:solidFill>
        </a:ln>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a:solidFill>
          <a:schemeClr val="accent1">
            <a:lumMod val="50000"/>
          </a:schemeClr>
        </a:solidFill>
        <a:ln>
          <a:solidFill>
            <a:schemeClr val="tx2"/>
          </a:solidFill>
        </a:ln>
      </dgm:spPr>
      <dgm:t>
        <a:bodyPr/>
        <a:lstStyle/>
        <a:p>
          <a:pPr>
            <a:buNone/>
          </a:pPr>
          <a:r>
            <a:rPr lang="en-US" b="0" dirty="0"/>
            <a:t>Security Testing.</a:t>
          </a:r>
        </a:p>
      </dgm:t>
    </dgm:pt>
    <dgm:pt modelId="{63C9834A-8697-4886-BC34-59A82E834ABE}" type="parTrans" cxnId="{4ADCE636-0330-44B2-9C79-7B82B750537E}">
      <dgm:prSet/>
      <dgm:spPr>
        <a:solidFill>
          <a:schemeClr val="accent1">
            <a:lumMod val="50000"/>
          </a:schemeClr>
        </a:solidFill>
        <a:ln>
          <a:solidFill>
            <a:schemeClr val="tx2"/>
          </a:solidFill>
        </a:ln>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a:solidFill>
          <a:schemeClr val="accent1">
            <a:lumMod val="50000"/>
          </a:schemeClr>
        </a:solidFill>
        <a:ln>
          <a:solidFill>
            <a:schemeClr val="tx2"/>
          </a:solidFill>
        </a:ln>
      </dgm:spPr>
      <dgm:t>
        <a:bodyPr/>
        <a:lstStyle/>
        <a:p>
          <a:pPr>
            <a:buNone/>
          </a:pPr>
          <a:r>
            <a:rPr lang="en-US" b="0" dirty="0"/>
            <a:t>Performance Testing.</a:t>
          </a:r>
        </a:p>
      </dgm:t>
    </dgm:pt>
    <dgm:pt modelId="{44077EB2-22D5-4C3B-8723-D881C89C056C}" type="parTrans" cxnId="{D2B3E08C-2EA7-4245-87E3-3D5CC38CE2D4}">
      <dgm:prSet/>
      <dgm:spPr>
        <a:solidFill>
          <a:schemeClr val="accent1">
            <a:lumMod val="50000"/>
          </a:schemeClr>
        </a:solidFill>
        <a:ln>
          <a:solidFill>
            <a:schemeClr val="tx2"/>
          </a:solidFill>
        </a:ln>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a:solidFill>
          <a:schemeClr val="accent1">
            <a:lumMod val="50000"/>
          </a:schemeClr>
        </a:solidFill>
        <a:ln>
          <a:solidFill>
            <a:schemeClr val="tx2"/>
          </a:solidFill>
        </a:ln>
      </dgm:spPr>
      <dgm:t>
        <a:bodyPr/>
        <a:lstStyle/>
        <a:p>
          <a:pPr>
            <a:buNone/>
          </a:pPr>
          <a:r>
            <a:rPr lang="en-US" b="0" dirty="0"/>
            <a:t>Scalability Testing.</a:t>
          </a:r>
        </a:p>
      </dgm:t>
    </dgm:pt>
    <dgm:pt modelId="{EE748589-CBDC-41B3-9706-A093821D08C9}" type="parTrans" cxnId="{B5A9BE25-EE7B-43D6-B5E0-88FD06B044B7}">
      <dgm:prSet/>
      <dgm:spPr>
        <a:solidFill>
          <a:schemeClr val="accent1">
            <a:lumMod val="50000"/>
          </a:schemeClr>
        </a:solidFill>
        <a:ln>
          <a:solidFill>
            <a:schemeClr val="tx2"/>
          </a:solidFill>
        </a:ln>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a:solidFill>
          <a:schemeClr val="accent1">
            <a:lumMod val="50000"/>
          </a:schemeClr>
        </a:solidFill>
        <a:ln>
          <a:solidFill>
            <a:schemeClr val="tx2"/>
          </a:solidFill>
        </a:ln>
      </dgm:spPr>
      <dgm:t>
        <a:bodyPr/>
        <a:lstStyle/>
        <a:p>
          <a:pPr>
            <a:buNone/>
          </a:pPr>
          <a:r>
            <a:rPr lang="en-US" b="0" dirty="0"/>
            <a:t>Usability Testing.</a:t>
          </a:r>
        </a:p>
      </dgm:t>
    </dgm:pt>
    <dgm:pt modelId="{BFEA6C6B-C567-4BA5-AD29-A302B6E2B087}" type="parTrans" cxnId="{8505EBED-0DFA-4594-88A6-3A148CED8046}">
      <dgm:prSet/>
      <dgm:spPr>
        <a:solidFill>
          <a:schemeClr val="accent1">
            <a:lumMod val="50000"/>
          </a:schemeClr>
        </a:solidFill>
        <a:ln>
          <a:solidFill>
            <a:schemeClr val="tx2"/>
          </a:solidFill>
        </a:ln>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a:solidFill>
          <a:schemeClr val="accent1">
            <a:lumMod val="50000"/>
          </a:schemeClr>
        </a:solidFill>
        <a:ln>
          <a:solidFill>
            <a:schemeClr val="tx2"/>
          </a:solidFill>
        </a:ln>
      </dgm:spPr>
      <dgm:t>
        <a:bodyPr/>
        <a:lstStyle/>
        <a:p>
          <a:pPr>
            <a:buNone/>
          </a:pPr>
          <a:r>
            <a:rPr lang="en-US" b="0" dirty="0"/>
            <a:t>Test execution</a:t>
          </a:r>
        </a:p>
      </dgm:t>
    </dgm:pt>
    <dgm:pt modelId="{0F45DFA3-460B-4BC0-BD0C-B01CABC37763}" type="parTrans" cxnId="{0721D670-3B7C-4AA9-B47D-8611EDEECA10}">
      <dgm:prSet/>
      <dgm:spPr>
        <a:solidFill>
          <a:schemeClr val="accent1">
            <a:lumMod val="50000"/>
          </a:schemeClr>
        </a:solidFill>
        <a:ln>
          <a:solidFill>
            <a:schemeClr val="tx2"/>
          </a:solidFill>
        </a:ln>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a:solidFill>
          <a:schemeClr val="accent1">
            <a:lumMod val="50000"/>
          </a:schemeClr>
        </a:solidFill>
        <a:ln>
          <a:solidFill>
            <a:schemeClr val="tx2"/>
          </a:solidFill>
        </a:ln>
      </dgm:spPr>
      <dgm:t>
        <a:bodyPr/>
        <a:lstStyle/>
        <a:p>
          <a:pPr>
            <a:buNone/>
          </a:pPr>
          <a:r>
            <a:rPr lang="en-US" b="0" dirty="0"/>
            <a:t>UAT testing</a:t>
          </a:r>
        </a:p>
      </dgm:t>
    </dgm:pt>
    <dgm:pt modelId="{FBF12251-762A-483D-A553-9A8252066253}" type="parTrans" cxnId="{F8B5510E-7D9D-4F09-8B27-3E9F2EDB41BD}">
      <dgm:prSet/>
      <dgm:spPr>
        <a:solidFill>
          <a:schemeClr val="accent1">
            <a:lumMod val="50000"/>
          </a:schemeClr>
        </a:solidFill>
        <a:ln>
          <a:solidFill>
            <a:schemeClr val="tx2"/>
          </a:solidFill>
        </a:ln>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a:solidFill>
          <a:schemeClr val="accent1">
            <a:lumMod val="50000"/>
          </a:schemeClr>
        </a:solidFill>
        <a:ln>
          <a:solidFill>
            <a:schemeClr val="tx2"/>
          </a:solidFill>
        </a:ln>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a:solidFill>
          <a:schemeClr val="accent1">
            <a:lumMod val="50000"/>
          </a:schemeClr>
        </a:solidFill>
        <a:ln>
          <a:solidFill>
            <a:schemeClr val="tx2"/>
          </a:solidFill>
        </a:ln>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a:solidFill>
          <a:schemeClr val="accent1">
            <a:lumMod val="50000"/>
          </a:schemeClr>
        </a:solidFill>
        <a:ln>
          <a:solidFill>
            <a:schemeClr val="tx2"/>
          </a:solidFill>
        </a:ln>
      </dgm:spPr>
      <dgm:t>
        <a:bodyPr/>
        <a:lstStyle/>
        <a:p>
          <a:pPr>
            <a:buNone/>
          </a:pPr>
          <a:r>
            <a:rPr lang="en-US" b="0" dirty="0"/>
            <a:t>define testing  scenarios</a:t>
          </a:r>
        </a:p>
      </dgm:t>
    </dgm:pt>
    <dgm:pt modelId="{CEFC566C-4C98-4ED0-BCD7-FA7B9DC2A47E}" type="parTrans" cxnId="{D4FF0C72-B6EF-44F7-BFB3-80CB009CCEC6}">
      <dgm:prSet/>
      <dgm:spPr>
        <a:solidFill>
          <a:schemeClr val="accent1">
            <a:lumMod val="50000"/>
          </a:schemeClr>
        </a:solidFill>
        <a:ln>
          <a:solidFill>
            <a:schemeClr val="tx2"/>
          </a:solidFill>
        </a:ln>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a:solidFill>
          <a:schemeClr val="accent1">
            <a:lumMod val="50000"/>
          </a:schemeClr>
        </a:solidFill>
        <a:ln>
          <a:solidFill>
            <a:schemeClr val="tx2"/>
          </a:solidFill>
        </a:ln>
      </dgm:spPr>
      <dgm:t>
        <a:bodyPr/>
        <a:lstStyle/>
        <a:p>
          <a:pPr>
            <a:buNone/>
          </a:pPr>
          <a:r>
            <a:rPr lang="en-US" b="0" dirty="0"/>
            <a:t>get feedback from UAT team</a:t>
          </a:r>
        </a:p>
      </dgm:t>
    </dgm:pt>
    <dgm:pt modelId="{F61E8E2A-62DA-48C8-ADA2-DB77A2DED3D2}" type="parTrans" cxnId="{C8C33D71-96BA-43B8-B7AF-571B261C2677}">
      <dgm:prSet/>
      <dgm:spPr>
        <a:solidFill>
          <a:schemeClr val="accent1">
            <a:lumMod val="50000"/>
          </a:schemeClr>
        </a:solidFill>
        <a:ln>
          <a:solidFill>
            <a:schemeClr val="tx2"/>
          </a:solidFill>
        </a:ln>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a:solidFill>
          <a:schemeClr val="accent1">
            <a:lumMod val="50000"/>
          </a:schemeClr>
        </a:solidFill>
        <a:ln>
          <a:solidFill>
            <a:schemeClr val="tx2"/>
          </a:solidFill>
        </a:ln>
      </dgm:spPr>
      <dgm:t>
        <a:bodyPr/>
        <a:lstStyle/>
        <a:p>
          <a:pPr>
            <a:buNone/>
          </a:pPr>
          <a:r>
            <a:rPr lang="en-US" b="0" dirty="0"/>
            <a:t>sign off and documents</a:t>
          </a:r>
        </a:p>
      </dgm:t>
    </dgm:pt>
    <dgm:pt modelId="{2D748F42-4260-47D6-867F-149898FD6DC3}" type="parTrans" cxnId="{DD66B7C6-0B01-436F-B7BD-2E34ABF5790E}">
      <dgm:prSet/>
      <dgm:spPr>
        <a:solidFill>
          <a:schemeClr val="accent1">
            <a:lumMod val="50000"/>
          </a:schemeClr>
        </a:solidFill>
        <a:ln>
          <a:solidFill>
            <a:schemeClr val="tx2"/>
          </a:solidFill>
        </a:ln>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a:solidFill>
          <a:schemeClr val="accent1">
            <a:lumMod val="50000"/>
          </a:schemeClr>
        </a:solidFill>
        <a:ln>
          <a:solidFill>
            <a:schemeClr val="tx2"/>
          </a:solidFill>
        </a:ln>
      </dgm:spPr>
      <dgm:t>
        <a:bodyPr/>
        <a:lstStyle/>
        <a:p>
          <a:pPr>
            <a:buNone/>
          </a:pPr>
          <a:r>
            <a:rPr lang="en-US" b="0" dirty="0"/>
            <a:t>Integration Testing</a:t>
          </a:r>
        </a:p>
      </dgm:t>
    </dgm:pt>
    <dgm:pt modelId="{A3235115-BA99-4931-B49A-998813EB8E90}" type="parTrans" cxnId="{B1C27ABF-CDF6-47C6-BF37-C0F5F78876D4}">
      <dgm:prSet/>
      <dgm:spPr>
        <a:solidFill>
          <a:schemeClr val="accent1">
            <a:lumMod val="50000"/>
          </a:schemeClr>
        </a:solidFill>
        <a:ln>
          <a:solidFill>
            <a:schemeClr val="tx2"/>
          </a:solidFill>
        </a:ln>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a:solidFill>
          <a:schemeClr val="accent1">
            <a:lumMod val="50000"/>
          </a:schemeClr>
        </a:solidFill>
        <a:ln>
          <a:solidFill>
            <a:schemeClr val="tx2"/>
          </a:solidFill>
        </a:ln>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a:solidFill>
          <a:schemeClr val="accent1">
            <a:lumMod val="50000"/>
          </a:schemeClr>
        </a:solidFill>
        <a:ln>
          <a:solidFill>
            <a:schemeClr val="tx2"/>
          </a:solidFill>
        </a:ln>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a:solidFill>
          <a:schemeClr val="accent1">
            <a:lumMod val="50000"/>
          </a:schemeClr>
        </a:solidFill>
        <a:ln>
          <a:solidFill>
            <a:schemeClr val="tx2"/>
          </a:solidFill>
        </a:ln>
      </dgm:spPr>
      <dgm:t>
        <a:bodyPr/>
        <a:lstStyle/>
        <a:p>
          <a:pPr>
            <a:buNone/>
          </a:pPr>
          <a:r>
            <a:rPr lang="en-US" b="0" dirty="0"/>
            <a:t>add testing Cases</a:t>
          </a:r>
        </a:p>
      </dgm:t>
    </dgm:pt>
    <dgm:pt modelId="{B8A27807-B42D-4AD7-A7F6-901251640834}" type="parTrans" cxnId="{D5685DE0-42C7-4B89-AC63-A0C12E1EA2D7}">
      <dgm:prSet/>
      <dgm:spPr>
        <a:solidFill>
          <a:schemeClr val="accent1">
            <a:lumMod val="50000"/>
          </a:schemeClr>
        </a:solidFill>
        <a:ln>
          <a:solidFill>
            <a:schemeClr val="tx2"/>
          </a:solidFill>
        </a:ln>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a:solidFill>
          <a:schemeClr val="accent1">
            <a:lumMod val="50000"/>
          </a:schemeClr>
        </a:solidFill>
        <a:ln>
          <a:solidFill>
            <a:schemeClr val="tx2"/>
          </a:solidFill>
        </a:ln>
      </dgm:spPr>
      <dgm:t>
        <a:bodyPr/>
        <a:lstStyle/>
        <a:p>
          <a:pPr>
            <a:buNone/>
          </a:pPr>
          <a:r>
            <a:rPr lang="en-US" b="0" dirty="0"/>
            <a:t>Front-end page Testing </a:t>
          </a:r>
        </a:p>
      </dgm:t>
    </dgm:pt>
    <dgm:pt modelId="{3D0D3212-27A0-4C56-B5B7-8590F05E130C}" type="parTrans" cxnId="{C14A50C4-9C71-4198-8840-0A3EB0107306}">
      <dgm:prSet/>
      <dgm:spPr>
        <a:solidFill>
          <a:schemeClr val="accent1">
            <a:lumMod val="50000"/>
          </a:schemeClr>
        </a:solidFill>
        <a:ln>
          <a:solidFill>
            <a:schemeClr val="tx2"/>
          </a:solidFill>
        </a:ln>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a:solidFill>
          <a:schemeClr val="accent1">
            <a:lumMod val="50000"/>
          </a:schemeClr>
        </a:solidFill>
        <a:ln>
          <a:solidFill>
            <a:schemeClr val="tx2"/>
          </a:solidFill>
        </a:ln>
      </dgm:spPr>
      <dgm:t>
        <a:bodyPr/>
        <a:lstStyle/>
        <a:p>
          <a:pPr>
            <a:buNone/>
          </a:pPr>
          <a:r>
            <a:rPr lang="en-US" b="0" dirty="0"/>
            <a:t>Back-end API Testing        </a:t>
          </a:r>
        </a:p>
      </dgm:t>
    </dgm:pt>
    <dgm:pt modelId="{F035D9BF-9131-4949-A9E9-78316966F226}" type="parTrans" cxnId="{E91D7AB0-C3E0-4B14-A340-3E8707B52324}">
      <dgm:prSet/>
      <dgm:spPr>
        <a:solidFill>
          <a:schemeClr val="accent1">
            <a:lumMod val="50000"/>
          </a:schemeClr>
        </a:solidFill>
        <a:ln>
          <a:solidFill>
            <a:schemeClr val="tx2"/>
          </a:solidFill>
        </a:ln>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a:solidFill>
          <a:schemeClr val="accent1">
            <a:lumMod val="50000"/>
          </a:schemeClr>
        </a:solidFill>
        <a:ln>
          <a:solidFill>
            <a:schemeClr val="tx2"/>
          </a:solidFill>
        </a:ln>
      </dgm:spPr>
      <dgm:t>
        <a:bodyPr/>
        <a:lstStyle/>
        <a:p>
          <a:pPr>
            <a:buNone/>
          </a:pPr>
          <a:r>
            <a:rPr lang="en-US" b="0" dirty="0"/>
            <a:t>Performance Testing </a:t>
          </a:r>
        </a:p>
      </dgm:t>
    </dgm:pt>
    <dgm:pt modelId="{15A09A6B-3651-405B-9036-D1D6A91A1A70}" type="parTrans" cxnId="{F8CCC03E-E223-4C49-B0CC-272581A8FC1E}">
      <dgm:prSet/>
      <dgm:spPr>
        <a:solidFill>
          <a:schemeClr val="accent1">
            <a:lumMod val="50000"/>
          </a:schemeClr>
        </a:solidFill>
        <a:ln>
          <a:solidFill>
            <a:schemeClr val="tx2"/>
          </a:solidFill>
        </a:ln>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a:solidFill>
          <a:schemeClr val="accent1">
            <a:lumMod val="50000"/>
          </a:schemeClr>
        </a:solidFill>
        <a:ln>
          <a:solidFill>
            <a:schemeClr val="tx2"/>
          </a:solidFill>
        </a:ln>
      </dgm:spPr>
      <dgm:t>
        <a:bodyPr/>
        <a:lstStyle/>
        <a:p>
          <a:pPr>
            <a:buNone/>
          </a:pPr>
          <a:r>
            <a:rPr lang="en-US" b="0" dirty="0"/>
            <a:t>Test reporting and defect tracking</a:t>
          </a:r>
        </a:p>
      </dgm:t>
    </dgm:pt>
    <dgm:pt modelId="{DC23790F-F3CC-4596-B675-F99560B0A661}" type="parTrans" cxnId="{8E96C861-48A6-436A-A751-6437B78D01A6}">
      <dgm:prSet/>
      <dgm:spPr>
        <a:solidFill>
          <a:schemeClr val="accent1">
            <a:lumMod val="50000"/>
          </a:schemeClr>
        </a:solidFill>
        <a:ln>
          <a:solidFill>
            <a:schemeClr val="tx2"/>
          </a:solidFill>
        </a:ln>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a:solidFill>
          <a:schemeClr val="accent1">
            <a:lumMod val="50000"/>
          </a:schemeClr>
        </a:solidFill>
        <a:ln>
          <a:solidFill>
            <a:schemeClr val="tx2"/>
          </a:solidFill>
        </a:ln>
      </dgm:spPr>
      <dgm:t>
        <a:bodyPr/>
        <a:lstStyle/>
        <a:p>
          <a:pPr>
            <a:buNone/>
          </a:pPr>
          <a:r>
            <a:rPr lang="en-US" b="0" dirty="0"/>
            <a:t>bug logging</a:t>
          </a:r>
        </a:p>
      </dgm:t>
    </dgm:pt>
    <dgm:pt modelId="{EE84A51E-BD59-46AE-9A71-C0ECF4EAEC58}" type="parTrans" cxnId="{525105D2-4F49-4DBC-BADE-1B84912C8610}">
      <dgm:prSet/>
      <dgm:spPr>
        <a:solidFill>
          <a:schemeClr val="accent1">
            <a:lumMod val="50000"/>
          </a:schemeClr>
        </a:solidFill>
        <a:ln>
          <a:solidFill>
            <a:schemeClr val="tx2"/>
          </a:solidFill>
        </a:ln>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a:solidFill>
          <a:schemeClr val="accent1">
            <a:lumMod val="50000"/>
          </a:schemeClr>
        </a:solidFill>
        <a:ln>
          <a:solidFill>
            <a:schemeClr val="tx2"/>
          </a:solidFill>
        </a:ln>
      </dgm:spPr>
      <dgm:t>
        <a:bodyPr/>
        <a:lstStyle/>
        <a:p>
          <a:pPr>
            <a:buNone/>
          </a:pPr>
          <a:r>
            <a:rPr lang="en-US" b="0" dirty="0"/>
            <a:t>Search for Bug Logs</a:t>
          </a:r>
        </a:p>
      </dgm:t>
    </dgm:pt>
    <dgm:pt modelId="{BD5A9E82-80F7-4998-BF5A-DAEEECD1B9D1}" type="parTrans" cxnId="{D3554E8E-FBE4-4928-93D8-F7B7D85B9CF6}">
      <dgm:prSet/>
      <dgm:spPr>
        <a:solidFill>
          <a:schemeClr val="accent1">
            <a:lumMod val="50000"/>
          </a:schemeClr>
        </a:solidFill>
        <a:ln>
          <a:solidFill>
            <a:schemeClr val="tx2"/>
          </a:solidFill>
        </a:ln>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a:solidFill>
          <a:schemeClr val="accent1">
            <a:lumMod val="50000"/>
          </a:schemeClr>
        </a:solidFill>
        <a:ln>
          <a:solidFill>
            <a:schemeClr val="tx2"/>
          </a:solidFill>
        </a:ln>
      </dgm:spPr>
      <dgm:t>
        <a:bodyPr/>
        <a:lstStyle/>
        <a:p>
          <a:pPr>
            <a:buNone/>
          </a:pPr>
          <a:r>
            <a:rPr lang="en-US" b="0" dirty="0"/>
            <a:t>Classify Bug Logs</a:t>
          </a:r>
        </a:p>
      </dgm:t>
    </dgm:pt>
    <dgm:pt modelId="{F6C53DD3-CBE8-4B2A-9724-DA24B90EB262}" type="parTrans" cxnId="{7881118B-1E96-43CC-A1C1-5F7C806F8759}">
      <dgm:prSet/>
      <dgm:spPr>
        <a:solidFill>
          <a:schemeClr val="accent1">
            <a:lumMod val="50000"/>
          </a:schemeClr>
        </a:solidFill>
        <a:ln>
          <a:solidFill>
            <a:schemeClr val="tx2"/>
          </a:solidFill>
        </a:ln>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a:solidFill>
          <a:schemeClr val="accent1">
            <a:lumMod val="50000"/>
          </a:schemeClr>
        </a:solidFill>
        <a:ln>
          <a:solidFill>
            <a:schemeClr val="tx2"/>
          </a:solidFill>
        </a:ln>
      </dgm:spPr>
      <dgm:t>
        <a:bodyPr/>
        <a:lstStyle/>
        <a:p>
          <a:pPr>
            <a:buNone/>
          </a:pPr>
          <a:r>
            <a:rPr lang="en-US" b="0" dirty="0"/>
            <a:t>Organize Bug Report</a:t>
          </a:r>
        </a:p>
      </dgm:t>
    </dgm:pt>
    <dgm:pt modelId="{A9790A73-37C9-4CD5-A8CE-49ED061C76CA}" type="parTrans" cxnId="{9A5EE952-D5EE-4999-8155-DE21A9195101}">
      <dgm:prSet/>
      <dgm:spPr>
        <a:solidFill>
          <a:schemeClr val="accent1">
            <a:lumMod val="50000"/>
          </a:schemeClr>
        </a:solidFill>
        <a:ln>
          <a:solidFill>
            <a:schemeClr val="tx2"/>
          </a:solidFill>
        </a:ln>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a:solidFill>
          <a:schemeClr val="accent1">
            <a:lumMod val="50000"/>
          </a:schemeClr>
        </a:solidFill>
        <a:ln>
          <a:solidFill>
            <a:schemeClr val="tx2"/>
          </a:solidFill>
        </a:ln>
      </dgm:spPr>
      <dgm:t>
        <a:bodyPr/>
        <a:lstStyle/>
        <a:p>
          <a:pPr>
            <a:buNone/>
          </a:pPr>
          <a:r>
            <a:rPr lang="en-US" b="0" dirty="0"/>
            <a:t>Send to Developers for Handling</a:t>
          </a:r>
        </a:p>
      </dgm:t>
    </dgm:pt>
    <dgm:pt modelId="{95D06D71-52A8-48FF-983F-D9C6F37FC758}" type="parTrans" cxnId="{F18EFE61-5DF3-4170-939C-927951C6B7B1}">
      <dgm:prSet/>
      <dgm:spPr>
        <a:solidFill>
          <a:schemeClr val="accent1">
            <a:lumMod val="50000"/>
          </a:schemeClr>
        </a:solidFill>
        <a:ln>
          <a:solidFill>
            <a:schemeClr val="tx2"/>
          </a:solidFill>
        </a:ln>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a:solidFill>
          <a:schemeClr val="accent1">
            <a:lumMod val="50000"/>
          </a:schemeClr>
        </a:solidFill>
        <a:ln>
          <a:solidFill>
            <a:schemeClr val="tx2"/>
          </a:solidFill>
        </a:ln>
      </dgm:spPr>
      <dgm:t>
        <a:bodyPr/>
        <a:lstStyle/>
        <a:p>
          <a:pPr>
            <a:buNone/>
          </a:pPr>
          <a:r>
            <a:rPr lang="en-US" b="0" dirty="0"/>
            <a:t>Bug tracking</a:t>
          </a:r>
        </a:p>
      </dgm:t>
    </dgm:pt>
    <dgm:pt modelId="{08EF3D82-2F0F-445C-B32B-F7C7FF84F3F0}" type="parTrans" cxnId="{9814D120-A720-45FB-B9C4-F2F7EBA4FC0F}">
      <dgm:prSet/>
      <dgm:spPr>
        <a:solidFill>
          <a:schemeClr val="accent1">
            <a:lumMod val="50000"/>
          </a:schemeClr>
        </a:solidFill>
        <a:ln>
          <a:solidFill>
            <a:schemeClr val="tx2"/>
          </a:solidFill>
        </a:ln>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a:solidFill>
          <a:schemeClr val="accent1">
            <a:lumMod val="50000"/>
          </a:schemeClr>
        </a:solidFill>
        <a:ln>
          <a:solidFill>
            <a:schemeClr val="tx2"/>
          </a:solidFill>
        </a:ln>
      </dgm:spPr>
      <dgm:t>
        <a:bodyPr/>
        <a:lstStyle/>
        <a:p>
          <a:pPr>
            <a:buNone/>
          </a:pPr>
          <a:r>
            <a:rPr lang="en-US" b="0" dirty="0"/>
            <a:t>Add Bug Report Progress Tracking</a:t>
          </a:r>
        </a:p>
      </dgm:t>
    </dgm:pt>
    <dgm:pt modelId="{B0270B2A-CE11-48E7-BD2C-3679B0AA63CC}" type="parTrans" cxnId="{48664346-3371-416B-A99D-E9E4182B3150}">
      <dgm:prSet/>
      <dgm:spPr>
        <a:solidFill>
          <a:schemeClr val="accent1">
            <a:lumMod val="50000"/>
          </a:schemeClr>
        </a:solidFill>
        <a:ln>
          <a:solidFill>
            <a:schemeClr val="tx2"/>
          </a:solidFill>
        </a:ln>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a:solidFill>
          <a:schemeClr val="accent1">
            <a:lumMod val="50000"/>
          </a:schemeClr>
        </a:solidFill>
        <a:ln>
          <a:solidFill>
            <a:schemeClr val="tx2"/>
          </a:solidFill>
        </a:ln>
      </dgm:spPr>
      <dgm:t>
        <a:bodyPr/>
        <a:lstStyle/>
        <a:p>
          <a:pPr>
            <a:buNone/>
          </a:pPr>
          <a:r>
            <a:rPr lang="en-US" b="0" dirty="0"/>
            <a:t>Display Report After Handling, Further Testing</a:t>
          </a:r>
        </a:p>
      </dgm:t>
    </dgm:pt>
    <dgm:pt modelId="{C1429A86-3909-40D3-8B65-68A3E2DD301C}" type="parTrans" cxnId="{3FAE9FE9-59A3-4999-B50B-79B7E7D43645}">
      <dgm:prSet/>
      <dgm:spPr>
        <a:solidFill>
          <a:schemeClr val="accent1">
            <a:lumMod val="50000"/>
          </a:schemeClr>
        </a:solidFill>
        <a:ln>
          <a:solidFill>
            <a:schemeClr val="tx2"/>
          </a:solidFill>
        </a:ln>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a:solidFill>
          <a:schemeClr val="accent1">
            <a:lumMod val="50000"/>
          </a:schemeClr>
        </a:solidFill>
        <a:ln>
          <a:solidFill>
            <a:schemeClr val="tx2"/>
          </a:solidFill>
        </a:ln>
      </dgm:spPr>
      <dgm:t>
        <a:bodyPr/>
        <a:lstStyle/>
        <a:p>
          <a:r>
            <a:rPr lang="en-US" b="0" dirty="0"/>
            <a:t>Bug Issue Resolution Completed</a:t>
          </a:r>
        </a:p>
      </dgm:t>
    </dgm:pt>
    <dgm:pt modelId="{BDA55A36-DF02-46DC-87C4-6ED86D03A052}" type="parTrans" cxnId="{BC55FB9B-C5F6-4ECC-BA02-4415BD95EE0A}">
      <dgm:prSet/>
      <dgm:spPr>
        <a:solidFill>
          <a:schemeClr val="accent1">
            <a:lumMod val="50000"/>
          </a:schemeClr>
        </a:solidFill>
        <a:ln>
          <a:solidFill>
            <a:schemeClr val="tx2"/>
          </a:solidFill>
        </a:ln>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a:solidFill>
          <a:schemeClr val="accent1">
            <a:lumMod val="50000"/>
          </a:schemeClr>
        </a:solidFill>
        <a:ln>
          <a:solidFill>
            <a:schemeClr val="tx2"/>
          </a:solidFill>
        </a:ln>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a:solidFill>
          <a:schemeClr val="accent1">
            <a:lumMod val="50000"/>
          </a:schemeClr>
        </a:solidFill>
        <a:ln>
          <a:solidFill>
            <a:schemeClr val="tx2"/>
          </a:solidFill>
        </a:ln>
      </dgm:spPr>
      <dgm:t>
        <a:bodyPr/>
        <a:lstStyle/>
        <a:p>
          <a:endParaRPr lang="zh-CN" altLang="en-US"/>
        </a:p>
      </dgm:t>
    </dgm:pt>
    <dgm:pt modelId="{C504DD35-3AA0-4927-B605-71EC451B35EC}">
      <dgm:prSet/>
      <dgm:spPr>
        <a:solidFill>
          <a:schemeClr val="accent1">
            <a:lumMod val="50000"/>
          </a:schemeClr>
        </a:solidFill>
        <a:ln>
          <a:solidFill>
            <a:schemeClr val="tx2"/>
          </a:solidFill>
        </a:ln>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a:solidFill>
          <a:schemeClr val="accent1">
            <a:lumMod val="50000"/>
          </a:schemeClr>
        </a:solidFill>
        <a:ln>
          <a:solidFill>
            <a:schemeClr val="tx2"/>
          </a:solidFill>
        </a:ln>
      </dgm:spPr>
      <dgm:t>
        <a:bodyPr/>
        <a:lstStyle/>
        <a:p>
          <a:endParaRPr lang="zh-CN" altLang="en-US"/>
        </a:p>
      </dgm:t>
    </dgm:pt>
    <dgm:pt modelId="{458180A9-4673-4464-97E1-884CB58DB20B}">
      <dgm:prSet/>
      <dgm:spPr>
        <a:solidFill>
          <a:schemeClr val="accent1">
            <a:lumMod val="50000"/>
          </a:schemeClr>
        </a:solidFill>
        <a:ln>
          <a:solidFill>
            <a:schemeClr val="tx2"/>
          </a:solidFill>
        </a:ln>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a:solidFill>
          <a:schemeClr val="accent1">
            <a:lumMod val="50000"/>
          </a:schemeClr>
        </a:solidFill>
        <a:ln>
          <a:solidFill>
            <a:schemeClr val="tx2"/>
          </a:solidFill>
        </a:ln>
      </dgm:spPr>
      <dgm:t>
        <a:bodyPr/>
        <a:lstStyle/>
        <a:p>
          <a:endParaRPr lang="zh-CN" altLang="en-US"/>
        </a:p>
      </dgm:t>
    </dgm:pt>
    <dgm:pt modelId="{15C62F50-4BB8-4781-A51F-481F202260AD}">
      <dgm:prSet/>
      <dgm:spPr>
        <a:solidFill>
          <a:schemeClr val="accent1">
            <a:lumMod val="50000"/>
          </a:schemeClr>
        </a:solidFill>
        <a:ln>
          <a:solidFill>
            <a:schemeClr val="tx2"/>
          </a:solidFill>
        </a:ln>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a:solidFill>
          <a:schemeClr val="accent1">
            <a:lumMod val="50000"/>
          </a:schemeClr>
        </a:solidFill>
        <a:ln>
          <a:solidFill>
            <a:schemeClr val="tx2"/>
          </a:solidFill>
        </a:ln>
      </dgm:spPr>
      <dgm:t>
        <a:bodyPr/>
        <a:lstStyle/>
        <a:p>
          <a:endParaRPr lang="zh-CN" altLang="en-US"/>
        </a:p>
      </dgm:t>
    </dgm:pt>
    <dgm:pt modelId="{1961EDAF-FA99-4100-98C4-CC0E21BF6B81}">
      <dgm:prSet/>
      <dgm:spPr>
        <a:solidFill>
          <a:schemeClr val="accent1">
            <a:lumMod val="50000"/>
          </a:schemeClr>
        </a:solidFill>
        <a:ln>
          <a:solidFill>
            <a:schemeClr val="tx2"/>
          </a:solidFill>
        </a:ln>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a:solidFill>
          <a:schemeClr val="accent1">
            <a:lumMod val="50000"/>
          </a:schemeClr>
        </a:solidFill>
        <a:ln>
          <a:solidFill>
            <a:schemeClr val="tx2"/>
          </a:solidFill>
        </a:ln>
      </dgm:spPr>
      <dgm:t>
        <a:bodyPr/>
        <a:lstStyle/>
        <a:p>
          <a:endParaRPr lang="zh-CN" altLang="en-US"/>
        </a:p>
      </dgm:t>
    </dgm:pt>
    <dgm:pt modelId="{C24C9C79-A76E-4A85-8ED5-E731F974DB82}">
      <dgm:prSet/>
      <dgm:spPr>
        <a:solidFill>
          <a:schemeClr val="accent1">
            <a:lumMod val="50000"/>
          </a:schemeClr>
        </a:solidFill>
        <a:ln>
          <a:solidFill>
            <a:schemeClr val="tx2"/>
          </a:solidFill>
        </a:ln>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a:solidFill>
          <a:schemeClr val="accent1">
            <a:lumMod val="50000"/>
          </a:schemeClr>
        </a:solidFill>
        <a:ln>
          <a:solidFill>
            <a:schemeClr val="tx2"/>
          </a:solidFill>
        </a:ln>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a:solidFill>
          <a:schemeClr val="accent1">
            <a:lumMod val="50000"/>
          </a:schemeClr>
        </a:solidFill>
        <a:ln>
          <a:solidFill>
            <a:schemeClr val="tx2"/>
          </a:solidFill>
        </a:ln>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a:solidFill>
          <a:schemeClr val="accent1">
            <a:lumMod val="50000"/>
          </a:schemeClr>
        </a:solidFill>
        <a:ln>
          <a:solidFill>
            <a:schemeClr val="tx2"/>
          </a:solidFill>
        </a:ln>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a:solidFill>
          <a:schemeClr val="accent1">
            <a:lumMod val="50000"/>
          </a:schemeClr>
        </a:solidFill>
        <a:ln>
          <a:solidFill>
            <a:schemeClr val="tx2"/>
          </a:solidFill>
        </a:ln>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a:solidFill>
          <a:schemeClr val="accent1">
            <a:lumMod val="50000"/>
          </a:schemeClr>
        </a:solidFill>
        <a:ln>
          <a:solidFill>
            <a:schemeClr val="tx2"/>
          </a:solidFill>
        </a:ln>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a:solidFill>
          <a:schemeClr val="accent1">
            <a:lumMod val="50000"/>
          </a:schemeClr>
        </a:solidFill>
        <a:ln>
          <a:solidFill>
            <a:schemeClr val="tx2"/>
          </a:solidFill>
        </a:ln>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a:solidFill>
          <a:schemeClr val="accent1">
            <a:lumMod val="50000"/>
          </a:schemeClr>
        </a:solidFill>
        <a:ln>
          <a:solidFill>
            <a:schemeClr val="tx2"/>
          </a:solidFill>
        </a:ln>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a:solidFill>
          <a:schemeClr val="accent1">
            <a:lumMod val="50000"/>
          </a:schemeClr>
        </a:solidFill>
        <a:ln>
          <a:solidFill>
            <a:schemeClr val="tx2"/>
          </a:solidFill>
        </a:ln>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a:solidFill>
          <a:schemeClr val="accent1">
            <a:lumMod val="50000"/>
          </a:schemeClr>
        </a:solidFill>
        <a:ln>
          <a:solidFill>
            <a:schemeClr val="tx2"/>
          </a:solidFill>
        </a:ln>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a:solidFill>
          <a:schemeClr val="accent1">
            <a:lumMod val="50000"/>
          </a:schemeClr>
        </a:solidFill>
        <a:ln>
          <a:solidFill>
            <a:schemeClr val="tx2"/>
          </a:solidFill>
        </a:ln>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FB6334B-4FD4-4153-9B9A-2D1B748C4792}">
      <dgm:prSet custT="1"/>
      <dgm:spPr>
        <a:solidFill>
          <a:schemeClr val="accent1">
            <a:lumMod val="50000"/>
          </a:schemeClr>
        </a:solidFill>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a:solidFill>
          <a:schemeClr val="accent1">
            <a:lumMod val="50000"/>
          </a:schemeClr>
        </a:solidFill>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a:solidFill>
          <a:schemeClr val="accent1">
            <a:lumMod val="50000"/>
          </a:schemeClr>
        </a:solidFill>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a:solidFill>
          <a:schemeClr val="accent1">
            <a:lumMod val="50000"/>
          </a:schemeClr>
        </a:solidFill>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a:solidFill>
          <a:schemeClr val="accent1">
            <a:lumMod val="50000"/>
          </a:schemeClr>
        </a:solidFill>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a:solidFill>
          <a:schemeClr val="accent1">
            <a:lumMod val="50000"/>
          </a:schemeClr>
        </a:solidFill>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a:solidFill>
          <a:schemeClr val="accent1">
            <a:lumMod val="50000"/>
          </a:schemeClr>
        </a:solidFill>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a:solidFill>
          <a:schemeClr val="accent1">
            <a:lumMod val="50000"/>
          </a:schemeClr>
        </a:solidFill>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a:solidFill>
          <a:schemeClr val="accent1">
            <a:lumMod val="50000"/>
          </a:schemeClr>
        </a:solidFill>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a:solidFill>
          <a:schemeClr val="accent1">
            <a:lumMod val="50000"/>
          </a:schemeClr>
        </a:solidFill>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a:solidFill>
          <a:schemeClr val="accent1">
            <a:lumMod val="50000"/>
          </a:schemeClr>
        </a:solidFill>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a:solidFill>
          <a:schemeClr val="accent1">
            <a:lumMod val="50000"/>
          </a:schemeClr>
        </a:solidFill>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a:solidFill>
          <a:schemeClr val="accent1">
            <a:lumMod val="50000"/>
          </a:schemeClr>
        </a:solidFill>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a:solidFill>
          <a:schemeClr val="accent1">
            <a:lumMod val="50000"/>
          </a:schemeClr>
        </a:solidFill>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a:solidFill>
          <a:schemeClr val="accent1">
            <a:lumMod val="50000"/>
          </a:schemeClr>
        </a:solidFill>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a:solidFill>
          <a:schemeClr val="accent1">
            <a:lumMod val="50000"/>
          </a:schemeClr>
        </a:solidFill>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a:solidFill>
          <a:schemeClr val="accent1">
            <a:lumMod val="50000"/>
          </a:schemeClr>
        </a:solidFill>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a:solidFill>
          <a:schemeClr val="accent1">
            <a:lumMod val="50000"/>
          </a:schemeClr>
        </a:solidFill>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a:solidFill>
          <a:schemeClr val="accent1">
            <a:lumMod val="50000"/>
          </a:schemeClr>
        </a:solidFill>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a:solidFill>
          <a:schemeClr val="accent1">
            <a:lumMod val="50000"/>
          </a:schemeClr>
        </a:solidFill>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a:solidFill>
          <a:schemeClr val="accent1">
            <a:lumMod val="50000"/>
          </a:schemeClr>
        </a:solidFill>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a:solidFill>
          <a:schemeClr val="accent1">
            <a:lumMod val="50000"/>
          </a:schemeClr>
        </a:solidFill>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a:solidFill>
          <a:schemeClr val="accent1">
            <a:lumMod val="50000"/>
          </a:schemeClr>
        </a:solidFill>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a:solidFill>
          <a:schemeClr val="accent1">
            <a:lumMod val="50000"/>
          </a:schemeClr>
        </a:solidFill>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a:solidFill>
          <a:schemeClr val="accent1">
            <a:lumMod val="50000"/>
          </a:schemeClr>
        </a:solidFill>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a:solidFill>
          <a:schemeClr val="accent1">
            <a:lumMod val="50000"/>
          </a:schemeClr>
        </a:solidFill>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a:solidFill>
          <a:schemeClr val="accent1">
            <a:lumMod val="50000"/>
          </a:schemeClr>
        </a:solidFill>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a:solidFill>
          <a:schemeClr val="accent1">
            <a:lumMod val="50000"/>
          </a:schemeClr>
        </a:solidFill>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a:solidFill>
          <a:schemeClr val="accent1">
            <a:lumMod val="50000"/>
          </a:schemeClr>
        </a:solidFill>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a:solidFill>
          <a:schemeClr val="accent1">
            <a:lumMod val="50000"/>
          </a:schemeClr>
        </a:solidFill>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a:solidFill>
          <a:schemeClr val="accent1">
            <a:lumMod val="50000"/>
          </a:schemeClr>
        </a:solidFill>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a:solidFill>
          <a:schemeClr val="accent1">
            <a:lumMod val="50000"/>
          </a:schemeClr>
        </a:solidFill>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a:solidFill>
          <a:schemeClr val="accent1">
            <a:lumMod val="50000"/>
          </a:schemeClr>
        </a:solidFill>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a:solidFill>
          <a:schemeClr val="accent1">
            <a:lumMod val="50000"/>
          </a:schemeClr>
        </a:solidFill>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a:solidFill>
          <a:schemeClr val="accent1">
            <a:lumMod val="50000"/>
          </a:schemeClr>
        </a:solidFill>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a:solidFill>
          <a:schemeClr val="accent1">
            <a:lumMod val="50000"/>
          </a:schemeClr>
        </a:solidFill>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a:solidFill>
          <a:schemeClr val="accent1">
            <a:lumMod val="50000"/>
          </a:schemeClr>
        </a:solidFill>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a:solidFill>
          <a:schemeClr val="accent1">
            <a:lumMod val="50000"/>
          </a:schemeClr>
        </a:solidFill>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a:solidFill>
          <a:schemeClr val="accent1">
            <a:lumMod val="50000"/>
          </a:schemeClr>
        </a:solidFill>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a:solidFill>
          <a:schemeClr val="accent1">
            <a:lumMod val="50000"/>
          </a:schemeClr>
        </a:solidFill>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a:solidFill>
          <a:schemeClr val="accent1">
            <a:lumMod val="50000"/>
          </a:schemeClr>
        </a:solidFill>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a:solidFill>
          <a:schemeClr val="accent1">
            <a:lumMod val="50000"/>
          </a:schemeClr>
        </a:solidFill>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a:solidFill>
          <a:schemeClr val="accent1">
            <a:lumMod val="50000"/>
          </a:schemeClr>
        </a:solidFill>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a:solidFill>
          <a:schemeClr val="accent1">
            <a:lumMod val="50000"/>
          </a:schemeClr>
        </a:solidFill>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a:solidFill>
          <a:schemeClr val="accent1">
            <a:lumMod val="50000"/>
          </a:schemeClr>
        </a:solidFill>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a:solidFill>
          <a:schemeClr val="accent1">
            <a:lumMod val="50000"/>
          </a:schemeClr>
        </a:solidFill>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a:solidFill>
          <a:schemeClr val="accent1">
            <a:lumMod val="50000"/>
          </a:schemeClr>
        </a:solidFill>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a:solidFill>
          <a:schemeClr val="accent1">
            <a:lumMod val="50000"/>
          </a:schemeClr>
        </a:solidFill>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a:solidFill>
          <a:schemeClr val="accent1">
            <a:lumMod val="50000"/>
          </a:schemeClr>
        </a:solidFill>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a:solidFill>
          <a:schemeClr val="accent1">
            <a:lumMod val="50000"/>
          </a:schemeClr>
        </a:solidFill>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a:solidFill>
          <a:schemeClr val="accent1">
            <a:lumMod val="50000"/>
          </a:schemeClr>
        </a:solidFill>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a:solidFill>
          <a:schemeClr val="accent1">
            <a:lumMod val="50000"/>
          </a:schemeClr>
        </a:solidFill>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a:solidFill>
          <a:schemeClr val="accent1">
            <a:lumMod val="50000"/>
          </a:schemeClr>
        </a:solidFill>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a:solidFill>
          <a:schemeClr val="accent1">
            <a:lumMod val="50000"/>
          </a:schemeClr>
        </a:solidFill>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Transaction Approval   </a:t>
          </a:r>
          <a:endParaRPr lang="en-US" sz="900" b="0" kern="1200" dirty="0"/>
        </a:p>
      </dsp:txBody>
      <dsp:txXfrm>
        <a:off x="10284871" y="4787892"/>
        <a:ext cx="815909" cy="407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9265288"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9265288"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9265288"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9265288"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9092607" y="1380725"/>
          <a:ext cx="509618" cy="176892"/>
        </a:xfrm>
        <a:custGeom>
          <a:avLst/>
          <a:gdLst/>
          <a:ahLst/>
          <a:cxnLst/>
          <a:rect l="0" t="0" r="0" b="0"/>
          <a:pathLst>
            <a:path>
              <a:moveTo>
                <a:pt x="0" y="0"/>
              </a:moveTo>
              <a:lnTo>
                <a:pt x="0" y="88446"/>
              </a:lnTo>
              <a:lnTo>
                <a:pt x="509618" y="88446"/>
              </a:lnTo>
              <a:lnTo>
                <a:pt x="509618"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8246051"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8246051"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8246051"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8582989" y="1380725"/>
          <a:ext cx="509618" cy="176892"/>
        </a:xfrm>
        <a:custGeom>
          <a:avLst/>
          <a:gdLst/>
          <a:ahLst/>
          <a:cxnLst/>
          <a:rect l="0" t="0" r="0" b="0"/>
          <a:pathLst>
            <a:path>
              <a:moveTo>
                <a:pt x="509618" y="0"/>
              </a:moveTo>
              <a:lnTo>
                <a:pt x="509618"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270470" y="782661"/>
          <a:ext cx="3822137" cy="176892"/>
        </a:xfrm>
        <a:custGeom>
          <a:avLst/>
          <a:gdLst/>
          <a:ahLst/>
          <a:cxnLst/>
          <a:rect l="0" t="0" r="0" b="0"/>
          <a:pathLst>
            <a:path>
              <a:moveTo>
                <a:pt x="0" y="0"/>
              </a:moveTo>
              <a:lnTo>
                <a:pt x="0" y="88446"/>
              </a:lnTo>
              <a:lnTo>
                <a:pt x="3822137" y="88446"/>
              </a:lnTo>
              <a:lnTo>
                <a:pt x="3822137" y="176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226815"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226815"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226815"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226815"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226815"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5525279" y="1380725"/>
          <a:ext cx="2038473" cy="176892"/>
        </a:xfrm>
        <a:custGeom>
          <a:avLst/>
          <a:gdLst/>
          <a:ahLst/>
          <a:cxnLst/>
          <a:rect l="0" t="0" r="0" b="0"/>
          <a:pathLst>
            <a:path>
              <a:moveTo>
                <a:pt x="0" y="0"/>
              </a:moveTo>
              <a:lnTo>
                <a:pt x="0" y="88446"/>
              </a:lnTo>
              <a:lnTo>
                <a:pt x="2038473" y="88446"/>
              </a:lnTo>
              <a:lnTo>
                <a:pt x="2038473"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207578"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207578"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207578"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207578"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5525279" y="1380725"/>
          <a:ext cx="1019236" cy="176892"/>
        </a:xfrm>
        <a:custGeom>
          <a:avLst/>
          <a:gdLst/>
          <a:ahLst/>
          <a:cxnLst/>
          <a:rect l="0" t="0" r="0" b="0"/>
          <a:pathLst>
            <a:path>
              <a:moveTo>
                <a:pt x="0" y="0"/>
              </a:moveTo>
              <a:lnTo>
                <a:pt x="0" y="88446"/>
              </a:lnTo>
              <a:lnTo>
                <a:pt x="1019236" y="88446"/>
              </a:lnTo>
              <a:lnTo>
                <a:pt x="1019236"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188341" y="1978790"/>
          <a:ext cx="126351" cy="3377801"/>
        </a:xfrm>
        <a:custGeom>
          <a:avLst/>
          <a:gdLst/>
          <a:ahLst/>
          <a:cxnLst/>
          <a:rect l="0" t="0" r="0" b="0"/>
          <a:pathLst>
            <a:path>
              <a:moveTo>
                <a:pt x="0" y="0"/>
              </a:moveTo>
              <a:lnTo>
                <a:pt x="0" y="3377801"/>
              </a:lnTo>
              <a:lnTo>
                <a:pt x="126351" y="33778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188341"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188341"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188341"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188341"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188341"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5479559" y="1380725"/>
          <a:ext cx="91440" cy="176892"/>
        </a:xfrm>
        <a:custGeom>
          <a:avLst/>
          <a:gdLst/>
          <a:ahLst/>
          <a:cxnLst/>
          <a:rect l="0" t="0" r="0" b="0"/>
          <a:pathLst>
            <a:path>
              <a:moveTo>
                <a:pt x="45720" y="0"/>
              </a:moveTo>
              <a:lnTo>
                <a:pt x="4572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169104"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169104"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169104"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169104"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169104"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506042" y="1380725"/>
          <a:ext cx="1019236" cy="176892"/>
        </a:xfrm>
        <a:custGeom>
          <a:avLst/>
          <a:gdLst/>
          <a:ahLst/>
          <a:cxnLst/>
          <a:rect l="0" t="0" r="0" b="0"/>
          <a:pathLst>
            <a:path>
              <a:moveTo>
                <a:pt x="1019236" y="0"/>
              </a:moveTo>
              <a:lnTo>
                <a:pt x="1019236"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486805" y="1380725"/>
          <a:ext cx="2038473" cy="176892"/>
        </a:xfrm>
        <a:custGeom>
          <a:avLst/>
          <a:gdLst/>
          <a:ahLst/>
          <a:cxnLst/>
          <a:rect l="0" t="0" r="0" b="0"/>
          <a:pathLst>
            <a:path>
              <a:moveTo>
                <a:pt x="2038473" y="0"/>
              </a:moveTo>
              <a:lnTo>
                <a:pt x="2038473"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270470" y="782661"/>
          <a:ext cx="254809" cy="176892"/>
        </a:xfrm>
        <a:custGeom>
          <a:avLst/>
          <a:gdLst/>
          <a:ahLst/>
          <a:cxnLst/>
          <a:rect l="0" t="0" r="0" b="0"/>
          <a:pathLst>
            <a:path>
              <a:moveTo>
                <a:pt x="0" y="0"/>
              </a:moveTo>
              <a:lnTo>
                <a:pt x="0" y="88446"/>
              </a:lnTo>
              <a:lnTo>
                <a:pt x="254809" y="88446"/>
              </a:lnTo>
              <a:lnTo>
                <a:pt x="254809" y="176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130631"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130631"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130631"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130631"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130631"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448332" y="1380725"/>
          <a:ext cx="1019236" cy="176892"/>
        </a:xfrm>
        <a:custGeom>
          <a:avLst/>
          <a:gdLst/>
          <a:ahLst/>
          <a:cxnLst/>
          <a:rect l="0" t="0" r="0" b="0"/>
          <a:pathLst>
            <a:path>
              <a:moveTo>
                <a:pt x="0" y="0"/>
              </a:moveTo>
              <a:lnTo>
                <a:pt x="0" y="88446"/>
              </a:lnTo>
              <a:lnTo>
                <a:pt x="1019236" y="88446"/>
              </a:lnTo>
              <a:lnTo>
                <a:pt x="1019236"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111394"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111394"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111394"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402612" y="1380725"/>
          <a:ext cx="91440" cy="176892"/>
        </a:xfrm>
        <a:custGeom>
          <a:avLst/>
          <a:gdLst/>
          <a:ahLst/>
          <a:cxnLst/>
          <a:rect l="0" t="0" r="0" b="0"/>
          <a:pathLst>
            <a:path>
              <a:moveTo>
                <a:pt x="45720" y="0"/>
              </a:moveTo>
              <a:lnTo>
                <a:pt x="4572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92157"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92157"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92157"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92157"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92157"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29095" y="1380725"/>
          <a:ext cx="1019236" cy="176892"/>
        </a:xfrm>
        <a:custGeom>
          <a:avLst/>
          <a:gdLst/>
          <a:ahLst/>
          <a:cxnLst/>
          <a:rect l="0" t="0" r="0" b="0"/>
          <a:pathLst>
            <a:path>
              <a:moveTo>
                <a:pt x="1019236" y="0"/>
              </a:moveTo>
              <a:lnTo>
                <a:pt x="1019236"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448332" y="782661"/>
          <a:ext cx="3822137" cy="176892"/>
        </a:xfrm>
        <a:custGeom>
          <a:avLst/>
          <a:gdLst/>
          <a:ahLst/>
          <a:cxnLst/>
          <a:rect l="0" t="0" r="0" b="0"/>
          <a:pathLst>
            <a:path>
              <a:moveTo>
                <a:pt x="3822137" y="0"/>
              </a:moveTo>
              <a:lnTo>
                <a:pt x="3822137" y="88446"/>
              </a:lnTo>
              <a:lnTo>
                <a:pt x="0" y="88446"/>
              </a:lnTo>
              <a:lnTo>
                <a:pt x="0" y="176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849297" y="361489"/>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4849297" y="361489"/>
        <a:ext cx="842344" cy="421172"/>
      </dsp:txXfrm>
    </dsp:sp>
    <dsp:sp modelId="{1D06C5E4-905A-4556-BE2E-25DC4479BA23}">
      <dsp:nvSpPr>
        <dsp:cNvPr id="0" name=""/>
        <dsp:cNvSpPr/>
      </dsp:nvSpPr>
      <dsp:spPr>
        <a:xfrm>
          <a:off x="1027160" y="959553"/>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027160" y="959553"/>
        <a:ext cx="842344" cy="421172"/>
      </dsp:txXfrm>
    </dsp:sp>
    <dsp:sp modelId="{73AC81FD-08A2-4109-8945-022E8F4EB733}">
      <dsp:nvSpPr>
        <dsp:cNvPr id="0" name=""/>
        <dsp:cNvSpPr/>
      </dsp:nvSpPr>
      <dsp:spPr>
        <a:xfrm>
          <a:off x="7923"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7923" y="1557618"/>
        <a:ext cx="842344" cy="421172"/>
      </dsp:txXfrm>
    </dsp:sp>
    <dsp:sp modelId="{D58597A7-BC56-48F0-8DEF-C51B6723FE67}">
      <dsp:nvSpPr>
        <dsp:cNvPr id="0" name=""/>
        <dsp:cNvSpPr/>
      </dsp:nvSpPr>
      <dsp:spPr>
        <a:xfrm>
          <a:off x="218509"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18509" y="2155682"/>
        <a:ext cx="842344" cy="421172"/>
      </dsp:txXfrm>
    </dsp:sp>
    <dsp:sp modelId="{F883100C-498D-4D43-B1FB-D0D78E8FE650}">
      <dsp:nvSpPr>
        <dsp:cNvPr id="0" name=""/>
        <dsp:cNvSpPr/>
      </dsp:nvSpPr>
      <dsp:spPr>
        <a:xfrm>
          <a:off x="218509"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18509" y="2753747"/>
        <a:ext cx="842344" cy="421172"/>
      </dsp:txXfrm>
    </dsp:sp>
    <dsp:sp modelId="{B9F77502-DC4C-494B-9F41-6E38DD6D3FF0}">
      <dsp:nvSpPr>
        <dsp:cNvPr id="0" name=""/>
        <dsp:cNvSpPr/>
      </dsp:nvSpPr>
      <dsp:spPr>
        <a:xfrm>
          <a:off x="218509"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18509" y="3351811"/>
        <a:ext cx="842344" cy="421172"/>
      </dsp:txXfrm>
    </dsp:sp>
    <dsp:sp modelId="{7648D221-4878-46A5-B5AB-A1FC407EE505}">
      <dsp:nvSpPr>
        <dsp:cNvPr id="0" name=""/>
        <dsp:cNvSpPr/>
      </dsp:nvSpPr>
      <dsp:spPr>
        <a:xfrm>
          <a:off x="218509"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18509" y="3949876"/>
        <a:ext cx="842344" cy="421172"/>
      </dsp:txXfrm>
    </dsp:sp>
    <dsp:sp modelId="{DC75B468-12CB-4D4A-902E-9B39203D3F0D}">
      <dsp:nvSpPr>
        <dsp:cNvPr id="0" name=""/>
        <dsp:cNvSpPr/>
      </dsp:nvSpPr>
      <dsp:spPr>
        <a:xfrm>
          <a:off x="218509"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18509" y="4547941"/>
        <a:ext cx="842344" cy="421172"/>
      </dsp:txXfrm>
    </dsp:sp>
    <dsp:sp modelId="{222AFA34-4CAB-4501-882E-8D1682A6F607}">
      <dsp:nvSpPr>
        <dsp:cNvPr id="0" name=""/>
        <dsp:cNvSpPr/>
      </dsp:nvSpPr>
      <dsp:spPr>
        <a:xfrm>
          <a:off x="1027160"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027160" y="1557618"/>
        <a:ext cx="842344" cy="421172"/>
      </dsp:txXfrm>
    </dsp:sp>
    <dsp:sp modelId="{0DA88F17-02E6-42F6-AC26-6E27F1D25519}">
      <dsp:nvSpPr>
        <dsp:cNvPr id="0" name=""/>
        <dsp:cNvSpPr/>
      </dsp:nvSpPr>
      <dsp:spPr>
        <a:xfrm>
          <a:off x="1237746"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237746" y="2155682"/>
        <a:ext cx="842344" cy="421172"/>
      </dsp:txXfrm>
    </dsp:sp>
    <dsp:sp modelId="{B2F4E573-3E8F-4081-AF65-B9BB76055F0C}">
      <dsp:nvSpPr>
        <dsp:cNvPr id="0" name=""/>
        <dsp:cNvSpPr/>
      </dsp:nvSpPr>
      <dsp:spPr>
        <a:xfrm>
          <a:off x="1237746"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237746" y="2753747"/>
        <a:ext cx="842344" cy="421172"/>
      </dsp:txXfrm>
    </dsp:sp>
    <dsp:sp modelId="{0324B686-64CD-4C79-A43B-4C742C653121}">
      <dsp:nvSpPr>
        <dsp:cNvPr id="0" name=""/>
        <dsp:cNvSpPr/>
      </dsp:nvSpPr>
      <dsp:spPr>
        <a:xfrm>
          <a:off x="1237746"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237746" y="3351811"/>
        <a:ext cx="842344" cy="421172"/>
      </dsp:txXfrm>
    </dsp:sp>
    <dsp:sp modelId="{CBE20611-A92B-459E-90C2-2AD739E30066}">
      <dsp:nvSpPr>
        <dsp:cNvPr id="0" name=""/>
        <dsp:cNvSpPr/>
      </dsp:nvSpPr>
      <dsp:spPr>
        <a:xfrm>
          <a:off x="2046396"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046396" y="1557618"/>
        <a:ext cx="842344" cy="421172"/>
      </dsp:txXfrm>
    </dsp:sp>
    <dsp:sp modelId="{E684017E-0E88-4CBA-B17F-4B9B0C252BE5}">
      <dsp:nvSpPr>
        <dsp:cNvPr id="0" name=""/>
        <dsp:cNvSpPr/>
      </dsp:nvSpPr>
      <dsp:spPr>
        <a:xfrm>
          <a:off x="2256982"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256982" y="2155682"/>
        <a:ext cx="842344" cy="421172"/>
      </dsp:txXfrm>
    </dsp:sp>
    <dsp:sp modelId="{4822C928-B1D2-47B9-A3BE-469314D74FAC}">
      <dsp:nvSpPr>
        <dsp:cNvPr id="0" name=""/>
        <dsp:cNvSpPr/>
      </dsp:nvSpPr>
      <dsp:spPr>
        <a:xfrm>
          <a:off x="2256982"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256982" y="2753747"/>
        <a:ext cx="842344" cy="421172"/>
      </dsp:txXfrm>
    </dsp:sp>
    <dsp:sp modelId="{7A95FF65-76BE-476A-815A-CF2E03F078BF}">
      <dsp:nvSpPr>
        <dsp:cNvPr id="0" name=""/>
        <dsp:cNvSpPr/>
      </dsp:nvSpPr>
      <dsp:spPr>
        <a:xfrm>
          <a:off x="2256982"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256982" y="3351811"/>
        <a:ext cx="842344" cy="421172"/>
      </dsp:txXfrm>
    </dsp:sp>
    <dsp:sp modelId="{C337BF5D-6F07-428A-8198-A260EA93ABB8}">
      <dsp:nvSpPr>
        <dsp:cNvPr id="0" name=""/>
        <dsp:cNvSpPr/>
      </dsp:nvSpPr>
      <dsp:spPr>
        <a:xfrm>
          <a:off x="2256982"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256982" y="3949876"/>
        <a:ext cx="842344" cy="421172"/>
      </dsp:txXfrm>
    </dsp:sp>
    <dsp:sp modelId="{C3374603-DA77-48FD-A22A-3C57E6854F23}">
      <dsp:nvSpPr>
        <dsp:cNvPr id="0" name=""/>
        <dsp:cNvSpPr/>
      </dsp:nvSpPr>
      <dsp:spPr>
        <a:xfrm>
          <a:off x="2256982"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256982" y="4547941"/>
        <a:ext cx="842344" cy="421172"/>
      </dsp:txXfrm>
    </dsp:sp>
    <dsp:sp modelId="{B35D1DE6-2216-42EA-AEB0-C8794F2168DE}">
      <dsp:nvSpPr>
        <dsp:cNvPr id="0" name=""/>
        <dsp:cNvSpPr/>
      </dsp:nvSpPr>
      <dsp:spPr>
        <a:xfrm>
          <a:off x="5104107" y="959553"/>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104107" y="959553"/>
        <a:ext cx="842344" cy="421172"/>
      </dsp:txXfrm>
    </dsp:sp>
    <dsp:sp modelId="{FF8F17D7-43D5-45E1-A269-19F930DF71FF}">
      <dsp:nvSpPr>
        <dsp:cNvPr id="0" name=""/>
        <dsp:cNvSpPr/>
      </dsp:nvSpPr>
      <dsp:spPr>
        <a:xfrm>
          <a:off x="3065633"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065633" y="1557618"/>
        <a:ext cx="842344" cy="421172"/>
      </dsp:txXfrm>
    </dsp:sp>
    <dsp:sp modelId="{7A936684-AB2F-4911-9A94-D134CBB12350}">
      <dsp:nvSpPr>
        <dsp:cNvPr id="0" name=""/>
        <dsp:cNvSpPr/>
      </dsp:nvSpPr>
      <dsp:spPr>
        <a:xfrm>
          <a:off x="4084870"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084870" y="1557618"/>
        <a:ext cx="842344" cy="421172"/>
      </dsp:txXfrm>
    </dsp:sp>
    <dsp:sp modelId="{A9EF0345-E1BF-4A9E-847F-C64722EA8937}">
      <dsp:nvSpPr>
        <dsp:cNvPr id="0" name=""/>
        <dsp:cNvSpPr/>
      </dsp:nvSpPr>
      <dsp:spPr>
        <a:xfrm>
          <a:off x="4295456"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295456" y="2155682"/>
        <a:ext cx="842344" cy="421172"/>
      </dsp:txXfrm>
    </dsp:sp>
    <dsp:sp modelId="{ED5F4419-D9D7-4832-ABDC-0CEBF6DD3733}">
      <dsp:nvSpPr>
        <dsp:cNvPr id="0" name=""/>
        <dsp:cNvSpPr/>
      </dsp:nvSpPr>
      <dsp:spPr>
        <a:xfrm>
          <a:off x="4295456"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295456" y="2753747"/>
        <a:ext cx="842344" cy="421172"/>
      </dsp:txXfrm>
    </dsp:sp>
    <dsp:sp modelId="{CD73ADF9-F15B-48F7-ACA5-1E3648A371A0}">
      <dsp:nvSpPr>
        <dsp:cNvPr id="0" name=""/>
        <dsp:cNvSpPr/>
      </dsp:nvSpPr>
      <dsp:spPr>
        <a:xfrm>
          <a:off x="4295456"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295456" y="3351811"/>
        <a:ext cx="842344" cy="421172"/>
      </dsp:txXfrm>
    </dsp:sp>
    <dsp:sp modelId="{45C94207-A418-4426-9269-3891D9FBA35C}">
      <dsp:nvSpPr>
        <dsp:cNvPr id="0" name=""/>
        <dsp:cNvSpPr/>
      </dsp:nvSpPr>
      <dsp:spPr>
        <a:xfrm>
          <a:off x="4295456"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295456" y="3949876"/>
        <a:ext cx="842344" cy="421172"/>
      </dsp:txXfrm>
    </dsp:sp>
    <dsp:sp modelId="{D29B6B64-FEEB-4AB6-B737-AC955978F1CE}">
      <dsp:nvSpPr>
        <dsp:cNvPr id="0" name=""/>
        <dsp:cNvSpPr/>
      </dsp:nvSpPr>
      <dsp:spPr>
        <a:xfrm>
          <a:off x="4295456"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295456" y="4547941"/>
        <a:ext cx="842344" cy="421172"/>
      </dsp:txXfrm>
    </dsp:sp>
    <dsp:sp modelId="{5ED710AE-8FEF-45E5-9258-A689BDC60DCF}">
      <dsp:nvSpPr>
        <dsp:cNvPr id="0" name=""/>
        <dsp:cNvSpPr/>
      </dsp:nvSpPr>
      <dsp:spPr>
        <a:xfrm>
          <a:off x="5104107"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104107" y="1557618"/>
        <a:ext cx="842344" cy="421172"/>
      </dsp:txXfrm>
    </dsp:sp>
    <dsp:sp modelId="{589F7D2F-DB0D-41E6-986F-73B75F7504A4}">
      <dsp:nvSpPr>
        <dsp:cNvPr id="0" name=""/>
        <dsp:cNvSpPr/>
      </dsp:nvSpPr>
      <dsp:spPr>
        <a:xfrm>
          <a:off x="5314693"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314693" y="2155682"/>
        <a:ext cx="842344" cy="421172"/>
      </dsp:txXfrm>
    </dsp:sp>
    <dsp:sp modelId="{07551E65-05FE-4DCF-A1D4-34ADA650D7F1}">
      <dsp:nvSpPr>
        <dsp:cNvPr id="0" name=""/>
        <dsp:cNvSpPr/>
      </dsp:nvSpPr>
      <dsp:spPr>
        <a:xfrm>
          <a:off x="5314693"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314693" y="2753747"/>
        <a:ext cx="842344" cy="421172"/>
      </dsp:txXfrm>
    </dsp:sp>
    <dsp:sp modelId="{3CB5FBCF-060A-4E4A-9407-7BD448440B6F}">
      <dsp:nvSpPr>
        <dsp:cNvPr id="0" name=""/>
        <dsp:cNvSpPr/>
      </dsp:nvSpPr>
      <dsp:spPr>
        <a:xfrm>
          <a:off x="5314693"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314693" y="3351811"/>
        <a:ext cx="842344" cy="421172"/>
      </dsp:txXfrm>
    </dsp:sp>
    <dsp:sp modelId="{6BA97B55-CAAA-4774-A87D-C00864C4428B}">
      <dsp:nvSpPr>
        <dsp:cNvPr id="0" name=""/>
        <dsp:cNvSpPr/>
      </dsp:nvSpPr>
      <dsp:spPr>
        <a:xfrm>
          <a:off x="5314693"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314693" y="3949876"/>
        <a:ext cx="842344" cy="421172"/>
      </dsp:txXfrm>
    </dsp:sp>
    <dsp:sp modelId="{8485228E-014D-4CEE-97AC-6C2F85F886C3}">
      <dsp:nvSpPr>
        <dsp:cNvPr id="0" name=""/>
        <dsp:cNvSpPr/>
      </dsp:nvSpPr>
      <dsp:spPr>
        <a:xfrm>
          <a:off x="5314693"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314693" y="4547941"/>
        <a:ext cx="842344" cy="421172"/>
      </dsp:txXfrm>
    </dsp:sp>
    <dsp:sp modelId="{BD9BA298-C63B-48B1-9394-8A94B4A73D5E}">
      <dsp:nvSpPr>
        <dsp:cNvPr id="0" name=""/>
        <dsp:cNvSpPr/>
      </dsp:nvSpPr>
      <dsp:spPr>
        <a:xfrm>
          <a:off x="5314693" y="5146005"/>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314693" y="5146005"/>
        <a:ext cx="842344" cy="421172"/>
      </dsp:txXfrm>
    </dsp:sp>
    <dsp:sp modelId="{4F88876E-5377-4983-A876-52B6F906EC22}">
      <dsp:nvSpPr>
        <dsp:cNvPr id="0" name=""/>
        <dsp:cNvSpPr/>
      </dsp:nvSpPr>
      <dsp:spPr>
        <a:xfrm>
          <a:off x="6123343"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123343" y="1557618"/>
        <a:ext cx="842344" cy="421172"/>
      </dsp:txXfrm>
    </dsp:sp>
    <dsp:sp modelId="{695A7829-606B-4C3F-95D4-EBF495FB568A}">
      <dsp:nvSpPr>
        <dsp:cNvPr id="0" name=""/>
        <dsp:cNvSpPr/>
      </dsp:nvSpPr>
      <dsp:spPr>
        <a:xfrm>
          <a:off x="6333929"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333929" y="2155682"/>
        <a:ext cx="842344" cy="421172"/>
      </dsp:txXfrm>
    </dsp:sp>
    <dsp:sp modelId="{27293065-E9E5-4962-A54B-FBF677463FAF}">
      <dsp:nvSpPr>
        <dsp:cNvPr id="0" name=""/>
        <dsp:cNvSpPr/>
      </dsp:nvSpPr>
      <dsp:spPr>
        <a:xfrm>
          <a:off x="6333929"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333929" y="2753747"/>
        <a:ext cx="842344" cy="421172"/>
      </dsp:txXfrm>
    </dsp:sp>
    <dsp:sp modelId="{DB29339A-D74A-4945-AEFC-7F1938DC5A15}">
      <dsp:nvSpPr>
        <dsp:cNvPr id="0" name=""/>
        <dsp:cNvSpPr/>
      </dsp:nvSpPr>
      <dsp:spPr>
        <a:xfrm>
          <a:off x="6333929"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333929" y="3351811"/>
        <a:ext cx="842344" cy="421172"/>
      </dsp:txXfrm>
    </dsp:sp>
    <dsp:sp modelId="{7EDDABCB-F79D-4C6A-83C6-D9F8B57C5A3B}">
      <dsp:nvSpPr>
        <dsp:cNvPr id="0" name=""/>
        <dsp:cNvSpPr/>
      </dsp:nvSpPr>
      <dsp:spPr>
        <a:xfrm>
          <a:off x="6333929"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333929" y="3949876"/>
        <a:ext cx="842344" cy="421172"/>
      </dsp:txXfrm>
    </dsp:sp>
    <dsp:sp modelId="{3B0A2919-B49B-416A-9D0F-B0B1E5827889}">
      <dsp:nvSpPr>
        <dsp:cNvPr id="0" name=""/>
        <dsp:cNvSpPr/>
      </dsp:nvSpPr>
      <dsp:spPr>
        <a:xfrm>
          <a:off x="7142580"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142580" y="1557618"/>
        <a:ext cx="842344" cy="421172"/>
      </dsp:txXfrm>
    </dsp:sp>
    <dsp:sp modelId="{BFDA2BF8-9F4A-40BC-91DC-EDB291DBB06A}">
      <dsp:nvSpPr>
        <dsp:cNvPr id="0" name=""/>
        <dsp:cNvSpPr/>
      </dsp:nvSpPr>
      <dsp:spPr>
        <a:xfrm>
          <a:off x="7353166"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7353166" y="2155682"/>
        <a:ext cx="842344" cy="421172"/>
      </dsp:txXfrm>
    </dsp:sp>
    <dsp:sp modelId="{DE063D36-D9E8-49F1-BAC1-59514306F28B}">
      <dsp:nvSpPr>
        <dsp:cNvPr id="0" name=""/>
        <dsp:cNvSpPr/>
      </dsp:nvSpPr>
      <dsp:spPr>
        <a:xfrm>
          <a:off x="7353166"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7353166" y="2753747"/>
        <a:ext cx="842344" cy="421172"/>
      </dsp:txXfrm>
    </dsp:sp>
    <dsp:sp modelId="{6F02D0C7-6A07-49EE-B10A-3FEDE0375D3C}">
      <dsp:nvSpPr>
        <dsp:cNvPr id="0" name=""/>
        <dsp:cNvSpPr/>
      </dsp:nvSpPr>
      <dsp:spPr>
        <a:xfrm>
          <a:off x="7353166"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7353166" y="3351811"/>
        <a:ext cx="842344" cy="421172"/>
      </dsp:txXfrm>
    </dsp:sp>
    <dsp:sp modelId="{26DF4127-32B4-4E12-A71E-0E3D86A8BAF6}">
      <dsp:nvSpPr>
        <dsp:cNvPr id="0" name=""/>
        <dsp:cNvSpPr/>
      </dsp:nvSpPr>
      <dsp:spPr>
        <a:xfrm>
          <a:off x="7353166"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7353166" y="3949876"/>
        <a:ext cx="842344" cy="421172"/>
      </dsp:txXfrm>
    </dsp:sp>
    <dsp:sp modelId="{F7A8C156-F073-4864-86E4-D1FE8DBCCDCB}">
      <dsp:nvSpPr>
        <dsp:cNvPr id="0" name=""/>
        <dsp:cNvSpPr/>
      </dsp:nvSpPr>
      <dsp:spPr>
        <a:xfrm>
          <a:off x="7353166"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7353166" y="4547941"/>
        <a:ext cx="842344" cy="421172"/>
      </dsp:txXfrm>
    </dsp:sp>
    <dsp:sp modelId="{49544CCC-36AB-450E-96BB-C1A80E7EFE43}">
      <dsp:nvSpPr>
        <dsp:cNvPr id="0" name=""/>
        <dsp:cNvSpPr/>
      </dsp:nvSpPr>
      <dsp:spPr>
        <a:xfrm>
          <a:off x="8671435" y="959553"/>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8671435" y="959553"/>
        <a:ext cx="842344" cy="421172"/>
      </dsp:txXfrm>
    </dsp:sp>
    <dsp:sp modelId="{28B92F61-3068-458F-9A3E-4CACA321D349}">
      <dsp:nvSpPr>
        <dsp:cNvPr id="0" name=""/>
        <dsp:cNvSpPr/>
      </dsp:nvSpPr>
      <dsp:spPr>
        <a:xfrm>
          <a:off x="8161817"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8161817" y="1557618"/>
        <a:ext cx="842344" cy="421172"/>
      </dsp:txXfrm>
    </dsp:sp>
    <dsp:sp modelId="{5DC45271-E43F-4D91-99B8-A1C21F7EBF30}">
      <dsp:nvSpPr>
        <dsp:cNvPr id="0" name=""/>
        <dsp:cNvSpPr/>
      </dsp:nvSpPr>
      <dsp:spPr>
        <a:xfrm>
          <a:off x="8372403"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8372403" y="2155682"/>
        <a:ext cx="842344" cy="421172"/>
      </dsp:txXfrm>
    </dsp:sp>
    <dsp:sp modelId="{DD66E6B9-1A6E-4C68-9500-538144ED06C4}">
      <dsp:nvSpPr>
        <dsp:cNvPr id="0" name=""/>
        <dsp:cNvSpPr/>
      </dsp:nvSpPr>
      <dsp:spPr>
        <a:xfrm>
          <a:off x="8372403"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8372403" y="2753747"/>
        <a:ext cx="842344" cy="421172"/>
      </dsp:txXfrm>
    </dsp:sp>
    <dsp:sp modelId="{E241DA0F-AFA2-400B-BA1E-9BAB5528D530}">
      <dsp:nvSpPr>
        <dsp:cNvPr id="0" name=""/>
        <dsp:cNvSpPr/>
      </dsp:nvSpPr>
      <dsp:spPr>
        <a:xfrm>
          <a:off x="8372403"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8372403" y="3351811"/>
        <a:ext cx="842344" cy="421172"/>
      </dsp:txXfrm>
    </dsp:sp>
    <dsp:sp modelId="{3CB4AF7B-83F3-42F1-907A-1C057A4D85DE}">
      <dsp:nvSpPr>
        <dsp:cNvPr id="0" name=""/>
        <dsp:cNvSpPr/>
      </dsp:nvSpPr>
      <dsp:spPr>
        <a:xfrm>
          <a:off x="9181054"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9181054" y="1557618"/>
        <a:ext cx="842344" cy="421172"/>
      </dsp:txXfrm>
    </dsp:sp>
    <dsp:sp modelId="{1BC42E57-54A0-4691-8EF4-9D21B3577713}">
      <dsp:nvSpPr>
        <dsp:cNvPr id="0" name=""/>
        <dsp:cNvSpPr/>
      </dsp:nvSpPr>
      <dsp:spPr>
        <a:xfrm>
          <a:off x="9391640"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9391640" y="2155682"/>
        <a:ext cx="842344" cy="421172"/>
      </dsp:txXfrm>
    </dsp:sp>
    <dsp:sp modelId="{9C60B60E-0F59-4760-AAFE-7706A38F6BE5}">
      <dsp:nvSpPr>
        <dsp:cNvPr id="0" name=""/>
        <dsp:cNvSpPr/>
      </dsp:nvSpPr>
      <dsp:spPr>
        <a:xfrm>
          <a:off x="9391640"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9391640" y="2753747"/>
        <a:ext cx="842344" cy="421172"/>
      </dsp:txXfrm>
    </dsp:sp>
    <dsp:sp modelId="{CA64130D-DBD9-4A53-A82F-52CD0FB9A538}">
      <dsp:nvSpPr>
        <dsp:cNvPr id="0" name=""/>
        <dsp:cNvSpPr/>
      </dsp:nvSpPr>
      <dsp:spPr>
        <a:xfrm>
          <a:off x="9391640"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9391640" y="3351811"/>
        <a:ext cx="842344" cy="421172"/>
      </dsp:txXfrm>
    </dsp:sp>
    <dsp:sp modelId="{AF8F66BA-050F-4289-8EB8-D152C17E8E5A}">
      <dsp:nvSpPr>
        <dsp:cNvPr id="0" name=""/>
        <dsp:cNvSpPr/>
      </dsp:nvSpPr>
      <dsp:spPr>
        <a:xfrm>
          <a:off x="9391640"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9391640" y="3949876"/>
        <a:ext cx="842344" cy="42117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fd46dcbc1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48" name="Google Shape;248;g33fd46dcbc1_0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3fd46dcbc1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33357119d0_0_177: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56" name="Google Shape;256;g333357119d0_0_177: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33357119d0_0_17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33357119d0_0_18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64" name="Google Shape;264;g333357119d0_0_183: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33357119d0_0_18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609285" y="57134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266825" y="928756"/>
          <a:ext cx="10241908"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$871,040.00</a:t>
            </a:r>
            <a:endParaRPr/>
          </a:p>
          <a:p>
            <a:pPr marL="533400" lvl="1" indent="-50800" algn="l" rtl="0">
              <a:spcBef>
                <a:spcPts val="400"/>
              </a:spcBef>
              <a:spcAft>
                <a:spcPts val="0"/>
              </a:spcAft>
              <a:buSzPts val="2000"/>
              <a:buNone/>
            </a:pPr>
            <a:endParaRPr/>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$169,200.00</a:t>
            </a:r>
            <a:endParaRPr/>
          </a:p>
          <a:p>
            <a:pPr marL="533400" lvl="1" indent="-50800" algn="l" rtl="0">
              <a:spcBef>
                <a:spcPts val="400"/>
              </a:spcBef>
              <a:spcAft>
                <a:spcPts val="0"/>
              </a:spcAft>
              <a:buSzPts val="2000"/>
              <a:buNone/>
            </a:pPr>
            <a:endParaRPr/>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$871,040.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two Requirements</a:t>
            </a:r>
            <a:endParaRPr/>
          </a:p>
          <a:p>
            <a:pPr marL="0" marR="0" lvl="0" indent="0" algn="l" rtl="0">
              <a:lnSpc>
                <a:spcPct val="100000"/>
              </a:lnSpc>
              <a:spcBef>
                <a:spcPts val="600"/>
              </a:spcBef>
              <a:spcAft>
                <a:spcPts val="0"/>
              </a:spcAft>
              <a:buNone/>
            </a:pPr>
            <a:r>
              <a:rPr lang="en-US" sz="1200" b="0" i="0" u="none" strike="noStrike" cap="none">
                <a:solidFill>
                  <a:schemeClr val="dk1"/>
                </a:solidFill>
                <a:latin typeface="Calibri"/>
                <a:ea typeface="Calibri"/>
                <a:cs typeface="Calibri"/>
                <a:sym typeface="Calibri"/>
              </a:rPr>
              <a:t> Engineers working with a Requirement Lead  suffices for the project. In addition the TD allocates</a:t>
            </a:r>
            <a:endParaRPr/>
          </a:p>
          <a:p>
            <a:pPr marL="0" marR="0" lvl="0" indent="0" algn="l" rtl="0">
              <a:lnSpc>
                <a:spcPct val="100000"/>
              </a:lnSpc>
              <a:spcBef>
                <a:spcPts val="600"/>
              </a:spcBef>
              <a:spcAft>
                <a:spcPts val="0"/>
              </a:spcAft>
              <a:buNone/>
            </a:pPr>
            <a:r>
              <a:rPr lang="en-US" sz="1200" b="0" i="0" u="none" strike="noStrike" cap="none">
                <a:solidFill>
                  <a:schemeClr val="dk1"/>
                </a:solidFill>
                <a:latin typeface="Calibri"/>
                <a:ea typeface="Calibri"/>
                <a:cs typeface="Calibri"/>
                <a:sym typeface="Calibri"/>
              </a:rPr>
              <a:t> less time to review requirements and focuses more on gathering requirements.</a:t>
            </a:r>
            <a:endParaRPr/>
          </a:p>
          <a:p>
            <a:pPr marL="139700" marR="0" lvl="0" indent="0" algn="l" rtl="0">
              <a:lnSpc>
                <a:spcPct val="115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Req: $871,040.00</a:t>
            </a:r>
            <a:endParaRPr/>
          </a:p>
          <a:p>
            <a:pPr marL="533400" lvl="1" indent="-177800" algn="l" rtl="0">
              <a:spcBef>
                <a:spcPts val="400"/>
              </a:spcBef>
              <a:spcAft>
                <a:spcPts val="0"/>
              </a:spcAft>
              <a:buSzPts val="2000"/>
              <a:buChar char="–"/>
            </a:pPr>
            <a:r>
              <a:rPr lang="en-US"/>
              <a:t>Arch : $243,000</a:t>
            </a:r>
            <a:endParaRPr/>
          </a:p>
          <a:p>
            <a:pPr marL="533400" lvl="1" indent="-177800" algn="l" rtl="0">
              <a:spcBef>
                <a:spcPts val="400"/>
              </a:spcBef>
              <a:spcAft>
                <a:spcPts val="0"/>
              </a:spcAft>
              <a:buSzPts val="2000"/>
              <a:buChar char="–"/>
            </a:pPr>
            <a:r>
              <a:rPr lang="en-US"/>
              <a:t>Code: $49,800.00</a:t>
            </a:r>
            <a:endParaRPr/>
          </a:p>
          <a:p>
            <a:pPr marL="533400" lvl="1" indent="-177800" algn="l" rtl="0">
              <a:spcBef>
                <a:spcPts val="400"/>
              </a:spcBef>
              <a:spcAft>
                <a:spcPts val="0"/>
              </a:spcAft>
              <a:buSzPts val="2000"/>
              <a:buChar char="–"/>
            </a:pPr>
            <a:r>
              <a:rPr lang="en-US"/>
              <a:t>Test: $13,120.00</a:t>
            </a:r>
            <a:endParaRPr/>
          </a:p>
          <a:p>
            <a:pPr marL="533400" lvl="1" indent="-177800" algn="l" rtl="0">
              <a:spcBef>
                <a:spcPts val="400"/>
              </a:spcBef>
              <a:spcAft>
                <a:spcPts val="0"/>
              </a:spcAft>
              <a:buSzPts val="2000"/>
              <a:buChar char="–"/>
            </a:pPr>
            <a:r>
              <a:rPr lang="en-US"/>
              <a:t>Deploy:$13,000.00</a:t>
            </a:r>
            <a:endParaRPr/>
          </a:p>
          <a:p>
            <a:pPr marL="533400" lvl="1" indent="-177800" algn="l" rtl="0">
              <a:spcBef>
                <a:spcPts val="400"/>
              </a:spcBef>
              <a:spcAft>
                <a:spcPts val="0"/>
              </a:spcAft>
              <a:buSzPts val="2000"/>
              <a:buChar char="–"/>
            </a:pPr>
            <a:r>
              <a:rPr lang="en-US"/>
              <a:t>PM : </a:t>
            </a:r>
            <a:r>
              <a:rPr lang="en-US" sz="2400"/>
              <a:t>$316,800.00</a:t>
            </a:r>
            <a:endParaRPr/>
          </a:p>
          <a:p>
            <a:pPr marL="533400" lvl="1" indent="-177800" algn="l" rtl="0">
              <a:spcBef>
                <a:spcPts val="400"/>
              </a:spcBef>
              <a:spcAft>
                <a:spcPts val="0"/>
              </a:spcAft>
              <a:buSzPts val="2000"/>
              <a:buChar char="–"/>
            </a:pPr>
            <a:r>
              <a:rPr lang="en-US"/>
              <a:t>Total Cost: $1,189,960.00</a:t>
            </a:r>
            <a:endParaRPr/>
          </a:p>
          <a:p>
            <a:pPr marL="533400" lvl="1" indent="-177800" algn="l" rtl="0">
              <a:spcBef>
                <a:spcPts val="400"/>
              </a:spcBef>
              <a:spcAft>
                <a:spcPts val="0"/>
              </a:spcAft>
              <a:buSzPts val="2000"/>
              <a:buChar char="–"/>
            </a:pPr>
            <a:r>
              <a:rPr lang="en-US"/>
              <a:t>Margin: $237,992.000</a:t>
            </a:r>
            <a:endParaRPr/>
          </a:p>
          <a:p>
            <a:pPr marL="533400" lvl="1" indent="-177800" algn="l" rtl="0">
              <a:spcBef>
                <a:spcPts val="400"/>
              </a:spcBef>
              <a:spcAft>
                <a:spcPts val="0"/>
              </a:spcAft>
              <a:buSzPts val="2000"/>
              <a:buChar char="–"/>
            </a:pPr>
            <a:r>
              <a:rPr lang="en-US"/>
              <a:t>Price: $1,427,952.00</a:t>
            </a:r>
            <a:endParaRPr/>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Req :  $169,200.00</a:t>
            </a:r>
            <a:endParaRPr/>
          </a:p>
          <a:p>
            <a:pPr marL="533400" lvl="1" indent="-177800" algn="l" rtl="0">
              <a:spcBef>
                <a:spcPts val="400"/>
              </a:spcBef>
              <a:spcAft>
                <a:spcPts val="0"/>
              </a:spcAft>
              <a:buSzPts val="2000"/>
              <a:buChar char="–"/>
            </a:pPr>
            <a:r>
              <a:rPr lang="en-US"/>
              <a:t>Arch : $120,000</a:t>
            </a:r>
            <a:endParaRPr/>
          </a:p>
          <a:p>
            <a:pPr marL="533400" lvl="1" indent="-177800" algn="l" rtl="0">
              <a:spcBef>
                <a:spcPts val="400"/>
              </a:spcBef>
              <a:spcAft>
                <a:spcPts val="0"/>
              </a:spcAft>
              <a:buSzPts val="2000"/>
              <a:buChar char="–"/>
            </a:pPr>
            <a:r>
              <a:rPr lang="en-US"/>
              <a:t>Code $30,000.00</a:t>
            </a:r>
            <a:endParaRPr/>
          </a:p>
          <a:p>
            <a:pPr marL="533400" lvl="1" indent="-177800" algn="l" rtl="0">
              <a:spcBef>
                <a:spcPts val="400"/>
              </a:spcBef>
              <a:spcAft>
                <a:spcPts val="0"/>
              </a:spcAft>
              <a:buSzPts val="2000"/>
              <a:buChar char="–"/>
            </a:pPr>
            <a:r>
              <a:rPr lang="en-US"/>
              <a:t>Test: $10,000.00</a:t>
            </a:r>
            <a:endParaRPr/>
          </a:p>
          <a:p>
            <a:pPr marL="533400" lvl="1" indent="-177800" algn="l" rtl="0">
              <a:spcBef>
                <a:spcPts val="400"/>
              </a:spcBef>
              <a:spcAft>
                <a:spcPts val="0"/>
              </a:spcAft>
              <a:buSzPts val="2000"/>
              <a:buChar char="–"/>
            </a:pPr>
            <a:r>
              <a:rPr lang="en-US"/>
              <a:t>Deploy:$20,000.00</a:t>
            </a:r>
            <a:endParaRPr/>
          </a:p>
          <a:p>
            <a:pPr marL="533400" lvl="1" indent="-177800" algn="l" rtl="0">
              <a:spcBef>
                <a:spcPts val="400"/>
              </a:spcBef>
              <a:spcAft>
                <a:spcPts val="0"/>
              </a:spcAft>
              <a:buSzPts val="2000"/>
              <a:buChar char="–"/>
            </a:pPr>
            <a:r>
              <a:rPr lang="en-US"/>
              <a:t>PM : $63,200.00</a:t>
            </a:r>
            <a:endParaRPr/>
          </a:p>
          <a:p>
            <a:pPr marL="533400" lvl="1" indent="-177800" algn="l" rtl="0">
              <a:spcBef>
                <a:spcPts val="400"/>
              </a:spcBef>
              <a:spcAft>
                <a:spcPts val="0"/>
              </a:spcAft>
              <a:buSzPts val="2000"/>
              <a:buChar char="–"/>
            </a:pPr>
            <a:r>
              <a:rPr lang="en-US"/>
              <a:t>Total Cost: $349,200.00</a:t>
            </a:r>
            <a:endParaRPr/>
          </a:p>
          <a:p>
            <a:pPr marL="533400" lvl="1" indent="-177800" algn="l" rtl="0">
              <a:spcBef>
                <a:spcPts val="400"/>
              </a:spcBef>
              <a:spcAft>
                <a:spcPts val="0"/>
              </a:spcAft>
              <a:buSzPts val="2000"/>
              <a:buChar char="–"/>
            </a:pPr>
            <a:r>
              <a:rPr lang="en-US"/>
              <a:t>Margin: $69,840.00 </a:t>
            </a:r>
            <a:endParaRPr/>
          </a:p>
          <a:p>
            <a:pPr marL="533400" lvl="1" indent="-177800" algn="l" rtl="0">
              <a:spcBef>
                <a:spcPts val="400"/>
              </a:spcBef>
              <a:spcAft>
                <a:spcPts val="0"/>
              </a:spcAft>
              <a:buSzPts val="2000"/>
              <a:buChar char="–"/>
            </a:pPr>
            <a:r>
              <a:rPr lang="en-US"/>
              <a:t>Price $419,040.00</a:t>
            </a:r>
            <a:endParaRPr/>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3fd46dcbc1_0_0"/>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33fd46dcbc1_0_0"/>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3" name="Google Shape;253;g33fd46dcbc1_0_0"/>
          <p:cNvPicPr preferRelativeResize="0"/>
          <p:nvPr/>
        </p:nvPicPr>
        <p:blipFill>
          <a:blip r:embed="rId3">
            <a:alphaModFix/>
          </a:blip>
          <a:stretch>
            <a:fillRect/>
          </a:stretch>
        </p:blipFill>
        <p:spPr>
          <a:xfrm>
            <a:off x="304800" y="30480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33357119d0_0_177"/>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333357119d0_0_177"/>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1" name="Google Shape;261;g333357119d0_0_17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333357119d0_0_183"/>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333357119d0_0_183"/>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g333357119d0_0_183"/>
          <p:cNvPicPr preferRelativeResize="0"/>
          <p:nvPr/>
        </p:nvPicPr>
        <p:blipFill>
          <a:blip r:embed="rId3">
            <a:alphaModFix/>
          </a:blip>
          <a:stretch>
            <a:fillRect/>
          </a:stretch>
        </p:blipFill>
        <p:spPr>
          <a:xfrm>
            <a:off x="152400" y="15240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a:t>
            </a:r>
            <a:endParaRPr/>
          </a:p>
        </p:txBody>
      </p:sp>
      <p:graphicFrame>
        <p:nvGraphicFramePr>
          <p:cNvPr id="275" name="Google Shape;275;p7"/>
          <p:cNvGraphicFramePr/>
          <p:nvPr/>
        </p:nvGraphicFramePr>
        <p:xfrm>
          <a:off x="528638" y="1249256"/>
          <a:ext cx="11014525" cy="445391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pPr marL="0" marR="0" lvl="0" indent="0" algn="l" rtl="0">
                        <a:spcBef>
                          <a:spcPts val="0"/>
                        </a:spcBef>
                        <a:spcAft>
                          <a:spcPts val="0"/>
                        </a:spcAft>
                        <a:buNone/>
                      </a:pPr>
                      <a:r>
                        <a:rPr lang="en-US" sz="1200"/>
                        <a:t>Task 36 Create Pictures and Video File Storage System Req might be delayed if technical requirements for storage capacity and security are unclear, which could impact the start of Task 59 Wireframes.</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Asses the current storage infrastructure and security protocols to ensure they meet the project’s goals.</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Use an interim cloud storage solution to store and access files until the final system is ready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a:t>The primary risk stems from unclear technical requirements , which can impact subsequent tasks like task 59 wireframes</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a:t>Task 18 Gather Event Information Req might be delayed if stakeholders do not provide complete event details on time, which could impact the start of Task 25 Backend Req.</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timely submission of event details to stakeholders and set clear deadlines for them. Ensure they understand how their delay affects the overall timeline.</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Establish a firm deadline for stakeholder responses and send automated reminders and follow up with stakeholders individually to ensure accountability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a:t>This is a common issue in projects requiring external input , making proactive engagement crucial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a:t>Customer Support &amp; Dispute Resolution Team</a:t>
                      </a:r>
                      <a:endParaRPr sz="130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a:t>Marketing &amp; Sales Teams</a:t>
                      </a:r>
                      <a:endParaRPr sz="1300"/>
                    </a:p>
                    <a:p>
                      <a:pPr marL="0" marR="0" lvl="0" indent="0" algn="l" rtl="0">
                        <a:spcBef>
                          <a:spcPts val="120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782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8278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spcBef>
                <a:spcPts val="0"/>
              </a:spcBef>
              <a:spcAft>
                <a:spcPts val="0"/>
              </a:spcAft>
              <a:buClr>
                <a:schemeClr val="dk1"/>
              </a:buClr>
              <a:buFont typeface="Arial"/>
              <a:buNone/>
            </a:pPr>
            <a:r>
              <a:rPr lang="en-US" sz="1200">
                <a:solidFill>
                  <a:schemeClr val="dk1"/>
                </a:solidFill>
              </a:rPr>
              <a:t>task 36 Create Pictures and Video File Storage System Req might be delayed if technical requirements for storage capacity and security are unclear, which could impact the start of Task 59 Wireframes.</a:t>
            </a:r>
            <a:endParaRPr sz="1200">
              <a:solidFill>
                <a:schemeClr val="dk1"/>
              </a:solidFill>
            </a:endParaRPr>
          </a:p>
          <a:p>
            <a:pPr marL="0" marR="0" lvl="1" indent="0" algn="l" rtl="0">
              <a:spcBef>
                <a:spcPts val="300"/>
              </a:spcBef>
              <a:spcAft>
                <a:spcPts val="0"/>
              </a:spcAft>
              <a:buClr>
                <a:schemeClr val="dk1"/>
              </a:buClr>
              <a:buSzPts val="1100"/>
              <a:buFont typeface="Arial"/>
              <a:buNone/>
            </a:pPr>
            <a:endParaRPr sz="1100">
              <a:solidFill>
                <a:schemeClr val="dk1"/>
              </a:solidFill>
            </a:endParaRPr>
          </a:p>
          <a:p>
            <a:pPr marL="0" marR="0" lvl="1" indent="0" algn="l" rtl="0">
              <a:spcBef>
                <a:spcPts val="300"/>
              </a:spcBef>
              <a:spcAft>
                <a:spcPts val="0"/>
              </a:spcAft>
              <a:buClr>
                <a:schemeClr val="dk1"/>
              </a:buClr>
              <a:buSzPts val="1100"/>
              <a:buFont typeface="Arial"/>
              <a:buNone/>
            </a:pPr>
            <a:r>
              <a:rPr lang="en-US" sz="1100">
                <a:solidFill>
                  <a:schemeClr val="dk1"/>
                </a:solidFill>
              </a:rPr>
              <a:t>M1: </a:t>
            </a:r>
            <a:r>
              <a:rPr lang="en-US" sz="1200">
                <a:solidFill>
                  <a:schemeClr val="dk1"/>
                </a:solidFill>
              </a:rPr>
              <a:t>Asses the current storage infrastructure and security protocols to ensure they meet the project’s goals</a:t>
            </a:r>
            <a:endParaRPr sz="1200">
              <a:solidFill>
                <a:schemeClr val="dk1"/>
              </a:solidFill>
            </a:endParaRPr>
          </a:p>
          <a:p>
            <a:pPr marL="0" marR="0" lvl="1" indent="0" algn="l" rtl="0">
              <a:spcBef>
                <a:spcPts val="300"/>
              </a:spcBef>
              <a:spcAft>
                <a:spcPts val="0"/>
              </a:spcAft>
              <a:buClr>
                <a:schemeClr val="dk1"/>
              </a:buClr>
              <a:buSzPts val="1100"/>
              <a:buFont typeface="Arial"/>
              <a:buNone/>
            </a:pPr>
            <a:r>
              <a:rPr lang="en-US" sz="1100">
                <a:solidFill>
                  <a:schemeClr val="dk1"/>
                </a:solidFill>
              </a:rPr>
              <a:t>M2 : Engage storage and security experts early to define clear capacity and security requirements.</a:t>
            </a:r>
            <a:endParaRPr sz="110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•SOW Signed</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 requirements specification document -  June 19</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 coding-  July 23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•Code ready for testing-  July 24</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 Testing -Aug 27</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deploy -Aug 29 </a:t>
            </a:r>
            <a:endParaRPr sz="1200">
              <a:solidFill>
                <a:schemeClr val="dk1"/>
              </a:solidFill>
            </a:endParaRPr>
          </a:p>
          <a:p>
            <a:pPr marL="0" marR="0" lvl="0" indent="0" algn="l" rtl="0">
              <a:spcBef>
                <a:spcPts val="300"/>
              </a:spcBef>
              <a:spcAft>
                <a:spcPts val="0"/>
              </a:spcAft>
              <a:buNone/>
            </a:pPr>
            <a:endParaRPr sz="120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Table</a:t>
            </a:r>
            <a:endParaRPr/>
          </a:p>
        </p:txBody>
      </p:sp>
      <p:graphicFrame>
        <p:nvGraphicFramePr>
          <p:cNvPr id="161" name="Google Shape;161;p11"/>
          <p:cNvGraphicFramePr/>
          <p:nvPr/>
        </p:nvGraphicFramePr>
        <p:xfrm>
          <a:off x="619760" y="1325084"/>
          <a:ext cx="3000000" cy="3000000"/>
        </p:xfrm>
        <a:graphic>
          <a:graphicData uri="http://schemas.openxmlformats.org/drawingml/2006/table">
            <a:tbl>
              <a:tblPr firstRow="1" bandRow="1">
                <a:noFill/>
                <a:tableStyleId>{BF3A5C3F-A862-4089-8D22-7606EAE8835D}</a:tableStyleId>
              </a:tblPr>
              <a:tblGrid>
                <a:gridCol w="1855900">
                  <a:extLst>
                    <a:ext uri="{9D8B030D-6E8A-4147-A177-3AD203B41FA5}">
                      <a16:colId xmlns:a16="http://schemas.microsoft.com/office/drawing/2014/main" val="20000"/>
                    </a:ext>
                  </a:extLst>
                </a:gridCol>
                <a:gridCol w="1855900">
                  <a:extLst>
                    <a:ext uri="{9D8B030D-6E8A-4147-A177-3AD203B41FA5}">
                      <a16:colId xmlns:a16="http://schemas.microsoft.com/office/drawing/2014/main" val="20001"/>
                    </a:ext>
                  </a:extLst>
                </a:gridCol>
                <a:gridCol w="1855900">
                  <a:extLst>
                    <a:ext uri="{9D8B030D-6E8A-4147-A177-3AD203B41FA5}">
                      <a16:colId xmlns:a16="http://schemas.microsoft.com/office/drawing/2014/main" val="20002"/>
                    </a:ext>
                  </a:extLst>
                </a:gridCol>
                <a:gridCol w="1855900">
                  <a:extLst>
                    <a:ext uri="{9D8B030D-6E8A-4147-A177-3AD203B41FA5}">
                      <a16:colId xmlns:a16="http://schemas.microsoft.com/office/drawing/2014/main" val="20003"/>
                    </a:ext>
                  </a:extLst>
                </a:gridCol>
                <a:gridCol w="1855900">
                  <a:extLst>
                    <a:ext uri="{9D8B030D-6E8A-4147-A177-3AD203B41FA5}">
                      <a16:colId xmlns:a16="http://schemas.microsoft.com/office/drawing/2014/main" val="20004"/>
                    </a:ext>
                  </a:extLst>
                </a:gridCol>
                <a:gridCol w="1855900">
                  <a:extLst>
                    <a:ext uri="{9D8B030D-6E8A-4147-A177-3AD203B41FA5}">
                      <a16:colId xmlns:a16="http://schemas.microsoft.com/office/drawing/2014/main" val="20005"/>
                    </a:ext>
                  </a:extLst>
                </a:gridCol>
              </a:tblGrid>
              <a:tr h="645900">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45900">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marL="0" marR="0" lvl="0" indent="0" algn="l" rtl="0">
                        <a:spcBef>
                          <a:spcPts val="0"/>
                        </a:spcBef>
                        <a:spcAft>
                          <a:spcPts val="0"/>
                        </a:spcAft>
                        <a:buNone/>
                      </a:pPr>
                      <a:r>
                        <a:rPr lang="en-US"/>
                        <a:t>Review Schedule, RAID, Resources, Financials</a:t>
                      </a:r>
                      <a:endParaRPr/>
                    </a:p>
                  </a:txBody>
                  <a:tcPr marL="91450" marR="91450" marT="45725" marB="45725"/>
                </a:tc>
                <a:tc>
                  <a:txBody>
                    <a:bodyPr/>
                    <a:lstStyle/>
                    <a:p>
                      <a:pPr marL="0" marR="0" lvl="0" indent="0" algn="l" rtl="0">
                        <a:spcBef>
                          <a:spcPts val="0"/>
                        </a:spcBef>
                        <a:spcAft>
                          <a:spcPts val="0"/>
                        </a:spcAft>
                        <a:buNone/>
                      </a:pPr>
                      <a:r>
                        <a:rPr lang="en-US"/>
                        <a:t>MPP, RAID, CR Log, Current Status, Previous Dashboard</a:t>
                      </a:r>
                      <a:endParaRPr/>
                    </a:p>
                  </a:txBody>
                  <a:tcPr marL="91450" marR="91450" marT="45725" marB="45725"/>
                </a:tc>
                <a:tc>
                  <a:txBody>
                    <a:bodyPr/>
                    <a:lstStyle/>
                    <a:p>
                      <a:pPr marL="0" marR="0" lvl="0" indent="0" algn="l" rtl="0">
                        <a:spcBef>
                          <a:spcPts val="0"/>
                        </a:spcBef>
                        <a:spcAft>
                          <a:spcPts val="0"/>
                        </a:spcAft>
                        <a:buNone/>
                      </a:pPr>
                      <a:r>
                        <a:rPr lang="en-US"/>
                        <a:t>Updated MPP, RAID, CR Log, and Dashboard</a:t>
                      </a:r>
                      <a:endParaRPr/>
                    </a:p>
                  </a:txBody>
                  <a:tcPr marL="91450" marR="91450" marT="45725" marB="45725"/>
                </a:tc>
                <a:tc>
                  <a:txBody>
                    <a:bodyPr/>
                    <a:lstStyle/>
                    <a:p>
                      <a:pPr marL="0" marR="0" lvl="0" indent="0" algn="l" rtl="0">
                        <a:spcBef>
                          <a:spcPts val="0"/>
                        </a:spcBef>
                        <a:spcAft>
                          <a:spcPts val="0"/>
                        </a:spcAft>
                        <a:buNone/>
                      </a:pPr>
                      <a:r>
                        <a:rPr lang="en-US"/>
                        <a:t>(PM) Team Leads, Technical Managers</a:t>
                      </a:r>
                      <a:endParaRPr/>
                    </a:p>
                  </a:txBody>
                  <a:tcPr marL="91450" marR="91450" marT="45725" marB="45725"/>
                </a:tc>
                <a:extLst>
                  <a:ext uri="{0D108BD9-81ED-4DB2-BD59-A6C34878D82A}">
                    <a16:rowId xmlns:a16="http://schemas.microsoft.com/office/drawing/2014/main" val="10001"/>
                  </a:ext>
                </a:extLst>
              </a:tr>
              <a:tr h="645900">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11:00am-11:30am</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15000"/>
                        </a:lnSpc>
                        <a:spcBef>
                          <a:spcPts val="0"/>
                        </a:spcBef>
                        <a:spcAft>
                          <a:spcPts val="0"/>
                        </a:spcAft>
                        <a:buSzPts val="1100"/>
                        <a:buNone/>
                      </a:pPr>
                      <a:r>
                        <a:rPr lang="en-US"/>
                        <a:t>Review progress, RAID, gather feedback</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Updated dashboard,  RAID, Handle feedback and customer requests.</a:t>
                      </a:r>
                      <a:endParaRPr/>
                    </a:p>
                  </a:txBody>
                  <a:tcPr marL="91450" marR="91450" marT="45725" marB="45725"/>
                </a:tc>
                <a:tc>
                  <a:txBody>
                    <a:bodyPr/>
                    <a:lstStyle/>
                    <a:p>
                      <a:pPr marL="0" lvl="0" indent="0" algn="l" rtl="0">
                        <a:lnSpc>
                          <a:spcPct val="115000"/>
                        </a:lnSpc>
                        <a:spcBef>
                          <a:spcPts val="0"/>
                        </a:spcBef>
                        <a:spcAft>
                          <a:spcPts val="0"/>
                        </a:spcAft>
                        <a:buSzPts val="1100"/>
                        <a:buNone/>
                      </a:pPr>
                      <a:r>
                        <a:rPr lang="en-US"/>
                        <a:t> update Client feedback, </a:t>
                      </a:r>
                      <a:endParaRPr/>
                    </a:p>
                  </a:txBody>
                  <a:tcPr marL="91450" marR="91450" marT="45725" marB="45725"/>
                </a:tc>
                <a:tc>
                  <a:txBody>
                    <a:bodyPr/>
                    <a:lstStyle/>
                    <a:p>
                      <a:pPr marL="0" lvl="0" indent="0" algn="l" rtl="0">
                        <a:lnSpc>
                          <a:spcPct val="129545"/>
                        </a:lnSpc>
                        <a:spcBef>
                          <a:spcPts val="0"/>
                        </a:spcBef>
                        <a:spcAft>
                          <a:spcPts val="0"/>
                        </a:spcAft>
                        <a:buClr>
                          <a:schemeClr val="dk1"/>
                        </a:buClr>
                        <a:buSzPts val="1100"/>
                        <a:buFont typeface="Arial"/>
                        <a:buNone/>
                      </a:pPr>
                      <a:r>
                        <a:rPr lang="en-US"/>
                        <a:t>(PM) Client, Project Team Leads</a:t>
                      </a:r>
                      <a:endParaRPr/>
                    </a:p>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2"/>
                  </a:ext>
                </a:extLst>
              </a:tr>
              <a:tr h="645900">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marL="0" lvl="0" indent="0" algn="l" rtl="0">
                        <a:lnSpc>
                          <a:spcPct val="115000"/>
                        </a:lnSpc>
                        <a:spcBef>
                          <a:spcPts val="0"/>
                        </a:spcBef>
                        <a:spcAft>
                          <a:spcPts val="0"/>
                        </a:spcAft>
                        <a:buSzPts val="1100"/>
                        <a:buNone/>
                      </a:pPr>
                      <a:r>
                        <a:rPr lang="en-US"/>
                        <a:t>Discuss and solve technical issues </a:t>
                      </a:r>
                      <a:endParaRPr/>
                    </a:p>
                  </a:txBody>
                  <a:tcPr marL="91450" marR="91450" marT="45725" marB="45725"/>
                </a:tc>
                <a:tc>
                  <a:txBody>
                    <a:bodyPr/>
                    <a:lstStyle/>
                    <a:p>
                      <a:pPr marL="0" lvl="0" indent="0" algn="l" rtl="0">
                        <a:lnSpc>
                          <a:spcPct val="115000"/>
                        </a:lnSpc>
                        <a:spcBef>
                          <a:spcPts val="1200"/>
                        </a:spcBef>
                        <a:spcAft>
                          <a:spcPts val="1200"/>
                        </a:spcAft>
                        <a:buSzPts val="1100"/>
                        <a:buNone/>
                      </a:pPr>
                      <a:r>
                        <a:rPr lang="en-US"/>
                        <a:t>Technical updates and bug issue feedback.</a:t>
                      </a:r>
                      <a:endParaRPr/>
                    </a:p>
                  </a:txBody>
                  <a:tcPr marL="91450" marR="91450" marT="45725" marB="45725"/>
                </a:tc>
                <a:tc>
                  <a:txBody>
                    <a:bodyPr/>
                    <a:lstStyle/>
                    <a:p>
                      <a:pPr marL="0" lvl="0" indent="0" algn="l" rtl="0">
                        <a:lnSpc>
                          <a:spcPct val="115000"/>
                        </a:lnSpc>
                        <a:spcBef>
                          <a:spcPts val="1200"/>
                        </a:spcBef>
                        <a:spcAft>
                          <a:spcPts val="1200"/>
                        </a:spcAft>
                        <a:buSzPts val="1100"/>
                        <a:buNone/>
                      </a:pPr>
                      <a:r>
                        <a:rPr lang="en-US"/>
                        <a:t>Technical upgrades and bug fixes.</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Team Leads</a:t>
                      </a:r>
                      <a:endParaRPr/>
                    </a:p>
                    <a:p>
                      <a:pPr marL="0" lvl="0" indent="0" algn="l" rtl="0">
                        <a:lnSpc>
                          <a:spcPct val="129545"/>
                        </a:lnSpc>
                        <a:spcBef>
                          <a:spcPts val="0"/>
                        </a:spcBef>
                        <a:spcAft>
                          <a:spcPts val="0"/>
                        </a:spcAft>
                        <a:buClr>
                          <a:schemeClr val="dk1"/>
                        </a:buClr>
                        <a:buSzPts val="1100"/>
                        <a:buFont typeface="Arial"/>
                        <a:buNone/>
                      </a:pPr>
                      <a:r>
                        <a:rPr lang="en-US"/>
                        <a:t>Arch Leads, Req Leads </a:t>
                      </a:r>
                      <a:endParaRPr/>
                    </a:p>
                  </a:txBody>
                  <a:tcPr marL="91450" marR="91450" marT="45725" marB="45725"/>
                </a:tc>
                <a:extLst>
                  <a:ext uri="{0D108BD9-81ED-4DB2-BD59-A6C34878D82A}">
                    <a16:rowId xmlns:a16="http://schemas.microsoft.com/office/drawing/2014/main" val="10003"/>
                  </a:ext>
                </a:extLst>
              </a:tr>
              <a:tr h="645900">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marL="0" marR="0" lvl="0" indent="0" algn="l" rtl="0">
                        <a:spcBef>
                          <a:spcPts val="0"/>
                        </a:spcBef>
                        <a:spcAft>
                          <a:spcPts val="0"/>
                        </a:spcAft>
                        <a:buNone/>
                      </a:pPr>
                      <a:r>
                        <a:rPr lang="en-US"/>
                        <a:t>Review progress, RAID,Determine resource allocation issues.</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a:t>Customer feedback and resource issues.</a:t>
                      </a:r>
                      <a:endParaRPr/>
                    </a:p>
                    <a:p>
                      <a:pPr marL="0" marR="0" lvl="0" indent="0" algn="l" rtl="0">
                        <a:spcBef>
                          <a:spcPts val="1200"/>
                        </a:spcBef>
                        <a:spcAft>
                          <a:spcPts val="0"/>
                        </a:spcAft>
                        <a:buNone/>
                      </a:pPr>
                      <a:endParaRPr/>
                    </a:p>
                  </a:txBody>
                  <a:tcPr marL="91450" marR="91450" marT="45725" marB="45725"/>
                </a:tc>
                <a:tc>
                  <a:txBody>
                    <a:bodyPr/>
                    <a:lstStyle/>
                    <a:p>
                      <a:pPr marL="0" lvl="0" indent="0" algn="l" rtl="0">
                        <a:lnSpc>
                          <a:spcPct val="115000"/>
                        </a:lnSpc>
                        <a:spcBef>
                          <a:spcPts val="1200"/>
                        </a:spcBef>
                        <a:spcAft>
                          <a:spcPts val="1200"/>
                        </a:spcAft>
                        <a:buSzPts val="1100"/>
                        <a:buNone/>
                      </a:pPr>
                      <a:r>
                        <a:rPr lang="en-US"/>
                        <a:t>Determine resource allocation and provide feedback to the customer.</a:t>
                      </a:r>
                      <a:endParaRPr/>
                    </a:p>
                  </a:txBody>
                  <a:tcPr marL="91450" marR="91450" marT="45725" marB="45725"/>
                </a:tc>
                <a:tc>
                  <a:txBody>
                    <a:bodyPr/>
                    <a:lstStyle/>
                    <a:p>
                      <a:pPr marL="0" lvl="0" indent="0" algn="l" rtl="0">
                        <a:lnSpc>
                          <a:spcPct val="129545"/>
                        </a:lnSpc>
                        <a:spcBef>
                          <a:spcPts val="0"/>
                        </a:spcBef>
                        <a:spcAft>
                          <a:spcPts val="0"/>
                        </a:spcAft>
                        <a:buClr>
                          <a:schemeClr val="dk1"/>
                        </a:buClr>
                        <a:buSzPts val="1100"/>
                        <a:buFont typeface="Arial"/>
                        <a:buNone/>
                      </a:pPr>
                      <a:r>
                        <a:rPr lang="en-US"/>
                        <a:t>(PM) VPs, managers</a:t>
                      </a:r>
                      <a:endParaRPr/>
                    </a:p>
                    <a:p>
                      <a:pPr marL="0" lvl="0" indent="0" algn="l" rtl="0">
                        <a:spcBef>
                          <a:spcPts val="0"/>
                        </a:spcBef>
                        <a:spcAft>
                          <a:spcPts val="0"/>
                        </a:spcAft>
                        <a:buClr>
                          <a:schemeClr val="dk1"/>
                        </a:buClr>
                        <a:buFont typeface="Arial"/>
                        <a:buNone/>
                      </a:pPr>
                      <a:r>
                        <a:rPr lang="en-US"/>
                        <a:t>CFO,,COO,CTO</a:t>
                      </a:r>
                      <a:endParaRPr/>
                    </a:p>
                  </a:txBody>
                  <a:tcPr marL="91450" marR="91450" marT="45725" marB="45725"/>
                </a:tc>
                <a:extLst>
                  <a:ext uri="{0D108BD9-81ED-4DB2-BD59-A6C34878D82A}">
                    <a16:rowId xmlns:a16="http://schemas.microsoft.com/office/drawing/2014/main" val="10004"/>
                  </a:ext>
                </a:extLst>
              </a:tr>
              <a:tr h="645900">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marL="0" lvl="0" indent="0" algn="l" rtl="0">
                        <a:lnSpc>
                          <a:spcPct val="115000"/>
                        </a:lnSpc>
                        <a:spcBef>
                          <a:spcPts val="1200"/>
                        </a:spcBef>
                        <a:spcAft>
                          <a:spcPts val="1200"/>
                        </a:spcAft>
                        <a:buSzPts val="1100"/>
                        <a:buNone/>
                      </a:pPr>
                      <a:r>
                        <a:rPr lang="en-US"/>
                        <a:t>Coordinate departmental communication and handle legal and financial issues.</a:t>
                      </a:r>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a:t>Resource delivery involved in the project, legal and financial risks.</a:t>
                      </a:r>
                      <a:endParaRPr/>
                    </a:p>
                    <a:p>
                      <a:pPr marL="0" marR="0" lvl="0" indent="0" algn="l" rtl="0">
                        <a:spcBef>
                          <a:spcPts val="1200"/>
                        </a:spcBef>
                        <a:spcAft>
                          <a:spcPts val="0"/>
                        </a:spcAft>
                        <a:buNone/>
                      </a:pPr>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a:t>Updated RAID</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Clr>
                          <a:schemeClr val="dk1"/>
                        </a:buClr>
                        <a:buSzPts val="1100"/>
                        <a:buFont typeface="Arial"/>
                        <a:buNone/>
                      </a:pPr>
                      <a:r>
                        <a:rPr lang="en-US"/>
                        <a:t>(PM) VPs, managers</a:t>
                      </a:r>
                      <a:endParaRPr/>
                    </a:p>
                    <a:p>
                      <a:pPr marL="0" marR="0" lvl="0" indent="0" algn="l" rtl="0">
                        <a:spcBef>
                          <a:spcPts val="0"/>
                        </a:spcBef>
                        <a:spcAft>
                          <a:spcPts val="0"/>
                        </a:spcAft>
                        <a:buNone/>
                      </a:pPr>
                      <a:r>
                        <a:rPr lang="en-US"/>
                        <a:t>CFO,CTO,COO,Chief Legal Officer</a:t>
                      </a:r>
                      <a:endParaRPr/>
                    </a:p>
                  </a:txBody>
                  <a:tcPr marL="91450" marR="91450" marT="45725" marB="45725"/>
                </a:tc>
                <a:extLst>
                  <a:ext uri="{0D108BD9-81ED-4DB2-BD59-A6C34878D82A}">
                    <a16:rowId xmlns:a16="http://schemas.microsoft.com/office/drawing/2014/main" val="10005"/>
                  </a:ext>
                </a:extLst>
              </a:tr>
              <a:tr h="6459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152400" y="239725"/>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pic>
        <p:nvPicPr>
          <p:cNvPr id="176" name="Google Shape;176;g3333d55ca14_0_0"/>
          <p:cNvPicPr preferRelativeResize="0"/>
          <p:nvPr/>
        </p:nvPicPr>
        <p:blipFill>
          <a:blip r:embed="rId3">
            <a:alphaModFix/>
          </a:blip>
          <a:stretch>
            <a:fillRect/>
          </a:stretch>
        </p:blipFill>
        <p:spPr>
          <a:xfrm>
            <a:off x="998625" y="1205650"/>
            <a:ext cx="10395274" cy="536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pic>
        <p:nvPicPr>
          <p:cNvPr id="183" name="Google Shape;183;g3333d55ca14_0_6"/>
          <p:cNvPicPr preferRelativeResize="0"/>
          <p:nvPr/>
        </p:nvPicPr>
        <p:blipFill>
          <a:blip r:embed="rId3">
            <a:alphaModFix/>
          </a:blip>
          <a:stretch>
            <a:fillRect/>
          </a:stretch>
        </p:blipFill>
        <p:spPr>
          <a:xfrm>
            <a:off x="1653925" y="683625"/>
            <a:ext cx="9526530" cy="5920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927763"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4207</Words>
  <Application>Microsoft Office PowerPoint</Application>
  <PresentationFormat>宽屏</PresentationFormat>
  <Paragraphs>765</Paragraphs>
  <Slides>34</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Noto Sans Symbols</vt:lpstr>
      <vt:lpstr>Calibri</vt:lpstr>
      <vt:lpstr>Average</vt:lpstr>
      <vt:lpstr>Arial</vt:lpstr>
      <vt:lpstr>Times New Roman</vt:lpstr>
      <vt:lpstr>Lato</vt:lpstr>
      <vt:lpstr>Lion Scaled Agile Structure  Activities - Oct 2015</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Requirements </vt:lpstr>
      <vt:lpstr>Cost Comparison Slide - Architecture</vt:lpstr>
      <vt:lpstr>Cost Comparison Slide Summary</vt:lpstr>
      <vt:lpstr>PowerPoint 演示文稿</vt:lpstr>
      <vt:lpstr>PowerPoint 演示文稿</vt:lpstr>
      <vt:lpstr>PowerPoint 演示文稿</vt:lpstr>
      <vt:lpstr>Project Key Risks</vt:lpstr>
      <vt:lpstr>Project Key Risks - Architecture</vt:lpstr>
      <vt:lpstr>PowerPoint 演示文稿</vt:lpstr>
      <vt:lpstr>PowerPoint 演示文稿</vt:lpstr>
      <vt:lpstr>PowerPoint 演示文稿</vt:lpstr>
      <vt:lpstr>Project Key Actions</vt:lpstr>
      <vt:lpstr>Project Decisions</vt:lpstr>
      <vt:lpstr>Stakeholder Table</vt:lpstr>
      <vt:lpstr>PowerPoint 演示文稿</vt:lpstr>
      <vt:lpstr>Meeting Minutes (Assignment 2)</vt:lpstr>
      <vt:lpstr>Previous Meeting Slides </vt:lpstr>
      <vt:lpstr>PowerPoint 演示文稿</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凯龙 段</cp:lastModifiedBy>
  <cp:revision>1</cp:revision>
  <dcterms:created xsi:type="dcterms:W3CDTF">2015-11-10T10:22:41Z</dcterms:created>
  <dcterms:modified xsi:type="dcterms:W3CDTF">2025-04-02T01:49:31Z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