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6" d="100"/>
          <a:sy n="106" d="100"/>
        </p:scale>
        <p:origin x="151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93367"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Apr 14</a:t>
            </a:r>
            <a:r>
              <a:rPr lang="en-US" altLang="zh-CN" sz="1200" baseline="30000" dirty="0">
                <a:latin typeface="+mn-lt"/>
                <a:ea typeface="ＭＳ Ｐゴシック"/>
                <a:cs typeface="Arial"/>
              </a:rPr>
              <a:t>th</a:t>
            </a:r>
            <a:r>
              <a:rPr lang="en-US" altLang="zh-CN" sz="1200" dirty="0">
                <a:latin typeface="+mn-lt"/>
                <a:ea typeface="ＭＳ Ｐゴシック"/>
                <a:cs typeface="Arial"/>
              </a:rPr>
              <a:t> </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monitoring for all API interactions  - Sept 1st </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Reliability and System Risk Identification – Sept 4th </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 March 24</a:t>
            </a:r>
            <a:r>
              <a:rPr lang="en-US" altLang="zh-CN" sz="1200" baseline="30000" dirty="0">
                <a:latin typeface="+mn-lt"/>
                <a:ea typeface="ＭＳ Ｐゴシック"/>
                <a:cs typeface="Arial"/>
              </a:rPr>
              <a:t>th</a:t>
            </a:r>
            <a:r>
              <a:rPr lang="en-US" altLang="zh-CN" sz="1200" dirty="0">
                <a:latin typeface="+mn-lt"/>
                <a:ea typeface="ＭＳ Ｐゴシック"/>
                <a:cs typeface="Arial"/>
              </a:rPr>
              <a:t>,2025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a:t>
            </a:r>
            <a:r>
              <a:rPr lang="en-US" altLang="zh-CN" sz="1200">
                <a:solidFill>
                  <a:srgbClr val="000000"/>
                </a:solidFill>
                <a:latin typeface="+mn-lt"/>
                <a:ea typeface="ＭＳ Ｐゴシック"/>
                <a:cs typeface="Arial"/>
              </a:rPr>
              <a:t>gather analysis March </a:t>
            </a:r>
            <a:r>
              <a:rPr lang="en-US" altLang="zh-CN" sz="1200" dirty="0">
                <a:solidFill>
                  <a:srgbClr val="000000"/>
                </a:solidFill>
                <a:latin typeface="+mn-lt"/>
                <a:ea typeface="ＭＳ Ｐゴシック"/>
                <a:cs typeface="Arial"/>
              </a:rPr>
              <a:t>12</a:t>
            </a:r>
            <a:r>
              <a:rPr lang="en-US" altLang="zh-CN" sz="1200" baseline="30000" dirty="0">
                <a:solidFill>
                  <a:srgbClr val="000000"/>
                </a:solidFill>
                <a:latin typeface="+mn-lt"/>
                <a:ea typeface="ＭＳ Ｐゴシック"/>
                <a:cs typeface="Arial"/>
              </a:rPr>
              <a:t>th</a:t>
            </a:r>
            <a:r>
              <a:rPr lang="en-US" altLang="zh-CN" sz="1200" dirty="0">
                <a:solidFill>
                  <a:srgbClr val="000000"/>
                </a:solidFill>
                <a:latin typeface="+mn-lt"/>
                <a:ea typeface="ＭＳ Ｐゴシック"/>
                <a:cs typeface="Arial"/>
              </a:rPr>
              <a:t>,2026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–Marth13th,2026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detailed arch design –</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5/07/27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altLang="zh-CN" sz="1400" b="1" dirty="0"/>
              <a:t>262,810</a:t>
            </a:r>
            <a:r>
              <a:rPr lang="en-US" sz="1300" b="1" dirty="0"/>
              <a:t>, </a:t>
            </a:r>
            <a:r>
              <a:rPr lang="en-US" sz="1300" dirty="0"/>
              <a:t>which is a </a:t>
            </a:r>
            <a:r>
              <a:rPr lang="en-US" sz="1300" b="1" dirty="0"/>
              <a:t>10%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$ 333,648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$330,000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$1,890,200.00</a:t>
            </a:r>
            <a:endParaRPr dirty="0"/>
          </a:p>
          <a:p>
            <a:pPr marL="533400" lvl="1" indent="-177800" algn="l" rtl="0">
              <a:spcBef>
                <a:spcPts val="400"/>
              </a:spcBef>
              <a:spcAft>
                <a:spcPts val="0"/>
              </a:spcAft>
              <a:buSzPts val="2000"/>
              <a:buChar char="–"/>
            </a:pPr>
            <a:r>
              <a:rPr lang="en-US" dirty="0"/>
              <a:t>Margin: $472,500.00 </a:t>
            </a:r>
            <a:endParaRPr dirty="0"/>
          </a:p>
          <a:p>
            <a:pPr marL="533400" lvl="1" indent="-177800" algn="l" rtl="0">
              <a:spcBef>
                <a:spcPts val="400"/>
              </a:spcBef>
              <a:spcAft>
                <a:spcPts val="0"/>
              </a:spcAft>
              <a:buSzPts val="2000"/>
              <a:buChar char="–"/>
            </a:pPr>
            <a:r>
              <a:rPr lang="en-US" dirty="0"/>
              <a:t>Price $2,362,500.00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11197</TotalTime>
  <Words>5437</Words>
  <Application>Microsoft Office PowerPoint</Application>
  <PresentationFormat>宽屏</PresentationFormat>
  <Paragraphs>1035</Paragraphs>
  <Slides>36</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5"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546</cp:revision>
  <cp:lastPrinted>2013-10-11T13:12:04Z</cp:lastPrinted>
  <dcterms:created xsi:type="dcterms:W3CDTF">2015-11-10T10:22:41Z</dcterms:created>
  <dcterms:modified xsi:type="dcterms:W3CDTF">2025-04-15T02:50:39Z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