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00" r:id="rId15"/>
    <p:sldId id="902" r:id="rId16"/>
    <p:sldId id="916"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p:scale>
          <a:sx n="58" d="100"/>
          <a:sy n="58" d="100"/>
        </p:scale>
        <p:origin x="992" y="13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94317492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145522601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1037820389"/>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11151</TotalTime>
  <Words>5342</Words>
  <Application>Microsoft Office PowerPoint</Application>
  <PresentationFormat>Widescreen</PresentationFormat>
  <Paragraphs>1006</Paragraphs>
  <Slides>36</Slides>
  <Notes>25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Slide Titles</vt:lpstr>
      </vt:variant>
      <vt:variant>
        <vt:i4>36</vt:i4>
      </vt:variant>
      <vt:variant>
        <vt:lpstr>Custom Shows</vt:lpstr>
      </vt:variant>
      <vt:variant>
        <vt:i4>16</vt:i4>
      </vt:variant>
    </vt:vector>
  </HeadingPairs>
  <TitlesOfParts>
    <vt:vector size="64" baseType="lpstr">
      <vt:lpstr>ＭＳ Ｐゴシック</vt:lpstr>
      <vt:lpstr>Arial</vt:lpstr>
      <vt:lpstr>Average</vt:lpstr>
      <vt:lpstr>Calibri</vt:lpstr>
      <vt:lpstr>Courier New,monospace</vt:lpstr>
      <vt:lpstr>Ericsson Capital TT</vt:lpstr>
      <vt:lpstr>Lato</vt:lpstr>
      <vt:lpstr>Noto Sans Symbols</vt:lpstr>
      <vt:lpstr>Times New Roman</vt:lpstr>
      <vt:lpstr>Wingdings</vt:lpstr>
      <vt:lpstr>Wingdings,Sans-Serif</vt:lpstr>
      <vt:lpstr>Lion Scaled Agile Structure  Activities - Oct 2015</vt:lpstr>
      <vt:lpstr>PowerPoint Presentation</vt:lpstr>
      <vt:lpstr>Team Profile Page</vt:lpstr>
      <vt:lpstr>Project Name</vt:lpstr>
      <vt:lpstr>Cost Comparison Slide Summary</vt:lpstr>
      <vt:lpstr>Major Milestones</vt:lpstr>
      <vt:lpstr>Major Milestones</vt:lpstr>
      <vt:lpstr>Project Key Risks</vt:lpstr>
      <vt:lpstr>Project Key Risks</vt:lpstr>
      <vt:lpstr>PowerPoint Presentation</vt:lpstr>
      <vt:lpstr>PowerPoint Presentation</vt:lpstr>
      <vt:lpstr>Project Key Actions</vt:lpstr>
      <vt:lpstr>Project Decisions</vt:lpstr>
      <vt:lpstr>RISK Management Chart</vt:lpstr>
      <vt:lpstr>PowerPoint Presentation</vt:lpstr>
      <vt:lpstr>PowerPoint Presentation</vt:lpstr>
      <vt:lpstr>Meeting Minutes (Assignment 3)</vt:lpstr>
      <vt:lpstr>Meeting Minutes (Assignment 3)</vt:lpstr>
      <vt:lpstr>Who Delivered What Assignment 3?</vt:lpstr>
      <vt:lpstr>PowerPoint Presentation</vt:lpstr>
      <vt:lpstr>Team Profile Page</vt:lpstr>
      <vt:lpstr>SmartBid Auction Platform</vt:lpstr>
      <vt:lpstr>Governance Plan Overview</vt:lpstr>
      <vt:lpstr>Governance Plan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arvind choudhary</cp:lastModifiedBy>
  <cp:revision>522</cp:revision>
  <cp:lastPrinted>2013-10-11T13:12:04Z</cp:lastPrinted>
  <dcterms:created xsi:type="dcterms:W3CDTF">2015-11-10T10:22:41Z</dcterms:created>
  <dcterms:modified xsi:type="dcterms:W3CDTF">2025-04-14T20:04:11Z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