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b3ad27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b3ad27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9c7cbc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9c7cbc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9b3ad27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9b3ad27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9b3ad275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9b3ad275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DPT 100 Final 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Drum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796263" y="1307849"/>
            <a:ext cx="183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388383" y="1469171"/>
            <a:ext cx="183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-13199"/>
          <a:stretch/>
        </p:blipFill>
        <p:spPr>
          <a:xfrm>
            <a:off x="2574700" y="1400626"/>
            <a:ext cx="2914572" cy="376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" y="1839092"/>
            <a:ext cx="2574712" cy="332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9274" y="1839082"/>
            <a:ext cx="2574712" cy="332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made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Inventor I 3D modeled  and printed a snare drum and drumsticks.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 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During</a:t>
            </a:r>
            <a:r>
              <a:rPr lang="en"/>
              <a:t> the process of creation i learned how difficult it can be to create thing in proportions to the rest of the parts, also i learned that Inventor </a:t>
            </a:r>
            <a:r>
              <a:rPr lang="en"/>
              <a:t>doesn't</a:t>
            </a:r>
            <a:r>
              <a:rPr lang="en"/>
              <a:t> like to save things very well, also i learned the printer </a:t>
            </a:r>
            <a:r>
              <a:rPr lang="en"/>
              <a:t>doesn't</a:t>
            </a:r>
            <a:r>
              <a:rPr lang="en"/>
              <a:t> to well with printing </a:t>
            </a:r>
            <a:r>
              <a:rPr lang="en"/>
              <a:t>vertically</a:t>
            </a:r>
            <a:r>
              <a:rPr lang="en"/>
              <a:t> but it </a:t>
            </a:r>
            <a:r>
              <a:rPr lang="en"/>
              <a:t>does</a:t>
            </a:r>
            <a:r>
              <a:rPr lang="en"/>
              <a:t> well with circles standing. In the end after the lessons i learned alot about different types of printing material, printers and applications of printed parts for automotive industry, labor industry, and lots of other thing.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giving me the opportunity to learn about 3D printing and its applications.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