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t="-1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714488"/>
            <a:ext cx="9014006" cy="17235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Hit The Mouse</a:t>
            </a:r>
          </a:p>
          <a:p>
            <a:pPr algn="ctr"/>
            <a:r>
              <a:rPr lang="en-US" altLang="zh-CN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                           </a:t>
            </a:r>
            <a:r>
              <a:rPr lang="en-US" altLang="zh-CN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-- Based on Xilinx FPGA</a:t>
            </a:r>
            <a:endParaRPr lang="zh-CN" alt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7422" y="4429132"/>
            <a:ext cx="58705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By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：周堡俊  徐臻  明正莹</a:t>
            </a:r>
            <a:endParaRPr lang="zh-CN" alt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6050" y="2071678"/>
            <a:ext cx="333809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The		End</a:t>
            </a:r>
          </a:p>
          <a:p>
            <a:pPr algn="ctr"/>
            <a:endParaRPr lang="en-US" altLang="zh-CN" sz="6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en-US" altLang="zh-CN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Thanks</a:t>
            </a:r>
            <a:endParaRPr lang="zh-CN" alt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buNone/>
            </a:pPr>
            <a:r>
              <a:rPr lang="en-US" altLang="zh-CN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Hardware</a:t>
            </a:r>
            <a:r>
              <a:rPr lang="zh-CN" altLang="en-US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endParaRPr lang="en-US" altLang="zh-CN" sz="144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  <a:buNone/>
            </a:pPr>
            <a:r>
              <a:rPr lang="en-US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FPGA Basys2 Xilinx Spartan 3E-500 </a:t>
            </a:r>
            <a:endParaRPr lang="zh-CN" altLang="en-US" sz="144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  <a:buNone/>
            </a:pPr>
            <a:r>
              <a:rPr lang="en-US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VGA</a:t>
            </a:r>
            <a:endParaRPr lang="en-US" altLang="zh-CN" sz="144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marL="441325" lvl="1" indent="15875">
              <a:buClr>
                <a:schemeClr val="tx2">
                  <a:lumMod val="20000"/>
                  <a:lumOff val="80000"/>
                </a:schemeClr>
              </a:buClr>
              <a:buNone/>
            </a:pPr>
            <a:r>
              <a:rPr lang="en-US" altLang="zh-CN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Circuit For Buttons</a:t>
            </a:r>
            <a:endParaRPr lang="zh-CN" altLang="en-US" sz="144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Clr>
                <a:schemeClr val="tx2">
                  <a:lumMod val="20000"/>
                  <a:lumOff val="80000"/>
                </a:schemeClr>
              </a:buClr>
              <a:buNone/>
            </a:pPr>
            <a:r>
              <a:rPr lang="en-US" altLang="zh-CN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 2-Track Voice Box</a:t>
            </a:r>
            <a:endParaRPr lang="zh-CN" altLang="en-US" sz="144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Clr>
                <a:schemeClr val="tx2">
                  <a:lumMod val="20000"/>
                  <a:lumOff val="80000"/>
                </a:schemeClr>
              </a:buClr>
              <a:buNone/>
            </a:pPr>
            <a:r>
              <a:rPr lang="en-US" altLang="zh-CN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Software</a:t>
            </a:r>
            <a:r>
              <a:rPr lang="zh-CN" altLang="en-US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ISE Design Suite 14.4</a:t>
            </a:r>
            <a:endParaRPr lang="zh-CN" altLang="en-US" sz="144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Clr>
                <a:schemeClr val="tx2">
                  <a:lumMod val="20000"/>
                  <a:lumOff val="80000"/>
                </a:schemeClr>
              </a:buClr>
              <a:buNone/>
            </a:pPr>
            <a:r>
              <a:rPr lang="en-US" altLang="zh-CN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Language</a:t>
            </a:r>
            <a:r>
              <a:rPr lang="zh-CN" altLang="en-US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VHDL   </a:t>
            </a:r>
            <a:r>
              <a:rPr lang="en-US" sz="14400" dirty="0" err="1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Verilog</a:t>
            </a:r>
            <a:r>
              <a:rPr lang="en-US" sz="14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HDL</a:t>
            </a:r>
            <a:endParaRPr lang="zh-CN" altLang="en-US" sz="144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00364" y="428604"/>
            <a:ext cx="32147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Summary</a:t>
            </a:r>
          </a:p>
          <a:p>
            <a:pPr algn="ctr"/>
            <a:endParaRPr lang="zh-CN" altLang="en-US" sz="5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20130703_15094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8315"/>
          <a:stretch>
            <a:fillRect/>
          </a:stretch>
        </p:blipFill>
        <p:spPr>
          <a:xfrm rot="-840000">
            <a:off x="683581" y="1703151"/>
            <a:ext cx="3092146" cy="1897076"/>
          </a:xfrm>
        </p:spPr>
      </p:pic>
      <p:sp>
        <p:nvSpPr>
          <p:cNvPr id="5" name="矩形 4"/>
          <p:cNvSpPr/>
          <p:nvPr/>
        </p:nvSpPr>
        <p:spPr>
          <a:xfrm>
            <a:off x="3428992" y="428604"/>
            <a:ext cx="2393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Display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7" name="图片 6" descr="20130703_151046.jpg"/>
          <p:cNvPicPr>
            <a:picLocks noChangeAspect="1"/>
          </p:cNvPicPr>
          <p:nvPr/>
        </p:nvPicPr>
        <p:blipFill>
          <a:blip r:embed="rId3" cstate="print"/>
          <a:srcRect l="2841" r="17045"/>
          <a:stretch>
            <a:fillRect/>
          </a:stretch>
        </p:blipFill>
        <p:spPr>
          <a:xfrm rot="360000">
            <a:off x="5089690" y="1775087"/>
            <a:ext cx="2622844" cy="1841557"/>
          </a:xfrm>
          <a:prstGeom prst="rect">
            <a:avLst/>
          </a:prstGeom>
        </p:spPr>
      </p:pic>
      <p:pic>
        <p:nvPicPr>
          <p:cNvPr id="8" name="图片 7" descr="20130703_151206.jpg"/>
          <p:cNvPicPr>
            <a:picLocks noChangeAspect="1"/>
          </p:cNvPicPr>
          <p:nvPr/>
        </p:nvPicPr>
        <p:blipFill>
          <a:blip r:embed="rId4" cstate="print"/>
          <a:srcRect l="12980" t="17308" r="29688" b="15384"/>
          <a:stretch>
            <a:fillRect/>
          </a:stretch>
        </p:blipFill>
        <p:spPr>
          <a:xfrm rot="-300000">
            <a:off x="5154622" y="4344822"/>
            <a:ext cx="3071834" cy="2028570"/>
          </a:xfrm>
          <a:prstGeom prst="rect">
            <a:avLst/>
          </a:prstGeom>
        </p:spPr>
      </p:pic>
      <p:pic>
        <p:nvPicPr>
          <p:cNvPr id="9" name="图片 8" descr="20130703_15091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0000">
            <a:off x="1285852" y="4286256"/>
            <a:ext cx="3214678" cy="180825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428604"/>
            <a:ext cx="3831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Frame work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" name="文本框 25"/>
          <p:cNvSpPr txBox="1"/>
          <p:nvPr/>
        </p:nvSpPr>
        <p:spPr>
          <a:xfrm>
            <a:off x="2187589" y="1719261"/>
            <a:ext cx="4543425" cy="353377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游戏控制模块</a:t>
            </a:r>
          </a:p>
        </p:txBody>
      </p:sp>
      <p:sp>
        <p:nvSpPr>
          <p:cNvPr id="42" name="文本框 2"/>
          <p:cNvSpPr txBox="1">
            <a:spLocks noChangeArrowheads="1"/>
          </p:cNvSpPr>
          <p:nvPr/>
        </p:nvSpPr>
        <p:spPr bwMode="auto">
          <a:xfrm>
            <a:off x="3597289" y="2614611"/>
            <a:ext cx="2305050" cy="10572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地鼠控制</a:t>
            </a:r>
          </a:p>
        </p:txBody>
      </p:sp>
      <p:sp>
        <p:nvSpPr>
          <p:cNvPr id="43" name="文本框 1"/>
          <p:cNvSpPr txBox="1"/>
          <p:nvPr/>
        </p:nvSpPr>
        <p:spPr>
          <a:xfrm>
            <a:off x="3758579" y="2890836"/>
            <a:ext cx="1971675" cy="2667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地鼠产生</a:t>
            </a:r>
          </a:p>
        </p:txBody>
      </p:sp>
      <p:sp>
        <p:nvSpPr>
          <p:cNvPr id="44" name="文本框 2"/>
          <p:cNvSpPr txBox="1">
            <a:spLocks noChangeArrowheads="1"/>
          </p:cNvSpPr>
          <p:nvPr/>
        </p:nvSpPr>
        <p:spPr bwMode="auto">
          <a:xfrm>
            <a:off x="3758579" y="3309936"/>
            <a:ext cx="1971675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地鼠消失</a:t>
            </a:r>
          </a:p>
        </p:txBody>
      </p:sp>
      <p:sp>
        <p:nvSpPr>
          <p:cNvPr id="45" name="文本框 2"/>
          <p:cNvSpPr txBox="1">
            <a:spLocks noChangeArrowheads="1"/>
          </p:cNvSpPr>
          <p:nvPr/>
        </p:nvSpPr>
        <p:spPr bwMode="auto">
          <a:xfrm>
            <a:off x="3597289" y="3776661"/>
            <a:ext cx="2305050" cy="981075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按键响应</a:t>
            </a:r>
          </a:p>
        </p:txBody>
      </p:sp>
      <p:sp>
        <p:nvSpPr>
          <p:cNvPr id="46" name="文本框 5"/>
          <p:cNvSpPr txBox="1"/>
          <p:nvPr/>
        </p:nvSpPr>
        <p:spPr>
          <a:xfrm>
            <a:off x="3759214" y="4052886"/>
            <a:ext cx="1971675" cy="2571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Reset</a:t>
            </a:r>
            <a:r>
              <a:rPr lang="zh-CN" sz="1050" kern="100">
                <a:effectLst/>
                <a:ea typeface="宋体"/>
                <a:cs typeface="Times New Roman"/>
              </a:rPr>
              <a:t>、</a:t>
            </a:r>
            <a:r>
              <a:rPr lang="en-US" sz="1050" kern="100">
                <a:effectLst/>
                <a:ea typeface="宋体"/>
                <a:cs typeface="Times New Roman"/>
              </a:rPr>
              <a:t>pause</a:t>
            </a:r>
            <a:r>
              <a:rPr lang="zh-CN" sz="1050" kern="100">
                <a:effectLst/>
                <a:ea typeface="宋体"/>
                <a:cs typeface="Times New Roman"/>
              </a:rPr>
              <a:t>、</a:t>
            </a:r>
            <a:r>
              <a:rPr lang="en-US" sz="1050" kern="100">
                <a:effectLst/>
                <a:ea typeface="宋体"/>
                <a:cs typeface="Times New Roman"/>
              </a:rPr>
              <a:t>start</a:t>
            </a:r>
            <a:r>
              <a:rPr lang="zh-CN" sz="1050" kern="100">
                <a:effectLst/>
                <a:ea typeface="宋体"/>
                <a:cs typeface="Times New Roman"/>
              </a:rPr>
              <a:t>按键响应</a:t>
            </a:r>
          </a:p>
        </p:txBody>
      </p:sp>
      <p:sp>
        <p:nvSpPr>
          <p:cNvPr id="47" name="文本框 6"/>
          <p:cNvSpPr txBox="1"/>
          <p:nvPr/>
        </p:nvSpPr>
        <p:spPr>
          <a:xfrm>
            <a:off x="3759214" y="4424361"/>
            <a:ext cx="1971675" cy="2667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八个打地鼠按钮的响应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4740289" y="4757736"/>
            <a:ext cx="0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740289" y="5053011"/>
            <a:ext cx="161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6359539" y="2443161"/>
            <a:ext cx="0" cy="260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740289" y="2379661"/>
            <a:ext cx="0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740289" y="3671886"/>
            <a:ext cx="0" cy="10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14"/>
          <p:cNvSpPr txBox="1"/>
          <p:nvPr/>
        </p:nvSpPr>
        <p:spPr>
          <a:xfrm>
            <a:off x="2435239" y="4433886"/>
            <a:ext cx="762000" cy="2571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输入模块</a:t>
            </a: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197239" y="4548186"/>
            <a:ext cx="561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2"/>
          <p:cNvSpPr txBox="1">
            <a:spLocks noChangeArrowheads="1"/>
          </p:cNvSpPr>
          <p:nvPr/>
        </p:nvSpPr>
        <p:spPr bwMode="auto">
          <a:xfrm>
            <a:off x="4367544" y="2081211"/>
            <a:ext cx="733425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分频模块</a:t>
            </a:r>
          </a:p>
        </p:txBody>
      </p:sp>
      <p:sp>
        <p:nvSpPr>
          <p:cNvPr id="56" name="文本框 16"/>
          <p:cNvSpPr txBox="1"/>
          <p:nvPr/>
        </p:nvSpPr>
        <p:spPr>
          <a:xfrm>
            <a:off x="3244864" y="2081211"/>
            <a:ext cx="933450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Clk(50MHz)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4025914" y="2243136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18"/>
          <p:cNvSpPr txBox="1"/>
          <p:nvPr/>
        </p:nvSpPr>
        <p:spPr>
          <a:xfrm>
            <a:off x="2359039" y="3500436"/>
            <a:ext cx="885825" cy="3524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Mouse[7:0]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3311539" y="3033711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3149614" y="3500436"/>
            <a:ext cx="60960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101989" y="3776661"/>
            <a:ext cx="657225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22"/>
          <p:cNvSpPr txBox="1"/>
          <p:nvPr/>
        </p:nvSpPr>
        <p:spPr>
          <a:xfrm>
            <a:off x="2435239" y="2919411"/>
            <a:ext cx="876300" cy="2667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随机数模块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2854339" y="3186111"/>
            <a:ext cx="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24"/>
          <p:cNvSpPr txBox="1"/>
          <p:nvPr/>
        </p:nvSpPr>
        <p:spPr>
          <a:xfrm>
            <a:off x="4225304" y="2376486"/>
            <a:ext cx="600075" cy="3302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100Hz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5730889" y="4548186"/>
            <a:ext cx="2952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6026164" y="3033711"/>
            <a:ext cx="0" cy="1514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5730889" y="3033711"/>
            <a:ext cx="295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5730889" y="3500436"/>
            <a:ext cx="295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6026164" y="4548186"/>
            <a:ext cx="0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502164" y="5253036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016264" y="5253036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33"/>
          <p:cNvSpPr txBox="1"/>
          <p:nvPr/>
        </p:nvSpPr>
        <p:spPr>
          <a:xfrm>
            <a:off x="5730889" y="5595936"/>
            <a:ext cx="752475" cy="276225"/>
          </a:xfrm>
          <a:prstGeom prst="rect">
            <a:avLst/>
          </a:prstGeom>
          <a:solidFill>
            <a:srgbClr val="92D05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按键音效</a:t>
            </a:r>
          </a:p>
        </p:txBody>
      </p:sp>
      <p:sp>
        <p:nvSpPr>
          <p:cNvPr id="73" name="文本框 35"/>
          <p:cNvSpPr txBox="1"/>
          <p:nvPr/>
        </p:nvSpPr>
        <p:spPr>
          <a:xfrm>
            <a:off x="4140214" y="5595936"/>
            <a:ext cx="714375" cy="276225"/>
          </a:xfrm>
          <a:prstGeom prst="rect">
            <a:avLst/>
          </a:prstGeom>
          <a:solidFill>
            <a:srgbClr val="7030A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solidFill>
                  <a:srgbClr val="FFFFFF"/>
                </a:solidFill>
                <a:effectLst/>
                <a:ea typeface="宋体"/>
                <a:cs typeface="Times New Roman"/>
              </a:rPr>
              <a:t>VGA</a:t>
            </a:r>
            <a:r>
              <a:rPr lang="zh-CN" sz="1050" kern="100">
                <a:solidFill>
                  <a:srgbClr val="FFFFFF"/>
                </a:solidFill>
                <a:effectLst/>
                <a:ea typeface="宋体"/>
                <a:cs typeface="Times New Roman"/>
              </a:rPr>
              <a:t>输出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74" name="文本框 36"/>
          <p:cNvSpPr txBox="1"/>
          <p:nvPr/>
        </p:nvSpPr>
        <p:spPr>
          <a:xfrm>
            <a:off x="2578114" y="5595936"/>
            <a:ext cx="866775" cy="276225"/>
          </a:xfrm>
          <a:prstGeom prst="rect">
            <a:avLst/>
          </a:prstGeom>
          <a:solidFill>
            <a:srgbClr val="FFC00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背景音输出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4740289" y="2443161"/>
            <a:ext cx="1619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8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0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</a:t>
            </a:r>
          </a:p>
          <a:p>
            <a:pPr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	Main  module</a:t>
            </a:r>
          </a:p>
          <a:p>
            <a:pPr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</a:t>
            </a:r>
          </a:p>
          <a:p>
            <a:pPr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	Music &amp; sound</a:t>
            </a:r>
          </a:p>
        </p:txBody>
      </p:sp>
      <p:sp>
        <p:nvSpPr>
          <p:cNvPr id="4" name="矩形 3"/>
          <p:cNvSpPr/>
          <p:nvPr/>
        </p:nvSpPr>
        <p:spPr>
          <a:xfrm>
            <a:off x="1714480" y="357166"/>
            <a:ext cx="6192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My work</a:t>
            </a:r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~~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周堡俊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图片 5" descr="20130703_1517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98197" y="2441280"/>
            <a:ext cx="5281923" cy="297108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7356" y="357166"/>
            <a:ext cx="550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My work~~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徐臻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36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	VGA</a:t>
            </a:r>
            <a:r>
              <a:rPr lang="zh-CN" altLang="en-US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en-US" altLang="zh-CN" sz="36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36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	Top module</a:t>
            </a:r>
            <a:endParaRPr lang="zh-CN" altLang="en-US" sz="36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9" name="图片 8" descr="20130703_151733.jpg"/>
          <p:cNvPicPr>
            <a:picLocks noChangeAspect="1"/>
          </p:cNvPicPr>
          <p:nvPr/>
        </p:nvPicPr>
        <p:blipFill>
          <a:blip r:embed="rId2" cstate="print"/>
          <a:srcRect l="7500"/>
          <a:stretch>
            <a:fillRect/>
          </a:stretch>
        </p:blipFill>
        <p:spPr>
          <a:xfrm rot="5400000">
            <a:off x="-250062" y="2250270"/>
            <a:ext cx="5286388" cy="321469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	</a:t>
            </a:r>
          </a:p>
          <a:p>
            <a:pPr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	Random</a:t>
            </a:r>
          </a:p>
          <a:p>
            <a:pPr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	</a:t>
            </a:r>
          </a:p>
          <a:p>
            <a:pPr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	Button</a:t>
            </a:r>
            <a:endParaRPr lang="zh-CN" altLang="en-US" sz="36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480" y="357166"/>
            <a:ext cx="6192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My work~~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明正莹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图片 4" descr="20130703_1517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49512" y="2465076"/>
            <a:ext cx="5064128" cy="284857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Team  work</a:t>
            </a:r>
            <a:endParaRPr lang="zh-CN" altLang="en-US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altLang="zh-CN" sz="36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</a:t>
            </a:r>
          </a:p>
          <a:p>
            <a:pPr lvl="1">
              <a:buNone/>
            </a:pPr>
            <a:endParaRPr lang="en-US" altLang="zh-CN" sz="36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</a:t>
            </a:r>
          </a:p>
          <a:p>
            <a:pPr lvl="1"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</a:t>
            </a:r>
            <a:r>
              <a:rPr lang="en-US" altLang="zh-CN" sz="3600" dirty="0" err="1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Verilog</a:t>
            </a: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HDL -- VHDL</a:t>
            </a:r>
          </a:p>
          <a:p>
            <a:pPr lvl="1"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</a:t>
            </a:r>
            <a:r>
              <a:rPr lang="en-US" altLang="zh-CN" sz="3600" dirty="0" err="1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Demical</a:t>
            </a: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-- Binary -- Vector</a:t>
            </a:r>
          </a:p>
          <a:p>
            <a:pPr lvl="1"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				</a:t>
            </a:r>
            <a:r>
              <a:rPr lang="zh-CN" altLang="en-US" sz="36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。。。。</a:t>
            </a:r>
            <a:endParaRPr lang="en-US" altLang="zh-CN" sz="36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1">
              <a:buNone/>
            </a:pPr>
            <a:endParaRPr lang="en-US" altLang="zh-CN" sz="36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图片 5" descr="20130703_152037.jpg"/>
          <p:cNvPicPr>
            <a:picLocks noChangeAspect="1"/>
          </p:cNvPicPr>
          <p:nvPr/>
        </p:nvPicPr>
        <p:blipFill>
          <a:blip r:embed="rId2" cstate="print"/>
          <a:srcRect l="4167" r="8333"/>
          <a:stretch>
            <a:fillRect/>
          </a:stretch>
        </p:blipFill>
        <p:spPr>
          <a:xfrm rot="-600000">
            <a:off x="1049463" y="1826854"/>
            <a:ext cx="3986780" cy="256291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Process </a:t>
            </a:r>
            <a:r>
              <a:rPr lang="en-US" altLang="zh-CN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of FPGA’s  </a:t>
            </a:r>
            <a:r>
              <a:rPr lang="en-US" altLang="zh-CN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work</a:t>
            </a: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Coding habit</a:t>
            </a: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	Working hard &amp; working together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428604"/>
            <a:ext cx="4599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What we learn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104</Words>
  <Application>Microsoft Office PowerPoint</Application>
  <PresentationFormat>全屏显示(4:3)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Team  work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zhou</cp:lastModifiedBy>
  <cp:revision>47</cp:revision>
  <dcterms:created xsi:type="dcterms:W3CDTF">2013-07-03T04:38:27Z</dcterms:created>
  <dcterms:modified xsi:type="dcterms:W3CDTF">2013-07-03T08:53:17Z</dcterms:modified>
</cp:coreProperties>
</file>