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1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EDE3-931F-4572-A2CF-C46503FB6444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FEFB-EE34-41FE-B744-247AB2FB1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780680"/>
            <a:ext cx="936438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92" y="498764"/>
            <a:ext cx="6111015" cy="5678199"/>
          </a:xfrm>
        </p:spPr>
      </p:pic>
    </p:spTree>
    <p:extLst>
      <p:ext uri="{BB962C8B-B14F-4D97-AF65-F5344CB8AC3E}">
        <p14:creationId xmlns:p14="http://schemas.microsoft.com/office/powerpoint/2010/main" val="25595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204337"/>
            <a:ext cx="10058400" cy="63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1</cp:revision>
  <dcterms:created xsi:type="dcterms:W3CDTF">2025-07-22T07:15:27Z</dcterms:created>
  <dcterms:modified xsi:type="dcterms:W3CDTF">2025-07-22T07:16:24Z</dcterms:modified>
</cp:coreProperties>
</file>