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abuzz159" initials="M" lastIdx="3" clrIdx="0">
    <p:extLst>
      <p:ext uri="{19B8F6BF-5375-455C-9EA6-DF929625EA0E}">
        <p15:presenceInfo xmlns:p15="http://schemas.microsoft.com/office/powerpoint/2012/main" userId="Metabuzz15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128F-17DB-4259-8828-8869A22D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AD5B5-1E22-45BF-90C1-87D8404B8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EB22C-A3A1-4F1A-B0E4-D50B4090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E6085-9080-4748-ABF8-38154323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270B3-F14A-4B24-89D2-1AF6C5C9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41F4-45A9-43DB-A496-6BA39F39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A34CA-7D4C-4176-8B67-22DAE283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FFCD8-2222-4CB6-AD80-344A81A8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CDC58-5B74-44C8-BA93-7022BC97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22429-549D-47C9-A65B-56F30AB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3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CBF8F-0FB9-4576-B333-FBD77A6BB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034A6-D26B-4007-8C57-F64C1CFA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F2944-BBAB-4DB4-AC3A-F77A135A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3299C-1726-40B9-9AA4-D507D6B2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F5AEC-2383-4975-94A7-2874D96C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608F-B3FD-433A-9882-FC4CB676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614FE-B690-47C4-AE64-31867EEB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97CA4-33AE-40AE-B64F-F0C92E67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7C410-4E7A-470B-B4BC-47EE7EE0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13B50-C40E-442C-AB0C-96926FC3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06079-ED6D-4CF9-A579-EDEC7956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3F6B6-BA31-4BE9-B126-837B1939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B5BAD-6FAE-4947-AF13-D1D7C260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778F0-B81E-4301-82A8-C152CE68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23BD9-547D-45F3-ADF3-22DC3C5A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4895F-DBC2-4B94-A775-7D53696D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3A5CF-BA8B-417D-ADBA-27674E40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9E889-B27B-4395-997A-099800F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60FF6-B799-40B6-88DB-CEF7BC37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7E12E-88A3-4056-BB82-6638C073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2541-F132-40BB-AE4F-FC17D837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6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5BAC9-9E69-4523-97F8-D26E2B4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38DE1-1345-4DA2-B90B-7CB0B000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A5CA4-6D3E-4264-BD4A-B79F174A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E6EDB-0887-4A95-9E7B-D6A2ADFBC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08F23-853C-42E7-ADE4-8036F0C76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F66C9-D09F-454A-A12A-C4240A93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95A2E-E3FB-400E-B27A-A8746ECA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F0AFA-2A03-4C71-8560-C9F25D2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356DE-1163-4BF9-9581-86713284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2FD8D-3773-4E3F-9C10-FAA45EAD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78659-EEFE-40B1-8494-1B888378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A9A67-36DE-4AB2-A9E2-F6A5320E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021ED6-40C0-4520-B1A6-8F3EFB64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2EA7BC-479F-4D89-9338-C0DEB516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1CFCA-7196-440D-B153-C24A6E7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0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4695-005E-4E51-83C9-D1B02044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70ECC-53AF-4A55-972A-97AAD31F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C6347-48DB-4222-935D-98FF8E49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BA728-D3C4-46F0-BB3F-1AE9C6DD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0F8A6-AC78-4D9E-AE90-565B0E7B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F0370-AE89-4C7F-9252-E34DD79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36C1-FA92-42BF-B7D4-04A14420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2A1F4-7026-4173-B90F-CCFD172E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39B99-2B99-4689-A30B-5E09C0E9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3A28E-2876-4AB7-9154-25BAFC4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1A094-4301-40A6-BB21-EB06DB8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326C0-3451-409C-A1EB-146D0F62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4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D45B9-CAE8-471E-97E7-CC0F121A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7F64-4CBA-43C9-B567-F1084C8E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36ED6-BD56-4FB5-A24E-3B226924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DBA1-4D80-4DEC-A6CE-2454B418E67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52218-8E4F-4EEC-A45C-D84E0E80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F929D-3DBE-4696-B29C-4FA52307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12F1-6A6E-449C-88B8-E92C56D4E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8D0D28-EBE9-4A7D-B513-A2A9D6B40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545" y="1113974"/>
            <a:ext cx="9364910" cy="2387600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META Vivaldi Gallery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494F198-751D-4B81-B265-8E7E13E0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Four Seasons ~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4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8D0D28-EBE9-4A7D-B513-A2A9D6B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META Vivaldi Gallery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배경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494F198-751D-4B81-B265-8E7E13E0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요소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 요소 강조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VR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강점인 시각적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입체적 경험에 초점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전시회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미술관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화가들의 작품 관람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lvl="2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정적인 느낌만 주므로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VR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다 살리지 못함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아트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최신 트렌드화 된 몰입형 전시 방법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청각적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(+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)</a:t>
            </a:r>
          </a:p>
          <a:p>
            <a:pPr lvl="2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동적요소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움직이는 그림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흘러나오는 소리 등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관람하는 사람에게 매순간 새로운 경험 선사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2" indent="0">
              <a:buNone/>
            </a:pP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VR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 부각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9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8D0D28-EBE9-4A7D-B513-A2A9D6B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META Vivaldi Gallery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B72C-9821-4E74-8EAC-1F3BAA7FE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META Vivaldi Gallery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명화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360º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체험에 초점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인물화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사물화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풍경화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평면적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입체적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한가지 풍경보다는 다양한 풍경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lvl="1" indent="0">
              <a:buNone/>
            </a:pPr>
            <a:r>
              <a:rPr lang="ko-KR" altLang="en-US" sz="20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→ </a:t>
            </a:r>
            <a:r>
              <a:rPr lang="ko-KR" altLang="en-US" sz="16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사계절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『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사계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』</a:t>
            </a:r>
            <a:r>
              <a:rPr lang="ko-KR" altLang="en-US" sz="20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작곡한 비발디에서 착안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부제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Four Seasons</a:t>
            </a:r>
          </a:p>
          <a:p>
            <a:pPr lvl="1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9491A29-BF64-4C43-9127-6CA64DC32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0398"/>
            <a:ext cx="5181600" cy="291464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A45803-F06F-4E0B-81D3-3F379AFC444E}"/>
              </a:ext>
            </a:extLst>
          </p:cNvPr>
          <p:cNvSpPr txBox="1"/>
          <p:nvPr/>
        </p:nvSpPr>
        <p:spPr>
          <a:xfrm>
            <a:off x="8763000" y="4945047"/>
            <a:ext cx="2592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</a:rPr>
              <a:t>Art Gallery Vol.9 – Unity Asset Store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8D0D28-EBE9-4A7D-B513-A2A9D6B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META Vivaldi Gallery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B72C-9821-4E74-8EAC-1F3BAA7FE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공간 구성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Y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자형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구성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좌측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아트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우측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명화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후방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플로우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입장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원하는 테마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겨울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16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방이 선택된 테마에 맞게 변경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600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→ 원하는 방에 입장하여 체험 및 관람 진행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26CF5A-AE0F-44C9-968A-4BD5155F62C0}"/>
              </a:ext>
            </a:extLst>
          </p:cNvPr>
          <p:cNvSpPr/>
          <p:nvPr/>
        </p:nvSpPr>
        <p:spPr>
          <a:xfrm>
            <a:off x="6673800" y="1690688"/>
            <a:ext cx="4680000" cy="46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C3C69E1-B64E-40DE-8152-04FF7815BC03}"/>
              </a:ext>
            </a:extLst>
          </p:cNvPr>
          <p:cNvSpPr/>
          <p:nvPr/>
        </p:nvSpPr>
        <p:spPr>
          <a:xfrm>
            <a:off x="6859218" y="1825625"/>
            <a:ext cx="1440000" cy="14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</a:t>
            </a: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2CF328F-85BA-4071-B8EE-0228BBE2FE25}"/>
              </a:ext>
            </a:extLst>
          </p:cNvPr>
          <p:cNvSpPr/>
          <p:nvPr/>
        </p:nvSpPr>
        <p:spPr>
          <a:xfrm>
            <a:off x="9726467" y="1825625"/>
            <a:ext cx="1440000" cy="14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89DBB96-9656-4E25-AAF6-A4A39257A1F5}"/>
              </a:ext>
            </a:extLst>
          </p:cNvPr>
          <p:cNvSpPr/>
          <p:nvPr/>
        </p:nvSpPr>
        <p:spPr>
          <a:xfrm>
            <a:off x="8286467" y="4822644"/>
            <a:ext cx="1440000" cy="14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</a:t>
            </a:r>
            <a:r>
              <a:rPr lang="en-US" altLang="ko-KR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</a:t>
            </a:r>
          </a:p>
        </p:txBody>
      </p:sp>
      <p:pic>
        <p:nvPicPr>
          <p:cNvPr id="46" name="Picture 2" descr="사람 - 무료 사회적인개 아이콘">
            <a:extLst>
              <a:ext uri="{FF2B5EF4-FFF2-40B4-BE49-F238E27FC236}">
                <a16:creationId xmlns:a16="http://schemas.microsoft.com/office/drawing/2014/main" id="{48EDE2FC-5D8E-4941-E1E5-0462F5AE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00" y="355800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5A3CBB65-E508-4BB8-9FAB-B39F62B9693B}"/>
              </a:ext>
            </a:extLst>
          </p:cNvPr>
          <p:cNvSpPr/>
          <p:nvPr/>
        </p:nvSpPr>
        <p:spPr>
          <a:xfrm rot="8100000">
            <a:off x="8404939" y="3305580"/>
            <a:ext cx="180975" cy="365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D908ADF-414D-41EB-9B32-4595896D83D7}"/>
              </a:ext>
            </a:extLst>
          </p:cNvPr>
          <p:cNvSpPr/>
          <p:nvPr/>
        </p:nvSpPr>
        <p:spPr>
          <a:xfrm rot="13500000">
            <a:off x="9442820" y="3305580"/>
            <a:ext cx="180975" cy="365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08F28A22-2DA3-4614-9D25-31A7B00C4A39}"/>
              </a:ext>
            </a:extLst>
          </p:cNvPr>
          <p:cNvSpPr/>
          <p:nvPr/>
        </p:nvSpPr>
        <p:spPr>
          <a:xfrm>
            <a:off x="8923312" y="4371597"/>
            <a:ext cx="180975" cy="365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4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8D0D28-EBE9-4A7D-B513-A2A9D6B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META Vivaldi Gallery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F98E-10D1-4F04-8C3F-22232996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세부 콘텐츠</a:t>
            </a:r>
            <a:endParaRPr lang="en-US" altLang="ko-KR" sz="2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아트</a:t>
            </a:r>
            <a:endParaRPr lang="en-US" altLang="ko-KR" sz="1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돔 형태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Skybox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구성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360º 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영상 재생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명화</a:t>
            </a:r>
            <a:endParaRPr lang="en-US" altLang="ko-KR" sz="1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컨트롤러로 명화 포인트 시 </a:t>
            </a:r>
            <a:r>
              <a:rPr lang="ko-KR" altLang="en-US" sz="15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툴팁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작가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설명 등</a:t>
            </a:r>
            <a:r>
              <a:rPr lang="en-US" altLang="ko-KR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 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 가능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꽃 키우기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화분에 물뿌리개로 물을 꽃이 주면 자라남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곤충 채집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날아다니는 나비를 잠자리채로 채집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낙엽 쓸기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바닥에 흩뿌려진 낙엽을 빗자루로 쓸어서 청소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눈사람 맞추기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소환되는 눈사람을 눈덩이로 맞춰서 부수기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D6E72F-5C5C-4C36-852D-C71E704F9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테마 변경 및 선택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미디어 아트</a:t>
            </a:r>
            <a:endParaRPr lang="en-US" altLang="ko-KR" sz="1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꽃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바다와 들판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단풍과 숲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겨울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눈 쌓인 강가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명화</a:t>
            </a:r>
            <a:endParaRPr lang="en-US" altLang="ko-KR" sz="1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모네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이중섭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쇠라 등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모네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고흐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샤갈 등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밀레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아르침볼도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김종도 등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겨울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터너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브뢰헬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히로시게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作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미니게임 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체험 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 가능</a:t>
            </a:r>
            <a:r>
              <a:rPr lang="en-US" altLang="ko-KR" sz="1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꽃 키우기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곤충 채집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낙엽 쓸기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겨울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눈사람 맞추기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95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343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 SD Gothic Neo</vt:lpstr>
      <vt:lpstr>G마켓 산스 TTF Bold</vt:lpstr>
      <vt:lpstr>G마켓 산스 TTF Medium</vt:lpstr>
      <vt:lpstr>맑은 고딕</vt:lpstr>
      <vt:lpstr>Arial</vt:lpstr>
      <vt:lpstr>Office 테마</vt:lpstr>
      <vt:lpstr>META Vivaldi Gallery</vt:lpstr>
      <vt:lpstr>META Vivaldi Gallery 배경</vt:lpstr>
      <vt:lpstr>META Vivaldi Gallery 개요</vt:lpstr>
      <vt:lpstr>META Vivaldi Gallery 구성</vt:lpstr>
      <vt:lpstr>META Vivaldi Gallery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Metabuzz159</dc:creator>
  <cp:lastModifiedBy>Metabuzz159</cp:lastModifiedBy>
  <cp:revision>25</cp:revision>
  <dcterms:created xsi:type="dcterms:W3CDTF">2024-01-29T02:23:05Z</dcterms:created>
  <dcterms:modified xsi:type="dcterms:W3CDTF">2024-01-30T14:38:50Z</dcterms:modified>
</cp:coreProperties>
</file>