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</p:sldMasterIdLst>
  <p:notesMasterIdLst>
    <p:notesMasterId r:id="rId9"/>
  </p:notesMasterIdLst>
  <p:sldIdLst>
    <p:sldId id="2458" r:id="rId2"/>
    <p:sldId id="2461" r:id="rId3"/>
    <p:sldId id="2460" r:id="rId4"/>
    <p:sldId id="7467" r:id="rId5"/>
    <p:sldId id="7470" r:id="rId6"/>
    <p:sldId id="7479" r:id="rId7"/>
    <p:sldId id="7480" r:id="rId8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5CDE5"/>
    <a:srgbClr val="3197E0"/>
    <a:srgbClr val="72B1D7"/>
    <a:srgbClr val="37A8FA"/>
    <a:srgbClr val="3484C9"/>
    <a:srgbClr val="D0CECE"/>
    <a:srgbClr val="ADB9CA"/>
    <a:srgbClr val="72B0D7"/>
    <a:srgbClr val="1F8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5320" autoAdjust="0"/>
  </p:normalViewPr>
  <p:slideViewPr>
    <p:cSldViewPr snapToGrid="0">
      <p:cViewPr varScale="1">
        <p:scale>
          <a:sx n="111" d="100"/>
          <a:sy n="111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63348F49-1105-445B-9138-09088FE0438E}" type="datetimeFigureOut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05BF9376-8F0F-42C4-B583-139E72EBA36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67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9376-8F0F-42C4-B583-139E72EBA363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8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9376-8F0F-42C4-B583-139E72EBA36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91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9376-8F0F-42C4-B583-139E72EBA36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0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5DBF282-080B-4593-96A7-B624BA70C2DD}"/>
              </a:ext>
            </a:extLst>
          </p:cNvPr>
          <p:cNvCxnSpPr/>
          <p:nvPr userDrawn="1"/>
        </p:nvCxnSpPr>
        <p:spPr>
          <a:xfrm>
            <a:off x="0" y="876300"/>
            <a:ext cx="748823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79" y="307236"/>
            <a:ext cx="8229600" cy="66675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ECB37486-3EE9-49E1-AEA7-3C7AFA0C0F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C251E-63B1-4530-B78B-3D945BF6FE8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2020-10-12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C2DE915-F15F-4242-859B-AB257E0F9F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0D25512-4B4D-46DE-9263-2DE474EB74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DDE9-0CFB-4BD5-B226-4C03BF71AA7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E9138123-F69F-4182-9EDD-D7597B4A4E2B}"/>
              </a:ext>
            </a:extLst>
          </p:cNvPr>
          <p:cNvSpPr txBox="1">
            <a:spLocks/>
          </p:cNvSpPr>
          <p:nvPr userDrawn="1"/>
        </p:nvSpPr>
        <p:spPr>
          <a:xfrm>
            <a:off x="7121646" y="6576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E8D7A2-5F12-4ECE-A6E7-F2044027D3EA}" type="slidenum">
              <a:rPr lang="ko-KR" altLang="en-US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8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C8FC8D-D3E5-49E3-8C78-F3BB7B1F090A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174A26-1BBE-4907-9C21-3C590610C4F8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indent="0" algn="ctr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984794-3274-45DE-861C-478F513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BB09C-8D2B-4D3A-9B5E-BC596ABCD6A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2020-10-12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D3218-943F-4D55-97C7-5672F7FA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69727-FEB7-42A1-A668-02927F3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7EA35-EEC4-462B-801E-7BBF4C2057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8A088-DD7C-4B53-B677-B93E93F6589E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A03517-8A09-4522-8E75-7A9C81702BAB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A49FF-30E2-4001-837D-9ACD961D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2F1-6B42-42CE-A3BF-07F9A0016A2E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2020-10-12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935C08-E9C7-411C-8B8E-F47C367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61090-1132-41E8-AFAF-4F3EB4E3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BDA9-AFE6-48D9-8148-F9365994F9D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74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A545AA-1117-45EA-8FD6-0E245C82C5E9}"/>
              </a:ext>
            </a:extLst>
          </p:cNvPr>
          <p:cNvSpPr/>
          <p:nvPr userDrawn="1"/>
        </p:nvSpPr>
        <p:spPr>
          <a:xfrm>
            <a:off x="3319409" y="2340045"/>
            <a:ext cx="1903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i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b="1" i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EE12C0-66C6-4269-AA12-73F24C2F4982}"/>
              </a:ext>
            </a:extLst>
          </p:cNvPr>
          <p:cNvGraphicFramePr>
            <a:graphicFrameLocks noGrp="1"/>
          </p:cNvGraphicFramePr>
          <p:nvPr/>
        </p:nvGraphicFramePr>
        <p:xfrm>
          <a:off x="3838575" y="3192463"/>
          <a:ext cx="5057774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2800" b="1" i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2800" b="1" i="1" kern="1200" spc="-6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2800" b="1" i="1" kern="1200" spc="-6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2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2000" b="1" kern="1200" spc="-6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69" marR="91469" marT="45673" marB="456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48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9932" r="935" b="88412"/>
          <a:stretch>
            <a:fillRect/>
          </a:stretch>
        </p:blipFill>
        <p:spPr bwMode="auto">
          <a:xfrm>
            <a:off x="0" y="0"/>
            <a:ext cx="91440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4C1C1-3E48-40F9-9BB1-C42CB06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011B-2EE6-4B43-907C-36607591AD2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2020-10-12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007D33-AA72-4DF3-B811-373D4C6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B737FA-6F78-4EB6-83C8-E27DC81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26598-C491-440F-975A-8306B5377C5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681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8" r:id="rId2"/>
    <p:sldLayoutId id="2147483679" r:id="rId3"/>
    <p:sldLayoutId id="2147483680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프로그램 내용 </a:t>
            </a:r>
            <a:r>
              <a:rPr lang="en-US" altLang="ko-KR" dirty="0"/>
              <a:t>(</a:t>
            </a:r>
            <a:r>
              <a:rPr lang="ko-KR" altLang="en-US" dirty="0"/>
              <a:t>취업특강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9" name="평행 사변형 13">
            <a:extLst>
              <a:ext uri="{FF2B5EF4-FFF2-40B4-BE49-F238E27FC236}">
                <a16:creationId xmlns:a16="http://schemas.microsoft.com/office/drawing/2014/main" id="{28A3168C-EE62-4BB7-BA39-00096D91198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 및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모의 면접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트레이닝 교육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(8H)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13">
            <a:extLst>
              <a:ext uri="{FF2B5EF4-FFF2-40B4-BE49-F238E27FC236}">
                <a16:creationId xmlns:a16="http://schemas.microsoft.com/office/drawing/2014/main" id="{535B54E4-DE79-4D85-8934-9C087635A4DD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자기소개서 작성 전략 및 기업분석 방법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면접의 이해 및 면접 준비 전략</a:t>
            </a:r>
            <a:b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준비된 자기소개서 기반 면접 실전 트레이닝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6B5B2BD-6DCA-43F7-BAD0-FC688B7A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2426"/>
              </p:ext>
            </p:extLst>
          </p:nvPr>
        </p:nvGraphicFramePr>
        <p:xfrm>
          <a:off x="255181" y="2234189"/>
          <a:ext cx="8506515" cy="4313379"/>
        </p:xfrm>
        <a:graphic>
          <a:graphicData uri="http://schemas.openxmlformats.org/drawingml/2006/table">
            <a:tbl>
              <a:tblPr firstRow="1" bandRow="1"/>
              <a:tblGrid>
                <a:gridCol w="91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870">
                  <a:extLst>
                    <a:ext uri="{9D8B030D-6E8A-4147-A177-3AD203B41FA5}">
                      <a16:colId xmlns:a16="http://schemas.microsoft.com/office/drawing/2014/main" val="3236342586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226">
                  <a:extLst>
                    <a:ext uri="{9D8B030D-6E8A-4147-A177-3AD203B41FA5}">
                      <a16:colId xmlns:a16="http://schemas.microsoft.com/office/drawing/2014/main" val="4158380450"/>
                    </a:ext>
                  </a:extLst>
                </a:gridCol>
              </a:tblGrid>
              <a:tr h="3795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0" i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0" i="0" dirty="0">
                          <a:ln>
                            <a:solidFill>
                              <a:schemeClr val="bg1"/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결과물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ko-KR" altLang="en-US" sz="12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i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교수 방법</a:t>
                      </a:r>
                    </a:p>
                  </a:txBody>
                  <a:tcPr marL="91441" marR="91441" marT="45719" marB="4571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48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타겟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기업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분석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기업 분석 방법 제시 후 실습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1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타겟기업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분석 조사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개별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 분석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1.0H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196269"/>
                  </a:ext>
                </a:extLst>
              </a:tr>
              <a:tr h="6794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기업 분석 피드백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메일 보내준 순서대로 피드백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선착순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기업 분석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1.0 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351290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자기소개서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 피드백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자기소개서는 전날까지 모두 제출하라고 안내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수업 시작 전 강사에게 전달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- [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제출자부터 소회의실에서 개별 피드백</a:t>
                      </a:r>
                      <a:b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제출 안 한 학생들은 이 시간에 작성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제출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첨삭 완료 학생들은 면접 준비</a:t>
                      </a:r>
                      <a:endParaRPr lang="en-US" altLang="ko-KR" sz="1200" b="1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자기소개서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3.0H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3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실전면접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훈련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모의면접 준비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직무관련 면접 문항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3~4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개 답변 준비 </a:t>
                      </a:r>
                      <a:endParaRPr lang="en-US" altLang="ko-KR" sz="1200" b="1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1.0H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개별 활동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모의면접 실시</a:t>
                      </a:r>
                      <a:b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] 1:1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모의 면접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전체 공개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[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교수자 </a:t>
                      </a:r>
                      <a:r>
                        <a:rPr lang="ko-KR" altLang="en-US" sz="1200" b="1" kern="1200" spc="-100" dirty="0" err="1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코칭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피드백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시각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청각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200" b="1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1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ea"/>
                          <a:ea typeface="+mn-ea"/>
                          <a:cs typeface="+mn-cs"/>
                        </a:rPr>
                        <a:t>2.0H</a:t>
                      </a: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10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262626"/>
                          </a:solidFill>
                          <a:latin typeface="+mn-lt"/>
                          <a:ea typeface="+mn-ea"/>
                          <a:cs typeface="+mn-cs"/>
                        </a:rPr>
                        <a:t>피드백</a:t>
                      </a:r>
                      <a:endParaRPr lang="en-US" altLang="ko-KR" sz="1200" b="0" kern="1200" spc="-10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262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35999" marB="35999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1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 체크리스트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859111-953F-44A9-819C-AFAB82F5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68017"/>
              </p:ext>
            </p:extLst>
          </p:nvPr>
        </p:nvGraphicFramePr>
        <p:xfrm>
          <a:off x="189078" y="2191859"/>
          <a:ext cx="8572618" cy="4358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49">
                  <a:extLst>
                    <a:ext uri="{9D8B030D-6E8A-4147-A177-3AD203B41FA5}">
                      <a16:colId xmlns:a16="http://schemas.microsoft.com/office/drawing/2014/main" val="615285286"/>
                    </a:ext>
                  </a:extLst>
                </a:gridCol>
                <a:gridCol w="499903">
                  <a:extLst>
                    <a:ext uri="{9D8B030D-6E8A-4147-A177-3AD203B41FA5}">
                      <a16:colId xmlns:a16="http://schemas.microsoft.com/office/drawing/2014/main" val="2327709323"/>
                    </a:ext>
                  </a:extLst>
                </a:gridCol>
                <a:gridCol w="2143155">
                  <a:extLst>
                    <a:ext uri="{9D8B030D-6E8A-4147-A177-3AD203B41FA5}">
                      <a16:colId xmlns:a16="http://schemas.microsoft.com/office/drawing/2014/main" val="541711969"/>
                    </a:ext>
                  </a:extLst>
                </a:gridCol>
                <a:gridCol w="1514562">
                  <a:extLst>
                    <a:ext uri="{9D8B030D-6E8A-4147-A177-3AD203B41FA5}">
                      <a16:colId xmlns:a16="http://schemas.microsoft.com/office/drawing/2014/main" val="3417709280"/>
                    </a:ext>
                  </a:extLst>
                </a:gridCol>
                <a:gridCol w="2771749">
                  <a:extLst>
                    <a:ext uri="{9D8B030D-6E8A-4147-A177-3AD203B41FA5}">
                      <a16:colId xmlns:a16="http://schemas.microsoft.com/office/drawing/2014/main" val="97068866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회사명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동종업계 경쟁사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41634"/>
                  </a:ext>
                </a:extLst>
              </a:tr>
              <a:tr h="46188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사업 내용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주요제품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브랜드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전략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주요이슈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 주요이슈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 조사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13867"/>
                  </a:ext>
                </a:extLst>
              </a:tr>
              <a:tr h="757174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39731"/>
                  </a:ext>
                </a:extLst>
              </a:tr>
              <a:tr h="6057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시사점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4194"/>
                  </a:ext>
                </a:extLst>
              </a:tr>
              <a:tr h="46188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채용정보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채용시기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응시자격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전형방법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자기소개서 항목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95109"/>
                  </a:ext>
                </a:extLst>
              </a:tr>
              <a:tr h="612020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687"/>
                  </a:ext>
                </a:extLst>
              </a:tr>
              <a:tr h="461880"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채용 직무 분석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훈련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보유기술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82365"/>
                  </a:ext>
                </a:extLst>
              </a:tr>
              <a:tr h="536463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79042"/>
                  </a:ext>
                </a:extLst>
              </a:tr>
            </a:tbl>
          </a:graphicData>
        </a:graphic>
      </p:graphicFrame>
      <p:sp>
        <p:nvSpPr>
          <p:cNvPr id="4" name="평행 사변형 13">
            <a:extLst>
              <a:ext uri="{FF2B5EF4-FFF2-40B4-BE49-F238E27FC236}">
                <a16:creationId xmlns:a16="http://schemas.microsoft.com/office/drawing/2014/main" id="{AC005D46-6C1B-4143-A192-910BA8564AF4}"/>
              </a:ext>
            </a:extLst>
          </p:cNvPr>
          <p:cNvSpPr/>
          <p:nvPr/>
        </p:nvSpPr>
        <p:spPr>
          <a:xfrm flipH="1">
            <a:off x="189078" y="1060105"/>
            <a:ext cx="1578869" cy="905837"/>
          </a:xfrm>
          <a:prstGeom prst="rect">
            <a:avLst/>
          </a:prstGeom>
          <a:solidFill>
            <a:srgbClr val="1F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POINT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평행 사변형 13">
            <a:extLst>
              <a:ext uri="{FF2B5EF4-FFF2-40B4-BE49-F238E27FC236}">
                <a16:creationId xmlns:a16="http://schemas.microsoft.com/office/drawing/2014/main" id="{D23D7290-8AFE-4D63-BEA9-C935ED323881}"/>
              </a:ext>
            </a:extLst>
          </p:cNvPr>
          <p:cNvSpPr/>
          <p:nvPr/>
        </p:nvSpPr>
        <p:spPr>
          <a:xfrm flipH="1">
            <a:off x="1799186" y="1059564"/>
            <a:ext cx="6962509" cy="9069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기업분석 자체가 중요한 것이 아니라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기업분석을 통하여 자기소개서 작성 및 면접 준비 전략에 도움이 되도록 하는 것이 핵심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15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3218-4C8C-4359-A251-FF7B67D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분석 체크리스트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859111-953F-44A9-819C-AFAB82F5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38686"/>
              </p:ext>
            </p:extLst>
          </p:nvPr>
        </p:nvGraphicFramePr>
        <p:xfrm>
          <a:off x="285691" y="1061799"/>
          <a:ext cx="8572618" cy="529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618">
                  <a:extLst>
                    <a:ext uri="{9D8B030D-6E8A-4147-A177-3AD203B41FA5}">
                      <a16:colId xmlns:a16="http://schemas.microsoft.com/office/drawing/2014/main" val="615285286"/>
                    </a:ext>
                  </a:extLst>
                </a:gridCol>
              </a:tblGrid>
              <a:tr h="555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자기소개서 항목 분석에 따른 작성 전략 수립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1237"/>
                  </a:ext>
                </a:extLst>
              </a:tr>
              <a:tr h="17208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7227"/>
                  </a:ext>
                </a:extLst>
              </a:tr>
              <a:tr h="49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면접주요내용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면접기출문제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따른 면접 준비 전략 수립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실전 면접 훈련 시 활용 예정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85552"/>
                  </a:ext>
                </a:extLst>
              </a:tr>
              <a:tr h="2528099"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인성면접 기출 문항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endParaRPr lang="en-US" altLang="ko-KR" sz="1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직무면접 기출 문항</a:t>
                      </a:r>
                      <a:b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endParaRPr lang="en-US" altLang="ko-KR" sz="1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PT/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토론 면접 등 기출 문항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0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9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40">
            <a:extLst>
              <a:ext uri="{FF2B5EF4-FFF2-40B4-BE49-F238E27FC236}">
                <a16:creationId xmlns:a16="http://schemas.microsoft.com/office/drawing/2014/main" id="{2CEDBD53-F8EB-4EA5-976B-335424DBE8C6}"/>
              </a:ext>
            </a:extLst>
          </p:cNvPr>
          <p:cNvSpPr/>
          <p:nvPr/>
        </p:nvSpPr>
        <p:spPr>
          <a:xfrm>
            <a:off x="430000" y="1641419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38" descr="0.png">
            <a:extLst>
              <a:ext uri="{FF2B5EF4-FFF2-40B4-BE49-F238E27FC236}">
                <a16:creationId xmlns:a16="http://schemas.microsoft.com/office/drawing/2014/main" id="{ED8C630D-1EA1-49DA-B592-E5769A2171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53" y="115865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11769-D2E8-4877-B9DA-99E55E6C4BF2}"/>
              </a:ext>
            </a:extLst>
          </p:cNvPr>
          <p:cNvSpPr/>
          <p:nvPr/>
        </p:nvSpPr>
        <p:spPr>
          <a:xfrm>
            <a:off x="539552" y="119675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관점에서 자기소개 하기</a:t>
            </a: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3F18F506-EC3F-47B1-87EB-222111095CC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55781" y="2492896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 dirty="0">
              <a:solidFill>
                <a:prstClr val="black"/>
              </a:solidFill>
              <a:latin typeface="Georgia" pitchFamily="18" charset="0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5">
            <a:extLst>
              <a:ext uri="{FF2B5EF4-FFF2-40B4-BE49-F238E27FC236}">
                <a16:creationId xmlns:a16="http://schemas.microsoft.com/office/drawing/2014/main" id="{0A6351D6-C5CE-488E-AFA2-8979C7477B60}"/>
              </a:ext>
            </a:extLst>
          </p:cNvPr>
          <p:cNvSpPr/>
          <p:nvPr/>
        </p:nvSpPr>
        <p:spPr>
          <a:xfrm>
            <a:off x="4810116" y="1270213"/>
            <a:ext cx="4244513" cy="16545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호감을 줄 수 있거나 </a:t>
            </a:r>
            <a:endParaRPr kumimoji="0" lang="en-US" altLang="ko-KR" sz="3200" b="1" kern="900" dirty="0">
              <a:gradFill>
                <a:gsLst>
                  <a:gs pos="100000">
                    <a:schemeClr val="bg1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 있게 </a:t>
            </a:r>
            <a:endParaRPr kumimoji="0" lang="en-US" altLang="ko-KR" sz="3200" b="1" kern="900" dirty="0">
              <a:gradFill>
                <a:gsLst>
                  <a:gs pos="100000">
                    <a:schemeClr val="bg1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kumimoji="0"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말 할 수 있는 것 선택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6880360-5E2C-4223-AC56-4597A529D122}"/>
              </a:ext>
            </a:extLst>
          </p:cNvPr>
          <p:cNvGrpSpPr/>
          <p:nvPr/>
        </p:nvGrpSpPr>
        <p:grpSpPr>
          <a:xfrm>
            <a:off x="1150779" y="2276872"/>
            <a:ext cx="5680793" cy="4660404"/>
            <a:chOff x="2255781" y="2492896"/>
            <a:chExt cx="4271962" cy="3823219"/>
          </a:xfrm>
        </p:grpSpPr>
        <p:sp>
          <p:nvSpPr>
            <p:cNvPr id="66" name="AutoShape 32">
              <a:extLst>
                <a:ext uri="{FF2B5EF4-FFF2-40B4-BE49-F238E27FC236}">
                  <a16:creationId xmlns:a16="http://schemas.microsoft.com/office/drawing/2014/main" id="{99989AA6-97A1-411F-9723-345B3CDE22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5781" y="2492896"/>
              <a:ext cx="4271962" cy="38232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67" name="Group 25">
              <a:extLst>
                <a:ext uri="{FF2B5EF4-FFF2-40B4-BE49-F238E27FC236}">
                  <a16:creationId xmlns:a16="http://schemas.microsoft.com/office/drawing/2014/main" id="{EC993233-708D-4E5C-B654-69B8EA1D3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943" y="2850086"/>
              <a:ext cx="3878044" cy="3186095"/>
              <a:chOff x="624" y="912"/>
              <a:chExt cx="4752" cy="3120"/>
            </a:xfrm>
          </p:grpSpPr>
          <p:grpSp>
            <p:nvGrpSpPr>
              <p:cNvPr id="76" name="Group 27">
                <a:extLst>
                  <a:ext uri="{FF2B5EF4-FFF2-40B4-BE49-F238E27FC236}">
                    <a16:creationId xmlns:a16="http://schemas.microsoft.com/office/drawing/2014/main" id="{5380E0B2-F912-4FF0-8338-7B61D25088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912"/>
                <a:chExt cx="4549" cy="3120"/>
              </a:xfrm>
            </p:grpSpPr>
            <p:grpSp>
              <p:nvGrpSpPr>
                <p:cNvPr id="78" name="Group 29">
                  <a:extLst>
                    <a:ext uri="{FF2B5EF4-FFF2-40B4-BE49-F238E27FC236}">
                      <a16:creationId xmlns:a16="http://schemas.microsoft.com/office/drawing/2014/main" id="{534D59EE-9160-4AD0-A148-504E5201D2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7" y="912"/>
                  <a:ext cx="4549" cy="3120"/>
                  <a:chOff x="827" y="1056"/>
                  <a:chExt cx="4549" cy="2976"/>
                </a:xfrm>
              </p:grpSpPr>
              <p:sp>
                <p:nvSpPr>
                  <p:cNvPr id="80" name="Freeform 31">
                    <a:extLst>
                      <a:ext uri="{FF2B5EF4-FFF2-40B4-BE49-F238E27FC236}">
                        <a16:creationId xmlns:a16="http://schemas.microsoft.com/office/drawing/2014/main" id="{3D413FD3-65E3-447F-893F-7CC3405BE3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7" y="1656"/>
                    <a:ext cx="4549" cy="2376"/>
                  </a:xfrm>
                  <a:custGeom>
                    <a:avLst/>
                    <a:gdLst/>
                    <a:ahLst/>
                    <a:cxnLst>
                      <a:cxn ang="0">
                        <a:pos x="1482" y="0"/>
                      </a:cxn>
                      <a:cxn ang="0">
                        <a:pos x="1657" y="38"/>
                      </a:cxn>
                      <a:cxn ang="0">
                        <a:pos x="1802" y="89"/>
                      </a:cxn>
                      <a:cxn ang="0">
                        <a:pos x="2049" y="76"/>
                      </a:cxn>
                      <a:cxn ang="0">
                        <a:pos x="2252" y="51"/>
                      </a:cxn>
                      <a:cxn ang="0">
                        <a:pos x="2427" y="76"/>
                      </a:cxn>
                      <a:cxn ang="0">
                        <a:pos x="2644" y="38"/>
                      </a:cxn>
                      <a:cxn ang="0">
                        <a:pos x="2848" y="0"/>
                      </a:cxn>
                      <a:cxn ang="0">
                        <a:pos x="2978" y="114"/>
                      </a:cxn>
                      <a:cxn ang="0">
                        <a:pos x="3109" y="203"/>
                      </a:cxn>
                      <a:cxn ang="0">
                        <a:pos x="3488" y="419"/>
                      </a:cxn>
                      <a:cxn ang="0">
                        <a:pos x="3575" y="597"/>
                      </a:cxn>
                      <a:cxn ang="0">
                        <a:pos x="3706" y="724"/>
                      </a:cxn>
                      <a:cxn ang="0">
                        <a:pos x="3793" y="889"/>
                      </a:cxn>
                      <a:cxn ang="0">
                        <a:pos x="3982" y="1003"/>
                      </a:cxn>
                      <a:cxn ang="0">
                        <a:pos x="4112" y="1092"/>
                      </a:cxn>
                      <a:cxn ang="0">
                        <a:pos x="4243" y="1257"/>
                      </a:cxn>
                      <a:cxn ang="0">
                        <a:pos x="4359" y="1372"/>
                      </a:cxn>
                      <a:cxn ang="0">
                        <a:pos x="4504" y="1486"/>
                      </a:cxn>
                      <a:cxn ang="0">
                        <a:pos x="4519" y="1689"/>
                      </a:cxn>
                      <a:cxn ang="0">
                        <a:pos x="4548" y="1816"/>
                      </a:cxn>
                      <a:cxn ang="0">
                        <a:pos x="4388" y="1867"/>
                      </a:cxn>
                      <a:cxn ang="0">
                        <a:pos x="4330" y="1981"/>
                      </a:cxn>
                      <a:cxn ang="0">
                        <a:pos x="4156" y="2096"/>
                      </a:cxn>
                      <a:cxn ang="0">
                        <a:pos x="3880" y="2248"/>
                      </a:cxn>
                      <a:cxn ang="0">
                        <a:pos x="3531" y="2312"/>
                      </a:cxn>
                      <a:cxn ang="0">
                        <a:pos x="3313" y="2350"/>
                      </a:cxn>
                      <a:cxn ang="0">
                        <a:pos x="3167" y="2350"/>
                      </a:cxn>
                      <a:cxn ang="0">
                        <a:pos x="2978" y="2324"/>
                      </a:cxn>
                      <a:cxn ang="0">
                        <a:pos x="2761" y="2363"/>
                      </a:cxn>
                      <a:cxn ang="0">
                        <a:pos x="2543" y="2363"/>
                      </a:cxn>
                      <a:cxn ang="0">
                        <a:pos x="2354" y="2350"/>
                      </a:cxn>
                      <a:cxn ang="0">
                        <a:pos x="2136" y="2324"/>
                      </a:cxn>
                      <a:cxn ang="0">
                        <a:pos x="1787" y="2286"/>
                      </a:cxn>
                      <a:cxn ang="0">
                        <a:pos x="1599" y="2350"/>
                      </a:cxn>
                      <a:cxn ang="0">
                        <a:pos x="1381" y="2363"/>
                      </a:cxn>
                      <a:cxn ang="0">
                        <a:pos x="944" y="2235"/>
                      </a:cxn>
                      <a:cxn ang="0">
                        <a:pos x="712" y="2273"/>
                      </a:cxn>
                      <a:cxn ang="0">
                        <a:pos x="334" y="2184"/>
                      </a:cxn>
                      <a:cxn ang="0">
                        <a:pos x="58" y="2108"/>
                      </a:cxn>
                      <a:cxn ang="0">
                        <a:pos x="0" y="1918"/>
                      </a:cxn>
                      <a:cxn ang="0">
                        <a:pos x="58" y="1791"/>
                      </a:cxn>
                      <a:cxn ang="0">
                        <a:pos x="189" y="1575"/>
                      </a:cxn>
                      <a:cxn ang="0">
                        <a:pos x="131" y="1359"/>
                      </a:cxn>
                      <a:cxn ang="0">
                        <a:pos x="131" y="1194"/>
                      </a:cxn>
                      <a:cxn ang="0">
                        <a:pos x="320" y="1080"/>
                      </a:cxn>
                      <a:cxn ang="0">
                        <a:pos x="421" y="966"/>
                      </a:cxn>
                      <a:cxn ang="0">
                        <a:pos x="479" y="813"/>
                      </a:cxn>
                      <a:cxn ang="0">
                        <a:pos x="741" y="673"/>
                      </a:cxn>
                      <a:cxn ang="0">
                        <a:pos x="900" y="533"/>
                      </a:cxn>
                      <a:cxn ang="0">
                        <a:pos x="959" y="407"/>
                      </a:cxn>
                      <a:cxn ang="0">
                        <a:pos x="1090" y="254"/>
                      </a:cxn>
                      <a:cxn ang="0">
                        <a:pos x="1265" y="102"/>
                      </a:cxn>
                    </a:cxnLst>
                    <a:rect l="0" t="0" r="r" b="b"/>
                    <a:pathLst>
                      <a:path w="4549" h="2376">
                        <a:moveTo>
                          <a:pt x="1352" y="25"/>
                        </a:moveTo>
                        <a:lnTo>
                          <a:pt x="1381" y="12"/>
                        </a:lnTo>
                        <a:lnTo>
                          <a:pt x="1410" y="0"/>
                        </a:lnTo>
                        <a:lnTo>
                          <a:pt x="1453" y="0"/>
                        </a:lnTo>
                        <a:lnTo>
                          <a:pt x="1482" y="0"/>
                        </a:lnTo>
                        <a:lnTo>
                          <a:pt x="1526" y="0"/>
                        </a:lnTo>
                        <a:lnTo>
                          <a:pt x="1555" y="0"/>
                        </a:lnTo>
                        <a:lnTo>
                          <a:pt x="1584" y="12"/>
                        </a:lnTo>
                        <a:lnTo>
                          <a:pt x="1628" y="25"/>
                        </a:lnTo>
                        <a:lnTo>
                          <a:pt x="1657" y="38"/>
                        </a:lnTo>
                        <a:lnTo>
                          <a:pt x="1686" y="63"/>
                        </a:lnTo>
                        <a:lnTo>
                          <a:pt x="1715" y="76"/>
                        </a:lnTo>
                        <a:lnTo>
                          <a:pt x="1744" y="76"/>
                        </a:lnTo>
                        <a:lnTo>
                          <a:pt x="1773" y="76"/>
                        </a:lnTo>
                        <a:lnTo>
                          <a:pt x="1802" y="89"/>
                        </a:lnTo>
                        <a:lnTo>
                          <a:pt x="1831" y="89"/>
                        </a:lnTo>
                        <a:lnTo>
                          <a:pt x="1904" y="102"/>
                        </a:lnTo>
                        <a:lnTo>
                          <a:pt x="1933" y="102"/>
                        </a:lnTo>
                        <a:lnTo>
                          <a:pt x="1962" y="102"/>
                        </a:lnTo>
                        <a:lnTo>
                          <a:pt x="2049" y="76"/>
                        </a:lnTo>
                        <a:lnTo>
                          <a:pt x="2078" y="63"/>
                        </a:lnTo>
                        <a:lnTo>
                          <a:pt x="2136" y="38"/>
                        </a:lnTo>
                        <a:lnTo>
                          <a:pt x="2165" y="38"/>
                        </a:lnTo>
                        <a:lnTo>
                          <a:pt x="2223" y="38"/>
                        </a:lnTo>
                        <a:lnTo>
                          <a:pt x="2252" y="51"/>
                        </a:lnTo>
                        <a:lnTo>
                          <a:pt x="2281" y="51"/>
                        </a:lnTo>
                        <a:lnTo>
                          <a:pt x="2339" y="63"/>
                        </a:lnTo>
                        <a:lnTo>
                          <a:pt x="2368" y="63"/>
                        </a:lnTo>
                        <a:lnTo>
                          <a:pt x="2397" y="63"/>
                        </a:lnTo>
                        <a:lnTo>
                          <a:pt x="2427" y="76"/>
                        </a:lnTo>
                        <a:lnTo>
                          <a:pt x="2485" y="63"/>
                        </a:lnTo>
                        <a:lnTo>
                          <a:pt x="2514" y="63"/>
                        </a:lnTo>
                        <a:lnTo>
                          <a:pt x="2543" y="63"/>
                        </a:lnTo>
                        <a:lnTo>
                          <a:pt x="2615" y="51"/>
                        </a:lnTo>
                        <a:lnTo>
                          <a:pt x="2644" y="38"/>
                        </a:lnTo>
                        <a:lnTo>
                          <a:pt x="2702" y="25"/>
                        </a:lnTo>
                        <a:lnTo>
                          <a:pt x="2732" y="25"/>
                        </a:lnTo>
                        <a:lnTo>
                          <a:pt x="2761" y="12"/>
                        </a:lnTo>
                        <a:lnTo>
                          <a:pt x="2819" y="0"/>
                        </a:lnTo>
                        <a:lnTo>
                          <a:pt x="2848" y="0"/>
                        </a:lnTo>
                        <a:lnTo>
                          <a:pt x="2877" y="0"/>
                        </a:lnTo>
                        <a:lnTo>
                          <a:pt x="2906" y="12"/>
                        </a:lnTo>
                        <a:lnTo>
                          <a:pt x="2920" y="63"/>
                        </a:lnTo>
                        <a:lnTo>
                          <a:pt x="2920" y="89"/>
                        </a:lnTo>
                        <a:lnTo>
                          <a:pt x="2978" y="114"/>
                        </a:lnTo>
                        <a:lnTo>
                          <a:pt x="3007" y="127"/>
                        </a:lnTo>
                        <a:lnTo>
                          <a:pt x="3066" y="140"/>
                        </a:lnTo>
                        <a:lnTo>
                          <a:pt x="3095" y="152"/>
                        </a:lnTo>
                        <a:lnTo>
                          <a:pt x="3095" y="177"/>
                        </a:lnTo>
                        <a:lnTo>
                          <a:pt x="3109" y="203"/>
                        </a:lnTo>
                        <a:lnTo>
                          <a:pt x="3167" y="228"/>
                        </a:lnTo>
                        <a:lnTo>
                          <a:pt x="3196" y="254"/>
                        </a:lnTo>
                        <a:lnTo>
                          <a:pt x="3225" y="267"/>
                        </a:lnTo>
                        <a:lnTo>
                          <a:pt x="3459" y="407"/>
                        </a:lnTo>
                        <a:lnTo>
                          <a:pt x="3488" y="419"/>
                        </a:lnTo>
                        <a:lnTo>
                          <a:pt x="3488" y="445"/>
                        </a:lnTo>
                        <a:lnTo>
                          <a:pt x="3459" y="470"/>
                        </a:lnTo>
                        <a:lnTo>
                          <a:pt x="3517" y="533"/>
                        </a:lnTo>
                        <a:lnTo>
                          <a:pt x="3546" y="559"/>
                        </a:lnTo>
                        <a:lnTo>
                          <a:pt x="3575" y="597"/>
                        </a:lnTo>
                        <a:lnTo>
                          <a:pt x="3575" y="622"/>
                        </a:lnTo>
                        <a:lnTo>
                          <a:pt x="3589" y="648"/>
                        </a:lnTo>
                        <a:lnTo>
                          <a:pt x="3618" y="673"/>
                        </a:lnTo>
                        <a:lnTo>
                          <a:pt x="3677" y="711"/>
                        </a:lnTo>
                        <a:lnTo>
                          <a:pt x="3706" y="724"/>
                        </a:lnTo>
                        <a:lnTo>
                          <a:pt x="3735" y="724"/>
                        </a:lnTo>
                        <a:lnTo>
                          <a:pt x="3749" y="750"/>
                        </a:lnTo>
                        <a:lnTo>
                          <a:pt x="3749" y="775"/>
                        </a:lnTo>
                        <a:lnTo>
                          <a:pt x="3778" y="864"/>
                        </a:lnTo>
                        <a:lnTo>
                          <a:pt x="3793" y="889"/>
                        </a:lnTo>
                        <a:lnTo>
                          <a:pt x="3822" y="927"/>
                        </a:lnTo>
                        <a:lnTo>
                          <a:pt x="3851" y="940"/>
                        </a:lnTo>
                        <a:lnTo>
                          <a:pt x="3909" y="978"/>
                        </a:lnTo>
                        <a:lnTo>
                          <a:pt x="3953" y="990"/>
                        </a:lnTo>
                        <a:lnTo>
                          <a:pt x="3982" y="1003"/>
                        </a:lnTo>
                        <a:lnTo>
                          <a:pt x="4025" y="1016"/>
                        </a:lnTo>
                        <a:lnTo>
                          <a:pt x="4025" y="1041"/>
                        </a:lnTo>
                        <a:lnTo>
                          <a:pt x="4054" y="1067"/>
                        </a:lnTo>
                        <a:lnTo>
                          <a:pt x="4083" y="1080"/>
                        </a:lnTo>
                        <a:lnTo>
                          <a:pt x="4112" y="1092"/>
                        </a:lnTo>
                        <a:lnTo>
                          <a:pt x="4141" y="1105"/>
                        </a:lnTo>
                        <a:lnTo>
                          <a:pt x="4170" y="1130"/>
                        </a:lnTo>
                        <a:lnTo>
                          <a:pt x="4170" y="1155"/>
                        </a:lnTo>
                        <a:lnTo>
                          <a:pt x="4214" y="1232"/>
                        </a:lnTo>
                        <a:lnTo>
                          <a:pt x="4243" y="1257"/>
                        </a:lnTo>
                        <a:lnTo>
                          <a:pt x="4272" y="1270"/>
                        </a:lnTo>
                        <a:lnTo>
                          <a:pt x="4345" y="1308"/>
                        </a:lnTo>
                        <a:lnTo>
                          <a:pt x="4374" y="1321"/>
                        </a:lnTo>
                        <a:lnTo>
                          <a:pt x="4345" y="1346"/>
                        </a:lnTo>
                        <a:lnTo>
                          <a:pt x="4359" y="1372"/>
                        </a:lnTo>
                        <a:lnTo>
                          <a:pt x="4388" y="1372"/>
                        </a:lnTo>
                        <a:lnTo>
                          <a:pt x="4417" y="1359"/>
                        </a:lnTo>
                        <a:lnTo>
                          <a:pt x="4461" y="1423"/>
                        </a:lnTo>
                        <a:lnTo>
                          <a:pt x="4475" y="1460"/>
                        </a:lnTo>
                        <a:lnTo>
                          <a:pt x="4504" y="1486"/>
                        </a:lnTo>
                        <a:lnTo>
                          <a:pt x="4504" y="1511"/>
                        </a:lnTo>
                        <a:lnTo>
                          <a:pt x="4490" y="1549"/>
                        </a:lnTo>
                        <a:lnTo>
                          <a:pt x="4490" y="1600"/>
                        </a:lnTo>
                        <a:lnTo>
                          <a:pt x="4519" y="1651"/>
                        </a:lnTo>
                        <a:lnTo>
                          <a:pt x="4519" y="1689"/>
                        </a:lnTo>
                        <a:lnTo>
                          <a:pt x="4533" y="1714"/>
                        </a:lnTo>
                        <a:lnTo>
                          <a:pt x="4548" y="1740"/>
                        </a:lnTo>
                        <a:lnTo>
                          <a:pt x="4548" y="1765"/>
                        </a:lnTo>
                        <a:lnTo>
                          <a:pt x="4548" y="1791"/>
                        </a:lnTo>
                        <a:lnTo>
                          <a:pt x="4548" y="1816"/>
                        </a:lnTo>
                        <a:lnTo>
                          <a:pt x="4519" y="1828"/>
                        </a:lnTo>
                        <a:lnTo>
                          <a:pt x="4490" y="1842"/>
                        </a:lnTo>
                        <a:lnTo>
                          <a:pt x="4461" y="1842"/>
                        </a:lnTo>
                        <a:lnTo>
                          <a:pt x="4417" y="1854"/>
                        </a:lnTo>
                        <a:lnTo>
                          <a:pt x="4388" y="1867"/>
                        </a:lnTo>
                        <a:lnTo>
                          <a:pt x="4359" y="1867"/>
                        </a:lnTo>
                        <a:lnTo>
                          <a:pt x="4359" y="1893"/>
                        </a:lnTo>
                        <a:lnTo>
                          <a:pt x="4359" y="1918"/>
                        </a:lnTo>
                        <a:lnTo>
                          <a:pt x="4359" y="1968"/>
                        </a:lnTo>
                        <a:lnTo>
                          <a:pt x="4330" y="1981"/>
                        </a:lnTo>
                        <a:lnTo>
                          <a:pt x="4301" y="1994"/>
                        </a:lnTo>
                        <a:lnTo>
                          <a:pt x="4243" y="2007"/>
                        </a:lnTo>
                        <a:lnTo>
                          <a:pt x="4214" y="1994"/>
                        </a:lnTo>
                        <a:lnTo>
                          <a:pt x="4170" y="2019"/>
                        </a:lnTo>
                        <a:lnTo>
                          <a:pt x="4156" y="2096"/>
                        </a:lnTo>
                        <a:lnTo>
                          <a:pt x="4127" y="2121"/>
                        </a:lnTo>
                        <a:lnTo>
                          <a:pt x="4098" y="2133"/>
                        </a:lnTo>
                        <a:lnTo>
                          <a:pt x="3967" y="2210"/>
                        </a:lnTo>
                        <a:lnTo>
                          <a:pt x="3938" y="2223"/>
                        </a:lnTo>
                        <a:lnTo>
                          <a:pt x="3880" y="2248"/>
                        </a:lnTo>
                        <a:lnTo>
                          <a:pt x="3836" y="2261"/>
                        </a:lnTo>
                        <a:lnTo>
                          <a:pt x="3793" y="2261"/>
                        </a:lnTo>
                        <a:lnTo>
                          <a:pt x="3735" y="2273"/>
                        </a:lnTo>
                        <a:lnTo>
                          <a:pt x="3575" y="2312"/>
                        </a:lnTo>
                        <a:lnTo>
                          <a:pt x="3531" y="2312"/>
                        </a:lnTo>
                        <a:lnTo>
                          <a:pt x="3473" y="2324"/>
                        </a:lnTo>
                        <a:lnTo>
                          <a:pt x="3444" y="2324"/>
                        </a:lnTo>
                        <a:lnTo>
                          <a:pt x="3372" y="2337"/>
                        </a:lnTo>
                        <a:lnTo>
                          <a:pt x="3342" y="2350"/>
                        </a:lnTo>
                        <a:lnTo>
                          <a:pt x="3313" y="2350"/>
                        </a:lnTo>
                        <a:lnTo>
                          <a:pt x="3284" y="2350"/>
                        </a:lnTo>
                        <a:lnTo>
                          <a:pt x="3255" y="2363"/>
                        </a:lnTo>
                        <a:lnTo>
                          <a:pt x="3225" y="2363"/>
                        </a:lnTo>
                        <a:lnTo>
                          <a:pt x="3196" y="2350"/>
                        </a:lnTo>
                        <a:lnTo>
                          <a:pt x="3167" y="2350"/>
                        </a:lnTo>
                        <a:lnTo>
                          <a:pt x="3153" y="2324"/>
                        </a:lnTo>
                        <a:lnTo>
                          <a:pt x="3109" y="2286"/>
                        </a:lnTo>
                        <a:lnTo>
                          <a:pt x="3080" y="2286"/>
                        </a:lnTo>
                        <a:lnTo>
                          <a:pt x="3007" y="2312"/>
                        </a:lnTo>
                        <a:lnTo>
                          <a:pt x="2978" y="2324"/>
                        </a:lnTo>
                        <a:lnTo>
                          <a:pt x="2949" y="2324"/>
                        </a:lnTo>
                        <a:lnTo>
                          <a:pt x="2891" y="2337"/>
                        </a:lnTo>
                        <a:lnTo>
                          <a:pt x="2862" y="2337"/>
                        </a:lnTo>
                        <a:lnTo>
                          <a:pt x="2833" y="2350"/>
                        </a:lnTo>
                        <a:lnTo>
                          <a:pt x="2761" y="2363"/>
                        </a:lnTo>
                        <a:lnTo>
                          <a:pt x="2732" y="2363"/>
                        </a:lnTo>
                        <a:lnTo>
                          <a:pt x="2659" y="2363"/>
                        </a:lnTo>
                        <a:lnTo>
                          <a:pt x="2630" y="2375"/>
                        </a:lnTo>
                        <a:lnTo>
                          <a:pt x="2601" y="2375"/>
                        </a:lnTo>
                        <a:lnTo>
                          <a:pt x="2543" y="2363"/>
                        </a:lnTo>
                        <a:lnTo>
                          <a:pt x="2470" y="2350"/>
                        </a:lnTo>
                        <a:lnTo>
                          <a:pt x="2441" y="2350"/>
                        </a:lnTo>
                        <a:lnTo>
                          <a:pt x="2412" y="2363"/>
                        </a:lnTo>
                        <a:lnTo>
                          <a:pt x="2383" y="2350"/>
                        </a:lnTo>
                        <a:lnTo>
                          <a:pt x="2354" y="2350"/>
                        </a:lnTo>
                        <a:lnTo>
                          <a:pt x="2325" y="2350"/>
                        </a:lnTo>
                        <a:lnTo>
                          <a:pt x="2238" y="2324"/>
                        </a:lnTo>
                        <a:lnTo>
                          <a:pt x="2209" y="2324"/>
                        </a:lnTo>
                        <a:lnTo>
                          <a:pt x="2180" y="2324"/>
                        </a:lnTo>
                        <a:lnTo>
                          <a:pt x="2136" y="2324"/>
                        </a:lnTo>
                        <a:lnTo>
                          <a:pt x="2092" y="2312"/>
                        </a:lnTo>
                        <a:lnTo>
                          <a:pt x="1991" y="2299"/>
                        </a:lnTo>
                        <a:lnTo>
                          <a:pt x="1918" y="2273"/>
                        </a:lnTo>
                        <a:lnTo>
                          <a:pt x="1889" y="2273"/>
                        </a:lnTo>
                        <a:lnTo>
                          <a:pt x="1787" y="2286"/>
                        </a:lnTo>
                        <a:lnTo>
                          <a:pt x="1758" y="2286"/>
                        </a:lnTo>
                        <a:lnTo>
                          <a:pt x="1628" y="2312"/>
                        </a:lnTo>
                        <a:lnTo>
                          <a:pt x="1599" y="2312"/>
                        </a:lnTo>
                        <a:lnTo>
                          <a:pt x="1555" y="2324"/>
                        </a:lnTo>
                        <a:lnTo>
                          <a:pt x="1599" y="2350"/>
                        </a:lnTo>
                        <a:lnTo>
                          <a:pt x="1555" y="2350"/>
                        </a:lnTo>
                        <a:lnTo>
                          <a:pt x="1511" y="2350"/>
                        </a:lnTo>
                        <a:lnTo>
                          <a:pt x="1482" y="2350"/>
                        </a:lnTo>
                        <a:lnTo>
                          <a:pt x="1410" y="2350"/>
                        </a:lnTo>
                        <a:lnTo>
                          <a:pt x="1381" y="2363"/>
                        </a:lnTo>
                        <a:lnTo>
                          <a:pt x="1352" y="2363"/>
                        </a:lnTo>
                        <a:lnTo>
                          <a:pt x="1236" y="2324"/>
                        </a:lnTo>
                        <a:lnTo>
                          <a:pt x="1177" y="2299"/>
                        </a:lnTo>
                        <a:lnTo>
                          <a:pt x="1134" y="2273"/>
                        </a:lnTo>
                        <a:lnTo>
                          <a:pt x="944" y="2235"/>
                        </a:lnTo>
                        <a:lnTo>
                          <a:pt x="900" y="2223"/>
                        </a:lnTo>
                        <a:lnTo>
                          <a:pt x="828" y="2235"/>
                        </a:lnTo>
                        <a:lnTo>
                          <a:pt x="799" y="2248"/>
                        </a:lnTo>
                        <a:lnTo>
                          <a:pt x="741" y="2261"/>
                        </a:lnTo>
                        <a:lnTo>
                          <a:pt x="712" y="2273"/>
                        </a:lnTo>
                        <a:lnTo>
                          <a:pt x="654" y="2273"/>
                        </a:lnTo>
                        <a:lnTo>
                          <a:pt x="508" y="2273"/>
                        </a:lnTo>
                        <a:lnTo>
                          <a:pt x="407" y="2235"/>
                        </a:lnTo>
                        <a:lnTo>
                          <a:pt x="363" y="2210"/>
                        </a:lnTo>
                        <a:lnTo>
                          <a:pt x="334" y="2184"/>
                        </a:lnTo>
                        <a:lnTo>
                          <a:pt x="305" y="2172"/>
                        </a:lnTo>
                        <a:lnTo>
                          <a:pt x="247" y="2159"/>
                        </a:lnTo>
                        <a:lnTo>
                          <a:pt x="102" y="2133"/>
                        </a:lnTo>
                        <a:lnTo>
                          <a:pt x="73" y="2133"/>
                        </a:lnTo>
                        <a:lnTo>
                          <a:pt x="58" y="2108"/>
                        </a:lnTo>
                        <a:lnTo>
                          <a:pt x="15" y="2096"/>
                        </a:lnTo>
                        <a:lnTo>
                          <a:pt x="15" y="2070"/>
                        </a:lnTo>
                        <a:lnTo>
                          <a:pt x="15" y="1981"/>
                        </a:lnTo>
                        <a:lnTo>
                          <a:pt x="15" y="1956"/>
                        </a:lnTo>
                        <a:lnTo>
                          <a:pt x="0" y="1918"/>
                        </a:lnTo>
                        <a:lnTo>
                          <a:pt x="44" y="1905"/>
                        </a:lnTo>
                        <a:lnTo>
                          <a:pt x="73" y="1879"/>
                        </a:lnTo>
                        <a:lnTo>
                          <a:pt x="87" y="1842"/>
                        </a:lnTo>
                        <a:lnTo>
                          <a:pt x="73" y="1816"/>
                        </a:lnTo>
                        <a:lnTo>
                          <a:pt x="58" y="1791"/>
                        </a:lnTo>
                        <a:lnTo>
                          <a:pt x="29" y="1778"/>
                        </a:lnTo>
                        <a:lnTo>
                          <a:pt x="44" y="1727"/>
                        </a:lnTo>
                        <a:lnTo>
                          <a:pt x="73" y="1702"/>
                        </a:lnTo>
                        <a:lnTo>
                          <a:pt x="102" y="1677"/>
                        </a:lnTo>
                        <a:lnTo>
                          <a:pt x="189" y="1575"/>
                        </a:lnTo>
                        <a:lnTo>
                          <a:pt x="203" y="1537"/>
                        </a:lnTo>
                        <a:lnTo>
                          <a:pt x="218" y="1474"/>
                        </a:lnTo>
                        <a:lnTo>
                          <a:pt x="189" y="1423"/>
                        </a:lnTo>
                        <a:lnTo>
                          <a:pt x="145" y="1385"/>
                        </a:lnTo>
                        <a:lnTo>
                          <a:pt x="131" y="1359"/>
                        </a:lnTo>
                        <a:lnTo>
                          <a:pt x="131" y="1334"/>
                        </a:lnTo>
                        <a:lnTo>
                          <a:pt x="116" y="1270"/>
                        </a:lnTo>
                        <a:lnTo>
                          <a:pt x="116" y="1245"/>
                        </a:lnTo>
                        <a:lnTo>
                          <a:pt x="131" y="1220"/>
                        </a:lnTo>
                        <a:lnTo>
                          <a:pt x="131" y="1194"/>
                        </a:lnTo>
                        <a:lnTo>
                          <a:pt x="145" y="1169"/>
                        </a:lnTo>
                        <a:lnTo>
                          <a:pt x="174" y="1155"/>
                        </a:lnTo>
                        <a:lnTo>
                          <a:pt x="232" y="1130"/>
                        </a:lnTo>
                        <a:lnTo>
                          <a:pt x="276" y="1118"/>
                        </a:lnTo>
                        <a:lnTo>
                          <a:pt x="320" y="1080"/>
                        </a:lnTo>
                        <a:lnTo>
                          <a:pt x="334" y="1054"/>
                        </a:lnTo>
                        <a:lnTo>
                          <a:pt x="349" y="1029"/>
                        </a:lnTo>
                        <a:lnTo>
                          <a:pt x="363" y="1003"/>
                        </a:lnTo>
                        <a:lnTo>
                          <a:pt x="392" y="978"/>
                        </a:lnTo>
                        <a:lnTo>
                          <a:pt x="421" y="966"/>
                        </a:lnTo>
                        <a:lnTo>
                          <a:pt x="436" y="940"/>
                        </a:lnTo>
                        <a:lnTo>
                          <a:pt x="436" y="915"/>
                        </a:lnTo>
                        <a:lnTo>
                          <a:pt x="450" y="876"/>
                        </a:lnTo>
                        <a:lnTo>
                          <a:pt x="465" y="851"/>
                        </a:lnTo>
                        <a:lnTo>
                          <a:pt x="479" y="813"/>
                        </a:lnTo>
                        <a:lnTo>
                          <a:pt x="494" y="787"/>
                        </a:lnTo>
                        <a:lnTo>
                          <a:pt x="581" y="724"/>
                        </a:lnTo>
                        <a:lnTo>
                          <a:pt x="654" y="699"/>
                        </a:lnTo>
                        <a:lnTo>
                          <a:pt x="683" y="686"/>
                        </a:lnTo>
                        <a:lnTo>
                          <a:pt x="741" y="673"/>
                        </a:lnTo>
                        <a:lnTo>
                          <a:pt x="799" y="648"/>
                        </a:lnTo>
                        <a:lnTo>
                          <a:pt x="828" y="622"/>
                        </a:lnTo>
                        <a:lnTo>
                          <a:pt x="857" y="610"/>
                        </a:lnTo>
                        <a:lnTo>
                          <a:pt x="886" y="559"/>
                        </a:lnTo>
                        <a:lnTo>
                          <a:pt x="900" y="533"/>
                        </a:lnTo>
                        <a:lnTo>
                          <a:pt x="930" y="508"/>
                        </a:lnTo>
                        <a:lnTo>
                          <a:pt x="944" y="482"/>
                        </a:lnTo>
                        <a:lnTo>
                          <a:pt x="944" y="457"/>
                        </a:lnTo>
                        <a:lnTo>
                          <a:pt x="944" y="431"/>
                        </a:lnTo>
                        <a:lnTo>
                          <a:pt x="959" y="407"/>
                        </a:lnTo>
                        <a:lnTo>
                          <a:pt x="959" y="368"/>
                        </a:lnTo>
                        <a:lnTo>
                          <a:pt x="988" y="317"/>
                        </a:lnTo>
                        <a:lnTo>
                          <a:pt x="1002" y="292"/>
                        </a:lnTo>
                        <a:lnTo>
                          <a:pt x="1031" y="279"/>
                        </a:lnTo>
                        <a:lnTo>
                          <a:pt x="1090" y="254"/>
                        </a:lnTo>
                        <a:lnTo>
                          <a:pt x="1119" y="242"/>
                        </a:lnTo>
                        <a:lnTo>
                          <a:pt x="1163" y="216"/>
                        </a:lnTo>
                        <a:lnTo>
                          <a:pt x="1221" y="165"/>
                        </a:lnTo>
                        <a:lnTo>
                          <a:pt x="1250" y="127"/>
                        </a:lnTo>
                        <a:lnTo>
                          <a:pt x="1265" y="102"/>
                        </a:lnTo>
                        <a:lnTo>
                          <a:pt x="1308" y="51"/>
                        </a:lnTo>
                        <a:lnTo>
                          <a:pt x="1337" y="38"/>
                        </a:lnTo>
                        <a:lnTo>
                          <a:pt x="1352" y="12"/>
                        </a:lnTo>
                        <a:lnTo>
                          <a:pt x="1352" y="25"/>
                        </a:lnTo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1" name="Freeform 30">
                    <a:extLst>
                      <a:ext uri="{FF2B5EF4-FFF2-40B4-BE49-F238E27FC236}">
                        <a16:creationId xmlns:a16="http://schemas.microsoft.com/office/drawing/2014/main" id="{F2580346-472C-4CE7-9844-B5849077E2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056"/>
                    <a:ext cx="1618" cy="704"/>
                  </a:xfrm>
                  <a:custGeom>
                    <a:avLst/>
                    <a:gdLst/>
                    <a:ahLst/>
                    <a:cxnLst>
                      <a:cxn ang="0">
                        <a:pos x="9" y="627"/>
                      </a:cxn>
                      <a:cxn ang="0">
                        <a:pos x="38" y="559"/>
                      </a:cxn>
                      <a:cxn ang="0">
                        <a:pos x="107" y="398"/>
                      </a:cxn>
                      <a:cxn ang="0">
                        <a:pos x="174" y="279"/>
                      </a:cxn>
                      <a:cxn ang="0">
                        <a:pos x="213" y="220"/>
                      </a:cxn>
                      <a:cxn ang="0">
                        <a:pos x="242" y="161"/>
                      </a:cxn>
                      <a:cxn ang="0">
                        <a:pos x="310" y="119"/>
                      </a:cxn>
                      <a:cxn ang="0">
                        <a:pos x="436" y="85"/>
                      </a:cxn>
                      <a:cxn ang="0">
                        <a:pos x="465" y="68"/>
                      </a:cxn>
                      <a:cxn ang="0">
                        <a:pos x="513" y="25"/>
                      </a:cxn>
                      <a:cxn ang="0">
                        <a:pos x="639" y="17"/>
                      </a:cxn>
                      <a:cxn ang="0">
                        <a:pos x="697" y="25"/>
                      </a:cxn>
                      <a:cxn ang="0">
                        <a:pos x="746" y="93"/>
                      </a:cxn>
                      <a:cxn ang="0">
                        <a:pos x="833" y="76"/>
                      </a:cxn>
                      <a:cxn ang="0">
                        <a:pos x="920" y="51"/>
                      </a:cxn>
                      <a:cxn ang="0">
                        <a:pos x="1036" y="17"/>
                      </a:cxn>
                      <a:cxn ang="0">
                        <a:pos x="1094" y="0"/>
                      </a:cxn>
                      <a:cxn ang="0">
                        <a:pos x="1365" y="42"/>
                      </a:cxn>
                      <a:cxn ang="0">
                        <a:pos x="1423" y="93"/>
                      </a:cxn>
                      <a:cxn ang="0">
                        <a:pos x="1462" y="144"/>
                      </a:cxn>
                      <a:cxn ang="0">
                        <a:pos x="1501" y="220"/>
                      </a:cxn>
                      <a:cxn ang="0">
                        <a:pos x="1597" y="262"/>
                      </a:cxn>
                      <a:cxn ang="0">
                        <a:pos x="1617" y="347"/>
                      </a:cxn>
                      <a:cxn ang="0">
                        <a:pos x="1579" y="398"/>
                      </a:cxn>
                      <a:cxn ang="0">
                        <a:pos x="1550" y="441"/>
                      </a:cxn>
                      <a:cxn ang="0">
                        <a:pos x="1550" y="509"/>
                      </a:cxn>
                      <a:cxn ang="0">
                        <a:pos x="1588" y="550"/>
                      </a:cxn>
                      <a:cxn ang="0">
                        <a:pos x="1559" y="601"/>
                      </a:cxn>
                      <a:cxn ang="0">
                        <a:pos x="1501" y="601"/>
                      </a:cxn>
                      <a:cxn ang="0">
                        <a:pos x="1433" y="601"/>
                      </a:cxn>
                      <a:cxn ang="0">
                        <a:pos x="1356" y="627"/>
                      </a:cxn>
                      <a:cxn ang="0">
                        <a:pos x="1278" y="644"/>
                      </a:cxn>
                      <a:cxn ang="0">
                        <a:pos x="1191" y="661"/>
                      </a:cxn>
                      <a:cxn ang="0">
                        <a:pos x="1133" y="669"/>
                      </a:cxn>
                      <a:cxn ang="0">
                        <a:pos x="1075" y="678"/>
                      </a:cxn>
                      <a:cxn ang="0">
                        <a:pos x="1007" y="669"/>
                      </a:cxn>
                      <a:cxn ang="0">
                        <a:pos x="940" y="661"/>
                      </a:cxn>
                      <a:cxn ang="0">
                        <a:pos x="842" y="652"/>
                      </a:cxn>
                      <a:cxn ang="0">
                        <a:pos x="775" y="669"/>
                      </a:cxn>
                      <a:cxn ang="0">
                        <a:pos x="707" y="678"/>
                      </a:cxn>
                      <a:cxn ang="0">
                        <a:pos x="649" y="695"/>
                      </a:cxn>
                      <a:cxn ang="0">
                        <a:pos x="581" y="703"/>
                      </a:cxn>
                      <a:cxn ang="0">
                        <a:pos x="523" y="703"/>
                      </a:cxn>
                      <a:cxn ang="0">
                        <a:pos x="445" y="686"/>
                      </a:cxn>
                      <a:cxn ang="0">
                        <a:pos x="378" y="661"/>
                      </a:cxn>
                      <a:cxn ang="0">
                        <a:pos x="319" y="635"/>
                      </a:cxn>
                      <a:cxn ang="0">
                        <a:pos x="261" y="618"/>
                      </a:cxn>
                      <a:cxn ang="0">
                        <a:pos x="203" y="593"/>
                      </a:cxn>
                      <a:cxn ang="0">
                        <a:pos x="136" y="601"/>
                      </a:cxn>
                      <a:cxn ang="0">
                        <a:pos x="67" y="610"/>
                      </a:cxn>
                      <a:cxn ang="0">
                        <a:pos x="20" y="644"/>
                      </a:cxn>
                    </a:cxnLst>
                    <a:rect l="0" t="0" r="r" b="b"/>
                    <a:pathLst>
                      <a:path w="1618" h="704">
                        <a:moveTo>
                          <a:pt x="0" y="661"/>
                        </a:moveTo>
                        <a:lnTo>
                          <a:pt x="9" y="644"/>
                        </a:lnTo>
                        <a:lnTo>
                          <a:pt x="9" y="627"/>
                        </a:lnTo>
                        <a:lnTo>
                          <a:pt x="20" y="610"/>
                        </a:lnTo>
                        <a:lnTo>
                          <a:pt x="29" y="593"/>
                        </a:lnTo>
                        <a:lnTo>
                          <a:pt x="38" y="559"/>
                        </a:lnTo>
                        <a:lnTo>
                          <a:pt x="49" y="542"/>
                        </a:lnTo>
                        <a:lnTo>
                          <a:pt x="96" y="415"/>
                        </a:lnTo>
                        <a:lnTo>
                          <a:pt x="107" y="398"/>
                        </a:lnTo>
                        <a:lnTo>
                          <a:pt x="126" y="364"/>
                        </a:lnTo>
                        <a:lnTo>
                          <a:pt x="145" y="322"/>
                        </a:lnTo>
                        <a:lnTo>
                          <a:pt x="174" y="279"/>
                        </a:lnTo>
                        <a:lnTo>
                          <a:pt x="194" y="254"/>
                        </a:lnTo>
                        <a:lnTo>
                          <a:pt x="203" y="237"/>
                        </a:lnTo>
                        <a:lnTo>
                          <a:pt x="213" y="220"/>
                        </a:lnTo>
                        <a:lnTo>
                          <a:pt x="213" y="194"/>
                        </a:lnTo>
                        <a:lnTo>
                          <a:pt x="223" y="170"/>
                        </a:lnTo>
                        <a:lnTo>
                          <a:pt x="242" y="161"/>
                        </a:lnTo>
                        <a:lnTo>
                          <a:pt x="261" y="153"/>
                        </a:lnTo>
                        <a:lnTo>
                          <a:pt x="290" y="136"/>
                        </a:lnTo>
                        <a:lnTo>
                          <a:pt x="310" y="119"/>
                        </a:lnTo>
                        <a:lnTo>
                          <a:pt x="397" y="85"/>
                        </a:lnTo>
                        <a:lnTo>
                          <a:pt x="416" y="85"/>
                        </a:lnTo>
                        <a:lnTo>
                          <a:pt x="436" y="85"/>
                        </a:lnTo>
                        <a:lnTo>
                          <a:pt x="455" y="85"/>
                        </a:lnTo>
                        <a:lnTo>
                          <a:pt x="474" y="85"/>
                        </a:lnTo>
                        <a:lnTo>
                          <a:pt x="465" y="68"/>
                        </a:lnTo>
                        <a:lnTo>
                          <a:pt x="474" y="34"/>
                        </a:lnTo>
                        <a:lnTo>
                          <a:pt x="494" y="25"/>
                        </a:lnTo>
                        <a:lnTo>
                          <a:pt x="513" y="25"/>
                        </a:lnTo>
                        <a:lnTo>
                          <a:pt x="601" y="25"/>
                        </a:lnTo>
                        <a:lnTo>
                          <a:pt x="620" y="25"/>
                        </a:lnTo>
                        <a:lnTo>
                          <a:pt x="639" y="17"/>
                        </a:lnTo>
                        <a:lnTo>
                          <a:pt x="659" y="17"/>
                        </a:lnTo>
                        <a:lnTo>
                          <a:pt x="688" y="8"/>
                        </a:lnTo>
                        <a:lnTo>
                          <a:pt x="697" y="25"/>
                        </a:lnTo>
                        <a:lnTo>
                          <a:pt x="726" y="59"/>
                        </a:lnTo>
                        <a:lnTo>
                          <a:pt x="726" y="76"/>
                        </a:lnTo>
                        <a:lnTo>
                          <a:pt x="746" y="93"/>
                        </a:lnTo>
                        <a:lnTo>
                          <a:pt x="765" y="93"/>
                        </a:lnTo>
                        <a:lnTo>
                          <a:pt x="794" y="85"/>
                        </a:lnTo>
                        <a:lnTo>
                          <a:pt x="833" y="76"/>
                        </a:lnTo>
                        <a:lnTo>
                          <a:pt x="871" y="59"/>
                        </a:lnTo>
                        <a:lnTo>
                          <a:pt x="900" y="51"/>
                        </a:lnTo>
                        <a:lnTo>
                          <a:pt x="920" y="51"/>
                        </a:lnTo>
                        <a:lnTo>
                          <a:pt x="949" y="42"/>
                        </a:lnTo>
                        <a:lnTo>
                          <a:pt x="978" y="34"/>
                        </a:lnTo>
                        <a:lnTo>
                          <a:pt x="1036" y="17"/>
                        </a:lnTo>
                        <a:lnTo>
                          <a:pt x="1056" y="8"/>
                        </a:lnTo>
                        <a:lnTo>
                          <a:pt x="1075" y="0"/>
                        </a:lnTo>
                        <a:lnTo>
                          <a:pt x="1094" y="0"/>
                        </a:lnTo>
                        <a:lnTo>
                          <a:pt x="1123" y="8"/>
                        </a:lnTo>
                        <a:lnTo>
                          <a:pt x="1356" y="25"/>
                        </a:lnTo>
                        <a:lnTo>
                          <a:pt x="1365" y="42"/>
                        </a:lnTo>
                        <a:lnTo>
                          <a:pt x="1385" y="68"/>
                        </a:lnTo>
                        <a:lnTo>
                          <a:pt x="1404" y="85"/>
                        </a:lnTo>
                        <a:lnTo>
                          <a:pt x="1423" y="93"/>
                        </a:lnTo>
                        <a:lnTo>
                          <a:pt x="1433" y="119"/>
                        </a:lnTo>
                        <a:lnTo>
                          <a:pt x="1452" y="127"/>
                        </a:lnTo>
                        <a:lnTo>
                          <a:pt x="1462" y="144"/>
                        </a:lnTo>
                        <a:lnTo>
                          <a:pt x="1491" y="186"/>
                        </a:lnTo>
                        <a:lnTo>
                          <a:pt x="1491" y="203"/>
                        </a:lnTo>
                        <a:lnTo>
                          <a:pt x="1501" y="220"/>
                        </a:lnTo>
                        <a:lnTo>
                          <a:pt x="1550" y="228"/>
                        </a:lnTo>
                        <a:lnTo>
                          <a:pt x="1579" y="245"/>
                        </a:lnTo>
                        <a:lnTo>
                          <a:pt x="1597" y="262"/>
                        </a:lnTo>
                        <a:lnTo>
                          <a:pt x="1617" y="296"/>
                        </a:lnTo>
                        <a:lnTo>
                          <a:pt x="1617" y="330"/>
                        </a:lnTo>
                        <a:lnTo>
                          <a:pt x="1617" y="347"/>
                        </a:lnTo>
                        <a:lnTo>
                          <a:pt x="1588" y="364"/>
                        </a:lnTo>
                        <a:lnTo>
                          <a:pt x="1579" y="381"/>
                        </a:lnTo>
                        <a:lnTo>
                          <a:pt x="1579" y="398"/>
                        </a:lnTo>
                        <a:lnTo>
                          <a:pt x="1559" y="407"/>
                        </a:lnTo>
                        <a:lnTo>
                          <a:pt x="1550" y="424"/>
                        </a:lnTo>
                        <a:lnTo>
                          <a:pt x="1550" y="441"/>
                        </a:lnTo>
                        <a:lnTo>
                          <a:pt x="1539" y="475"/>
                        </a:lnTo>
                        <a:lnTo>
                          <a:pt x="1539" y="492"/>
                        </a:lnTo>
                        <a:lnTo>
                          <a:pt x="1550" y="509"/>
                        </a:lnTo>
                        <a:lnTo>
                          <a:pt x="1568" y="517"/>
                        </a:lnTo>
                        <a:lnTo>
                          <a:pt x="1588" y="533"/>
                        </a:lnTo>
                        <a:lnTo>
                          <a:pt x="1588" y="550"/>
                        </a:lnTo>
                        <a:lnTo>
                          <a:pt x="1588" y="576"/>
                        </a:lnTo>
                        <a:lnTo>
                          <a:pt x="1579" y="593"/>
                        </a:lnTo>
                        <a:lnTo>
                          <a:pt x="1559" y="601"/>
                        </a:lnTo>
                        <a:lnTo>
                          <a:pt x="1539" y="601"/>
                        </a:lnTo>
                        <a:lnTo>
                          <a:pt x="1521" y="601"/>
                        </a:lnTo>
                        <a:lnTo>
                          <a:pt x="1501" y="601"/>
                        </a:lnTo>
                        <a:lnTo>
                          <a:pt x="1472" y="593"/>
                        </a:lnTo>
                        <a:lnTo>
                          <a:pt x="1452" y="601"/>
                        </a:lnTo>
                        <a:lnTo>
                          <a:pt x="1433" y="601"/>
                        </a:lnTo>
                        <a:lnTo>
                          <a:pt x="1414" y="610"/>
                        </a:lnTo>
                        <a:lnTo>
                          <a:pt x="1385" y="618"/>
                        </a:lnTo>
                        <a:lnTo>
                          <a:pt x="1356" y="627"/>
                        </a:lnTo>
                        <a:lnTo>
                          <a:pt x="1336" y="635"/>
                        </a:lnTo>
                        <a:lnTo>
                          <a:pt x="1317" y="635"/>
                        </a:lnTo>
                        <a:lnTo>
                          <a:pt x="1278" y="644"/>
                        </a:lnTo>
                        <a:lnTo>
                          <a:pt x="1230" y="652"/>
                        </a:lnTo>
                        <a:lnTo>
                          <a:pt x="1210" y="661"/>
                        </a:lnTo>
                        <a:lnTo>
                          <a:pt x="1191" y="661"/>
                        </a:lnTo>
                        <a:lnTo>
                          <a:pt x="1172" y="661"/>
                        </a:lnTo>
                        <a:lnTo>
                          <a:pt x="1152" y="661"/>
                        </a:lnTo>
                        <a:lnTo>
                          <a:pt x="1133" y="669"/>
                        </a:lnTo>
                        <a:lnTo>
                          <a:pt x="1114" y="678"/>
                        </a:lnTo>
                        <a:lnTo>
                          <a:pt x="1094" y="678"/>
                        </a:lnTo>
                        <a:lnTo>
                          <a:pt x="1075" y="678"/>
                        </a:lnTo>
                        <a:lnTo>
                          <a:pt x="1056" y="678"/>
                        </a:lnTo>
                        <a:lnTo>
                          <a:pt x="1027" y="669"/>
                        </a:lnTo>
                        <a:lnTo>
                          <a:pt x="1007" y="669"/>
                        </a:lnTo>
                        <a:lnTo>
                          <a:pt x="978" y="669"/>
                        </a:lnTo>
                        <a:lnTo>
                          <a:pt x="958" y="661"/>
                        </a:lnTo>
                        <a:lnTo>
                          <a:pt x="940" y="661"/>
                        </a:lnTo>
                        <a:lnTo>
                          <a:pt x="900" y="661"/>
                        </a:lnTo>
                        <a:lnTo>
                          <a:pt x="871" y="652"/>
                        </a:lnTo>
                        <a:lnTo>
                          <a:pt x="842" y="652"/>
                        </a:lnTo>
                        <a:lnTo>
                          <a:pt x="813" y="652"/>
                        </a:lnTo>
                        <a:lnTo>
                          <a:pt x="794" y="661"/>
                        </a:lnTo>
                        <a:lnTo>
                          <a:pt x="775" y="669"/>
                        </a:lnTo>
                        <a:lnTo>
                          <a:pt x="755" y="678"/>
                        </a:lnTo>
                        <a:lnTo>
                          <a:pt x="726" y="678"/>
                        </a:lnTo>
                        <a:lnTo>
                          <a:pt x="707" y="678"/>
                        </a:lnTo>
                        <a:lnTo>
                          <a:pt x="688" y="686"/>
                        </a:lnTo>
                        <a:lnTo>
                          <a:pt x="668" y="695"/>
                        </a:lnTo>
                        <a:lnTo>
                          <a:pt x="649" y="695"/>
                        </a:lnTo>
                        <a:lnTo>
                          <a:pt x="630" y="703"/>
                        </a:lnTo>
                        <a:lnTo>
                          <a:pt x="610" y="703"/>
                        </a:lnTo>
                        <a:lnTo>
                          <a:pt x="581" y="703"/>
                        </a:lnTo>
                        <a:lnTo>
                          <a:pt x="561" y="703"/>
                        </a:lnTo>
                        <a:lnTo>
                          <a:pt x="542" y="703"/>
                        </a:lnTo>
                        <a:lnTo>
                          <a:pt x="523" y="703"/>
                        </a:lnTo>
                        <a:lnTo>
                          <a:pt x="503" y="703"/>
                        </a:lnTo>
                        <a:lnTo>
                          <a:pt x="484" y="695"/>
                        </a:lnTo>
                        <a:lnTo>
                          <a:pt x="445" y="686"/>
                        </a:lnTo>
                        <a:lnTo>
                          <a:pt x="426" y="678"/>
                        </a:lnTo>
                        <a:lnTo>
                          <a:pt x="397" y="669"/>
                        </a:lnTo>
                        <a:lnTo>
                          <a:pt x="378" y="661"/>
                        </a:lnTo>
                        <a:lnTo>
                          <a:pt x="358" y="652"/>
                        </a:lnTo>
                        <a:lnTo>
                          <a:pt x="339" y="644"/>
                        </a:lnTo>
                        <a:lnTo>
                          <a:pt x="319" y="635"/>
                        </a:lnTo>
                        <a:lnTo>
                          <a:pt x="300" y="635"/>
                        </a:lnTo>
                        <a:lnTo>
                          <a:pt x="281" y="627"/>
                        </a:lnTo>
                        <a:lnTo>
                          <a:pt x="261" y="618"/>
                        </a:lnTo>
                        <a:lnTo>
                          <a:pt x="242" y="610"/>
                        </a:lnTo>
                        <a:lnTo>
                          <a:pt x="223" y="593"/>
                        </a:lnTo>
                        <a:lnTo>
                          <a:pt x="203" y="593"/>
                        </a:lnTo>
                        <a:lnTo>
                          <a:pt x="174" y="593"/>
                        </a:lnTo>
                        <a:lnTo>
                          <a:pt x="155" y="593"/>
                        </a:lnTo>
                        <a:lnTo>
                          <a:pt x="136" y="601"/>
                        </a:lnTo>
                        <a:lnTo>
                          <a:pt x="116" y="601"/>
                        </a:lnTo>
                        <a:lnTo>
                          <a:pt x="96" y="601"/>
                        </a:lnTo>
                        <a:lnTo>
                          <a:pt x="67" y="610"/>
                        </a:lnTo>
                        <a:lnTo>
                          <a:pt x="49" y="618"/>
                        </a:lnTo>
                        <a:lnTo>
                          <a:pt x="29" y="627"/>
                        </a:lnTo>
                        <a:lnTo>
                          <a:pt x="20" y="644"/>
                        </a:lnTo>
                        <a:lnTo>
                          <a:pt x="0" y="652"/>
                        </a:lnTo>
                        <a:lnTo>
                          <a:pt x="0" y="661"/>
                        </a:lnTo>
                      </a:path>
                    </a:pathLst>
                  </a:custGeom>
                  <a:solidFill>
                    <a:srgbClr val="000066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79" name="Rectangle 28">
                  <a:extLst>
                    <a:ext uri="{FF2B5EF4-FFF2-40B4-BE49-F238E27FC236}">
                      <a16:creationId xmlns:a16="http://schemas.microsoft.com/office/drawing/2014/main" id="{0350E6E7-EB38-455A-9FD6-14FF723FB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60"/>
                  <a:ext cx="1675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37768" tIns="18399" rIns="37768" bIns="18399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2000" b="1" dirty="0">
                      <a:solidFill>
                        <a:srgbClr val="FFFFFF"/>
                      </a:solidFill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보여지는 행동</a:t>
                  </a:r>
                  <a:endParaRPr lang="en-US" dirty="0">
                    <a:solidFill>
                      <a:prstClr val="black"/>
                    </a:solidFill>
                    <a:latin typeface="Georgia" pitchFamily="18" charset="0"/>
                    <a:ea typeface="나눔고딕" panose="020D0604000000000000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89F33E37-91CD-4FE9-866C-67BF09DD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680"/>
                <a:ext cx="4741" cy="54"/>
              </a:xfrm>
              <a:custGeom>
                <a:avLst/>
                <a:gdLst/>
                <a:ahLst/>
                <a:cxnLst>
                  <a:cxn ang="0">
                    <a:pos x="122" y="14"/>
                  </a:cxn>
                  <a:cxn ang="0">
                    <a:pos x="226" y="24"/>
                  </a:cxn>
                  <a:cxn ang="0">
                    <a:pos x="323" y="39"/>
                  </a:cxn>
                  <a:cxn ang="0">
                    <a:pos x="444" y="49"/>
                  </a:cxn>
                  <a:cxn ang="0">
                    <a:pos x="506" y="32"/>
                  </a:cxn>
                  <a:cxn ang="0">
                    <a:pos x="601" y="21"/>
                  </a:cxn>
                  <a:cxn ang="0">
                    <a:pos x="724" y="21"/>
                  </a:cxn>
                  <a:cxn ang="0">
                    <a:pos x="889" y="39"/>
                  </a:cxn>
                  <a:cxn ang="0">
                    <a:pos x="976" y="46"/>
                  </a:cxn>
                  <a:cxn ang="0">
                    <a:pos x="1037" y="32"/>
                  </a:cxn>
                  <a:cxn ang="0">
                    <a:pos x="1124" y="24"/>
                  </a:cxn>
                  <a:cxn ang="0">
                    <a:pos x="1246" y="21"/>
                  </a:cxn>
                  <a:cxn ang="0">
                    <a:pos x="1325" y="24"/>
                  </a:cxn>
                  <a:cxn ang="0">
                    <a:pos x="1386" y="49"/>
                  </a:cxn>
                  <a:cxn ang="0">
                    <a:pos x="1472" y="42"/>
                  </a:cxn>
                  <a:cxn ang="0">
                    <a:pos x="1543" y="24"/>
                  </a:cxn>
                  <a:cxn ang="0">
                    <a:pos x="1638" y="3"/>
                  </a:cxn>
                  <a:cxn ang="0">
                    <a:pos x="1725" y="3"/>
                  </a:cxn>
                  <a:cxn ang="0">
                    <a:pos x="1795" y="14"/>
                  </a:cxn>
                  <a:cxn ang="0">
                    <a:pos x="1864" y="32"/>
                  </a:cxn>
                  <a:cxn ang="0">
                    <a:pos x="1987" y="42"/>
                  </a:cxn>
                  <a:cxn ang="0">
                    <a:pos x="2074" y="49"/>
                  </a:cxn>
                  <a:cxn ang="0">
                    <a:pos x="2161" y="42"/>
                  </a:cxn>
                  <a:cxn ang="0">
                    <a:pos x="2265" y="32"/>
                  </a:cxn>
                  <a:cxn ang="0">
                    <a:pos x="2335" y="28"/>
                  </a:cxn>
                  <a:cxn ang="0">
                    <a:pos x="2449" y="35"/>
                  </a:cxn>
                  <a:cxn ang="0">
                    <a:pos x="2527" y="35"/>
                  </a:cxn>
                  <a:cxn ang="0">
                    <a:pos x="2596" y="35"/>
                  </a:cxn>
                  <a:cxn ang="0">
                    <a:pos x="2684" y="32"/>
                  </a:cxn>
                  <a:cxn ang="0">
                    <a:pos x="2788" y="17"/>
                  </a:cxn>
                  <a:cxn ang="0">
                    <a:pos x="2876" y="10"/>
                  </a:cxn>
                  <a:cxn ang="0">
                    <a:pos x="2945" y="7"/>
                  </a:cxn>
                  <a:cxn ang="0">
                    <a:pos x="2987" y="15"/>
                  </a:cxn>
                  <a:cxn ang="0">
                    <a:pos x="3062" y="15"/>
                  </a:cxn>
                  <a:cxn ang="0">
                    <a:pos x="3128" y="39"/>
                  </a:cxn>
                  <a:cxn ang="0">
                    <a:pos x="3215" y="28"/>
                  </a:cxn>
                  <a:cxn ang="0">
                    <a:pos x="3294" y="7"/>
                  </a:cxn>
                  <a:cxn ang="0">
                    <a:pos x="3425" y="0"/>
                  </a:cxn>
                  <a:cxn ang="0">
                    <a:pos x="3520" y="10"/>
                  </a:cxn>
                  <a:cxn ang="0">
                    <a:pos x="3616" y="24"/>
                  </a:cxn>
                  <a:cxn ang="0">
                    <a:pos x="3695" y="39"/>
                  </a:cxn>
                  <a:cxn ang="0">
                    <a:pos x="3825" y="42"/>
                  </a:cxn>
                  <a:cxn ang="0">
                    <a:pos x="3895" y="32"/>
                  </a:cxn>
                  <a:cxn ang="0">
                    <a:pos x="4000" y="17"/>
                  </a:cxn>
                  <a:cxn ang="0">
                    <a:pos x="4086" y="3"/>
                  </a:cxn>
                  <a:cxn ang="0">
                    <a:pos x="4217" y="10"/>
                  </a:cxn>
                  <a:cxn ang="0">
                    <a:pos x="4296" y="24"/>
                  </a:cxn>
                  <a:cxn ang="0">
                    <a:pos x="4401" y="49"/>
                  </a:cxn>
                  <a:cxn ang="0">
                    <a:pos x="4504" y="49"/>
                  </a:cxn>
                  <a:cxn ang="0">
                    <a:pos x="4566" y="21"/>
                  </a:cxn>
                  <a:cxn ang="0">
                    <a:pos x="4635" y="0"/>
                  </a:cxn>
                  <a:cxn ang="0">
                    <a:pos x="4705" y="3"/>
                  </a:cxn>
                </a:cxnLst>
                <a:rect l="0" t="0" r="r" b="b"/>
                <a:pathLst>
                  <a:path w="4741" h="54">
                    <a:moveTo>
                      <a:pt x="0" y="24"/>
                    </a:moveTo>
                    <a:lnTo>
                      <a:pt x="18" y="24"/>
                    </a:lnTo>
                    <a:lnTo>
                      <a:pt x="35" y="21"/>
                    </a:lnTo>
                    <a:lnTo>
                      <a:pt x="122" y="14"/>
                    </a:lnTo>
                    <a:lnTo>
                      <a:pt x="157" y="10"/>
                    </a:lnTo>
                    <a:lnTo>
                      <a:pt x="174" y="14"/>
                    </a:lnTo>
                    <a:lnTo>
                      <a:pt x="192" y="17"/>
                    </a:lnTo>
                    <a:lnTo>
                      <a:pt x="226" y="24"/>
                    </a:lnTo>
                    <a:lnTo>
                      <a:pt x="244" y="32"/>
                    </a:lnTo>
                    <a:lnTo>
                      <a:pt x="279" y="32"/>
                    </a:lnTo>
                    <a:lnTo>
                      <a:pt x="296" y="35"/>
                    </a:lnTo>
                    <a:lnTo>
                      <a:pt x="323" y="39"/>
                    </a:lnTo>
                    <a:lnTo>
                      <a:pt x="340" y="42"/>
                    </a:lnTo>
                    <a:lnTo>
                      <a:pt x="366" y="49"/>
                    </a:lnTo>
                    <a:lnTo>
                      <a:pt x="383" y="49"/>
                    </a:lnTo>
                    <a:lnTo>
                      <a:pt x="444" y="49"/>
                    </a:lnTo>
                    <a:lnTo>
                      <a:pt x="462" y="46"/>
                    </a:lnTo>
                    <a:lnTo>
                      <a:pt x="470" y="39"/>
                    </a:lnTo>
                    <a:lnTo>
                      <a:pt x="488" y="35"/>
                    </a:lnTo>
                    <a:lnTo>
                      <a:pt x="506" y="32"/>
                    </a:lnTo>
                    <a:lnTo>
                      <a:pt x="532" y="28"/>
                    </a:lnTo>
                    <a:lnTo>
                      <a:pt x="557" y="24"/>
                    </a:lnTo>
                    <a:lnTo>
                      <a:pt x="583" y="21"/>
                    </a:lnTo>
                    <a:lnTo>
                      <a:pt x="601" y="21"/>
                    </a:lnTo>
                    <a:lnTo>
                      <a:pt x="627" y="17"/>
                    </a:lnTo>
                    <a:lnTo>
                      <a:pt x="645" y="17"/>
                    </a:lnTo>
                    <a:lnTo>
                      <a:pt x="706" y="21"/>
                    </a:lnTo>
                    <a:lnTo>
                      <a:pt x="724" y="21"/>
                    </a:lnTo>
                    <a:lnTo>
                      <a:pt x="811" y="32"/>
                    </a:lnTo>
                    <a:lnTo>
                      <a:pt x="827" y="35"/>
                    </a:lnTo>
                    <a:lnTo>
                      <a:pt x="845" y="35"/>
                    </a:lnTo>
                    <a:lnTo>
                      <a:pt x="889" y="39"/>
                    </a:lnTo>
                    <a:lnTo>
                      <a:pt x="906" y="42"/>
                    </a:lnTo>
                    <a:lnTo>
                      <a:pt x="932" y="49"/>
                    </a:lnTo>
                    <a:lnTo>
                      <a:pt x="950" y="49"/>
                    </a:lnTo>
                    <a:lnTo>
                      <a:pt x="976" y="46"/>
                    </a:lnTo>
                    <a:lnTo>
                      <a:pt x="993" y="46"/>
                    </a:lnTo>
                    <a:lnTo>
                      <a:pt x="1011" y="39"/>
                    </a:lnTo>
                    <a:lnTo>
                      <a:pt x="1028" y="39"/>
                    </a:lnTo>
                    <a:lnTo>
                      <a:pt x="1037" y="32"/>
                    </a:lnTo>
                    <a:lnTo>
                      <a:pt x="1055" y="32"/>
                    </a:lnTo>
                    <a:lnTo>
                      <a:pt x="1089" y="24"/>
                    </a:lnTo>
                    <a:lnTo>
                      <a:pt x="1107" y="24"/>
                    </a:lnTo>
                    <a:lnTo>
                      <a:pt x="1124" y="24"/>
                    </a:lnTo>
                    <a:lnTo>
                      <a:pt x="1142" y="21"/>
                    </a:lnTo>
                    <a:lnTo>
                      <a:pt x="1159" y="21"/>
                    </a:lnTo>
                    <a:lnTo>
                      <a:pt x="1176" y="17"/>
                    </a:lnTo>
                    <a:lnTo>
                      <a:pt x="1246" y="21"/>
                    </a:lnTo>
                    <a:lnTo>
                      <a:pt x="1263" y="21"/>
                    </a:lnTo>
                    <a:lnTo>
                      <a:pt x="1281" y="21"/>
                    </a:lnTo>
                    <a:lnTo>
                      <a:pt x="1307" y="24"/>
                    </a:lnTo>
                    <a:lnTo>
                      <a:pt x="1325" y="24"/>
                    </a:lnTo>
                    <a:lnTo>
                      <a:pt x="1333" y="32"/>
                    </a:lnTo>
                    <a:lnTo>
                      <a:pt x="1351" y="42"/>
                    </a:lnTo>
                    <a:lnTo>
                      <a:pt x="1368" y="46"/>
                    </a:lnTo>
                    <a:lnTo>
                      <a:pt x="1386" y="49"/>
                    </a:lnTo>
                    <a:lnTo>
                      <a:pt x="1403" y="46"/>
                    </a:lnTo>
                    <a:lnTo>
                      <a:pt x="1420" y="46"/>
                    </a:lnTo>
                    <a:lnTo>
                      <a:pt x="1438" y="46"/>
                    </a:lnTo>
                    <a:lnTo>
                      <a:pt x="1472" y="42"/>
                    </a:lnTo>
                    <a:lnTo>
                      <a:pt x="1493" y="34"/>
                    </a:lnTo>
                    <a:lnTo>
                      <a:pt x="1507" y="32"/>
                    </a:lnTo>
                    <a:lnTo>
                      <a:pt x="1534" y="22"/>
                    </a:lnTo>
                    <a:lnTo>
                      <a:pt x="1543" y="24"/>
                    </a:lnTo>
                    <a:lnTo>
                      <a:pt x="1569" y="17"/>
                    </a:lnTo>
                    <a:lnTo>
                      <a:pt x="1595" y="10"/>
                    </a:lnTo>
                    <a:lnTo>
                      <a:pt x="1621" y="3"/>
                    </a:lnTo>
                    <a:lnTo>
                      <a:pt x="1638" y="3"/>
                    </a:lnTo>
                    <a:lnTo>
                      <a:pt x="1656" y="0"/>
                    </a:lnTo>
                    <a:lnTo>
                      <a:pt x="1673" y="0"/>
                    </a:lnTo>
                    <a:lnTo>
                      <a:pt x="1690" y="0"/>
                    </a:lnTo>
                    <a:lnTo>
                      <a:pt x="1725" y="3"/>
                    </a:lnTo>
                    <a:lnTo>
                      <a:pt x="1743" y="7"/>
                    </a:lnTo>
                    <a:lnTo>
                      <a:pt x="1760" y="7"/>
                    </a:lnTo>
                    <a:lnTo>
                      <a:pt x="1777" y="10"/>
                    </a:lnTo>
                    <a:lnTo>
                      <a:pt x="1795" y="14"/>
                    </a:lnTo>
                    <a:lnTo>
                      <a:pt x="1813" y="21"/>
                    </a:lnTo>
                    <a:lnTo>
                      <a:pt x="1830" y="24"/>
                    </a:lnTo>
                    <a:lnTo>
                      <a:pt x="1847" y="28"/>
                    </a:lnTo>
                    <a:lnTo>
                      <a:pt x="1864" y="32"/>
                    </a:lnTo>
                    <a:lnTo>
                      <a:pt x="1882" y="32"/>
                    </a:lnTo>
                    <a:lnTo>
                      <a:pt x="1917" y="35"/>
                    </a:lnTo>
                    <a:lnTo>
                      <a:pt x="1952" y="42"/>
                    </a:lnTo>
                    <a:lnTo>
                      <a:pt x="1987" y="42"/>
                    </a:lnTo>
                    <a:lnTo>
                      <a:pt x="2004" y="46"/>
                    </a:lnTo>
                    <a:lnTo>
                      <a:pt x="2031" y="46"/>
                    </a:lnTo>
                    <a:lnTo>
                      <a:pt x="2047" y="46"/>
                    </a:lnTo>
                    <a:lnTo>
                      <a:pt x="2074" y="49"/>
                    </a:lnTo>
                    <a:lnTo>
                      <a:pt x="2091" y="49"/>
                    </a:lnTo>
                    <a:lnTo>
                      <a:pt x="2126" y="49"/>
                    </a:lnTo>
                    <a:lnTo>
                      <a:pt x="2144" y="46"/>
                    </a:lnTo>
                    <a:lnTo>
                      <a:pt x="2161" y="42"/>
                    </a:lnTo>
                    <a:lnTo>
                      <a:pt x="2196" y="39"/>
                    </a:lnTo>
                    <a:lnTo>
                      <a:pt x="2213" y="35"/>
                    </a:lnTo>
                    <a:lnTo>
                      <a:pt x="2231" y="35"/>
                    </a:lnTo>
                    <a:lnTo>
                      <a:pt x="2265" y="32"/>
                    </a:lnTo>
                    <a:lnTo>
                      <a:pt x="2283" y="28"/>
                    </a:lnTo>
                    <a:lnTo>
                      <a:pt x="2300" y="28"/>
                    </a:lnTo>
                    <a:lnTo>
                      <a:pt x="2318" y="28"/>
                    </a:lnTo>
                    <a:lnTo>
                      <a:pt x="2335" y="28"/>
                    </a:lnTo>
                    <a:lnTo>
                      <a:pt x="2362" y="28"/>
                    </a:lnTo>
                    <a:lnTo>
                      <a:pt x="2378" y="28"/>
                    </a:lnTo>
                    <a:lnTo>
                      <a:pt x="2431" y="32"/>
                    </a:lnTo>
                    <a:lnTo>
                      <a:pt x="2449" y="35"/>
                    </a:lnTo>
                    <a:lnTo>
                      <a:pt x="2466" y="35"/>
                    </a:lnTo>
                    <a:lnTo>
                      <a:pt x="2492" y="35"/>
                    </a:lnTo>
                    <a:lnTo>
                      <a:pt x="2509" y="35"/>
                    </a:lnTo>
                    <a:lnTo>
                      <a:pt x="2527" y="35"/>
                    </a:lnTo>
                    <a:lnTo>
                      <a:pt x="2544" y="39"/>
                    </a:lnTo>
                    <a:lnTo>
                      <a:pt x="2562" y="35"/>
                    </a:lnTo>
                    <a:lnTo>
                      <a:pt x="2579" y="35"/>
                    </a:lnTo>
                    <a:lnTo>
                      <a:pt x="2596" y="35"/>
                    </a:lnTo>
                    <a:lnTo>
                      <a:pt x="2614" y="35"/>
                    </a:lnTo>
                    <a:lnTo>
                      <a:pt x="2649" y="35"/>
                    </a:lnTo>
                    <a:lnTo>
                      <a:pt x="2666" y="32"/>
                    </a:lnTo>
                    <a:lnTo>
                      <a:pt x="2684" y="32"/>
                    </a:lnTo>
                    <a:lnTo>
                      <a:pt x="2719" y="24"/>
                    </a:lnTo>
                    <a:lnTo>
                      <a:pt x="2736" y="24"/>
                    </a:lnTo>
                    <a:lnTo>
                      <a:pt x="2753" y="21"/>
                    </a:lnTo>
                    <a:lnTo>
                      <a:pt x="2788" y="17"/>
                    </a:lnTo>
                    <a:lnTo>
                      <a:pt x="2806" y="17"/>
                    </a:lnTo>
                    <a:lnTo>
                      <a:pt x="2823" y="14"/>
                    </a:lnTo>
                    <a:lnTo>
                      <a:pt x="2858" y="10"/>
                    </a:lnTo>
                    <a:lnTo>
                      <a:pt x="2876" y="10"/>
                    </a:lnTo>
                    <a:lnTo>
                      <a:pt x="2893" y="10"/>
                    </a:lnTo>
                    <a:lnTo>
                      <a:pt x="2910" y="7"/>
                    </a:lnTo>
                    <a:lnTo>
                      <a:pt x="2928" y="7"/>
                    </a:lnTo>
                    <a:lnTo>
                      <a:pt x="2945" y="7"/>
                    </a:lnTo>
                    <a:lnTo>
                      <a:pt x="2945" y="14"/>
                    </a:lnTo>
                    <a:lnTo>
                      <a:pt x="2987" y="6"/>
                    </a:lnTo>
                    <a:lnTo>
                      <a:pt x="3041" y="6"/>
                    </a:lnTo>
                    <a:lnTo>
                      <a:pt x="2987" y="15"/>
                    </a:lnTo>
                    <a:lnTo>
                      <a:pt x="2993" y="15"/>
                    </a:lnTo>
                    <a:lnTo>
                      <a:pt x="3041" y="15"/>
                    </a:lnTo>
                    <a:lnTo>
                      <a:pt x="3028" y="19"/>
                    </a:lnTo>
                    <a:lnTo>
                      <a:pt x="3062" y="15"/>
                    </a:lnTo>
                    <a:lnTo>
                      <a:pt x="3069" y="15"/>
                    </a:lnTo>
                    <a:lnTo>
                      <a:pt x="3094" y="39"/>
                    </a:lnTo>
                    <a:lnTo>
                      <a:pt x="3110" y="39"/>
                    </a:lnTo>
                    <a:lnTo>
                      <a:pt x="3128" y="39"/>
                    </a:lnTo>
                    <a:lnTo>
                      <a:pt x="3154" y="35"/>
                    </a:lnTo>
                    <a:lnTo>
                      <a:pt x="3171" y="32"/>
                    </a:lnTo>
                    <a:lnTo>
                      <a:pt x="3197" y="28"/>
                    </a:lnTo>
                    <a:lnTo>
                      <a:pt x="3215" y="28"/>
                    </a:lnTo>
                    <a:lnTo>
                      <a:pt x="3224" y="21"/>
                    </a:lnTo>
                    <a:lnTo>
                      <a:pt x="3241" y="17"/>
                    </a:lnTo>
                    <a:lnTo>
                      <a:pt x="3259" y="14"/>
                    </a:lnTo>
                    <a:lnTo>
                      <a:pt x="3294" y="7"/>
                    </a:lnTo>
                    <a:lnTo>
                      <a:pt x="3311" y="3"/>
                    </a:lnTo>
                    <a:lnTo>
                      <a:pt x="3328" y="3"/>
                    </a:lnTo>
                    <a:lnTo>
                      <a:pt x="3381" y="0"/>
                    </a:lnTo>
                    <a:lnTo>
                      <a:pt x="3425" y="0"/>
                    </a:lnTo>
                    <a:lnTo>
                      <a:pt x="3441" y="3"/>
                    </a:lnTo>
                    <a:lnTo>
                      <a:pt x="3485" y="7"/>
                    </a:lnTo>
                    <a:lnTo>
                      <a:pt x="3503" y="7"/>
                    </a:lnTo>
                    <a:lnTo>
                      <a:pt x="3520" y="10"/>
                    </a:lnTo>
                    <a:lnTo>
                      <a:pt x="3538" y="10"/>
                    </a:lnTo>
                    <a:lnTo>
                      <a:pt x="3572" y="17"/>
                    </a:lnTo>
                    <a:lnTo>
                      <a:pt x="3598" y="21"/>
                    </a:lnTo>
                    <a:lnTo>
                      <a:pt x="3616" y="24"/>
                    </a:lnTo>
                    <a:lnTo>
                      <a:pt x="3642" y="28"/>
                    </a:lnTo>
                    <a:lnTo>
                      <a:pt x="3659" y="32"/>
                    </a:lnTo>
                    <a:lnTo>
                      <a:pt x="3677" y="35"/>
                    </a:lnTo>
                    <a:lnTo>
                      <a:pt x="3695" y="39"/>
                    </a:lnTo>
                    <a:lnTo>
                      <a:pt x="3747" y="42"/>
                    </a:lnTo>
                    <a:lnTo>
                      <a:pt x="3782" y="42"/>
                    </a:lnTo>
                    <a:lnTo>
                      <a:pt x="3799" y="42"/>
                    </a:lnTo>
                    <a:lnTo>
                      <a:pt x="3825" y="42"/>
                    </a:lnTo>
                    <a:lnTo>
                      <a:pt x="3842" y="39"/>
                    </a:lnTo>
                    <a:lnTo>
                      <a:pt x="3860" y="39"/>
                    </a:lnTo>
                    <a:lnTo>
                      <a:pt x="3877" y="35"/>
                    </a:lnTo>
                    <a:lnTo>
                      <a:pt x="3895" y="32"/>
                    </a:lnTo>
                    <a:lnTo>
                      <a:pt x="3913" y="32"/>
                    </a:lnTo>
                    <a:lnTo>
                      <a:pt x="3956" y="24"/>
                    </a:lnTo>
                    <a:lnTo>
                      <a:pt x="3982" y="21"/>
                    </a:lnTo>
                    <a:lnTo>
                      <a:pt x="4000" y="17"/>
                    </a:lnTo>
                    <a:lnTo>
                      <a:pt x="4034" y="14"/>
                    </a:lnTo>
                    <a:lnTo>
                      <a:pt x="4052" y="7"/>
                    </a:lnTo>
                    <a:lnTo>
                      <a:pt x="4069" y="7"/>
                    </a:lnTo>
                    <a:lnTo>
                      <a:pt x="4086" y="3"/>
                    </a:lnTo>
                    <a:lnTo>
                      <a:pt x="4104" y="3"/>
                    </a:lnTo>
                    <a:lnTo>
                      <a:pt x="4130" y="3"/>
                    </a:lnTo>
                    <a:lnTo>
                      <a:pt x="4200" y="7"/>
                    </a:lnTo>
                    <a:lnTo>
                      <a:pt x="4217" y="10"/>
                    </a:lnTo>
                    <a:lnTo>
                      <a:pt x="4252" y="10"/>
                    </a:lnTo>
                    <a:lnTo>
                      <a:pt x="4270" y="14"/>
                    </a:lnTo>
                    <a:lnTo>
                      <a:pt x="4287" y="17"/>
                    </a:lnTo>
                    <a:lnTo>
                      <a:pt x="4296" y="24"/>
                    </a:lnTo>
                    <a:lnTo>
                      <a:pt x="4322" y="32"/>
                    </a:lnTo>
                    <a:lnTo>
                      <a:pt x="4339" y="35"/>
                    </a:lnTo>
                    <a:lnTo>
                      <a:pt x="4365" y="39"/>
                    </a:lnTo>
                    <a:lnTo>
                      <a:pt x="4401" y="49"/>
                    </a:lnTo>
                    <a:lnTo>
                      <a:pt x="4417" y="49"/>
                    </a:lnTo>
                    <a:lnTo>
                      <a:pt x="4470" y="53"/>
                    </a:lnTo>
                    <a:lnTo>
                      <a:pt x="4488" y="53"/>
                    </a:lnTo>
                    <a:lnTo>
                      <a:pt x="4504" y="49"/>
                    </a:lnTo>
                    <a:lnTo>
                      <a:pt x="4514" y="42"/>
                    </a:lnTo>
                    <a:lnTo>
                      <a:pt x="4531" y="35"/>
                    </a:lnTo>
                    <a:lnTo>
                      <a:pt x="4540" y="28"/>
                    </a:lnTo>
                    <a:lnTo>
                      <a:pt x="4566" y="21"/>
                    </a:lnTo>
                    <a:lnTo>
                      <a:pt x="4583" y="14"/>
                    </a:lnTo>
                    <a:lnTo>
                      <a:pt x="4601" y="10"/>
                    </a:lnTo>
                    <a:lnTo>
                      <a:pt x="4618" y="7"/>
                    </a:lnTo>
                    <a:lnTo>
                      <a:pt x="4635" y="0"/>
                    </a:lnTo>
                    <a:lnTo>
                      <a:pt x="4653" y="0"/>
                    </a:lnTo>
                    <a:lnTo>
                      <a:pt x="4671" y="0"/>
                    </a:lnTo>
                    <a:lnTo>
                      <a:pt x="4688" y="0"/>
                    </a:lnTo>
                    <a:lnTo>
                      <a:pt x="4705" y="3"/>
                    </a:lnTo>
                    <a:lnTo>
                      <a:pt x="4722" y="7"/>
                    </a:lnTo>
                    <a:lnTo>
                      <a:pt x="4740" y="10"/>
                    </a:lnTo>
                  </a:path>
                </a:pathLst>
              </a:custGeom>
              <a:noFill/>
              <a:ln w="76200" cap="rnd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3061175D-6DC2-4B9D-99FD-46B115813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450" y="4667889"/>
              <a:ext cx="3301662" cy="109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자세 및 가치관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자질 및 동기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0" name="Group 15">
              <a:extLst>
                <a:ext uri="{FF2B5EF4-FFF2-40B4-BE49-F238E27FC236}">
                  <a16:creationId xmlns:a16="http://schemas.microsoft.com/office/drawing/2014/main" id="{0CF72CF8-B451-49ED-B679-643478777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677" y="3852993"/>
              <a:ext cx="2608390" cy="574486"/>
              <a:chOff x="1524" y="2191"/>
              <a:chExt cx="3196" cy="563"/>
            </a:xfrm>
          </p:grpSpPr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045CCC7D-80F8-4237-9F04-28EE76FC4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2191"/>
                <a:ext cx="31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800" dirty="0">
                    <a:solidFill>
                      <a:srgbClr val="00206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기술과 지식</a:t>
                </a:r>
                <a:endParaRPr lang="en-US" sz="36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7A377FEE-7438-4CC0-95BD-C988A5DC2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2754"/>
                <a:ext cx="2638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6AD2A39E-D863-4949-A328-C12FFF031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867" y="5213356"/>
              <a:ext cx="279757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FEB25FB6-89FF-42DA-B830-AFA0CB72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면접 자기소개 </a:t>
            </a:r>
          </a:p>
        </p:txBody>
      </p:sp>
    </p:spTree>
    <p:extLst>
      <p:ext uri="{BB962C8B-B14F-4D97-AF65-F5344CB8AC3E}">
        <p14:creationId xmlns:p14="http://schemas.microsoft.com/office/powerpoint/2010/main" val="31269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40">
            <a:extLst>
              <a:ext uri="{FF2B5EF4-FFF2-40B4-BE49-F238E27FC236}">
                <a16:creationId xmlns:a16="http://schemas.microsoft.com/office/drawing/2014/main" id="{2CEDBD53-F8EB-4EA5-976B-335424DBE8C6}"/>
              </a:ext>
            </a:extLst>
          </p:cNvPr>
          <p:cNvSpPr/>
          <p:nvPr/>
        </p:nvSpPr>
        <p:spPr>
          <a:xfrm>
            <a:off x="430000" y="1641419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38" descr="0.png">
            <a:extLst>
              <a:ext uri="{FF2B5EF4-FFF2-40B4-BE49-F238E27FC236}">
                <a16:creationId xmlns:a16="http://schemas.microsoft.com/office/drawing/2014/main" id="{ED8C630D-1EA1-49DA-B592-E5769A2171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53" y="115865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11769-D2E8-4877-B9DA-99E55E6C4BF2}"/>
              </a:ext>
            </a:extLst>
          </p:cNvPr>
          <p:cNvSpPr/>
          <p:nvPr/>
        </p:nvSpPr>
        <p:spPr>
          <a:xfrm>
            <a:off x="539552" y="119675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지원을 위해 노력한 근거가 중요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2200" dirty="0">
              <a:ln w="18415" cmpd="sng">
                <a:noFill/>
                <a:prstDash val="solid"/>
              </a:ln>
              <a:solidFill>
                <a:srgbClr val="1F497D">
                  <a:lumMod val="50000"/>
                </a:srgbClr>
              </a:solidFill>
              <a:effectLst>
                <a:outerShdw blurRad="38100" dir="3600000" algn="tl" rotWithShape="0">
                  <a:prstClr val="white">
                    <a:alpha val="7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3F18F506-EC3F-47B1-87EB-222111095CC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55781" y="2492896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 dirty="0">
              <a:solidFill>
                <a:prstClr val="black"/>
              </a:solidFill>
              <a:latin typeface="Georgia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098270-DF3D-4BD7-827A-F190CEA0F14B}"/>
              </a:ext>
            </a:extLst>
          </p:cNvPr>
          <p:cNvGrpSpPr/>
          <p:nvPr/>
        </p:nvGrpSpPr>
        <p:grpSpPr>
          <a:xfrm>
            <a:off x="763415" y="2197596"/>
            <a:ext cx="5680793" cy="4660404"/>
            <a:chOff x="2255781" y="2492896"/>
            <a:chExt cx="4271962" cy="3823219"/>
          </a:xfrm>
        </p:grpSpPr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B1D4E396-2988-4FE4-B4DE-4EA810563F6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5781" y="2492896"/>
              <a:ext cx="4271962" cy="38232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4" name="Group 25">
              <a:extLst>
                <a:ext uri="{FF2B5EF4-FFF2-40B4-BE49-F238E27FC236}">
                  <a16:creationId xmlns:a16="http://schemas.microsoft.com/office/drawing/2014/main" id="{7068BB55-6621-4D0F-BBB2-1500A57AF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943" y="2850086"/>
              <a:ext cx="3878044" cy="3186095"/>
              <a:chOff x="624" y="912"/>
              <a:chExt cx="4752" cy="3120"/>
            </a:xfrm>
          </p:grpSpPr>
          <p:grpSp>
            <p:nvGrpSpPr>
              <p:cNvPr id="43" name="Group 27">
                <a:extLst>
                  <a:ext uri="{FF2B5EF4-FFF2-40B4-BE49-F238E27FC236}">
                    <a16:creationId xmlns:a16="http://schemas.microsoft.com/office/drawing/2014/main" id="{5F5F9633-916E-4F00-96D2-90B1ED9F4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912"/>
                <a:chExt cx="4549" cy="3120"/>
              </a:xfrm>
            </p:grpSpPr>
            <p:grpSp>
              <p:nvGrpSpPr>
                <p:cNvPr id="45" name="Group 29">
                  <a:extLst>
                    <a:ext uri="{FF2B5EF4-FFF2-40B4-BE49-F238E27FC236}">
                      <a16:creationId xmlns:a16="http://schemas.microsoft.com/office/drawing/2014/main" id="{B4076C55-F423-4C49-AFDD-3CBA841007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7" y="912"/>
                  <a:ext cx="4549" cy="3120"/>
                  <a:chOff x="827" y="1056"/>
                  <a:chExt cx="4549" cy="2976"/>
                </a:xfrm>
              </p:grpSpPr>
              <p:sp>
                <p:nvSpPr>
                  <p:cNvPr id="47" name="Freeform 31">
                    <a:extLst>
                      <a:ext uri="{FF2B5EF4-FFF2-40B4-BE49-F238E27FC236}">
                        <a16:creationId xmlns:a16="http://schemas.microsoft.com/office/drawing/2014/main" id="{08C73D51-BA5C-4A27-A723-60115FB26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7" y="1656"/>
                    <a:ext cx="4549" cy="2376"/>
                  </a:xfrm>
                  <a:custGeom>
                    <a:avLst/>
                    <a:gdLst/>
                    <a:ahLst/>
                    <a:cxnLst>
                      <a:cxn ang="0">
                        <a:pos x="1482" y="0"/>
                      </a:cxn>
                      <a:cxn ang="0">
                        <a:pos x="1657" y="38"/>
                      </a:cxn>
                      <a:cxn ang="0">
                        <a:pos x="1802" y="89"/>
                      </a:cxn>
                      <a:cxn ang="0">
                        <a:pos x="2049" y="76"/>
                      </a:cxn>
                      <a:cxn ang="0">
                        <a:pos x="2252" y="51"/>
                      </a:cxn>
                      <a:cxn ang="0">
                        <a:pos x="2427" y="76"/>
                      </a:cxn>
                      <a:cxn ang="0">
                        <a:pos x="2644" y="38"/>
                      </a:cxn>
                      <a:cxn ang="0">
                        <a:pos x="2848" y="0"/>
                      </a:cxn>
                      <a:cxn ang="0">
                        <a:pos x="2978" y="114"/>
                      </a:cxn>
                      <a:cxn ang="0">
                        <a:pos x="3109" y="203"/>
                      </a:cxn>
                      <a:cxn ang="0">
                        <a:pos x="3488" y="419"/>
                      </a:cxn>
                      <a:cxn ang="0">
                        <a:pos x="3575" y="597"/>
                      </a:cxn>
                      <a:cxn ang="0">
                        <a:pos x="3706" y="724"/>
                      </a:cxn>
                      <a:cxn ang="0">
                        <a:pos x="3793" y="889"/>
                      </a:cxn>
                      <a:cxn ang="0">
                        <a:pos x="3982" y="1003"/>
                      </a:cxn>
                      <a:cxn ang="0">
                        <a:pos x="4112" y="1092"/>
                      </a:cxn>
                      <a:cxn ang="0">
                        <a:pos x="4243" y="1257"/>
                      </a:cxn>
                      <a:cxn ang="0">
                        <a:pos x="4359" y="1372"/>
                      </a:cxn>
                      <a:cxn ang="0">
                        <a:pos x="4504" y="1486"/>
                      </a:cxn>
                      <a:cxn ang="0">
                        <a:pos x="4519" y="1689"/>
                      </a:cxn>
                      <a:cxn ang="0">
                        <a:pos x="4548" y="1816"/>
                      </a:cxn>
                      <a:cxn ang="0">
                        <a:pos x="4388" y="1867"/>
                      </a:cxn>
                      <a:cxn ang="0">
                        <a:pos x="4330" y="1981"/>
                      </a:cxn>
                      <a:cxn ang="0">
                        <a:pos x="4156" y="2096"/>
                      </a:cxn>
                      <a:cxn ang="0">
                        <a:pos x="3880" y="2248"/>
                      </a:cxn>
                      <a:cxn ang="0">
                        <a:pos x="3531" y="2312"/>
                      </a:cxn>
                      <a:cxn ang="0">
                        <a:pos x="3313" y="2350"/>
                      </a:cxn>
                      <a:cxn ang="0">
                        <a:pos x="3167" y="2350"/>
                      </a:cxn>
                      <a:cxn ang="0">
                        <a:pos x="2978" y="2324"/>
                      </a:cxn>
                      <a:cxn ang="0">
                        <a:pos x="2761" y="2363"/>
                      </a:cxn>
                      <a:cxn ang="0">
                        <a:pos x="2543" y="2363"/>
                      </a:cxn>
                      <a:cxn ang="0">
                        <a:pos x="2354" y="2350"/>
                      </a:cxn>
                      <a:cxn ang="0">
                        <a:pos x="2136" y="2324"/>
                      </a:cxn>
                      <a:cxn ang="0">
                        <a:pos x="1787" y="2286"/>
                      </a:cxn>
                      <a:cxn ang="0">
                        <a:pos x="1599" y="2350"/>
                      </a:cxn>
                      <a:cxn ang="0">
                        <a:pos x="1381" y="2363"/>
                      </a:cxn>
                      <a:cxn ang="0">
                        <a:pos x="944" y="2235"/>
                      </a:cxn>
                      <a:cxn ang="0">
                        <a:pos x="712" y="2273"/>
                      </a:cxn>
                      <a:cxn ang="0">
                        <a:pos x="334" y="2184"/>
                      </a:cxn>
                      <a:cxn ang="0">
                        <a:pos x="58" y="2108"/>
                      </a:cxn>
                      <a:cxn ang="0">
                        <a:pos x="0" y="1918"/>
                      </a:cxn>
                      <a:cxn ang="0">
                        <a:pos x="58" y="1791"/>
                      </a:cxn>
                      <a:cxn ang="0">
                        <a:pos x="189" y="1575"/>
                      </a:cxn>
                      <a:cxn ang="0">
                        <a:pos x="131" y="1359"/>
                      </a:cxn>
                      <a:cxn ang="0">
                        <a:pos x="131" y="1194"/>
                      </a:cxn>
                      <a:cxn ang="0">
                        <a:pos x="320" y="1080"/>
                      </a:cxn>
                      <a:cxn ang="0">
                        <a:pos x="421" y="966"/>
                      </a:cxn>
                      <a:cxn ang="0">
                        <a:pos x="479" y="813"/>
                      </a:cxn>
                      <a:cxn ang="0">
                        <a:pos x="741" y="673"/>
                      </a:cxn>
                      <a:cxn ang="0">
                        <a:pos x="900" y="533"/>
                      </a:cxn>
                      <a:cxn ang="0">
                        <a:pos x="959" y="407"/>
                      </a:cxn>
                      <a:cxn ang="0">
                        <a:pos x="1090" y="254"/>
                      </a:cxn>
                      <a:cxn ang="0">
                        <a:pos x="1265" y="102"/>
                      </a:cxn>
                    </a:cxnLst>
                    <a:rect l="0" t="0" r="r" b="b"/>
                    <a:pathLst>
                      <a:path w="4549" h="2376">
                        <a:moveTo>
                          <a:pt x="1352" y="25"/>
                        </a:moveTo>
                        <a:lnTo>
                          <a:pt x="1381" y="12"/>
                        </a:lnTo>
                        <a:lnTo>
                          <a:pt x="1410" y="0"/>
                        </a:lnTo>
                        <a:lnTo>
                          <a:pt x="1453" y="0"/>
                        </a:lnTo>
                        <a:lnTo>
                          <a:pt x="1482" y="0"/>
                        </a:lnTo>
                        <a:lnTo>
                          <a:pt x="1526" y="0"/>
                        </a:lnTo>
                        <a:lnTo>
                          <a:pt x="1555" y="0"/>
                        </a:lnTo>
                        <a:lnTo>
                          <a:pt x="1584" y="12"/>
                        </a:lnTo>
                        <a:lnTo>
                          <a:pt x="1628" y="25"/>
                        </a:lnTo>
                        <a:lnTo>
                          <a:pt x="1657" y="38"/>
                        </a:lnTo>
                        <a:lnTo>
                          <a:pt x="1686" y="63"/>
                        </a:lnTo>
                        <a:lnTo>
                          <a:pt x="1715" y="76"/>
                        </a:lnTo>
                        <a:lnTo>
                          <a:pt x="1744" y="76"/>
                        </a:lnTo>
                        <a:lnTo>
                          <a:pt x="1773" y="76"/>
                        </a:lnTo>
                        <a:lnTo>
                          <a:pt x="1802" y="89"/>
                        </a:lnTo>
                        <a:lnTo>
                          <a:pt x="1831" y="89"/>
                        </a:lnTo>
                        <a:lnTo>
                          <a:pt x="1904" y="102"/>
                        </a:lnTo>
                        <a:lnTo>
                          <a:pt x="1933" y="102"/>
                        </a:lnTo>
                        <a:lnTo>
                          <a:pt x="1962" y="102"/>
                        </a:lnTo>
                        <a:lnTo>
                          <a:pt x="2049" y="76"/>
                        </a:lnTo>
                        <a:lnTo>
                          <a:pt x="2078" y="63"/>
                        </a:lnTo>
                        <a:lnTo>
                          <a:pt x="2136" y="38"/>
                        </a:lnTo>
                        <a:lnTo>
                          <a:pt x="2165" y="38"/>
                        </a:lnTo>
                        <a:lnTo>
                          <a:pt x="2223" y="38"/>
                        </a:lnTo>
                        <a:lnTo>
                          <a:pt x="2252" y="51"/>
                        </a:lnTo>
                        <a:lnTo>
                          <a:pt x="2281" y="51"/>
                        </a:lnTo>
                        <a:lnTo>
                          <a:pt x="2339" y="63"/>
                        </a:lnTo>
                        <a:lnTo>
                          <a:pt x="2368" y="63"/>
                        </a:lnTo>
                        <a:lnTo>
                          <a:pt x="2397" y="63"/>
                        </a:lnTo>
                        <a:lnTo>
                          <a:pt x="2427" y="76"/>
                        </a:lnTo>
                        <a:lnTo>
                          <a:pt x="2485" y="63"/>
                        </a:lnTo>
                        <a:lnTo>
                          <a:pt x="2514" y="63"/>
                        </a:lnTo>
                        <a:lnTo>
                          <a:pt x="2543" y="63"/>
                        </a:lnTo>
                        <a:lnTo>
                          <a:pt x="2615" y="51"/>
                        </a:lnTo>
                        <a:lnTo>
                          <a:pt x="2644" y="38"/>
                        </a:lnTo>
                        <a:lnTo>
                          <a:pt x="2702" y="25"/>
                        </a:lnTo>
                        <a:lnTo>
                          <a:pt x="2732" y="25"/>
                        </a:lnTo>
                        <a:lnTo>
                          <a:pt x="2761" y="12"/>
                        </a:lnTo>
                        <a:lnTo>
                          <a:pt x="2819" y="0"/>
                        </a:lnTo>
                        <a:lnTo>
                          <a:pt x="2848" y="0"/>
                        </a:lnTo>
                        <a:lnTo>
                          <a:pt x="2877" y="0"/>
                        </a:lnTo>
                        <a:lnTo>
                          <a:pt x="2906" y="12"/>
                        </a:lnTo>
                        <a:lnTo>
                          <a:pt x="2920" y="63"/>
                        </a:lnTo>
                        <a:lnTo>
                          <a:pt x="2920" y="89"/>
                        </a:lnTo>
                        <a:lnTo>
                          <a:pt x="2978" y="114"/>
                        </a:lnTo>
                        <a:lnTo>
                          <a:pt x="3007" y="127"/>
                        </a:lnTo>
                        <a:lnTo>
                          <a:pt x="3066" y="140"/>
                        </a:lnTo>
                        <a:lnTo>
                          <a:pt x="3095" y="152"/>
                        </a:lnTo>
                        <a:lnTo>
                          <a:pt x="3095" y="177"/>
                        </a:lnTo>
                        <a:lnTo>
                          <a:pt x="3109" y="203"/>
                        </a:lnTo>
                        <a:lnTo>
                          <a:pt x="3167" y="228"/>
                        </a:lnTo>
                        <a:lnTo>
                          <a:pt x="3196" y="254"/>
                        </a:lnTo>
                        <a:lnTo>
                          <a:pt x="3225" y="267"/>
                        </a:lnTo>
                        <a:lnTo>
                          <a:pt x="3459" y="407"/>
                        </a:lnTo>
                        <a:lnTo>
                          <a:pt x="3488" y="419"/>
                        </a:lnTo>
                        <a:lnTo>
                          <a:pt x="3488" y="445"/>
                        </a:lnTo>
                        <a:lnTo>
                          <a:pt x="3459" y="470"/>
                        </a:lnTo>
                        <a:lnTo>
                          <a:pt x="3517" y="533"/>
                        </a:lnTo>
                        <a:lnTo>
                          <a:pt x="3546" y="559"/>
                        </a:lnTo>
                        <a:lnTo>
                          <a:pt x="3575" y="597"/>
                        </a:lnTo>
                        <a:lnTo>
                          <a:pt x="3575" y="622"/>
                        </a:lnTo>
                        <a:lnTo>
                          <a:pt x="3589" y="648"/>
                        </a:lnTo>
                        <a:lnTo>
                          <a:pt x="3618" y="673"/>
                        </a:lnTo>
                        <a:lnTo>
                          <a:pt x="3677" y="711"/>
                        </a:lnTo>
                        <a:lnTo>
                          <a:pt x="3706" y="724"/>
                        </a:lnTo>
                        <a:lnTo>
                          <a:pt x="3735" y="724"/>
                        </a:lnTo>
                        <a:lnTo>
                          <a:pt x="3749" y="750"/>
                        </a:lnTo>
                        <a:lnTo>
                          <a:pt x="3749" y="775"/>
                        </a:lnTo>
                        <a:lnTo>
                          <a:pt x="3778" y="864"/>
                        </a:lnTo>
                        <a:lnTo>
                          <a:pt x="3793" y="889"/>
                        </a:lnTo>
                        <a:lnTo>
                          <a:pt x="3822" y="927"/>
                        </a:lnTo>
                        <a:lnTo>
                          <a:pt x="3851" y="940"/>
                        </a:lnTo>
                        <a:lnTo>
                          <a:pt x="3909" y="978"/>
                        </a:lnTo>
                        <a:lnTo>
                          <a:pt x="3953" y="990"/>
                        </a:lnTo>
                        <a:lnTo>
                          <a:pt x="3982" y="1003"/>
                        </a:lnTo>
                        <a:lnTo>
                          <a:pt x="4025" y="1016"/>
                        </a:lnTo>
                        <a:lnTo>
                          <a:pt x="4025" y="1041"/>
                        </a:lnTo>
                        <a:lnTo>
                          <a:pt x="4054" y="1067"/>
                        </a:lnTo>
                        <a:lnTo>
                          <a:pt x="4083" y="1080"/>
                        </a:lnTo>
                        <a:lnTo>
                          <a:pt x="4112" y="1092"/>
                        </a:lnTo>
                        <a:lnTo>
                          <a:pt x="4141" y="1105"/>
                        </a:lnTo>
                        <a:lnTo>
                          <a:pt x="4170" y="1130"/>
                        </a:lnTo>
                        <a:lnTo>
                          <a:pt x="4170" y="1155"/>
                        </a:lnTo>
                        <a:lnTo>
                          <a:pt x="4214" y="1232"/>
                        </a:lnTo>
                        <a:lnTo>
                          <a:pt x="4243" y="1257"/>
                        </a:lnTo>
                        <a:lnTo>
                          <a:pt x="4272" y="1270"/>
                        </a:lnTo>
                        <a:lnTo>
                          <a:pt x="4345" y="1308"/>
                        </a:lnTo>
                        <a:lnTo>
                          <a:pt x="4374" y="1321"/>
                        </a:lnTo>
                        <a:lnTo>
                          <a:pt x="4345" y="1346"/>
                        </a:lnTo>
                        <a:lnTo>
                          <a:pt x="4359" y="1372"/>
                        </a:lnTo>
                        <a:lnTo>
                          <a:pt x="4388" y="1372"/>
                        </a:lnTo>
                        <a:lnTo>
                          <a:pt x="4417" y="1359"/>
                        </a:lnTo>
                        <a:lnTo>
                          <a:pt x="4461" y="1423"/>
                        </a:lnTo>
                        <a:lnTo>
                          <a:pt x="4475" y="1460"/>
                        </a:lnTo>
                        <a:lnTo>
                          <a:pt x="4504" y="1486"/>
                        </a:lnTo>
                        <a:lnTo>
                          <a:pt x="4504" y="1511"/>
                        </a:lnTo>
                        <a:lnTo>
                          <a:pt x="4490" y="1549"/>
                        </a:lnTo>
                        <a:lnTo>
                          <a:pt x="4490" y="1600"/>
                        </a:lnTo>
                        <a:lnTo>
                          <a:pt x="4519" y="1651"/>
                        </a:lnTo>
                        <a:lnTo>
                          <a:pt x="4519" y="1689"/>
                        </a:lnTo>
                        <a:lnTo>
                          <a:pt x="4533" y="1714"/>
                        </a:lnTo>
                        <a:lnTo>
                          <a:pt x="4548" y="1740"/>
                        </a:lnTo>
                        <a:lnTo>
                          <a:pt x="4548" y="1765"/>
                        </a:lnTo>
                        <a:lnTo>
                          <a:pt x="4548" y="1791"/>
                        </a:lnTo>
                        <a:lnTo>
                          <a:pt x="4548" y="1816"/>
                        </a:lnTo>
                        <a:lnTo>
                          <a:pt x="4519" y="1828"/>
                        </a:lnTo>
                        <a:lnTo>
                          <a:pt x="4490" y="1842"/>
                        </a:lnTo>
                        <a:lnTo>
                          <a:pt x="4461" y="1842"/>
                        </a:lnTo>
                        <a:lnTo>
                          <a:pt x="4417" y="1854"/>
                        </a:lnTo>
                        <a:lnTo>
                          <a:pt x="4388" y="1867"/>
                        </a:lnTo>
                        <a:lnTo>
                          <a:pt x="4359" y="1867"/>
                        </a:lnTo>
                        <a:lnTo>
                          <a:pt x="4359" y="1893"/>
                        </a:lnTo>
                        <a:lnTo>
                          <a:pt x="4359" y="1918"/>
                        </a:lnTo>
                        <a:lnTo>
                          <a:pt x="4359" y="1968"/>
                        </a:lnTo>
                        <a:lnTo>
                          <a:pt x="4330" y="1981"/>
                        </a:lnTo>
                        <a:lnTo>
                          <a:pt x="4301" y="1994"/>
                        </a:lnTo>
                        <a:lnTo>
                          <a:pt x="4243" y="2007"/>
                        </a:lnTo>
                        <a:lnTo>
                          <a:pt x="4214" y="1994"/>
                        </a:lnTo>
                        <a:lnTo>
                          <a:pt x="4170" y="2019"/>
                        </a:lnTo>
                        <a:lnTo>
                          <a:pt x="4156" y="2096"/>
                        </a:lnTo>
                        <a:lnTo>
                          <a:pt x="4127" y="2121"/>
                        </a:lnTo>
                        <a:lnTo>
                          <a:pt x="4098" y="2133"/>
                        </a:lnTo>
                        <a:lnTo>
                          <a:pt x="3967" y="2210"/>
                        </a:lnTo>
                        <a:lnTo>
                          <a:pt x="3938" y="2223"/>
                        </a:lnTo>
                        <a:lnTo>
                          <a:pt x="3880" y="2248"/>
                        </a:lnTo>
                        <a:lnTo>
                          <a:pt x="3836" y="2261"/>
                        </a:lnTo>
                        <a:lnTo>
                          <a:pt x="3793" y="2261"/>
                        </a:lnTo>
                        <a:lnTo>
                          <a:pt x="3735" y="2273"/>
                        </a:lnTo>
                        <a:lnTo>
                          <a:pt x="3575" y="2312"/>
                        </a:lnTo>
                        <a:lnTo>
                          <a:pt x="3531" y="2312"/>
                        </a:lnTo>
                        <a:lnTo>
                          <a:pt x="3473" y="2324"/>
                        </a:lnTo>
                        <a:lnTo>
                          <a:pt x="3444" y="2324"/>
                        </a:lnTo>
                        <a:lnTo>
                          <a:pt x="3372" y="2337"/>
                        </a:lnTo>
                        <a:lnTo>
                          <a:pt x="3342" y="2350"/>
                        </a:lnTo>
                        <a:lnTo>
                          <a:pt x="3313" y="2350"/>
                        </a:lnTo>
                        <a:lnTo>
                          <a:pt x="3284" y="2350"/>
                        </a:lnTo>
                        <a:lnTo>
                          <a:pt x="3255" y="2363"/>
                        </a:lnTo>
                        <a:lnTo>
                          <a:pt x="3225" y="2363"/>
                        </a:lnTo>
                        <a:lnTo>
                          <a:pt x="3196" y="2350"/>
                        </a:lnTo>
                        <a:lnTo>
                          <a:pt x="3167" y="2350"/>
                        </a:lnTo>
                        <a:lnTo>
                          <a:pt x="3153" y="2324"/>
                        </a:lnTo>
                        <a:lnTo>
                          <a:pt x="3109" y="2286"/>
                        </a:lnTo>
                        <a:lnTo>
                          <a:pt x="3080" y="2286"/>
                        </a:lnTo>
                        <a:lnTo>
                          <a:pt x="3007" y="2312"/>
                        </a:lnTo>
                        <a:lnTo>
                          <a:pt x="2978" y="2324"/>
                        </a:lnTo>
                        <a:lnTo>
                          <a:pt x="2949" y="2324"/>
                        </a:lnTo>
                        <a:lnTo>
                          <a:pt x="2891" y="2337"/>
                        </a:lnTo>
                        <a:lnTo>
                          <a:pt x="2862" y="2337"/>
                        </a:lnTo>
                        <a:lnTo>
                          <a:pt x="2833" y="2350"/>
                        </a:lnTo>
                        <a:lnTo>
                          <a:pt x="2761" y="2363"/>
                        </a:lnTo>
                        <a:lnTo>
                          <a:pt x="2732" y="2363"/>
                        </a:lnTo>
                        <a:lnTo>
                          <a:pt x="2659" y="2363"/>
                        </a:lnTo>
                        <a:lnTo>
                          <a:pt x="2630" y="2375"/>
                        </a:lnTo>
                        <a:lnTo>
                          <a:pt x="2601" y="2375"/>
                        </a:lnTo>
                        <a:lnTo>
                          <a:pt x="2543" y="2363"/>
                        </a:lnTo>
                        <a:lnTo>
                          <a:pt x="2470" y="2350"/>
                        </a:lnTo>
                        <a:lnTo>
                          <a:pt x="2441" y="2350"/>
                        </a:lnTo>
                        <a:lnTo>
                          <a:pt x="2412" y="2363"/>
                        </a:lnTo>
                        <a:lnTo>
                          <a:pt x="2383" y="2350"/>
                        </a:lnTo>
                        <a:lnTo>
                          <a:pt x="2354" y="2350"/>
                        </a:lnTo>
                        <a:lnTo>
                          <a:pt x="2325" y="2350"/>
                        </a:lnTo>
                        <a:lnTo>
                          <a:pt x="2238" y="2324"/>
                        </a:lnTo>
                        <a:lnTo>
                          <a:pt x="2209" y="2324"/>
                        </a:lnTo>
                        <a:lnTo>
                          <a:pt x="2180" y="2324"/>
                        </a:lnTo>
                        <a:lnTo>
                          <a:pt x="2136" y="2324"/>
                        </a:lnTo>
                        <a:lnTo>
                          <a:pt x="2092" y="2312"/>
                        </a:lnTo>
                        <a:lnTo>
                          <a:pt x="1991" y="2299"/>
                        </a:lnTo>
                        <a:lnTo>
                          <a:pt x="1918" y="2273"/>
                        </a:lnTo>
                        <a:lnTo>
                          <a:pt x="1889" y="2273"/>
                        </a:lnTo>
                        <a:lnTo>
                          <a:pt x="1787" y="2286"/>
                        </a:lnTo>
                        <a:lnTo>
                          <a:pt x="1758" y="2286"/>
                        </a:lnTo>
                        <a:lnTo>
                          <a:pt x="1628" y="2312"/>
                        </a:lnTo>
                        <a:lnTo>
                          <a:pt x="1599" y="2312"/>
                        </a:lnTo>
                        <a:lnTo>
                          <a:pt x="1555" y="2324"/>
                        </a:lnTo>
                        <a:lnTo>
                          <a:pt x="1599" y="2350"/>
                        </a:lnTo>
                        <a:lnTo>
                          <a:pt x="1555" y="2350"/>
                        </a:lnTo>
                        <a:lnTo>
                          <a:pt x="1511" y="2350"/>
                        </a:lnTo>
                        <a:lnTo>
                          <a:pt x="1482" y="2350"/>
                        </a:lnTo>
                        <a:lnTo>
                          <a:pt x="1410" y="2350"/>
                        </a:lnTo>
                        <a:lnTo>
                          <a:pt x="1381" y="2363"/>
                        </a:lnTo>
                        <a:lnTo>
                          <a:pt x="1352" y="2363"/>
                        </a:lnTo>
                        <a:lnTo>
                          <a:pt x="1236" y="2324"/>
                        </a:lnTo>
                        <a:lnTo>
                          <a:pt x="1177" y="2299"/>
                        </a:lnTo>
                        <a:lnTo>
                          <a:pt x="1134" y="2273"/>
                        </a:lnTo>
                        <a:lnTo>
                          <a:pt x="944" y="2235"/>
                        </a:lnTo>
                        <a:lnTo>
                          <a:pt x="900" y="2223"/>
                        </a:lnTo>
                        <a:lnTo>
                          <a:pt x="828" y="2235"/>
                        </a:lnTo>
                        <a:lnTo>
                          <a:pt x="799" y="2248"/>
                        </a:lnTo>
                        <a:lnTo>
                          <a:pt x="741" y="2261"/>
                        </a:lnTo>
                        <a:lnTo>
                          <a:pt x="712" y="2273"/>
                        </a:lnTo>
                        <a:lnTo>
                          <a:pt x="654" y="2273"/>
                        </a:lnTo>
                        <a:lnTo>
                          <a:pt x="508" y="2273"/>
                        </a:lnTo>
                        <a:lnTo>
                          <a:pt x="407" y="2235"/>
                        </a:lnTo>
                        <a:lnTo>
                          <a:pt x="363" y="2210"/>
                        </a:lnTo>
                        <a:lnTo>
                          <a:pt x="334" y="2184"/>
                        </a:lnTo>
                        <a:lnTo>
                          <a:pt x="305" y="2172"/>
                        </a:lnTo>
                        <a:lnTo>
                          <a:pt x="247" y="2159"/>
                        </a:lnTo>
                        <a:lnTo>
                          <a:pt x="102" y="2133"/>
                        </a:lnTo>
                        <a:lnTo>
                          <a:pt x="73" y="2133"/>
                        </a:lnTo>
                        <a:lnTo>
                          <a:pt x="58" y="2108"/>
                        </a:lnTo>
                        <a:lnTo>
                          <a:pt x="15" y="2096"/>
                        </a:lnTo>
                        <a:lnTo>
                          <a:pt x="15" y="2070"/>
                        </a:lnTo>
                        <a:lnTo>
                          <a:pt x="15" y="1981"/>
                        </a:lnTo>
                        <a:lnTo>
                          <a:pt x="15" y="1956"/>
                        </a:lnTo>
                        <a:lnTo>
                          <a:pt x="0" y="1918"/>
                        </a:lnTo>
                        <a:lnTo>
                          <a:pt x="44" y="1905"/>
                        </a:lnTo>
                        <a:lnTo>
                          <a:pt x="73" y="1879"/>
                        </a:lnTo>
                        <a:lnTo>
                          <a:pt x="87" y="1842"/>
                        </a:lnTo>
                        <a:lnTo>
                          <a:pt x="73" y="1816"/>
                        </a:lnTo>
                        <a:lnTo>
                          <a:pt x="58" y="1791"/>
                        </a:lnTo>
                        <a:lnTo>
                          <a:pt x="29" y="1778"/>
                        </a:lnTo>
                        <a:lnTo>
                          <a:pt x="44" y="1727"/>
                        </a:lnTo>
                        <a:lnTo>
                          <a:pt x="73" y="1702"/>
                        </a:lnTo>
                        <a:lnTo>
                          <a:pt x="102" y="1677"/>
                        </a:lnTo>
                        <a:lnTo>
                          <a:pt x="189" y="1575"/>
                        </a:lnTo>
                        <a:lnTo>
                          <a:pt x="203" y="1537"/>
                        </a:lnTo>
                        <a:lnTo>
                          <a:pt x="218" y="1474"/>
                        </a:lnTo>
                        <a:lnTo>
                          <a:pt x="189" y="1423"/>
                        </a:lnTo>
                        <a:lnTo>
                          <a:pt x="145" y="1385"/>
                        </a:lnTo>
                        <a:lnTo>
                          <a:pt x="131" y="1359"/>
                        </a:lnTo>
                        <a:lnTo>
                          <a:pt x="131" y="1334"/>
                        </a:lnTo>
                        <a:lnTo>
                          <a:pt x="116" y="1270"/>
                        </a:lnTo>
                        <a:lnTo>
                          <a:pt x="116" y="1245"/>
                        </a:lnTo>
                        <a:lnTo>
                          <a:pt x="131" y="1220"/>
                        </a:lnTo>
                        <a:lnTo>
                          <a:pt x="131" y="1194"/>
                        </a:lnTo>
                        <a:lnTo>
                          <a:pt x="145" y="1169"/>
                        </a:lnTo>
                        <a:lnTo>
                          <a:pt x="174" y="1155"/>
                        </a:lnTo>
                        <a:lnTo>
                          <a:pt x="232" y="1130"/>
                        </a:lnTo>
                        <a:lnTo>
                          <a:pt x="276" y="1118"/>
                        </a:lnTo>
                        <a:lnTo>
                          <a:pt x="320" y="1080"/>
                        </a:lnTo>
                        <a:lnTo>
                          <a:pt x="334" y="1054"/>
                        </a:lnTo>
                        <a:lnTo>
                          <a:pt x="349" y="1029"/>
                        </a:lnTo>
                        <a:lnTo>
                          <a:pt x="363" y="1003"/>
                        </a:lnTo>
                        <a:lnTo>
                          <a:pt x="392" y="978"/>
                        </a:lnTo>
                        <a:lnTo>
                          <a:pt x="421" y="966"/>
                        </a:lnTo>
                        <a:lnTo>
                          <a:pt x="436" y="940"/>
                        </a:lnTo>
                        <a:lnTo>
                          <a:pt x="436" y="915"/>
                        </a:lnTo>
                        <a:lnTo>
                          <a:pt x="450" y="876"/>
                        </a:lnTo>
                        <a:lnTo>
                          <a:pt x="465" y="851"/>
                        </a:lnTo>
                        <a:lnTo>
                          <a:pt x="479" y="813"/>
                        </a:lnTo>
                        <a:lnTo>
                          <a:pt x="494" y="787"/>
                        </a:lnTo>
                        <a:lnTo>
                          <a:pt x="581" y="724"/>
                        </a:lnTo>
                        <a:lnTo>
                          <a:pt x="654" y="699"/>
                        </a:lnTo>
                        <a:lnTo>
                          <a:pt x="683" y="686"/>
                        </a:lnTo>
                        <a:lnTo>
                          <a:pt x="741" y="673"/>
                        </a:lnTo>
                        <a:lnTo>
                          <a:pt x="799" y="648"/>
                        </a:lnTo>
                        <a:lnTo>
                          <a:pt x="828" y="622"/>
                        </a:lnTo>
                        <a:lnTo>
                          <a:pt x="857" y="610"/>
                        </a:lnTo>
                        <a:lnTo>
                          <a:pt x="886" y="559"/>
                        </a:lnTo>
                        <a:lnTo>
                          <a:pt x="900" y="533"/>
                        </a:lnTo>
                        <a:lnTo>
                          <a:pt x="930" y="508"/>
                        </a:lnTo>
                        <a:lnTo>
                          <a:pt x="944" y="482"/>
                        </a:lnTo>
                        <a:lnTo>
                          <a:pt x="944" y="457"/>
                        </a:lnTo>
                        <a:lnTo>
                          <a:pt x="944" y="431"/>
                        </a:lnTo>
                        <a:lnTo>
                          <a:pt x="959" y="407"/>
                        </a:lnTo>
                        <a:lnTo>
                          <a:pt x="959" y="368"/>
                        </a:lnTo>
                        <a:lnTo>
                          <a:pt x="988" y="317"/>
                        </a:lnTo>
                        <a:lnTo>
                          <a:pt x="1002" y="292"/>
                        </a:lnTo>
                        <a:lnTo>
                          <a:pt x="1031" y="279"/>
                        </a:lnTo>
                        <a:lnTo>
                          <a:pt x="1090" y="254"/>
                        </a:lnTo>
                        <a:lnTo>
                          <a:pt x="1119" y="242"/>
                        </a:lnTo>
                        <a:lnTo>
                          <a:pt x="1163" y="216"/>
                        </a:lnTo>
                        <a:lnTo>
                          <a:pt x="1221" y="165"/>
                        </a:lnTo>
                        <a:lnTo>
                          <a:pt x="1250" y="127"/>
                        </a:lnTo>
                        <a:lnTo>
                          <a:pt x="1265" y="102"/>
                        </a:lnTo>
                        <a:lnTo>
                          <a:pt x="1308" y="51"/>
                        </a:lnTo>
                        <a:lnTo>
                          <a:pt x="1337" y="38"/>
                        </a:lnTo>
                        <a:lnTo>
                          <a:pt x="1352" y="12"/>
                        </a:lnTo>
                        <a:lnTo>
                          <a:pt x="1352" y="25"/>
                        </a:lnTo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8" name="Freeform 30">
                    <a:extLst>
                      <a:ext uri="{FF2B5EF4-FFF2-40B4-BE49-F238E27FC236}">
                        <a16:creationId xmlns:a16="http://schemas.microsoft.com/office/drawing/2014/main" id="{DE30EE22-5346-47F4-9461-61652905C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056"/>
                    <a:ext cx="1618" cy="704"/>
                  </a:xfrm>
                  <a:custGeom>
                    <a:avLst/>
                    <a:gdLst/>
                    <a:ahLst/>
                    <a:cxnLst>
                      <a:cxn ang="0">
                        <a:pos x="9" y="627"/>
                      </a:cxn>
                      <a:cxn ang="0">
                        <a:pos x="38" y="559"/>
                      </a:cxn>
                      <a:cxn ang="0">
                        <a:pos x="107" y="398"/>
                      </a:cxn>
                      <a:cxn ang="0">
                        <a:pos x="174" y="279"/>
                      </a:cxn>
                      <a:cxn ang="0">
                        <a:pos x="213" y="220"/>
                      </a:cxn>
                      <a:cxn ang="0">
                        <a:pos x="242" y="161"/>
                      </a:cxn>
                      <a:cxn ang="0">
                        <a:pos x="310" y="119"/>
                      </a:cxn>
                      <a:cxn ang="0">
                        <a:pos x="436" y="85"/>
                      </a:cxn>
                      <a:cxn ang="0">
                        <a:pos x="465" y="68"/>
                      </a:cxn>
                      <a:cxn ang="0">
                        <a:pos x="513" y="25"/>
                      </a:cxn>
                      <a:cxn ang="0">
                        <a:pos x="639" y="17"/>
                      </a:cxn>
                      <a:cxn ang="0">
                        <a:pos x="697" y="25"/>
                      </a:cxn>
                      <a:cxn ang="0">
                        <a:pos x="746" y="93"/>
                      </a:cxn>
                      <a:cxn ang="0">
                        <a:pos x="833" y="76"/>
                      </a:cxn>
                      <a:cxn ang="0">
                        <a:pos x="920" y="51"/>
                      </a:cxn>
                      <a:cxn ang="0">
                        <a:pos x="1036" y="17"/>
                      </a:cxn>
                      <a:cxn ang="0">
                        <a:pos x="1094" y="0"/>
                      </a:cxn>
                      <a:cxn ang="0">
                        <a:pos x="1365" y="42"/>
                      </a:cxn>
                      <a:cxn ang="0">
                        <a:pos x="1423" y="93"/>
                      </a:cxn>
                      <a:cxn ang="0">
                        <a:pos x="1462" y="144"/>
                      </a:cxn>
                      <a:cxn ang="0">
                        <a:pos x="1501" y="220"/>
                      </a:cxn>
                      <a:cxn ang="0">
                        <a:pos x="1597" y="262"/>
                      </a:cxn>
                      <a:cxn ang="0">
                        <a:pos x="1617" y="347"/>
                      </a:cxn>
                      <a:cxn ang="0">
                        <a:pos x="1579" y="398"/>
                      </a:cxn>
                      <a:cxn ang="0">
                        <a:pos x="1550" y="441"/>
                      </a:cxn>
                      <a:cxn ang="0">
                        <a:pos x="1550" y="509"/>
                      </a:cxn>
                      <a:cxn ang="0">
                        <a:pos x="1588" y="550"/>
                      </a:cxn>
                      <a:cxn ang="0">
                        <a:pos x="1559" y="601"/>
                      </a:cxn>
                      <a:cxn ang="0">
                        <a:pos x="1501" y="601"/>
                      </a:cxn>
                      <a:cxn ang="0">
                        <a:pos x="1433" y="601"/>
                      </a:cxn>
                      <a:cxn ang="0">
                        <a:pos x="1356" y="627"/>
                      </a:cxn>
                      <a:cxn ang="0">
                        <a:pos x="1278" y="644"/>
                      </a:cxn>
                      <a:cxn ang="0">
                        <a:pos x="1191" y="661"/>
                      </a:cxn>
                      <a:cxn ang="0">
                        <a:pos x="1133" y="669"/>
                      </a:cxn>
                      <a:cxn ang="0">
                        <a:pos x="1075" y="678"/>
                      </a:cxn>
                      <a:cxn ang="0">
                        <a:pos x="1007" y="669"/>
                      </a:cxn>
                      <a:cxn ang="0">
                        <a:pos x="940" y="661"/>
                      </a:cxn>
                      <a:cxn ang="0">
                        <a:pos x="842" y="652"/>
                      </a:cxn>
                      <a:cxn ang="0">
                        <a:pos x="775" y="669"/>
                      </a:cxn>
                      <a:cxn ang="0">
                        <a:pos x="707" y="678"/>
                      </a:cxn>
                      <a:cxn ang="0">
                        <a:pos x="649" y="695"/>
                      </a:cxn>
                      <a:cxn ang="0">
                        <a:pos x="581" y="703"/>
                      </a:cxn>
                      <a:cxn ang="0">
                        <a:pos x="523" y="703"/>
                      </a:cxn>
                      <a:cxn ang="0">
                        <a:pos x="445" y="686"/>
                      </a:cxn>
                      <a:cxn ang="0">
                        <a:pos x="378" y="661"/>
                      </a:cxn>
                      <a:cxn ang="0">
                        <a:pos x="319" y="635"/>
                      </a:cxn>
                      <a:cxn ang="0">
                        <a:pos x="261" y="618"/>
                      </a:cxn>
                      <a:cxn ang="0">
                        <a:pos x="203" y="593"/>
                      </a:cxn>
                      <a:cxn ang="0">
                        <a:pos x="136" y="601"/>
                      </a:cxn>
                      <a:cxn ang="0">
                        <a:pos x="67" y="610"/>
                      </a:cxn>
                      <a:cxn ang="0">
                        <a:pos x="20" y="644"/>
                      </a:cxn>
                    </a:cxnLst>
                    <a:rect l="0" t="0" r="r" b="b"/>
                    <a:pathLst>
                      <a:path w="1618" h="704">
                        <a:moveTo>
                          <a:pt x="0" y="661"/>
                        </a:moveTo>
                        <a:lnTo>
                          <a:pt x="9" y="644"/>
                        </a:lnTo>
                        <a:lnTo>
                          <a:pt x="9" y="627"/>
                        </a:lnTo>
                        <a:lnTo>
                          <a:pt x="20" y="610"/>
                        </a:lnTo>
                        <a:lnTo>
                          <a:pt x="29" y="593"/>
                        </a:lnTo>
                        <a:lnTo>
                          <a:pt x="38" y="559"/>
                        </a:lnTo>
                        <a:lnTo>
                          <a:pt x="49" y="542"/>
                        </a:lnTo>
                        <a:lnTo>
                          <a:pt x="96" y="415"/>
                        </a:lnTo>
                        <a:lnTo>
                          <a:pt x="107" y="398"/>
                        </a:lnTo>
                        <a:lnTo>
                          <a:pt x="126" y="364"/>
                        </a:lnTo>
                        <a:lnTo>
                          <a:pt x="145" y="322"/>
                        </a:lnTo>
                        <a:lnTo>
                          <a:pt x="174" y="279"/>
                        </a:lnTo>
                        <a:lnTo>
                          <a:pt x="194" y="254"/>
                        </a:lnTo>
                        <a:lnTo>
                          <a:pt x="203" y="237"/>
                        </a:lnTo>
                        <a:lnTo>
                          <a:pt x="213" y="220"/>
                        </a:lnTo>
                        <a:lnTo>
                          <a:pt x="213" y="194"/>
                        </a:lnTo>
                        <a:lnTo>
                          <a:pt x="223" y="170"/>
                        </a:lnTo>
                        <a:lnTo>
                          <a:pt x="242" y="161"/>
                        </a:lnTo>
                        <a:lnTo>
                          <a:pt x="261" y="153"/>
                        </a:lnTo>
                        <a:lnTo>
                          <a:pt x="290" y="136"/>
                        </a:lnTo>
                        <a:lnTo>
                          <a:pt x="310" y="119"/>
                        </a:lnTo>
                        <a:lnTo>
                          <a:pt x="397" y="85"/>
                        </a:lnTo>
                        <a:lnTo>
                          <a:pt x="416" y="85"/>
                        </a:lnTo>
                        <a:lnTo>
                          <a:pt x="436" y="85"/>
                        </a:lnTo>
                        <a:lnTo>
                          <a:pt x="455" y="85"/>
                        </a:lnTo>
                        <a:lnTo>
                          <a:pt x="474" y="85"/>
                        </a:lnTo>
                        <a:lnTo>
                          <a:pt x="465" y="68"/>
                        </a:lnTo>
                        <a:lnTo>
                          <a:pt x="474" y="34"/>
                        </a:lnTo>
                        <a:lnTo>
                          <a:pt x="494" y="25"/>
                        </a:lnTo>
                        <a:lnTo>
                          <a:pt x="513" y="25"/>
                        </a:lnTo>
                        <a:lnTo>
                          <a:pt x="601" y="25"/>
                        </a:lnTo>
                        <a:lnTo>
                          <a:pt x="620" y="25"/>
                        </a:lnTo>
                        <a:lnTo>
                          <a:pt x="639" y="17"/>
                        </a:lnTo>
                        <a:lnTo>
                          <a:pt x="659" y="17"/>
                        </a:lnTo>
                        <a:lnTo>
                          <a:pt x="688" y="8"/>
                        </a:lnTo>
                        <a:lnTo>
                          <a:pt x="697" y="25"/>
                        </a:lnTo>
                        <a:lnTo>
                          <a:pt x="726" y="59"/>
                        </a:lnTo>
                        <a:lnTo>
                          <a:pt x="726" y="76"/>
                        </a:lnTo>
                        <a:lnTo>
                          <a:pt x="746" y="93"/>
                        </a:lnTo>
                        <a:lnTo>
                          <a:pt x="765" y="93"/>
                        </a:lnTo>
                        <a:lnTo>
                          <a:pt x="794" y="85"/>
                        </a:lnTo>
                        <a:lnTo>
                          <a:pt x="833" y="76"/>
                        </a:lnTo>
                        <a:lnTo>
                          <a:pt x="871" y="59"/>
                        </a:lnTo>
                        <a:lnTo>
                          <a:pt x="900" y="51"/>
                        </a:lnTo>
                        <a:lnTo>
                          <a:pt x="920" y="51"/>
                        </a:lnTo>
                        <a:lnTo>
                          <a:pt x="949" y="42"/>
                        </a:lnTo>
                        <a:lnTo>
                          <a:pt x="978" y="34"/>
                        </a:lnTo>
                        <a:lnTo>
                          <a:pt x="1036" y="17"/>
                        </a:lnTo>
                        <a:lnTo>
                          <a:pt x="1056" y="8"/>
                        </a:lnTo>
                        <a:lnTo>
                          <a:pt x="1075" y="0"/>
                        </a:lnTo>
                        <a:lnTo>
                          <a:pt x="1094" y="0"/>
                        </a:lnTo>
                        <a:lnTo>
                          <a:pt x="1123" y="8"/>
                        </a:lnTo>
                        <a:lnTo>
                          <a:pt x="1356" y="25"/>
                        </a:lnTo>
                        <a:lnTo>
                          <a:pt x="1365" y="42"/>
                        </a:lnTo>
                        <a:lnTo>
                          <a:pt x="1385" y="68"/>
                        </a:lnTo>
                        <a:lnTo>
                          <a:pt x="1404" y="85"/>
                        </a:lnTo>
                        <a:lnTo>
                          <a:pt x="1423" y="93"/>
                        </a:lnTo>
                        <a:lnTo>
                          <a:pt x="1433" y="119"/>
                        </a:lnTo>
                        <a:lnTo>
                          <a:pt x="1452" y="127"/>
                        </a:lnTo>
                        <a:lnTo>
                          <a:pt x="1462" y="144"/>
                        </a:lnTo>
                        <a:lnTo>
                          <a:pt x="1491" y="186"/>
                        </a:lnTo>
                        <a:lnTo>
                          <a:pt x="1491" y="203"/>
                        </a:lnTo>
                        <a:lnTo>
                          <a:pt x="1501" y="220"/>
                        </a:lnTo>
                        <a:lnTo>
                          <a:pt x="1550" y="228"/>
                        </a:lnTo>
                        <a:lnTo>
                          <a:pt x="1579" y="245"/>
                        </a:lnTo>
                        <a:lnTo>
                          <a:pt x="1597" y="262"/>
                        </a:lnTo>
                        <a:lnTo>
                          <a:pt x="1617" y="296"/>
                        </a:lnTo>
                        <a:lnTo>
                          <a:pt x="1617" y="330"/>
                        </a:lnTo>
                        <a:lnTo>
                          <a:pt x="1617" y="347"/>
                        </a:lnTo>
                        <a:lnTo>
                          <a:pt x="1588" y="364"/>
                        </a:lnTo>
                        <a:lnTo>
                          <a:pt x="1579" y="381"/>
                        </a:lnTo>
                        <a:lnTo>
                          <a:pt x="1579" y="398"/>
                        </a:lnTo>
                        <a:lnTo>
                          <a:pt x="1559" y="407"/>
                        </a:lnTo>
                        <a:lnTo>
                          <a:pt x="1550" y="424"/>
                        </a:lnTo>
                        <a:lnTo>
                          <a:pt x="1550" y="441"/>
                        </a:lnTo>
                        <a:lnTo>
                          <a:pt x="1539" y="475"/>
                        </a:lnTo>
                        <a:lnTo>
                          <a:pt x="1539" y="492"/>
                        </a:lnTo>
                        <a:lnTo>
                          <a:pt x="1550" y="509"/>
                        </a:lnTo>
                        <a:lnTo>
                          <a:pt x="1568" y="517"/>
                        </a:lnTo>
                        <a:lnTo>
                          <a:pt x="1588" y="533"/>
                        </a:lnTo>
                        <a:lnTo>
                          <a:pt x="1588" y="550"/>
                        </a:lnTo>
                        <a:lnTo>
                          <a:pt x="1588" y="576"/>
                        </a:lnTo>
                        <a:lnTo>
                          <a:pt x="1579" y="593"/>
                        </a:lnTo>
                        <a:lnTo>
                          <a:pt x="1559" y="601"/>
                        </a:lnTo>
                        <a:lnTo>
                          <a:pt x="1539" y="601"/>
                        </a:lnTo>
                        <a:lnTo>
                          <a:pt x="1521" y="601"/>
                        </a:lnTo>
                        <a:lnTo>
                          <a:pt x="1501" y="601"/>
                        </a:lnTo>
                        <a:lnTo>
                          <a:pt x="1472" y="593"/>
                        </a:lnTo>
                        <a:lnTo>
                          <a:pt x="1452" y="601"/>
                        </a:lnTo>
                        <a:lnTo>
                          <a:pt x="1433" y="601"/>
                        </a:lnTo>
                        <a:lnTo>
                          <a:pt x="1414" y="610"/>
                        </a:lnTo>
                        <a:lnTo>
                          <a:pt x="1385" y="618"/>
                        </a:lnTo>
                        <a:lnTo>
                          <a:pt x="1356" y="627"/>
                        </a:lnTo>
                        <a:lnTo>
                          <a:pt x="1336" y="635"/>
                        </a:lnTo>
                        <a:lnTo>
                          <a:pt x="1317" y="635"/>
                        </a:lnTo>
                        <a:lnTo>
                          <a:pt x="1278" y="644"/>
                        </a:lnTo>
                        <a:lnTo>
                          <a:pt x="1230" y="652"/>
                        </a:lnTo>
                        <a:lnTo>
                          <a:pt x="1210" y="661"/>
                        </a:lnTo>
                        <a:lnTo>
                          <a:pt x="1191" y="661"/>
                        </a:lnTo>
                        <a:lnTo>
                          <a:pt x="1172" y="661"/>
                        </a:lnTo>
                        <a:lnTo>
                          <a:pt x="1152" y="661"/>
                        </a:lnTo>
                        <a:lnTo>
                          <a:pt x="1133" y="669"/>
                        </a:lnTo>
                        <a:lnTo>
                          <a:pt x="1114" y="678"/>
                        </a:lnTo>
                        <a:lnTo>
                          <a:pt x="1094" y="678"/>
                        </a:lnTo>
                        <a:lnTo>
                          <a:pt x="1075" y="678"/>
                        </a:lnTo>
                        <a:lnTo>
                          <a:pt x="1056" y="678"/>
                        </a:lnTo>
                        <a:lnTo>
                          <a:pt x="1027" y="669"/>
                        </a:lnTo>
                        <a:lnTo>
                          <a:pt x="1007" y="669"/>
                        </a:lnTo>
                        <a:lnTo>
                          <a:pt x="978" y="669"/>
                        </a:lnTo>
                        <a:lnTo>
                          <a:pt x="958" y="661"/>
                        </a:lnTo>
                        <a:lnTo>
                          <a:pt x="940" y="661"/>
                        </a:lnTo>
                        <a:lnTo>
                          <a:pt x="900" y="661"/>
                        </a:lnTo>
                        <a:lnTo>
                          <a:pt x="871" y="652"/>
                        </a:lnTo>
                        <a:lnTo>
                          <a:pt x="842" y="652"/>
                        </a:lnTo>
                        <a:lnTo>
                          <a:pt x="813" y="652"/>
                        </a:lnTo>
                        <a:lnTo>
                          <a:pt x="794" y="661"/>
                        </a:lnTo>
                        <a:lnTo>
                          <a:pt x="775" y="669"/>
                        </a:lnTo>
                        <a:lnTo>
                          <a:pt x="755" y="678"/>
                        </a:lnTo>
                        <a:lnTo>
                          <a:pt x="726" y="678"/>
                        </a:lnTo>
                        <a:lnTo>
                          <a:pt x="707" y="678"/>
                        </a:lnTo>
                        <a:lnTo>
                          <a:pt x="688" y="686"/>
                        </a:lnTo>
                        <a:lnTo>
                          <a:pt x="668" y="695"/>
                        </a:lnTo>
                        <a:lnTo>
                          <a:pt x="649" y="695"/>
                        </a:lnTo>
                        <a:lnTo>
                          <a:pt x="630" y="703"/>
                        </a:lnTo>
                        <a:lnTo>
                          <a:pt x="610" y="703"/>
                        </a:lnTo>
                        <a:lnTo>
                          <a:pt x="581" y="703"/>
                        </a:lnTo>
                        <a:lnTo>
                          <a:pt x="561" y="703"/>
                        </a:lnTo>
                        <a:lnTo>
                          <a:pt x="542" y="703"/>
                        </a:lnTo>
                        <a:lnTo>
                          <a:pt x="523" y="703"/>
                        </a:lnTo>
                        <a:lnTo>
                          <a:pt x="503" y="703"/>
                        </a:lnTo>
                        <a:lnTo>
                          <a:pt x="484" y="695"/>
                        </a:lnTo>
                        <a:lnTo>
                          <a:pt x="445" y="686"/>
                        </a:lnTo>
                        <a:lnTo>
                          <a:pt x="426" y="678"/>
                        </a:lnTo>
                        <a:lnTo>
                          <a:pt x="397" y="669"/>
                        </a:lnTo>
                        <a:lnTo>
                          <a:pt x="378" y="661"/>
                        </a:lnTo>
                        <a:lnTo>
                          <a:pt x="358" y="652"/>
                        </a:lnTo>
                        <a:lnTo>
                          <a:pt x="339" y="644"/>
                        </a:lnTo>
                        <a:lnTo>
                          <a:pt x="319" y="635"/>
                        </a:lnTo>
                        <a:lnTo>
                          <a:pt x="300" y="635"/>
                        </a:lnTo>
                        <a:lnTo>
                          <a:pt x="281" y="627"/>
                        </a:lnTo>
                        <a:lnTo>
                          <a:pt x="261" y="618"/>
                        </a:lnTo>
                        <a:lnTo>
                          <a:pt x="242" y="610"/>
                        </a:lnTo>
                        <a:lnTo>
                          <a:pt x="223" y="593"/>
                        </a:lnTo>
                        <a:lnTo>
                          <a:pt x="203" y="593"/>
                        </a:lnTo>
                        <a:lnTo>
                          <a:pt x="174" y="593"/>
                        </a:lnTo>
                        <a:lnTo>
                          <a:pt x="155" y="593"/>
                        </a:lnTo>
                        <a:lnTo>
                          <a:pt x="136" y="601"/>
                        </a:lnTo>
                        <a:lnTo>
                          <a:pt x="116" y="601"/>
                        </a:lnTo>
                        <a:lnTo>
                          <a:pt x="96" y="601"/>
                        </a:lnTo>
                        <a:lnTo>
                          <a:pt x="67" y="610"/>
                        </a:lnTo>
                        <a:lnTo>
                          <a:pt x="49" y="618"/>
                        </a:lnTo>
                        <a:lnTo>
                          <a:pt x="29" y="627"/>
                        </a:lnTo>
                        <a:lnTo>
                          <a:pt x="20" y="644"/>
                        </a:lnTo>
                        <a:lnTo>
                          <a:pt x="0" y="652"/>
                        </a:lnTo>
                        <a:lnTo>
                          <a:pt x="0" y="661"/>
                        </a:lnTo>
                      </a:path>
                    </a:pathLst>
                  </a:custGeom>
                  <a:solidFill>
                    <a:srgbClr val="000066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6" name="Rectangle 28">
                  <a:extLst>
                    <a:ext uri="{FF2B5EF4-FFF2-40B4-BE49-F238E27FC236}">
                      <a16:creationId xmlns:a16="http://schemas.microsoft.com/office/drawing/2014/main" id="{8BB589C8-37A8-449C-83E8-18ED4A3E6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60"/>
                  <a:ext cx="1675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37768" tIns="18399" rIns="37768" bIns="18399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2000" b="1" dirty="0">
                      <a:solidFill>
                        <a:srgbClr val="FFFFFF"/>
                      </a:solidFill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보여지는 행동</a:t>
                  </a:r>
                  <a:endParaRPr lang="en-US" dirty="0">
                    <a:solidFill>
                      <a:prstClr val="black"/>
                    </a:solidFill>
                    <a:latin typeface="Georgia" pitchFamily="18" charset="0"/>
                    <a:ea typeface="나눔고딕" panose="020D0604000000000000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D160FA97-D5EC-45B5-B11E-6D5602104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680"/>
                <a:ext cx="4741" cy="54"/>
              </a:xfrm>
              <a:custGeom>
                <a:avLst/>
                <a:gdLst/>
                <a:ahLst/>
                <a:cxnLst>
                  <a:cxn ang="0">
                    <a:pos x="122" y="14"/>
                  </a:cxn>
                  <a:cxn ang="0">
                    <a:pos x="226" y="24"/>
                  </a:cxn>
                  <a:cxn ang="0">
                    <a:pos x="323" y="39"/>
                  </a:cxn>
                  <a:cxn ang="0">
                    <a:pos x="444" y="49"/>
                  </a:cxn>
                  <a:cxn ang="0">
                    <a:pos x="506" y="32"/>
                  </a:cxn>
                  <a:cxn ang="0">
                    <a:pos x="601" y="21"/>
                  </a:cxn>
                  <a:cxn ang="0">
                    <a:pos x="724" y="21"/>
                  </a:cxn>
                  <a:cxn ang="0">
                    <a:pos x="889" y="39"/>
                  </a:cxn>
                  <a:cxn ang="0">
                    <a:pos x="976" y="46"/>
                  </a:cxn>
                  <a:cxn ang="0">
                    <a:pos x="1037" y="32"/>
                  </a:cxn>
                  <a:cxn ang="0">
                    <a:pos x="1124" y="24"/>
                  </a:cxn>
                  <a:cxn ang="0">
                    <a:pos x="1246" y="21"/>
                  </a:cxn>
                  <a:cxn ang="0">
                    <a:pos x="1325" y="24"/>
                  </a:cxn>
                  <a:cxn ang="0">
                    <a:pos x="1386" y="49"/>
                  </a:cxn>
                  <a:cxn ang="0">
                    <a:pos x="1472" y="42"/>
                  </a:cxn>
                  <a:cxn ang="0">
                    <a:pos x="1543" y="24"/>
                  </a:cxn>
                  <a:cxn ang="0">
                    <a:pos x="1638" y="3"/>
                  </a:cxn>
                  <a:cxn ang="0">
                    <a:pos x="1725" y="3"/>
                  </a:cxn>
                  <a:cxn ang="0">
                    <a:pos x="1795" y="14"/>
                  </a:cxn>
                  <a:cxn ang="0">
                    <a:pos x="1864" y="32"/>
                  </a:cxn>
                  <a:cxn ang="0">
                    <a:pos x="1987" y="42"/>
                  </a:cxn>
                  <a:cxn ang="0">
                    <a:pos x="2074" y="49"/>
                  </a:cxn>
                  <a:cxn ang="0">
                    <a:pos x="2161" y="42"/>
                  </a:cxn>
                  <a:cxn ang="0">
                    <a:pos x="2265" y="32"/>
                  </a:cxn>
                  <a:cxn ang="0">
                    <a:pos x="2335" y="28"/>
                  </a:cxn>
                  <a:cxn ang="0">
                    <a:pos x="2449" y="35"/>
                  </a:cxn>
                  <a:cxn ang="0">
                    <a:pos x="2527" y="35"/>
                  </a:cxn>
                  <a:cxn ang="0">
                    <a:pos x="2596" y="35"/>
                  </a:cxn>
                  <a:cxn ang="0">
                    <a:pos x="2684" y="32"/>
                  </a:cxn>
                  <a:cxn ang="0">
                    <a:pos x="2788" y="17"/>
                  </a:cxn>
                  <a:cxn ang="0">
                    <a:pos x="2876" y="10"/>
                  </a:cxn>
                  <a:cxn ang="0">
                    <a:pos x="2945" y="7"/>
                  </a:cxn>
                  <a:cxn ang="0">
                    <a:pos x="2987" y="15"/>
                  </a:cxn>
                  <a:cxn ang="0">
                    <a:pos x="3062" y="15"/>
                  </a:cxn>
                  <a:cxn ang="0">
                    <a:pos x="3128" y="39"/>
                  </a:cxn>
                  <a:cxn ang="0">
                    <a:pos x="3215" y="28"/>
                  </a:cxn>
                  <a:cxn ang="0">
                    <a:pos x="3294" y="7"/>
                  </a:cxn>
                  <a:cxn ang="0">
                    <a:pos x="3425" y="0"/>
                  </a:cxn>
                  <a:cxn ang="0">
                    <a:pos x="3520" y="10"/>
                  </a:cxn>
                  <a:cxn ang="0">
                    <a:pos x="3616" y="24"/>
                  </a:cxn>
                  <a:cxn ang="0">
                    <a:pos x="3695" y="39"/>
                  </a:cxn>
                  <a:cxn ang="0">
                    <a:pos x="3825" y="42"/>
                  </a:cxn>
                  <a:cxn ang="0">
                    <a:pos x="3895" y="32"/>
                  </a:cxn>
                  <a:cxn ang="0">
                    <a:pos x="4000" y="17"/>
                  </a:cxn>
                  <a:cxn ang="0">
                    <a:pos x="4086" y="3"/>
                  </a:cxn>
                  <a:cxn ang="0">
                    <a:pos x="4217" y="10"/>
                  </a:cxn>
                  <a:cxn ang="0">
                    <a:pos x="4296" y="24"/>
                  </a:cxn>
                  <a:cxn ang="0">
                    <a:pos x="4401" y="49"/>
                  </a:cxn>
                  <a:cxn ang="0">
                    <a:pos x="4504" y="49"/>
                  </a:cxn>
                  <a:cxn ang="0">
                    <a:pos x="4566" y="21"/>
                  </a:cxn>
                  <a:cxn ang="0">
                    <a:pos x="4635" y="0"/>
                  </a:cxn>
                  <a:cxn ang="0">
                    <a:pos x="4705" y="3"/>
                  </a:cxn>
                </a:cxnLst>
                <a:rect l="0" t="0" r="r" b="b"/>
                <a:pathLst>
                  <a:path w="4741" h="54">
                    <a:moveTo>
                      <a:pt x="0" y="24"/>
                    </a:moveTo>
                    <a:lnTo>
                      <a:pt x="18" y="24"/>
                    </a:lnTo>
                    <a:lnTo>
                      <a:pt x="35" y="21"/>
                    </a:lnTo>
                    <a:lnTo>
                      <a:pt x="122" y="14"/>
                    </a:lnTo>
                    <a:lnTo>
                      <a:pt x="157" y="10"/>
                    </a:lnTo>
                    <a:lnTo>
                      <a:pt x="174" y="14"/>
                    </a:lnTo>
                    <a:lnTo>
                      <a:pt x="192" y="17"/>
                    </a:lnTo>
                    <a:lnTo>
                      <a:pt x="226" y="24"/>
                    </a:lnTo>
                    <a:lnTo>
                      <a:pt x="244" y="32"/>
                    </a:lnTo>
                    <a:lnTo>
                      <a:pt x="279" y="32"/>
                    </a:lnTo>
                    <a:lnTo>
                      <a:pt x="296" y="35"/>
                    </a:lnTo>
                    <a:lnTo>
                      <a:pt x="323" y="39"/>
                    </a:lnTo>
                    <a:lnTo>
                      <a:pt x="340" y="42"/>
                    </a:lnTo>
                    <a:lnTo>
                      <a:pt x="366" y="49"/>
                    </a:lnTo>
                    <a:lnTo>
                      <a:pt x="383" y="49"/>
                    </a:lnTo>
                    <a:lnTo>
                      <a:pt x="444" y="49"/>
                    </a:lnTo>
                    <a:lnTo>
                      <a:pt x="462" y="46"/>
                    </a:lnTo>
                    <a:lnTo>
                      <a:pt x="470" y="39"/>
                    </a:lnTo>
                    <a:lnTo>
                      <a:pt x="488" y="35"/>
                    </a:lnTo>
                    <a:lnTo>
                      <a:pt x="506" y="32"/>
                    </a:lnTo>
                    <a:lnTo>
                      <a:pt x="532" y="28"/>
                    </a:lnTo>
                    <a:lnTo>
                      <a:pt x="557" y="24"/>
                    </a:lnTo>
                    <a:lnTo>
                      <a:pt x="583" y="21"/>
                    </a:lnTo>
                    <a:lnTo>
                      <a:pt x="601" y="21"/>
                    </a:lnTo>
                    <a:lnTo>
                      <a:pt x="627" y="17"/>
                    </a:lnTo>
                    <a:lnTo>
                      <a:pt x="645" y="17"/>
                    </a:lnTo>
                    <a:lnTo>
                      <a:pt x="706" y="21"/>
                    </a:lnTo>
                    <a:lnTo>
                      <a:pt x="724" y="21"/>
                    </a:lnTo>
                    <a:lnTo>
                      <a:pt x="811" y="32"/>
                    </a:lnTo>
                    <a:lnTo>
                      <a:pt x="827" y="35"/>
                    </a:lnTo>
                    <a:lnTo>
                      <a:pt x="845" y="35"/>
                    </a:lnTo>
                    <a:lnTo>
                      <a:pt x="889" y="39"/>
                    </a:lnTo>
                    <a:lnTo>
                      <a:pt x="906" y="42"/>
                    </a:lnTo>
                    <a:lnTo>
                      <a:pt x="932" y="49"/>
                    </a:lnTo>
                    <a:lnTo>
                      <a:pt x="950" y="49"/>
                    </a:lnTo>
                    <a:lnTo>
                      <a:pt x="976" y="46"/>
                    </a:lnTo>
                    <a:lnTo>
                      <a:pt x="993" y="46"/>
                    </a:lnTo>
                    <a:lnTo>
                      <a:pt x="1011" y="39"/>
                    </a:lnTo>
                    <a:lnTo>
                      <a:pt x="1028" y="39"/>
                    </a:lnTo>
                    <a:lnTo>
                      <a:pt x="1037" y="32"/>
                    </a:lnTo>
                    <a:lnTo>
                      <a:pt x="1055" y="32"/>
                    </a:lnTo>
                    <a:lnTo>
                      <a:pt x="1089" y="24"/>
                    </a:lnTo>
                    <a:lnTo>
                      <a:pt x="1107" y="24"/>
                    </a:lnTo>
                    <a:lnTo>
                      <a:pt x="1124" y="24"/>
                    </a:lnTo>
                    <a:lnTo>
                      <a:pt x="1142" y="21"/>
                    </a:lnTo>
                    <a:lnTo>
                      <a:pt x="1159" y="21"/>
                    </a:lnTo>
                    <a:lnTo>
                      <a:pt x="1176" y="17"/>
                    </a:lnTo>
                    <a:lnTo>
                      <a:pt x="1246" y="21"/>
                    </a:lnTo>
                    <a:lnTo>
                      <a:pt x="1263" y="21"/>
                    </a:lnTo>
                    <a:lnTo>
                      <a:pt x="1281" y="21"/>
                    </a:lnTo>
                    <a:lnTo>
                      <a:pt x="1307" y="24"/>
                    </a:lnTo>
                    <a:lnTo>
                      <a:pt x="1325" y="24"/>
                    </a:lnTo>
                    <a:lnTo>
                      <a:pt x="1333" y="32"/>
                    </a:lnTo>
                    <a:lnTo>
                      <a:pt x="1351" y="42"/>
                    </a:lnTo>
                    <a:lnTo>
                      <a:pt x="1368" y="46"/>
                    </a:lnTo>
                    <a:lnTo>
                      <a:pt x="1386" y="49"/>
                    </a:lnTo>
                    <a:lnTo>
                      <a:pt x="1403" y="46"/>
                    </a:lnTo>
                    <a:lnTo>
                      <a:pt x="1420" y="46"/>
                    </a:lnTo>
                    <a:lnTo>
                      <a:pt x="1438" y="46"/>
                    </a:lnTo>
                    <a:lnTo>
                      <a:pt x="1472" y="42"/>
                    </a:lnTo>
                    <a:lnTo>
                      <a:pt x="1493" y="34"/>
                    </a:lnTo>
                    <a:lnTo>
                      <a:pt x="1507" y="32"/>
                    </a:lnTo>
                    <a:lnTo>
                      <a:pt x="1534" y="22"/>
                    </a:lnTo>
                    <a:lnTo>
                      <a:pt x="1543" y="24"/>
                    </a:lnTo>
                    <a:lnTo>
                      <a:pt x="1569" y="17"/>
                    </a:lnTo>
                    <a:lnTo>
                      <a:pt x="1595" y="10"/>
                    </a:lnTo>
                    <a:lnTo>
                      <a:pt x="1621" y="3"/>
                    </a:lnTo>
                    <a:lnTo>
                      <a:pt x="1638" y="3"/>
                    </a:lnTo>
                    <a:lnTo>
                      <a:pt x="1656" y="0"/>
                    </a:lnTo>
                    <a:lnTo>
                      <a:pt x="1673" y="0"/>
                    </a:lnTo>
                    <a:lnTo>
                      <a:pt x="1690" y="0"/>
                    </a:lnTo>
                    <a:lnTo>
                      <a:pt x="1725" y="3"/>
                    </a:lnTo>
                    <a:lnTo>
                      <a:pt x="1743" y="7"/>
                    </a:lnTo>
                    <a:lnTo>
                      <a:pt x="1760" y="7"/>
                    </a:lnTo>
                    <a:lnTo>
                      <a:pt x="1777" y="10"/>
                    </a:lnTo>
                    <a:lnTo>
                      <a:pt x="1795" y="14"/>
                    </a:lnTo>
                    <a:lnTo>
                      <a:pt x="1813" y="21"/>
                    </a:lnTo>
                    <a:lnTo>
                      <a:pt x="1830" y="24"/>
                    </a:lnTo>
                    <a:lnTo>
                      <a:pt x="1847" y="28"/>
                    </a:lnTo>
                    <a:lnTo>
                      <a:pt x="1864" y="32"/>
                    </a:lnTo>
                    <a:lnTo>
                      <a:pt x="1882" y="32"/>
                    </a:lnTo>
                    <a:lnTo>
                      <a:pt x="1917" y="35"/>
                    </a:lnTo>
                    <a:lnTo>
                      <a:pt x="1952" y="42"/>
                    </a:lnTo>
                    <a:lnTo>
                      <a:pt x="1987" y="42"/>
                    </a:lnTo>
                    <a:lnTo>
                      <a:pt x="2004" y="46"/>
                    </a:lnTo>
                    <a:lnTo>
                      <a:pt x="2031" y="46"/>
                    </a:lnTo>
                    <a:lnTo>
                      <a:pt x="2047" y="46"/>
                    </a:lnTo>
                    <a:lnTo>
                      <a:pt x="2074" y="49"/>
                    </a:lnTo>
                    <a:lnTo>
                      <a:pt x="2091" y="49"/>
                    </a:lnTo>
                    <a:lnTo>
                      <a:pt x="2126" y="49"/>
                    </a:lnTo>
                    <a:lnTo>
                      <a:pt x="2144" y="46"/>
                    </a:lnTo>
                    <a:lnTo>
                      <a:pt x="2161" y="42"/>
                    </a:lnTo>
                    <a:lnTo>
                      <a:pt x="2196" y="39"/>
                    </a:lnTo>
                    <a:lnTo>
                      <a:pt x="2213" y="35"/>
                    </a:lnTo>
                    <a:lnTo>
                      <a:pt x="2231" y="35"/>
                    </a:lnTo>
                    <a:lnTo>
                      <a:pt x="2265" y="32"/>
                    </a:lnTo>
                    <a:lnTo>
                      <a:pt x="2283" y="28"/>
                    </a:lnTo>
                    <a:lnTo>
                      <a:pt x="2300" y="28"/>
                    </a:lnTo>
                    <a:lnTo>
                      <a:pt x="2318" y="28"/>
                    </a:lnTo>
                    <a:lnTo>
                      <a:pt x="2335" y="28"/>
                    </a:lnTo>
                    <a:lnTo>
                      <a:pt x="2362" y="28"/>
                    </a:lnTo>
                    <a:lnTo>
                      <a:pt x="2378" y="28"/>
                    </a:lnTo>
                    <a:lnTo>
                      <a:pt x="2431" y="32"/>
                    </a:lnTo>
                    <a:lnTo>
                      <a:pt x="2449" y="35"/>
                    </a:lnTo>
                    <a:lnTo>
                      <a:pt x="2466" y="35"/>
                    </a:lnTo>
                    <a:lnTo>
                      <a:pt x="2492" y="35"/>
                    </a:lnTo>
                    <a:lnTo>
                      <a:pt x="2509" y="35"/>
                    </a:lnTo>
                    <a:lnTo>
                      <a:pt x="2527" y="35"/>
                    </a:lnTo>
                    <a:lnTo>
                      <a:pt x="2544" y="39"/>
                    </a:lnTo>
                    <a:lnTo>
                      <a:pt x="2562" y="35"/>
                    </a:lnTo>
                    <a:lnTo>
                      <a:pt x="2579" y="35"/>
                    </a:lnTo>
                    <a:lnTo>
                      <a:pt x="2596" y="35"/>
                    </a:lnTo>
                    <a:lnTo>
                      <a:pt x="2614" y="35"/>
                    </a:lnTo>
                    <a:lnTo>
                      <a:pt x="2649" y="35"/>
                    </a:lnTo>
                    <a:lnTo>
                      <a:pt x="2666" y="32"/>
                    </a:lnTo>
                    <a:lnTo>
                      <a:pt x="2684" y="32"/>
                    </a:lnTo>
                    <a:lnTo>
                      <a:pt x="2719" y="24"/>
                    </a:lnTo>
                    <a:lnTo>
                      <a:pt x="2736" y="24"/>
                    </a:lnTo>
                    <a:lnTo>
                      <a:pt x="2753" y="21"/>
                    </a:lnTo>
                    <a:lnTo>
                      <a:pt x="2788" y="17"/>
                    </a:lnTo>
                    <a:lnTo>
                      <a:pt x="2806" y="17"/>
                    </a:lnTo>
                    <a:lnTo>
                      <a:pt x="2823" y="14"/>
                    </a:lnTo>
                    <a:lnTo>
                      <a:pt x="2858" y="10"/>
                    </a:lnTo>
                    <a:lnTo>
                      <a:pt x="2876" y="10"/>
                    </a:lnTo>
                    <a:lnTo>
                      <a:pt x="2893" y="10"/>
                    </a:lnTo>
                    <a:lnTo>
                      <a:pt x="2910" y="7"/>
                    </a:lnTo>
                    <a:lnTo>
                      <a:pt x="2928" y="7"/>
                    </a:lnTo>
                    <a:lnTo>
                      <a:pt x="2945" y="7"/>
                    </a:lnTo>
                    <a:lnTo>
                      <a:pt x="2945" y="14"/>
                    </a:lnTo>
                    <a:lnTo>
                      <a:pt x="2987" y="6"/>
                    </a:lnTo>
                    <a:lnTo>
                      <a:pt x="3041" y="6"/>
                    </a:lnTo>
                    <a:lnTo>
                      <a:pt x="2987" y="15"/>
                    </a:lnTo>
                    <a:lnTo>
                      <a:pt x="2993" y="15"/>
                    </a:lnTo>
                    <a:lnTo>
                      <a:pt x="3041" y="15"/>
                    </a:lnTo>
                    <a:lnTo>
                      <a:pt x="3028" y="19"/>
                    </a:lnTo>
                    <a:lnTo>
                      <a:pt x="3062" y="15"/>
                    </a:lnTo>
                    <a:lnTo>
                      <a:pt x="3069" y="15"/>
                    </a:lnTo>
                    <a:lnTo>
                      <a:pt x="3094" y="39"/>
                    </a:lnTo>
                    <a:lnTo>
                      <a:pt x="3110" y="39"/>
                    </a:lnTo>
                    <a:lnTo>
                      <a:pt x="3128" y="39"/>
                    </a:lnTo>
                    <a:lnTo>
                      <a:pt x="3154" y="35"/>
                    </a:lnTo>
                    <a:lnTo>
                      <a:pt x="3171" y="32"/>
                    </a:lnTo>
                    <a:lnTo>
                      <a:pt x="3197" y="28"/>
                    </a:lnTo>
                    <a:lnTo>
                      <a:pt x="3215" y="28"/>
                    </a:lnTo>
                    <a:lnTo>
                      <a:pt x="3224" y="21"/>
                    </a:lnTo>
                    <a:lnTo>
                      <a:pt x="3241" y="17"/>
                    </a:lnTo>
                    <a:lnTo>
                      <a:pt x="3259" y="14"/>
                    </a:lnTo>
                    <a:lnTo>
                      <a:pt x="3294" y="7"/>
                    </a:lnTo>
                    <a:lnTo>
                      <a:pt x="3311" y="3"/>
                    </a:lnTo>
                    <a:lnTo>
                      <a:pt x="3328" y="3"/>
                    </a:lnTo>
                    <a:lnTo>
                      <a:pt x="3381" y="0"/>
                    </a:lnTo>
                    <a:lnTo>
                      <a:pt x="3425" y="0"/>
                    </a:lnTo>
                    <a:lnTo>
                      <a:pt x="3441" y="3"/>
                    </a:lnTo>
                    <a:lnTo>
                      <a:pt x="3485" y="7"/>
                    </a:lnTo>
                    <a:lnTo>
                      <a:pt x="3503" y="7"/>
                    </a:lnTo>
                    <a:lnTo>
                      <a:pt x="3520" y="10"/>
                    </a:lnTo>
                    <a:lnTo>
                      <a:pt x="3538" y="10"/>
                    </a:lnTo>
                    <a:lnTo>
                      <a:pt x="3572" y="17"/>
                    </a:lnTo>
                    <a:lnTo>
                      <a:pt x="3598" y="21"/>
                    </a:lnTo>
                    <a:lnTo>
                      <a:pt x="3616" y="24"/>
                    </a:lnTo>
                    <a:lnTo>
                      <a:pt x="3642" y="28"/>
                    </a:lnTo>
                    <a:lnTo>
                      <a:pt x="3659" y="32"/>
                    </a:lnTo>
                    <a:lnTo>
                      <a:pt x="3677" y="35"/>
                    </a:lnTo>
                    <a:lnTo>
                      <a:pt x="3695" y="39"/>
                    </a:lnTo>
                    <a:lnTo>
                      <a:pt x="3747" y="42"/>
                    </a:lnTo>
                    <a:lnTo>
                      <a:pt x="3782" y="42"/>
                    </a:lnTo>
                    <a:lnTo>
                      <a:pt x="3799" y="42"/>
                    </a:lnTo>
                    <a:lnTo>
                      <a:pt x="3825" y="42"/>
                    </a:lnTo>
                    <a:lnTo>
                      <a:pt x="3842" y="39"/>
                    </a:lnTo>
                    <a:lnTo>
                      <a:pt x="3860" y="39"/>
                    </a:lnTo>
                    <a:lnTo>
                      <a:pt x="3877" y="35"/>
                    </a:lnTo>
                    <a:lnTo>
                      <a:pt x="3895" y="32"/>
                    </a:lnTo>
                    <a:lnTo>
                      <a:pt x="3913" y="32"/>
                    </a:lnTo>
                    <a:lnTo>
                      <a:pt x="3956" y="24"/>
                    </a:lnTo>
                    <a:lnTo>
                      <a:pt x="3982" y="21"/>
                    </a:lnTo>
                    <a:lnTo>
                      <a:pt x="4000" y="17"/>
                    </a:lnTo>
                    <a:lnTo>
                      <a:pt x="4034" y="14"/>
                    </a:lnTo>
                    <a:lnTo>
                      <a:pt x="4052" y="7"/>
                    </a:lnTo>
                    <a:lnTo>
                      <a:pt x="4069" y="7"/>
                    </a:lnTo>
                    <a:lnTo>
                      <a:pt x="4086" y="3"/>
                    </a:lnTo>
                    <a:lnTo>
                      <a:pt x="4104" y="3"/>
                    </a:lnTo>
                    <a:lnTo>
                      <a:pt x="4130" y="3"/>
                    </a:lnTo>
                    <a:lnTo>
                      <a:pt x="4200" y="7"/>
                    </a:lnTo>
                    <a:lnTo>
                      <a:pt x="4217" y="10"/>
                    </a:lnTo>
                    <a:lnTo>
                      <a:pt x="4252" y="10"/>
                    </a:lnTo>
                    <a:lnTo>
                      <a:pt x="4270" y="14"/>
                    </a:lnTo>
                    <a:lnTo>
                      <a:pt x="4287" y="17"/>
                    </a:lnTo>
                    <a:lnTo>
                      <a:pt x="4296" y="24"/>
                    </a:lnTo>
                    <a:lnTo>
                      <a:pt x="4322" y="32"/>
                    </a:lnTo>
                    <a:lnTo>
                      <a:pt x="4339" y="35"/>
                    </a:lnTo>
                    <a:lnTo>
                      <a:pt x="4365" y="39"/>
                    </a:lnTo>
                    <a:lnTo>
                      <a:pt x="4401" y="49"/>
                    </a:lnTo>
                    <a:lnTo>
                      <a:pt x="4417" y="49"/>
                    </a:lnTo>
                    <a:lnTo>
                      <a:pt x="4470" y="53"/>
                    </a:lnTo>
                    <a:lnTo>
                      <a:pt x="4488" y="53"/>
                    </a:lnTo>
                    <a:lnTo>
                      <a:pt x="4504" y="49"/>
                    </a:lnTo>
                    <a:lnTo>
                      <a:pt x="4514" y="42"/>
                    </a:lnTo>
                    <a:lnTo>
                      <a:pt x="4531" y="35"/>
                    </a:lnTo>
                    <a:lnTo>
                      <a:pt x="4540" y="28"/>
                    </a:lnTo>
                    <a:lnTo>
                      <a:pt x="4566" y="21"/>
                    </a:lnTo>
                    <a:lnTo>
                      <a:pt x="4583" y="14"/>
                    </a:lnTo>
                    <a:lnTo>
                      <a:pt x="4601" y="10"/>
                    </a:lnTo>
                    <a:lnTo>
                      <a:pt x="4618" y="7"/>
                    </a:lnTo>
                    <a:lnTo>
                      <a:pt x="4635" y="0"/>
                    </a:lnTo>
                    <a:lnTo>
                      <a:pt x="4653" y="0"/>
                    </a:lnTo>
                    <a:lnTo>
                      <a:pt x="4671" y="0"/>
                    </a:lnTo>
                    <a:lnTo>
                      <a:pt x="4688" y="0"/>
                    </a:lnTo>
                    <a:lnTo>
                      <a:pt x="4705" y="3"/>
                    </a:lnTo>
                    <a:lnTo>
                      <a:pt x="4722" y="7"/>
                    </a:lnTo>
                    <a:lnTo>
                      <a:pt x="4740" y="10"/>
                    </a:lnTo>
                  </a:path>
                </a:pathLst>
              </a:custGeom>
              <a:noFill/>
              <a:ln w="76200" cap="rnd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AEB87C7-D9A5-49E4-8FB6-015A0DF0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450" y="4667889"/>
              <a:ext cx="3301662" cy="109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자세 및 가치관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자질 및 동기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7" name="Group 15">
              <a:extLst>
                <a:ext uri="{FF2B5EF4-FFF2-40B4-BE49-F238E27FC236}">
                  <a16:creationId xmlns:a16="http://schemas.microsoft.com/office/drawing/2014/main" id="{D4D0E07A-3BE2-4DCC-8D64-12B54A7D2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677" y="3852993"/>
              <a:ext cx="2608390" cy="574486"/>
              <a:chOff x="1524" y="2191"/>
              <a:chExt cx="3196" cy="563"/>
            </a:xfrm>
          </p:grpSpPr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A67D9C51-C2A0-41F5-BC6D-91185A87E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2191"/>
                <a:ext cx="31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800" dirty="0">
                    <a:solidFill>
                      <a:srgbClr val="00206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기술과 지식</a:t>
                </a:r>
                <a:endParaRPr lang="en-US" sz="36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2A7ADD4A-B3C8-4810-A7AB-30AA383B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2754"/>
                <a:ext cx="2638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20E275EC-D6CA-45EE-B34E-B05700729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867" y="5213356"/>
              <a:ext cx="279757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FA056CD8-5AAE-44D4-8A77-C9952BE11E17}"/>
              </a:ext>
            </a:extLst>
          </p:cNvPr>
          <p:cNvSpPr/>
          <p:nvPr/>
        </p:nvSpPr>
        <p:spPr>
          <a:xfrm>
            <a:off x="5346349" y="1047765"/>
            <a:ext cx="3614181" cy="48295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지원하였는가</a:t>
            </a:r>
            <a:r>
              <a:rPr kumimoji="0"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br>
              <a:rPr kumimoji="0"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kumimoji="0" lang="en-US" altLang="ko-KR" sz="3200" b="1" kern="900" dirty="0">
              <a:gradFill>
                <a:gsLst>
                  <a:gs pos="100000">
                    <a:schemeClr val="bg1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얼마나 이 일을 </a:t>
            </a:r>
            <a:br>
              <a:rPr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하고 싶어하는가</a:t>
            </a:r>
            <a:r>
              <a:rPr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>
              <a:defRPr/>
            </a:pPr>
            <a:endParaRPr lang="en-US" altLang="ko-KR" sz="3200" b="1" kern="900" dirty="0">
              <a:gradFill>
                <a:gsLst>
                  <a:gs pos="100000">
                    <a:schemeClr val="bg1"/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defRPr/>
            </a:pPr>
            <a:r>
              <a:rPr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무엇을 </a:t>
            </a:r>
            <a:br>
              <a:rPr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준비하였는가</a:t>
            </a:r>
            <a:r>
              <a:rPr lang="en-US" altLang="ko-KR" sz="3200" b="1" kern="900" dirty="0">
                <a:gradFill>
                  <a:gsLst>
                    <a:gs pos="100000">
                      <a:schemeClr val="bg1"/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F1A0A2A-F2C0-4BE1-B4FA-008F0072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 동기 및 입사 후 포부</a:t>
            </a:r>
          </a:p>
        </p:txBody>
      </p:sp>
    </p:spTree>
    <p:extLst>
      <p:ext uri="{BB962C8B-B14F-4D97-AF65-F5344CB8AC3E}">
        <p14:creationId xmlns:p14="http://schemas.microsoft.com/office/powerpoint/2010/main" val="317221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40">
            <a:extLst>
              <a:ext uri="{FF2B5EF4-FFF2-40B4-BE49-F238E27FC236}">
                <a16:creationId xmlns:a16="http://schemas.microsoft.com/office/drawing/2014/main" id="{2CEDBD53-F8EB-4EA5-976B-335424DBE8C6}"/>
              </a:ext>
            </a:extLst>
          </p:cNvPr>
          <p:cNvSpPr/>
          <p:nvPr/>
        </p:nvSpPr>
        <p:spPr>
          <a:xfrm>
            <a:off x="430000" y="1641419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38" descr="0.png">
            <a:extLst>
              <a:ext uri="{FF2B5EF4-FFF2-40B4-BE49-F238E27FC236}">
                <a16:creationId xmlns:a16="http://schemas.microsoft.com/office/drawing/2014/main" id="{ED8C630D-1EA1-49DA-B592-E5769A2171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53" y="115865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11769-D2E8-4877-B9DA-99E55E6C4BF2}"/>
              </a:ext>
            </a:extLst>
          </p:cNvPr>
          <p:cNvSpPr/>
          <p:nvPr/>
        </p:nvSpPr>
        <p:spPr>
          <a:xfrm>
            <a:off x="539552" y="119675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전문성을 쌓기 위해 노력하고 학습한 내용</a:t>
            </a: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3F18F506-EC3F-47B1-87EB-222111095CC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55781" y="2492896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 dirty="0">
              <a:solidFill>
                <a:prstClr val="black"/>
              </a:solidFill>
              <a:latin typeface="Georgia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73AD73-C662-4A23-AF9B-C5E19C35B7FB}"/>
              </a:ext>
            </a:extLst>
          </p:cNvPr>
          <p:cNvGrpSpPr/>
          <p:nvPr/>
        </p:nvGrpSpPr>
        <p:grpSpPr>
          <a:xfrm>
            <a:off x="1177025" y="2097492"/>
            <a:ext cx="5680793" cy="4660404"/>
            <a:chOff x="2255781" y="2492896"/>
            <a:chExt cx="4271962" cy="3823219"/>
          </a:xfrm>
        </p:grpSpPr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8313A334-77AD-415E-8193-124FE11E93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5781" y="2492896"/>
              <a:ext cx="4271962" cy="38232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DA51FC43-5AE9-4F47-84EA-2C1726D1D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943" y="2850086"/>
              <a:ext cx="3878044" cy="3186095"/>
              <a:chOff x="624" y="912"/>
              <a:chExt cx="4752" cy="3120"/>
            </a:xfrm>
          </p:grpSpPr>
          <p:grpSp>
            <p:nvGrpSpPr>
              <p:cNvPr id="42" name="Group 27">
                <a:extLst>
                  <a:ext uri="{FF2B5EF4-FFF2-40B4-BE49-F238E27FC236}">
                    <a16:creationId xmlns:a16="http://schemas.microsoft.com/office/drawing/2014/main" id="{4623D0F5-7F73-4CA1-B7E4-DB6FFCC05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912"/>
                <a:chExt cx="4549" cy="3120"/>
              </a:xfrm>
            </p:grpSpPr>
            <p:grpSp>
              <p:nvGrpSpPr>
                <p:cNvPr id="44" name="Group 29">
                  <a:extLst>
                    <a:ext uri="{FF2B5EF4-FFF2-40B4-BE49-F238E27FC236}">
                      <a16:creationId xmlns:a16="http://schemas.microsoft.com/office/drawing/2014/main" id="{D9F28528-28F9-4E10-8290-FD599E33C6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7" y="912"/>
                  <a:ext cx="4549" cy="3120"/>
                  <a:chOff x="827" y="1056"/>
                  <a:chExt cx="4549" cy="2976"/>
                </a:xfrm>
              </p:grpSpPr>
              <p:sp>
                <p:nvSpPr>
                  <p:cNvPr id="46" name="Freeform 31">
                    <a:extLst>
                      <a:ext uri="{FF2B5EF4-FFF2-40B4-BE49-F238E27FC236}">
                        <a16:creationId xmlns:a16="http://schemas.microsoft.com/office/drawing/2014/main" id="{AEE6899E-718A-4457-8691-E442A182A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7" y="1656"/>
                    <a:ext cx="4549" cy="2376"/>
                  </a:xfrm>
                  <a:custGeom>
                    <a:avLst/>
                    <a:gdLst/>
                    <a:ahLst/>
                    <a:cxnLst>
                      <a:cxn ang="0">
                        <a:pos x="1482" y="0"/>
                      </a:cxn>
                      <a:cxn ang="0">
                        <a:pos x="1657" y="38"/>
                      </a:cxn>
                      <a:cxn ang="0">
                        <a:pos x="1802" y="89"/>
                      </a:cxn>
                      <a:cxn ang="0">
                        <a:pos x="2049" y="76"/>
                      </a:cxn>
                      <a:cxn ang="0">
                        <a:pos x="2252" y="51"/>
                      </a:cxn>
                      <a:cxn ang="0">
                        <a:pos x="2427" y="76"/>
                      </a:cxn>
                      <a:cxn ang="0">
                        <a:pos x="2644" y="38"/>
                      </a:cxn>
                      <a:cxn ang="0">
                        <a:pos x="2848" y="0"/>
                      </a:cxn>
                      <a:cxn ang="0">
                        <a:pos x="2978" y="114"/>
                      </a:cxn>
                      <a:cxn ang="0">
                        <a:pos x="3109" y="203"/>
                      </a:cxn>
                      <a:cxn ang="0">
                        <a:pos x="3488" y="419"/>
                      </a:cxn>
                      <a:cxn ang="0">
                        <a:pos x="3575" y="597"/>
                      </a:cxn>
                      <a:cxn ang="0">
                        <a:pos x="3706" y="724"/>
                      </a:cxn>
                      <a:cxn ang="0">
                        <a:pos x="3793" y="889"/>
                      </a:cxn>
                      <a:cxn ang="0">
                        <a:pos x="3982" y="1003"/>
                      </a:cxn>
                      <a:cxn ang="0">
                        <a:pos x="4112" y="1092"/>
                      </a:cxn>
                      <a:cxn ang="0">
                        <a:pos x="4243" y="1257"/>
                      </a:cxn>
                      <a:cxn ang="0">
                        <a:pos x="4359" y="1372"/>
                      </a:cxn>
                      <a:cxn ang="0">
                        <a:pos x="4504" y="1486"/>
                      </a:cxn>
                      <a:cxn ang="0">
                        <a:pos x="4519" y="1689"/>
                      </a:cxn>
                      <a:cxn ang="0">
                        <a:pos x="4548" y="1816"/>
                      </a:cxn>
                      <a:cxn ang="0">
                        <a:pos x="4388" y="1867"/>
                      </a:cxn>
                      <a:cxn ang="0">
                        <a:pos x="4330" y="1981"/>
                      </a:cxn>
                      <a:cxn ang="0">
                        <a:pos x="4156" y="2096"/>
                      </a:cxn>
                      <a:cxn ang="0">
                        <a:pos x="3880" y="2248"/>
                      </a:cxn>
                      <a:cxn ang="0">
                        <a:pos x="3531" y="2312"/>
                      </a:cxn>
                      <a:cxn ang="0">
                        <a:pos x="3313" y="2350"/>
                      </a:cxn>
                      <a:cxn ang="0">
                        <a:pos x="3167" y="2350"/>
                      </a:cxn>
                      <a:cxn ang="0">
                        <a:pos x="2978" y="2324"/>
                      </a:cxn>
                      <a:cxn ang="0">
                        <a:pos x="2761" y="2363"/>
                      </a:cxn>
                      <a:cxn ang="0">
                        <a:pos x="2543" y="2363"/>
                      </a:cxn>
                      <a:cxn ang="0">
                        <a:pos x="2354" y="2350"/>
                      </a:cxn>
                      <a:cxn ang="0">
                        <a:pos x="2136" y="2324"/>
                      </a:cxn>
                      <a:cxn ang="0">
                        <a:pos x="1787" y="2286"/>
                      </a:cxn>
                      <a:cxn ang="0">
                        <a:pos x="1599" y="2350"/>
                      </a:cxn>
                      <a:cxn ang="0">
                        <a:pos x="1381" y="2363"/>
                      </a:cxn>
                      <a:cxn ang="0">
                        <a:pos x="944" y="2235"/>
                      </a:cxn>
                      <a:cxn ang="0">
                        <a:pos x="712" y="2273"/>
                      </a:cxn>
                      <a:cxn ang="0">
                        <a:pos x="334" y="2184"/>
                      </a:cxn>
                      <a:cxn ang="0">
                        <a:pos x="58" y="2108"/>
                      </a:cxn>
                      <a:cxn ang="0">
                        <a:pos x="0" y="1918"/>
                      </a:cxn>
                      <a:cxn ang="0">
                        <a:pos x="58" y="1791"/>
                      </a:cxn>
                      <a:cxn ang="0">
                        <a:pos x="189" y="1575"/>
                      </a:cxn>
                      <a:cxn ang="0">
                        <a:pos x="131" y="1359"/>
                      </a:cxn>
                      <a:cxn ang="0">
                        <a:pos x="131" y="1194"/>
                      </a:cxn>
                      <a:cxn ang="0">
                        <a:pos x="320" y="1080"/>
                      </a:cxn>
                      <a:cxn ang="0">
                        <a:pos x="421" y="966"/>
                      </a:cxn>
                      <a:cxn ang="0">
                        <a:pos x="479" y="813"/>
                      </a:cxn>
                      <a:cxn ang="0">
                        <a:pos x="741" y="673"/>
                      </a:cxn>
                      <a:cxn ang="0">
                        <a:pos x="900" y="533"/>
                      </a:cxn>
                      <a:cxn ang="0">
                        <a:pos x="959" y="407"/>
                      </a:cxn>
                      <a:cxn ang="0">
                        <a:pos x="1090" y="254"/>
                      </a:cxn>
                      <a:cxn ang="0">
                        <a:pos x="1265" y="102"/>
                      </a:cxn>
                    </a:cxnLst>
                    <a:rect l="0" t="0" r="r" b="b"/>
                    <a:pathLst>
                      <a:path w="4549" h="2376">
                        <a:moveTo>
                          <a:pt x="1352" y="25"/>
                        </a:moveTo>
                        <a:lnTo>
                          <a:pt x="1381" y="12"/>
                        </a:lnTo>
                        <a:lnTo>
                          <a:pt x="1410" y="0"/>
                        </a:lnTo>
                        <a:lnTo>
                          <a:pt x="1453" y="0"/>
                        </a:lnTo>
                        <a:lnTo>
                          <a:pt x="1482" y="0"/>
                        </a:lnTo>
                        <a:lnTo>
                          <a:pt x="1526" y="0"/>
                        </a:lnTo>
                        <a:lnTo>
                          <a:pt x="1555" y="0"/>
                        </a:lnTo>
                        <a:lnTo>
                          <a:pt x="1584" y="12"/>
                        </a:lnTo>
                        <a:lnTo>
                          <a:pt x="1628" y="25"/>
                        </a:lnTo>
                        <a:lnTo>
                          <a:pt x="1657" y="38"/>
                        </a:lnTo>
                        <a:lnTo>
                          <a:pt x="1686" y="63"/>
                        </a:lnTo>
                        <a:lnTo>
                          <a:pt x="1715" y="76"/>
                        </a:lnTo>
                        <a:lnTo>
                          <a:pt x="1744" y="76"/>
                        </a:lnTo>
                        <a:lnTo>
                          <a:pt x="1773" y="76"/>
                        </a:lnTo>
                        <a:lnTo>
                          <a:pt x="1802" y="89"/>
                        </a:lnTo>
                        <a:lnTo>
                          <a:pt x="1831" y="89"/>
                        </a:lnTo>
                        <a:lnTo>
                          <a:pt x="1904" y="102"/>
                        </a:lnTo>
                        <a:lnTo>
                          <a:pt x="1933" y="102"/>
                        </a:lnTo>
                        <a:lnTo>
                          <a:pt x="1962" y="102"/>
                        </a:lnTo>
                        <a:lnTo>
                          <a:pt x="2049" y="76"/>
                        </a:lnTo>
                        <a:lnTo>
                          <a:pt x="2078" y="63"/>
                        </a:lnTo>
                        <a:lnTo>
                          <a:pt x="2136" y="38"/>
                        </a:lnTo>
                        <a:lnTo>
                          <a:pt x="2165" y="38"/>
                        </a:lnTo>
                        <a:lnTo>
                          <a:pt x="2223" y="38"/>
                        </a:lnTo>
                        <a:lnTo>
                          <a:pt x="2252" y="51"/>
                        </a:lnTo>
                        <a:lnTo>
                          <a:pt x="2281" y="51"/>
                        </a:lnTo>
                        <a:lnTo>
                          <a:pt x="2339" y="63"/>
                        </a:lnTo>
                        <a:lnTo>
                          <a:pt x="2368" y="63"/>
                        </a:lnTo>
                        <a:lnTo>
                          <a:pt x="2397" y="63"/>
                        </a:lnTo>
                        <a:lnTo>
                          <a:pt x="2427" y="76"/>
                        </a:lnTo>
                        <a:lnTo>
                          <a:pt x="2485" y="63"/>
                        </a:lnTo>
                        <a:lnTo>
                          <a:pt x="2514" y="63"/>
                        </a:lnTo>
                        <a:lnTo>
                          <a:pt x="2543" y="63"/>
                        </a:lnTo>
                        <a:lnTo>
                          <a:pt x="2615" y="51"/>
                        </a:lnTo>
                        <a:lnTo>
                          <a:pt x="2644" y="38"/>
                        </a:lnTo>
                        <a:lnTo>
                          <a:pt x="2702" y="25"/>
                        </a:lnTo>
                        <a:lnTo>
                          <a:pt x="2732" y="25"/>
                        </a:lnTo>
                        <a:lnTo>
                          <a:pt x="2761" y="12"/>
                        </a:lnTo>
                        <a:lnTo>
                          <a:pt x="2819" y="0"/>
                        </a:lnTo>
                        <a:lnTo>
                          <a:pt x="2848" y="0"/>
                        </a:lnTo>
                        <a:lnTo>
                          <a:pt x="2877" y="0"/>
                        </a:lnTo>
                        <a:lnTo>
                          <a:pt x="2906" y="12"/>
                        </a:lnTo>
                        <a:lnTo>
                          <a:pt x="2920" y="63"/>
                        </a:lnTo>
                        <a:lnTo>
                          <a:pt x="2920" y="89"/>
                        </a:lnTo>
                        <a:lnTo>
                          <a:pt x="2978" y="114"/>
                        </a:lnTo>
                        <a:lnTo>
                          <a:pt x="3007" y="127"/>
                        </a:lnTo>
                        <a:lnTo>
                          <a:pt x="3066" y="140"/>
                        </a:lnTo>
                        <a:lnTo>
                          <a:pt x="3095" y="152"/>
                        </a:lnTo>
                        <a:lnTo>
                          <a:pt x="3095" y="177"/>
                        </a:lnTo>
                        <a:lnTo>
                          <a:pt x="3109" y="203"/>
                        </a:lnTo>
                        <a:lnTo>
                          <a:pt x="3167" y="228"/>
                        </a:lnTo>
                        <a:lnTo>
                          <a:pt x="3196" y="254"/>
                        </a:lnTo>
                        <a:lnTo>
                          <a:pt x="3225" y="267"/>
                        </a:lnTo>
                        <a:lnTo>
                          <a:pt x="3459" y="407"/>
                        </a:lnTo>
                        <a:lnTo>
                          <a:pt x="3488" y="419"/>
                        </a:lnTo>
                        <a:lnTo>
                          <a:pt x="3488" y="445"/>
                        </a:lnTo>
                        <a:lnTo>
                          <a:pt x="3459" y="470"/>
                        </a:lnTo>
                        <a:lnTo>
                          <a:pt x="3517" y="533"/>
                        </a:lnTo>
                        <a:lnTo>
                          <a:pt x="3546" y="559"/>
                        </a:lnTo>
                        <a:lnTo>
                          <a:pt x="3575" y="597"/>
                        </a:lnTo>
                        <a:lnTo>
                          <a:pt x="3575" y="622"/>
                        </a:lnTo>
                        <a:lnTo>
                          <a:pt x="3589" y="648"/>
                        </a:lnTo>
                        <a:lnTo>
                          <a:pt x="3618" y="673"/>
                        </a:lnTo>
                        <a:lnTo>
                          <a:pt x="3677" y="711"/>
                        </a:lnTo>
                        <a:lnTo>
                          <a:pt x="3706" y="724"/>
                        </a:lnTo>
                        <a:lnTo>
                          <a:pt x="3735" y="724"/>
                        </a:lnTo>
                        <a:lnTo>
                          <a:pt x="3749" y="750"/>
                        </a:lnTo>
                        <a:lnTo>
                          <a:pt x="3749" y="775"/>
                        </a:lnTo>
                        <a:lnTo>
                          <a:pt x="3778" y="864"/>
                        </a:lnTo>
                        <a:lnTo>
                          <a:pt x="3793" y="889"/>
                        </a:lnTo>
                        <a:lnTo>
                          <a:pt x="3822" y="927"/>
                        </a:lnTo>
                        <a:lnTo>
                          <a:pt x="3851" y="940"/>
                        </a:lnTo>
                        <a:lnTo>
                          <a:pt x="3909" y="978"/>
                        </a:lnTo>
                        <a:lnTo>
                          <a:pt x="3953" y="990"/>
                        </a:lnTo>
                        <a:lnTo>
                          <a:pt x="3982" y="1003"/>
                        </a:lnTo>
                        <a:lnTo>
                          <a:pt x="4025" y="1016"/>
                        </a:lnTo>
                        <a:lnTo>
                          <a:pt x="4025" y="1041"/>
                        </a:lnTo>
                        <a:lnTo>
                          <a:pt x="4054" y="1067"/>
                        </a:lnTo>
                        <a:lnTo>
                          <a:pt x="4083" y="1080"/>
                        </a:lnTo>
                        <a:lnTo>
                          <a:pt x="4112" y="1092"/>
                        </a:lnTo>
                        <a:lnTo>
                          <a:pt x="4141" y="1105"/>
                        </a:lnTo>
                        <a:lnTo>
                          <a:pt x="4170" y="1130"/>
                        </a:lnTo>
                        <a:lnTo>
                          <a:pt x="4170" y="1155"/>
                        </a:lnTo>
                        <a:lnTo>
                          <a:pt x="4214" y="1232"/>
                        </a:lnTo>
                        <a:lnTo>
                          <a:pt x="4243" y="1257"/>
                        </a:lnTo>
                        <a:lnTo>
                          <a:pt x="4272" y="1270"/>
                        </a:lnTo>
                        <a:lnTo>
                          <a:pt x="4345" y="1308"/>
                        </a:lnTo>
                        <a:lnTo>
                          <a:pt x="4374" y="1321"/>
                        </a:lnTo>
                        <a:lnTo>
                          <a:pt x="4345" y="1346"/>
                        </a:lnTo>
                        <a:lnTo>
                          <a:pt x="4359" y="1372"/>
                        </a:lnTo>
                        <a:lnTo>
                          <a:pt x="4388" y="1372"/>
                        </a:lnTo>
                        <a:lnTo>
                          <a:pt x="4417" y="1359"/>
                        </a:lnTo>
                        <a:lnTo>
                          <a:pt x="4461" y="1423"/>
                        </a:lnTo>
                        <a:lnTo>
                          <a:pt x="4475" y="1460"/>
                        </a:lnTo>
                        <a:lnTo>
                          <a:pt x="4504" y="1486"/>
                        </a:lnTo>
                        <a:lnTo>
                          <a:pt x="4504" y="1511"/>
                        </a:lnTo>
                        <a:lnTo>
                          <a:pt x="4490" y="1549"/>
                        </a:lnTo>
                        <a:lnTo>
                          <a:pt x="4490" y="1600"/>
                        </a:lnTo>
                        <a:lnTo>
                          <a:pt x="4519" y="1651"/>
                        </a:lnTo>
                        <a:lnTo>
                          <a:pt x="4519" y="1689"/>
                        </a:lnTo>
                        <a:lnTo>
                          <a:pt x="4533" y="1714"/>
                        </a:lnTo>
                        <a:lnTo>
                          <a:pt x="4548" y="1740"/>
                        </a:lnTo>
                        <a:lnTo>
                          <a:pt x="4548" y="1765"/>
                        </a:lnTo>
                        <a:lnTo>
                          <a:pt x="4548" y="1791"/>
                        </a:lnTo>
                        <a:lnTo>
                          <a:pt x="4548" y="1816"/>
                        </a:lnTo>
                        <a:lnTo>
                          <a:pt x="4519" y="1828"/>
                        </a:lnTo>
                        <a:lnTo>
                          <a:pt x="4490" y="1842"/>
                        </a:lnTo>
                        <a:lnTo>
                          <a:pt x="4461" y="1842"/>
                        </a:lnTo>
                        <a:lnTo>
                          <a:pt x="4417" y="1854"/>
                        </a:lnTo>
                        <a:lnTo>
                          <a:pt x="4388" y="1867"/>
                        </a:lnTo>
                        <a:lnTo>
                          <a:pt x="4359" y="1867"/>
                        </a:lnTo>
                        <a:lnTo>
                          <a:pt x="4359" y="1893"/>
                        </a:lnTo>
                        <a:lnTo>
                          <a:pt x="4359" y="1918"/>
                        </a:lnTo>
                        <a:lnTo>
                          <a:pt x="4359" y="1968"/>
                        </a:lnTo>
                        <a:lnTo>
                          <a:pt x="4330" y="1981"/>
                        </a:lnTo>
                        <a:lnTo>
                          <a:pt x="4301" y="1994"/>
                        </a:lnTo>
                        <a:lnTo>
                          <a:pt x="4243" y="2007"/>
                        </a:lnTo>
                        <a:lnTo>
                          <a:pt x="4214" y="1994"/>
                        </a:lnTo>
                        <a:lnTo>
                          <a:pt x="4170" y="2019"/>
                        </a:lnTo>
                        <a:lnTo>
                          <a:pt x="4156" y="2096"/>
                        </a:lnTo>
                        <a:lnTo>
                          <a:pt x="4127" y="2121"/>
                        </a:lnTo>
                        <a:lnTo>
                          <a:pt x="4098" y="2133"/>
                        </a:lnTo>
                        <a:lnTo>
                          <a:pt x="3967" y="2210"/>
                        </a:lnTo>
                        <a:lnTo>
                          <a:pt x="3938" y="2223"/>
                        </a:lnTo>
                        <a:lnTo>
                          <a:pt x="3880" y="2248"/>
                        </a:lnTo>
                        <a:lnTo>
                          <a:pt x="3836" y="2261"/>
                        </a:lnTo>
                        <a:lnTo>
                          <a:pt x="3793" y="2261"/>
                        </a:lnTo>
                        <a:lnTo>
                          <a:pt x="3735" y="2273"/>
                        </a:lnTo>
                        <a:lnTo>
                          <a:pt x="3575" y="2312"/>
                        </a:lnTo>
                        <a:lnTo>
                          <a:pt x="3531" y="2312"/>
                        </a:lnTo>
                        <a:lnTo>
                          <a:pt x="3473" y="2324"/>
                        </a:lnTo>
                        <a:lnTo>
                          <a:pt x="3444" y="2324"/>
                        </a:lnTo>
                        <a:lnTo>
                          <a:pt x="3372" y="2337"/>
                        </a:lnTo>
                        <a:lnTo>
                          <a:pt x="3342" y="2350"/>
                        </a:lnTo>
                        <a:lnTo>
                          <a:pt x="3313" y="2350"/>
                        </a:lnTo>
                        <a:lnTo>
                          <a:pt x="3284" y="2350"/>
                        </a:lnTo>
                        <a:lnTo>
                          <a:pt x="3255" y="2363"/>
                        </a:lnTo>
                        <a:lnTo>
                          <a:pt x="3225" y="2363"/>
                        </a:lnTo>
                        <a:lnTo>
                          <a:pt x="3196" y="2350"/>
                        </a:lnTo>
                        <a:lnTo>
                          <a:pt x="3167" y="2350"/>
                        </a:lnTo>
                        <a:lnTo>
                          <a:pt x="3153" y="2324"/>
                        </a:lnTo>
                        <a:lnTo>
                          <a:pt x="3109" y="2286"/>
                        </a:lnTo>
                        <a:lnTo>
                          <a:pt x="3080" y="2286"/>
                        </a:lnTo>
                        <a:lnTo>
                          <a:pt x="3007" y="2312"/>
                        </a:lnTo>
                        <a:lnTo>
                          <a:pt x="2978" y="2324"/>
                        </a:lnTo>
                        <a:lnTo>
                          <a:pt x="2949" y="2324"/>
                        </a:lnTo>
                        <a:lnTo>
                          <a:pt x="2891" y="2337"/>
                        </a:lnTo>
                        <a:lnTo>
                          <a:pt x="2862" y="2337"/>
                        </a:lnTo>
                        <a:lnTo>
                          <a:pt x="2833" y="2350"/>
                        </a:lnTo>
                        <a:lnTo>
                          <a:pt x="2761" y="2363"/>
                        </a:lnTo>
                        <a:lnTo>
                          <a:pt x="2732" y="2363"/>
                        </a:lnTo>
                        <a:lnTo>
                          <a:pt x="2659" y="2363"/>
                        </a:lnTo>
                        <a:lnTo>
                          <a:pt x="2630" y="2375"/>
                        </a:lnTo>
                        <a:lnTo>
                          <a:pt x="2601" y="2375"/>
                        </a:lnTo>
                        <a:lnTo>
                          <a:pt x="2543" y="2363"/>
                        </a:lnTo>
                        <a:lnTo>
                          <a:pt x="2470" y="2350"/>
                        </a:lnTo>
                        <a:lnTo>
                          <a:pt x="2441" y="2350"/>
                        </a:lnTo>
                        <a:lnTo>
                          <a:pt x="2412" y="2363"/>
                        </a:lnTo>
                        <a:lnTo>
                          <a:pt x="2383" y="2350"/>
                        </a:lnTo>
                        <a:lnTo>
                          <a:pt x="2354" y="2350"/>
                        </a:lnTo>
                        <a:lnTo>
                          <a:pt x="2325" y="2350"/>
                        </a:lnTo>
                        <a:lnTo>
                          <a:pt x="2238" y="2324"/>
                        </a:lnTo>
                        <a:lnTo>
                          <a:pt x="2209" y="2324"/>
                        </a:lnTo>
                        <a:lnTo>
                          <a:pt x="2180" y="2324"/>
                        </a:lnTo>
                        <a:lnTo>
                          <a:pt x="2136" y="2324"/>
                        </a:lnTo>
                        <a:lnTo>
                          <a:pt x="2092" y="2312"/>
                        </a:lnTo>
                        <a:lnTo>
                          <a:pt x="1991" y="2299"/>
                        </a:lnTo>
                        <a:lnTo>
                          <a:pt x="1918" y="2273"/>
                        </a:lnTo>
                        <a:lnTo>
                          <a:pt x="1889" y="2273"/>
                        </a:lnTo>
                        <a:lnTo>
                          <a:pt x="1787" y="2286"/>
                        </a:lnTo>
                        <a:lnTo>
                          <a:pt x="1758" y="2286"/>
                        </a:lnTo>
                        <a:lnTo>
                          <a:pt x="1628" y="2312"/>
                        </a:lnTo>
                        <a:lnTo>
                          <a:pt x="1599" y="2312"/>
                        </a:lnTo>
                        <a:lnTo>
                          <a:pt x="1555" y="2324"/>
                        </a:lnTo>
                        <a:lnTo>
                          <a:pt x="1599" y="2350"/>
                        </a:lnTo>
                        <a:lnTo>
                          <a:pt x="1555" y="2350"/>
                        </a:lnTo>
                        <a:lnTo>
                          <a:pt x="1511" y="2350"/>
                        </a:lnTo>
                        <a:lnTo>
                          <a:pt x="1482" y="2350"/>
                        </a:lnTo>
                        <a:lnTo>
                          <a:pt x="1410" y="2350"/>
                        </a:lnTo>
                        <a:lnTo>
                          <a:pt x="1381" y="2363"/>
                        </a:lnTo>
                        <a:lnTo>
                          <a:pt x="1352" y="2363"/>
                        </a:lnTo>
                        <a:lnTo>
                          <a:pt x="1236" y="2324"/>
                        </a:lnTo>
                        <a:lnTo>
                          <a:pt x="1177" y="2299"/>
                        </a:lnTo>
                        <a:lnTo>
                          <a:pt x="1134" y="2273"/>
                        </a:lnTo>
                        <a:lnTo>
                          <a:pt x="944" y="2235"/>
                        </a:lnTo>
                        <a:lnTo>
                          <a:pt x="900" y="2223"/>
                        </a:lnTo>
                        <a:lnTo>
                          <a:pt x="828" y="2235"/>
                        </a:lnTo>
                        <a:lnTo>
                          <a:pt x="799" y="2248"/>
                        </a:lnTo>
                        <a:lnTo>
                          <a:pt x="741" y="2261"/>
                        </a:lnTo>
                        <a:lnTo>
                          <a:pt x="712" y="2273"/>
                        </a:lnTo>
                        <a:lnTo>
                          <a:pt x="654" y="2273"/>
                        </a:lnTo>
                        <a:lnTo>
                          <a:pt x="508" y="2273"/>
                        </a:lnTo>
                        <a:lnTo>
                          <a:pt x="407" y="2235"/>
                        </a:lnTo>
                        <a:lnTo>
                          <a:pt x="363" y="2210"/>
                        </a:lnTo>
                        <a:lnTo>
                          <a:pt x="334" y="2184"/>
                        </a:lnTo>
                        <a:lnTo>
                          <a:pt x="305" y="2172"/>
                        </a:lnTo>
                        <a:lnTo>
                          <a:pt x="247" y="2159"/>
                        </a:lnTo>
                        <a:lnTo>
                          <a:pt x="102" y="2133"/>
                        </a:lnTo>
                        <a:lnTo>
                          <a:pt x="73" y="2133"/>
                        </a:lnTo>
                        <a:lnTo>
                          <a:pt x="58" y="2108"/>
                        </a:lnTo>
                        <a:lnTo>
                          <a:pt x="15" y="2096"/>
                        </a:lnTo>
                        <a:lnTo>
                          <a:pt x="15" y="2070"/>
                        </a:lnTo>
                        <a:lnTo>
                          <a:pt x="15" y="1981"/>
                        </a:lnTo>
                        <a:lnTo>
                          <a:pt x="15" y="1956"/>
                        </a:lnTo>
                        <a:lnTo>
                          <a:pt x="0" y="1918"/>
                        </a:lnTo>
                        <a:lnTo>
                          <a:pt x="44" y="1905"/>
                        </a:lnTo>
                        <a:lnTo>
                          <a:pt x="73" y="1879"/>
                        </a:lnTo>
                        <a:lnTo>
                          <a:pt x="87" y="1842"/>
                        </a:lnTo>
                        <a:lnTo>
                          <a:pt x="73" y="1816"/>
                        </a:lnTo>
                        <a:lnTo>
                          <a:pt x="58" y="1791"/>
                        </a:lnTo>
                        <a:lnTo>
                          <a:pt x="29" y="1778"/>
                        </a:lnTo>
                        <a:lnTo>
                          <a:pt x="44" y="1727"/>
                        </a:lnTo>
                        <a:lnTo>
                          <a:pt x="73" y="1702"/>
                        </a:lnTo>
                        <a:lnTo>
                          <a:pt x="102" y="1677"/>
                        </a:lnTo>
                        <a:lnTo>
                          <a:pt x="189" y="1575"/>
                        </a:lnTo>
                        <a:lnTo>
                          <a:pt x="203" y="1537"/>
                        </a:lnTo>
                        <a:lnTo>
                          <a:pt x="218" y="1474"/>
                        </a:lnTo>
                        <a:lnTo>
                          <a:pt x="189" y="1423"/>
                        </a:lnTo>
                        <a:lnTo>
                          <a:pt x="145" y="1385"/>
                        </a:lnTo>
                        <a:lnTo>
                          <a:pt x="131" y="1359"/>
                        </a:lnTo>
                        <a:lnTo>
                          <a:pt x="131" y="1334"/>
                        </a:lnTo>
                        <a:lnTo>
                          <a:pt x="116" y="1270"/>
                        </a:lnTo>
                        <a:lnTo>
                          <a:pt x="116" y="1245"/>
                        </a:lnTo>
                        <a:lnTo>
                          <a:pt x="131" y="1220"/>
                        </a:lnTo>
                        <a:lnTo>
                          <a:pt x="131" y="1194"/>
                        </a:lnTo>
                        <a:lnTo>
                          <a:pt x="145" y="1169"/>
                        </a:lnTo>
                        <a:lnTo>
                          <a:pt x="174" y="1155"/>
                        </a:lnTo>
                        <a:lnTo>
                          <a:pt x="232" y="1130"/>
                        </a:lnTo>
                        <a:lnTo>
                          <a:pt x="276" y="1118"/>
                        </a:lnTo>
                        <a:lnTo>
                          <a:pt x="320" y="1080"/>
                        </a:lnTo>
                        <a:lnTo>
                          <a:pt x="334" y="1054"/>
                        </a:lnTo>
                        <a:lnTo>
                          <a:pt x="349" y="1029"/>
                        </a:lnTo>
                        <a:lnTo>
                          <a:pt x="363" y="1003"/>
                        </a:lnTo>
                        <a:lnTo>
                          <a:pt x="392" y="978"/>
                        </a:lnTo>
                        <a:lnTo>
                          <a:pt x="421" y="966"/>
                        </a:lnTo>
                        <a:lnTo>
                          <a:pt x="436" y="940"/>
                        </a:lnTo>
                        <a:lnTo>
                          <a:pt x="436" y="915"/>
                        </a:lnTo>
                        <a:lnTo>
                          <a:pt x="450" y="876"/>
                        </a:lnTo>
                        <a:lnTo>
                          <a:pt x="465" y="851"/>
                        </a:lnTo>
                        <a:lnTo>
                          <a:pt x="479" y="813"/>
                        </a:lnTo>
                        <a:lnTo>
                          <a:pt x="494" y="787"/>
                        </a:lnTo>
                        <a:lnTo>
                          <a:pt x="581" y="724"/>
                        </a:lnTo>
                        <a:lnTo>
                          <a:pt x="654" y="699"/>
                        </a:lnTo>
                        <a:lnTo>
                          <a:pt x="683" y="686"/>
                        </a:lnTo>
                        <a:lnTo>
                          <a:pt x="741" y="673"/>
                        </a:lnTo>
                        <a:lnTo>
                          <a:pt x="799" y="648"/>
                        </a:lnTo>
                        <a:lnTo>
                          <a:pt x="828" y="622"/>
                        </a:lnTo>
                        <a:lnTo>
                          <a:pt x="857" y="610"/>
                        </a:lnTo>
                        <a:lnTo>
                          <a:pt x="886" y="559"/>
                        </a:lnTo>
                        <a:lnTo>
                          <a:pt x="900" y="533"/>
                        </a:lnTo>
                        <a:lnTo>
                          <a:pt x="930" y="508"/>
                        </a:lnTo>
                        <a:lnTo>
                          <a:pt x="944" y="482"/>
                        </a:lnTo>
                        <a:lnTo>
                          <a:pt x="944" y="457"/>
                        </a:lnTo>
                        <a:lnTo>
                          <a:pt x="944" y="431"/>
                        </a:lnTo>
                        <a:lnTo>
                          <a:pt x="959" y="407"/>
                        </a:lnTo>
                        <a:lnTo>
                          <a:pt x="959" y="368"/>
                        </a:lnTo>
                        <a:lnTo>
                          <a:pt x="988" y="317"/>
                        </a:lnTo>
                        <a:lnTo>
                          <a:pt x="1002" y="292"/>
                        </a:lnTo>
                        <a:lnTo>
                          <a:pt x="1031" y="279"/>
                        </a:lnTo>
                        <a:lnTo>
                          <a:pt x="1090" y="254"/>
                        </a:lnTo>
                        <a:lnTo>
                          <a:pt x="1119" y="242"/>
                        </a:lnTo>
                        <a:lnTo>
                          <a:pt x="1163" y="216"/>
                        </a:lnTo>
                        <a:lnTo>
                          <a:pt x="1221" y="165"/>
                        </a:lnTo>
                        <a:lnTo>
                          <a:pt x="1250" y="127"/>
                        </a:lnTo>
                        <a:lnTo>
                          <a:pt x="1265" y="102"/>
                        </a:lnTo>
                        <a:lnTo>
                          <a:pt x="1308" y="51"/>
                        </a:lnTo>
                        <a:lnTo>
                          <a:pt x="1337" y="38"/>
                        </a:lnTo>
                        <a:lnTo>
                          <a:pt x="1352" y="12"/>
                        </a:lnTo>
                        <a:lnTo>
                          <a:pt x="1352" y="25"/>
                        </a:lnTo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7" name="Freeform 30">
                    <a:extLst>
                      <a:ext uri="{FF2B5EF4-FFF2-40B4-BE49-F238E27FC236}">
                        <a16:creationId xmlns:a16="http://schemas.microsoft.com/office/drawing/2014/main" id="{B5CF9D8D-7B70-4E1A-8EBA-1C8F31C6FD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056"/>
                    <a:ext cx="1618" cy="704"/>
                  </a:xfrm>
                  <a:custGeom>
                    <a:avLst/>
                    <a:gdLst/>
                    <a:ahLst/>
                    <a:cxnLst>
                      <a:cxn ang="0">
                        <a:pos x="9" y="627"/>
                      </a:cxn>
                      <a:cxn ang="0">
                        <a:pos x="38" y="559"/>
                      </a:cxn>
                      <a:cxn ang="0">
                        <a:pos x="107" y="398"/>
                      </a:cxn>
                      <a:cxn ang="0">
                        <a:pos x="174" y="279"/>
                      </a:cxn>
                      <a:cxn ang="0">
                        <a:pos x="213" y="220"/>
                      </a:cxn>
                      <a:cxn ang="0">
                        <a:pos x="242" y="161"/>
                      </a:cxn>
                      <a:cxn ang="0">
                        <a:pos x="310" y="119"/>
                      </a:cxn>
                      <a:cxn ang="0">
                        <a:pos x="436" y="85"/>
                      </a:cxn>
                      <a:cxn ang="0">
                        <a:pos x="465" y="68"/>
                      </a:cxn>
                      <a:cxn ang="0">
                        <a:pos x="513" y="25"/>
                      </a:cxn>
                      <a:cxn ang="0">
                        <a:pos x="639" y="17"/>
                      </a:cxn>
                      <a:cxn ang="0">
                        <a:pos x="697" y="25"/>
                      </a:cxn>
                      <a:cxn ang="0">
                        <a:pos x="746" y="93"/>
                      </a:cxn>
                      <a:cxn ang="0">
                        <a:pos x="833" y="76"/>
                      </a:cxn>
                      <a:cxn ang="0">
                        <a:pos x="920" y="51"/>
                      </a:cxn>
                      <a:cxn ang="0">
                        <a:pos x="1036" y="17"/>
                      </a:cxn>
                      <a:cxn ang="0">
                        <a:pos x="1094" y="0"/>
                      </a:cxn>
                      <a:cxn ang="0">
                        <a:pos x="1365" y="42"/>
                      </a:cxn>
                      <a:cxn ang="0">
                        <a:pos x="1423" y="93"/>
                      </a:cxn>
                      <a:cxn ang="0">
                        <a:pos x="1462" y="144"/>
                      </a:cxn>
                      <a:cxn ang="0">
                        <a:pos x="1501" y="220"/>
                      </a:cxn>
                      <a:cxn ang="0">
                        <a:pos x="1597" y="262"/>
                      </a:cxn>
                      <a:cxn ang="0">
                        <a:pos x="1617" y="347"/>
                      </a:cxn>
                      <a:cxn ang="0">
                        <a:pos x="1579" y="398"/>
                      </a:cxn>
                      <a:cxn ang="0">
                        <a:pos x="1550" y="441"/>
                      </a:cxn>
                      <a:cxn ang="0">
                        <a:pos x="1550" y="509"/>
                      </a:cxn>
                      <a:cxn ang="0">
                        <a:pos x="1588" y="550"/>
                      </a:cxn>
                      <a:cxn ang="0">
                        <a:pos x="1559" y="601"/>
                      </a:cxn>
                      <a:cxn ang="0">
                        <a:pos x="1501" y="601"/>
                      </a:cxn>
                      <a:cxn ang="0">
                        <a:pos x="1433" y="601"/>
                      </a:cxn>
                      <a:cxn ang="0">
                        <a:pos x="1356" y="627"/>
                      </a:cxn>
                      <a:cxn ang="0">
                        <a:pos x="1278" y="644"/>
                      </a:cxn>
                      <a:cxn ang="0">
                        <a:pos x="1191" y="661"/>
                      </a:cxn>
                      <a:cxn ang="0">
                        <a:pos x="1133" y="669"/>
                      </a:cxn>
                      <a:cxn ang="0">
                        <a:pos x="1075" y="678"/>
                      </a:cxn>
                      <a:cxn ang="0">
                        <a:pos x="1007" y="669"/>
                      </a:cxn>
                      <a:cxn ang="0">
                        <a:pos x="940" y="661"/>
                      </a:cxn>
                      <a:cxn ang="0">
                        <a:pos x="842" y="652"/>
                      </a:cxn>
                      <a:cxn ang="0">
                        <a:pos x="775" y="669"/>
                      </a:cxn>
                      <a:cxn ang="0">
                        <a:pos x="707" y="678"/>
                      </a:cxn>
                      <a:cxn ang="0">
                        <a:pos x="649" y="695"/>
                      </a:cxn>
                      <a:cxn ang="0">
                        <a:pos x="581" y="703"/>
                      </a:cxn>
                      <a:cxn ang="0">
                        <a:pos x="523" y="703"/>
                      </a:cxn>
                      <a:cxn ang="0">
                        <a:pos x="445" y="686"/>
                      </a:cxn>
                      <a:cxn ang="0">
                        <a:pos x="378" y="661"/>
                      </a:cxn>
                      <a:cxn ang="0">
                        <a:pos x="319" y="635"/>
                      </a:cxn>
                      <a:cxn ang="0">
                        <a:pos x="261" y="618"/>
                      </a:cxn>
                      <a:cxn ang="0">
                        <a:pos x="203" y="593"/>
                      </a:cxn>
                      <a:cxn ang="0">
                        <a:pos x="136" y="601"/>
                      </a:cxn>
                      <a:cxn ang="0">
                        <a:pos x="67" y="610"/>
                      </a:cxn>
                      <a:cxn ang="0">
                        <a:pos x="20" y="644"/>
                      </a:cxn>
                    </a:cxnLst>
                    <a:rect l="0" t="0" r="r" b="b"/>
                    <a:pathLst>
                      <a:path w="1618" h="704">
                        <a:moveTo>
                          <a:pt x="0" y="661"/>
                        </a:moveTo>
                        <a:lnTo>
                          <a:pt x="9" y="644"/>
                        </a:lnTo>
                        <a:lnTo>
                          <a:pt x="9" y="627"/>
                        </a:lnTo>
                        <a:lnTo>
                          <a:pt x="20" y="610"/>
                        </a:lnTo>
                        <a:lnTo>
                          <a:pt x="29" y="593"/>
                        </a:lnTo>
                        <a:lnTo>
                          <a:pt x="38" y="559"/>
                        </a:lnTo>
                        <a:lnTo>
                          <a:pt x="49" y="542"/>
                        </a:lnTo>
                        <a:lnTo>
                          <a:pt x="96" y="415"/>
                        </a:lnTo>
                        <a:lnTo>
                          <a:pt x="107" y="398"/>
                        </a:lnTo>
                        <a:lnTo>
                          <a:pt x="126" y="364"/>
                        </a:lnTo>
                        <a:lnTo>
                          <a:pt x="145" y="322"/>
                        </a:lnTo>
                        <a:lnTo>
                          <a:pt x="174" y="279"/>
                        </a:lnTo>
                        <a:lnTo>
                          <a:pt x="194" y="254"/>
                        </a:lnTo>
                        <a:lnTo>
                          <a:pt x="203" y="237"/>
                        </a:lnTo>
                        <a:lnTo>
                          <a:pt x="213" y="220"/>
                        </a:lnTo>
                        <a:lnTo>
                          <a:pt x="213" y="194"/>
                        </a:lnTo>
                        <a:lnTo>
                          <a:pt x="223" y="170"/>
                        </a:lnTo>
                        <a:lnTo>
                          <a:pt x="242" y="161"/>
                        </a:lnTo>
                        <a:lnTo>
                          <a:pt x="261" y="153"/>
                        </a:lnTo>
                        <a:lnTo>
                          <a:pt x="290" y="136"/>
                        </a:lnTo>
                        <a:lnTo>
                          <a:pt x="310" y="119"/>
                        </a:lnTo>
                        <a:lnTo>
                          <a:pt x="397" y="85"/>
                        </a:lnTo>
                        <a:lnTo>
                          <a:pt x="416" y="85"/>
                        </a:lnTo>
                        <a:lnTo>
                          <a:pt x="436" y="85"/>
                        </a:lnTo>
                        <a:lnTo>
                          <a:pt x="455" y="85"/>
                        </a:lnTo>
                        <a:lnTo>
                          <a:pt x="474" y="85"/>
                        </a:lnTo>
                        <a:lnTo>
                          <a:pt x="465" y="68"/>
                        </a:lnTo>
                        <a:lnTo>
                          <a:pt x="474" y="34"/>
                        </a:lnTo>
                        <a:lnTo>
                          <a:pt x="494" y="25"/>
                        </a:lnTo>
                        <a:lnTo>
                          <a:pt x="513" y="25"/>
                        </a:lnTo>
                        <a:lnTo>
                          <a:pt x="601" y="25"/>
                        </a:lnTo>
                        <a:lnTo>
                          <a:pt x="620" y="25"/>
                        </a:lnTo>
                        <a:lnTo>
                          <a:pt x="639" y="17"/>
                        </a:lnTo>
                        <a:lnTo>
                          <a:pt x="659" y="17"/>
                        </a:lnTo>
                        <a:lnTo>
                          <a:pt x="688" y="8"/>
                        </a:lnTo>
                        <a:lnTo>
                          <a:pt x="697" y="25"/>
                        </a:lnTo>
                        <a:lnTo>
                          <a:pt x="726" y="59"/>
                        </a:lnTo>
                        <a:lnTo>
                          <a:pt x="726" y="76"/>
                        </a:lnTo>
                        <a:lnTo>
                          <a:pt x="746" y="93"/>
                        </a:lnTo>
                        <a:lnTo>
                          <a:pt x="765" y="93"/>
                        </a:lnTo>
                        <a:lnTo>
                          <a:pt x="794" y="85"/>
                        </a:lnTo>
                        <a:lnTo>
                          <a:pt x="833" y="76"/>
                        </a:lnTo>
                        <a:lnTo>
                          <a:pt x="871" y="59"/>
                        </a:lnTo>
                        <a:lnTo>
                          <a:pt x="900" y="51"/>
                        </a:lnTo>
                        <a:lnTo>
                          <a:pt x="920" y="51"/>
                        </a:lnTo>
                        <a:lnTo>
                          <a:pt x="949" y="42"/>
                        </a:lnTo>
                        <a:lnTo>
                          <a:pt x="978" y="34"/>
                        </a:lnTo>
                        <a:lnTo>
                          <a:pt x="1036" y="17"/>
                        </a:lnTo>
                        <a:lnTo>
                          <a:pt x="1056" y="8"/>
                        </a:lnTo>
                        <a:lnTo>
                          <a:pt x="1075" y="0"/>
                        </a:lnTo>
                        <a:lnTo>
                          <a:pt x="1094" y="0"/>
                        </a:lnTo>
                        <a:lnTo>
                          <a:pt x="1123" y="8"/>
                        </a:lnTo>
                        <a:lnTo>
                          <a:pt x="1356" y="25"/>
                        </a:lnTo>
                        <a:lnTo>
                          <a:pt x="1365" y="42"/>
                        </a:lnTo>
                        <a:lnTo>
                          <a:pt x="1385" y="68"/>
                        </a:lnTo>
                        <a:lnTo>
                          <a:pt x="1404" y="85"/>
                        </a:lnTo>
                        <a:lnTo>
                          <a:pt x="1423" y="93"/>
                        </a:lnTo>
                        <a:lnTo>
                          <a:pt x="1433" y="119"/>
                        </a:lnTo>
                        <a:lnTo>
                          <a:pt x="1452" y="127"/>
                        </a:lnTo>
                        <a:lnTo>
                          <a:pt x="1462" y="144"/>
                        </a:lnTo>
                        <a:lnTo>
                          <a:pt x="1491" y="186"/>
                        </a:lnTo>
                        <a:lnTo>
                          <a:pt x="1491" y="203"/>
                        </a:lnTo>
                        <a:lnTo>
                          <a:pt x="1501" y="220"/>
                        </a:lnTo>
                        <a:lnTo>
                          <a:pt x="1550" y="228"/>
                        </a:lnTo>
                        <a:lnTo>
                          <a:pt x="1579" y="245"/>
                        </a:lnTo>
                        <a:lnTo>
                          <a:pt x="1597" y="262"/>
                        </a:lnTo>
                        <a:lnTo>
                          <a:pt x="1617" y="296"/>
                        </a:lnTo>
                        <a:lnTo>
                          <a:pt x="1617" y="330"/>
                        </a:lnTo>
                        <a:lnTo>
                          <a:pt x="1617" y="347"/>
                        </a:lnTo>
                        <a:lnTo>
                          <a:pt x="1588" y="364"/>
                        </a:lnTo>
                        <a:lnTo>
                          <a:pt x="1579" y="381"/>
                        </a:lnTo>
                        <a:lnTo>
                          <a:pt x="1579" y="398"/>
                        </a:lnTo>
                        <a:lnTo>
                          <a:pt x="1559" y="407"/>
                        </a:lnTo>
                        <a:lnTo>
                          <a:pt x="1550" y="424"/>
                        </a:lnTo>
                        <a:lnTo>
                          <a:pt x="1550" y="441"/>
                        </a:lnTo>
                        <a:lnTo>
                          <a:pt x="1539" y="475"/>
                        </a:lnTo>
                        <a:lnTo>
                          <a:pt x="1539" y="492"/>
                        </a:lnTo>
                        <a:lnTo>
                          <a:pt x="1550" y="509"/>
                        </a:lnTo>
                        <a:lnTo>
                          <a:pt x="1568" y="517"/>
                        </a:lnTo>
                        <a:lnTo>
                          <a:pt x="1588" y="533"/>
                        </a:lnTo>
                        <a:lnTo>
                          <a:pt x="1588" y="550"/>
                        </a:lnTo>
                        <a:lnTo>
                          <a:pt x="1588" y="576"/>
                        </a:lnTo>
                        <a:lnTo>
                          <a:pt x="1579" y="593"/>
                        </a:lnTo>
                        <a:lnTo>
                          <a:pt x="1559" y="601"/>
                        </a:lnTo>
                        <a:lnTo>
                          <a:pt x="1539" y="601"/>
                        </a:lnTo>
                        <a:lnTo>
                          <a:pt x="1521" y="601"/>
                        </a:lnTo>
                        <a:lnTo>
                          <a:pt x="1501" y="601"/>
                        </a:lnTo>
                        <a:lnTo>
                          <a:pt x="1472" y="593"/>
                        </a:lnTo>
                        <a:lnTo>
                          <a:pt x="1452" y="601"/>
                        </a:lnTo>
                        <a:lnTo>
                          <a:pt x="1433" y="601"/>
                        </a:lnTo>
                        <a:lnTo>
                          <a:pt x="1414" y="610"/>
                        </a:lnTo>
                        <a:lnTo>
                          <a:pt x="1385" y="618"/>
                        </a:lnTo>
                        <a:lnTo>
                          <a:pt x="1356" y="627"/>
                        </a:lnTo>
                        <a:lnTo>
                          <a:pt x="1336" y="635"/>
                        </a:lnTo>
                        <a:lnTo>
                          <a:pt x="1317" y="635"/>
                        </a:lnTo>
                        <a:lnTo>
                          <a:pt x="1278" y="644"/>
                        </a:lnTo>
                        <a:lnTo>
                          <a:pt x="1230" y="652"/>
                        </a:lnTo>
                        <a:lnTo>
                          <a:pt x="1210" y="661"/>
                        </a:lnTo>
                        <a:lnTo>
                          <a:pt x="1191" y="661"/>
                        </a:lnTo>
                        <a:lnTo>
                          <a:pt x="1172" y="661"/>
                        </a:lnTo>
                        <a:lnTo>
                          <a:pt x="1152" y="661"/>
                        </a:lnTo>
                        <a:lnTo>
                          <a:pt x="1133" y="669"/>
                        </a:lnTo>
                        <a:lnTo>
                          <a:pt x="1114" y="678"/>
                        </a:lnTo>
                        <a:lnTo>
                          <a:pt x="1094" y="678"/>
                        </a:lnTo>
                        <a:lnTo>
                          <a:pt x="1075" y="678"/>
                        </a:lnTo>
                        <a:lnTo>
                          <a:pt x="1056" y="678"/>
                        </a:lnTo>
                        <a:lnTo>
                          <a:pt x="1027" y="669"/>
                        </a:lnTo>
                        <a:lnTo>
                          <a:pt x="1007" y="669"/>
                        </a:lnTo>
                        <a:lnTo>
                          <a:pt x="978" y="669"/>
                        </a:lnTo>
                        <a:lnTo>
                          <a:pt x="958" y="661"/>
                        </a:lnTo>
                        <a:lnTo>
                          <a:pt x="940" y="661"/>
                        </a:lnTo>
                        <a:lnTo>
                          <a:pt x="900" y="661"/>
                        </a:lnTo>
                        <a:lnTo>
                          <a:pt x="871" y="652"/>
                        </a:lnTo>
                        <a:lnTo>
                          <a:pt x="842" y="652"/>
                        </a:lnTo>
                        <a:lnTo>
                          <a:pt x="813" y="652"/>
                        </a:lnTo>
                        <a:lnTo>
                          <a:pt x="794" y="661"/>
                        </a:lnTo>
                        <a:lnTo>
                          <a:pt x="775" y="669"/>
                        </a:lnTo>
                        <a:lnTo>
                          <a:pt x="755" y="678"/>
                        </a:lnTo>
                        <a:lnTo>
                          <a:pt x="726" y="678"/>
                        </a:lnTo>
                        <a:lnTo>
                          <a:pt x="707" y="678"/>
                        </a:lnTo>
                        <a:lnTo>
                          <a:pt x="688" y="686"/>
                        </a:lnTo>
                        <a:lnTo>
                          <a:pt x="668" y="695"/>
                        </a:lnTo>
                        <a:lnTo>
                          <a:pt x="649" y="695"/>
                        </a:lnTo>
                        <a:lnTo>
                          <a:pt x="630" y="703"/>
                        </a:lnTo>
                        <a:lnTo>
                          <a:pt x="610" y="703"/>
                        </a:lnTo>
                        <a:lnTo>
                          <a:pt x="581" y="703"/>
                        </a:lnTo>
                        <a:lnTo>
                          <a:pt x="561" y="703"/>
                        </a:lnTo>
                        <a:lnTo>
                          <a:pt x="542" y="703"/>
                        </a:lnTo>
                        <a:lnTo>
                          <a:pt x="523" y="703"/>
                        </a:lnTo>
                        <a:lnTo>
                          <a:pt x="503" y="703"/>
                        </a:lnTo>
                        <a:lnTo>
                          <a:pt x="484" y="695"/>
                        </a:lnTo>
                        <a:lnTo>
                          <a:pt x="445" y="686"/>
                        </a:lnTo>
                        <a:lnTo>
                          <a:pt x="426" y="678"/>
                        </a:lnTo>
                        <a:lnTo>
                          <a:pt x="397" y="669"/>
                        </a:lnTo>
                        <a:lnTo>
                          <a:pt x="378" y="661"/>
                        </a:lnTo>
                        <a:lnTo>
                          <a:pt x="358" y="652"/>
                        </a:lnTo>
                        <a:lnTo>
                          <a:pt x="339" y="644"/>
                        </a:lnTo>
                        <a:lnTo>
                          <a:pt x="319" y="635"/>
                        </a:lnTo>
                        <a:lnTo>
                          <a:pt x="300" y="635"/>
                        </a:lnTo>
                        <a:lnTo>
                          <a:pt x="281" y="627"/>
                        </a:lnTo>
                        <a:lnTo>
                          <a:pt x="261" y="618"/>
                        </a:lnTo>
                        <a:lnTo>
                          <a:pt x="242" y="610"/>
                        </a:lnTo>
                        <a:lnTo>
                          <a:pt x="223" y="593"/>
                        </a:lnTo>
                        <a:lnTo>
                          <a:pt x="203" y="593"/>
                        </a:lnTo>
                        <a:lnTo>
                          <a:pt x="174" y="593"/>
                        </a:lnTo>
                        <a:lnTo>
                          <a:pt x="155" y="593"/>
                        </a:lnTo>
                        <a:lnTo>
                          <a:pt x="136" y="601"/>
                        </a:lnTo>
                        <a:lnTo>
                          <a:pt x="116" y="601"/>
                        </a:lnTo>
                        <a:lnTo>
                          <a:pt x="96" y="601"/>
                        </a:lnTo>
                        <a:lnTo>
                          <a:pt x="67" y="610"/>
                        </a:lnTo>
                        <a:lnTo>
                          <a:pt x="49" y="618"/>
                        </a:lnTo>
                        <a:lnTo>
                          <a:pt x="29" y="627"/>
                        </a:lnTo>
                        <a:lnTo>
                          <a:pt x="20" y="644"/>
                        </a:lnTo>
                        <a:lnTo>
                          <a:pt x="0" y="652"/>
                        </a:lnTo>
                        <a:lnTo>
                          <a:pt x="0" y="661"/>
                        </a:lnTo>
                      </a:path>
                    </a:pathLst>
                  </a:custGeom>
                  <a:solidFill>
                    <a:srgbClr val="000066"/>
                  </a:solidFill>
                  <a:ln w="12700" cap="rnd">
                    <a:solidFill>
                      <a:srgbClr val="FFFFFF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en-IN" sz="2800" dirty="0">
                      <a:solidFill>
                        <a:prstClr val="black"/>
                      </a:solidFill>
                      <a:latin typeface="Georgia" pitchFamily="18" charset="0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45" name="Rectangle 28">
                  <a:extLst>
                    <a:ext uri="{FF2B5EF4-FFF2-40B4-BE49-F238E27FC236}">
                      <a16:creationId xmlns:a16="http://schemas.microsoft.com/office/drawing/2014/main" id="{0E138B43-5DFA-431F-949F-58410800C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60"/>
                  <a:ext cx="1675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37768" tIns="18399" rIns="37768" bIns="18399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ko-KR" altLang="en-US" sz="2000" b="1" dirty="0">
                      <a:solidFill>
                        <a:srgbClr val="FFFFFF"/>
                      </a:solidFill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보여지는 행동</a:t>
                  </a:r>
                  <a:endParaRPr lang="en-US" dirty="0">
                    <a:solidFill>
                      <a:prstClr val="black"/>
                    </a:solidFill>
                    <a:latin typeface="Georgia" pitchFamily="18" charset="0"/>
                    <a:ea typeface="나눔고딕" panose="020D0604000000000000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29A31C9F-BF53-4511-9C12-D93AB972C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680"/>
                <a:ext cx="4741" cy="54"/>
              </a:xfrm>
              <a:custGeom>
                <a:avLst/>
                <a:gdLst/>
                <a:ahLst/>
                <a:cxnLst>
                  <a:cxn ang="0">
                    <a:pos x="122" y="14"/>
                  </a:cxn>
                  <a:cxn ang="0">
                    <a:pos x="226" y="24"/>
                  </a:cxn>
                  <a:cxn ang="0">
                    <a:pos x="323" y="39"/>
                  </a:cxn>
                  <a:cxn ang="0">
                    <a:pos x="444" y="49"/>
                  </a:cxn>
                  <a:cxn ang="0">
                    <a:pos x="506" y="32"/>
                  </a:cxn>
                  <a:cxn ang="0">
                    <a:pos x="601" y="21"/>
                  </a:cxn>
                  <a:cxn ang="0">
                    <a:pos x="724" y="21"/>
                  </a:cxn>
                  <a:cxn ang="0">
                    <a:pos x="889" y="39"/>
                  </a:cxn>
                  <a:cxn ang="0">
                    <a:pos x="976" y="46"/>
                  </a:cxn>
                  <a:cxn ang="0">
                    <a:pos x="1037" y="32"/>
                  </a:cxn>
                  <a:cxn ang="0">
                    <a:pos x="1124" y="24"/>
                  </a:cxn>
                  <a:cxn ang="0">
                    <a:pos x="1246" y="21"/>
                  </a:cxn>
                  <a:cxn ang="0">
                    <a:pos x="1325" y="24"/>
                  </a:cxn>
                  <a:cxn ang="0">
                    <a:pos x="1386" y="49"/>
                  </a:cxn>
                  <a:cxn ang="0">
                    <a:pos x="1472" y="42"/>
                  </a:cxn>
                  <a:cxn ang="0">
                    <a:pos x="1543" y="24"/>
                  </a:cxn>
                  <a:cxn ang="0">
                    <a:pos x="1638" y="3"/>
                  </a:cxn>
                  <a:cxn ang="0">
                    <a:pos x="1725" y="3"/>
                  </a:cxn>
                  <a:cxn ang="0">
                    <a:pos x="1795" y="14"/>
                  </a:cxn>
                  <a:cxn ang="0">
                    <a:pos x="1864" y="32"/>
                  </a:cxn>
                  <a:cxn ang="0">
                    <a:pos x="1987" y="42"/>
                  </a:cxn>
                  <a:cxn ang="0">
                    <a:pos x="2074" y="49"/>
                  </a:cxn>
                  <a:cxn ang="0">
                    <a:pos x="2161" y="42"/>
                  </a:cxn>
                  <a:cxn ang="0">
                    <a:pos x="2265" y="32"/>
                  </a:cxn>
                  <a:cxn ang="0">
                    <a:pos x="2335" y="28"/>
                  </a:cxn>
                  <a:cxn ang="0">
                    <a:pos x="2449" y="35"/>
                  </a:cxn>
                  <a:cxn ang="0">
                    <a:pos x="2527" y="35"/>
                  </a:cxn>
                  <a:cxn ang="0">
                    <a:pos x="2596" y="35"/>
                  </a:cxn>
                  <a:cxn ang="0">
                    <a:pos x="2684" y="32"/>
                  </a:cxn>
                  <a:cxn ang="0">
                    <a:pos x="2788" y="17"/>
                  </a:cxn>
                  <a:cxn ang="0">
                    <a:pos x="2876" y="10"/>
                  </a:cxn>
                  <a:cxn ang="0">
                    <a:pos x="2945" y="7"/>
                  </a:cxn>
                  <a:cxn ang="0">
                    <a:pos x="2987" y="15"/>
                  </a:cxn>
                  <a:cxn ang="0">
                    <a:pos x="3062" y="15"/>
                  </a:cxn>
                  <a:cxn ang="0">
                    <a:pos x="3128" y="39"/>
                  </a:cxn>
                  <a:cxn ang="0">
                    <a:pos x="3215" y="28"/>
                  </a:cxn>
                  <a:cxn ang="0">
                    <a:pos x="3294" y="7"/>
                  </a:cxn>
                  <a:cxn ang="0">
                    <a:pos x="3425" y="0"/>
                  </a:cxn>
                  <a:cxn ang="0">
                    <a:pos x="3520" y="10"/>
                  </a:cxn>
                  <a:cxn ang="0">
                    <a:pos x="3616" y="24"/>
                  </a:cxn>
                  <a:cxn ang="0">
                    <a:pos x="3695" y="39"/>
                  </a:cxn>
                  <a:cxn ang="0">
                    <a:pos x="3825" y="42"/>
                  </a:cxn>
                  <a:cxn ang="0">
                    <a:pos x="3895" y="32"/>
                  </a:cxn>
                  <a:cxn ang="0">
                    <a:pos x="4000" y="17"/>
                  </a:cxn>
                  <a:cxn ang="0">
                    <a:pos x="4086" y="3"/>
                  </a:cxn>
                  <a:cxn ang="0">
                    <a:pos x="4217" y="10"/>
                  </a:cxn>
                  <a:cxn ang="0">
                    <a:pos x="4296" y="24"/>
                  </a:cxn>
                  <a:cxn ang="0">
                    <a:pos x="4401" y="49"/>
                  </a:cxn>
                  <a:cxn ang="0">
                    <a:pos x="4504" y="49"/>
                  </a:cxn>
                  <a:cxn ang="0">
                    <a:pos x="4566" y="21"/>
                  </a:cxn>
                  <a:cxn ang="0">
                    <a:pos x="4635" y="0"/>
                  </a:cxn>
                  <a:cxn ang="0">
                    <a:pos x="4705" y="3"/>
                  </a:cxn>
                </a:cxnLst>
                <a:rect l="0" t="0" r="r" b="b"/>
                <a:pathLst>
                  <a:path w="4741" h="54">
                    <a:moveTo>
                      <a:pt x="0" y="24"/>
                    </a:moveTo>
                    <a:lnTo>
                      <a:pt x="18" y="24"/>
                    </a:lnTo>
                    <a:lnTo>
                      <a:pt x="35" y="21"/>
                    </a:lnTo>
                    <a:lnTo>
                      <a:pt x="122" y="14"/>
                    </a:lnTo>
                    <a:lnTo>
                      <a:pt x="157" y="10"/>
                    </a:lnTo>
                    <a:lnTo>
                      <a:pt x="174" y="14"/>
                    </a:lnTo>
                    <a:lnTo>
                      <a:pt x="192" y="17"/>
                    </a:lnTo>
                    <a:lnTo>
                      <a:pt x="226" y="24"/>
                    </a:lnTo>
                    <a:lnTo>
                      <a:pt x="244" y="32"/>
                    </a:lnTo>
                    <a:lnTo>
                      <a:pt x="279" y="32"/>
                    </a:lnTo>
                    <a:lnTo>
                      <a:pt x="296" y="35"/>
                    </a:lnTo>
                    <a:lnTo>
                      <a:pt x="323" y="39"/>
                    </a:lnTo>
                    <a:lnTo>
                      <a:pt x="340" y="42"/>
                    </a:lnTo>
                    <a:lnTo>
                      <a:pt x="366" y="49"/>
                    </a:lnTo>
                    <a:lnTo>
                      <a:pt x="383" y="49"/>
                    </a:lnTo>
                    <a:lnTo>
                      <a:pt x="444" y="49"/>
                    </a:lnTo>
                    <a:lnTo>
                      <a:pt x="462" y="46"/>
                    </a:lnTo>
                    <a:lnTo>
                      <a:pt x="470" y="39"/>
                    </a:lnTo>
                    <a:lnTo>
                      <a:pt x="488" y="35"/>
                    </a:lnTo>
                    <a:lnTo>
                      <a:pt x="506" y="32"/>
                    </a:lnTo>
                    <a:lnTo>
                      <a:pt x="532" y="28"/>
                    </a:lnTo>
                    <a:lnTo>
                      <a:pt x="557" y="24"/>
                    </a:lnTo>
                    <a:lnTo>
                      <a:pt x="583" y="21"/>
                    </a:lnTo>
                    <a:lnTo>
                      <a:pt x="601" y="21"/>
                    </a:lnTo>
                    <a:lnTo>
                      <a:pt x="627" y="17"/>
                    </a:lnTo>
                    <a:lnTo>
                      <a:pt x="645" y="17"/>
                    </a:lnTo>
                    <a:lnTo>
                      <a:pt x="706" y="21"/>
                    </a:lnTo>
                    <a:lnTo>
                      <a:pt x="724" y="21"/>
                    </a:lnTo>
                    <a:lnTo>
                      <a:pt x="811" y="32"/>
                    </a:lnTo>
                    <a:lnTo>
                      <a:pt x="827" y="35"/>
                    </a:lnTo>
                    <a:lnTo>
                      <a:pt x="845" y="35"/>
                    </a:lnTo>
                    <a:lnTo>
                      <a:pt x="889" y="39"/>
                    </a:lnTo>
                    <a:lnTo>
                      <a:pt x="906" y="42"/>
                    </a:lnTo>
                    <a:lnTo>
                      <a:pt x="932" y="49"/>
                    </a:lnTo>
                    <a:lnTo>
                      <a:pt x="950" y="49"/>
                    </a:lnTo>
                    <a:lnTo>
                      <a:pt x="976" y="46"/>
                    </a:lnTo>
                    <a:lnTo>
                      <a:pt x="993" y="46"/>
                    </a:lnTo>
                    <a:lnTo>
                      <a:pt x="1011" y="39"/>
                    </a:lnTo>
                    <a:lnTo>
                      <a:pt x="1028" y="39"/>
                    </a:lnTo>
                    <a:lnTo>
                      <a:pt x="1037" y="32"/>
                    </a:lnTo>
                    <a:lnTo>
                      <a:pt x="1055" y="32"/>
                    </a:lnTo>
                    <a:lnTo>
                      <a:pt x="1089" y="24"/>
                    </a:lnTo>
                    <a:lnTo>
                      <a:pt x="1107" y="24"/>
                    </a:lnTo>
                    <a:lnTo>
                      <a:pt x="1124" y="24"/>
                    </a:lnTo>
                    <a:lnTo>
                      <a:pt x="1142" y="21"/>
                    </a:lnTo>
                    <a:lnTo>
                      <a:pt x="1159" y="21"/>
                    </a:lnTo>
                    <a:lnTo>
                      <a:pt x="1176" y="17"/>
                    </a:lnTo>
                    <a:lnTo>
                      <a:pt x="1246" y="21"/>
                    </a:lnTo>
                    <a:lnTo>
                      <a:pt x="1263" y="21"/>
                    </a:lnTo>
                    <a:lnTo>
                      <a:pt x="1281" y="21"/>
                    </a:lnTo>
                    <a:lnTo>
                      <a:pt x="1307" y="24"/>
                    </a:lnTo>
                    <a:lnTo>
                      <a:pt x="1325" y="24"/>
                    </a:lnTo>
                    <a:lnTo>
                      <a:pt x="1333" y="32"/>
                    </a:lnTo>
                    <a:lnTo>
                      <a:pt x="1351" y="42"/>
                    </a:lnTo>
                    <a:lnTo>
                      <a:pt x="1368" y="46"/>
                    </a:lnTo>
                    <a:lnTo>
                      <a:pt x="1386" y="49"/>
                    </a:lnTo>
                    <a:lnTo>
                      <a:pt x="1403" y="46"/>
                    </a:lnTo>
                    <a:lnTo>
                      <a:pt x="1420" y="46"/>
                    </a:lnTo>
                    <a:lnTo>
                      <a:pt x="1438" y="46"/>
                    </a:lnTo>
                    <a:lnTo>
                      <a:pt x="1472" y="42"/>
                    </a:lnTo>
                    <a:lnTo>
                      <a:pt x="1493" y="34"/>
                    </a:lnTo>
                    <a:lnTo>
                      <a:pt x="1507" y="32"/>
                    </a:lnTo>
                    <a:lnTo>
                      <a:pt x="1534" y="22"/>
                    </a:lnTo>
                    <a:lnTo>
                      <a:pt x="1543" y="24"/>
                    </a:lnTo>
                    <a:lnTo>
                      <a:pt x="1569" y="17"/>
                    </a:lnTo>
                    <a:lnTo>
                      <a:pt x="1595" y="10"/>
                    </a:lnTo>
                    <a:lnTo>
                      <a:pt x="1621" y="3"/>
                    </a:lnTo>
                    <a:lnTo>
                      <a:pt x="1638" y="3"/>
                    </a:lnTo>
                    <a:lnTo>
                      <a:pt x="1656" y="0"/>
                    </a:lnTo>
                    <a:lnTo>
                      <a:pt x="1673" y="0"/>
                    </a:lnTo>
                    <a:lnTo>
                      <a:pt x="1690" y="0"/>
                    </a:lnTo>
                    <a:lnTo>
                      <a:pt x="1725" y="3"/>
                    </a:lnTo>
                    <a:lnTo>
                      <a:pt x="1743" y="7"/>
                    </a:lnTo>
                    <a:lnTo>
                      <a:pt x="1760" y="7"/>
                    </a:lnTo>
                    <a:lnTo>
                      <a:pt x="1777" y="10"/>
                    </a:lnTo>
                    <a:lnTo>
                      <a:pt x="1795" y="14"/>
                    </a:lnTo>
                    <a:lnTo>
                      <a:pt x="1813" y="21"/>
                    </a:lnTo>
                    <a:lnTo>
                      <a:pt x="1830" y="24"/>
                    </a:lnTo>
                    <a:lnTo>
                      <a:pt x="1847" y="28"/>
                    </a:lnTo>
                    <a:lnTo>
                      <a:pt x="1864" y="32"/>
                    </a:lnTo>
                    <a:lnTo>
                      <a:pt x="1882" y="32"/>
                    </a:lnTo>
                    <a:lnTo>
                      <a:pt x="1917" y="35"/>
                    </a:lnTo>
                    <a:lnTo>
                      <a:pt x="1952" y="42"/>
                    </a:lnTo>
                    <a:lnTo>
                      <a:pt x="1987" y="42"/>
                    </a:lnTo>
                    <a:lnTo>
                      <a:pt x="2004" y="46"/>
                    </a:lnTo>
                    <a:lnTo>
                      <a:pt x="2031" y="46"/>
                    </a:lnTo>
                    <a:lnTo>
                      <a:pt x="2047" y="46"/>
                    </a:lnTo>
                    <a:lnTo>
                      <a:pt x="2074" y="49"/>
                    </a:lnTo>
                    <a:lnTo>
                      <a:pt x="2091" y="49"/>
                    </a:lnTo>
                    <a:lnTo>
                      <a:pt x="2126" y="49"/>
                    </a:lnTo>
                    <a:lnTo>
                      <a:pt x="2144" y="46"/>
                    </a:lnTo>
                    <a:lnTo>
                      <a:pt x="2161" y="42"/>
                    </a:lnTo>
                    <a:lnTo>
                      <a:pt x="2196" y="39"/>
                    </a:lnTo>
                    <a:lnTo>
                      <a:pt x="2213" y="35"/>
                    </a:lnTo>
                    <a:lnTo>
                      <a:pt x="2231" y="35"/>
                    </a:lnTo>
                    <a:lnTo>
                      <a:pt x="2265" y="32"/>
                    </a:lnTo>
                    <a:lnTo>
                      <a:pt x="2283" y="28"/>
                    </a:lnTo>
                    <a:lnTo>
                      <a:pt x="2300" y="28"/>
                    </a:lnTo>
                    <a:lnTo>
                      <a:pt x="2318" y="28"/>
                    </a:lnTo>
                    <a:lnTo>
                      <a:pt x="2335" y="28"/>
                    </a:lnTo>
                    <a:lnTo>
                      <a:pt x="2362" y="28"/>
                    </a:lnTo>
                    <a:lnTo>
                      <a:pt x="2378" y="28"/>
                    </a:lnTo>
                    <a:lnTo>
                      <a:pt x="2431" y="32"/>
                    </a:lnTo>
                    <a:lnTo>
                      <a:pt x="2449" y="35"/>
                    </a:lnTo>
                    <a:lnTo>
                      <a:pt x="2466" y="35"/>
                    </a:lnTo>
                    <a:lnTo>
                      <a:pt x="2492" y="35"/>
                    </a:lnTo>
                    <a:lnTo>
                      <a:pt x="2509" y="35"/>
                    </a:lnTo>
                    <a:lnTo>
                      <a:pt x="2527" y="35"/>
                    </a:lnTo>
                    <a:lnTo>
                      <a:pt x="2544" y="39"/>
                    </a:lnTo>
                    <a:lnTo>
                      <a:pt x="2562" y="35"/>
                    </a:lnTo>
                    <a:lnTo>
                      <a:pt x="2579" y="35"/>
                    </a:lnTo>
                    <a:lnTo>
                      <a:pt x="2596" y="35"/>
                    </a:lnTo>
                    <a:lnTo>
                      <a:pt x="2614" y="35"/>
                    </a:lnTo>
                    <a:lnTo>
                      <a:pt x="2649" y="35"/>
                    </a:lnTo>
                    <a:lnTo>
                      <a:pt x="2666" y="32"/>
                    </a:lnTo>
                    <a:lnTo>
                      <a:pt x="2684" y="32"/>
                    </a:lnTo>
                    <a:lnTo>
                      <a:pt x="2719" y="24"/>
                    </a:lnTo>
                    <a:lnTo>
                      <a:pt x="2736" y="24"/>
                    </a:lnTo>
                    <a:lnTo>
                      <a:pt x="2753" y="21"/>
                    </a:lnTo>
                    <a:lnTo>
                      <a:pt x="2788" y="17"/>
                    </a:lnTo>
                    <a:lnTo>
                      <a:pt x="2806" y="17"/>
                    </a:lnTo>
                    <a:lnTo>
                      <a:pt x="2823" y="14"/>
                    </a:lnTo>
                    <a:lnTo>
                      <a:pt x="2858" y="10"/>
                    </a:lnTo>
                    <a:lnTo>
                      <a:pt x="2876" y="10"/>
                    </a:lnTo>
                    <a:lnTo>
                      <a:pt x="2893" y="10"/>
                    </a:lnTo>
                    <a:lnTo>
                      <a:pt x="2910" y="7"/>
                    </a:lnTo>
                    <a:lnTo>
                      <a:pt x="2928" y="7"/>
                    </a:lnTo>
                    <a:lnTo>
                      <a:pt x="2945" y="7"/>
                    </a:lnTo>
                    <a:lnTo>
                      <a:pt x="2945" y="14"/>
                    </a:lnTo>
                    <a:lnTo>
                      <a:pt x="2987" y="6"/>
                    </a:lnTo>
                    <a:lnTo>
                      <a:pt x="3041" y="6"/>
                    </a:lnTo>
                    <a:lnTo>
                      <a:pt x="2987" y="15"/>
                    </a:lnTo>
                    <a:lnTo>
                      <a:pt x="2993" y="15"/>
                    </a:lnTo>
                    <a:lnTo>
                      <a:pt x="3041" y="15"/>
                    </a:lnTo>
                    <a:lnTo>
                      <a:pt x="3028" y="19"/>
                    </a:lnTo>
                    <a:lnTo>
                      <a:pt x="3062" y="15"/>
                    </a:lnTo>
                    <a:lnTo>
                      <a:pt x="3069" y="15"/>
                    </a:lnTo>
                    <a:lnTo>
                      <a:pt x="3094" y="39"/>
                    </a:lnTo>
                    <a:lnTo>
                      <a:pt x="3110" y="39"/>
                    </a:lnTo>
                    <a:lnTo>
                      <a:pt x="3128" y="39"/>
                    </a:lnTo>
                    <a:lnTo>
                      <a:pt x="3154" y="35"/>
                    </a:lnTo>
                    <a:lnTo>
                      <a:pt x="3171" y="32"/>
                    </a:lnTo>
                    <a:lnTo>
                      <a:pt x="3197" y="28"/>
                    </a:lnTo>
                    <a:lnTo>
                      <a:pt x="3215" y="28"/>
                    </a:lnTo>
                    <a:lnTo>
                      <a:pt x="3224" y="21"/>
                    </a:lnTo>
                    <a:lnTo>
                      <a:pt x="3241" y="17"/>
                    </a:lnTo>
                    <a:lnTo>
                      <a:pt x="3259" y="14"/>
                    </a:lnTo>
                    <a:lnTo>
                      <a:pt x="3294" y="7"/>
                    </a:lnTo>
                    <a:lnTo>
                      <a:pt x="3311" y="3"/>
                    </a:lnTo>
                    <a:lnTo>
                      <a:pt x="3328" y="3"/>
                    </a:lnTo>
                    <a:lnTo>
                      <a:pt x="3381" y="0"/>
                    </a:lnTo>
                    <a:lnTo>
                      <a:pt x="3425" y="0"/>
                    </a:lnTo>
                    <a:lnTo>
                      <a:pt x="3441" y="3"/>
                    </a:lnTo>
                    <a:lnTo>
                      <a:pt x="3485" y="7"/>
                    </a:lnTo>
                    <a:lnTo>
                      <a:pt x="3503" y="7"/>
                    </a:lnTo>
                    <a:lnTo>
                      <a:pt x="3520" y="10"/>
                    </a:lnTo>
                    <a:lnTo>
                      <a:pt x="3538" y="10"/>
                    </a:lnTo>
                    <a:lnTo>
                      <a:pt x="3572" y="17"/>
                    </a:lnTo>
                    <a:lnTo>
                      <a:pt x="3598" y="21"/>
                    </a:lnTo>
                    <a:lnTo>
                      <a:pt x="3616" y="24"/>
                    </a:lnTo>
                    <a:lnTo>
                      <a:pt x="3642" y="28"/>
                    </a:lnTo>
                    <a:lnTo>
                      <a:pt x="3659" y="32"/>
                    </a:lnTo>
                    <a:lnTo>
                      <a:pt x="3677" y="35"/>
                    </a:lnTo>
                    <a:lnTo>
                      <a:pt x="3695" y="39"/>
                    </a:lnTo>
                    <a:lnTo>
                      <a:pt x="3747" y="42"/>
                    </a:lnTo>
                    <a:lnTo>
                      <a:pt x="3782" y="42"/>
                    </a:lnTo>
                    <a:lnTo>
                      <a:pt x="3799" y="42"/>
                    </a:lnTo>
                    <a:lnTo>
                      <a:pt x="3825" y="42"/>
                    </a:lnTo>
                    <a:lnTo>
                      <a:pt x="3842" y="39"/>
                    </a:lnTo>
                    <a:lnTo>
                      <a:pt x="3860" y="39"/>
                    </a:lnTo>
                    <a:lnTo>
                      <a:pt x="3877" y="35"/>
                    </a:lnTo>
                    <a:lnTo>
                      <a:pt x="3895" y="32"/>
                    </a:lnTo>
                    <a:lnTo>
                      <a:pt x="3913" y="32"/>
                    </a:lnTo>
                    <a:lnTo>
                      <a:pt x="3956" y="24"/>
                    </a:lnTo>
                    <a:lnTo>
                      <a:pt x="3982" y="21"/>
                    </a:lnTo>
                    <a:lnTo>
                      <a:pt x="4000" y="17"/>
                    </a:lnTo>
                    <a:lnTo>
                      <a:pt x="4034" y="14"/>
                    </a:lnTo>
                    <a:lnTo>
                      <a:pt x="4052" y="7"/>
                    </a:lnTo>
                    <a:lnTo>
                      <a:pt x="4069" y="7"/>
                    </a:lnTo>
                    <a:lnTo>
                      <a:pt x="4086" y="3"/>
                    </a:lnTo>
                    <a:lnTo>
                      <a:pt x="4104" y="3"/>
                    </a:lnTo>
                    <a:lnTo>
                      <a:pt x="4130" y="3"/>
                    </a:lnTo>
                    <a:lnTo>
                      <a:pt x="4200" y="7"/>
                    </a:lnTo>
                    <a:lnTo>
                      <a:pt x="4217" y="10"/>
                    </a:lnTo>
                    <a:lnTo>
                      <a:pt x="4252" y="10"/>
                    </a:lnTo>
                    <a:lnTo>
                      <a:pt x="4270" y="14"/>
                    </a:lnTo>
                    <a:lnTo>
                      <a:pt x="4287" y="17"/>
                    </a:lnTo>
                    <a:lnTo>
                      <a:pt x="4296" y="24"/>
                    </a:lnTo>
                    <a:lnTo>
                      <a:pt x="4322" y="32"/>
                    </a:lnTo>
                    <a:lnTo>
                      <a:pt x="4339" y="35"/>
                    </a:lnTo>
                    <a:lnTo>
                      <a:pt x="4365" y="39"/>
                    </a:lnTo>
                    <a:lnTo>
                      <a:pt x="4401" y="49"/>
                    </a:lnTo>
                    <a:lnTo>
                      <a:pt x="4417" y="49"/>
                    </a:lnTo>
                    <a:lnTo>
                      <a:pt x="4470" y="53"/>
                    </a:lnTo>
                    <a:lnTo>
                      <a:pt x="4488" y="53"/>
                    </a:lnTo>
                    <a:lnTo>
                      <a:pt x="4504" y="49"/>
                    </a:lnTo>
                    <a:lnTo>
                      <a:pt x="4514" y="42"/>
                    </a:lnTo>
                    <a:lnTo>
                      <a:pt x="4531" y="35"/>
                    </a:lnTo>
                    <a:lnTo>
                      <a:pt x="4540" y="28"/>
                    </a:lnTo>
                    <a:lnTo>
                      <a:pt x="4566" y="21"/>
                    </a:lnTo>
                    <a:lnTo>
                      <a:pt x="4583" y="14"/>
                    </a:lnTo>
                    <a:lnTo>
                      <a:pt x="4601" y="10"/>
                    </a:lnTo>
                    <a:lnTo>
                      <a:pt x="4618" y="7"/>
                    </a:lnTo>
                    <a:lnTo>
                      <a:pt x="4635" y="0"/>
                    </a:lnTo>
                    <a:lnTo>
                      <a:pt x="4653" y="0"/>
                    </a:lnTo>
                    <a:lnTo>
                      <a:pt x="4671" y="0"/>
                    </a:lnTo>
                    <a:lnTo>
                      <a:pt x="4688" y="0"/>
                    </a:lnTo>
                    <a:lnTo>
                      <a:pt x="4705" y="3"/>
                    </a:lnTo>
                    <a:lnTo>
                      <a:pt x="4722" y="7"/>
                    </a:lnTo>
                    <a:lnTo>
                      <a:pt x="4740" y="10"/>
                    </a:lnTo>
                  </a:path>
                </a:pathLst>
              </a:custGeom>
              <a:noFill/>
              <a:ln w="76200" cap="rnd">
                <a:solidFill>
                  <a:srgbClr val="3399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BE2519A7-B44A-4D48-8A05-2126A3983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450" y="4667889"/>
              <a:ext cx="3301662" cy="109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자세 및 가치관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8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자질 및 동기</a:t>
              </a:r>
              <a:endParaRPr lang="en-US" altLang="ko-KR" sz="28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ED4873F3-0BB2-4040-86C7-CCD565D9E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677" y="3852993"/>
              <a:ext cx="2608390" cy="574486"/>
              <a:chOff x="1524" y="2191"/>
              <a:chExt cx="3196" cy="563"/>
            </a:xfrm>
          </p:grpSpPr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F2ADA7FC-EC7A-4495-93EC-0AF9D42B1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2191"/>
                <a:ext cx="31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2800" dirty="0">
                    <a:solidFill>
                      <a:srgbClr val="FF000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기술과 지식</a:t>
                </a:r>
                <a:endParaRPr lang="en-US" sz="3600" dirty="0">
                  <a:solidFill>
                    <a:srgbClr val="FF0000"/>
                  </a:solidFill>
                  <a:latin typeface="Georgia" pitchFamily="18" charset="0"/>
                  <a:ea typeface="나눔고딕" panose="020D0604000000000000" pitchFamily="50" charset="-127"/>
                  <a:cs typeface="Arial" pitchFamily="34" charset="0"/>
                </a:endParaRP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1527C5AA-9AD6-4C85-991E-123BC8CFF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2754"/>
                <a:ext cx="2638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800" dirty="0">
                  <a:solidFill>
                    <a:prstClr val="black"/>
                  </a:solidFill>
                  <a:latin typeface="Georgia" pitchFamily="18" charset="0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18960E3C-09B7-4990-A5BA-DA1C0768C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867" y="5213356"/>
              <a:ext cx="279757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800" dirty="0">
                <a:solidFill>
                  <a:prstClr val="black"/>
                </a:solidFill>
                <a:latin typeface="Georgia" pitchFamily="18" charset="0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CF224DD7-F83E-4316-A78B-68D3FEA6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기술과 지식</a:t>
            </a:r>
          </a:p>
        </p:txBody>
      </p:sp>
    </p:spTree>
    <p:extLst>
      <p:ext uri="{BB962C8B-B14F-4D97-AF65-F5344CB8AC3E}">
        <p14:creationId xmlns:p14="http://schemas.microsoft.com/office/powerpoint/2010/main" val="18769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7F6B6F-11A6-4D1D-84F7-1349530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직무 전문성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D9D0D-D46F-485F-95DA-19F7277748D7}"/>
              </a:ext>
            </a:extLst>
          </p:cNvPr>
          <p:cNvSpPr/>
          <p:nvPr/>
        </p:nvSpPr>
        <p:spPr>
          <a:xfrm>
            <a:off x="395536" y="1274564"/>
            <a:ext cx="84969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지원한 직무는 어떤 일을 하는 것일까요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(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이해도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b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지원한 직무가 본인에게 잘 맞는 직무라고 생각하나요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지원한 직무에서 성과를 내려면 어떤 역량이 필요할까요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(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 역량 이해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지원 직무를 위해서 본인이 준비한 것은 무엇입니까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(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개발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본인이 직무에 도움이 되는 역량은 무엇이고 수준은 </a:t>
            </a:r>
            <a:r>
              <a:rPr lang="ko-KR" altLang="en-US" sz="20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어떤가요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(</a:t>
            </a: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보유 역량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b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sz="2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업종의 최근 이슈에 대해서 말해보세요</a:t>
            </a:r>
            <a:r>
              <a:rPr lang="en-US" altLang="ko-KR" sz="2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2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Helvetica Neue UltraLight"/>
      </a:majorFont>
      <a:minorFont>
        <a:latin typeface="나눔고딕"/>
        <a:ea typeface="나눔고딕"/>
        <a:cs typeface="Helvetica Neue Thi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16880</TotalTime>
  <Words>482</Words>
  <Application>Microsoft Office PowerPoint</Application>
  <PresentationFormat>화면 슬라이드 쇼(4:3)</PresentationFormat>
  <Paragraphs>92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나눔바른고딕</vt:lpstr>
      <vt:lpstr>Arial</vt:lpstr>
      <vt:lpstr>Calibri</vt:lpstr>
      <vt:lpstr>Calibri Light</vt:lpstr>
      <vt:lpstr>Georgia</vt:lpstr>
      <vt:lpstr>Wingdings</vt:lpstr>
      <vt:lpstr>나눔고딕</vt:lpstr>
      <vt:lpstr>나눔고딕 ExtraBold</vt:lpstr>
      <vt:lpstr>맑은 고딕</vt:lpstr>
      <vt:lpstr>2_Office 테마</vt:lpstr>
      <vt:lpstr>세부 프로그램 내용 (취업특강 3)</vt:lpstr>
      <vt:lpstr>기업 분석 체크리스트</vt:lpstr>
      <vt:lpstr>기업 분석 체크리스트</vt:lpstr>
      <vt:lpstr>면접 자기소개 </vt:lpstr>
      <vt:lpstr>지원 동기 및 입사 후 포부</vt:lpstr>
      <vt:lpstr>기술과 지식</vt:lpstr>
      <vt:lpstr>직무 전문성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ALEX KIM 김홍태</dc:creator>
  <cp:lastModifiedBy>ALEX KIM 김홍태</cp:lastModifiedBy>
  <cp:revision>705</cp:revision>
  <cp:lastPrinted>2020-10-12T06:39:51Z</cp:lastPrinted>
  <dcterms:created xsi:type="dcterms:W3CDTF">2019-01-05T02:20:41Z</dcterms:created>
  <dcterms:modified xsi:type="dcterms:W3CDTF">2020-10-12T06:56:40Z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C:\mySingle\TEMP\3차특강 커리큘럼 수정_20201006.pptx</vt:lpwstr>
  </property>
</Properties>
</file>