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80" r:id="rId10"/>
    <p:sldId id="268" r:id="rId11"/>
    <p:sldId id="278" r:id="rId12"/>
    <p:sldId id="269" r:id="rId13"/>
    <p:sldId id="270" r:id="rId14"/>
    <p:sldId id="271" r:id="rId15"/>
    <p:sldId id="272" r:id="rId16"/>
    <p:sldId id="273" r:id="rId17"/>
    <p:sldId id="276" r:id="rId18"/>
    <p:sldId id="281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C5346E-BF08-447B-B2A8-C32D64F3FDFC}">
          <p14:sldIdLst>
            <p14:sldId id="256"/>
            <p14:sldId id="257"/>
            <p14:sldId id="260"/>
            <p14:sldId id="259"/>
            <p14:sldId id="258"/>
            <p14:sldId id="261"/>
            <p14:sldId id="262"/>
            <p14:sldId id="263"/>
            <p14:sldId id="280"/>
            <p14:sldId id="268"/>
            <p14:sldId id="278"/>
            <p14:sldId id="269"/>
            <p14:sldId id="270"/>
            <p14:sldId id="271"/>
            <p14:sldId id="272"/>
            <p14:sldId id="273"/>
            <p14:sldId id="276"/>
            <p14:sldId id="281"/>
            <p14:sldId id="277"/>
          </p14:sldIdLst>
        </p14:section>
        <p14:section name="无标题节" id="{9902DDFB-AE6E-476B-9DB5-EE16008F9B3E}">
          <p14:sldIdLst/>
        </p14:section>
        <p14:section name="无标题节" id="{EC3A776D-11F5-498E-B924-F785F5997DC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3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4CB2-2755-4ACF-8556-42915725E8E9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E11B-E960-43B5-B471-1A568B389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5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硬实力： 扎实的技术功底</a:t>
            </a:r>
            <a:endParaRPr lang="en-US" altLang="zh-CN" dirty="0" smtClean="0"/>
          </a:p>
          <a:p>
            <a:r>
              <a:rPr lang="zh-CN" altLang="en-US" dirty="0" smtClean="0"/>
              <a:t>软实力： 沟通技巧，领导能力，思考能力，落地能力。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1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本人工作将近</a:t>
            </a:r>
            <a:r>
              <a:rPr lang="en-US" altLang="zh-CN" dirty="0" smtClean="0"/>
              <a:t>9</a:t>
            </a:r>
            <a:r>
              <a:rPr lang="zh-CN" altLang="en-US" dirty="0" smtClean="0"/>
              <a:t>年，一直从事开发工作，从小公司到大公司都干过，一直思考这么多的工作经验和工作</a:t>
            </a:r>
            <a:r>
              <a:rPr lang="en-US" altLang="zh-CN" dirty="0" smtClean="0"/>
              <a:t>1-2</a:t>
            </a:r>
            <a:r>
              <a:rPr lang="zh-CN" altLang="en-US" dirty="0" smtClean="0"/>
              <a:t>年的工程师的区别，总体来讲有这么几点：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更高的思考层次：碰到一个问题会向高处抽象，调研有没有很好的解决方案，没有的话，会思考讲解决问题的方案工具化。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更高效的开发流程：开发过程一般先调研，再设计，再开发。一般不会出现代码敲了一半发现方向错了，重来的情况。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对于开发过程中遇到的问题更有预判性：对于开发中的难点，一般都会有预判，合理的安排开发时间。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程序员是一份有积累的工作，但是积累时间并不长，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年跟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年是有区别的，但是跟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年的区别就很小了。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算法工作要细致有耐心，多调研，多度</a:t>
            </a:r>
            <a:r>
              <a:rPr lang="en-US" altLang="zh-CN" baseline="0" dirty="0" smtClean="0"/>
              <a:t>paper</a:t>
            </a:r>
            <a:r>
              <a:rPr lang="zh-CN" altLang="en-US" baseline="0" dirty="0" smtClean="0"/>
              <a:t>，多试错，碰到难题可以头脑风暴一下，有时候会很有收获。它不像开发工作一样，可以有明确的计划以及时间点，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不好控制。</a:t>
            </a:r>
            <a:endParaRPr lang="en-US" altLang="zh-CN" baseline="0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客户端开发工作，推动能力，落地能力很重要，动手之前一定要多思考，把事情想清楚，尽量做到事情按照计划走。实在想不明白的可以多沟通，避免开发过程中坑太多，后续不好控制，各个业务合作也不愉快。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算法数据很重要，数据特征很重要，一定要有耐心去</a:t>
            </a:r>
            <a:r>
              <a:rPr lang="zh-CN" altLang="en-US" dirty="0" smtClean="0"/>
              <a:t>钻研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7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zh-CN" altLang="en-US" dirty="0" smtClean="0"/>
              <a:t>驱动开发，大多都是依葫芦画瓢，在已有架构上做修改，并没有太多难点，最主要是细心。硬件知识很重要。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0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r>
              <a:rPr lang="zh-CN" altLang="en-US" dirty="0" smtClean="0"/>
              <a:t>包含的技术点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初始化：打开</a:t>
            </a:r>
            <a:r>
              <a:rPr lang="en-US" altLang="zh-CN" baseline="0" dirty="0" err="1" smtClean="0"/>
              <a:t>db</a:t>
            </a:r>
            <a:r>
              <a:rPr lang="zh-CN" altLang="en-US" baseline="0" dirty="0" smtClean="0"/>
              <a:t>文件、创建表、统一提供异步线程操作。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操作：增删改查（统一写线程，不管读线程）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升级和降级：提供方便的升级降级方案（增加字段、删除字段）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6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r>
              <a:rPr lang="zh-CN" altLang="en-US" dirty="0" smtClean="0"/>
              <a:t>包含的技术点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初始化：打开</a:t>
            </a:r>
            <a:r>
              <a:rPr lang="en-US" altLang="zh-CN" baseline="0" dirty="0" err="1" smtClean="0"/>
              <a:t>db</a:t>
            </a:r>
            <a:r>
              <a:rPr lang="zh-CN" altLang="en-US" baseline="0" dirty="0" smtClean="0"/>
              <a:t>文件、创建表、统一提供异步线程操作。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操作：增删改查（统一写线程，不管读线程）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升级和降级：提供方便的升级降级方案（增加字段、删除字段）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2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性能问题是一个典型的工具化思维的问题，因为性能问题，每个版本都会有，特别多而且耗时，工具化思维，我遇到了问题，就思考把他做成一个流程，大家可以更简化的分析问题原因。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E11B-E960-43B5-B471-1A568B3894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4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4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8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7C39-A94F-4BDD-9B5F-F01054DE741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FDDC-8BF3-4460-95CE-4AA928D4A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3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李建章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96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greenDao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很重，很复杂、上手成本高，不好做定制化修改。</a:t>
            </a:r>
            <a:endParaRPr lang="en-US" altLang="zh-CN" dirty="0" smtClean="0"/>
          </a:p>
          <a:p>
            <a:r>
              <a:rPr lang="en-US" altLang="zh-CN" dirty="0" smtClean="0"/>
              <a:t>Room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编译时注解形式，少了</a:t>
            </a:r>
            <a:r>
              <a:rPr lang="en-US" altLang="zh-CN" dirty="0" err="1" smtClean="0"/>
              <a:t>greenDao</a:t>
            </a:r>
            <a:r>
              <a:rPr lang="zh-CN" altLang="en-US" dirty="0" smtClean="0"/>
              <a:t>生成代码的一步，生成代码更轻量级，便于定制化修改。</a:t>
            </a:r>
            <a:endParaRPr lang="en-US" altLang="zh-CN" dirty="0" smtClean="0"/>
          </a:p>
          <a:p>
            <a:r>
              <a:rPr lang="zh-CN" altLang="en-US" dirty="0" smtClean="0"/>
              <a:t>准备做的开源项目：自定义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吸取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使用方便的优势，同时表和 </a:t>
            </a:r>
            <a:r>
              <a:rPr lang="en-US" altLang="zh-CN" dirty="0" smtClean="0"/>
              <a:t>database </a:t>
            </a:r>
            <a:r>
              <a:rPr lang="zh-CN" altLang="en-US" dirty="0" smtClean="0"/>
              <a:t>可分离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字段操作的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25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手里的事很杂的时候，要排好优先级，合理规划时间</a:t>
            </a:r>
            <a:endParaRPr lang="en-US" altLang="zh-CN" dirty="0" smtClean="0"/>
          </a:p>
          <a:p>
            <a:r>
              <a:rPr lang="zh-CN" altLang="en-US" dirty="0" smtClean="0"/>
              <a:t>在简单的事情上浪费太多时间：别人总咨询一些简单问题，浪费时间回答</a:t>
            </a:r>
            <a:r>
              <a:rPr lang="en-US" altLang="zh-CN" dirty="0" smtClean="0"/>
              <a:t>(</a:t>
            </a:r>
            <a:r>
              <a:rPr lang="zh-CN" altLang="en-US" dirty="0" smtClean="0"/>
              <a:t>甩文档、聊天机器人自动答复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手</a:t>
            </a:r>
            <a:r>
              <a:rPr lang="zh-CN" altLang="en-US" dirty="0" smtClean="0"/>
              <a:t>误怎么避免，代码静态扫描，精品意识。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2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文件异步初始化</a:t>
            </a:r>
            <a:endParaRPr lang="en-US" altLang="zh-CN" dirty="0" smtClean="0"/>
          </a:p>
          <a:p>
            <a:r>
              <a:rPr lang="zh-CN" altLang="en-US" dirty="0" smtClean="0"/>
              <a:t>关于接口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单一化原则、接口隔离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最小暴露原则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扩展原则（迭代开发）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细碎接口需要做外观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式编程</a:t>
            </a:r>
            <a:endParaRPr lang="en-US" altLang="zh-CN" dirty="0" smtClean="0"/>
          </a:p>
          <a:p>
            <a:r>
              <a:rPr lang="zh-CN" altLang="en-US" dirty="0" smtClean="0"/>
              <a:t>类大小问题</a:t>
            </a:r>
            <a:endParaRPr lang="en-US" altLang="zh-CN" dirty="0" smtClean="0"/>
          </a:p>
          <a:p>
            <a:r>
              <a:rPr lang="zh-CN" altLang="en-US" dirty="0"/>
              <a:t>单向依赖原则</a:t>
            </a:r>
            <a:endParaRPr lang="en-US" altLang="zh-CN" dirty="0"/>
          </a:p>
          <a:p>
            <a:r>
              <a:rPr lang="zh-CN" altLang="en-US" dirty="0" smtClean="0"/>
              <a:t>初始化、线程、网络、工具类等等的使用规范 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1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面向对象的几个设计原则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单一职责：高内聚、低耦合</a:t>
            </a:r>
            <a:endParaRPr lang="en-US" altLang="zh-CN" dirty="0" smtClean="0"/>
          </a:p>
          <a:p>
            <a:r>
              <a:rPr lang="zh-CN" altLang="en-US" dirty="0" smtClean="0"/>
              <a:t>开闭原则：模块不被修改的情况下可以扩展</a:t>
            </a:r>
            <a:endParaRPr lang="en-US" altLang="zh-CN" dirty="0" smtClean="0"/>
          </a:p>
          <a:p>
            <a:r>
              <a:rPr lang="zh-CN" altLang="en-US" dirty="0" smtClean="0"/>
              <a:t>里氏替换原则：所有使用父类的地方都可以用子类替换。</a:t>
            </a:r>
            <a:endParaRPr lang="en-US" altLang="zh-CN" dirty="0" smtClean="0"/>
          </a:p>
          <a:p>
            <a:r>
              <a:rPr lang="zh-CN" altLang="en-US" dirty="0" smtClean="0"/>
              <a:t>依赖倒置原则：</a:t>
            </a:r>
            <a:endParaRPr lang="en-US" altLang="zh-CN" dirty="0" smtClean="0"/>
          </a:p>
          <a:p>
            <a:r>
              <a:rPr lang="zh-CN" altLang="en-US" dirty="0" smtClean="0"/>
              <a:t>接口隔离原则：尽量用多个接口、而不是一个总接口</a:t>
            </a:r>
            <a:endParaRPr lang="en-US" altLang="zh-CN" dirty="0" smtClean="0"/>
          </a:p>
          <a:p>
            <a:r>
              <a:rPr lang="zh-CN" altLang="en-US" dirty="0" smtClean="0"/>
              <a:t>组合复用原则：尽量用组合、不用继承达到复用的目的</a:t>
            </a:r>
            <a:endParaRPr lang="en-US" altLang="zh-CN" dirty="0" smtClean="0"/>
          </a:p>
          <a:p>
            <a:r>
              <a:rPr lang="zh-CN" altLang="en-US" dirty="0"/>
              <a:t>迪米</a:t>
            </a:r>
            <a:r>
              <a:rPr lang="zh-CN" altLang="en-US" dirty="0" smtClean="0"/>
              <a:t>特法则：一个实体尽量少的与其他实体发生关系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56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工厂、单例、策略、外观、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、组合、</a:t>
            </a:r>
            <a:r>
              <a:rPr lang="en-US" altLang="zh-CN" dirty="0"/>
              <a:t> 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、观察者、拦截器模式</a:t>
            </a:r>
            <a:endParaRPr lang="en-US" altLang="zh-CN" dirty="0" smtClean="0"/>
          </a:p>
          <a:p>
            <a:r>
              <a:rPr lang="zh-CN" altLang="en-US" dirty="0" smtClean="0"/>
              <a:t>装饰：一个类在外面包一层扩展功能</a:t>
            </a:r>
            <a:endParaRPr lang="en-US" altLang="zh-CN" dirty="0" smtClean="0"/>
          </a:p>
          <a:p>
            <a:r>
              <a:rPr lang="zh-CN" altLang="en-US" dirty="0" smtClean="0"/>
              <a:t>适配器：两个不兼容的接口之间添加桥梁（</a:t>
            </a:r>
            <a:r>
              <a:rPr lang="en-US" altLang="zh-CN" dirty="0" smtClean="0"/>
              <a:t>220v</a:t>
            </a:r>
            <a:r>
              <a:rPr lang="zh-CN" altLang="en-US" dirty="0" smtClean="0"/>
              <a:t>电源适配到</a:t>
            </a:r>
            <a:r>
              <a:rPr lang="en-US" altLang="zh-CN" dirty="0" smtClean="0"/>
              <a:t>5v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代理模式：类似于上网代理（具体内容不好直接对外暴露，通过代理控制权限）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9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几个设计上的点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启动流程（优先级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依赖注入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优先级）</a:t>
            </a:r>
            <a:endParaRPr lang="en-US" altLang="zh-CN" dirty="0" smtClean="0"/>
          </a:p>
          <a:p>
            <a:r>
              <a:rPr lang="zh-CN" altLang="en-US" dirty="0" smtClean="0"/>
              <a:t>地图虚拟化</a:t>
            </a:r>
            <a:endParaRPr lang="en-US" altLang="zh-CN" dirty="0" smtClean="0"/>
          </a:p>
          <a:p>
            <a:r>
              <a:rPr lang="en-US" altLang="zh-CN" dirty="0" smtClean="0"/>
              <a:t>Scheme</a:t>
            </a:r>
            <a:r>
              <a:rPr lang="zh-CN" altLang="en-US" dirty="0" smtClean="0"/>
              <a:t>分发（拦截器）</a:t>
            </a:r>
            <a:endParaRPr lang="en-US" altLang="zh-CN" dirty="0" smtClean="0"/>
          </a:p>
          <a:p>
            <a:r>
              <a:rPr lang="zh-CN" altLang="en-US" dirty="0" smtClean="0"/>
              <a:t>接口依赖（注解方式）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35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技术上的点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数据库解耦</a:t>
            </a:r>
            <a:endParaRPr lang="en-US" altLang="zh-CN" dirty="0" smtClean="0"/>
          </a:p>
          <a:p>
            <a:r>
              <a:rPr lang="zh-CN" altLang="en-US" dirty="0"/>
              <a:t>工具</a:t>
            </a:r>
            <a:r>
              <a:rPr lang="zh-CN" altLang="en-US" dirty="0" smtClean="0"/>
              <a:t>类推进（代码扫描，发邮件）</a:t>
            </a:r>
            <a:endParaRPr lang="en-US" altLang="zh-CN" dirty="0" smtClean="0"/>
          </a:p>
          <a:p>
            <a:r>
              <a:rPr lang="zh-CN" altLang="en-US" dirty="0" smtClean="0"/>
              <a:t>依赖检查工具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err="1" smtClean="0"/>
              <a:t>dex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拦截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162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难点重点线上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java.lang.VerifyError</a:t>
            </a:r>
            <a:r>
              <a:rPr lang="en-US" altLang="zh-CN" dirty="0"/>
              <a:t>  </a:t>
            </a:r>
            <a:r>
              <a:rPr lang="zh-CN" altLang="en-US" dirty="0"/>
              <a:t>字节</a:t>
            </a:r>
            <a:r>
              <a:rPr lang="zh-CN" altLang="en-US" dirty="0" smtClean="0"/>
              <a:t>码校验错误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低版本手机抛了高版本的异常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搜异常、怀疑三方库字节码版本过高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怀疑被人篡改（写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发现不是这个异常）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仔细观察，抛了一个异常、但是低版本不存在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（使用高版本的类 和 抛高版本异常 有区别）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高版本的类：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层报，类找不到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高版本的异常：虚拟机报</a:t>
            </a:r>
            <a:r>
              <a:rPr lang="en-US" altLang="zh-CN" dirty="0"/>
              <a:t> </a:t>
            </a:r>
            <a:r>
              <a:rPr lang="en-US" altLang="zh-CN" dirty="0" smtClean="0"/>
              <a:t>can not resolve class at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0x0e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35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难点重点线上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分区不可读，仅发生在华为手机上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log</a:t>
            </a:r>
            <a:r>
              <a:rPr lang="zh-CN" altLang="en-US" dirty="0" smtClean="0"/>
              <a:t>显示崩在数据库里面。</a:t>
            </a:r>
            <a:r>
              <a:rPr lang="en-US" altLang="zh-CN" dirty="0" err="1" smtClean="0"/>
              <a:t>greenDao</a:t>
            </a:r>
            <a:r>
              <a:rPr lang="zh-CN" altLang="en-US" dirty="0" smtClean="0"/>
              <a:t>报空指针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报</a:t>
            </a:r>
            <a:r>
              <a:rPr lang="en-US" altLang="zh-CN" dirty="0" smtClean="0"/>
              <a:t>(code -4)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greenDao</a:t>
            </a:r>
            <a:r>
              <a:rPr lang="zh-CN" altLang="en-US" dirty="0" smtClean="0"/>
              <a:t>高版本兼容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、数据库文件损坏）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 </a:t>
            </a:r>
            <a:r>
              <a:rPr lang="zh-CN" altLang="en-US" dirty="0" smtClean="0"/>
              <a:t>加策略（上传数据库文件）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 </a:t>
            </a:r>
            <a:r>
              <a:rPr lang="zh-CN" altLang="en-US" dirty="0" smtClean="0"/>
              <a:t>加日志 （确认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分区不可读）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4. </a:t>
            </a:r>
            <a:r>
              <a:rPr lang="zh-CN" altLang="en-US" dirty="0" smtClean="0"/>
              <a:t>加策略（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、直接重启）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2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启动时间：插桩方式保存</a:t>
            </a:r>
            <a:r>
              <a:rPr lang="en-US" altLang="zh-CN" dirty="0" smtClean="0"/>
              <a:t>log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渲染时机：</a:t>
            </a:r>
            <a:r>
              <a:rPr lang="en-US" altLang="zh-CN" dirty="0" err="1" smtClean="0"/>
              <a:t>disptchDraw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onDraw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包大小：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300" dirty="0" smtClean="0"/>
              <a:t>资源</a:t>
            </a:r>
            <a:r>
              <a:rPr lang="zh-CN" altLang="en-US" sz="2300" dirty="0"/>
              <a:t>压缩</a:t>
            </a:r>
            <a:r>
              <a:rPr lang="zh-CN" altLang="en-US" sz="2300" dirty="0" smtClean="0"/>
              <a:t>，去重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</a:t>
            </a:r>
            <a:r>
              <a:rPr lang="zh-CN" altLang="en-US" sz="2300" dirty="0" smtClean="0"/>
              <a:t>资源名</a:t>
            </a:r>
            <a:r>
              <a:rPr lang="en-US" altLang="zh-CN" sz="2300" dirty="0" err="1" smtClean="0"/>
              <a:t>proguard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 smtClean="0"/>
              <a:t>   </a:t>
            </a:r>
            <a:r>
              <a:rPr lang="zh-CN" altLang="en-US" sz="2300" dirty="0" smtClean="0"/>
              <a:t>代码优化</a:t>
            </a:r>
            <a:r>
              <a:rPr lang="en-US" altLang="zh-CN" sz="2300" dirty="0" smtClean="0"/>
              <a:t>(log</a:t>
            </a:r>
            <a:r>
              <a:rPr lang="zh-CN" altLang="en-US" sz="2300" dirty="0" smtClean="0"/>
              <a:t>优化，手动删除</a:t>
            </a:r>
            <a:r>
              <a:rPr lang="en-US" altLang="zh-CN" sz="2300" dirty="0" err="1" smtClean="0"/>
              <a:t>proguard</a:t>
            </a:r>
            <a:r>
              <a:rPr lang="zh-CN" altLang="en-US" sz="2300" dirty="0" smtClean="0"/>
              <a:t>不能优化的地方</a:t>
            </a:r>
            <a:r>
              <a:rPr lang="en-US" altLang="zh-CN" sz="2300" dirty="0" smtClean="0"/>
              <a:t>)</a:t>
            </a:r>
          </a:p>
          <a:p>
            <a:pPr marL="0" indent="0">
              <a:buNone/>
            </a:pPr>
            <a:r>
              <a:rPr lang="en-US" altLang="zh-CN" sz="2300" dirty="0" smtClean="0"/>
              <a:t>   </a:t>
            </a:r>
            <a:r>
              <a:rPr lang="zh-CN" altLang="en-US" sz="2300" dirty="0" smtClean="0"/>
              <a:t>相似资源重用（图片一样，方向不同）</a:t>
            </a:r>
            <a:endParaRPr lang="en-US" altLang="zh-CN" sz="2300" dirty="0" smtClean="0"/>
          </a:p>
          <a:p>
            <a:r>
              <a:rPr lang="zh-CN" altLang="en-US" dirty="0" smtClean="0"/>
              <a:t>内存：工具排查 </a:t>
            </a:r>
            <a:r>
              <a:rPr lang="en-US" altLang="zh-CN" dirty="0" smtClean="0"/>
              <a:t>(profile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traceView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（举例：小程序性能）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200" dirty="0" smtClean="0"/>
              <a:t>   </a:t>
            </a:r>
            <a:r>
              <a:rPr lang="zh-CN" altLang="en-US" sz="2200" dirty="0" smtClean="0"/>
              <a:t>看内存情况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dumpsys</a:t>
            </a:r>
            <a:r>
              <a:rPr lang="en-US" altLang="zh-CN" sz="2200" dirty="0" smtClean="0"/>
              <a:t>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zh-CN" altLang="en-US" sz="2200" dirty="0" smtClean="0"/>
              <a:t>查内存泄漏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</a:t>
            </a:r>
            <a:r>
              <a:rPr lang="zh-CN" altLang="en-US" sz="2200" dirty="0" smtClean="0"/>
              <a:t>看静态内存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程序退到后台，手动</a:t>
            </a:r>
            <a:r>
              <a:rPr lang="en-US" altLang="zh-CN" sz="2200" dirty="0" err="1" smtClean="0"/>
              <a:t>gc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然后</a:t>
            </a:r>
            <a:r>
              <a:rPr lang="en-US" altLang="zh-CN" sz="2200" dirty="0" smtClean="0"/>
              <a:t>dump)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运行时内存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打开某个页面，</a:t>
            </a:r>
            <a:r>
              <a:rPr lang="en-US" altLang="zh-CN" sz="2200" dirty="0" smtClean="0"/>
              <a:t>dump)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持续监控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sp</a:t>
            </a:r>
            <a:r>
              <a:rPr lang="zh-CN" altLang="en-US" sz="2200" dirty="0" smtClean="0"/>
              <a:t>要注意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不要放大对象，因为会一直在内存中。</a:t>
            </a:r>
            <a:r>
              <a:rPr lang="en-US" altLang="zh-CN" sz="2200" dirty="0" smtClean="0"/>
              <a:t>String </a:t>
            </a:r>
            <a:r>
              <a:rPr lang="zh-CN" altLang="en-US" sz="2200" dirty="0" smtClean="0"/>
              <a:t>操作很占内存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尤其是</a:t>
            </a:r>
            <a:r>
              <a:rPr lang="en-US" altLang="zh-CN" sz="2200" dirty="0" smtClean="0"/>
              <a:t>debug log)</a:t>
            </a:r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：前后版本对比，做线程排序（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线程，跟踪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变化，举例消息小蓝条刷新，其他线程，做代码跟踪）</a:t>
            </a:r>
            <a:endParaRPr lang="en-US" altLang="zh-CN" dirty="0" smtClean="0"/>
          </a:p>
          <a:p>
            <a:r>
              <a:rPr lang="zh-CN" altLang="en-US" dirty="0" smtClean="0"/>
              <a:t>网络：抓包（举例子，支付宝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次初始化）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6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r>
              <a:rPr lang="zh-CN" altLang="en-US" dirty="0" smtClean="0"/>
              <a:t>个人概况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endParaRPr lang="en-US" altLang="zh-CN" dirty="0" smtClean="0"/>
          </a:p>
          <a:p>
            <a:r>
              <a:rPr lang="zh-CN" altLang="en-US" dirty="0" smtClean="0"/>
              <a:t>工作经历</a:t>
            </a:r>
            <a:endParaRPr lang="en-US" altLang="zh-CN" dirty="0" smtClean="0"/>
          </a:p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业务思考</a:t>
            </a:r>
            <a:endParaRPr lang="en-US" altLang="zh-CN" dirty="0" smtClean="0"/>
          </a:p>
          <a:p>
            <a:r>
              <a:rPr lang="zh-CN" altLang="en-US" dirty="0" smtClean="0"/>
              <a:t>个人能力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42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sz="2000" dirty="0" smtClean="0"/>
              <a:t>李建章  </a:t>
            </a:r>
            <a:r>
              <a:rPr lang="en-US" altLang="zh-CN" sz="2000" dirty="0" smtClean="0"/>
              <a:t>1986.06   </a:t>
            </a:r>
            <a:r>
              <a:rPr lang="zh-CN" altLang="en-US" sz="2000" dirty="0" smtClean="0"/>
              <a:t>汉族    </a:t>
            </a:r>
            <a:r>
              <a:rPr lang="en-US" altLang="zh-CN" sz="2000" dirty="0" smtClean="0"/>
              <a:t>09</a:t>
            </a:r>
            <a:r>
              <a:rPr lang="zh-CN" altLang="en-US" sz="2000" dirty="0" smtClean="0"/>
              <a:t>年毕业于大连交通大学   本科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证书：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2012/11</a:t>
            </a:r>
            <a:r>
              <a:rPr lang="en-US" altLang="zh-CN" sz="2000" dirty="0"/>
              <a:t>	</a:t>
            </a:r>
            <a:r>
              <a:rPr lang="zh-CN" altLang="zh-CN" sz="2000" dirty="0"/>
              <a:t>全国计算机软件技术资格与水平</a:t>
            </a:r>
            <a:r>
              <a:rPr lang="zh-CN" altLang="zh-CN" sz="2000" dirty="0" smtClean="0"/>
              <a:t>考试</a:t>
            </a:r>
            <a:r>
              <a:rPr lang="en-US" altLang="zh-CN" sz="2000" dirty="0"/>
              <a:t>-</a:t>
            </a:r>
            <a:r>
              <a:rPr lang="zh-CN" altLang="zh-CN" sz="2000" dirty="0" smtClean="0"/>
              <a:t>嵌入式</a:t>
            </a:r>
            <a:r>
              <a:rPr lang="zh-CN" altLang="zh-CN" sz="2000" dirty="0"/>
              <a:t>系统设计师</a:t>
            </a:r>
          </a:p>
          <a:p>
            <a:pPr marL="0" lvl="0" indent="0">
              <a:buNone/>
            </a:pPr>
            <a:r>
              <a:rPr lang="en-US" altLang="zh-CN" sz="2000" dirty="0" smtClean="0"/>
              <a:t>  2008/04	</a:t>
            </a:r>
            <a:r>
              <a:rPr lang="zh-CN" altLang="zh-CN" sz="2000" dirty="0" smtClean="0"/>
              <a:t>全国</a:t>
            </a:r>
            <a:r>
              <a:rPr lang="zh-CN" altLang="zh-CN" sz="2000" dirty="0"/>
              <a:t>计算机等级三级</a:t>
            </a:r>
            <a:r>
              <a:rPr lang="en-US" altLang="zh-CN" sz="2000" dirty="0"/>
              <a:t>A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r>
              <a:rPr lang="zh-CN" altLang="en-US" dirty="0" smtClean="0"/>
              <a:t>求职意向：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sz="2000" dirty="0" smtClean="0"/>
              <a:t>机器学习方向算法工程师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6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大公司螺丝钉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小公司全面手，技术栈更广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大公司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年周期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需要更多的锻炼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发展方向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管理，架构，业务思考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4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2015/07—</a:t>
            </a:r>
            <a:r>
              <a:rPr lang="zh-CN" altLang="en-US" sz="4000" b="1" dirty="0" smtClean="0"/>
              <a:t>至今</a:t>
            </a:r>
            <a:r>
              <a:rPr lang="en-US" altLang="zh-CN" sz="4000" b="1" dirty="0" smtClean="0"/>
              <a:t>      </a:t>
            </a:r>
            <a:r>
              <a:rPr lang="zh-CN" altLang="en-US" sz="4000" b="1" dirty="0" smtClean="0"/>
              <a:t>阿里巴巴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高德</a:t>
            </a:r>
            <a:r>
              <a:rPr lang="zh-CN" altLang="zh-CN" dirty="0" smtClean="0">
                <a:effectLst/>
              </a:rPr>
              <a:t/>
            </a:r>
            <a:br>
              <a:rPr lang="zh-CN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zh-CN" altLang="en-US" dirty="0" smtClean="0"/>
              <a:t>职位：资深开发工程师</a:t>
            </a:r>
            <a:r>
              <a:rPr lang="en-US" altLang="zh-CN" dirty="0" smtClean="0"/>
              <a:t>(P6)</a:t>
            </a:r>
          </a:p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1. </a:t>
            </a:r>
            <a:r>
              <a:rPr lang="zh-CN" altLang="en-US" dirty="0" smtClean="0"/>
              <a:t>定位算法以及</a:t>
            </a:r>
            <a:r>
              <a:rPr lang="en-US" altLang="zh-CN" dirty="0" smtClean="0"/>
              <a:t>FLP</a:t>
            </a:r>
            <a:r>
              <a:rPr lang="zh-CN" altLang="en-US" dirty="0" smtClean="0"/>
              <a:t>开发工作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2. </a:t>
            </a:r>
            <a:r>
              <a:rPr lang="zh-CN" altLang="en-US" dirty="0"/>
              <a:t>高</a:t>
            </a:r>
            <a:r>
              <a:rPr lang="zh-CN" altLang="en-US" dirty="0" smtClean="0"/>
              <a:t>德地图客户端开发工作</a:t>
            </a:r>
            <a:endParaRPr lang="en-US" altLang="zh-CN" dirty="0" smtClean="0"/>
          </a:p>
          <a:p>
            <a:r>
              <a:rPr lang="zh-CN" altLang="en-US" dirty="0"/>
              <a:t>业绩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1. FLP</a:t>
            </a:r>
            <a:r>
              <a:rPr lang="zh-CN" altLang="en-US" dirty="0" smtClean="0"/>
              <a:t>新产品开发工作，表现优异，有两项定位相关专利在申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AR</a:t>
            </a:r>
            <a:r>
              <a:rPr lang="zh-CN" altLang="en-US" dirty="0" smtClean="0"/>
              <a:t>算法开发工作，完成了业界较为准确的</a:t>
            </a:r>
            <a:r>
              <a:rPr lang="en-US" altLang="zh-CN" dirty="0" smtClean="0"/>
              <a:t>AR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en-US" altLang="zh-CN" dirty="0" err="1" smtClean="0"/>
              <a:t>amap</a:t>
            </a:r>
            <a:r>
              <a:rPr lang="zh-CN" altLang="en-US" dirty="0" smtClean="0"/>
              <a:t>客户端架构工作，思考推动能力强因此转做架构。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2014/3</a:t>
            </a:r>
            <a:r>
              <a:rPr lang="zh-CN" altLang="zh-CN" b="1" dirty="0"/>
              <a:t>—</a:t>
            </a:r>
            <a:r>
              <a:rPr lang="en-US" altLang="zh-CN" b="1" dirty="0" smtClean="0"/>
              <a:t>2015/7	</a:t>
            </a:r>
            <a:r>
              <a:rPr lang="zh-CN" altLang="zh-CN" b="1" dirty="0" smtClean="0"/>
              <a:t>洵</a:t>
            </a:r>
            <a:r>
              <a:rPr lang="zh-CN" altLang="zh-CN" b="1" dirty="0"/>
              <a:t>盛达</a:t>
            </a:r>
            <a:r>
              <a:rPr lang="zh-CN" altLang="zh-CN" b="1" dirty="0" smtClean="0"/>
              <a:t>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职位</a:t>
            </a:r>
            <a:r>
              <a:rPr lang="zh-CN" altLang="en-US" dirty="0" smtClean="0"/>
              <a:t>：开发工程师</a:t>
            </a:r>
            <a:endParaRPr lang="en-US" altLang="zh-CN" dirty="0"/>
          </a:p>
          <a:p>
            <a:r>
              <a:rPr lang="zh-CN" altLang="en-US" dirty="0"/>
              <a:t>内容：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1.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驱动以及系统开发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2. 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开发</a:t>
            </a:r>
            <a:endParaRPr lang="en-US" altLang="zh-CN" dirty="0"/>
          </a:p>
          <a:p>
            <a:r>
              <a:rPr lang="zh-CN" altLang="en-US" dirty="0"/>
              <a:t>业绩：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 smtClean="0"/>
              <a:t>入职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个月时间内解决了公司产品大量遗留技术难点。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 smtClean="0"/>
              <a:t>联合</a:t>
            </a:r>
            <a:r>
              <a:rPr lang="en-US" altLang="zh-CN" dirty="0" err="1" smtClean="0"/>
              <a:t>freescale</a:t>
            </a:r>
            <a:r>
              <a:rPr lang="zh-CN" altLang="en-US" dirty="0" smtClean="0"/>
              <a:t>工程师</a:t>
            </a:r>
            <a:r>
              <a:rPr lang="zh-CN" altLang="en-US" dirty="0"/>
              <a:t>一起</a:t>
            </a:r>
            <a:r>
              <a:rPr lang="zh-CN" altLang="en-US" dirty="0" smtClean="0"/>
              <a:t>为</a:t>
            </a:r>
            <a:r>
              <a:rPr lang="en-US" altLang="zh-CN" dirty="0"/>
              <a:t>IMX</a:t>
            </a:r>
            <a:r>
              <a:rPr lang="zh-CN" altLang="en-US" dirty="0" smtClean="0"/>
              <a:t>处理器产出了</a:t>
            </a:r>
            <a:r>
              <a:rPr lang="en-US" altLang="zh-CN" dirty="0" smtClean="0"/>
              <a:t>576i</a:t>
            </a:r>
            <a:r>
              <a:rPr lang="zh-CN" altLang="en-US" dirty="0" smtClean="0"/>
              <a:t>视频设备驱动。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初版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框架搭建，架构合理，后续维护简单。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7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2012/5</a:t>
            </a:r>
            <a:r>
              <a:rPr lang="zh-CN" altLang="zh-CN" b="1" dirty="0"/>
              <a:t>—</a:t>
            </a:r>
            <a:r>
              <a:rPr lang="en-US" altLang="zh-CN" b="1" dirty="0" smtClean="0"/>
              <a:t>2014/3	</a:t>
            </a:r>
            <a:r>
              <a:rPr lang="zh-CN" altLang="zh-CN" b="1" dirty="0" smtClean="0"/>
              <a:t>国</a:t>
            </a:r>
            <a:r>
              <a:rPr lang="zh-CN" altLang="zh-CN" b="1" dirty="0"/>
              <a:t>翼恒达</a:t>
            </a:r>
            <a:r>
              <a:rPr lang="zh-CN" altLang="zh-CN" b="1" dirty="0" smtClean="0"/>
              <a:t>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职位</a:t>
            </a:r>
            <a:r>
              <a:rPr lang="zh-CN" altLang="en-US" dirty="0" smtClean="0"/>
              <a:t>：软件开发</a:t>
            </a:r>
            <a:endParaRPr lang="zh-CN" altLang="en-US" dirty="0"/>
          </a:p>
          <a:p>
            <a:r>
              <a:rPr lang="zh-CN" altLang="en-US" dirty="0"/>
              <a:t>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手机终端驱动开发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en-US" altLang="zh-CN" dirty="0"/>
              <a:t>. </a:t>
            </a:r>
            <a:r>
              <a:rPr lang="zh-CN" altLang="en-US" dirty="0" smtClean="0"/>
              <a:t>手机终端系统开发</a:t>
            </a:r>
            <a:endParaRPr lang="zh-CN" altLang="en-US" dirty="0"/>
          </a:p>
          <a:p>
            <a:r>
              <a:rPr lang="zh-CN" altLang="en-US" dirty="0"/>
              <a:t>业绩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表现优异试用期仅一个月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为公司产品提出了很多优秀参考意见。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快速学习了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系统架构，高效完成开发任务。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2009/10--</a:t>
            </a:r>
            <a:r>
              <a:rPr lang="en-US" altLang="zh-CN" b="1" dirty="0" smtClean="0"/>
              <a:t>2012/5	</a:t>
            </a:r>
            <a:r>
              <a:rPr lang="zh-CN" altLang="zh-CN" b="1" dirty="0" smtClean="0"/>
              <a:t>时林电脑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职位：软件开发</a:t>
            </a:r>
            <a:endParaRPr lang="zh-CN" altLang="en-US" dirty="0"/>
          </a:p>
          <a:p>
            <a:r>
              <a:rPr lang="zh-CN" altLang="en-US" dirty="0"/>
              <a:t>内容：</a:t>
            </a:r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en-US" altLang="zh-CN" dirty="0"/>
              <a:t>. </a:t>
            </a:r>
            <a:r>
              <a:rPr lang="zh-CN" altLang="en-US" dirty="0" smtClean="0"/>
              <a:t>嵌入式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驱动以及应用开发</a:t>
            </a:r>
            <a:endParaRPr lang="zh-CN" altLang="en-US" dirty="0"/>
          </a:p>
          <a:p>
            <a:r>
              <a:rPr lang="zh-CN" altLang="en-US" dirty="0"/>
              <a:t>业绩：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学习能力强，在很短时间内可以单独负责开发工作。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工作指着不设限，驱动以及应用开发的同时，协助同时完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成硬件开发工作，被评为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年时林之星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7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主要成就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定位用户量反超竞品：预装产品的突破（</a:t>
            </a:r>
            <a:r>
              <a:rPr lang="en-US" altLang="zh-CN" dirty="0" smtClean="0"/>
              <a:t>FLP</a:t>
            </a:r>
            <a:r>
              <a:rPr lang="zh-CN" altLang="en-US" dirty="0" smtClean="0"/>
              <a:t>），竞品分析</a:t>
            </a:r>
            <a:endParaRPr lang="en-US" altLang="zh-CN" dirty="0" smtClean="0"/>
          </a:p>
          <a:p>
            <a:r>
              <a:rPr lang="zh-CN" altLang="en-US" dirty="0" smtClean="0"/>
              <a:t>两项专利：低功耗轨迹记录、离线定位数据。</a:t>
            </a:r>
            <a:endParaRPr lang="en-US" altLang="zh-CN" dirty="0" smtClean="0"/>
          </a:p>
          <a:p>
            <a:r>
              <a:rPr lang="zh-CN" altLang="en-US" dirty="0" smtClean="0"/>
              <a:t>算法研究：各种机器学习算法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面向</a:t>
            </a:r>
            <a:r>
              <a:rPr lang="en-US" altLang="zh-CN" dirty="0" smtClean="0"/>
              <a:t>60</a:t>
            </a:r>
            <a:r>
              <a:rPr lang="zh-CN" altLang="en-US" dirty="0" smtClean="0"/>
              <a:t>人团队的支撑工作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解决痛点耦合问题（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模式运用、主图服务化）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地图虚拟化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去</a:t>
            </a:r>
            <a:r>
              <a:rPr lang="en-US" altLang="zh-CN" dirty="0" smtClean="0"/>
              <a:t>CC</a:t>
            </a:r>
            <a:r>
              <a:rPr lang="zh-CN" altLang="en-US" dirty="0" smtClean="0"/>
              <a:t>、工具类、数据库、公共</a:t>
            </a:r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面向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人的架构设计推动工作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架构选型、落地方案讨论、基础库整改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启动流程、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分发问题、网络库使用问题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994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5524</TotalTime>
  <Words>1562</Words>
  <Application>Microsoft Office PowerPoint</Application>
  <PresentationFormat>宽屏</PresentationFormat>
  <Paragraphs>177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Android</vt:lpstr>
      <vt:lpstr>PowerPoint 演示文稿</vt:lpstr>
      <vt:lpstr>个人概况</vt:lpstr>
      <vt:lpstr>原因</vt:lpstr>
      <vt:lpstr>2015/07—至今      阿里巴巴-高德 </vt:lpstr>
      <vt:lpstr>2014/3—2015/7 洵盛达联</vt:lpstr>
      <vt:lpstr>2012/5—2014/3 国翼恒达导航</vt:lpstr>
      <vt:lpstr>2009/10--2012/5 时林电脑</vt:lpstr>
      <vt:lpstr>主要成就</vt:lpstr>
      <vt:lpstr>业务思考</vt:lpstr>
      <vt:lpstr>业务思考</vt:lpstr>
      <vt:lpstr>几个规范</vt:lpstr>
      <vt:lpstr>面向对象的几个设计原则</vt:lpstr>
      <vt:lpstr>设计模式</vt:lpstr>
      <vt:lpstr>几个设计上的点</vt:lpstr>
      <vt:lpstr>技术上的点</vt:lpstr>
      <vt:lpstr>难点重点线上bug</vt:lpstr>
      <vt:lpstr>难点重点线上bug</vt:lpstr>
      <vt:lpstr>性能问题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工作经验</dc:title>
  <dc:creator>李建章</dc:creator>
  <cp:lastModifiedBy>李建章</cp:lastModifiedBy>
  <cp:revision>82</cp:revision>
  <dcterms:created xsi:type="dcterms:W3CDTF">2017-06-27T12:08:26Z</dcterms:created>
  <dcterms:modified xsi:type="dcterms:W3CDTF">2018-08-06T04:00:02Z</dcterms:modified>
</cp:coreProperties>
</file>