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D5ED-2269-4ACA-BD01-58E80722E29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2791-5B0B-4B90-98DE-EC7DBD40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924" y="634314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  </a:t>
            </a:r>
            <a:r>
              <a:rPr lang="en-US" dirty="0" smtClean="0">
                <a:solidFill>
                  <a:srgbClr val="FF0000"/>
                </a:solidFill>
              </a:rPr>
              <a:t>“dog”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0303" y="1392194"/>
            <a:ext cx="6043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FF0000"/>
                </a:solidFill>
              </a:rPr>
              <a:t>Char[] </a:t>
            </a:r>
            <a:r>
              <a:rPr lang="en-US" dirty="0" err="1" smtClean="0">
                <a:solidFill>
                  <a:srgbClr val="FF0000"/>
                </a:solidFill>
              </a:rPr>
              <a:t>myArray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filled with the values of the input</a:t>
            </a:r>
          </a:p>
          <a:p>
            <a:r>
              <a:rPr lang="en-US" dirty="0" smtClean="0"/>
              <a:t>Which would get you: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myArray</a:t>
            </a:r>
            <a:r>
              <a:rPr lang="en-US" dirty="0" smtClean="0">
                <a:solidFill>
                  <a:srgbClr val="FF0000"/>
                </a:solidFill>
              </a:rPr>
              <a:t>[0] = ‘d’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myArray</a:t>
            </a:r>
            <a:r>
              <a:rPr lang="en-US" dirty="0" smtClean="0">
                <a:solidFill>
                  <a:srgbClr val="FF0000"/>
                </a:solidFill>
              </a:rPr>
              <a:t>[0] = ‘o’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myArray</a:t>
            </a:r>
            <a:r>
              <a:rPr lang="en-US" dirty="0" smtClean="0">
                <a:solidFill>
                  <a:srgbClr val="FF0000"/>
                </a:solidFill>
              </a:rPr>
              <a:t>[0] = ‘g’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3929449" y="2718487"/>
            <a:ext cx="675503" cy="17793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8443" y="2150076"/>
            <a:ext cx="1425146" cy="70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45492" y="2446638"/>
            <a:ext cx="14086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45492" y="2817341"/>
            <a:ext cx="1375719" cy="23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2271" y="2141838"/>
            <a:ext cx="408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each member of array into the stack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276" y="4670854"/>
            <a:ext cx="8583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order of the letters are correct in the array, but will be reversed as you pop them</a:t>
            </a:r>
          </a:p>
          <a:p>
            <a:r>
              <a:rPr lang="en-US" dirty="0" smtClean="0"/>
              <a:t>Loop through each member of the char array,</a:t>
            </a:r>
          </a:p>
          <a:p>
            <a:r>
              <a:rPr lang="en-US" dirty="0" smtClean="0"/>
              <a:t>Compare </a:t>
            </a:r>
            <a:r>
              <a:rPr lang="en-US" dirty="0" err="1" smtClean="0">
                <a:solidFill>
                  <a:srgbClr val="FF0000"/>
                </a:solidFill>
              </a:rPr>
              <a:t>myArray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 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value from doing a pop from the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179" y="5750011"/>
            <a:ext cx="582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If </a:t>
            </a:r>
            <a:r>
              <a:rPr lang="en-US" dirty="0" smtClean="0"/>
              <a:t>any of the comparisons fail, the word is not a Palindrome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3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Bellevue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2</cp:revision>
  <dcterms:created xsi:type="dcterms:W3CDTF">2016-04-25T18:27:34Z</dcterms:created>
  <dcterms:modified xsi:type="dcterms:W3CDTF">2016-04-25T18:38:49Z</dcterms:modified>
</cp:coreProperties>
</file>