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8VznjN11Vo6jrnJmb3owJ290Cp1Gl5x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Windows Forms</a:t>
            </a:r>
            <a:br>
              <a:rPr lang="en-US" dirty="0" smtClean="0"/>
            </a:br>
            <a:r>
              <a:rPr lang="en-US" dirty="0" smtClean="0"/>
              <a:t>Quick and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to access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Now add the code in the Form1.cs button1_Click</a:t>
            </a:r>
            <a:r>
              <a:rPr lang="en-US" sz="3600" dirty="0" smtClean="0"/>
              <a:t> </a:t>
            </a:r>
            <a:r>
              <a:rPr lang="en-US" sz="3600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a new note from text user entered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add the 3 pieces of data from our new object to the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listView1.Items.Add(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nextNote.NoteNumber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listView1.Items[listView1.Items.Count-1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SubItems.Add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nextNote.Date.ToString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listView1.Items[listView1.Items.Count-1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SubItems.Add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nextNote.Text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listView1.Items.Count-1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current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we just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-1 because like arrays, the first item in [0]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07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watch </a:t>
            </a:r>
            <a:r>
              <a:rPr lang="en-US" dirty="0" smtClean="0"/>
              <a:t>these 4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www.youtube.com/playlist?list=PL8VznjN11Vo6jrnJmb3owJ290Cp1Gl5x5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9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new project: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239000" cy="50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Grab a corner and stretch out the form to be larger</a:t>
            </a:r>
          </a:p>
          <a:p>
            <a:r>
              <a:rPr lang="en-US" dirty="0" smtClean="0"/>
              <a:t>Using the Toolbox, drag in a </a:t>
            </a:r>
            <a:r>
              <a:rPr lang="en-US" dirty="0" err="1" smtClean="0"/>
              <a:t>ListView</a:t>
            </a:r>
            <a:r>
              <a:rPr lang="en-US" dirty="0" smtClean="0"/>
              <a:t>, and grab a corner of that and stretch it out.</a:t>
            </a:r>
          </a:p>
          <a:p>
            <a:r>
              <a:rPr lang="en-US" dirty="0" smtClean="0"/>
              <a:t>Double click in the gray area of the form (not in the </a:t>
            </a:r>
            <a:r>
              <a:rPr lang="en-US" dirty="0" err="1" smtClean="0"/>
              <a:t>ListView</a:t>
            </a:r>
            <a:r>
              <a:rPr lang="en-US" dirty="0" smtClean="0"/>
              <a:t>), and that will generate a form load button, where you can execute C# code to initialize the form. It will also take you to the “code behind” for the form.  (you can always type F7 to see the code behind the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447675"/>
            <a:ext cx="85439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3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Drag in a text box and a button onto your form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410575" cy="5495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0" y="2514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Double click the button to create the C# event method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22098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a new class to the project called Note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991475" cy="55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Paste in this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_date;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 sets the Date field to "now"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_date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bump up our count of Notes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_text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the 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Class Properties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each "record" gets a new, unique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NoteNumber.ToString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text for our Note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_text;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 read this property, but it is set only in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date.ToLocalTime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Now add the code in the Form1.cs Form1_Load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listView1.BackColor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listView1.ForeColor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listView1.BorderStyle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BorderStyle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.Fixed3D;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listView1.View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.Details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listView1.Columns.Add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"Note Number"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80,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listView1.Columns.Add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140,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listView1.Columns.Add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400,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listView1.GridLines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sets up appearance, puts it in detail mode (rather than icon mode, think of Windows File Explorer as a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then it creates 3 columns, with widths and header names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60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473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Using Windows Forms Quick and Simple</vt:lpstr>
      <vt:lpstr>First watch these 4 videos</vt:lpstr>
      <vt:lpstr>Start a new project:</vt:lpstr>
      <vt:lpstr>PowerPoint Presentation</vt:lpstr>
      <vt:lpstr>PowerPoint Presentation</vt:lpstr>
      <vt:lpstr>Drag in a text box and a button onto your form</vt:lpstr>
      <vt:lpstr>Add a new class to the project called Note</vt:lpstr>
      <vt:lpstr>Paste in this code</vt:lpstr>
      <vt:lpstr>Now add the code in the Form1.cs Form1_Load method</vt:lpstr>
      <vt:lpstr>Now add the code in the Form1.cs button1_Click method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86</cp:revision>
  <dcterms:created xsi:type="dcterms:W3CDTF">2013-01-27T23:57:48Z</dcterms:created>
  <dcterms:modified xsi:type="dcterms:W3CDTF">2017-03-31T18:54:24Z</dcterms:modified>
</cp:coreProperties>
</file>