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6B78-B5E8-4306-9C66-41A14A435A6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26F-3D06-4FDA-A697-0588A562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9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6B78-B5E8-4306-9C66-41A14A435A6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26F-3D06-4FDA-A697-0588A562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2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6B78-B5E8-4306-9C66-41A14A435A6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26F-3D06-4FDA-A697-0588A562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6B78-B5E8-4306-9C66-41A14A435A6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26F-3D06-4FDA-A697-0588A562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9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6B78-B5E8-4306-9C66-41A14A435A6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26F-3D06-4FDA-A697-0588A562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6B78-B5E8-4306-9C66-41A14A435A6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26F-3D06-4FDA-A697-0588A562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6B78-B5E8-4306-9C66-41A14A435A6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26F-3D06-4FDA-A697-0588A562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6B78-B5E8-4306-9C66-41A14A435A6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26F-3D06-4FDA-A697-0588A562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6B78-B5E8-4306-9C66-41A14A435A6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26F-3D06-4FDA-A697-0588A562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6B78-B5E8-4306-9C66-41A14A435A6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26F-3D06-4FDA-A697-0588A562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6B78-B5E8-4306-9C66-41A14A435A6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26F-3D06-4FDA-A697-0588A562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6B78-B5E8-4306-9C66-41A14A435A6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526F-3D06-4FDA-A697-0588A562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eetcode.com/2010/04/binary-search-tree-in-order-traversal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Print every key (value) in the BST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using a stack instead of recursion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leetcode.com/2010/04/binary-search-tree-in-order-traversal.html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48200" y="3048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12192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72200" y="12192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5000" y="24765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19400" y="40386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4724400" y="22098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5" name="Straight Arrow Connector 14"/>
          <p:cNvCxnSpPr>
            <a:endCxn id="5" idx="7"/>
          </p:cNvCxnSpPr>
          <p:nvPr/>
        </p:nvCxnSpPr>
        <p:spPr>
          <a:xfrm flipH="1">
            <a:off x="3904689" y="914400"/>
            <a:ext cx="743511" cy="427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 flipH="1">
            <a:off x="2667001" y="1934648"/>
            <a:ext cx="591110" cy="626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5486400" y="914400"/>
            <a:ext cx="819711" cy="427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1"/>
          </p:cNvCxnSpPr>
          <p:nvPr/>
        </p:nvCxnSpPr>
        <p:spPr>
          <a:xfrm>
            <a:off x="4038600" y="1905000"/>
            <a:ext cx="819711" cy="427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0" idx="1"/>
          </p:cNvCxnSpPr>
          <p:nvPr/>
        </p:nvCxnSpPr>
        <p:spPr>
          <a:xfrm>
            <a:off x="2685489" y="3191948"/>
            <a:ext cx="267822" cy="96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62000" y="37338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4114800" y="52578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600200" y="51816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47800" y="3200400"/>
            <a:ext cx="591110" cy="626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62200" y="4724400"/>
            <a:ext cx="591110" cy="626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8" idx="1"/>
          </p:cNvCxnSpPr>
          <p:nvPr/>
        </p:nvCxnSpPr>
        <p:spPr>
          <a:xfrm>
            <a:off x="3581400" y="4724400"/>
            <a:ext cx="667311" cy="656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57600" y="32004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1" idx="3"/>
            <a:endCxn id="26" idx="7"/>
          </p:cNvCxnSpPr>
          <p:nvPr/>
        </p:nvCxnSpPr>
        <p:spPr>
          <a:xfrm flipH="1">
            <a:off x="4438089" y="2925248"/>
            <a:ext cx="420222" cy="397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48200" y="304800"/>
            <a:ext cx="914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1219200"/>
            <a:ext cx="914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5000" y="2476500"/>
            <a:ext cx="914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19400" y="4038600"/>
            <a:ext cx="914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Arrow Connector 14"/>
          <p:cNvCxnSpPr>
            <a:endCxn id="5" idx="7"/>
          </p:cNvCxnSpPr>
          <p:nvPr/>
        </p:nvCxnSpPr>
        <p:spPr>
          <a:xfrm flipH="1">
            <a:off x="3904689" y="914400"/>
            <a:ext cx="743511" cy="42755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 flipH="1">
            <a:off x="2667001" y="1934648"/>
            <a:ext cx="591110" cy="62650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90800" y="3276600"/>
            <a:ext cx="533400" cy="838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14800" y="5257800"/>
            <a:ext cx="914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600200" y="5181600"/>
            <a:ext cx="914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62200" y="4724400"/>
            <a:ext cx="591110" cy="62650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8" idx="1"/>
          </p:cNvCxnSpPr>
          <p:nvPr/>
        </p:nvCxnSpPr>
        <p:spPr>
          <a:xfrm>
            <a:off x="3581400" y="4724400"/>
            <a:ext cx="667311" cy="65615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10200" y="99060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 Push 10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9400" y="990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1-10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14800" y="1524000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 point  7</a:t>
            </a:r>
          </a:p>
          <a:p>
            <a:r>
              <a:rPr lang="en-US" dirty="0" smtClean="0"/>
              <a:t>3 – push 7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1676400"/>
            <a:ext cx="60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3- 7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1-10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71800" y="2514600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 point 2</a:t>
            </a:r>
          </a:p>
          <a:p>
            <a:r>
              <a:rPr lang="en-US" dirty="0" smtClean="0"/>
              <a:t>5 – push 2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14800" y="2743200"/>
            <a:ext cx="639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 –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3- 7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1-10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52600" y="3124200"/>
            <a:ext cx="36251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3733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295400" y="5867400"/>
            <a:ext cx="591110" cy="62650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000" y="6324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6600" y="6324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10200" y="6324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733800" y="5791200"/>
            <a:ext cx="591110" cy="62650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5715000"/>
            <a:ext cx="667311" cy="65615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400" y="3200400"/>
            <a:ext cx="1238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6- pop 2</a:t>
            </a:r>
          </a:p>
          <a:p>
            <a:r>
              <a:rPr lang="en-US" dirty="0"/>
              <a:t>7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CW key</a:t>
            </a:r>
          </a:p>
          <a:p>
            <a:r>
              <a:rPr lang="en-US" dirty="0" smtClean="0"/>
              <a:t>8 – point 4 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4466550" y="1193074"/>
            <a:ext cx="950181" cy="444137"/>
          </a:xfrm>
          <a:custGeom>
            <a:avLst/>
            <a:gdLst>
              <a:gd name="connsiteX0" fmla="*/ 950181 w 950181"/>
              <a:gd name="connsiteY0" fmla="*/ 0 h 444137"/>
              <a:gd name="connsiteX1" fmla="*/ 819553 w 950181"/>
              <a:gd name="connsiteY1" fmla="*/ 8709 h 444137"/>
              <a:gd name="connsiteX2" fmla="*/ 741176 w 950181"/>
              <a:gd name="connsiteY2" fmla="*/ 34835 h 444137"/>
              <a:gd name="connsiteX3" fmla="*/ 662799 w 950181"/>
              <a:gd name="connsiteY3" fmla="*/ 52252 h 444137"/>
              <a:gd name="connsiteX4" fmla="*/ 636673 w 950181"/>
              <a:gd name="connsiteY4" fmla="*/ 60960 h 444137"/>
              <a:gd name="connsiteX5" fmla="*/ 601839 w 950181"/>
              <a:gd name="connsiteY5" fmla="*/ 69669 h 444137"/>
              <a:gd name="connsiteX6" fmla="*/ 549587 w 950181"/>
              <a:gd name="connsiteY6" fmla="*/ 87086 h 444137"/>
              <a:gd name="connsiteX7" fmla="*/ 488627 w 950181"/>
              <a:gd name="connsiteY7" fmla="*/ 104503 h 444137"/>
              <a:gd name="connsiteX8" fmla="*/ 453793 w 950181"/>
              <a:gd name="connsiteY8" fmla="*/ 113212 h 444137"/>
              <a:gd name="connsiteX9" fmla="*/ 401541 w 950181"/>
              <a:gd name="connsiteY9" fmla="*/ 130629 h 444137"/>
              <a:gd name="connsiteX10" fmla="*/ 375416 w 950181"/>
              <a:gd name="connsiteY10" fmla="*/ 139337 h 444137"/>
              <a:gd name="connsiteX11" fmla="*/ 349290 w 950181"/>
              <a:gd name="connsiteY11" fmla="*/ 156755 h 444137"/>
              <a:gd name="connsiteX12" fmla="*/ 323164 w 950181"/>
              <a:gd name="connsiteY12" fmla="*/ 165463 h 444137"/>
              <a:gd name="connsiteX13" fmla="*/ 270913 w 950181"/>
              <a:gd name="connsiteY13" fmla="*/ 200297 h 444137"/>
              <a:gd name="connsiteX14" fmla="*/ 218661 w 950181"/>
              <a:gd name="connsiteY14" fmla="*/ 226423 h 444137"/>
              <a:gd name="connsiteX15" fmla="*/ 192536 w 950181"/>
              <a:gd name="connsiteY15" fmla="*/ 252549 h 444137"/>
              <a:gd name="connsiteX16" fmla="*/ 140284 w 950181"/>
              <a:gd name="connsiteY16" fmla="*/ 287383 h 444137"/>
              <a:gd name="connsiteX17" fmla="*/ 114159 w 950181"/>
              <a:gd name="connsiteY17" fmla="*/ 322217 h 444137"/>
              <a:gd name="connsiteX18" fmla="*/ 88033 w 950181"/>
              <a:gd name="connsiteY18" fmla="*/ 348343 h 444137"/>
              <a:gd name="connsiteX19" fmla="*/ 35781 w 950181"/>
              <a:gd name="connsiteY19" fmla="*/ 418012 h 444137"/>
              <a:gd name="connsiteX20" fmla="*/ 947 w 950181"/>
              <a:gd name="connsiteY20" fmla="*/ 365760 h 444137"/>
              <a:gd name="connsiteX21" fmla="*/ 18364 w 950181"/>
              <a:gd name="connsiteY21" fmla="*/ 418012 h 444137"/>
              <a:gd name="connsiteX22" fmla="*/ 27073 w 950181"/>
              <a:gd name="connsiteY22" fmla="*/ 444137 h 444137"/>
              <a:gd name="connsiteX23" fmla="*/ 166410 w 950181"/>
              <a:gd name="connsiteY23" fmla="*/ 444137 h 44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0181" h="444137">
                <a:moveTo>
                  <a:pt x="950181" y="0"/>
                </a:moveTo>
                <a:cubicBezTo>
                  <a:pt x="906638" y="2903"/>
                  <a:pt x="862754" y="2537"/>
                  <a:pt x="819553" y="8709"/>
                </a:cubicBezTo>
                <a:cubicBezTo>
                  <a:pt x="758523" y="17428"/>
                  <a:pt x="784753" y="26120"/>
                  <a:pt x="741176" y="34835"/>
                </a:cubicBezTo>
                <a:cubicBezTo>
                  <a:pt x="711231" y="40824"/>
                  <a:pt x="691508" y="44050"/>
                  <a:pt x="662799" y="52252"/>
                </a:cubicBezTo>
                <a:cubicBezTo>
                  <a:pt x="653973" y="54774"/>
                  <a:pt x="645499" y="58438"/>
                  <a:pt x="636673" y="60960"/>
                </a:cubicBezTo>
                <a:cubicBezTo>
                  <a:pt x="625165" y="64248"/>
                  <a:pt x="613303" y="66230"/>
                  <a:pt x="601839" y="69669"/>
                </a:cubicBezTo>
                <a:cubicBezTo>
                  <a:pt x="584254" y="74945"/>
                  <a:pt x="567398" y="82633"/>
                  <a:pt x="549587" y="87086"/>
                </a:cubicBezTo>
                <a:cubicBezTo>
                  <a:pt x="440691" y="114312"/>
                  <a:pt x="576081" y="79516"/>
                  <a:pt x="488627" y="104503"/>
                </a:cubicBezTo>
                <a:cubicBezTo>
                  <a:pt x="477119" y="107791"/>
                  <a:pt x="465257" y="109773"/>
                  <a:pt x="453793" y="113212"/>
                </a:cubicBezTo>
                <a:cubicBezTo>
                  <a:pt x="436208" y="118488"/>
                  <a:pt x="418958" y="124823"/>
                  <a:pt x="401541" y="130629"/>
                </a:cubicBezTo>
                <a:lnTo>
                  <a:pt x="375416" y="139337"/>
                </a:lnTo>
                <a:cubicBezTo>
                  <a:pt x="366707" y="145143"/>
                  <a:pt x="358652" y="152074"/>
                  <a:pt x="349290" y="156755"/>
                </a:cubicBezTo>
                <a:cubicBezTo>
                  <a:pt x="341079" y="160860"/>
                  <a:pt x="331189" y="161005"/>
                  <a:pt x="323164" y="165463"/>
                </a:cubicBezTo>
                <a:cubicBezTo>
                  <a:pt x="304866" y="175629"/>
                  <a:pt x="290771" y="193677"/>
                  <a:pt x="270913" y="200297"/>
                </a:cubicBezTo>
                <a:cubicBezTo>
                  <a:pt x="244730" y="209025"/>
                  <a:pt x="241169" y="207666"/>
                  <a:pt x="218661" y="226423"/>
                </a:cubicBezTo>
                <a:cubicBezTo>
                  <a:pt x="209200" y="234307"/>
                  <a:pt x="202257" y="244988"/>
                  <a:pt x="192536" y="252549"/>
                </a:cubicBezTo>
                <a:cubicBezTo>
                  <a:pt x="176013" y="265401"/>
                  <a:pt x="140284" y="287383"/>
                  <a:pt x="140284" y="287383"/>
                </a:cubicBezTo>
                <a:cubicBezTo>
                  <a:pt x="131576" y="298994"/>
                  <a:pt x="123605" y="311197"/>
                  <a:pt x="114159" y="322217"/>
                </a:cubicBezTo>
                <a:cubicBezTo>
                  <a:pt x="106144" y="331568"/>
                  <a:pt x="95594" y="338621"/>
                  <a:pt x="88033" y="348343"/>
                </a:cubicBezTo>
                <a:cubicBezTo>
                  <a:pt x="19109" y="436961"/>
                  <a:pt x="79586" y="374209"/>
                  <a:pt x="35781" y="418012"/>
                </a:cubicBezTo>
                <a:cubicBezTo>
                  <a:pt x="24170" y="400595"/>
                  <a:pt x="-5673" y="345901"/>
                  <a:pt x="947" y="365760"/>
                </a:cubicBezTo>
                <a:lnTo>
                  <a:pt x="18364" y="418012"/>
                </a:lnTo>
                <a:cubicBezTo>
                  <a:pt x="21267" y="426720"/>
                  <a:pt x="17894" y="444137"/>
                  <a:pt x="27073" y="444137"/>
                </a:cubicBezTo>
                <a:lnTo>
                  <a:pt x="166410" y="4441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344091" y="2072640"/>
            <a:ext cx="818606" cy="522514"/>
          </a:xfrm>
          <a:custGeom>
            <a:avLst/>
            <a:gdLst>
              <a:gd name="connsiteX0" fmla="*/ 818606 w 818606"/>
              <a:gd name="connsiteY0" fmla="*/ 0 h 522514"/>
              <a:gd name="connsiteX1" fmla="*/ 705395 w 818606"/>
              <a:gd name="connsiteY1" fmla="*/ 26126 h 522514"/>
              <a:gd name="connsiteX2" fmla="*/ 661852 w 818606"/>
              <a:gd name="connsiteY2" fmla="*/ 34834 h 522514"/>
              <a:gd name="connsiteX3" fmla="*/ 627018 w 818606"/>
              <a:gd name="connsiteY3" fmla="*/ 43543 h 522514"/>
              <a:gd name="connsiteX4" fmla="*/ 548640 w 818606"/>
              <a:gd name="connsiteY4" fmla="*/ 60960 h 522514"/>
              <a:gd name="connsiteX5" fmla="*/ 470263 w 818606"/>
              <a:gd name="connsiteY5" fmla="*/ 95794 h 522514"/>
              <a:gd name="connsiteX6" fmla="*/ 444138 w 818606"/>
              <a:gd name="connsiteY6" fmla="*/ 113211 h 522514"/>
              <a:gd name="connsiteX7" fmla="*/ 374469 w 818606"/>
              <a:gd name="connsiteY7" fmla="*/ 139337 h 522514"/>
              <a:gd name="connsiteX8" fmla="*/ 278675 w 818606"/>
              <a:gd name="connsiteY8" fmla="*/ 209006 h 522514"/>
              <a:gd name="connsiteX9" fmla="*/ 243840 w 818606"/>
              <a:gd name="connsiteY9" fmla="*/ 235131 h 522514"/>
              <a:gd name="connsiteX10" fmla="*/ 226423 w 818606"/>
              <a:gd name="connsiteY10" fmla="*/ 261257 h 522514"/>
              <a:gd name="connsiteX11" fmla="*/ 182880 w 818606"/>
              <a:gd name="connsiteY11" fmla="*/ 287383 h 522514"/>
              <a:gd name="connsiteX12" fmla="*/ 148046 w 818606"/>
              <a:gd name="connsiteY12" fmla="*/ 339634 h 522514"/>
              <a:gd name="connsiteX13" fmla="*/ 87086 w 818606"/>
              <a:gd name="connsiteY13" fmla="*/ 418011 h 522514"/>
              <a:gd name="connsiteX14" fmla="*/ 52252 w 818606"/>
              <a:gd name="connsiteY14" fmla="*/ 496389 h 522514"/>
              <a:gd name="connsiteX15" fmla="*/ 43543 w 818606"/>
              <a:gd name="connsiteY15" fmla="*/ 522514 h 522514"/>
              <a:gd name="connsiteX16" fmla="*/ 17418 w 818606"/>
              <a:gd name="connsiteY16" fmla="*/ 444137 h 522514"/>
              <a:gd name="connsiteX17" fmla="*/ 0 w 818606"/>
              <a:gd name="connsiteY17" fmla="*/ 418011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8606" h="522514">
                <a:moveTo>
                  <a:pt x="818606" y="0"/>
                </a:moveTo>
                <a:cubicBezTo>
                  <a:pt x="719091" y="19904"/>
                  <a:pt x="841980" y="-5393"/>
                  <a:pt x="705395" y="26126"/>
                </a:cubicBezTo>
                <a:cubicBezTo>
                  <a:pt x="690972" y="29454"/>
                  <a:pt x="676301" y="31623"/>
                  <a:pt x="661852" y="34834"/>
                </a:cubicBezTo>
                <a:cubicBezTo>
                  <a:pt x="650168" y="37430"/>
                  <a:pt x="638702" y="40947"/>
                  <a:pt x="627018" y="43543"/>
                </a:cubicBezTo>
                <a:cubicBezTo>
                  <a:pt x="527504" y="65657"/>
                  <a:pt x="633604" y="39718"/>
                  <a:pt x="548640" y="60960"/>
                </a:cubicBezTo>
                <a:cubicBezTo>
                  <a:pt x="489516" y="100377"/>
                  <a:pt x="563533" y="54341"/>
                  <a:pt x="470263" y="95794"/>
                </a:cubicBezTo>
                <a:cubicBezTo>
                  <a:pt x="460699" y="100045"/>
                  <a:pt x="453499" y="108530"/>
                  <a:pt x="444138" y="113211"/>
                </a:cubicBezTo>
                <a:cubicBezTo>
                  <a:pt x="423303" y="123629"/>
                  <a:pt x="397086" y="131799"/>
                  <a:pt x="374469" y="139337"/>
                </a:cubicBezTo>
                <a:cubicBezTo>
                  <a:pt x="324184" y="172860"/>
                  <a:pt x="356732" y="150464"/>
                  <a:pt x="278675" y="209006"/>
                </a:cubicBezTo>
                <a:lnTo>
                  <a:pt x="243840" y="235131"/>
                </a:lnTo>
                <a:cubicBezTo>
                  <a:pt x="238034" y="243840"/>
                  <a:pt x="234596" y="254718"/>
                  <a:pt x="226423" y="261257"/>
                </a:cubicBezTo>
                <a:cubicBezTo>
                  <a:pt x="179540" y="298765"/>
                  <a:pt x="218389" y="240038"/>
                  <a:pt x="182880" y="287383"/>
                </a:cubicBezTo>
                <a:cubicBezTo>
                  <a:pt x="170320" y="304129"/>
                  <a:pt x="162848" y="324832"/>
                  <a:pt x="148046" y="339634"/>
                </a:cubicBezTo>
                <a:cubicBezTo>
                  <a:pt x="107119" y="380561"/>
                  <a:pt x="128751" y="355513"/>
                  <a:pt x="87086" y="418011"/>
                </a:cubicBezTo>
                <a:cubicBezTo>
                  <a:pt x="59485" y="459413"/>
                  <a:pt x="72979" y="434208"/>
                  <a:pt x="52252" y="496389"/>
                </a:cubicBezTo>
                <a:lnTo>
                  <a:pt x="43543" y="522514"/>
                </a:lnTo>
                <a:lnTo>
                  <a:pt x="17418" y="444137"/>
                </a:lnTo>
                <a:cubicBezTo>
                  <a:pt x="7792" y="415257"/>
                  <a:pt x="17889" y="418011"/>
                  <a:pt x="0" y="4180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387634" y="2542903"/>
            <a:ext cx="87086" cy="60960"/>
          </a:xfrm>
          <a:custGeom>
            <a:avLst/>
            <a:gdLst>
              <a:gd name="connsiteX0" fmla="*/ 0 w 87086"/>
              <a:gd name="connsiteY0" fmla="*/ 60960 h 60960"/>
              <a:gd name="connsiteX1" fmla="*/ 69669 w 87086"/>
              <a:gd name="connsiteY1" fmla="*/ 26126 h 60960"/>
              <a:gd name="connsiteX2" fmla="*/ 87086 w 87086"/>
              <a:gd name="connsiteY2" fmla="*/ 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6" h="60960">
                <a:moveTo>
                  <a:pt x="0" y="60960"/>
                </a:moveTo>
                <a:cubicBezTo>
                  <a:pt x="20789" y="52645"/>
                  <a:pt x="52277" y="43518"/>
                  <a:pt x="69669" y="26126"/>
                </a:cubicBezTo>
                <a:cubicBezTo>
                  <a:pt x="77070" y="18725"/>
                  <a:pt x="87086" y="0"/>
                  <a:pt x="8708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1269535" y="3065417"/>
            <a:ext cx="2048431" cy="496389"/>
          </a:xfrm>
          <a:custGeom>
            <a:avLst/>
            <a:gdLst>
              <a:gd name="connsiteX0" fmla="*/ 2048431 w 2048431"/>
              <a:gd name="connsiteY0" fmla="*/ 0 h 496389"/>
              <a:gd name="connsiteX1" fmla="*/ 2004888 w 2048431"/>
              <a:gd name="connsiteY1" fmla="*/ 34834 h 496389"/>
              <a:gd name="connsiteX2" fmla="*/ 1987471 w 2048431"/>
              <a:gd name="connsiteY2" fmla="*/ 52252 h 496389"/>
              <a:gd name="connsiteX3" fmla="*/ 1952636 w 2048431"/>
              <a:gd name="connsiteY3" fmla="*/ 78377 h 496389"/>
              <a:gd name="connsiteX4" fmla="*/ 1900385 w 2048431"/>
              <a:gd name="connsiteY4" fmla="*/ 130629 h 496389"/>
              <a:gd name="connsiteX5" fmla="*/ 1839425 w 2048431"/>
              <a:gd name="connsiteY5" fmla="*/ 174172 h 496389"/>
              <a:gd name="connsiteX6" fmla="*/ 1813299 w 2048431"/>
              <a:gd name="connsiteY6" fmla="*/ 191589 h 496389"/>
              <a:gd name="connsiteX7" fmla="*/ 1787174 w 2048431"/>
              <a:gd name="connsiteY7" fmla="*/ 200297 h 496389"/>
              <a:gd name="connsiteX8" fmla="*/ 1769756 w 2048431"/>
              <a:gd name="connsiteY8" fmla="*/ 217714 h 496389"/>
              <a:gd name="connsiteX9" fmla="*/ 1656545 w 2048431"/>
              <a:gd name="connsiteY9" fmla="*/ 243840 h 496389"/>
              <a:gd name="connsiteX10" fmla="*/ 1604294 w 2048431"/>
              <a:gd name="connsiteY10" fmla="*/ 261257 h 496389"/>
              <a:gd name="connsiteX11" fmla="*/ 1447539 w 2048431"/>
              <a:gd name="connsiteY11" fmla="*/ 278674 h 496389"/>
              <a:gd name="connsiteX12" fmla="*/ 1377871 w 2048431"/>
              <a:gd name="connsiteY12" fmla="*/ 287383 h 496389"/>
              <a:gd name="connsiteX13" fmla="*/ 1203699 w 2048431"/>
              <a:gd name="connsiteY13" fmla="*/ 296092 h 496389"/>
              <a:gd name="connsiteX14" fmla="*/ 1029528 w 2048431"/>
              <a:gd name="connsiteY14" fmla="*/ 313509 h 496389"/>
              <a:gd name="connsiteX15" fmla="*/ 985985 w 2048431"/>
              <a:gd name="connsiteY15" fmla="*/ 322217 h 496389"/>
              <a:gd name="connsiteX16" fmla="*/ 803105 w 2048431"/>
              <a:gd name="connsiteY16" fmla="*/ 330926 h 496389"/>
              <a:gd name="connsiteX17" fmla="*/ 681185 w 2048431"/>
              <a:gd name="connsiteY17" fmla="*/ 339634 h 496389"/>
              <a:gd name="connsiteX18" fmla="*/ 628934 w 2048431"/>
              <a:gd name="connsiteY18" fmla="*/ 348343 h 496389"/>
              <a:gd name="connsiteX19" fmla="*/ 550556 w 2048431"/>
              <a:gd name="connsiteY19" fmla="*/ 365760 h 496389"/>
              <a:gd name="connsiteX20" fmla="*/ 315425 w 2048431"/>
              <a:gd name="connsiteY20" fmla="*/ 383177 h 496389"/>
              <a:gd name="connsiteX21" fmla="*/ 19334 w 2048431"/>
              <a:gd name="connsiteY21" fmla="*/ 374469 h 496389"/>
              <a:gd name="connsiteX22" fmla="*/ 36751 w 2048431"/>
              <a:gd name="connsiteY22" fmla="*/ 322217 h 496389"/>
              <a:gd name="connsiteX23" fmla="*/ 62876 w 2048431"/>
              <a:gd name="connsiteY23" fmla="*/ 313509 h 496389"/>
              <a:gd name="connsiteX24" fmla="*/ 45459 w 2048431"/>
              <a:gd name="connsiteY24" fmla="*/ 339634 h 496389"/>
              <a:gd name="connsiteX25" fmla="*/ 10625 w 2048431"/>
              <a:gd name="connsiteY25" fmla="*/ 383177 h 496389"/>
              <a:gd name="connsiteX26" fmla="*/ 1916 w 2048431"/>
              <a:gd name="connsiteY26" fmla="*/ 426720 h 496389"/>
              <a:gd name="connsiteX27" fmla="*/ 36751 w 2048431"/>
              <a:gd name="connsiteY27" fmla="*/ 435429 h 496389"/>
              <a:gd name="connsiteX28" fmla="*/ 62876 w 2048431"/>
              <a:gd name="connsiteY28" fmla="*/ 452846 h 496389"/>
              <a:gd name="connsiteX29" fmla="*/ 80294 w 2048431"/>
              <a:gd name="connsiteY29" fmla="*/ 470263 h 496389"/>
              <a:gd name="connsiteX30" fmla="*/ 97711 w 2048431"/>
              <a:gd name="connsiteY30" fmla="*/ 496389 h 4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48431" h="496389">
                <a:moveTo>
                  <a:pt x="2048431" y="0"/>
                </a:moveTo>
                <a:cubicBezTo>
                  <a:pt x="2033917" y="11611"/>
                  <a:pt x="2019000" y="22737"/>
                  <a:pt x="2004888" y="34834"/>
                </a:cubicBezTo>
                <a:cubicBezTo>
                  <a:pt x="1998654" y="40177"/>
                  <a:pt x="1993779" y="46996"/>
                  <a:pt x="1987471" y="52252"/>
                </a:cubicBezTo>
                <a:cubicBezTo>
                  <a:pt x="1976321" y="61544"/>
                  <a:pt x="1963424" y="68667"/>
                  <a:pt x="1952636" y="78377"/>
                </a:cubicBezTo>
                <a:cubicBezTo>
                  <a:pt x="1934327" y="94855"/>
                  <a:pt x="1920880" y="116966"/>
                  <a:pt x="1900385" y="130629"/>
                </a:cubicBezTo>
                <a:cubicBezTo>
                  <a:pt x="1838814" y="171676"/>
                  <a:pt x="1915038" y="120162"/>
                  <a:pt x="1839425" y="174172"/>
                </a:cubicBezTo>
                <a:cubicBezTo>
                  <a:pt x="1830908" y="180256"/>
                  <a:pt x="1822661" y="186908"/>
                  <a:pt x="1813299" y="191589"/>
                </a:cubicBezTo>
                <a:cubicBezTo>
                  <a:pt x="1805089" y="195694"/>
                  <a:pt x="1795882" y="197394"/>
                  <a:pt x="1787174" y="200297"/>
                </a:cubicBezTo>
                <a:cubicBezTo>
                  <a:pt x="1781368" y="206103"/>
                  <a:pt x="1777379" y="214665"/>
                  <a:pt x="1769756" y="217714"/>
                </a:cubicBezTo>
                <a:cubicBezTo>
                  <a:pt x="1722816" y="236490"/>
                  <a:pt x="1700628" y="231818"/>
                  <a:pt x="1656545" y="243840"/>
                </a:cubicBezTo>
                <a:cubicBezTo>
                  <a:pt x="1638833" y="248670"/>
                  <a:pt x="1622246" y="257410"/>
                  <a:pt x="1604294" y="261257"/>
                </a:cubicBezTo>
                <a:cubicBezTo>
                  <a:pt x="1581473" y="266147"/>
                  <a:pt x="1463431" y="276908"/>
                  <a:pt x="1447539" y="278674"/>
                </a:cubicBezTo>
                <a:cubicBezTo>
                  <a:pt x="1424279" y="281258"/>
                  <a:pt x="1401215" y="285715"/>
                  <a:pt x="1377871" y="287383"/>
                </a:cubicBezTo>
                <a:cubicBezTo>
                  <a:pt x="1319889" y="291525"/>
                  <a:pt x="1261666" y="291744"/>
                  <a:pt x="1203699" y="296092"/>
                </a:cubicBezTo>
                <a:cubicBezTo>
                  <a:pt x="1145516" y="300456"/>
                  <a:pt x="1087459" y="306557"/>
                  <a:pt x="1029528" y="313509"/>
                </a:cubicBezTo>
                <a:cubicBezTo>
                  <a:pt x="1014832" y="315273"/>
                  <a:pt x="1000743" y="321082"/>
                  <a:pt x="985985" y="322217"/>
                </a:cubicBezTo>
                <a:cubicBezTo>
                  <a:pt x="925136" y="326898"/>
                  <a:pt x="864035" y="327444"/>
                  <a:pt x="803105" y="330926"/>
                </a:cubicBezTo>
                <a:cubicBezTo>
                  <a:pt x="762428" y="333250"/>
                  <a:pt x="721825" y="336731"/>
                  <a:pt x="681185" y="339634"/>
                </a:cubicBezTo>
                <a:cubicBezTo>
                  <a:pt x="663768" y="342537"/>
                  <a:pt x="646171" y="344512"/>
                  <a:pt x="628934" y="348343"/>
                </a:cubicBezTo>
                <a:cubicBezTo>
                  <a:pt x="568163" y="361848"/>
                  <a:pt x="646283" y="357058"/>
                  <a:pt x="550556" y="365760"/>
                </a:cubicBezTo>
                <a:cubicBezTo>
                  <a:pt x="472287" y="372875"/>
                  <a:pt x="393802" y="377371"/>
                  <a:pt x="315425" y="383177"/>
                </a:cubicBezTo>
                <a:cubicBezTo>
                  <a:pt x="210616" y="404140"/>
                  <a:pt x="164205" y="417394"/>
                  <a:pt x="19334" y="374469"/>
                </a:cubicBezTo>
                <a:cubicBezTo>
                  <a:pt x="1731" y="369253"/>
                  <a:pt x="19334" y="328023"/>
                  <a:pt x="36751" y="322217"/>
                </a:cubicBezTo>
                <a:lnTo>
                  <a:pt x="62876" y="313509"/>
                </a:lnTo>
                <a:cubicBezTo>
                  <a:pt x="57070" y="322217"/>
                  <a:pt x="51997" y="331461"/>
                  <a:pt x="45459" y="339634"/>
                </a:cubicBezTo>
                <a:cubicBezTo>
                  <a:pt x="-4176" y="401678"/>
                  <a:pt x="64231" y="302769"/>
                  <a:pt x="10625" y="383177"/>
                </a:cubicBezTo>
                <a:cubicBezTo>
                  <a:pt x="7722" y="397691"/>
                  <a:pt x="-4704" y="413481"/>
                  <a:pt x="1916" y="426720"/>
                </a:cubicBezTo>
                <a:cubicBezTo>
                  <a:pt x="7269" y="437425"/>
                  <a:pt x="25750" y="430714"/>
                  <a:pt x="36751" y="435429"/>
                </a:cubicBezTo>
                <a:cubicBezTo>
                  <a:pt x="46371" y="439552"/>
                  <a:pt x="54703" y="446308"/>
                  <a:pt x="62876" y="452846"/>
                </a:cubicBezTo>
                <a:cubicBezTo>
                  <a:pt x="69287" y="457975"/>
                  <a:pt x="75165" y="463852"/>
                  <a:pt x="80294" y="470263"/>
                </a:cubicBezTo>
                <a:cubicBezTo>
                  <a:pt x="86832" y="478436"/>
                  <a:pt x="97711" y="496389"/>
                  <a:pt x="97711" y="4963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04800" y="2667000"/>
            <a:ext cx="60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3- 7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1-10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0400" y="2971800"/>
            <a:ext cx="9444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6 -&gt; 2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13 -&gt; 3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16 -&gt; 4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19 -&gt; 5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20 -&gt; 7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21 -&gt; 10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81800" y="274320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Console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28800" y="426720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- Push 4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" y="49530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– Point 3</a:t>
            </a:r>
          </a:p>
          <a:p>
            <a:r>
              <a:rPr lang="en-US" dirty="0" smtClean="0"/>
              <a:t>11 – Push 3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47800" y="4038600"/>
            <a:ext cx="639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 smtClean="0">
                <a:solidFill>
                  <a:srgbClr val="FF0000"/>
                </a:solidFill>
              </a:rPr>
              <a:t> – 4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3- 7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1-10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5486400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11 - 3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9 – 4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3- 7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1-10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2600" y="5934670"/>
            <a:ext cx="1355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12- pop 3</a:t>
            </a:r>
          </a:p>
          <a:p>
            <a:r>
              <a:rPr lang="en-US" dirty="0" smtClean="0"/>
              <a:t>13 –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CW key</a:t>
            </a:r>
          </a:p>
          <a:p>
            <a:r>
              <a:rPr lang="en-US" dirty="0" smtClean="0"/>
              <a:t>14 – point 4 </a:t>
            </a:r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1710320" y="4589417"/>
            <a:ext cx="597451" cy="557349"/>
          </a:xfrm>
          <a:custGeom>
            <a:avLst/>
            <a:gdLst>
              <a:gd name="connsiteX0" fmla="*/ 597451 w 597451"/>
              <a:gd name="connsiteY0" fmla="*/ 0 h 557349"/>
              <a:gd name="connsiteX1" fmla="*/ 553909 w 597451"/>
              <a:gd name="connsiteY1" fmla="*/ 43543 h 557349"/>
              <a:gd name="connsiteX2" fmla="*/ 527783 w 597451"/>
              <a:gd name="connsiteY2" fmla="*/ 60960 h 557349"/>
              <a:gd name="connsiteX3" fmla="*/ 466823 w 597451"/>
              <a:gd name="connsiteY3" fmla="*/ 104503 h 557349"/>
              <a:gd name="connsiteX4" fmla="*/ 431989 w 597451"/>
              <a:gd name="connsiteY4" fmla="*/ 156754 h 557349"/>
              <a:gd name="connsiteX5" fmla="*/ 414571 w 597451"/>
              <a:gd name="connsiteY5" fmla="*/ 174172 h 557349"/>
              <a:gd name="connsiteX6" fmla="*/ 344903 w 597451"/>
              <a:gd name="connsiteY6" fmla="*/ 243840 h 557349"/>
              <a:gd name="connsiteX7" fmla="*/ 318777 w 597451"/>
              <a:gd name="connsiteY7" fmla="*/ 278674 h 557349"/>
              <a:gd name="connsiteX8" fmla="*/ 292651 w 597451"/>
              <a:gd name="connsiteY8" fmla="*/ 287383 h 557349"/>
              <a:gd name="connsiteX9" fmla="*/ 266526 w 597451"/>
              <a:gd name="connsiteY9" fmla="*/ 304800 h 557349"/>
              <a:gd name="connsiteX10" fmla="*/ 214274 w 597451"/>
              <a:gd name="connsiteY10" fmla="*/ 357052 h 557349"/>
              <a:gd name="connsiteX11" fmla="*/ 135897 w 597451"/>
              <a:gd name="connsiteY11" fmla="*/ 409303 h 557349"/>
              <a:gd name="connsiteX12" fmla="*/ 109771 w 597451"/>
              <a:gd name="connsiteY12" fmla="*/ 426720 h 557349"/>
              <a:gd name="connsiteX13" fmla="*/ 83646 w 597451"/>
              <a:gd name="connsiteY13" fmla="*/ 452846 h 557349"/>
              <a:gd name="connsiteX14" fmla="*/ 31394 w 597451"/>
              <a:gd name="connsiteY14" fmla="*/ 470263 h 557349"/>
              <a:gd name="connsiteX15" fmla="*/ 13977 w 597451"/>
              <a:gd name="connsiteY15" fmla="*/ 496389 h 557349"/>
              <a:gd name="connsiteX16" fmla="*/ 40103 w 597451"/>
              <a:gd name="connsiteY16" fmla="*/ 487680 h 557349"/>
              <a:gd name="connsiteX17" fmla="*/ 66229 w 597451"/>
              <a:gd name="connsiteY17" fmla="*/ 470263 h 557349"/>
              <a:gd name="connsiteX18" fmla="*/ 74937 w 597451"/>
              <a:gd name="connsiteY18" fmla="*/ 444137 h 557349"/>
              <a:gd name="connsiteX19" fmla="*/ 40103 w 597451"/>
              <a:gd name="connsiteY19" fmla="*/ 496389 h 557349"/>
              <a:gd name="connsiteX20" fmla="*/ 22686 w 597451"/>
              <a:gd name="connsiteY20" fmla="*/ 522514 h 557349"/>
              <a:gd name="connsiteX21" fmla="*/ 13977 w 597451"/>
              <a:gd name="connsiteY21" fmla="*/ 478972 h 557349"/>
              <a:gd name="connsiteX22" fmla="*/ 5269 w 597451"/>
              <a:gd name="connsiteY22" fmla="*/ 531223 h 557349"/>
              <a:gd name="connsiteX23" fmla="*/ 48811 w 597451"/>
              <a:gd name="connsiteY23" fmla="*/ 539932 h 557349"/>
              <a:gd name="connsiteX24" fmla="*/ 101063 w 597451"/>
              <a:gd name="connsiteY24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7451" h="557349">
                <a:moveTo>
                  <a:pt x="597451" y="0"/>
                </a:moveTo>
                <a:cubicBezTo>
                  <a:pt x="582937" y="14514"/>
                  <a:pt x="569356" y="30026"/>
                  <a:pt x="553909" y="43543"/>
                </a:cubicBezTo>
                <a:cubicBezTo>
                  <a:pt x="546032" y="50435"/>
                  <a:pt x="535824" y="54260"/>
                  <a:pt x="527783" y="60960"/>
                </a:cubicBezTo>
                <a:cubicBezTo>
                  <a:pt x="474824" y="105092"/>
                  <a:pt x="531281" y="72274"/>
                  <a:pt x="466823" y="104503"/>
                </a:cubicBezTo>
                <a:cubicBezTo>
                  <a:pt x="455212" y="121920"/>
                  <a:pt x="446791" y="141952"/>
                  <a:pt x="431989" y="156754"/>
                </a:cubicBezTo>
                <a:cubicBezTo>
                  <a:pt x="426183" y="162560"/>
                  <a:pt x="419498" y="167603"/>
                  <a:pt x="414571" y="174172"/>
                </a:cubicBezTo>
                <a:cubicBezTo>
                  <a:pt x="364129" y="241428"/>
                  <a:pt x="403674" y="214455"/>
                  <a:pt x="344903" y="243840"/>
                </a:cubicBezTo>
                <a:cubicBezTo>
                  <a:pt x="336194" y="255451"/>
                  <a:pt x="329927" y="269382"/>
                  <a:pt x="318777" y="278674"/>
                </a:cubicBezTo>
                <a:cubicBezTo>
                  <a:pt x="311725" y="284551"/>
                  <a:pt x="300862" y="283278"/>
                  <a:pt x="292651" y="287383"/>
                </a:cubicBezTo>
                <a:cubicBezTo>
                  <a:pt x="283290" y="292064"/>
                  <a:pt x="274348" y="297847"/>
                  <a:pt x="266526" y="304800"/>
                </a:cubicBezTo>
                <a:cubicBezTo>
                  <a:pt x="248116" y="321165"/>
                  <a:pt x="234769" y="343389"/>
                  <a:pt x="214274" y="357052"/>
                </a:cubicBezTo>
                <a:lnTo>
                  <a:pt x="135897" y="409303"/>
                </a:lnTo>
                <a:cubicBezTo>
                  <a:pt x="127188" y="415109"/>
                  <a:pt x="117172" y="419319"/>
                  <a:pt x="109771" y="426720"/>
                </a:cubicBezTo>
                <a:cubicBezTo>
                  <a:pt x="101063" y="435429"/>
                  <a:pt x="94412" y="446865"/>
                  <a:pt x="83646" y="452846"/>
                </a:cubicBezTo>
                <a:cubicBezTo>
                  <a:pt x="67597" y="461762"/>
                  <a:pt x="31394" y="470263"/>
                  <a:pt x="31394" y="470263"/>
                </a:cubicBezTo>
                <a:cubicBezTo>
                  <a:pt x="25588" y="478972"/>
                  <a:pt x="9296" y="487028"/>
                  <a:pt x="13977" y="496389"/>
                </a:cubicBezTo>
                <a:cubicBezTo>
                  <a:pt x="18083" y="504600"/>
                  <a:pt x="31892" y="491785"/>
                  <a:pt x="40103" y="487680"/>
                </a:cubicBezTo>
                <a:cubicBezTo>
                  <a:pt x="49464" y="482999"/>
                  <a:pt x="57520" y="476069"/>
                  <a:pt x="66229" y="470263"/>
                </a:cubicBezTo>
                <a:cubicBezTo>
                  <a:pt x="69132" y="461554"/>
                  <a:pt x="80029" y="436499"/>
                  <a:pt x="74937" y="444137"/>
                </a:cubicBezTo>
                <a:lnTo>
                  <a:pt x="40103" y="496389"/>
                </a:lnTo>
                <a:lnTo>
                  <a:pt x="22686" y="522514"/>
                </a:lnTo>
                <a:cubicBezTo>
                  <a:pt x="19783" y="508000"/>
                  <a:pt x="27216" y="472352"/>
                  <a:pt x="13977" y="478972"/>
                </a:cubicBezTo>
                <a:cubicBezTo>
                  <a:pt x="-1816" y="486869"/>
                  <a:pt x="-3491" y="515892"/>
                  <a:pt x="5269" y="531223"/>
                </a:cubicBezTo>
                <a:cubicBezTo>
                  <a:pt x="12613" y="544074"/>
                  <a:pt x="34531" y="536037"/>
                  <a:pt x="48811" y="539932"/>
                </a:cubicBezTo>
                <a:cubicBezTo>
                  <a:pt x="66524" y="544763"/>
                  <a:pt x="101063" y="557349"/>
                  <a:pt x="101063" y="5573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62149" y="4040777"/>
            <a:ext cx="1541417" cy="374469"/>
          </a:xfrm>
          <a:custGeom>
            <a:avLst/>
            <a:gdLst>
              <a:gd name="connsiteX0" fmla="*/ 0 w 1541417"/>
              <a:gd name="connsiteY0" fmla="*/ 0 h 374469"/>
              <a:gd name="connsiteX1" fmla="*/ 69668 w 1541417"/>
              <a:gd name="connsiteY1" fmla="*/ 52252 h 374469"/>
              <a:gd name="connsiteX2" fmla="*/ 156754 w 1541417"/>
              <a:gd name="connsiteY2" fmla="*/ 78377 h 374469"/>
              <a:gd name="connsiteX3" fmla="*/ 182880 w 1541417"/>
              <a:gd name="connsiteY3" fmla="*/ 87086 h 374469"/>
              <a:gd name="connsiteX4" fmla="*/ 418011 w 1541417"/>
              <a:gd name="connsiteY4" fmla="*/ 104503 h 374469"/>
              <a:gd name="connsiteX5" fmla="*/ 487680 w 1541417"/>
              <a:gd name="connsiteY5" fmla="*/ 95794 h 374469"/>
              <a:gd name="connsiteX6" fmla="*/ 522514 w 1541417"/>
              <a:gd name="connsiteY6" fmla="*/ 87086 h 374469"/>
              <a:gd name="connsiteX7" fmla="*/ 592182 w 1541417"/>
              <a:gd name="connsiteY7" fmla="*/ 78377 h 374469"/>
              <a:gd name="connsiteX8" fmla="*/ 627017 w 1541417"/>
              <a:gd name="connsiteY8" fmla="*/ 69669 h 374469"/>
              <a:gd name="connsiteX9" fmla="*/ 679268 w 1541417"/>
              <a:gd name="connsiteY9" fmla="*/ 60960 h 374469"/>
              <a:gd name="connsiteX10" fmla="*/ 705394 w 1541417"/>
              <a:gd name="connsiteY10" fmla="*/ 52252 h 374469"/>
              <a:gd name="connsiteX11" fmla="*/ 766354 w 1541417"/>
              <a:gd name="connsiteY11" fmla="*/ 43543 h 374469"/>
              <a:gd name="connsiteX12" fmla="*/ 792480 w 1541417"/>
              <a:gd name="connsiteY12" fmla="*/ 34834 h 374469"/>
              <a:gd name="connsiteX13" fmla="*/ 1053737 w 1541417"/>
              <a:gd name="connsiteY13" fmla="*/ 17417 h 374469"/>
              <a:gd name="connsiteX14" fmla="*/ 1140822 w 1541417"/>
              <a:gd name="connsiteY14" fmla="*/ 26126 h 374469"/>
              <a:gd name="connsiteX15" fmla="*/ 1323702 w 1541417"/>
              <a:gd name="connsiteY15" fmla="*/ 34834 h 374469"/>
              <a:gd name="connsiteX16" fmla="*/ 1349828 w 1541417"/>
              <a:gd name="connsiteY16" fmla="*/ 43543 h 374469"/>
              <a:gd name="connsiteX17" fmla="*/ 1384662 w 1541417"/>
              <a:gd name="connsiteY17" fmla="*/ 52252 h 374469"/>
              <a:gd name="connsiteX18" fmla="*/ 1402080 w 1541417"/>
              <a:gd name="connsiteY18" fmla="*/ 69669 h 374469"/>
              <a:gd name="connsiteX19" fmla="*/ 1428205 w 1541417"/>
              <a:gd name="connsiteY19" fmla="*/ 78377 h 374469"/>
              <a:gd name="connsiteX20" fmla="*/ 1445622 w 1541417"/>
              <a:gd name="connsiteY20" fmla="*/ 130629 h 374469"/>
              <a:gd name="connsiteX21" fmla="*/ 1436914 w 1541417"/>
              <a:gd name="connsiteY21" fmla="*/ 339634 h 374469"/>
              <a:gd name="connsiteX22" fmla="*/ 1410788 w 1541417"/>
              <a:gd name="connsiteY22" fmla="*/ 322217 h 374469"/>
              <a:gd name="connsiteX23" fmla="*/ 1393371 w 1541417"/>
              <a:gd name="connsiteY23" fmla="*/ 296092 h 374469"/>
              <a:gd name="connsiteX24" fmla="*/ 1375954 w 1541417"/>
              <a:gd name="connsiteY24" fmla="*/ 278674 h 374469"/>
              <a:gd name="connsiteX25" fmla="*/ 1402080 w 1541417"/>
              <a:gd name="connsiteY25" fmla="*/ 269966 h 374469"/>
              <a:gd name="connsiteX26" fmla="*/ 1419497 w 1541417"/>
              <a:gd name="connsiteY26" fmla="*/ 296092 h 374469"/>
              <a:gd name="connsiteX27" fmla="*/ 1454331 w 1541417"/>
              <a:gd name="connsiteY27" fmla="*/ 374469 h 374469"/>
              <a:gd name="connsiteX28" fmla="*/ 1524000 w 1541417"/>
              <a:gd name="connsiteY28" fmla="*/ 348343 h 374469"/>
              <a:gd name="connsiteX29" fmla="*/ 1541417 w 1541417"/>
              <a:gd name="connsiteY29" fmla="*/ 330926 h 37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41417" h="374469">
                <a:moveTo>
                  <a:pt x="0" y="0"/>
                </a:moveTo>
                <a:cubicBezTo>
                  <a:pt x="10678" y="8542"/>
                  <a:pt x="51185" y="43011"/>
                  <a:pt x="69668" y="52252"/>
                </a:cubicBezTo>
                <a:cubicBezTo>
                  <a:pt x="116475" y="75656"/>
                  <a:pt x="107804" y="66140"/>
                  <a:pt x="156754" y="78377"/>
                </a:cubicBezTo>
                <a:cubicBezTo>
                  <a:pt x="165660" y="80603"/>
                  <a:pt x="173825" y="85577"/>
                  <a:pt x="182880" y="87086"/>
                </a:cubicBezTo>
                <a:cubicBezTo>
                  <a:pt x="248065" y="97950"/>
                  <a:pt x="364820" y="101548"/>
                  <a:pt x="418011" y="104503"/>
                </a:cubicBezTo>
                <a:cubicBezTo>
                  <a:pt x="441234" y="101600"/>
                  <a:pt x="464595" y="99642"/>
                  <a:pt x="487680" y="95794"/>
                </a:cubicBezTo>
                <a:cubicBezTo>
                  <a:pt x="499486" y="93826"/>
                  <a:pt x="510708" y="89054"/>
                  <a:pt x="522514" y="87086"/>
                </a:cubicBezTo>
                <a:cubicBezTo>
                  <a:pt x="545599" y="83239"/>
                  <a:pt x="569097" y="82224"/>
                  <a:pt x="592182" y="78377"/>
                </a:cubicBezTo>
                <a:cubicBezTo>
                  <a:pt x="603988" y="76409"/>
                  <a:pt x="615280" y="72016"/>
                  <a:pt x="627017" y="69669"/>
                </a:cubicBezTo>
                <a:cubicBezTo>
                  <a:pt x="644331" y="66206"/>
                  <a:pt x="662031" y="64790"/>
                  <a:pt x="679268" y="60960"/>
                </a:cubicBezTo>
                <a:cubicBezTo>
                  <a:pt x="688229" y="58969"/>
                  <a:pt x="696393" y="54052"/>
                  <a:pt x="705394" y="52252"/>
                </a:cubicBezTo>
                <a:cubicBezTo>
                  <a:pt x="725522" y="48227"/>
                  <a:pt x="746034" y="46446"/>
                  <a:pt x="766354" y="43543"/>
                </a:cubicBezTo>
                <a:cubicBezTo>
                  <a:pt x="775063" y="40640"/>
                  <a:pt x="783519" y="36825"/>
                  <a:pt x="792480" y="34834"/>
                </a:cubicBezTo>
                <a:cubicBezTo>
                  <a:pt x="876265" y="16215"/>
                  <a:pt x="974178" y="20732"/>
                  <a:pt x="1053737" y="17417"/>
                </a:cubicBezTo>
                <a:cubicBezTo>
                  <a:pt x="1082765" y="20320"/>
                  <a:pt x="1111709" y="24248"/>
                  <a:pt x="1140822" y="26126"/>
                </a:cubicBezTo>
                <a:cubicBezTo>
                  <a:pt x="1201724" y="30055"/>
                  <a:pt x="1262884" y="29766"/>
                  <a:pt x="1323702" y="34834"/>
                </a:cubicBezTo>
                <a:cubicBezTo>
                  <a:pt x="1332850" y="35596"/>
                  <a:pt x="1341001" y="41021"/>
                  <a:pt x="1349828" y="43543"/>
                </a:cubicBezTo>
                <a:cubicBezTo>
                  <a:pt x="1361336" y="46831"/>
                  <a:pt x="1373051" y="49349"/>
                  <a:pt x="1384662" y="52252"/>
                </a:cubicBezTo>
                <a:cubicBezTo>
                  <a:pt x="1390468" y="58058"/>
                  <a:pt x="1395039" y="65445"/>
                  <a:pt x="1402080" y="69669"/>
                </a:cubicBezTo>
                <a:cubicBezTo>
                  <a:pt x="1409951" y="74392"/>
                  <a:pt x="1422870" y="70907"/>
                  <a:pt x="1428205" y="78377"/>
                </a:cubicBezTo>
                <a:cubicBezTo>
                  <a:pt x="1438876" y="93317"/>
                  <a:pt x="1445622" y="130629"/>
                  <a:pt x="1445622" y="130629"/>
                </a:cubicBezTo>
                <a:cubicBezTo>
                  <a:pt x="1442719" y="200297"/>
                  <a:pt x="1449387" y="271030"/>
                  <a:pt x="1436914" y="339634"/>
                </a:cubicBezTo>
                <a:cubicBezTo>
                  <a:pt x="1435042" y="349932"/>
                  <a:pt x="1418189" y="329618"/>
                  <a:pt x="1410788" y="322217"/>
                </a:cubicBezTo>
                <a:cubicBezTo>
                  <a:pt x="1403387" y="314816"/>
                  <a:pt x="1399909" y="304265"/>
                  <a:pt x="1393371" y="296092"/>
                </a:cubicBezTo>
                <a:cubicBezTo>
                  <a:pt x="1388242" y="289681"/>
                  <a:pt x="1381760" y="284480"/>
                  <a:pt x="1375954" y="278674"/>
                </a:cubicBezTo>
                <a:cubicBezTo>
                  <a:pt x="1384663" y="275771"/>
                  <a:pt x="1393557" y="266557"/>
                  <a:pt x="1402080" y="269966"/>
                </a:cubicBezTo>
                <a:cubicBezTo>
                  <a:pt x="1411798" y="273853"/>
                  <a:pt x="1415246" y="286528"/>
                  <a:pt x="1419497" y="296092"/>
                </a:cubicBezTo>
                <a:cubicBezTo>
                  <a:pt x="1460951" y="389363"/>
                  <a:pt x="1414914" y="315342"/>
                  <a:pt x="1454331" y="374469"/>
                </a:cubicBezTo>
                <a:cubicBezTo>
                  <a:pt x="1484964" y="366810"/>
                  <a:pt x="1496677" y="366558"/>
                  <a:pt x="1524000" y="348343"/>
                </a:cubicBezTo>
                <a:cubicBezTo>
                  <a:pt x="1530832" y="343789"/>
                  <a:pt x="1535611" y="336732"/>
                  <a:pt x="1541417" y="3309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184366" y="5547360"/>
            <a:ext cx="668242" cy="818880"/>
          </a:xfrm>
          <a:custGeom>
            <a:avLst/>
            <a:gdLst>
              <a:gd name="connsiteX0" fmla="*/ 0 w 668242"/>
              <a:gd name="connsiteY0" fmla="*/ 0 h 818880"/>
              <a:gd name="connsiteX1" fmla="*/ 17417 w 668242"/>
              <a:gd name="connsiteY1" fmla="*/ 60960 h 818880"/>
              <a:gd name="connsiteX2" fmla="*/ 34834 w 668242"/>
              <a:gd name="connsiteY2" fmla="*/ 182880 h 818880"/>
              <a:gd name="connsiteX3" fmla="*/ 43543 w 668242"/>
              <a:gd name="connsiteY3" fmla="*/ 209006 h 818880"/>
              <a:gd name="connsiteX4" fmla="*/ 60960 w 668242"/>
              <a:gd name="connsiteY4" fmla="*/ 235131 h 818880"/>
              <a:gd name="connsiteX5" fmla="*/ 113211 w 668242"/>
              <a:gd name="connsiteY5" fmla="*/ 322217 h 818880"/>
              <a:gd name="connsiteX6" fmla="*/ 139337 w 668242"/>
              <a:gd name="connsiteY6" fmla="*/ 374469 h 818880"/>
              <a:gd name="connsiteX7" fmla="*/ 165463 w 668242"/>
              <a:gd name="connsiteY7" fmla="*/ 400594 h 818880"/>
              <a:gd name="connsiteX8" fmla="*/ 217714 w 668242"/>
              <a:gd name="connsiteY8" fmla="*/ 461554 h 818880"/>
              <a:gd name="connsiteX9" fmla="*/ 243840 w 668242"/>
              <a:gd name="connsiteY9" fmla="*/ 478971 h 818880"/>
              <a:gd name="connsiteX10" fmla="*/ 287383 w 668242"/>
              <a:gd name="connsiteY10" fmla="*/ 522514 h 818880"/>
              <a:gd name="connsiteX11" fmla="*/ 313508 w 668242"/>
              <a:gd name="connsiteY11" fmla="*/ 539931 h 818880"/>
              <a:gd name="connsiteX12" fmla="*/ 374468 w 668242"/>
              <a:gd name="connsiteY12" fmla="*/ 592183 h 818880"/>
              <a:gd name="connsiteX13" fmla="*/ 426720 w 668242"/>
              <a:gd name="connsiteY13" fmla="*/ 627017 h 818880"/>
              <a:gd name="connsiteX14" fmla="*/ 461554 w 668242"/>
              <a:gd name="connsiteY14" fmla="*/ 644434 h 818880"/>
              <a:gd name="connsiteX15" fmla="*/ 487680 w 668242"/>
              <a:gd name="connsiteY15" fmla="*/ 670560 h 818880"/>
              <a:gd name="connsiteX16" fmla="*/ 522514 w 668242"/>
              <a:gd name="connsiteY16" fmla="*/ 687977 h 818880"/>
              <a:gd name="connsiteX17" fmla="*/ 574765 w 668242"/>
              <a:gd name="connsiteY17" fmla="*/ 722811 h 818880"/>
              <a:gd name="connsiteX18" fmla="*/ 592183 w 668242"/>
              <a:gd name="connsiteY18" fmla="*/ 740229 h 818880"/>
              <a:gd name="connsiteX19" fmla="*/ 618308 w 668242"/>
              <a:gd name="connsiteY19" fmla="*/ 757646 h 818880"/>
              <a:gd name="connsiteX20" fmla="*/ 635725 w 668242"/>
              <a:gd name="connsiteY20" fmla="*/ 783771 h 818880"/>
              <a:gd name="connsiteX21" fmla="*/ 609600 w 668242"/>
              <a:gd name="connsiteY21" fmla="*/ 731520 h 818880"/>
              <a:gd name="connsiteX22" fmla="*/ 600891 w 668242"/>
              <a:gd name="connsiteY22" fmla="*/ 696686 h 818880"/>
              <a:gd name="connsiteX23" fmla="*/ 618308 w 668242"/>
              <a:gd name="connsiteY23" fmla="*/ 722811 h 818880"/>
              <a:gd name="connsiteX24" fmla="*/ 635725 w 668242"/>
              <a:gd name="connsiteY24" fmla="*/ 775063 h 818880"/>
              <a:gd name="connsiteX25" fmla="*/ 644434 w 668242"/>
              <a:gd name="connsiteY25" fmla="*/ 801189 h 818880"/>
              <a:gd name="connsiteX26" fmla="*/ 618308 w 668242"/>
              <a:gd name="connsiteY26" fmla="*/ 818606 h 818880"/>
              <a:gd name="connsiteX27" fmla="*/ 548640 w 668242"/>
              <a:gd name="connsiteY27" fmla="*/ 809897 h 81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8242" h="818880">
                <a:moveTo>
                  <a:pt x="0" y="0"/>
                </a:moveTo>
                <a:cubicBezTo>
                  <a:pt x="5806" y="20320"/>
                  <a:pt x="13744" y="40148"/>
                  <a:pt x="17417" y="60960"/>
                </a:cubicBezTo>
                <a:cubicBezTo>
                  <a:pt x="38236" y="178940"/>
                  <a:pt x="14569" y="111955"/>
                  <a:pt x="34834" y="182880"/>
                </a:cubicBezTo>
                <a:cubicBezTo>
                  <a:pt x="37356" y="191707"/>
                  <a:pt x="39438" y="200795"/>
                  <a:pt x="43543" y="209006"/>
                </a:cubicBezTo>
                <a:cubicBezTo>
                  <a:pt x="48224" y="218367"/>
                  <a:pt x="55154" y="226423"/>
                  <a:pt x="60960" y="235131"/>
                </a:cubicBezTo>
                <a:cubicBezTo>
                  <a:pt x="83570" y="302961"/>
                  <a:pt x="65395" y="274401"/>
                  <a:pt x="113211" y="322217"/>
                </a:cubicBezTo>
                <a:cubicBezTo>
                  <a:pt x="121939" y="348400"/>
                  <a:pt x="120580" y="351961"/>
                  <a:pt x="139337" y="374469"/>
                </a:cubicBezTo>
                <a:cubicBezTo>
                  <a:pt x="147221" y="383930"/>
                  <a:pt x="157448" y="391243"/>
                  <a:pt x="165463" y="400594"/>
                </a:cubicBezTo>
                <a:cubicBezTo>
                  <a:pt x="194299" y="434236"/>
                  <a:pt x="185294" y="434538"/>
                  <a:pt x="217714" y="461554"/>
                </a:cubicBezTo>
                <a:cubicBezTo>
                  <a:pt x="225755" y="468254"/>
                  <a:pt x="235963" y="472079"/>
                  <a:pt x="243840" y="478971"/>
                </a:cubicBezTo>
                <a:cubicBezTo>
                  <a:pt x="259288" y="492488"/>
                  <a:pt x="270304" y="511128"/>
                  <a:pt x="287383" y="522514"/>
                </a:cubicBezTo>
                <a:cubicBezTo>
                  <a:pt x="296091" y="528320"/>
                  <a:pt x="305468" y="533231"/>
                  <a:pt x="313508" y="539931"/>
                </a:cubicBezTo>
                <a:cubicBezTo>
                  <a:pt x="381154" y="596303"/>
                  <a:pt x="292945" y="535117"/>
                  <a:pt x="374468" y="592183"/>
                </a:cubicBezTo>
                <a:cubicBezTo>
                  <a:pt x="391617" y="604187"/>
                  <a:pt x="407997" y="617656"/>
                  <a:pt x="426720" y="627017"/>
                </a:cubicBezTo>
                <a:cubicBezTo>
                  <a:pt x="438331" y="632823"/>
                  <a:pt x="450990" y="636888"/>
                  <a:pt x="461554" y="644434"/>
                </a:cubicBezTo>
                <a:cubicBezTo>
                  <a:pt x="471576" y="651592"/>
                  <a:pt x="477658" y="663402"/>
                  <a:pt x="487680" y="670560"/>
                </a:cubicBezTo>
                <a:cubicBezTo>
                  <a:pt x="498244" y="678106"/>
                  <a:pt x="511950" y="680431"/>
                  <a:pt x="522514" y="687977"/>
                </a:cubicBezTo>
                <a:cubicBezTo>
                  <a:pt x="579592" y="728747"/>
                  <a:pt x="518724" y="704132"/>
                  <a:pt x="574765" y="722811"/>
                </a:cubicBezTo>
                <a:cubicBezTo>
                  <a:pt x="580571" y="728617"/>
                  <a:pt x="585771" y="735100"/>
                  <a:pt x="592183" y="740229"/>
                </a:cubicBezTo>
                <a:cubicBezTo>
                  <a:pt x="600356" y="746767"/>
                  <a:pt x="610431" y="750754"/>
                  <a:pt x="618308" y="757646"/>
                </a:cubicBezTo>
                <a:cubicBezTo>
                  <a:pt x="699819" y="828969"/>
                  <a:pt x="663343" y="802184"/>
                  <a:pt x="635725" y="783771"/>
                </a:cubicBezTo>
                <a:cubicBezTo>
                  <a:pt x="616640" y="755144"/>
                  <a:pt x="618614" y="763071"/>
                  <a:pt x="609600" y="731520"/>
                </a:cubicBezTo>
                <a:cubicBezTo>
                  <a:pt x="606312" y="720012"/>
                  <a:pt x="592428" y="705150"/>
                  <a:pt x="600891" y="696686"/>
                </a:cubicBezTo>
                <a:cubicBezTo>
                  <a:pt x="608291" y="689285"/>
                  <a:pt x="614057" y="713247"/>
                  <a:pt x="618308" y="722811"/>
                </a:cubicBezTo>
                <a:cubicBezTo>
                  <a:pt x="625764" y="739588"/>
                  <a:pt x="629919" y="757646"/>
                  <a:pt x="635725" y="775063"/>
                </a:cubicBezTo>
                <a:lnTo>
                  <a:pt x="644434" y="801189"/>
                </a:lnTo>
                <a:cubicBezTo>
                  <a:pt x="635725" y="806995"/>
                  <a:pt x="628731" y="817658"/>
                  <a:pt x="618308" y="818606"/>
                </a:cubicBezTo>
                <a:cubicBezTo>
                  <a:pt x="595001" y="820725"/>
                  <a:pt x="548640" y="809897"/>
                  <a:pt x="548640" y="8098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19800" y="5181600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 – 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3- 7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1-10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3000" y="525780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18- Push 5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819400" y="5562600"/>
            <a:ext cx="639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 – 4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3- 7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1-10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33800" y="4038600"/>
            <a:ext cx="1420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15- pop 4</a:t>
            </a:r>
          </a:p>
          <a:p>
            <a:r>
              <a:rPr lang="en-US" dirty="0" smtClean="0"/>
              <a:t>16 –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CW key</a:t>
            </a:r>
          </a:p>
          <a:p>
            <a:r>
              <a:rPr lang="en-US" dirty="0" smtClean="0"/>
              <a:t>17 – point 15</a:t>
            </a:r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2412274" y="4648399"/>
            <a:ext cx="1545928" cy="2196538"/>
          </a:xfrm>
          <a:custGeom>
            <a:avLst/>
            <a:gdLst>
              <a:gd name="connsiteX0" fmla="*/ 0 w 1545928"/>
              <a:gd name="connsiteY0" fmla="*/ 1256012 h 2196538"/>
              <a:gd name="connsiteX1" fmla="*/ 95795 w 1545928"/>
              <a:gd name="connsiteY1" fmla="*/ 1195052 h 2196538"/>
              <a:gd name="connsiteX2" fmla="*/ 200297 w 1545928"/>
              <a:gd name="connsiteY2" fmla="*/ 1221178 h 2196538"/>
              <a:gd name="connsiteX3" fmla="*/ 261257 w 1545928"/>
              <a:gd name="connsiteY3" fmla="*/ 1273430 h 2196538"/>
              <a:gd name="connsiteX4" fmla="*/ 409303 w 1545928"/>
              <a:gd name="connsiteY4" fmla="*/ 1473727 h 2196538"/>
              <a:gd name="connsiteX5" fmla="*/ 461555 w 1545928"/>
              <a:gd name="connsiteY5" fmla="*/ 1656607 h 2196538"/>
              <a:gd name="connsiteX6" fmla="*/ 478972 w 1545928"/>
              <a:gd name="connsiteY6" fmla="*/ 1769818 h 2196538"/>
              <a:gd name="connsiteX7" fmla="*/ 496389 w 1545928"/>
              <a:gd name="connsiteY7" fmla="*/ 2004950 h 2196538"/>
              <a:gd name="connsiteX8" fmla="*/ 513806 w 1545928"/>
              <a:gd name="connsiteY8" fmla="*/ 2092035 h 2196538"/>
              <a:gd name="connsiteX9" fmla="*/ 539932 w 1545928"/>
              <a:gd name="connsiteY9" fmla="*/ 2135578 h 2196538"/>
              <a:gd name="connsiteX10" fmla="*/ 574766 w 1545928"/>
              <a:gd name="connsiteY10" fmla="*/ 2196538 h 2196538"/>
              <a:gd name="connsiteX11" fmla="*/ 653143 w 1545928"/>
              <a:gd name="connsiteY11" fmla="*/ 2179121 h 2196538"/>
              <a:gd name="connsiteX12" fmla="*/ 731520 w 1545928"/>
              <a:gd name="connsiteY12" fmla="*/ 2152995 h 2196538"/>
              <a:gd name="connsiteX13" fmla="*/ 836023 w 1545928"/>
              <a:gd name="connsiteY13" fmla="*/ 2135578 h 2196538"/>
              <a:gd name="connsiteX14" fmla="*/ 914400 w 1545928"/>
              <a:gd name="connsiteY14" fmla="*/ 2109452 h 2196538"/>
              <a:gd name="connsiteX15" fmla="*/ 905692 w 1545928"/>
              <a:gd name="connsiteY15" fmla="*/ 2048492 h 2196538"/>
              <a:gd name="connsiteX16" fmla="*/ 836023 w 1545928"/>
              <a:gd name="connsiteY16" fmla="*/ 1917864 h 2196538"/>
              <a:gd name="connsiteX17" fmla="*/ 792480 w 1545928"/>
              <a:gd name="connsiteY17" fmla="*/ 1839487 h 2196538"/>
              <a:gd name="connsiteX18" fmla="*/ 740229 w 1545928"/>
              <a:gd name="connsiteY18" fmla="*/ 1769818 h 2196538"/>
              <a:gd name="connsiteX19" fmla="*/ 618309 w 1545928"/>
              <a:gd name="connsiteY19" fmla="*/ 1604355 h 2196538"/>
              <a:gd name="connsiteX20" fmla="*/ 478972 w 1545928"/>
              <a:gd name="connsiteY20" fmla="*/ 1404058 h 2196538"/>
              <a:gd name="connsiteX21" fmla="*/ 383177 w 1545928"/>
              <a:gd name="connsiteY21" fmla="*/ 1203761 h 2196538"/>
              <a:gd name="connsiteX22" fmla="*/ 330926 w 1545928"/>
              <a:gd name="connsiteY22" fmla="*/ 1081841 h 2196538"/>
              <a:gd name="connsiteX23" fmla="*/ 287383 w 1545928"/>
              <a:gd name="connsiteY23" fmla="*/ 1003464 h 2196538"/>
              <a:gd name="connsiteX24" fmla="*/ 226423 w 1545928"/>
              <a:gd name="connsiteY24" fmla="*/ 881544 h 2196538"/>
              <a:gd name="connsiteX25" fmla="*/ 191589 w 1545928"/>
              <a:gd name="connsiteY25" fmla="*/ 811875 h 2196538"/>
              <a:gd name="connsiteX26" fmla="*/ 261257 w 1545928"/>
              <a:gd name="connsiteY26" fmla="*/ 585452 h 2196538"/>
              <a:gd name="connsiteX27" fmla="*/ 452846 w 1545928"/>
              <a:gd name="connsiteY27" fmla="*/ 376447 h 2196538"/>
              <a:gd name="connsiteX28" fmla="*/ 600892 w 1545928"/>
              <a:gd name="connsiteY28" fmla="*/ 271944 h 2196538"/>
              <a:gd name="connsiteX29" fmla="*/ 923109 w 1545928"/>
              <a:gd name="connsiteY29" fmla="*/ 237110 h 2196538"/>
              <a:gd name="connsiteX30" fmla="*/ 1358537 w 1545928"/>
              <a:gd name="connsiteY30" fmla="*/ 115190 h 2196538"/>
              <a:gd name="connsiteX31" fmla="*/ 1489166 w 1545928"/>
              <a:gd name="connsiteY31" fmla="*/ 36812 h 2196538"/>
              <a:gd name="connsiteX32" fmla="*/ 1541417 w 1545928"/>
              <a:gd name="connsiteY32" fmla="*/ 1978 h 2196538"/>
              <a:gd name="connsiteX33" fmla="*/ 1367246 w 1545928"/>
              <a:gd name="connsiteY33" fmla="*/ 19395 h 2196538"/>
              <a:gd name="connsiteX34" fmla="*/ 1506583 w 1545928"/>
              <a:gd name="connsiteY34" fmla="*/ 45521 h 2196538"/>
              <a:gd name="connsiteX35" fmla="*/ 1497875 w 1545928"/>
              <a:gd name="connsiteY35" fmla="*/ 184858 h 219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545928" h="2196538">
                <a:moveTo>
                  <a:pt x="0" y="1256012"/>
                </a:moveTo>
                <a:cubicBezTo>
                  <a:pt x="31932" y="1235692"/>
                  <a:pt x="59542" y="1205928"/>
                  <a:pt x="95795" y="1195052"/>
                </a:cubicBezTo>
                <a:cubicBezTo>
                  <a:pt x="136783" y="1182756"/>
                  <a:pt x="171329" y="1198003"/>
                  <a:pt x="200297" y="1221178"/>
                </a:cubicBezTo>
                <a:cubicBezTo>
                  <a:pt x="221195" y="1237897"/>
                  <a:pt x="242333" y="1254506"/>
                  <a:pt x="261257" y="1273430"/>
                </a:cubicBezTo>
                <a:cubicBezTo>
                  <a:pt x="327487" y="1339659"/>
                  <a:pt x="366583" y="1388285"/>
                  <a:pt x="409303" y="1473727"/>
                </a:cubicBezTo>
                <a:cubicBezTo>
                  <a:pt x="439734" y="1534591"/>
                  <a:pt x="450124" y="1590879"/>
                  <a:pt x="461555" y="1656607"/>
                </a:cubicBezTo>
                <a:cubicBezTo>
                  <a:pt x="468097" y="1694223"/>
                  <a:pt x="473166" y="1732081"/>
                  <a:pt x="478972" y="1769818"/>
                </a:cubicBezTo>
                <a:cubicBezTo>
                  <a:pt x="482547" y="1834166"/>
                  <a:pt x="485212" y="1934161"/>
                  <a:pt x="496389" y="2004950"/>
                </a:cubicBezTo>
                <a:cubicBezTo>
                  <a:pt x="501006" y="2034191"/>
                  <a:pt x="504445" y="2063951"/>
                  <a:pt x="513806" y="2092035"/>
                </a:cubicBezTo>
                <a:cubicBezTo>
                  <a:pt x="519159" y="2108093"/>
                  <a:pt x="531712" y="2120782"/>
                  <a:pt x="539932" y="2135578"/>
                </a:cubicBezTo>
                <a:cubicBezTo>
                  <a:pt x="576764" y="2201875"/>
                  <a:pt x="538269" y="2141791"/>
                  <a:pt x="574766" y="2196538"/>
                </a:cubicBezTo>
                <a:cubicBezTo>
                  <a:pt x="600892" y="2190732"/>
                  <a:pt x="627356" y="2186284"/>
                  <a:pt x="653143" y="2179121"/>
                </a:cubicBezTo>
                <a:cubicBezTo>
                  <a:pt x="679677" y="2171750"/>
                  <a:pt x="704730" y="2159374"/>
                  <a:pt x="731520" y="2152995"/>
                </a:cubicBezTo>
                <a:cubicBezTo>
                  <a:pt x="765874" y="2144815"/>
                  <a:pt x="801189" y="2141384"/>
                  <a:pt x="836023" y="2135578"/>
                </a:cubicBezTo>
                <a:cubicBezTo>
                  <a:pt x="862149" y="2126869"/>
                  <a:pt x="897197" y="2130956"/>
                  <a:pt x="914400" y="2109452"/>
                </a:cubicBezTo>
                <a:cubicBezTo>
                  <a:pt x="927223" y="2093424"/>
                  <a:pt x="909364" y="2068687"/>
                  <a:pt x="905692" y="2048492"/>
                </a:cubicBezTo>
                <a:cubicBezTo>
                  <a:pt x="893740" y="1982756"/>
                  <a:pt x="884634" y="2005363"/>
                  <a:pt x="836023" y="1917864"/>
                </a:cubicBezTo>
                <a:cubicBezTo>
                  <a:pt x="821509" y="1891738"/>
                  <a:pt x="808716" y="1864579"/>
                  <a:pt x="792480" y="1839487"/>
                </a:cubicBezTo>
                <a:cubicBezTo>
                  <a:pt x="776710" y="1815115"/>
                  <a:pt x="756969" y="1793533"/>
                  <a:pt x="740229" y="1769818"/>
                </a:cubicBezTo>
                <a:cubicBezTo>
                  <a:pt x="557992" y="1511648"/>
                  <a:pt x="837072" y="1892202"/>
                  <a:pt x="618309" y="1604355"/>
                </a:cubicBezTo>
                <a:cubicBezTo>
                  <a:pt x="592173" y="1569966"/>
                  <a:pt x="507590" y="1459505"/>
                  <a:pt x="478972" y="1404058"/>
                </a:cubicBezTo>
                <a:cubicBezTo>
                  <a:pt x="445028" y="1338292"/>
                  <a:pt x="414076" y="1271011"/>
                  <a:pt x="383177" y="1203761"/>
                </a:cubicBezTo>
                <a:cubicBezTo>
                  <a:pt x="364717" y="1163584"/>
                  <a:pt x="352399" y="1120492"/>
                  <a:pt x="330926" y="1081841"/>
                </a:cubicBezTo>
                <a:cubicBezTo>
                  <a:pt x="316412" y="1055715"/>
                  <a:pt x="301208" y="1029961"/>
                  <a:pt x="287383" y="1003464"/>
                </a:cubicBezTo>
                <a:cubicBezTo>
                  <a:pt x="266365" y="963180"/>
                  <a:pt x="249800" y="920506"/>
                  <a:pt x="226423" y="881544"/>
                </a:cubicBezTo>
                <a:cubicBezTo>
                  <a:pt x="195574" y="830130"/>
                  <a:pt x="205649" y="854059"/>
                  <a:pt x="191589" y="811875"/>
                </a:cubicBezTo>
                <a:cubicBezTo>
                  <a:pt x="214812" y="736401"/>
                  <a:pt x="225942" y="656082"/>
                  <a:pt x="261257" y="585452"/>
                </a:cubicBezTo>
                <a:cubicBezTo>
                  <a:pt x="274762" y="558443"/>
                  <a:pt x="418194" y="404682"/>
                  <a:pt x="452846" y="376447"/>
                </a:cubicBezTo>
                <a:cubicBezTo>
                  <a:pt x="499674" y="338291"/>
                  <a:pt x="540837" y="278436"/>
                  <a:pt x="600892" y="271944"/>
                </a:cubicBezTo>
                <a:lnTo>
                  <a:pt x="923109" y="237110"/>
                </a:lnTo>
                <a:cubicBezTo>
                  <a:pt x="1196464" y="170438"/>
                  <a:pt x="1194227" y="193433"/>
                  <a:pt x="1358537" y="115190"/>
                </a:cubicBezTo>
                <a:cubicBezTo>
                  <a:pt x="1589978" y="4980"/>
                  <a:pt x="1398843" y="107063"/>
                  <a:pt x="1489166" y="36812"/>
                </a:cubicBezTo>
                <a:cubicBezTo>
                  <a:pt x="1505689" y="23961"/>
                  <a:pt x="1562139" y="4938"/>
                  <a:pt x="1541417" y="1978"/>
                </a:cubicBezTo>
                <a:cubicBezTo>
                  <a:pt x="1483657" y="-6273"/>
                  <a:pt x="1425303" y="13589"/>
                  <a:pt x="1367246" y="19395"/>
                </a:cubicBezTo>
                <a:cubicBezTo>
                  <a:pt x="1413692" y="28104"/>
                  <a:pt x="1477302" y="8431"/>
                  <a:pt x="1506583" y="45521"/>
                </a:cubicBezTo>
                <a:cubicBezTo>
                  <a:pt x="1535419" y="82046"/>
                  <a:pt x="1497875" y="184858"/>
                  <a:pt x="1497875" y="1848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895600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62200" y="5943600"/>
            <a:ext cx="667311" cy="65615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53000" y="3886200"/>
            <a:ext cx="60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3- 7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1-10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3962400" y="5512526"/>
            <a:ext cx="1872343" cy="1018903"/>
          </a:xfrm>
          <a:custGeom>
            <a:avLst/>
            <a:gdLst>
              <a:gd name="connsiteX0" fmla="*/ 548640 w 1872343"/>
              <a:gd name="connsiteY0" fmla="*/ 339634 h 1018903"/>
              <a:gd name="connsiteX1" fmla="*/ 444137 w 1872343"/>
              <a:gd name="connsiteY1" fmla="*/ 418011 h 1018903"/>
              <a:gd name="connsiteX2" fmla="*/ 148046 w 1872343"/>
              <a:gd name="connsiteY2" fmla="*/ 687977 h 1018903"/>
              <a:gd name="connsiteX3" fmla="*/ 95794 w 1872343"/>
              <a:gd name="connsiteY3" fmla="*/ 740228 h 1018903"/>
              <a:gd name="connsiteX4" fmla="*/ 43543 w 1872343"/>
              <a:gd name="connsiteY4" fmla="*/ 801188 h 1018903"/>
              <a:gd name="connsiteX5" fmla="*/ 34834 w 1872343"/>
              <a:gd name="connsiteY5" fmla="*/ 827314 h 1018903"/>
              <a:gd name="connsiteX6" fmla="*/ 17417 w 1872343"/>
              <a:gd name="connsiteY6" fmla="*/ 853440 h 1018903"/>
              <a:gd name="connsiteX7" fmla="*/ 0 w 1872343"/>
              <a:gd name="connsiteY7" fmla="*/ 923108 h 1018903"/>
              <a:gd name="connsiteX8" fmla="*/ 8709 w 1872343"/>
              <a:gd name="connsiteY8" fmla="*/ 966651 h 1018903"/>
              <a:gd name="connsiteX9" fmla="*/ 261257 w 1872343"/>
              <a:gd name="connsiteY9" fmla="*/ 1018903 h 1018903"/>
              <a:gd name="connsiteX10" fmla="*/ 531223 w 1872343"/>
              <a:gd name="connsiteY10" fmla="*/ 905691 h 1018903"/>
              <a:gd name="connsiteX11" fmla="*/ 609600 w 1872343"/>
              <a:gd name="connsiteY11" fmla="*/ 801188 h 1018903"/>
              <a:gd name="connsiteX12" fmla="*/ 661851 w 1872343"/>
              <a:gd name="connsiteY12" fmla="*/ 627017 h 1018903"/>
              <a:gd name="connsiteX13" fmla="*/ 714103 w 1872343"/>
              <a:gd name="connsiteY13" fmla="*/ 513805 h 1018903"/>
              <a:gd name="connsiteX14" fmla="*/ 809897 w 1872343"/>
              <a:gd name="connsiteY14" fmla="*/ 505097 h 1018903"/>
              <a:gd name="connsiteX15" fmla="*/ 992777 w 1872343"/>
              <a:gd name="connsiteY15" fmla="*/ 539931 h 1018903"/>
              <a:gd name="connsiteX16" fmla="*/ 1079863 w 1872343"/>
              <a:gd name="connsiteY16" fmla="*/ 600891 h 1018903"/>
              <a:gd name="connsiteX17" fmla="*/ 1314994 w 1872343"/>
              <a:gd name="connsiteY17" fmla="*/ 870857 h 1018903"/>
              <a:gd name="connsiteX18" fmla="*/ 1619794 w 1872343"/>
              <a:gd name="connsiteY18" fmla="*/ 1001485 h 1018903"/>
              <a:gd name="connsiteX19" fmla="*/ 1854926 w 1872343"/>
              <a:gd name="connsiteY19" fmla="*/ 896983 h 1018903"/>
              <a:gd name="connsiteX20" fmla="*/ 1872343 w 1872343"/>
              <a:gd name="connsiteY20" fmla="*/ 836023 h 1018903"/>
              <a:gd name="connsiteX21" fmla="*/ 1854926 w 1872343"/>
              <a:gd name="connsiteY21" fmla="*/ 705394 h 1018903"/>
              <a:gd name="connsiteX22" fmla="*/ 1828800 w 1872343"/>
              <a:gd name="connsiteY22" fmla="*/ 635725 h 1018903"/>
              <a:gd name="connsiteX23" fmla="*/ 1663337 w 1872343"/>
              <a:gd name="connsiteY23" fmla="*/ 435428 h 1018903"/>
              <a:gd name="connsiteX24" fmla="*/ 1593669 w 1872343"/>
              <a:gd name="connsiteY24" fmla="*/ 400594 h 1018903"/>
              <a:gd name="connsiteX25" fmla="*/ 1524000 w 1872343"/>
              <a:gd name="connsiteY25" fmla="*/ 374468 h 1018903"/>
              <a:gd name="connsiteX26" fmla="*/ 1436914 w 1872343"/>
              <a:gd name="connsiteY26" fmla="*/ 330925 h 1018903"/>
              <a:gd name="connsiteX27" fmla="*/ 1332411 w 1872343"/>
              <a:gd name="connsiteY27" fmla="*/ 278674 h 1018903"/>
              <a:gd name="connsiteX28" fmla="*/ 1219200 w 1872343"/>
              <a:gd name="connsiteY28" fmla="*/ 252548 h 1018903"/>
              <a:gd name="connsiteX29" fmla="*/ 1149531 w 1872343"/>
              <a:gd name="connsiteY29" fmla="*/ 217714 h 1018903"/>
              <a:gd name="connsiteX30" fmla="*/ 1097280 w 1872343"/>
              <a:gd name="connsiteY30" fmla="*/ 209005 h 1018903"/>
              <a:gd name="connsiteX31" fmla="*/ 975360 w 1872343"/>
              <a:gd name="connsiteY31" fmla="*/ 165463 h 1018903"/>
              <a:gd name="connsiteX32" fmla="*/ 905691 w 1872343"/>
              <a:gd name="connsiteY32" fmla="*/ 139337 h 1018903"/>
              <a:gd name="connsiteX33" fmla="*/ 792480 w 1872343"/>
              <a:gd name="connsiteY33" fmla="*/ 52251 h 1018903"/>
              <a:gd name="connsiteX34" fmla="*/ 740229 w 1872343"/>
              <a:gd name="connsiteY34" fmla="*/ 0 h 1018903"/>
              <a:gd name="connsiteX35" fmla="*/ 714103 w 1872343"/>
              <a:gd name="connsiteY35" fmla="*/ 78377 h 1018903"/>
              <a:gd name="connsiteX36" fmla="*/ 731520 w 1872343"/>
              <a:gd name="connsiteY36" fmla="*/ 8708 h 1018903"/>
              <a:gd name="connsiteX37" fmla="*/ 818606 w 1872343"/>
              <a:gd name="connsiteY37" fmla="*/ 8708 h 10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72343" h="1018903">
                <a:moveTo>
                  <a:pt x="548640" y="339634"/>
                </a:moveTo>
                <a:cubicBezTo>
                  <a:pt x="513806" y="365760"/>
                  <a:pt x="478138" y="390810"/>
                  <a:pt x="444137" y="418011"/>
                </a:cubicBezTo>
                <a:cubicBezTo>
                  <a:pt x="325262" y="513111"/>
                  <a:pt x="266929" y="573497"/>
                  <a:pt x="148046" y="687977"/>
                </a:cubicBezTo>
                <a:cubicBezTo>
                  <a:pt x="130303" y="705062"/>
                  <a:pt x="111824" y="721526"/>
                  <a:pt x="95794" y="740228"/>
                </a:cubicBezTo>
                <a:lnTo>
                  <a:pt x="43543" y="801188"/>
                </a:lnTo>
                <a:cubicBezTo>
                  <a:pt x="40640" y="809897"/>
                  <a:pt x="38939" y="819103"/>
                  <a:pt x="34834" y="827314"/>
                </a:cubicBezTo>
                <a:cubicBezTo>
                  <a:pt x="30153" y="836675"/>
                  <a:pt x="20994" y="843604"/>
                  <a:pt x="17417" y="853440"/>
                </a:cubicBezTo>
                <a:cubicBezTo>
                  <a:pt x="9237" y="875936"/>
                  <a:pt x="5806" y="899885"/>
                  <a:pt x="0" y="923108"/>
                </a:cubicBezTo>
                <a:cubicBezTo>
                  <a:pt x="2903" y="937622"/>
                  <a:pt x="-3983" y="959036"/>
                  <a:pt x="8709" y="966651"/>
                </a:cubicBezTo>
                <a:cubicBezTo>
                  <a:pt x="62309" y="998811"/>
                  <a:pt x="203638" y="1011220"/>
                  <a:pt x="261257" y="1018903"/>
                </a:cubicBezTo>
                <a:cubicBezTo>
                  <a:pt x="387491" y="989200"/>
                  <a:pt x="432263" y="996046"/>
                  <a:pt x="531223" y="905691"/>
                </a:cubicBezTo>
                <a:cubicBezTo>
                  <a:pt x="563379" y="876331"/>
                  <a:pt x="583474" y="836022"/>
                  <a:pt x="609600" y="801188"/>
                </a:cubicBezTo>
                <a:cubicBezTo>
                  <a:pt x="674561" y="622544"/>
                  <a:pt x="620537" y="784010"/>
                  <a:pt x="661851" y="627017"/>
                </a:cubicBezTo>
                <a:cubicBezTo>
                  <a:pt x="663791" y="619646"/>
                  <a:pt x="677814" y="524173"/>
                  <a:pt x="714103" y="513805"/>
                </a:cubicBezTo>
                <a:cubicBezTo>
                  <a:pt x="744932" y="504997"/>
                  <a:pt x="777966" y="508000"/>
                  <a:pt x="809897" y="505097"/>
                </a:cubicBezTo>
                <a:cubicBezTo>
                  <a:pt x="870857" y="516708"/>
                  <a:pt x="934294" y="519179"/>
                  <a:pt x="992777" y="539931"/>
                </a:cubicBezTo>
                <a:cubicBezTo>
                  <a:pt x="1026171" y="551780"/>
                  <a:pt x="1055144" y="575504"/>
                  <a:pt x="1079863" y="600891"/>
                </a:cubicBezTo>
                <a:cubicBezTo>
                  <a:pt x="1163113" y="686391"/>
                  <a:pt x="1211382" y="811650"/>
                  <a:pt x="1314994" y="870857"/>
                </a:cubicBezTo>
                <a:cubicBezTo>
                  <a:pt x="1533960" y="995981"/>
                  <a:pt x="1429222" y="960649"/>
                  <a:pt x="1619794" y="1001485"/>
                </a:cubicBezTo>
                <a:cubicBezTo>
                  <a:pt x="1739723" y="978999"/>
                  <a:pt x="1774906" y="995468"/>
                  <a:pt x="1854926" y="896983"/>
                </a:cubicBezTo>
                <a:cubicBezTo>
                  <a:pt x="1868252" y="880581"/>
                  <a:pt x="1866537" y="856343"/>
                  <a:pt x="1872343" y="836023"/>
                </a:cubicBezTo>
                <a:cubicBezTo>
                  <a:pt x="1866537" y="792480"/>
                  <a:pt x="1864258" y="748320"/>
                  <a:pt x="1854926" y="705394"/>
                </a:cubicBezTo>
                <a:cubicBezTo>
                  <a:pt x="1849657" y="681158"/>
                  <a:pt x="1840352" y="657673"/>
                  <a:pt x="1828800" y="635725"/>
                </a:cubicBezTo>
                <a:cubicBezTo>
                  <a:pt x="1797924" y="577061"/>
                  <a:pt x="1721021" y="464270"/>
                  <a:pt x="1663337" y="435428"/>
                </a:cubicBezTo>
                <a:cubicBezTo>
                  <a:pt x="1640114" y="423817"/>
                  <a:pt x="1617243" y="411474"/>
                  <a:pt x="1593669" y="400594"/>
                </a:cubicBezTo>
                <a:cubicBezTo>
                  <a:pt x="1566598" y="388100"/>
                  <a:pt x="1550278" y="383228"/>
                  <a:pt x="1524000" y="374468"/>
                </a:cubicBezTo>
                <a:cubicBezTo>
                  <a:pt x="1455500" y="323094"/>
                  <a:pt x="1526941" y="370937"/>
                  <a:pt x="1436914" y="330925"/>
                </a:cubicBezTo>
                <a:cubicBezTo>
                  <a:pt x="1401325" y="315108"/>
                  <a:pt x="1370827" y="285077"/>
                  <a:pt x="1332411" y="278674"/>
                </a:cubicBezTo>
                <a:cubicBezTo>
                  <a:pt x="1291211" y="271807"/>
                  <a:pt x="1258963" y="268453"/>
                  <a:pt x="1219200" y="252548"/>
                </a:cubicBezTo>
                <a:cubicBezTo>
                  <a:pt x="1195093" y="242905"/>
                  <a:pt x="1173982" y="226447"/>
                  <a:pt x="1149531" y="217714"/>
                </a:cubicBezTo>
                <a:cubicBezTo>
                  <a:pt x="1132902" y="211775"/>
                  <a:pt x="1114193" y="214079"/>
                  <a:pt x="1097280" y="209005"/>
                </a:cubicBezTo>
                <a:cubicBezTo>
                  <a:pt x="1055946" y="196605"/>
                  <a:pt x="1015916" y="180210"/>
                  <a:pt x="975360" y="165463"/>
                </a:cubicBezTo>
                <a:cubicBezTo>
                  <a:pt x="952051" y="156987"/>
                  <a:pt x="926328" y="153095"/>
                  <a:pt x="905691" y="139337"/>
                </a:cubicBezTo>
                <a:cubicBezTo>
                  <a:pt x="858290" y="107736"/>
                  <a:pt x="853444" y="105595"/>
                  <a:pt x="792480" y="52251"/>
                </a:cubicBezTo>
                <a:cubicBezTo>
                  <a:pt x="773943" y="36031"/>
                  <a:pt x="740229" y="0"/>
                  <a:pt x="740229" y="0"/>
                </a:cubicBezTo>
                <a:cubicBezTo>
                  <a:pt x="731520" y="26126"/>
                  <a:pt x="733577" y="58905"/>
                  <a:pt x="714103" y="78377"/>
                </a:cubicBezTo>
                <a:cubicBezTo>
                  <a:pt x="697176" y="95303"/>
                  <a:pt x="711603" y="21986"/>
                  <a:pt x="731520" y="8708"/>
                </a:cubicBezTo>
                <a:cubicBezTo>
                  <a:pt x="755673" y="-7394"/>
                  <a:pt x="789577" y="8708"/>
                  <a:pt x="818606" y="87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5111931" y="4763589"/>
            <a:ext cx="722812" cy="600891"/>
          </a:xfrm>
          <a:custGeom>
            <a:avLst/>
            <a:gdLst>
              <a:gd name="connsiteX0" fmla="*/ 0 w 722812"/>
              <a:gd name="connsiteY0" fmla="*/ 0 h 600891"/>
              <a:gd name="connsiteX1" fmla="*/ 452846 w 722812"/>
              <a:gd name="connsiteY1" fmla="*/ 200297 h 600891"/>
              <a:gd name="connsiteX2" fmla="*/ 574766 w 722812"/>
              <a:gd name="connsiteY2" fmla="*/ 322217 h 600891"/>
              <a:gd name="connsiteX3" fmla="*/ 618309 w 722812"/>
              <a:gd name="connsiteY3" fmla="*/ 452845 h 600891"/>
              <a:gd name="connsiteX4" fmla="*/ 635726 w 722812"/>
              <a:gd name="connsiteY4" fmla="*/ 592182 h 600891"/>
              <a:gd name="connsiteX5" fmla="*/ 574766 w 722812"/>
              <a:gd name="connsiteY5" fmla="*/ 513805 h 600891"/>
              <a:gd name="connsiteX6" fmla="*/ 627018 w 722812"/>
              <a:gd name="connsiteY6" fmla="*/ 600891 h 600891"/>
              <a:gd name="connsiteX7" fmla="*/ 696686 w 722812"/>
              <a:gd name="connsiteY7" fmla="*/ 548640 h 600891"/>
              <a:gd name="connsiteX8" fmla="*/ 722812 w 722812"/>
              <a:gd name="connsiteY8" fmla="*/ 522514 h 6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12" h="600891">
                <a:moveTo>
                  <a:pt x="0" y="0"/>
                </a:moveTo>
                <a:cubicBezTo>
                  <a:pt x="176439" y="62607"/>
                  <a:pt x="304485" y="90086"/>
                  <a:pt x="452846" y="200297"/>
                </a:cubicBezTo>
                <a:cubicBezTo>
                  <a:pt x="498983" y="234570"/>
                  <a:pt x="534126" y="281577"/>
                  <a:pt x="574766" y="322217"/>
                </a:cubicBezTo>
                <a:cubicBezTo>
                  <a:pt x="589280" y="365760"/>
                  <a:pt x="608199" y="408074"/>
                  <a:pt x="618309" y="452845"/>
                </a:cubicBezTo>
                <a:cubicBezTo>
                  <a:pt x="628619" y="498503"/>
                  <a:pt x="664463" y="629129"/>
                  <a:pt x="635726" y="592182"/>
                </a:cubicBezTo>
                <a:cubicBezTo>
                  <a:pt x="615406" y="566056"/>
                  <a:pt x="559964" y="484201"/>
                  <a:pt x="574766" y="513805"/>
                </a:cubicBezTo>
                <a:cubicBezTo>
                  <a:pt x="613272" y="590818"/>
                  <a:pt x="591240" y="565115"/>
                  <a:pt x="627018" y="600891"/>
                </a:cubicBezTo>
                <a:cubicBezTo>
                  <a:pt x="650241" y="583474"/>
                  <a:pt x="674219" y="567022"/>
                  <a:pt x="696686" y="548640"/>
                </a:cubicBezTo>
                <a:cubicBezTo>
                  <a:pt x="706218" y="540841"/>
                  <a:pt x="722812" y="522514"/>
                  <a:pt x="722812" y="5225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3239343" y="252549"/>
            <a:ext cx="2713234" cy="5138057"/>
          </a:xfrm>
          <a:custGeom>
            <a:avLst/>
            <a:gdLst>
              <a:gd name="connsiteX0" fmla="*/ 1428451 w 2713234"/>
              <a:gd name="connsiteY0" fmla="*/ 5138057 h 5138057"/>
              <a:gd name="connsiteX1" fmla="*/ 2308017 w 2713234"/>
              <a:gd name="connsiteY1" fmla="*/ 4667794 h 5138057"/>
              <a:gd name="connsiteX2" fmla="*/ 2577983 w 2713234"/>
              <a:gd name="connsiteY2" fmla="*/ 4415245 h 5138057"/>
              <a:gd name="connsiteX3" fmla="*/ 2682486 w 2713234"/>
              <a:gd name="connsiteY3" fmla="*/ 4188822 h 5138057"/>
              <a:gd name="connsiteX4" fmla="*/ 2699903 w 2713234"/>
              <a:gd name="connsiteY4" fmla="*/ 3683725 h 5138057"/>
              <a:gd name="connsiteX5" fmla="*/ 2334143 w 2713234"/>
              <a:gd name="connsiteY5" fmla="*/ 2969622 h 5138057"/>
              <a:gd name="connsiteX6" fmla="*/ 836268 w 2713234"/>
              <a:gd name="connsiteY6" fmla="*/ 2194560 h 5138057"/>
              <a:gd name="connsiteX7" fmla="*/ 113457 w 2713234"/>
              <a:gd name="connsiteY7" fmla="*/ 1837508 h 5138057"/>
              <a:gd name="connsiteX8" fmla="*/ 17663 w 2713234"/>
              <a:gd name="connsiteY8" fmla="*/ 1706880 h 5138057"/>
              <a:gd name="connsiteX9" fmla="*/ 246 w 2713234"/>
              <a:gd name="connsiteY9" fmla="*/ 1672045 h 5138057"/>
              <a:gd name="connsiteX10" fmla="*/ 122166 w 2713234"/>
              <a:gd name="connsiteY10" fmla="*/ 1506582 h 5138057"/>
              <a:gd name="connsiteX11" fmla="*/ 479217 w 2713234"/>
              <a:gd name="connsiteY11" fmla="*/ 1306285 h 5138057"/>
              <a:gd name="connsiteX12" fmla="*/ 853686 w 2713234"/>
              <a:gd name="connsiteY12" fmla="*/ 1097280 h 5138057"/>
              <a:gd name="connsiteX13" fmla="*/ 1219446 w 2713234"/>
              <a:gd name="connsiteY13" fmla="*/ 879565 h 5138057"/>
              <a:gd name="connsiteX14" fmla="*/ 1341366 w 2713234"/>
              <a:gd name="connsiteY14" fmla="*/ 818605 h 5138057"/>
              <a:gd name="connsiteX15" fmla="*/ 1585206 w 2713234"/>
              <a:gd name="connsiteY15" fmla="*/ 679268 h 5138057"/>
              <a:gd name="connsiteX16" fmla="*/ 1637457 w 2713234"/>
              <a:gd name="connsiteY16" fmla="*/ 583474 h 5138057"/>
              <a:gd name="connsiteX17" fmla="*/ 1628748 w 2713234"/>
              <a:gd name="connsiteY17" fmla="*/ 165462 h 5138057"/>
              <a:gd name="connsiteX18" fmla="*/ 1611331 w 2713234"/>
              <a:gd name="connsiteY18" fmla="*/ 60960 h 5138057"/>
              <a:gd name="connsiteX19" fmla="*/ 1602623 w 2713234"/>
              <a:gd name="connsiteY19" fmla="*/ 0 h 5138057"/>
              <a:gd name="connsiteX20" fmla="*/ 1506828 w 2713234"/>
              <a:gd name="connsiteY20" fmla="*/ 69668 h 5138057"/>
              <a:gd name="connsiteX21" fmla="*/ 1471994 w 2713234"/>
              <a:gd name="connsiteY21" fmla="*/ 113211 h 5138057"/>
              <a:gd name="connsiteX22" fmla="*/ 1506828 w 2713234"/>
              <a:gd name="connsiteY22" fmla="*/ 87085 h 5138057"/>
              <a:gd name="connsiteX23" fmla="*/ 1620040 w 2713234"/>
              <a:gd name="connsiteY23" fmla="*/ 26125 h 5138057"/>
              <a:gd name="connsiteX24" fmla="*/ 1681000 w 2713234"/>
              <a:gd name="connsiteY24" fmla="*/ 87085 h 513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13234" h="5138057">
                <a:moveTo>
                  <a:pt x="1428451" y="5138057"/>
                </a:moveTo>
                <a:cubicBezTo>
                  <a:pt x="1618069" y="5043248"/>
                  <a:pt x="2132529" y="4796484"/>
                  <a:pt x="2308017" y="4667794"/>
                </a:cubicBezTo>
                <a:cubicBezTo>
                  <a:pt x="2422939" y="4583519"/>
                  <a:pt x="2496101" y="4543918"/>
                  <a:pt x="2577983" y="4415245"/>
                </a:cubicBezTo>
                <a:cubicBezTo>
                  <a:pt x="2622611" y="4345115"/>
                  <a:pt x="2647652" y="4264296"/>
                  <a:pt x="2682486" y="4188822"/>
                </a:cubicBezTo>
                <a:cubicBezTo>
                  <a:pt x="2692415" y="4089533"/>
                  <a:pt x="2734306" y="3789307"/>
                  <a:pt x="2699903" y="3683725"/>
                </a:cubicBezTo>
                <a:cubicBezTo>
                  <a:pt x="2694715" y="3667804"/>
                  <a:pt x="2462906" y="3095810"/>
                  <a:pt x="2334143" y="2969622"/>
                </a:cubicBezTo>
                <a:cubicBezTo>
                  <a:pt x="1929483" y="2573056"/>
                  <a:pt x="1323110" y="2410934"/>
                  <a:pt x="836268" y="2194560"/>
                </a:cubicBezTo>
                <a:cubicBezTo>
                  <a:pt x="244177" y="1931409"/>
                  <a:pt x="541158" y="2094128"/>
                  <a:pt x="113457" y="1837508"/>
                </a:cubicBezTo>
                <a:cubicBezTo>
                  <a:pt x="81526" y="1793965"/>
                  <a:pt x="48154" y="1751443"/>
                  <a:pt x="17663" y="1706880"/>
                </a:cubicBezTo>
                <a:cubicBezTo>
                  <a:pt x="10332" y="1696166"/>
                  <a:pt x="-1888" y="1684851"/>
                  <a:pt x="246" y="1672045"/>
                </a:cubicBezTo>
                <a:cubicBezTo>
                  <a:pt x="9046" y="1619246"/>
                  <a:pt x="92964" y="1529396"/>
                  <a:pt x="122166" y="1506582"/>
                </a:cubicBezTo>
                <a:cubicBezTo>
                  <a:pt x="292038" y="1373869"/>
                  <a:pt x="304363" y="1399352"/>
                  <a:pt x="479217" y="1306285"/>
                </a:cubicBezTo>
                <a:cubicBezTo>
                  <a:pt x="605405" y="1239121"/>
                  <a:pt x="737800" y="1180976"/>
                  <a:pt x="853686" y="1097280"/>
                </a:cubicBezTo>
                <a:cubicBezTo>
                  <a:pt x="1073585" y="938463"/>
                  <a:pt x="952791" y="1012893"/>
                  <a:pt x="1219446" y="879565"/>
                </a:cubicBezTo>
                <a:lnTo>
                  <a:pt x="1341366" y="818605"/>
                </a:lnTo>
                <a:cubicBezTo>
                  <a:pt x="1473600" y="754377"/>
                  <a:pt x="1502635" y="761840"/>
                  <a:pt x="1585206" y="679268"/>
                </a:cubicBezTo>
                <a:cubicBezTo>
                  <a:pt x="1614747" y="649726"/>
                  <a:pt x="1620614" y="622774"/>
                  <a:pt x="1637457" y="583474"/>
                </a:cubicBezTo>
                <a:cubicBezTo>
                  <a:pt x="1634554" y="444137"/>
                  <a:pt x="1635708" y="304656"/>
                  <a:pt x="1628748" y="165462"/>
                </a:cubicBezTo>
                <a:cubicBezTo>
                  <a:pt x="1626984" y="130192"/>
                  <a:pt x="1616839" y="95842"/>
                  <a:pt x="1611331" y="60960"/>
                </a:cubicBezTo>
                <a:cubicBezTo>
                  <a:pt x="1608130" y="40685"/>
                  <a:pt x="1605526" y="20320"/>
                  <a:pt x="1602623" y="0"/>
                </a:cubicBezTo>
                <a:cubicBezTo>
                  <a:pt x="1550414" y="32630"/>
                  <a:pt x="1539769" y="32021"/>
                  <a:pt x="1506828" y="69668"/>
                </a:cubicBezTo>
                <a:cubicBezTo>
                  <a:pt x="1494588" y="83656"/>
                  <a:pt x="1471994" y="94624"/>
                  <a:pt x="1471994" y="113211"/>
                </a:cubicBezTo>
                <a:cubicBezTo>
                  <a:pt x="1471994" y="127725"/>
                  <a:pt x="1494226" y="94286"/>
                  <a:pt x="1506828" y="87085"/>
                </a:cubicBezTo>
                <a:cubicBezTo>
                  <a:pt x="1675627" y="-9372"/>
                  <a:pt x="1543577" y="77099"/>
                  <a:pt x="1620040" y="26125"/>
                </a:cubicBezTo>
                <a:lnTo>
                  <a:pt x="1681000" y="87085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105400" y="2667000"/>
            <a:ext cx="1042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op,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CW</a:t>
            </a:r>
          </a:p>
          <a:p>
            <a:r>
              <a:rPr lang="en-US" dirty="0" smtClean="0"/>
              <a:t>pop,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CW</a:t>
            </a:r>
          </a:p>
          <a:p>
            <a:r>
              <a:rPr lang="en-US" dirty="0"/>
              <a:t>p</a:t>
            </a:r>
            <a:r>
              <a:rPr lang="en-US" dirty="0" smtClean="0"/>
              <a:t>op,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48400" y="304800"/>
            <a:ext cx="254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If there were a right side;</a:t>
            </a:r>
          </a:p>
          <a:p>
            <a:r>
              <a:rPr lang="en-US" i="1" dirty="0" smtClean="0"/>
              <a:t>Go down there next</a:t>
            </a:r>
            <a:endParaRPr lang="en-US" i="1" dirty="0"/>
          </a:p>
        </p:txBody>
      </p:sp>
      <p:sp>
        <p:nvSpPr>
          <p:cNvPr id="71" name="Freeform 70"/>
          <p:cNvSpPr/>
          <p:nvPr/>
        </p:nvSpPr>
        <p:spPr>
          <a:xfrm>
            <a:off x="5251269" y="278674"/>
            <a:ext cx="1101578" cy="183914"/>
          </a:xfrm>
          <a:custGeom>
            <a:avLst/>
            <a:gdLst>
              <a:gd name="connsiteX0" fmla="*/ 0 w 1101578"/>
              <a:gd name="connsiteY0" fmla="*/ 182880 h 183914"/>
              <a:gd name="connsiteX1" fmla="*/ 478971 w 1101578"/>
              <a:gd name="connsiteY1" fmla="*/ 34835 h 183914"/>
              <a:gd name="connsiteX2" fmla="*/ 792480 w 1101578"/>
              <a:gd name="connsiteY2" fmla="*/ 0 h 183914"/>
              <a:gd name="connsiteX3" fmla="*/ 1001485 w 1101578"/>
              <a:gd name="connsiteY3" fmla="*/ 43543 h 183914"/>
              <a:gd name="connsiteX4" fmla="*/ 1071154 w 1101578"/>
              <a:gd name="connsiteY4" fmla="*/ 130629 h 183914"/>
              <a:gd name="connsiteX5" fmla="*/ 1097280 w 1101578"/>
              <a:gd name="connsiteY5" fmla="*/ 174172 h 183914"/>
              <a:gd name="connsiteX6" fmla="*/ 992777 w 1101578"/>
              <a:gd name="connsiteY6" fmla="*/ 156755 h 183914"/>
              <a:gd name="connsiteX7" fmla="*/ 1053737 w 1101578"/>
              <a:gd name="connsiteY7" fmla="*/ 165463 h 183914"/>
              <a:gd name="connsiteX8" fmla="*/ 1088571 w 1101578"/>
              <a:gd name="connsiteY8" fmla="*/ 69669 h 18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578" h="183914">
                <a:moveTo>
                  <a:pt x="0" y="182880"/>
                </a:moveTo>
                <a:cubicBezTo>
                  <a:pt x="138860" y="136594"/>
                  <a:pt x="332041" y="67486"/>
                  <a:pt x="478971" y="34835"/>
                </a:cubicBezTo>
                <a:cubicBezTo>
                  <a:pt x="599599" y="8029"/>
                  <a:pt x="673475" y="7438"/>
                  <a:pt x="792480" y="0"/>
                </a:cubicBezTo>
                <a:cubicBezTo>
                  <a:pt x="865665" y="4574"/>
                  <a:pt x="941559" y="-8892"/>
                  <a:pt x="1001485" y="43543"/>
                </a:cubicBezTo>
                <a:cubicBezTo>
                  <a:pt x="1029462" y="68023"/>
                  <a:pt x="1052028" y="98752"/>
                  <a:pt x="1071154" y="130629"/>
                </a:cubicBezTo>
                <a:cubicBezTo>
                  <a:pt x="1079863" y="145143"/>
                  <a:pt x="1113338" y="168819"/>
                  <a:pt x="1097280" y="174172"/>
                </a:cubicBezTo>
                <a:cubicBezTo>
                  <a:pt x="1063777" y="185340"/>
                  <a:pt x="1027406" y="163681"/>
                  <a:pt x="992777" y="156755"/>
                </a:cubicBezTo>
                <a:cubicBezTo>
                  <a:pt x="972649" y="152729"/>
                  <a:pt x="1033417" y="162560"/>
                  <a:pt x="1053737" y="165463"/>
                </a:cubicBezTo>
                <a:cubicBezTo>
                  <a:pt x="1122324" y="199756"/>
                  <a:pt x="1088571" y="195862"/>
                  <a:pt x="1088571" y="69669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6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597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BSTnode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currentBSTnode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walk the tree by using this pointer to the current node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instantiate the .NET supplied stack class, which will hold objects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bstTop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if the stack is empty ...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nothing to print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adjust our pointer to the top node in the BST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currentBSTnode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bstTop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out of our while loop when this is set to true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(!done)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loop until we are done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currentBSTnode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if we have not moved down to a null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myStack.Push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currentBSTnode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this upper node onto the top of the stack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currentBSTnode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currentBSTnode.LeftNode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take a step down the left side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if there is no node here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myStack.Count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the stack is empty, we have walked the entire tree, so done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otherwise go back up the tree one level, by doing a pop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currentBSTnode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BSTnode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myStack.Pop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(need to cast object back to a </a:t>
            </a:r>
            <a:r>
              <a:rPr lang="en-US" sz="11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BSTnode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currentBSTnode.bstKey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write out a value as you come back up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currentBSTnode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currentBSTnode.RightNode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now go down the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side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809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450</Words>
  <Application>Microsoft Office PowerPoint</Application>
  <PresentationFormat>On-screen Show (4:3)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Office Theme</vt:lpstr>
      <vt:lpstr>Print every key (value) in the BST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Friedrich</dc:creator>
  <cp:lastModifiedBy>Kurt Friedrich</cp:lastModifiedBy>
  <cp:revision>28</cp:revision>
  <dcterms:created xsi:type="dcterms:W3CDTF">2013-01-24T04:49:49Z</dcterms:created>
  <dcterms:modified xsi:type="dcterms:W3CDTF">2015-11-02T19:14:03Z</dcterms:modified>
</cp:coreProperties>
</file>