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7"/>
    <p:restoredTop sz="94720"/>
  </p:normalViewPr>
  <p:slideViewPr>
    <p:cSldViewPr snapToGrid="0">
      <p:cViewPr varScale="1">
        <p:scale>
          <a:sx n="148" d="100"/>
          <a:sy n="148" d="100"/>
        </p:scale>
        <p:origin x="216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14963-0BF2-678D-B88C-5624419DE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ED9FA-7689-D459-C3E9-50EB40782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6666B-5A00-242F-EF1F-A91FECEDE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70B5-96F2-7346-96B0-DBC3DD6A5BAA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79779-1757-F300-B776-94B2AD8A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0D56F-86BB-1F77-3D83-67053828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BD3-0106-9B45-949B-48CA09D5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9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989F-BFF6-2CB1-9DD1-8A76F29F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4D7D8-4DF3-7DFF-EDD2-1DFCE1CDC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7F2CB-08E0-CCF2-83D2-D35577C8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70B5-96F2-7346-96B0-DBC3DD6A5BAA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AF3B3-CC2B-B1BF-0936-CB23BEE2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ACDB6-B00A-713E-B76E-49012666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BD3-0106-9B45-949B-48CA09D5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1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305B14-7EF6-88EB-0A12-D1E59450B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B0371-3DB5-0E81-00D2-4972FB22A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D2B87-F2C9-8E61-8DCB-9001B9EF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70B5-96F2-7346-96B0-DBC3DD6A5BAA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A2524-8646-0C80-10C2-55C6DA0F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CC54D-8787-F9D1-B0AD-114BA724B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BD3-0106-9B45-949B-48CA09D5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5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CFFE-D0FB-94A1-E0E7-34E8954E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7631E-C5B2-FEFE-CA99-F2555D00A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E8F0B-CA85-B4C4-BE4E-D704FE564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70B5-96F2-7346-96B0-DBC3DD6A5BAA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D57E5-CFE6-E4EF-B30E-B723DA03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8C87E-A740-D209-8DDD-A1C22C18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BD3-0106-9B45-949B-48CA09D5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8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B477C-0584-9DCD-88B7-F9787D0C1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0C127-3039-FD57-DFB8-E3CB9F386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11FA4-C151-D346-C32A-CA1F380C9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70B5-96F2-7346-96B0-DBC3DD6A5BAA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57A70-7BCD-C7EC-5559-7C80A654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AFE7B-D85D-A24B-7A27-E8F97E24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BD3-0106-9B45-949B-48CA09D5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7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DCE7-D6D1-67E0-9B86-9645D9977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CA101-BD3D-4423-1B22-DBDDBA61F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58442-343D-DACF-08DB-104483046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718A4-1E63-6B96-513F-365801B8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70B5-96F2-7346-96B0-DBC3DD6A5BAA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4C73E-1804-286A-3047-4D9D31BD8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D94E1-C9C2-0952-4B6F-3AA68223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BD3-0106-9B45-949B-48CA09D5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4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267F-781E-0206-F6D8-6C67C8158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3EB5D-9CE9-AF47-F9C2-97E43EAFD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E19FC-4AAF-A0BB-AAE6-CA6BDE4F0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B74BA-9F94-010A-22CB-BCF5E9AF3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D2073-A56C-7820-278F-67DDD7563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D0640B-65DA-E0D8-B8D2-7DB95D93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70B5-96F2-7346-96B0-DBC3DD6A5BAA}" type="datetimeFigureOut">
              <a:rPr lang="en-US" smtClean="0"/>
              <a:t>3/10/23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DDD284-6065-2C5E-FB7B-69CBA26DF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F0E89-1CD2-9414-2628-E4B64228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BD3-0106-9B45-949B-48CA09D5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7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AF26-2015-3B27-A310-D67E4F5F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23565-B62B-D83C-D53C-87A57747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70B5-96F2-7346-96B0-DBC3DD6A5BAA}" type="datetimeFigureOut">
              <a:rPr lang="en-US" smtClean="0"/>
              <a:t>3/10/23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A93AB-6164-4DB5-0788-2D2F937C3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9188A-3EEB-A351-20B9-3416E859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BD3-0106-9B45-949B-48CA09D5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4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42D9E4-F799-0699-A113-C7B6EE16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70B5-96F2-7346-96B0-DBC3DD6A5BAA}" type="datetimeFigureOut">
              <a:rPr lang="en-US" smtClean="0"/>
              <a:t>3/10/23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330A3B-62DC-546D-15A4-F943C221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F1944-44A2-24CC-02DB-6A57984AE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BD3-0106-9B45-949B-48CA09D5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9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F963-40D6-76C4-8640-3F8EF1EB9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31F1A-4BF3-5ED2-638D-166E25382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1E488-C997-9877-2F5B-931F75F03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CCD02-BDD7-8FCB-9BB8-FBD1D786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70B5-96F2-7346-96B0-DBC3DD6A5BAA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D0DF7-783C-42EA-B4A7-AC927273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FD841-FBF9-BF85-E916-31091D50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BD3-0106-9B45-949B-48CA09D5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6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00AD-E686-B81A-9493-D1897499F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43BB1-BE8A-07E3-FC04-5B813921D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BA516-79FF-2874-CBCD-2CA76897A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CC6B9-2C2E-7F85-B573-DACE8EFD9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70B5-96F2-7346-96B0-DBC3DD6A5BAA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9517A-C7FC-65B2-D63C-9153FD873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AFA00-535A-0F29-432E-8672D8C1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BD3-0106-9B45-949B-48CA09D5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40607-DC25-03B1-3175-1C92DADE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A9C3C-932C-2D61-0A93-BEE610E35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F736E-66BA-4FD1-A39E-9FFCBE963A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C70B5-96F2-7346-96B0-DBC3DD6A5BAA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6A79-4C09-7284-9134-132330BCA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4335B-8482-328D-185A-B0B63C817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C2BD3-0106-9B45-949B-48CA09D5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7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4218-5A40-11B4-990F-3B0625095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r>
              <a:rPr lang="en-US" sz="5600"/>
              <a:t>Discoveries Found in DoorDash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0BF16-8548-0CBD-10E6-068FFAD59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anchor="t">
            <a:normAutofit/>
          </a:bodyPr>
          <a:lstStyle/>
          <a:p>
            <a:r>
              <a:rPr lang="en-US" dirty="0"/>
              <a:t>By: Darren Lim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4DE33C55-6C4B-0512-616A-FACE89C83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894" y="591670"/>
            <a:ext cx="5653616" cy="274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7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A6D3B-868F-E24B-3A4B-DFCDBAB7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Significant Null Counts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7C9100-A135-454C-95F5-B29E4E0AC191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total_onshift_dashers, total_onshift_dashers, and total_outstanding_orders have the same number of null counts, there is a possibility that the columns are experiencing the same issue.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store_primary_category null counts may be caused by merchants not labelling their restaurant, but I’m unsure if this prevents them from going online.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There were 4 more columns will null counts, but the amount is insignificant (&lt;1% of dataset).</a:t>
            </a:r>
          </a:p>
        </p:txBody>
      </p:sp>
      <p:pic>
        <p:nvPicPr>
          <p:cNvPr id="13" name="Picture 12" descr="Chart, pie chart&#10;&#10;Description automatically generated">
            <a:extLst>
              <a:ext uri="{FF2B5EF4-FFF2-40B4-BE49-F238E27FC236}">
                <a16:creationId xmlns:a16="http://schemas.microsoft.com/office/drawing/2014/main" id="{43E70A22-B9BE-E3BF-B1AE-0C3E4815F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021" y="843533"/>
            <a:ext cx="6747832" cy="52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05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7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Freeform: Shape 49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9" name="Freeform: Shape 51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A6D3B-868F-E24B-3A4B-DFCDBAB7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Order Count By Hour</a:t>
            </a:r>
          </a:p>
        </p:txBody>
      </p:sp>
      <p:sp>
        <p:nvSpPr>
          <p:cNvPr id="60" name="Rectangle 5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732D3F-8CF8-C972-BB3D-6F1E2A6D0751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Hours 9-14 did not have any orders in the cleaned dataset.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I’m a bit skeptical about this, there are 130k entries and there are no orders during these hours.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location of the orders may help in understanding the gap, but noise was added to obfuscate business details.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1B37CE9D-7D73-EB20-199A-DA276F1C2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967" y="1121510"/>
            <a:ext cx="6921940" cy="47242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7C9100-A135-454C-95F5-B29E4E0AC191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01822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B57E-49CF-0161-A2E8-0A198E0F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Values Found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3421E-A6C3-E038-0C7E-B3BDC50FC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Negative values were found in 4 columns (total_busy_dashers, total_onshift_dashers, total_outstanding_orders, and min_item_price).</a:t>
            </a:r>
          </a:p>
          <a:p>
            <a:r>
              <a:rPr lang="en-US" sz="2400" dirty="0"/>
              <a:t>min_item_price</a:t>
            </a:r>
          </a:p>
          <a:p>
            <a:pPr lvl="1"/>
            <a:r>
              <a:rPr lang="en-US" sz="2000" dirty="0"/>
              <a:t>Negative values may represent free items received through promotions or coupon deals, thus negative values being meaningful.</a:t>
            </a:r>
          </a:p>
          <a:p>
            <a:pPr lvl="1"/>
            <a:r>
              <a:rPr lang="en-US" sz="2000" dirty="0"/>
              <a:t>The restaurant may have accidently inputted the wrong price for their items.</a:t>
            </a:r>
          </a:p>
          <a:p>
            <a:pPr lvl="1"/>
            <a:r>
              <a:rPr lang="en-US" sz="2000" dirty="0"/>
              <a:t>There may be an error in the collection of this data.</a:t>
            </a:r>
          </a:p>
          <a:p>
            <a:pPr lvl="1"/>
            <a:r>
              <a:rPr lang="en-US" sz="2000" dirty="0"/>
              <a:t>Disproportionate number of orders originated from fast food restaurants.</a:t>
            </a:r>
          </a:p>
          <a:p>
            <a:r>
              <a:rPr lang="en-US" sz="2400" dirty="0"/>
              <a:t>“total_...”</a:t>
            </a:r>
          </a:p>
          <a:p>
            <a:pPr lvl="1"/>
            <a:r>
              <a:rPr lang="en-US" sz="2000" dirty="0"/>
              <a:t>I was not able to figure out why there were negative values in these three columns, project description makes no note of this; more inquiry is needed.</a:t>
            </a:r>
          </a:p>
          <a:p>
            <a:pPr lvl="1"/>
            <a:r>
              <a:rPr lang="en-US" sz="2000" dirty="0"/>
              <a:t>High occurrence of market IDs 1 and 3 (see next slide).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6506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6D3B-868F-E24B-3A4B-DFCDBAB7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Market ID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732D3F-8CF8-C972-BB3D-6F1E2A6D0751}"/>
              </a:ext>
            </a:extLst>
          </p:cNvPr>
          <p:cNvSpPr txBox="1"/>
          <p:nvPr/>
        </p:nvSpPr>
        <p:spPr>
          <a:xfrm>
            <a:off x="648930" y="2438400"/>
            <a:ext cx="3667037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These three columns were found to have negative values and were moved into their own dataframe.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~90% of these orders originated from market IDs 1 and 3.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B4EDB8-249A-DBCC-8E5B-8F1896194B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" r="1" b="1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7C9100-A135-454C-95F5-B29E4E0AC191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85480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331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Discoveries Found in DoorDash Dataset</vt:lpstr>
      <vt:lpstr>Significant Null Counts</vt:lpstr>
      <vt:lpstr>Order Count By Hour</vt:lpstr>
      <vt:lpstr>Negative Values Found</vt:lpstr>
      <vt:lpstr>Market ID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Discoveries Found in DoorDash Dataset</dc:title>
  <dc:creator>Darren Lim</dc:creator>
  <cp:lastModifiedBy>Darren Lim</cp:lastModifiedBy>
  <cp:revision>1</cp:revision>
  <dcterms:created xsi:type="dcterms:W3CDTF">2023-03-11T03:35:00Z</dcterms:created>
  <dcterms:modified xsi:type="dcterms:W3CDTF">2023-03-11T07:42:16Z</dcterms:modified>
</cp:coreProperties>
</file>