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9" r:id="rId2"/>
    <p:sldId id="270" r:id="rId3"/>
    <p:sldId id="285" r:id="rId4"/>
    <p:sldId id="286" r:id="rId5"/>
    <p:sldId id="287" r:id="rId6"/>
    <p:sldId id="289" r:id="rId7"/>
    <p:sldId id="292" r:id="rId8"/>
    <p:sldId id="293" r:id="rId9"/>
    <p:sldId id="294" r:id="rId10"/>
    <p:sldId id="295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5" r:id="rId2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E92D2-1032-4371-BBDC-31F73C358887}" v="206" dt="2022-11-06T21:39:56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88533" autoAdjust="0"/>
  </p:normalViewPr>
  <p:slideViewPr>
    <p:cSldViewPr snapToGrid="0">
      <p:cViewPr varScale="1">
        <p:scale>
          <a:sx n="141" d="100"/>
          <a:sy n="141" d="100"/>
        </p:scale>
        <p:origin x="27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povic Marko" userId="9365db1b-a858-4602-a5be-c841282017cd" providerId="ADAL" clId="{CE4E92D2-1032-4371-BBDC-31F73C358887}"/>
    <pc:docChg chg="undo redo custSel addSld delSld modSld sldOrd">
      <pc:chgData name="Josipovic Marko" userId="9365db1b-a858-4602-a5be-c841282017cd" providerId="ADAL" clId="{CE4E92D2-1032-4371-BBDC-31F73C358887}" dt="2022-11-06T21:44:38.885" v="4172" actId="1076"/>
      <pc:docMkLst>
        <pc:docMk/>
      </pc:docMkLst>
      <pc:sldChg chg="modSp mod">
        <pc:chgData name="Josipovic Marko" userId="9365db1b-a858-4602-a5be-c841282017cd" providerId="ADAL" clId="{CE4E92D2-1032-4371-BBDC-31F73C358887}" dt="2022-11-06T21:27:25.777" v="3940" actId="1076"/>
        <pc:sldMkLst>
          <pc:docMk/>
          <pc:sldMk cId="4212463730" sldId="256"/>
        </pc:sldMkLst>
        <pc:spChg chg="mod">
          <ac:chgData name="Josipovic Marko" userId="9365db1b-a858-4602-a5be-c841282017cd" providerId="ADAL" clId="{CE4E92D2-1032-4371-BBDC-31F73C358887}" dt="2022-11-06T21:27:25.777" v="3940" actId="1076"/>
          <ac:spMkLst>
            <pc:docMk/>
            <pc:sldMk cId="4212463730" sldId="256"/>
            <ac:spMk id="3" creationId="{DABE2F9B-D3ED-6C2F-7747-56D04392DDAC}"/>
          </ac:spMkLst>
        </pc:spChg>
      </pc:sldChg>
      <pc:sldChg chg="addSp modSp new mod setBg modAnim setClrOvrMap">
        <pc:chgData name="Josipovic Marko" userId="9365db1b-a858-4602-a5be-c841282017cd" providerId="ADAL" clId="{CE4E92D2-1032-4371-BBDC-31F73C358887}" dt="2022-11-06T19:48:13.142" v="357"/>
        <pc:sldMkLst>
          <pc:docMk/>
          <pc:sldMk cId="3272886367" sldId="257"/>
        </pc:sldMkLst>
        <pc:spChg chg="mo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2" creationId="{7C85A933-5746-D985-87B4-EEBC481A8895}"/>
          </ac:spMkLst>
        </pc:spChg>
        <pc:spChg chg="mod">
          <ac:chgData name="Josipovic Marko" userId="9365db1b-a858-4602-a5be-c841282017cd" providerId="ADAL" clId="{CE4E92D2-1032-4371-BBDC-31F73C358887}" dt="2022-11-06T19:47:12.628" v="350" actId="14100"/>
          <ac:spMkLst>
            <pc:docMk/>
            <pc:sldMk cId="3272886367" sldId="257"/>
            <ac:spMk id="3" creationId="{1E659AE9-29C5-72C4-2A3C-43166845005C}"/>
          </ac:spMkLst>
        </pc:spChg>
        <pc:spChg chg="add mod">
          <ac:chgData name="Josipovic Marko" userId="9365db1b-a858-4602-a5be-c841282017cd" providerId="ADAL" clId="{CE4E92D2-1032-4371-BBDC-31F73C358887}" dt="2022-11-06T19:47:26.110" v="351" actId="1076"/>
          <ac:spMkLst>
            <pc:docMk/>
            <pc:sldMk cId="3272886367" sldId="257"/>
            <ac:spMk id="7" creationId="{026C3C93-2402-26AE-3781-564B60EE39B1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0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2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4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19:44:48.814" v="258" actId="26606"/>
          <ac:spMkLst>
            <pc:docMk/>
            <pc:sldMk cId="3272886367" sldId="257"/>
            <ac:spMk id="16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19:44:48.814" v="258" actId="26606"/>
          <ac:picMkLst>
            <pc:docMk/>
            <pc:sldMk cId="3272886367" sldId="257"/>
            <ac:picMk id="5" creationId="{BB58D426-BE86-F225-376F-D79EE7055FB7}"/>
          </ac:picMkLst>
        </pc:picChg>
      </pc:sldChg>
      <pc:sldChg chg="addSp modSp new mod setBg modAnim setClrOvrMap">
        <pc:chgData name="Josipovic Marko" userId="9365db1b-a858-4602-a5be-c841282017cd" providerId="ADAL" clId="{CE4E92D2-1032-4371-BBDC-31F73C358887}" dt="2022-11-06T19:58:45.602" v="741"/>
        <pc:sldMkLst>
          <pc:docMk/>
          <pc:sldMk cId="3604583168" sldId="258"/>
        </pc:sldMkLst>
        <pc:spChg chg="mo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2" creationId="{17472937-EB3D-B684-88F7-8CC68011E80C}"/>
          </ac:spMkLst>
        </pc:spChg>
        <pc:spChg chg="mod">
          <ac:chgData name="Josipovic Marko" userId="9365db1b-a858-4602-a5be-c841282017cd" providerId="ADAL" clId="{CE4E92D2-1032-4371-BBDC-31F73C358887}" dt="2022-11-06T19:54:34.484" v="653" actId="14100"/>
          <ac:spMkLst>
            <pc:docMk/>
            <pc:sldMk cId="3604583168" sldId="258"/>
            <ac:spMk id="3" creationId="{C41D921B-7DB9-9807-57C3-638A6E665923}"/>
          </ac:spMkLst>
        </pc:spChg>
        <pc:spChg chg="add mod">
          <ac:chgData name="Josipovic Marko" userId="9365db1b-a858-4602-a5be-c841282017cd" providerId="ADAL" clId="{CE4E92D2-1032-4371-BBDC-31F73C358887}" dt="2022-11-06T19:57:26.497" v="736" actId="20577"/>
          <ac:spMkLst>
            <pc:docMk/>
            <pc:sldMk cId="3604583168" sldId="258"/>
            <ac:spMk id="6" creationId="{243C036A-E902-B4EF-0E25-0B24696771AD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0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2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4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19:54:20.423" v="652" actId="26606"/>
          <ac:spMkLst>
            <pc:docMk/>
            <pc:sldMk cId="3604583168" sldId="258"/>
            <ac:spMk id="16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19:54:20.423" v="652" actId="26606"/>
          <ac:picMkLst>
            <pc:docMk/>
            <pc:sldMk cId="3604583168" sldId="258"/>
            <ac:picMk id="5" creationId="{66B0282A-4E88-A32C-7583-DA2C74A0C514}"/>
          </ac:picMkLst>
        </pc:picChg>
      </pc:sldChg>
      <pc:sldChg chg="addSp delSp modSp new mod setBg modAnim setClrOvrMap">
        <pc:chgData name="Josipovic Marko" userId="9365db1b-a858-4602-a5be-c841282017cd" providerId="ADAL" clId="{CE4E92D2-1032-4371-BBDC-31F73C358887}" dt="2022-11-06T21:28:10.703" v="3941" actId="26606"/>
        <pc:sldMkLst>
          <pc:docMk/>
          <pc:sldMk cId="1689036995" sldId="259"/>
        </pc:sldMkLst>
        <pc:spChg chg="mo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" creationId="{216D402C-F82A-AF44-AA46-4C8BAA503732}"/>
          </ac:spMkLst>
        </pc:spChg>
        <pc:spChg chg="mo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3" creationId="{BD807C73-4D76-9CCC-FCAD-A0C2562235F8}"/>
          </ac:spMkLst>
        </pc:spChg>
        <pc:spChg chg="add del">
          <ac:chgData name="Josipovic Marko" userId="9365db1b-a858-4602-a5be-c841282017cd" providerId="ADAL" clId="{CE4E92D2-1032-4371-BBDC-31F73C358887}" dt="2022-11-06T20:02:59.638" v="1067" actId="26606"/>
          <ac:spMkLst>
            <pc:docMk/>
            <pc:sldMk cId="1689036995" sldId="259"/>
            <ac:spMk id="10" creationId="{04812C46-200A-4DEB-A05E-3ED6C68C2387}"/>
          </ac:spMkLst>
        </pc:spChg>
        <pc:spChg chg="add del">
          <ac:chgData name="Josipovic Marko" userId="9365db1b-a858-4602-a5be-c841282017cd" providerId="ADAL" clId="{CE4E92D2-1032-4371-BBDC-31F73C358887}" dt="2022-11-06T20:02:59.638" v="1067" actId="26606"/>
          <ac:spMkLst>
            <pc:docMk/>
            <pc:sldMk cId="1689036995" sldId="259"/>
            <ac:spMk id="12" creationId="{D1EA859B-E555-4109-94F3-6700E046E008}"/>
          </ac:spMkLst>
        </pc:spChg>
        <pc:spChg chg="add del">
          <ac:chgData name="Josipovic Marko" userId="9365db1b-a858-4602-a5be-c841282017cd" providerId="ADAL" clId="{CE4E92D2-1032-4371-BBDC-31F73C358887}" dt="2022-11-06T20:03:02.200" v="1070" actId="26606"/>
          <ac:spMkLst>
            <pc:docMk/>
            <pc:sldMk cId="1689036995" sldId="259"/>
            <ac:spMk id="14" creationId="{5E8D2E83-FB3A-40E7-A9E5-7AB389D612B4}"/>
          </ac:spMkLst>
        </pc:spChg>
        <pc:spChg chg="add del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16" creationId="{04812C46-200A-4DEB-A05E-3ED6C68C2387}"/>
          </ac:spMkLst>
        </pc:spChg>
        <pc:spChg chg="add del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17" creationId="{D1EA859B-E555-4109-94F3-6700E046E008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2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4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6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21:28:10.703" v="3941" actId="26606"/>
          <ac:spMkLst>
            <pc:docMk/>
            <pc:sldMk cId="1689036995" sldId="259"/>
            <ac:spMk id="28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21:28:10.703" v="3941" actId="26606"/>
          <ac:picMkLst>
            <pc:docMk/>
            <pc:sldMk cId="1689036995" sldId="259"/>
            <ac:picMk id="5" creationId="{F91B6E66-096E-72C8-CA71-55DFA1CAA07A}"/>
          </ac:picMkLst>
        </pc:picChg>
      </pc:sldChg>
      <pc:sldChg chg="addSp delSp modSp new mod setBg setClrOvrMap">
        <pc:chgData name="Josipovic Marko" userId="9365db1b-a858-4602-a5be-c841282017cd" providerId="ADAL" clId="{CE4E92D2-1032-4371-BBDC-31F73C358887}" dt="2022-11-06T20:27:41.107" v="1987" actId="255"/>
        <pc:sldMkLst>
          <pc:docMk/>
          <pc:sldMk cId="2857530087" sldId="260"/>
        </pc:sldMkLst>
        <pc:spChg chg="mod ord">
          <ac:chgData name="Josipovic Marko" userId="9365db1b-a858-4602-a5be-c841282017cd" providerId="ADAL" clId="{CE4E92D2-1032-4371-BBDC-31F73C358887}" dt="2022-11-06T20:27:41.107" v="1987" actId="255"/>
          <ac:spMkLst>
            <pc:docMk/>
            <pc:sldMk cId="2857530087" sldId="260"/>
            <ac:spMk id="2" creationId="{CABF88BB-D2EF-88B6-D426-05533F9464F9}"/>
          </ac:spMkLst>
        </pc:spChg>
        <pc:spChg chg="mod ord">
          <ac:chgData name="Josipovic Marko" userId="9365db1b-a858-4602-a5be-c841282017cd" providerId="ADAL" clId="{CE4E92D2-1032-4371-BBDC-31F73C358887}" dt="2022-11-06T20:27:34.122" v="1986" actId="14100"/>
          <ac:spMkLst>
            <pc:docMk/>
            <pc:sldMk cId="2857530087" sldId="260"/>
            <ac:spMk id="3" creationId="{CDF6B95D-BBF3-814C-F1EA-6260643FA491}"/>
          </ac:spMkLst>
        </pc:spChg>
        <pc:spChg chg="add del">
          <ac:chgData name="Josipovic Marko" userId="9365db1b-a858-4602-a5be-c841282017cd" providerId="ADAL" clId="{CE4E92D2-1032-4371-BBDC-31F73C358887}" dt="2022-11-06T20:14:06.314" v="1569" actId="26606"/>
          <ac:spMkLst>
            <pc:docMk/>
            <pc:sldMk cId="2857530087" sldId="260"/>
            <ac:spMk id="22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06.314" v="1569" actId="26606"/>
          <ac:spMkLst>
            <pc:docMk/>
            <pc:sldMk cId="2857530087" sldId="260"/>
            <ac:spMk id="24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6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7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8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29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0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2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4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6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38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0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2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4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6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48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13.302" v="1571" actId="26606"/>
          <ac:spMkLst>
            <pc:docMk/>
            <pc:sldMk cId="2857530087" sldId="260"/>
            <ac:spMk id="50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2" creationId="{81F3642D-13C8-47D1-8141-3F5A7CEBA891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3" creationId="{07977D39-626F-40D7-B00F-16E02602DD5A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4" creationId="{98E915F0-311A-4BDD-94EC-B0A3D6A3C546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5" creationId="{EF1CD662-C732-41EB-A08A-EFB9E7EB8990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6" creationId="{B905CDE4-B751-4B3E-B625-6E59F8903414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7" creationId="{08108C16-F4C0-44AA-999D-17BD39219B24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8" creationId="{CDC29AC1-2821-4FCC-B597-88DAF39C36FE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59" creationId="{0640CCAE-325C-4DD0-BB26-38BF690F3BBB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0" creationId="{49AC9A43-F5C5-4703-A0F0-78CBB9542E37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1" creationId="{BE28351C-7EEF-428E-9B7A-5CC84F336216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2" creationId="{C8F10CB3-3B5E-4C7A-98CF-B87454DDFA39}"/>
          </ac:spMkLst>
        </pc:spChg>
        <pc:spChg chg="add del">
          <ac:chgData name="Josipovic Marko" userId="9365db1b-a858-4602-a5be-c841282017cd" providerId="ADAL" clId="{CE4E92D2-1032-4371-BBDC-31F73C358887}" dt="2022-11-06T20:14:15.045" v="1573" actId="26606"/>
          <ac:spMkLst>
            <pc:docMk/>
            <pc:sldMk cId="2857530087" sldId="260"/>
            <ac:spMk id="63" creationId="{B0B0DBC8-B5F0-40AE-A3D3-BCD504119D4C}"/>
          </ac:spMkLst>
        </pc:spChg>
        <pc:spChg chg="add del">
          <ac:chgData name="Josipovic Marko" userId="9365db1b-a858-4602-a5be-c841282017cd" providerId="ADAL" clId="{CE4E92D2-1032-4371-BBDC-31F73C358887}" dt="2022-11-06T20:14:18.143" v="1577" actId="26606"/>
          <ac:spMkLst>
            <pc:docMk/>
            <pc:sldMk cId="2857530087" sldId="260"/>
            <ac:spMk id="70" creationId="{5CB593EA-2F98-479F-B4C4-F366571FA64D}"/>
          </ac:spMkLst>
        </pc:spChg>
        <pc:spChg chg="add del">
          <ac:chgData name="Josipovic Marko" userId="9365db1b-a858-4602-a5be-c841282017cd" providerId="ADAL" clId="{CE4E92D2-1032-4371-BBDC-31F73C358887}" dt="2022-11-06T20:14:18.143" v="1577" actId="26606"/>
          <ac:spMkLst>
            <pc:docMk/>
            <pc:sldMk cId="2857530087" sldId="260"/>
            <ac:spMk id="71" creationId="{39BEB6D0-9E4E-4221-93D1-74ABECEE9EFC}"/>
          </ac:spMkLst>
        </pc:spChg>
        <pc:spChg chg="add del">
          <ac:chgData name="Josipovic Marko" userId="9365db1b-a858-4602-a5be-c841282017cd" providerId="ADAL" clId="{CE4E92D2-1032-4371-BBDC-31F73C358887}" dt="2022-11-06T20:14:19.357" v="1579" actId="26606"/>
          <ac:spMkLst>
            <pc:docMk/>
            <pc:sldMk cId="2857530087" sldId="260"/>
            <ac:spMk id="73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19.357" v="1579" actId="26606"/>
          <ac:spMkLst>
            <pc:docMk/>
            <pc:sldMk cId="2857530087" sldId="260"/>
            <ac:spMk id="74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19.357" v="1579" actId="26606"/>
          <ac:spMkLst>
            <pc:docMk/>
            <pc:sldMk cId="2857530087" sldId="260"/>
            <ac:spMk id="75" creationId="{0F8BFD3B-29FB-4A95-BB51-220F8A6C5746}"/>
          </ac:spMkLst>
        </pc:spChg>
        <pc:spChg chg="add del">
          <ac:chgData name="Josipovic Marko" userId="9365db1b-a858-4602-a5be-c841282017cd" providerId="ADAL" clId="{CE4E92D2-1032-4371-BBDC-31F73C358887}" dt="2022-11-06T20:14:20.448" v="1581" actId="26606"/>
          <ac:spMkLst>
            <pc:docMk/>
            <pc:sldMk cId="2857530087" sldId="260"/>
            <ac:spMk id="77" creationId="{33E5684F-9524-414B-ADBE-BAE7E0D73098}"/>
          </ac:spMkLst>
        </pc:spChg>
        <pc:spChg chg="add del">
          <ac:chgData name="Josipovic Marko" userId="9365db1b-a858-4602-a5be-c841282017cd" providerId="ADAL" clId="{CE4E92D2-1032-4371-BBDC-31F73C358887}" dt="2022-11-06T20:14:24.512" v="1583" actId="26606"/>
          <ac:spMkLst>
            <pc:docMk/>
            <pc:sldMk cId="2857530087" sldId="260"/>
            <ac:spMk id="79" creationId="{891401DC-7AF6-42FA-BE31-CF773B6C8B2E}"/>
          </ac:spMkLst>
        </pc:spChg>
        <pc:spChg chg="add del">
          <ac:chgData name="Josipovic Marko" userId="9365db1b-a858-4602-a5be-c841282017cd" providerId="ADAL" clId="{CE4E92D2-1032-4371-BBDC-31F73C358887}" dt="2022-11-06T20:14:24.512" v="1583" actId="26606"/>
          <ac:spMkLst>
            <pc:docMk/>
            <pc:sldMk cId="2857530087" sldId="260"/>
            <ac:spMk id="80" creationId="{2B7203F0-D9CB-4774-B9D4-B3AB625DFBAD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87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88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89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0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1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2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3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4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5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6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7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8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99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100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24.783" v="1585" actId="26606"/>
          <ac:spMkLst>
            <pc:docMk/>
            <pc:sldMk cId="2857530087" sldId="260"/>
            <ac:spMk id="101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26.990" v="1587" actId="26606"/>
          <ac:spMkLst>
            <pc:docMk/>
            <pc:sldMk cId="2857530087" sldId="260"/>
            <ac:spMk id="103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26.990" v="1587" actId="26606"/>
          <ac:spMkLst>
            <pc:docMk/>
            <pc:sldMk cId="2857530087" sldId="260"/>
            <ac:spMk id="104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6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7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8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09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0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1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2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3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4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5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6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7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8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19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40.162" v="1589" actId="26606"/>
          <ac:spMkLst>
            <pc:docMk/>
            <pc:sldMk cId="2857530087" sldId="260"/>
            <ac:spMk id="120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41.240" v="1591" actId="26606"/>
          <ac:spMkLst>
            <pc:docMk/>
            <pc:sldMk cId="2857530087" sldId="260"/>
            <ac:spMk id="122" creationId="{0EFD753D-6A49-46DD-9E82-AA6E2C62B461}"/>
          </ac:spMkLst>
        </pc:spChg>
        <pc:spChg chg="add del">
          <ac:chgData name="Josipovic Marko" userId="9365db1b-a858-4602-a5be-c841282017cd" providerId="ADAL" clId="{CE4E92D2-1032-4371-BBDC-31F73C358887}" dt="2022-11-06T20:14:41.240" v="1591" actId="26606"/>
          <ac:spMkLst>
            <pc:docMk/>
            <pc:sldMk cId="2857530087" sldId="260"/>
            <ac:spMk id="123" creationId="{138A5824-1F4A-4EE7-BC13-5BB48FC0809B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5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6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7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8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29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0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1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2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3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4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5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6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7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8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41.685" v="1593" actId="26606"/>
          <ac:spMkLst>
            <pc:docMk/>
            <pc:sldMk cId="2857530087" sldId="260"/>
            <ac:spMk id="139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1" creationId="{81F3642D-13C8-47D1-8141-3F5A7CEBA891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2" creationId="{07977D39-626F-40D7-B00F-16E02602DD5A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3" creationId="{98E915F0-311A-4BDD-94EC-B0A3D6A3C546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4" creationId="{EF1CD662-C732-41EB-A08A-EFB9E7EB8990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5" creationId="{B905CDE4-B751-4B3E-B625-6E59F8903414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6" creationId="{08108C16-F4C0-44AA-999D-17BD39219B24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7" creationId="{CDC29AC1-2821-4FCC-B597-88DAF39C36FE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8" creationId="{0640CCAE-325C-4DD0-BB26-38BF690F3BBB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49" creationId="{49AC9A43-F5C5-4703-A0F0-78CBB9542E37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50" creationId="{BE28351C-7EEF-428E-9B7A-5CC84F336216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51" creationId="{C8F10CB3-3B5E-4C7A-98CF-B87454DDFA39}"/>
          </ac:spMkLst>
        </pc:spChg>
        <pc:spChg chg="add del">
          <ac:chgData name="Josipovic Marko" userId="9365db1b-a858-4602-a5be-c841282017cd" providerId="ADAL" clId="{CE4E92D2-1032-4371-BBDC-31F73C358887}" dt="2022-11-06T20:14:42.638" v="1595" actId="26606"/>
          <ac:spMkLst>
            <pc:docMk/>
            <pc:sldMk cId="2857530087" sldId="260"/>
            <ac:spMk id="152" creationId="{B0B0DBC8-B5F0-40AE-A3D3-BCD504119D4C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4" creationId="{8DF8AE6E-38CD-4B2A-8E02-F099DD30EF40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5" creationId="{23293907-0F26-4752-BCD0-3AC2C5026383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6" creationId="{4CA07809-FD84-4293-BEDA-C920BB2A1F3F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7" creationId="{A06D4B98-7FBD-4771-9C71-AE026D67023F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8" creationId="{1E32D174-F8A9-4FF0-8888-1B4F5E184961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59" creationId="{769201C5-687E-46FB-BA72-23BA40BFEE1E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0" creationId="{339141A8-FDFD-4ABE-A499-72C9669F4BE6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1" creationId="{8A439E11-755A-4258-859D-56A6B6AFCB66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2" creationId="{E916EF49-F958-4F28-A999-F8FA8D09AF86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3" creationId="{A7665D74-DFEA-412C-928C-F090E67084F3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4" creationId="{3E84BD56-679D-4E0C-9C9B-D694ABF07373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5" creationId="{2335FEDF-EF88-4E68-9CF7-5A72EF32AFC2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6" creationId="{03DB71A4-74AA-406D-9553-61C0C6D23689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7" creationId="{DA9994C2-211B-4BF6-B6A0-D67471594EC1}"/>
          </ac:spMkLst>
        </pc:spChg>
        <pc:spChg chg="add del">
          <ac:chgData name="Josipovic Marko" userId="9365db1b-a858-4602-a5be-c841282017cd" providerId="ADAL" clId="{CE4E92D2-1032-4371-BBDC-31F73C358887}" dt="2022-11-06T20:14:44.396" v="1597" actId="26606"/>
          <ac:spMkLst>
            <pc:docMk/>
            <pc:sldMk cId="2857530087" sldId="260"/>
            <ac:spMk id="168" creationId="{837A7BE2-DF08-4ECE-A520-13927DBF4C5E}"/>
          </ac:spMkLst>
        </pc:spChg>
        <pc:spChg chg="add del">
          <ac:chgData name="Josipovic Marko" userId="9365db1b-a858-4602-a5be-c841282017cd" providerId="ADAL" clId="{CE4E92D2-1032-4371-BBDC-31F73C358887}" dt="2022-11-06T20:14:46.069" v="1599" actId="26606"/>
          <ac:spMkLst>
            <pc:docMk/>
            <pc:sldMk cId="2857530087" sldId="260"/>
            <ac:spMk id="170" creationId="{5CB593EA-2F98-479F-B4C4-F366571FA64D}"/>
          </ac:spMkLst>
        </pc:spChg>
        <pc:spChg chg="add del">
          <ac:chgData name="Josipovic Marko" userId="9365db1b-a858-4602-a5be-c841282017cd" providerId="ADAL" clId="{CE4E92D2-1032-4371-BBDC-31F73C358887}" dt="2022-11-06T20:14:46.069" v="1599" actId="26606"/>
          <ac:spMkLst>
            <pc:docMk/>
            <pc:sldMk cId="2857530087" sldId="260"/>
            <ac:spMk id="171" creationId="{39BEB6D0-9E4E-4221-93D1-74ABECEE9EFC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3" creationId="{8DF8AE6E-38CD-4B2A-8E02-F099DD30EF40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4" creationId="{23293907-0F26-4752-BCD0-3AC2C5026383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5" creationId="{4CA07809-FD84-4293-BEDA-C920BB2A1F3F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6" creationId="{A06D4B98-7FBD-4771-9C71-AE026D67023F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7" creationId="{1E32D174-F8A9-4FF0-8888-1B4F5E184961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8" creationId="{769201C5-687E-46FB-BA72-23BA40BFEE1E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79" creationId="{339141A8-FDFD-4ABE-A499-72C9669F4BE6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0" creationId="{8A439E11-755A-4258-859D-56A6B6AFCB66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1" creationId="{E916EF49-F958-4F28-A999-F8FA8D09AF86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2" creationId="{A7665D74-DFEA-412C-928C-F090E67084F3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3" creationId="{3E84BD56-679D-4E0C-9C9B-D694ABF07373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4" creationId="{2335FEDF-EF88-4E68-9CF7-5A72EF32AFC2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5" creationId="{03DB71A4-74AA-406D-9553-61C0C6D23689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6" creationId="{DA9994C2-211B-4BF6-B6A0-D67471594EC1}"/>
          </ac:spMkLst>
        </pc:spChg>
        <pc:spChg chg="add">
          <ac:chgData name="Josipovic Marko" userId="9365db1b-a858-4602-a5be-c841282017cd" providerId="ADAL" clId="{CE4E92D2-1032-4371-BBDC-31F73C358887}" dt="2022-11-06T20:14:46.120" v="1600" actId="26606"/>
          <ac:spMkLst>
            <pc:docMk/>
            <pc:sldMk cId="2857530087" sldId="260"/>
            <ac:spMk id="187" creationId="{837A7BE2-DF08-4ECE-A520-13927DBF4C5E}"/>
          </ac:spMkLst>
        </pc:spChg>
        <pc:picChg chg="add del mod">
          <ac:chgData name="Josipovic Marko" userId="9365db1b-a858-4602-a5be-c841282017cd" providerId="ADAL" clId="{CE4E92D2-1032-4371-BBDC-31F73C358887}" dt="2022-11-06T20:10:11.455" v="1537" actId="478"/>
          <ac:picMkLst>
            <pc:docMk/>
            <pc:sldMk cId="2857530087" sldId="260"/>
            <ac:picMk id="5" creationId="{38337E1D-DB70-0D62-F25F-5A6D7F5553E9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7" creationId="{A4D78207-08E9-E21A-2D63-A6A4F154E077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9" creationId="{9CDCFA0D-0A83-930F-27F0-077C903873A1}"/>
          </ac:picMkLst>
        </pc:picChg>
        <pc:picChg chg="add mod ord modCrop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1" creationId="{683C7D3E-A849-C91A-1CCE-96E629E70FF0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3" creationId="{B82D5262-8FFC-9D2B-A0B2-0A85E4457661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5" creationId="{F6488DFD-7375-7AE7-6AFE-FC9FC4D2589B}"/>
          </ac:picMkLst>
        </pc:picChg>
        <pc:picChg chg="add mod ord">
          <ac:chgData name="Josipovic Marko" userId="9365db1b-a858-4602-a5be-c841282017cd" providerId="ADAL" clId="{CE4E92D2-1032-4371-BBDC-31F73C358887}" dt="2022-11-06T20:14:46.120" v="1600" actId="26606"/>
          <ac:picMkLst>
            <pc:docMk/>
            <pc:sldMk cId="2857530087" sldId="260"/>
            <ac:picMk id="17" creationId="{FC66FF84-9039-F5E1-F9F2-65FA744B53D7}"/>
          </ac:picMkLst>
        </pc:pic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5" creationId="{822A5670-0F7B-4199-AEAB-33FBA9CEA44D}"/>
          </ac:cxnSpMkLst>
        </pc:cxn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6" creationId="{8BB1744D-A7DF-4B65-B6E3-DCF12BB2D869}"/>
          </ac:cxnSpMkLst>
        </pc:cxn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7" creationId="{882DD753-EA38-4E86-91FB-05041A44A28E}"/>
          </ac:cxnSpMkLst>
        </pc:cxnChg>
        <pc:cxnChg chg="add del">
          <ac:chgData name="Josipovic Marko" userId="9365db1b-a858-4602-a5be-c841282017cd" providerId="ADAL" clId="{CE4E92D2-1032-4371-BBDC-31F73C358887}" dt="2022-11-06T20:14:16.569" v="1575" actId="26606"/>
          <ac:cxnSpMkLst>
            <pc:docMk/>
            <pc:sldMk cId="2857530087" sldId="260"/>
            <ac:cxnSpMk id="68" creationId="{6DA63E78-7704-45EF-B5D3-EADDF5D82674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1" creationId="{A88CB8AF-5631-45C6-BFEC-971C4D6E5836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2" creationId="{9F2EA1AF-73AB-4FCB-B4EE-0E42E7250F64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3" creationId="{65A18FBF-6157-4210-BEF2-9A6C31FA89AD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4" creationId="{43C9CCA8-3CEC-4CD0-A624-A701C612511D}"/>
          </ac:cxnSpMkLst>
        </pc:cxnChg>
        <pc:cxnChg chg="add del">
          <ac:chgData name="Josipovic Marko" userId="9365db1b-a858-4602-a5be-c841282017cd" providerId="ADAL" clId="{CE4E92D2-1032-4371-BBDC-31F73C358887}" dt="2022-11-06T20:14:24.512" v="1583" actId="26606"/>
          <ac:cxnSpMkLst>
            <pc:docMk/>
            <pc:sldMk cId="2857530087" sldId="260"/>
            <ac:cxnSpMk id="85" creationId="{DDFDA711-2183-447C-AA6C-B1B5643763B1}"/>
          </ac:cxnSpMkLst>
        </pc:cxnChg>
      </pc:sldChg>
      <pc:sldChg chg="addSp delSp modSp new mod setBg setClrOvrMap">
        <pc:chgData name="Josipovic Marko" userId="9365db1b-a858-4602-a5be-c841282017cd" providerId="ADAL" clId="{CE4E92D2-1032-4371-BBDC-31F73C358887}" dt="2022-11-06T20:26:57.909" v="1979" actId="255"/>
        <pc:sldMkLst>
          <pc:docMk/>
          <pc:sldMk cId="3138658949" sldId="261"/>
        </pc:sldMkLst>
        <pc:spChg chg="mod">
          <ac:chgData name="Josipovic Marko" userId="9365db1b-a858-4602-a5be-c841282017cd" providerId="ADAL" clId="{CE4E92D2-1032-4371-BBDC-31F73C358887}" dt="2022-11-06T20:26:57.909" v="1979" actId="255"/>
          <ac:spMkLst>
            <pc:docMk/>
            <pc:sldMk cId="3138658949" sldId="261"/>
            <ac:spMk id="2" creationId="{52B982AF-06A3-BFC5-0453-36C3490506E1}"/>
          </ac:spMkLst>
        </pc:spChg>
        <pc:spChg chg="mod">
          <ac:chgData name="Josipovic Marko" userId="9365db1b-a858-4602-a5be-c841282017cd" providerId="ADAL" clId="{CE4E92D2-1032-4371-BBDC-31F73C358887}" dt="2022-11-06T20:26:53.847" v="1978" actId="255"/>
          <ac:spMkLst>
            <pc:docMk/>
            <pc:sldMk cId="3138658949" sldId="261"/>
            <ac:spMk id="3" creationId="{0B139F0A-3865-2044-2078-5A398E17C85F}"/>
          </ac:spMkLst>
        </pc:spChg>
        <pc:spChg chg="add del">
          <ac:chgData name="Josipovic Marko" userId="9365db1b-a858-4602-a5be-c841282017cd" providerId="ADAL" clId="{CE4E92D2-1032-4371-BBDC-31F73C358887}" dt="2022-11-06T20:26:38.463" v="1976" actId="26606"/>
          <ac:spMkLst>
            <pc:docMk/>
            <pc:sldMk cId="3138658949" sldId="261"/>
            <ac:spMk id="10" creationId="{86C7B4A1-154A-4DF0-AC46-F88D75A2E0FD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2" creationId="{DD3981AC-7B61-4947-BCF3-F7AA7FA385B9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3" creationId="{9AA72BD9-2C5A-4EDC-931F-5AA08EACA0F3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4" creationId="{55D4142C-5077-457F-A6AD-3FECFDB39685}"/>
          </ac:spMkLst>
        </pc:spChg>
        <pc:spChg chg="add">
          <ac:chgData name="Josipovic Marko" userId="9365db1b-a858-4602-a5be-c841282017cd" providerId="ADAL" clId="{CE4E92D2-1032-4371-BBDC-31F73C358887}" dt="2022-11-06T20:26:38.471" v="1977" actId="26606"/>
          <ac:spMkLst>
            <pc:docMk/>
            <pc:sldMk cId="3138658949" sldId="261"/>
            <ac:spMk id="16" creationId="{7A5F0580-5EE9-419F-96EE-B6529EF6E7D0}"/>
          </ac:spMkLst>
        </pc:spChg>
        <pc:picChg chg="add mod ord">
          <ac:chgData name="Josipovic Marko" userId="9365db1b-a858-4602-a5be-c841282017cd" providerId="ADAL" clId="{CE4E92D2-1032-4371-BBDC-31F73C358887}" dt="2022-11-06T20:26:38.471" v="1977" actId="26606"/>
          <ac:picMkLst>
            <pc:docMk/>
            <pc:sldMk cId="3138658949" sldId="261"/>
            <ac:picMk id="5" creationId="{8AE31BD4-2CE8-86E4-A079-BE96C0A366AC}"/>
          </ac:picMkLst>
        </pc:picChg>
      </pc:sldChg>
      <pc:sldChg chg="addSp delSp modSp new mod setBg modAnim">
        <pc:chgData name="Josipovic Marko" userId="9365db1b-a858-4602-a5be-c841282017cd" providerId="ADAL" clId="{CE4E92D2-1032-4371-BBDC-31F73C358887}" dt="2022-11-06T20:39:21.422" v="2388"/>
        <pc:sldMkLst>
          <pc:docMk/>
          <pc:sldMk cId="3494869806" sldId="262"/>
        </pc:sldMkLst>
        <pc:spChg chg="mod">
          <ac:chgData name="Josipovic Marko" userId="9365db1b-a858-4602-a5be-c841282017cd" providerId="ADAL" clId="{CE4E92D2-1032-4371-BBDC-31F73C358887}" dt="2022-11-06T20:34:06.090" v="2234" actId="207"/>
          <ac:spMkLst>
            <pc:docMk/>
            <pc:sldMk cId="3494869806" sldId="262"/>
            <ac:spMk id="2" creationId="{51A4C74F-E5F0-B894-21D9-DF0F5866B2F2}"/>
          </ac:spMkLst>
        </pc:spChg>
        <pc:spChg chg="mod">
          <ac:chgData name="Josipovic Marko" userId="9365db1b-a858-4602-a5be-c841282017cd" providerId="ADAL" clId="{CE4E92D2-1032-4371-BBDC-31F73C358887}" dt="2022-11-06T20:35:56.300" v="2364" actId="313"/>
          <ac:spMkLst>
            <pc:docMk/>
            <pc:sldMk cId="3494869806" sldId="262"/>
            <ac:spMk id="3" creationId="{B1401218-B055-711F-2E8E-D021FE004F8E}"/>
          </ac:spMkLst>
        </pc:spChg>
        <pc:spChg chg="add del mod">
          <ac:chgData name="Josipovic Marko" userId="9365db1b-a858-4602-a5be-c841282017cd" providerId="ADAL" clId="{CE4E92D2-1032-4371-BBDC-31F73C358887}" dt="2022-11-06T20:32:14.294" v="2213" actId="478"/>
          <ac:spMkLst>
            <pc:docMk/>
            <pc:sldMk cId="3494869806" sldId="262"/>
            <ac:spMk id="4" creationId="{96B943F9-C335-79D6-6D9F-760FD6A4F43C}"/>
          </ac:spMkLst>
        </pc:spChg>
        <pc:spChg chg="add mod">
          <ac:chgData name="Josipovic Marko" userId="9365db1b-a858-4602-a5be-c841282017cd" providerId="ADAL" clId="{CE4E92D2-1032-4371-BBDC-31F73C358887}" dt="2022-11-06T20:37:46.168" v="2378" actId="208"/>
          <ac:spMkLst>
            <pc:docMk/>
            <pc:sldMk cId="3494869806" sldId="262"/>
            <ac:spMk id="6" creationId="{C09A3E5B-B738-F9AB-D8A1-7019CBACC2CF}"/>
          </ac:spMkLst>
        </pc:spChg>
        <pc:spChg chg="add mod">
          <ac:chgData name="Josipovic Marko" userId="9365db1b-a858-4602-a5be-c841282017cd" providerId="ADAL" clId="{CE4E92D2-1032-4371-BBDC-31F73C358887}" dt="2022-11-06T20:37:50.574" v="2379" actId="208"/>
          <ac:spMkLst>
            <pc:docMk/>
            <pc:sldMk cId="3494869806" sldId="262"/>
            <ac:spMk id="7" creationId="{1634CBA9-6099-633E-2C81-824AC53781FA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0" creationId="{2550BE34-C2B8-49B8-8519-67A8CAD51AE9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2" creationId="{A7457DD9-5A45-400A-AB4B-4B4EDECA25F1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4" creationId="{441CF7D6-A660-431A-B0BB-140A0D5556B6}"/>
          </ac:spMkLst>
        </pc:spChg>
        <pc:spChg chg="add">
          <ac:chgData name="Josipovic Marko" userId="9365db1b-a858-4602-a5be-c841282017cd" providerId="ADAL" clId="{CE4E92D2-1032-4371-BBDC-31F73C358887}" dt="2022-11-06T20:33:09.515" v="2229" actId="26606"/>
          <ac:spMkLst>
            <pc:docMk/>
            <pc:sldMk cId="3494869806" sldId="262"/>
            <ac:spMk id="16" creationId="{0570A85B-3810-4F95-97B0-CBF4CCDB381C}"/>
          </ac:spMkLst>
        </pc:spChg>
        <pc:graphicFrameChg chg="add mod modGraphic">
          <ac:chgData name="Josipovic Marko" userId="9365db1b-a858-4602-a5be-c841282017cd" providerId="ADAL" clId="{CE4E92D2-1032-4371-BBDC-31F73C358887}" dt="2022-11-06T20:34:27.809" v="2235" actId="12385"/>
          <ac:graphicFrameMkLst>
            <pc:docMk/>
            <pc:sldMk cId="3494869806" sldId="262"/>
            <ac:graphicFrameMk id="5" creationId="{D24B9161-4B69-AC5D-F9B2-61EDF75E3B85}"/>
          </ac:graphicFrameMkLst>
        </pc:graphicFrameChg>
        <pc:picChg chg="add mod">
          <ac:chgData name="Josipovic Marko" userId="9365db1b-a858-4602-a5be-c841282017cd" providerId="ADAL" clId="{CE4E92D2-1032-4371-BBDC-31F73C358887}" dt="2022-11-06T20:39:16.261" v="2387" actId="1076"/>
          <ac:picMkLst>
            <pc:docMk/>
            <pc:sldMk cId="3494869806" sldId="262"/>
            <ac:picMk id="8" creationId="{D780F06F-4D84-D470-1954-3ED51D169262}"/>
          </ac:picMkLst>
        </pc:picChg>
      </pc:sldChg>
      <pc:sldChg chg="addSp modSp new mod setBg">
        <pc:chgData name="Josipovic Marko" userId="9365db1b-a858-4602-a5be-c841282017cd" providerId="ADAL" clId="{CE4E92D2-1032-4371-BBDC-31F73C358887}" dt="2022-11-06T20:46:45.863" v="2741" actId="20577"/>
        <pc:sldMkLst>
          <pc:docMk/>
          <pc:sldMk cId="2576400830" sldId="263"/>
        </pc:sldMkLst>
        <pc:spChg chg="mod">
          <ac:chgData name="Josipovic Marko" userId="9365db1b-a858-4602-a5be-c841282017cd" providerId="ADAL" clId="{CE4E92D2-1032-4371-BBDC-31F73C358887}" dt="2022-11-06T20:46:31.220" v="2731" actId="207"/>
          <ac:spMkLst>
            <pc:docMk/>
            <pc:sldMk cId="2576400830" sldId="263"/>
            <ac:spMk id="2" creationId="{733672AD-0641-4794-26E0-FAE2D014538E}"/>
          </ac:spMkLst>
        </pc:spChg>
        <pc:spChg chg="mod">
          <ac:chgData name="Josipovic Marko" userId="9365db1b-a858-4602-a5be-c841282017cd" providerId="ADAL" clId="{CE4E92D2-1032-4371-BBDC-31F73C358887}" dt="2022-11-06T20:46:45.863" v="2741" actId="20577"/>
          <ac:spMkLst>
            <pc:docMk/>
            <pc:sldMk cId="2576400830" sldId="263"/>
            <ac:spMk id="3" creationId="{56DFFDC3-C7CA-AB07-1AA2-4CAA13B01E46}"/>
          </ac:spMkLst>
        </pc:spChg>
        <pc:spChg chg="add">
          <ac:chgData name="Josipovic Marko" userId="9365db1b-a858-4602-a5be-c841282017cd" providerId="ADAL" clId="{CE4E92D2-1032-4371-BBDC-31F73C358887}" dt="2022-11-06T20:45:30.997" v="2726" actId="26606"/>
          <ac:spMkLst>
            <pc:docMk/>
            <pc:sldMk cId="2576400830" sldId="263"/>
            <ac:spMk id="9" creationId="{90D01200-0224-43C5-AB38-FB4D16B73FB7}"/>
          </ac:spMkLst>
        </pc:spChg>
        <pc:spChg chg="add">
          <ac:chgData name="Josipovic Marko" userId="9365db1b-a858-4602-a5be-c841282017cd" providerId="ADAL" clId="{CE4E92D2-1032-4371-BBDC-31F73C358887}" dt="2022-11-06T20:45:30.997" v="2726" actId="26606"/>
          <ac:spMkLst>
            <pc:docMk/>
            <pc:sldMk cId="2576400830" sldId="263"/>
            <ac:spMk id="11" creationId="{728A44A4-A002-4A88-9FC9-1D0566C97A47}"/>
          </ac:spMkLst>
        </pc:spChg>
        <pc:spChg chg="add">
          <ac:chgData name="Josipovic Marko" userId="9365db1b-a858-4602-a5be-c841282017cd" providerId="ADAL" clId="{CE4E92D2-1032-4371-BBDC-31F73C358887}" dt="2022-11-06T20:45:30.997" v="2726" actId="26606"/>
          <ac:spMkLst>
            <pc:docMk/>
            <pc:sldMk cId="2576400830" sldId="263"/>
            <ac:spMk id="13" creationId="{3E7D5C7B-DD16-401B-85CE-4AAA2A4F5136}"/>
          </ac:spMkLst>
        </pc:spChg>
        <pc:graphicFrameChg chg="add mod modGraphic">
          <ac:chgData name="Josipovic Marko" userId="9365db1b-a858-4602-a5be-c841282017cd" providerId="ADAL" clId="{CE4E92D2-1032-4371-BBDC-31F73C358887}" dt="2022-11-06T20:45:37.421" v="2728" actId="14100"/>
          <ac:graphicFrameMkLst>
            <pc:docMk/>
            <pc:sldMk cId="2576400830" sldId="263"/>
            <ac:graphicFrameMk id="4" creationId="{E70ABCFC-B708-2E14-860C-2B59CB3F259C}"/>
          </ac:graphicFrameMkLst>
        </pc:graphicFrameChg>
      </pc:sldChg>
      <pc:sldChg chg="addSp delSp modSp new mod ord setBg">
        <pc:chgData name="Josipovic Marko" userId="9365db1b-a858-4602-a5be-c841282017cd" providerId="ADAL" clId="{CE4E92D2-1032-4371-BBDC-31F73C358887}" dt="2022-11-06T21:16:45.710" v="3572"/>
        <pc:sldMkLst>
          <pc:docMk/>
          <pc:sldMk cId="4058563867" sldId="264"/>
        </pc:sldMkLst>
        <pc:spChg chg="mod">
          <ac:chgData name="Josipovic Marko" userId="9365db1b-a858-4602-a5be-c841282017cd" providerId="ADAL" clId="{CE4E92D2-1032-4371-BBDC-31F73C358887}" dt="2022-11-06T20:54:19.872" v="2961" actId="207"/>
          <ac:spMkLst>
            <pc:docMk/>
            <pc:sldMk cId="4058563867" sldId="264"/>
            <ac:spMk id="2" creationId="{8B3FD115-5AB2-0AD3-7D38-111573BFE3DD}"/>
          </ac:spMkLst>
        </pc:spChg>
        <pc:spChg chg="mod">
          <ac:chgData name="Josipovic Marko" userId="9365db1b-a858-4602-a5be-c841282017cd" providerId="ADAL" clId="{CE4E92D2-1032-4371-BBDC-31F73C358887}" dt="2022-11-06T20:54:17.809" v="2960" actId="207"/>
          <ac:spMkLst>
            <pc:docMk/>
            <pc:sldMk cId="4058563867" sldId="264"/>
            <ac:spMk id="3" creationId="{E0D1BE0E-0A8C-36D4-A220-814AF070AB10}"/>
          </ac:spMkLst>
        </pc:spChg>
        <pc:spChg chg="add mod ord">
          <ac:chgData name="Josipovic Marko" userId="9365db1b-a858-4602-a5be-c841282017cd" providerId="ADAL" clId="{CE4E92D2-1032-4371-BBDC-31F73C358887}" dt="2022-11-06T20:58:49.760" v="2994" actId="14100"/>
          <ac:spMkLst>
            <pc:docMk/>
            <pc:sldMk cId="4058563867" sldId="264"/>
            <ac:spMk id="8" creationId="{DB34A51E-89F3-008C-5C68-DE5815ED7600}"/>
          </ac:spMkLst>
        </pc:spChg>
        <pc:spChg chg="add del">
          <ac:chgData name="Josipovic Marko" userId="9365db1b-a858-4602-a5be-c841282017cd" providerId="ADAL" clId="{CE4E92D2-1032-4371-BBDC-31F73C358887}" dt="2022-11-06T20:53:43.149" v="2953" actId="26606"/>
          <ac:spMkLst>
            <pc:docMk/>
            <pc:sldMk cId="4058563867" sldId="264"/>
            <ac:spMk id="10" creationId="{F13C74B1-5B17-4795-BED0-7140497B445A}"/>
          </ac:spMkLst>
        </pc:spChg>
        <pc:spChg chg="add del">
          <ac:chgData name="Josipovic Marko" userId="9365db1b-a858-4602-a5be-c841282017cd" providerId="ADAL" clId="{CE4E92D2-1032-4371-BBDC-31F73C358887}" dt="2022-11-06T20:53:43.149" v="2953" actId="26606"/>
          <ac:spMkLst>
            <pc:docMk/>
            <pc:sldMk cId="4058563867" sldId="264"/>
            <ac:spMk id="12" creationId="{D4974D33-8DC5-464E-8C6D-BE58F0669C17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4" creationId="{441CF7D6-A660-431A-B0BB-140A0D5556B6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5" creationId="{2550BE34-C2B8-49B8-8519-67A8CAD51AE9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6" creationId="{0570A85B-3810-4F95-97B0-CBF4CCDB381C}"/>
          </ac:spMkLst>
        </pc:spChg>
        <pc:spChg chg="add del">
          <ac:chgData name="Josipovic Marko" userId="9365db1b-a858-4602-a5be-c841282017cd" providerId="ADAL" clId="{CE4E92D2-1032-4371-BBDC-31F73C358887}" dt="2022-11-06T20:53:51.401" v="2955" actId="26606"/>
          <ac:spMkLst>
            <pc:docMk/>
            <pc:sldMk cId="4058563867" sldId="264"/>
            <ac:spMk id="17" creationId="{A7457DD9-5A45-400A-AB4B-4B4EDECA25F1}"/>
          </ac:spMkLst>
        </pc:spChg>
        <pc:spChg chg="add del">
          <ac:chgData name="Josipovic Marko" userId="9365db1b-a858-4602-a5be-c841282017cd" providerId="ADAL" clId="{CE4E92D2-1032-4371-BBDC-31F73C358887}" dt="2022-11-06T20:54:02.375" v="2957" actId="26606"/>
          <ac:spMkLst>
            <pc:docMk/>
            <pc:sldMk cId="4058563867" sldId="264"/>
            <ac:spMk id="19" creationId="{2B97F24A-32CE-4C1C-A50D-3016B394DCFB}"/>
          </ac:spMkLst>
        </pc:spChg>
        <pc:spChg chg="add del">
          <ac:chgData name="Josipovic Marko" userId="9365db1b-a858-4602-a5be-c841282017cd" providerId="ADAL" clId="{CE4E92D2-1032-4371-BBDC-31F73C358887}" dt="2022-11-06T20:54:02.375" v="2957" actId="26606"/>
          <ac:spMkLst>
            <pc:docMk/>
            <pc:sldMk cId="4058563867" sldId="264"/>
            <ac:spMk id="20" creationId="{CD8B4F24-440B-49E9-B85D-733523DC064B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2" creationId="{2550BE34-C2B8-49B8-8519-67A8CAD51AE9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3" creationId="{A7457DD9-5A45-400A-AB4B-4B4EDECA25F1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4" creationId="{441CF7D6-A660-431A-B0BB-140A0D5556B6}"/>
          </ac:spMkLst>
        </pc:spChg>
        <pc:spChg chg="add">
          <ac:chgData name="Josipovic Marko" userId="9365db1b-a858-4602-a5be-c841282017cd" providerId="ADAL" clId="{CE4E92D2-1032-4371-BBDC-31F73C358887}" dt="2022-11-06T20:54:02.383" v="2958" actId="26606"/>
          <ac:spMkLst>
            <pc:docMk/>
            <pc:sldMk cId="4058563867" sldId="264"/>
            <ac:spMk id="25" creationId="{0570A85B-3810-4F95-97B0-CBF4CCDB381C}"/>
          </ac:spMkLst>
        </pc:spChg>
        <pc:picChg chg="add del mod">
          <ac:chgData name="Josipovic Marko" userId="9365db1b-a858-4602-a5be-c841282017cd" providerId="ADAL" clId="{CE4E92D2-1032-4371-BBDC-31F73C358887}" dt="2022-11-06T20:54:50.791" v="2965" actId="478"/>
          <ac:picMkLst>
            <pc:docMk/>
            <pc:sldMk cId="4058563867" sldId="264"/>
            <ac:picMk id="5" creationId="{E8A6832F-9E0A-9EEB-A46E-64BAEF40BDCE}"/>
          </ac:picMkLst>
        </pc:picChg>
        <pc:picChg chg="add mod">
          <ac:chgData name="Josipovic Marko" userId="9365db1b-a858-4602-a5be-c841282017cd" providerId="ADAL" clId="{CE4E92D2-1032-4371-BBDC-31F73C358887}" dt="2022-11-06T20:59:41.375" v="3004" actId="1582"/>
          <ac:picMkLst>
            <pc:docMk/>
            <pc:sldMk cId="4058563867" sldId="264"/>
            <ac:picMk id="7" creationId="{395142F2-7CF3-C88A-C26F-C81296E921BE}"/>
          </ac:picMkLst>
        </pc:picChg>
        <pc:picChg chg="add mod">
          <ac:chgData name="Josipovic Marko" userId="9365db1b-a858-4602-a5be-c841282017cd" providerId="ADAL" clId="{CE4E92D2-1032-4371-BBDC-31F73C358887}" dt="2022-11-06T20:59:49.449" v="3009" actId="14100"/>
          <ac:picMkLst>
            <pc:docMk/>
            <pc:sldMk cId="4058563867" sldId="264"/>
            <ac:picMk id="11" creationId="{10486603-4D34-0E51-829B-3FD1548C70A1}"/>
          </ac:picMkLst>
        </pc:picChg>
      </pc:sldChg>
      <pc:sldChg chg="addSp modSp new mod setBg setClrOvrMap">
        <pc:chgData name="Josipovic Marko" userId="9365db1b-a858-4602-a5be-c841282017cd" providerId="ADAL" clId="{CE4E92D2-1032-4371-BBDC-31F73C358887}" dt="2022-11-06T21:29:19.672" v="3942" actId="29295"/>
        <pc:sldMkLst>
          <pc:docMk/>
          <pc:sldMk cId="1760567542" sldId="265"/>
        </pc:sldMkLst>
        <pc:spChg chg="mo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2" creationId="{BDDAD0DA-E1BC-DD35-24AA-A4929AB0D570}"/>
          </ac:spMkLst>
        </pc:spChg>
        <pc:spChg chg="mod">
          <ac:chgData name="Josipovic Marko" userId="9365db1b-a858-4602-a5be-c841282017cd" providerId="ADAL" clId="{CE4E92D2-1032-4371-BBDC-31F73C358887}" dt="2022-11-06T21:16:20.153" v="3568" actId="255"/>
          <ac:spMkLst>
            <pc:docMk/>
            <pc:sldMk cId="1760567542" sldId="265"/>
            <ac:spMk id="3" creationId="{4F23319E-921B-74F9-7BA6-CEBBDC0BA19C}"/>
          </ac:spMkLst>
        </pc:spChg>
        <pc:spChg chg="add mod">
          <ac:chgData name="Josipovic Marko" userId="9365db1b-a858-4602-a5be-c841282017cd" providerId="ADAL" clId="{CE4E92D2-1032-4371-BBDC-31F73C358887}" dt="2022-11-06T21:16:27.477" v="3570" actId="255"/>
          <ac:spMkLst>
            <pc:docMk/>
            <pc:sldMk cId="1760567542" sldId="265"/>
            <ac:spMk id="6" creationId="{597CCF19-2772-F539-EE36-9F5115846AA6}"/>
          </ac:spMkLst>
        </pc:spChg>
        <pc:spChg chg="ad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10" creationId="{7C432AFE-B3D2-4BFF-BF8F-96C27AFF1AC7}"/>
          </ac:spMkLst>
        </pc:spChg>
        <pc:spChg chg="ad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12" creationId="{AF2F604E-43BE-4DC3-B983-E071523364F8}"/>
          </ac:spMkLst>
        </pc:spChg>
        <pc:spChg chg="add">
          <ac:chgData name="Josipovic Marko" userId="9365db1b-a858-4602-a5be-c841282017cd" providerId="ADAL" clId="{CE4E92D2-1032-4371-BBDC-31F73C358887}" dt="2022-11-06T21:15:27.830" v="3559" actId="26606"/>
          <ac:spMkLst>
            <pc:docMk/>
            <pc:sldMk cId="1760567542" sldId="265"/>
            <ac:spMk id="14" creationId="{08C9B587-E65E-4B52-B37C-ABEBB6E87928}"/>
          </ac:spMkLst>
        </pc:spChg>
        <pc:picChg chg="add mod ord">
          <ac:chgData name="Josipovic Marko" userId="9365db1b-a858-4602-a5be-c841282017cd" providerId="ADAL" clId="{CE4E92D2-1032-4371-BBDC-31F73C358887}" dt="2022-11-06T21:29:19.672" v="3942" actId="29295"/>
          <ac:picMkLst>
            <pc:docMk/>
            <pc:sldMk cId="1760567542" sldId="265"/>
            <ac:picMk id="5" creationId="{FDC8BD9C-48E0-0671-B033-F4E691F26989}"/>
          </ac:picMkLst>
        </pc:picChg>
      </pc:sldChg>
      <pc:sldChg chg="addSp delSp modSp new mod setBg delAnim modAnim setClrOvrMap">
        <pc:chgData name="Josipovic Marko" userId="9365db1b-a858-4602-a5be-c841282017cd" providerId="ADAL" clId="{CE4E92D2-1032-4371-BBDC-31F73C358887}" dt="2022-11-06T21:34:31.760" v="3979" actId="171"/>
        <pc:sldMkLst>
          <pc:docMk/>
          <pc:sldMk cId="2635810465" sldId="266"/>
        </pc:sldMkLst>
        <pc:spChg chg="mod ord">
          <ac:chgData name="Josipovic Marko" userId="9365db1b-a858-4602-a5be-c841282017cd" providerId="ADAL" clId="{CE4E92D2-1032-4371-BBDC-31F73C358887}" dt="2022-11-06T21:34:31.760" v="3979" actId="171"/>
          <ac:spMkLst>
            <pc:docMk/>
            <pc:sldMk cId="2635810465" sldId="266"/>
            <ac:spMk id="2" creationId="{0B140B2D-93E7-2D29-6E0F-6B2380CE1118}"/>
          </ac:spMkLst>
        </pc:spChg>
        <pc:spChg chg="mod ord">
          <ac:chgData name="Josipovic Marko" userId="9365db1b-a858-4602-a5be-c841282017cd" providerId="ADAL" clId="{CE4E92D2-1032-4371-BBDC-31F73C358887}" dt="2022-11-06T21:34:27.238" v="3978" actId="171"/>
          <ac:spMkLst>
            <pc:docMk/>
            <pc:sldMk cId="2635810465" sldId="266"/>
            <ac:spMk id="3" creationId="{E00C9387-2EA9-F482-6E3C-8E42EC77D3B9}"/>
          </ac:spMkLst>
        </pc:spChg>
        <pc:spChg chg="add mod ord">
          <ac:chgData name="Josipovic Marko" userId="9365db1b-a858-4602-a5be-c841282017cd" providerId="ADAL" clId="{CE4E92D2-1032-4371-BBDC-31F73C358887}" dt="2022-11-06T21:33:48.376" v="3974" actId="20577"/>
          <ac:spMkLst>
            <pc:docMk/>
            <pc:sldMk cId="2635810465" sldId="266"/>
            <ac:spMk id="8" creationId="{0228E74F-F767-C17E-5369-0B7FF8EBE7CE}"/>
          </ac:spMkLst>
        </pc:spChg>
        <pc:spChg chg="add">
          <ac:chgData name="Josipovic Marko" userId="9365db1b-a858-4602-a5be-c841282017cd" providerId="ADAL" clId="{CE4E92D2-1032-4371-BBDC-31F73C358887}" dt="2022-11-06T21:26:13.244" v="3930" actId="26606"/>
          <ac:spMkLst>
            <pc:docMk/>
            <pc:sldMk cId="2635810465" sldId="266"/>
            <ac:spMk id="9" creationId="{7C432AFE-B3D2-4BFF-BF8F-96C27AFF1AC7}"/>
          </ac:spMkLst>
        </pc:spChg>
        <pc:spChg chg="add">
          <ac:chgData name="Josipovic Marko" userId="9365db1b-a858-4602-a5be-c841282017cd" providerId="ADAL" clId="{CE4E92D2-1032-4371-BBDC-31F73C358887}" dt="2022-11-06T21:26:13.244" v="3930" actId="26606"/>
          <ac:spMkLst>
            <pc:docMk/>
            <pc:sldMk cId="2635810465" sldId="266"/>
            <ac:spMk id="11" creationId="{AF2F604E-43BE-4DC3-B983-E071523364F8}"/>
          </ac:spMkLst>
        </pc:spChg>
        <pc:spChg chg="add">
          <ac:chgData name="Josipovic Marko" userId="9365db1b-a858-4602-a5be-c841282017cd" providerId="ADAL" clId="{CE4E92D2-1032-4371-BBDC-31F73C358887}" dt="2022-11-06T21:26:13.244" v="3930" actId="26606"/>
          <ac:spMkLst>
            <pc:docMk/>
            <pc:sldMk cId="2635810465" sldId="266"/>
            <ac:spMk id="13" creationId="{08C9B587-E65E-4B52-B37C-ABEBB6E87928}"/>
          </ac:spMkLst>
        </pc:spChg>
        <pc:grpChg chg="add mod">
          <ac:chgData name="Josipovic Marko" userId="9365db1b-a858-4602-a5be-c841282017cd" providerId="ADAL" clId="{CE4E92D2-1032-4371-BBDC-31F73C358887}" dt="2022-11-06T21:31:25.762" v="3961" actId="164"/>
          <ac:grpSpMkLst>
            <pc:docMk/>
            <pc:sldMk cId="2635810465" sldId="266"/>
            <ac:grpSpMk id="10" creationId="{D0317F81-51E5-268C-7454-AFBD83D9278A}"/>
          </ac:grpSpMkLst>
        </pc:grpChg>
        <pc:picChg chg="add mod ord">
          <ac:chgData name="Josipovic Marko" userId="9365db1b-a858-4602-a5be-c841282017cd" providerId="ADAL" clId="{CE4E92D2-1032-4371-BBDC-31F73C358887}" dt="2022-11-06T21:26:34.411" v="3931" actId="29295"/>
          <ac:picMkLst>
            <pc:docMk/>
            <pc:sldMk cId="2635810465" sldId="266"/>
            <ac:picMk id="4" creationId="{F06ADFAF-DDEF-7753-CCFD-564A15358DBB}"/>
          </ac:picMkLst>
        </pc:picChg>
        <pc:picChg chg="add mod">
          <ac:chgData name="Josipovic Marko" userId="9365db1b-a858-4602-a5be-c841282017cd" providerId="ADAL" clId="{CE4E92D2-1032-4371-BBDC-31F73C358887}" dt="2022-11-06T21:26:51.910" v="3938" actId="1076"/>
          <ac:picMkLst>
            <pc:docMk/>
            <pc:sldMk cId="2635810465" sldId="266"/>
            <ac:picMk id="5" creationId="{13DF67C9-27AC-D31D-16C8-69C599C68BC0}"/>
          </ac:picMkLst>
        </pc:picChg>
        <pc:picChg chg="add del mod">
          <ac:chgData name="Josipovic Marko" userId="9365db1b-a858-4602-a5be-c841282017cd" providerId="ADAL" clId="{CE4E92D2-1032-4371-BBDC-31F73C358887}" dt="2022-11-06T21:30:06.018" v="3945" actId="478"/>
          <ac:picMkLst>
            <pc:docMk/>
            <pc:sldMk cId="2635810465" sldId="266"/>
            <ac:picMk id="6" creationId="{EDC530C7-D496-E850-79B3-5C197DF8E6A2}"/>
          </ac:picMkLst>
        </pc:picChg>
        <pc:picChg chg="add mod modCrop">
          <ac:chgData name="Josipovic Marko" userId="9365db1b-a858-4602-a5be-c841282017cd" providerId="ADAL" clId="{CE4E92D2-1032-4371-BBDC-31F73C358887}" dt="2022-11-06T21:31:25.762" v="3961" actId="164"/>
          <ac:picMkLst>
            <pc:docMk/>
            <pc:sldMk cId="2635810465" sldId="266"/>
            <ac:picMk id="7" creationId="{C7A61B50-7B44-28B6-3C6C-9A330A22BF61}"/>
          </ac:picMkLst>
        </pc:picChg>
      </pc:sldChg>
      <pc:sldChg chg="addSp delSp modSp new mod ord setBg">
        <pc:chgData name="Josipovic Marko" userId="9365db1b-a858-4602-a5be-c841282017cd" providerId="ADAL" clId="{CE4E92D2-1032-4371-BBDC-31F73C358887}" dt="2022-11-06T21:23:49.668" v="3832"/>
        <pc:sldMkLst>
          <pc:docMk/>
          <pc:sldMk cId="3691390358" sldId="267"/>
        </pc:sldMkLst>
        <pc:spChg chg="mod">
          <ac:chgData name="Josipovic Marko" userId="9365db1b-a858-4602-a5be-c841282017cd" providerId="ADAL" clId="{CE4E92D2-1032-4371-BBDC-31F73C358887}" dt="2022-11-06T21:21:05.233" v="3769" actId="26606"/>
          <ac:spMkLst>
            <pc:docMk/>
            <pc:sldMk cId="3691390358" sldId="267"/>
            <ac:spMk id="2" creationId="{5A3D039B-FB43-4A3B-DD13-DF8FEB8FEFA3}"/>
          </ac:spMkLst>
        </pc:spChg>
        <pc:spChg chg="del">
          <ac:chgData name="Josipovic Marko" userId="9365db1b-a858-4602-a5be-c841282017cd" providerId="ADAL" clId="{CE4E92D2-1032-4371-BBDC-31F73C358887}" dt="2022-11-06T21:20:59.579" v="3768"/>
          <ac:spMkLst>
            <pc:docMk/>
            <pc:sldMk cId="3691390358" sldId="267"/>
            <ac:spMk id="3" creationId="{84FCA657-DF02-302F-4D34-97B4E2181E10}"/>
          </ac:spMkLst>
        </pc:spChg>
        <pc:spChg chg="add del">
          <ac:chgData name="Josipovic Marko" userId="9365db1b-a858-4602-a5be-c841282017cd" providerId="ADAL" clId="{CE4E92D2-1032-4371-BBDC-31F73C358887}" dt="2022-11-06T21:20:52.167" v="3767"/>
          <ac:spMkLst>
            <pc:docMk/>
            <pc:sldMk cId="3691390358" sldId="267"/>
            <ac:spMk id="4" creationId="{E9A5E084-5C4F-3127-A910-C48739A56779}"/>
          </ac:spMkLst>
        </pc:spChg>
        <pc:spChg chg="add">
          <ac:chgData name="Josipovic Marko" userId="9365db1b-a858-4602-a5be-c841282017cd" providerId="ADAL" clId="{CE4E92D2-1032-4371-BBDC-31F73C358887}" dt="2022-11-06T21:21:05.233" v="3769" actId="26606"/>
          <ac:spMkLst>
            <pc:docMk/>
            <pc:sldMk cId="3691390358" sldId="267"/>
            <ac:spMk id="10" creationId="{A7AE9375-4664-4DB2-922D-2782A6E439AC}"/>
          </ac:spMkLst>
        </pc:spChg>
        <pc:spChg chg="add">
          <ac:chgData name="Josipovic Marko" userId="9365db1b-a858-4602-a5be-c841282017cd" providerId="ADAL" clId="{CE4E92D2-1032-4371-BBDC-31F73C358887}" dt="2022-11-06T21:21:05.233" v="3769" actId="26606"/>
          <ac:spMkLst>
            <pc:docMk/>
            <pc:sldMk cId="3691390358" sldId="267"/>
            <ac:spMk id="14" creationId="{9DD005C1-8C51-42D6-9BEE-B9B83849743D}"/>
          </ac:spMkLst>
        </pc:spChg>
        <pc:graphicFrameChg chg="add mod modGraphic">
          <ac:chgData name="Josipovic Marko" userId="9365db1b-a858-4602-a5be-c841282017cd" providerId="ADAL" clId="{CE4E92D2-1032-4371-BBDC-31F73C358887}" dt="2022-11-06T21:23:06.082" v="3830" actId="1076"/>
          <ac:graphicFrameMkLst>
            <pc:docMk/>
            <pc:sldMk cId="3691390358" sldId="267"/>
            <ac:graphicFrameMk id="5" creationId="{25DC1DB0-54B2-41DB-FB83-BC6F1B6F64A2}"/>
          </ac:graphicFrameMkLst>
        </pc:graphicFrameChg>
        <pc:cxnChg chg="add">
          <ac:chgData name="Josipovic Marko" userId="9365db1b-a858-4602-a5be-c841282017cd" providerId="ADAL" clId="{CE4E92D2-1032-4371-BBDC-31F73C358887}" dt="2022-11-06T21:21:05.233" v="3769" actId="26606"/>
          <ac:cxnSpMkLst>
            <pc:docMk/>
            <pc:sldMk cId="3691390358" sldId="267"/>
            <ac:cxnSpMk id="12" creationId="{EE504C98-6397-41C1-A8D8-2D9C4ED307E0}"/>
          </ac:cxnSpMkLst>
        </pc:cxnChg>
      </pc:sldChg>
      <pc:sldChg chg="addSp delSp modSp new mod setBg setClrOvrMap">
        <pc:chgData name="Josipovic Marko" userId="9365db1b-a858-4602-a5be-c841282017cd" providerId="ADAL" clId="{CE4E92D2-1032-4371-BBDC-31F73C358887}" dt="2022-11-06T21:44:38.885" v="4172" actId="1076"/>
        <pc:sldMkLst>
          <pc:docMk/>
          <pc:sldMk cId="149774969" sldId="268"/>
        </pc:sldMkLst>
        <pc:spChg chg="mod ord">
          <ac:chgData name="Josipovic Marko" userId="9365db1b-a858-4602-a5be-c841282017cd" providerId="ADAL" clId="{CE4E92D2-1032-4371-BBDC-31F73C358887}" dt="2022-11-06T21:42:29.184" v="4068" actId="1076"/>
          <ac:spMkLst>
            <pc:docMk/>
            <pc:sldMk cId="149774969" sldId="268"/>
            <ac:spMk id="2" creationId="{B9587A00-3575-874F-9273-D88D10657C6B}"/>
          </ac:spMkLst>
        </pc:spChg>
        <pc:spChg chg="del mod">
          <ac:chgData name="Josipovic Marko" userId="9365db1b-a858-4602-a5be-c841282017cd" providerId="ADAL" clId="{CE4E92D2-1032-4371-BBDC-31F73C358887}" dt="2022-11-06T21:39:56.481" v="4017" actId="931"/>
          <ac:spMkLst>
            <pc:docMk/>
            <pc:sldMk cId="149774969" sldId="268"/>
            <ac:spMk id="3" creationId="{46F32A12-C99E-0652-CD23-92C5BAFA1CDE}"/>
          </ac:spMkLst>
        </pc:spChg>
        <pc:spChg chg="add del mod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9" creationId="{2A81F5C2-C8F8-31C8-B11A-B665C979A4C7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2" creationId="{9AA72BD9-2C5A-4EDC-931F-5AA08EACA0F3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4" creationId="{DD3981AC-7B61-4947-BCF3-F7AA7FA385B9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6" creationId="{55D4142C-5077-457F-A6AD-3FECFDB39685}"/>
          </ac:spMkLst>
        </pc:spChg>
        <pc:spChg chg="add del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18" creationId="{7A5F0580-5EE9-419F-96EE-B6529EF6E7D0}"/>
          </ac:spMkLst>
        </pc:spChg>
        <pc:spChg chg="add del">
          <ac:chgData name="Josipovic Marko" userId="9365db1b-a858-4602-a5be-c841282017cd" providerId="ADAL" clId="{CE4E92D2-1032-4371-BBDC-31F73C358887}" dt="2022-11-06T21:41:57.721" v="4030" actId="26606"/>
          <ac:spMkLst>
            <pc:docMk/>
            <pc:sldMk cId="149774969" sldId="268"/>
            <ac:spMk id="23" creationId="{5A0118C5-4F8D-4CF4-BADD-53FEACC6C42A}"/>
          </ac:spMkLst>
        </pc:spChg>
        <pc:spChg chg="add del">
          <ac:chgData name="Josipovic Marko" userId="9365db1b-a858-4602-a5be-c841282017cd" providerId="ADAL" clId="{CE4E92D2-1032-4371-BBDC-31F73C358887}" dt="2022-11-06T21:41:59.411" v="4034" actId="26606"/>
          <ac:spMkLst>
            <pc:docMk/>
            <pc:sldMk cId="149774969" sldId="268"/>
            <ac:spMk id="27" creationId="{D8F3CA65-EA00-46B4-9616-39E6853F7BED}"/>
          </ac:spMkLst>
        </pc:spChg>
        <pc:spChg chg="add del">
          <ac:chgData name="Josipovic Marko" userId="9365db1b-a858-4602-a5be-c841282017cd" providerId="ADAL" clId="{CE4E92D2-1032-4371-BBDC-31F73C358887}" dt="2022-11-06T21:41:58.300" v="4032" actId="26606"/>
          <ac:spMkLst>
            <pc:docMk/>
            <pc:sldMk cId="149774969" sldId="268"/>
            <ac:spMk id="36" creationId="{8F23F8A3-8FD7-4779-8323-FDC26BE99889}"/>
          </ac:spMkLst>
        </pc:spChg>
        <pc:spChg chg="add del">
          <ac:chgData name="Josipovic Marko" userId="9365db1b-a858-4602-a5be-c841282017cd" providerId="ADAL" clId="{CE4E92D2-1032-4371-BBDC-31F73C358887}" dt="2022-11-06T21:41:58.300" v="4032" actId="26606"/>
          <ac:spMkLst>
            <pc:docMk/>
            <pc:sldMk cId="149774969" sldId="268"/>
            <ac:spMk id="37" creationId="{F605C4CC-A25C-416F-8333-7CB7DC97D870}"/>
          </ac:spMkLst>
        </pc:spChg>
        <pc:spChg chg="add del">
          <ac:chgData name="Josipovic Marko" userId="9365db1b-a858-4602-a5be-c841282017cd" providerId="ADAL" clId="{CE4E92D2-1032-4371-BBDC-31F73C358887}" dt="2022-11-06T21:41:59.411" v="4034" actId="26606"/>
          <ac:spMkLst>
            <pc:docMk/>
            <pc:sldMk cId="149774969" sldId="268"/>
            <ac:spMk id="39" creationId="{8108D317-7CBD-4897-BD1F-959436D2A3BE}"/>
          </ac:spMkLst>
        </pc:spChg>
        <pc:spChg chg="add del">
          <ac:chgData name="Josipovic Marko" userId="9365db1b-a858-4602-a5be-c841282017cd" providerId="ADAL" clId="{CE4E92D2-1032-4371-BBDC-31F73C358887}" dt="2022-11-06T21:41:59.411" v="4034" actId="26606"/>
          <ac:spMkLst>
            <pc:docMk/>
            <pc:sldMk cId="149774969" sldId="268"/>
            <ac:spMk id="40" creationId="{D6297641-8B9F-4767-9606-8A11313227BF}"/>
          </ac:spMkLst>
        </pc:spChg>
        <pc:spChg chg="add del">
          <ac:chgData name="Josipovic Marko" userId="9365db1b-a858-4602-a5be-c841282017cd" providerId="ADAL" clId="{CE4E92D2-1032-4371-BBDC-31F73C358887}" dt="2022-11-06T21:42:04.567" v="4036" actId="26606"/>
          <ac:spMkLst>
            <pc:docMk/>
            <pc:sldMk cId="149774969" sldId="268"/>
            <ac:spMk id="42" creationId="{CF62D2A7-8207-488C-9F46-316BA81A16C8}"/>
          </ac:spMkLst>
        </pc:spChg>
        <pc:spChg chg="add del">
          <ac:chgData name="Josipovic Marko" userId="9365db1b-a858-4602-a5be-c841282017cd" providerId="ADAL" clId="{CE4E92D2-1032-4371-BBDC-31F73C358887}" dt="2022-11-06T21:42:05.720" v="4038" actId="26606"/>
          <ac:spMkLst>
            <pc:docMk/>
            <pc:sldMk cId="149774969" sldId="268"/>
            <ac:spMk id="44" creationId="{D4771268-CB57-404A-9271-370EB28F6090}"/>
          </ac:spMkLst>
        </pc:spChg>
        <pc:spChg chg="add">
          <ac:chgData name="Josipovic Marko" userId="9365db1b-a858-4602-a5be-c841282017cd" providerId="ADAL" clId="{CE4E92D2-1032-4371-BBDC-31F73C358887}" dt="2022-11-06T21:42:05.728" v="4039" actId="26606"/>
          <ac:spMkLst>
            <pc:docMk/>
            <pc:sldMk cId="149774969" sldId="268"/>
            <ac:spMk id="46" creationId="{E8A8EAB8-D2FF-444D-B34B-7D32F106AD0E}"/>
          </ac:spMkLst>
        </pc:spChg>
        <pc:spChg chg="add mod">
          <ac:chgData name="Josipovic Marko" userId="9365db1b-a858-4602-a5be-c841282017cd" providerId="ADAL" clId="{CE4E92D2-1032-4371-BBDC-31F73C358887}" dt="2022-11-06T21:43:39.115" v="4167" actId="20577"/>
          <ac:spMkLst>
            <pc:docMk/>
            <pc:sldMk cId="149774969" sldId="268"/>
            <ac:spMk id="48" creationId="{2A81F5C2-C8F8-31C8-B11A-B665C979A4C7}"/>
          </ac:spMkLst>
        </pc:spChg>
        <pc:grpChg chg="add del">
          <ac:chgData name="Josipovic Marko" userId="9365db1b-a858-4602-a5be-c841282017cd" providerId="ADAL" clId="{CE4E92D2-1032-4371-BBDC-31F73C358887}" dt="2022-11-06T21:41:57.721" v="4030" actId="26606"/>
          <ac:grpSpMkLst>
            <pc:docMk/>
            <pc:sldMk cId="149774969" sldId="268"/>
            <ac:grpSpMk id="25" creationId="{B894EFA8-F425-4D19-A94B-445388B31E20}"/>
          </ac:grpSpMkLst>
        </pc:grpChg>
        <pc:grpChg chg="add del">
          <ac:chgData name="Josipovic Marko" userId="9365db1b-a858-4602-a5be-c841282017cd" providerId="ADAL" clId="{CE4E92D2-1032-4371-BBDC-31F73C358887}" dt="2022-11-06T21:41:57.721" v="4030" actId="26606"/>
          <ac:grpSpMkLst>
            <pc:docMk/>
            <pc:sldMk cId="149774969" sldId="268"/>
            <ac:grpSpMk id="29" creationId="{582A903B-6B78-4F0A-B7C9-3D80499020B8}"/>
          </ac:grpSpMkLst>
        </pc:grpChg>
        <pc:grpChg chg="add">
          <ac:chgData name="Josipovic Marko" userId="9365db1b-a858-4602-a5be-c841282017cd" providerId="ADAL" clId="{CE4E92D2-1032-4371-BBDC-31F73C358887}" dt="2022-11-06T21:42:05.728" v="4039" actId="26606"/>
          <ac:grpSpMkLst>
            <pc:docMk/>
            <pc:sldMk cId="149774969" sldId="268"/>
            <ac:grpSpMk id="49" creationId="{9D20816A-53A8-414B-9615-2877C1081698}"/>
          </ac:grpSpMkLst>
        </pc:grpChg>
        <pc:picChg chg="add mod ord modCrop">
          <ac:chgData name="Josipovic Marko" userId="9365db1b-a858-4602-a5be-c841282017cd" providerId="ADAL" clId="{CE4E92D2-1032-4371-BBDC-31F73C358887}" dt="2022-11-06T21:44:38.885" v="4172" actId="1076"/>
          <ac:picMkLst>
            <pc:docMk/>
            <pc:sldMk cId="149774969" sldId="268"/>
            <ac:picMk id="5" creationId="{2B49EF05-F2EC-8001-5DB4-CA4C5E01791D}"/>
          </ac:picMkLst>
        </pc:picChg>
        <pc:cxnChg chg="add">
          <ac:chgData name="Josipovic Marko" userId="9365db1b-a858-4602-a5be-c841282017cd" providerId="ADAL" clId="{CE4E92D2-1032-4371-BBDC-31F73C358887}" dt="2022-11-06T21:42:05.728" v="4039" actId="26606"/>
          <ac:cxnSpMkLst>
            <pc:docMk/>
            <pc:sldMk cId="149774969" sldId="268"/>
            <ac:cxnSpMk id="47" creationId="{DAE05351-315A-4BA9-A90A-FE5C949522D1}"/>
          </ac:cxnSpMkLst>
        </pc:cxnChg>
      </pc:sldChg>
      <pc:sldChg chg="delSp add del mod delAnim">
        <pc:chgData name="Josipovic Marko" userId="9365db1b-a858-4602-a5be-c841282017cd" providerId="ADAL" clId="{CE4E92D2-1032-4371-BBDC-31F73C358887}" dt="2022-11-06T21:34:48.869" v="3980" actId="47"/>
        <pc:sldMkLst>
          <pc:docMk/>
          <pc:sldMk cId="4241426093" sldId="268"/>
        </pc:sldMkLst>
        <pc:grpChg chg="del">
          <ac:chgData name="Josipovic Marko" userId="9365db1b-a858-4602-a5be-c841282017cd" providerId="ADAL" clId="{CE4E92D2-1032-4371-BBDC-31F73C358887}" dt="2022-11-06T21:32:17.253" v="3967" actId="478"/>
          <ac:grpSpMkLst>
            <pc:docMk/>
            <pc:sldMk cId="4241426093" sldId="268"/>
            <ac:grpSpMk id="10" creationId="{D0317F81-51E5-268C-7454-AFBD83D9278A}"/>
          </ac:grpSpMkLst>
        </pc:grpChg>
        <pc:picChg chg="del">
          <ac:chgData name="Josipovic Marko" userId="9365db1b-a858-4602-a5be-c841282017cd" providerId="ADAL" clId="{CE4E92D2-1032-4371-BBDC-31F73C358887}" dt="2022-11-06T21:32:18.991" v="3968" actId="478"/>
          <ac:picMkLst>
            <pc:docMk/>
            <pc:sldMk cId="4241426093" sldId="268"/>
            <ac:picMk id="5" creationId="{13DF67C9-27AC-D31D-16C8-69C599C68B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DF3E4-6489-446C-9CB1-912C8376EFE5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0391-695E-47E2-AB36-14631D21CB4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594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127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232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390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5531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476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7100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8222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9420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5523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1287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17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735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617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551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6985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9887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371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7569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27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279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748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221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884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07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85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663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E0391-695E-47E2-AB36-14631D21CB4D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6836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6EC5-52D5-265D-62BC-C690546F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30EC-3AA9-C859-758B-27FBF4521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E073-7A66-7B48-49E3-E38F664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083E-4763-4B59-2798-B9ADDFEA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E67A-8303-ECDA-F4B9-0565FB7A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725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C6E4-FE70-004D-6A25-4E6FDAA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B8ADF-0A22-3444-530D-738102102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B421-5E1B-DC76-58F1-56C82B0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6B1B-931F-1775-70CA-3D38AD6C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6324-3F29-1B20-DFC9-57D35726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90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E5813-7118-A244-30FA-762C0D405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7B1D-A6E4-CF9D-50A4-11EBDDA6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028F-5F81-24F9-A2DE-3F97314B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7B5A-3B8E-F30F-C4E3-7524A22A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6B30-F440-8CF7-604E-88BAB79E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53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F72B-81E8-F432-7CC3-BB6CD534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EE50-4800-694C-AE2F-79FC96AC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CA73-EE90-59B6-6E9D-A270AD51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4E79-E88E-E294-980F-435C8CF7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E7EB-5E32-AD7E-4CE8-695EBCB9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99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5A9E-0832-0610-5CE4-CE68AC92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0BD7-7411-1735-01CA-DAAD57BD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8F4A-F247-55C9-F749-271330EE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7AB-F0E2-BC8F-D2CF-7B336258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550B-7D9E-4042-DAC0-1FFD993A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40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A04D-FDD2-6BE2-356B-A6C89CD5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41CD-A694-4A3F-8420-22E450D2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5DB5-692C-9DCE-A390-FEABD82A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A7BC-D08E-C72D-F0B7-234395C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D43-47FD-97C8-6897-A3A7EF3A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7190-AFCD-21D3-1341-492D286E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3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AFDA-AEF8-B387-58F9-2EE3ED18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9EEB2-0297-0D31-87D5-B81CCBF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6A09-1807-AA82-FC10-6EB9DA82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CF95-5361-E939-E355-12CB9D1B0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62354-2FDE-F56F-C7D7-400634311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C6AB9-22F5-108B-11DF-333B15F3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9BBB-213A-33EF-ADA7-75091CDB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A0900-38F0-7817-3929-3C98DE7E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21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FE87-2241-B1B9-B5DD-B7C6F4C3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55CB8-2D94-D10F-6606-488727F6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0D082-BFEB-B827-CAEB-D3EA4B51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C0E87-BB52-A6BB-B49B-AB356D10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56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BC82A-03EA-6589-A4B6-5CDDCD23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F6B4E-36E4-08B5-317F-4457E838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15A4-1DD0-E75C-222A-A2251115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721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353D-6ECC-004E-F1E7-BB7EEFE7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8520-DAB7-ACB3-414F-93F39C13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9EA0-131B-70B0-CD29-F5108070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FD4A-BA6E-B724-6A24-698BA694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0379D-0AAF-D87E-F5EE-0756964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5431-0F89-B0CD-0F86-1A463DEA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28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E4EA-1BC0-0B5B-205F-D6AE92BB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F938E-CAED-30FA-22D2-7ABC9AA5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CEDA-1F17-E498-0AAC-2DE4A176F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A716-9BF4-D6DD-F951-33E2BE8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B521-666B-2594-9295-ACA02E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C80-D189-DD2E-9F68-1383F12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972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CCE5B-92B6-462E-6F5C-801BCE18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2F569-6FCD-8182-E823-15C9CCCD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1936-2A5A-27DE-DA4C-B9FCFD19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79A0-D9D8-4358-8D70-DCBDBE4DB5F4}" type="datetimeFigureOut">
              <a:rPr lang="hr-HR" smtClean="0"/>
              <a:t>3.6.2024.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45CE-586A-1A56-64D9-A2F4BD70E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9A42-EDAF-D463-254C-A765B827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7658-82B2-4799-BB82-CE964982680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81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1A5A1-7124-8D6B-472F-F601D21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4559166" cy="406462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DIPLOMSKI RAD </a:t>
            </a:r>
            <a:br>
              <a:rPr lang="hr-HR" dirty="0">
                <a:solidFill>
                  <a:srgbClr val="FFFFFF"/>
                </a:solidFill>
              </a:rPr>
            </a:br>
            <a:r>
              <a:rPr lang="hr-HR" dirty="0">
                <a:solidFill>
                  <a:srgbClr val="FFFFFF"/>
                </a:solidFill>
              </a:rPr>
              <a:t>API Metode u JavaScriptu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4216C7A-5A9F-B497-E52A-08B0CD0DE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Mentor: Alen Šimec</a:t>
            </a:r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r>
              <a:rPr lang="hr-HR" sz="1800" dirty="0"/>
              <a:t>Student: Danijel Klobučar</a:t>
            </a:r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endParaRPr lang="hr-HR" sz="1800" dirty="0"/>
          </a:p>
          <a:p>
            <a:pPr marL="0" indent="0">
              <a:buNone/>
            </a:pPr>
            <a:r>
              <a:rPr lang="hr-HR" sz="1800" dirty="0"/>
              <a:t>			17.07.2024, Zagreb</a:t>
            </a:r>
          </a:p>
        </p:txBody>
      </p:sp>
    </p:spTree>
    <p:extLst>
      <p:ext uri="{BB962C8B-B14F-4D97-AF65-F5344CB8AC3E}">
        <p14:creationId xmlns:p14="http://schemas.microsoft.com/office/powerpoint/2010/main" val="5330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48881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Dijagram 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toka podataka-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Korisnik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245CD-0627-BFCC-F2EE-72BC1187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594" y="640080"/>
            <a:ext cx="60660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8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5457119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Dijagram 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toka podataka-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hr-HR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Manager</a:t>
            </a:r>
            <a:endParaRPr lang="en-US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1F12-5EF2-0E7F-F8F7-C6B7F7C9EDA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/>
          <a:stretch/>
        </p:blipFill>
        <p:spPr>
          <a:xfrm>
            <a:off x="6954470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942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Tehnologije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PHP, PostgreSQL, Apache, Playwright, Twitter Bootstrap,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35815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Fizička arhitektura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3C7BC-B511-D397-2168-42AE7387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51" y="2633472"/>
            <a:ext cx="5178849" cy="3586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92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Programska arhitektura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CAFDD-84E8-1966-5FB1-35CB3138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4" y="2642616"/>
            <a:ext cx="4905828" cy="360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12A7C-3E3C-C932-0F8B-6F5203F2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676967"/>
            <a:ext cx="5614416" cy="3537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64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r-HR" sz="6600" dirty="0"/>
              <a:t>Konceptualni model baze podataka</a:t>
            </a:r>
            <a:endParaRPr lang="en-US" sz="66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C:\Users\Darko\Downloads\db_conceptual_model.jpg">
            <a:extLst>
              <a:ext uri="{FF2B5EF4-FFF2-40B4-BE49-F238E27FC236}">
                <a16:creationId xmlns:a16="http://schemas.microsoft.com/office/drawing/2014/main" id="{20019ABD-5BD9-19A7-D2E2-4CC9C14ADE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96" y="2421257"/>
            <a:ext cx="6048672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35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6600" dirty="0"/>
              <a:t>Fizički model baze podataka</a:t>
            </a:r>
            <a:endParaRPr lang="en-US" sz="66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 descr="E:\Faks\otvoreni_sustavi\catering\catering\docs\db_model.png">
            <a:extLst>
              <a:ext uri="{FF2B5EF4-FFF2-40B4-BE49-F238E27FC236}">
                <a16:creationId xmlns:a16="http://schemas.microsoft.com/office/drawing/2014/main" id="{3B2F7762-2FEE-9D37-3662-E15550F7784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96" y="2293453"/>
            <a:ext cx="6671607" cy="4012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2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600"/>
              <a:t>Izgled aplikacije – registracija i prijava</a:t>
            </a:r>
            <a:endParaRPr lang="en-US" sz="56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D5C8DB-EE06-5356-D64B-C3929885D4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95342" y="2311219"/>
            <a:ext cx="5297150" cy="2618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0351EF-387B-F387-DA99-80999029D3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6948" y="2311219"/>
            <a:ext cx="5544616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9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6000" dirty="0"/>
              <a:t>Izgled aplikacije - eventi/narudžbe za korisnika</a:t>
            </a:r>
            <a:endParaRPr lang="en-US" sz="56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9D037-D57C-7452-756F-D0200D07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45" y="2672419"/>
            <a:ext cx="8038323" cy="307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98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6000"/>
              <a:t>Izgled aplikacije – dodavanje eventa/narudžbe</a:t>
            </a:r>
            <a:endParaRPr lang="en-US" sz="56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B275A-B4A2-B1F0-438D-5F1F2D5C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87" y="2189609"/>
            <a:ext cx="3607201" cy="3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Sadržaj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72-F133-2BC6-93D4-0C4DA0B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API Metode u JavaScriptu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Implementacija API-a</a:t>
            </a:r>
          </a:p>
          <a:p>
            <a:r>
              <a:rPr lang="hr-H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aplikacija Catering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hr-H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600" dirty="0"/>
              <a:t>Izgled aplikacije – dostupne lokacije za catering</a:t>
            </a:r>
            <a:endParaRPr lang="en-US" sz="56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A42025B-EC6F-8744-DEE1-6556FC3847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9893" y="2036138"/>
            <a:ext cx="5137106" cy="4611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1200906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400" dirty="0"/>
              <a:t>Izgled aplikacije -raspoloživi jelovnici</a:t>
            </a:r>
            <a:endParaRPr lang="en-US" sz="54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492CB79-6160-BAFA-5B2C-3B10D37D31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05762" y="2091839"/>
            <a:ext cx="4267143" cy="4456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46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1200906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400" dirty="0"/>
              <a:t>Izgled aplikacije – pregled narudžbi za Managera</a:t>
            </a:r>
            <a:endParaRPr lang="en-US" sz="54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F0F807-FD8E-7980-11BB-1DADC9A295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881" y="2803022"/>
            <a:ext cx="11263045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104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1200906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400" dirty="0"/>
              <a:t>Izgleda aplikacije – odluka o narudžbi – za managera</a:t>
            </a:r>
            <a:endParaRPr lang="en-US" sz="54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A064-DFA4-642C-9A8E-FFA9D029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796" y="1984987"/>
            <a:ext cx="4037360" cy="4574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5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1200906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400" dirty="0"/>
              <a:t>Izgled aplikacije – Manager – korisnici i zaposlenici</a:t>
            </a:r>
            <a:endParaRPr lang="en-US" sz="54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D3D6EB-0BEB-02A1-1453-BEB96648B9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2930" y="2423056"/>
            <a:ext cx="6552808" cy="1390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C1696C-A998-3530-9D9F-313128524D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06986" y="4084470"/>
            <a:ext cx="6264696" cy="2502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1200906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400" dirty="0"/>
              <a:t>Izgled aplikacije – Manager - lokacije</a:t>
            </a:r>
            <a:endParaRPr lang="en-US" sz="54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0EAA1D-9094-D681-ED01-2F3AD3D848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6089" y="2450135"/>
            <a:ext cx="7831438" cy="2952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5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1200906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r-HR" sz="5000" dirty="0"/>
              <a:t>Izgled aplikacije – Manager – upravljanje menijima</a:t>
            </a:r>
            <a:endParaRPr lang="en-US" sz="5000" dirty="0"/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9048B1-2E40-B139-709B-B7030BDF20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8614" y="2148205"/>
            <a:ext cx="5760720" cy="25615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16D58-3A48-DD9F-A006-20EBEFEB0F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86880" y="2253488"/>
            <a:ext cx="4988668" cy="4179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47DD8-DBC0-553B-1715-F99F24834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14" y="4858956"/>
            <a:ext cx="5725859" cy="1602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77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Zaključak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72-F133-2BC6-93D4-0C4DA0B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hr-HR"/>
              <a:t>Istražene i uspoređene metode: Fetch, XMLHttpRequest, Axios, jQuery AJAX</a:t>
            </a:r>
          </a:p>
          <a:p>
            <a:r>
              <a:rPr lang="pl-PL"/>
              <a:t>Fetch i Axios najbrže metode za dohvat podataka</a:t>
            </a:r>
            <a:endParaRPr lang="hr-HR"/>
          </a:p>
          <a:p>
            <a:r>
              <a:rPr lang="pl-PL"/>
              <a:t>jQuery AJAX najsporija metoda u oba scenarija</a:t>
            </a:r>
          </a:p>
          <a:p>
            <a:r>
              <a:rPr lang="pl-PL"/>
              <a:t>Unapređenje aplikacije s dodatnim funkcionalnostima</a:t>
            </a:r>
          </a:p>
          <a:p>
            <a:r>
              <a:rPr lang="hr-HR"/>
              <a:t>Optimizacija performansi za veće baze podataka.</a:t>
            </a: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48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Uvod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72-F133-2BC6-93D4-0C4DA0B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lnSpcReduction="10000"/>
          </a:bodyPr>
          <a:lstStyle/>
          <a:p>
            <a:r>
              <a:rPr lang="hr-HR" dirty="0"/>
              <a:t>Web aplikacije su ključne u svakodnevnom životu i poslovanju.</a:t>
            </a:r>
          </a:p>
          <a:p>
            <a:r>
              <a:rPr lang="hr-HR" dirty="0"/>
              <a:t>API-</a:t>
            </a:r>
            <a:r>
              <a:rPr lang="hr-HR" dirty="0" err="1"/>
              <a:t>ji</a:t>
            </a:r>
            <a:r>
              <a:rPr lang="hr-HR" dirty="0"/>
              <a:t> omogućuju siguran način komunikacije između različitih aplikacija i sustava</a:t>
            </a:r>
          </a:p>
          <a:p>
            <a:r>
              <a:rPr lang="hr-HR" dirty="0"/>
              <a:t>Cilj rada: istražiti i usporediti popularne metode za rad s API-ima u JavaScriptu.</a:t>
            </a:r>
          </a:p>
          <a:p>
            <a:r>
              <a:rPr lang="hr-HR" dirty="0"/>
              <a:t>Analizirati performanse API metoda u različitim scenarijima.</a:t>
            </a:r>
          </a:p>
        </p:txBody>
      </p:sp>
    </p:spTree>
    <p:extLst>
      <p:ext uri="{BB962C8B-B14F-4D97-AF65-F5344CB8AC3E}">
        <p14:creationId xmlns:p14="http://schemas.microsoft.com/office/powerpoint/2010/main" val="251862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API Metode u JavaScriptu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72-F133-2BC6-93D4-0C4DA0B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2" y="1526033"/>
            <a:ext cx="6720248" cy="421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1. Fetch API</a:t>
            </a:r>
          </a:p>
          <a:p>
            <a:pPr marL="0" indent="0">
              <a:buNone/>
            </a:pPr>
            <a:r>
              <a:rPr lang="hr-HR" sz="2400" dirty="0"/>
              <a:t>   - Moderna metoda za HTTP zahtjeve.</a:t>
            </a:r>
          </a:p>
          <a:p>
            <a:pPr marL="0" indent="0">
              <a:buNone/>
            </a:pPr>
            <a:r>
              <a:rPr lang="hr-HR" sz="2400" dirty="0"/>
              <a:t>   - Podržava promise chaining i async/await.</a:t>
            </a:r>
          </a:p>
          <a:p>
            <a:pPr marL="0" indent="0">
              <a:buNone/>
            </a:pPr>
            <a:r>
              <a:rPr lang="hr-HR" sz="2400" dirty="0"/>
              <a:t>2. XMLHttpRequest</a:t>
            </a:r>
          </a:p>
          <a:p>
            <a:pPr marL="0" indent="0">
              <a:buNone/>
            </a:pPr>
            <a:r>
              <a:rPr lang="hr-HR" sz="2400" dirty="0"/>
              <a:t>   - Starija tehnologija za asinkronu komunikaciju.</a:t>
            </a:r>
          </a:p>
          <a:p>
            <a:pPr marL="0" indent="0">
              <a:buNone/>
            </a:pPr>
            <a:r>
              <a:rPr lang="hr-HR" sz="2400" dirty="0"/>
              <a:t>3. Axios</a:t>
            </a:r>
          </a:p>
          <a:p>
            <a:pPr marL="0" indent="0">
              <a:buNone/>
            </a:pPr>
            <a:r>
              <a:rPr lang="hr-HR" sz="2400" dirty="0"/>
              <a:t>   - Popularna JavaScript biblioteka za HTTP zahtjeve.</a:t>
            </a:r>
          </a:p>
          <a:p>
            <a:pPr marL="0" indent="0">
              <a:buNone/>
            </a:pPr>
            <a:r>
              <a:rPr lang="hr-HR" sz="2400" dirty="0"/>
              <a:t>4. jQuery AJAX</a:t>
            </a:r>
          </a:p>
          <a:p>
            <a:pPr marL="0" indent="0">
              <a:buNone/>
            </a:pPr>
            <a:r>
              <a:rPr lang="hr-HR" sz="2400" dirty="0"/>
              <a:t>   - Skup metoda i funkcija unutar jQuery biblioteke.</a:t>
            </a:r>
          </a:p>
        </p:txBody>
      </p:sp>
    </p:spTree>
    <p:extLst>
      <p:ext uri="{BB962C8B-B14F-4D97-AF65-F5344CB8AC3E}">
        <p14:creationId xmlns:p14="http://schemas.microsoft.com/office/powerpoint/2010/main" val="372745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3" y="1396686"/>
            <a:ext cx="3780233" cy="4064628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Implementacija API-a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CD72-F133-2BC6-93D4-0C4DA0B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2" y="1526033"/>
            <a:ext cx="6720248" cy="421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/>
              <a:t>Testiranje API metoda na dvije baze podataka:</a:t>
            </a:r>
          </a:p>
          <a:p>
            <a:r>
              <a:rPr lang="hr-HR" sz="2800" dirty="0"/>
              <a:t>Manja baza</a:t>
            </a:r>
          </a:p>
          <a:p>
            <a:r>
              <a:rPr lang="hr-HR" sz="2800" dirty="0"/>
              <a:t>Veća baza</a:t>
            </a:r>
          </a:p>
          <a:p>
            <a:pPr marL="0" indent="0">
              <a:buNone/>
            </a:pPr>
            <a:r>
              <a:rPr lang="hr-HR" sz="2800" dirty="0"/>
              <a:t>Analiza performansi u različitim scenarijima:</a:t>
            </a:r>
          </a:p>
          <a:p>
            <a:r>
              <a:rPr lang="hr-HR" sz="2800" dirty="0"/>
              <a:t>Brzina dohvata podataka</a:t>
            </a:r>
          </a:p>
          <a:p>
            <a:r>
              <a:rPr lang="hr-HR" sz="2800" dirty="0"/>
              <a:t>Brzina obrade podataka</a:t>
            </a:r>
          </a:p>
        </p:txBody>
      </p:sp>
    </p:spTree>
    <p:extLst>
      <p:ext uri="{BB962C8B-B14F-4D97-AF65-F5344CB8AC3E}">
        <p14:creationId xmlns:p14="http://schemas.microsoft.com/office/powerpoint/2010/main" val="1811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3" y="1396686"/>
            <a:ext cx="3780233" cy="4064628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Rezultati testiranja</a:t>
            </a:r>
            <a:endParaRPr lang="hr-HR" dirty="0">
              <a:solidFill>
                <a:srgbClr val="FFFFFF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6A8A204-6B02-2686-852C-E84F8C1EC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6" r="51316" b="5"/>
          <a:stretch/>
        </p:blipFill>
        <p:spPr>
          <a:xfrm>
            <a:off x="5876800" y="1422090"/>
            <a:ext cx="1691640" cy="1691640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9FBF3DF-70A8-14AB-7554-2A071722C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93" r="52006" b="-2"/>
          <a:stretch/>
        </p:blipFill>
        <p:spPr>
          <a:xfrm>
            <a:off x="5592479" y="3744270"/>
            <a:ext cx="2388052" cy="2388052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3AB6E4-66C4-33C3-6FA1-ADEEE55F0A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046"/>
          <a:stretch/>
        </p:blipFill>
        <p:spPr>
          <a:xfrm>
            <a:off x="9143092" y="1396686"/>
            <a:ext cx="1568072" cy="1847088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37998F4-E2EF-6EED-A9F2-E6965C8037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117" r="20609" b="1"/>
          <a:stretch/>
        </p:blipFill>
        <p:spPr>
          <a:xfrm>
            <a:off x="8691747" y="3827875"/>
            <a:ext cx="2589393" cy="2220842"/>
          </a:xfrm>
          <a:prstGeom prst="ellipse">
            <a:avLst/>
          </a:prstGeom>
          <a:ln w="63500" cap="rnd">
            <a:solidFill>
              <a:schemeClr val="accent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3244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Rezultati testiranja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3276EA-BE70-DE30-A66C-55766331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143554"/>
              </p:ext>
            </p:extLst>
          </p:nvPr>
        </p:nvGraphicFramePr>
        <p:xfrm>
          <a:off x="4571020" y="816274"/>
          <a:ext cx="3853866" cy="229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317">
                  <a:extLst>
                    <a:ext uri="{9D8B030D-6E8A-4147-A177-3AD203B41FA5}">
                      <a16:colId xmlns:a16="http://schemas.microsoft.com/office/drawing/2014/main" val="2829125378"/>
                    </a:ext>
                  </a:extLst>
                </a:gridCol>
                <a:gridCol w="798047">
                  <a:extLst>
                    <a:ext uri="{9D8B030D-6E8A-4147-A177-3AD203B41FA5}">
                      <a16:colId xmlns:a16="http://schemas.microsoft.com/office/drawing/2014/main" val="2880938857"/>
                    </a:ext>
                  </a:extLst>
                </a:gridCol>
                <a:gridCol w="960502">
                  <a:extLst>
                    <a:ext uri="{9D8B030D-6E8A-4147-A177-3AD203B41FA5}">
                      <a16:colId xmlns:a16="http://schemas.microsoft.com/office/drawing/2014/main" val="3361370510"/>
                    </a:ext>
                  </a:extLst>
                </a:gridCol>
              </a:tblGrid>
              <a:tr h="1008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Metoda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Brzina dohvata podataka (ms)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Brzina obrade podataka (ms)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387894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Fetch promises chaining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22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0,2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2028248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Fetch s asinkronim funkcijama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24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0,3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4703785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XMLHttpRequest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33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0,4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4647940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Axios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21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0,2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2947974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jQuery AJAX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23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7,5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16977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8955DF0-952D-E0BD-B96A-9BE2AB50A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49505"/>
              </p:ext>
            </p:extLst>
          </p:nvPr>
        </p:nvGraphicFramePr>
        <p:xfrm>
          <a:off x="6586987" y="3924266"/>
          <a:ext cx="3853866" cy="229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125">
                  <a:extLst>
                    <a:ext uri="{9D8B030D-6E8A-4147-A177-3AD203B41FA5}">
                      <a16:colId xmlns:a16="http://schemas.microsoft.com/office/drawing/2014/main" val="237302285"/>
                    </a:ext>
                  </a:extLst>
                </a:gridCol>
                <a:gridCol w="882239">
                  <a:extLst>
                    <a:ext uri="{9D8B030D-6E8A-4147-A177-3AD203B41FA5}">
                      <a16:colId xmlns:a16="http://schemas.microsoft.com/office/drawing/2014/main" val="3063793919"/>
                    </a:ext>
                  </a:extLst>
                </a:gridCol>
                <a:gridCol w="960502">
                  <a:extLst>
                    <a:ext uri="{9D8B030D-6E8A-4147-A177-3AD203B41FA5}">
                      <a16:colId xmlns:a16="http://schemas.microsoft.com/office/drawing/2014/main" val="3658252535"/>
                    </a:ext>
                  </a:extLst>
                </a:gridCol>
              </a:tblGrid>
              <a:tr h="749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Metoda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Brzina dohvata podataka (s)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Brzina obrade podataka (ms)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247219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Fetch promises chaining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1,3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0,5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7242601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Fetch s asikronim funkcijama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1,2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0,4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6141915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XMLHttpRequest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1,91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21,8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9710296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Axios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1,17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0,4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5152350"/>
                  </a:ext>
                </a:extLst>
              </a:tr>
              <a:tr h="2312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jQuery AJAX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>
                          <a:effectLst/>
                        </a:rPr>
                        <a:t>1,73</a:t>
                      </a:r>
                      <a:endParaRPr lang="hr-HR" sz="1200" kern="10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hr-HR" sz="1200" kern="0" dirty="0">
                          <a:effectLst/>
                        </a:rPr>
                        <a:t>106,8</a:t>
                      </a:r>
                      <a:endParaRPr lang="hr-HR" sz="1200" kern="100" dirty="0">
                        <a:effectLst/>
                        <a:latin typeface="Arial" panose="020B0604020202020204" pitchFamily="34" charset="0"/>
                        <a:ea typeface="Corbel" panose="020B0503020204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568441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8E85EB-91F9-9D2F-5B16-04C23CDBC1DC}"/>
              </a:ext>
            </a:extLst>
          </p:cNvPr>
          <p:cNvSpPr txBox="1"/>
          <p:nvPr/>
        </p:nvSpPr>
        <p:spPr>
          <a:xfrm>
            <a:off x="4502402" y="331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Rezultati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ispitivanja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na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hr-HR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maloj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bazi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93D4B-02E4-DB18-0AD5-366274EA190C}"/>
              </a:ext>
            </a:extLst>
          </p:cNvPr>
          <p:cNvSpPr txBox="1"/>
          <p:nvPr/>
        </p:nvSpPr>
        <p:spPr>
          <a:xfrm>
            <a:off x="6497953" y="3489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Rezultati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ispitivanja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na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velikoj</a:t>
            </a:r>
            <a:r>
              <a:rPr lang="en-US" sz="1800" dirty="0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orbel" panose="020B0503020204020204" pitchFamily="34" charset="0"/>
              </a:rPr>
              <a:t>bazi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44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aplikacija</a:t>
            </a:r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Catering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5FA7DAB-5E21-20D6-F473-1D93CD373F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5040" y="1374798"/>
            <a:ext cx="4235468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17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166-5B24-C786-C039-3D9186BD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Uvod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66130-E974-4D2A-ACEF-97EA34A6D8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Korisnički zahtjev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Napraviti web aplikaciju koja bi olakšala uslugu cateringa kako kupcu tako i pružatelju usluga 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17 slučajeva uporabe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ED31B-BF1F-E81B-9469-765F3CE7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11" y="640080"/>
            <a:ext cx="672029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3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450</Words>
  <Application>Microsoft Office PowerPoint</Application>
  <PresentationFormat>Widescreen</PresentationFormat>
  <Paragraphs>135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DIPLOMSKI RAD  API Metode u JavaScriptu</vt:lpstr>
      <vt:lpstr>Sadržaj</vt:lpstr>
      <vt:lpstr>Uvod</vt:lpstr>
      <vt:lpstr>API Metode u JavaScriptu</vt:lpstr>
      <vt:lpstr>Implementacija API-a</vt:lpstr>
      <vt:lpstr>Rezultati testiranja</vt:lpstr>
      <vt:lpstr>Rezultati testiranja</vt:lpstr>
      <vt:lpstr>Web aplikacija Catering</vt:lpstr>
      <vt:lpstr>Uvod</vt:lpstr>
      <vt:lpstr>Dijagram  toka podataka- Korisnik</vt:lpstr>
      <vt:lpstr>Dijagram  toka podataka- Manager</vt:lpstr>
      <vt:lpstr>Tehnologije</vt:lpstr>
      <vt:lpstr>Fizička arhitektura</vt:lpstr>
      <vt:lpstr>Programska arhitektura</vt:lpstr>
      <vt:lpstr>Konceptualni model baze podataka</vt:lpstr>
      <vt:lpstr>Fizički model baze podataka</vt:lpstr>
      <vt:lpstr>Izgled aplikacije – registracija i prijava</vt:lpstr>
      <vt:lpstr>Izgled aplikacije - eventi/narudžbe za korisnika</vt:lpstr>
      <vt:lpstr>Izgled aplikacije – dodavanje eventa/narudžbe</vt:lpstr>
      <vt:lpstr>Izgled aplikacije – dostupne lokacije za catering</vt:lpstr>
      <vt:lpstr>Izgled aplikacije -raspoloživi jelovnici</vt:lpstr>
      <vt:lpstr>Izgled aplikacije – pregled narudžbi za Managera</vt:lpstr>
      <vt:lpstr>Izgleda aplikacije – odluka o narudžbi – za managera</vt:lpstr>
      <vt:lpstr>Izgled aplikacije – Manager – korisnici i zaposlenici</vt:lpstr>
      <vt:lpstr>Izgled aplikacije – Manager - lokacije</vt:lpstr>
      <vt:lpstr>Izgled aplikacije – Manager – upravljanje menijima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cijene dionica</dc:title>
  <dc:creator>Josipovic Marko</dc:creator>
  <cp:lastModifiedBy>Danijel Klobučar</cp:lastModifiedBy>
  <cp:revision>77</cp:revision>
  <dcterms:created xsi:type="dcterms:W3CDTF">2022-11-06T18:10:01Z</dcterms:created>
  <dcterms:modified xsi:type="dcterms:W3CDTF">2024-06-03T16:56:24Z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97d7e3-1a60-4398-bdef-d96f0dabe92c_Enabled">
    <vt:lpwstr>true</vt:lpwstr>
  </property>
  <property fmtid="{D5CDD505-2E9C-101B-9397-08002B2CF9AE}" pid="3" name="MSIP_Label_2697d7e3-1a60-4398-bdef-d96f0dabe92c_SetDate">
    <vt:lpwstr>2022-11-06T18:11:36Z</vt:lpwstr>
  </property>
  <property fmtid="{D5CDD505-2E9C-101B-9397-08002B2CF9AE}" pid="4" name="MSIP_Label_2697d7e3-1a60-4398-bdef-d96f0dabe92c_Method">
    <vt:lpwstr>Standard</vt:lpwstr>
  </property>
  <property fmtid="{D5CDD505-2E9C-101B-9397-08002B2CF9AE}" pid="5" name="MSIP_Label_2697d7e3-1a60-4398-bdef-d96f0dabe92c_Name">
    <vt:lpwstr>Internal</vt:lpwstr>
  </property>
  <property fmtid="{D5CDD505-2E9C-101B-9397-08002B2CF9AE}" pid="6" name="MSIP_Label_2697d7e3-1a60-4398-bdef-d96f0dabe92c_SiteId">
    <vt:lpwstr>6812c371-e3ed-46a4-9391-2c0ecd6f40a1</vt:lpwstr>
  </property>
  <property fmtid="{D5CDD505-2E9C-101B-9397-08002B2CF9AE}" pid="7" name="MSIP_Label_2697d7e3-1a60-4398-bdef-d96f0dabe92c_ActionId">
    <vt:lpwstr>3b8d4173-a6ef-42b2-a619-cacf558c4b10</vt:lpwstr>
  </property>
  <property fmtid="{D5CDD505-2E9C-101B-9397-08002B2CF9AE}" pid="8" name="MSIP_Label_2697d7e3-1a60-4398-bdef-d96f0dabe92c_ContentBits">
    <vt:lpwstr>0</vt:lpwstr>
  </property>
</Properties>
</file>