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1" r:id="rId15"/>
    <p:sldId id="283" r:id="rId1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4E92D2-1032-4371-BBDC-31F73C358887}" v="206" dt="2022-11-06T21:39:56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8" autoAdjust="0"/>
    <p:restoredTop sz="61762" autoAdjust="0"/>
  </p:normalViewPr>
  <p:slideViewPr>
    <p:cSldViewPr snapToGrid="0">
      <p:cViewPr varScale="1">
        <p:scale>
          <a:sx n="98" d="100"/>
          <a:sy n="98" d="100"/>
        </p:scale>
        <p:origin x="48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ipovic Marko" userId="9365db1b-a858-4602-a5be-c841282017cd" providerId="ADAL" clId="{CE4E92D2-1032-4371-BBDC-31F73C358887}"/>
    <pc:docChg chg="undo redo custSel addSld delSld modSld sldOrd">
      <pc:chgData name="Josipovic Marko" userId="9365db1b-a858-4602-a5be-c841282017cd" providerId="ADAL" clId="{CE4E92D2-1032-4371-BBDC-31F73C358887}" dt="2022-11-06T21:44:38.885" v="4172" actId="1076"/>
      <pc:docMkLst>
        <pc:docMk/>
      </pc:docMkLst>
      <pc:sldChg chg="modSp mod">
        <pc:chgData name="Josipovic Marko" userId="9365db1b-a858-4602-a5be-c841282017cd" providerId="ADAL" clId="{CE4E92D2-1032-4371-BBDC-31F73C358887}" dt="2022-11-06T21:27:25.777" v="3940" actId="1076"/>
        <pc:sldMkLst>
          <pc:docMk/>
          <pc:sldMk cId="4212463730" sldId="256"/>
        </pc:sldMkLst>
        <pc:spChg chg="mod">
          <ac:chgData name="Josipovic Marko" userId="9365db1b-a858-4602-a5be-c841282017cd" providerId="ADAL" clId="{CE4E92D2-1032-4371-BBDC-31F73C358887}" dt="2022-11-06T21:27:25.777" v="3940" actId="1076"/>
          <ac:spMkLst>
            <pc:docMk/>
            <pc:sldMk cId="4212463730" sldId="256"/>
            <ac:spMk id="3" creationId="{DABE2F9B-D3ED-6C2F-7747-56D04392DDAC}"/>
          </ac:spMkLst>
        </pc:spChg>
      </pc:sldChg>
      <pc:sldChg chg="addSp modSp new mod setBg modAnim setClrOvrMap">
        <pc:chgData name="Josipovic Marko" userId="9365db1b-a858-4602-a5be-c841282017cd" providerId="ADAL" clId="{CE4E92D2-1032-4371-BBDC-31F73C358887}" dt="2022-11-06T19:48:13.142" v="357"/>
        <pc:sldMkLst>
          <pc:docMk/>
          <pc:sldMk cId="3272886367" sldId="257"/>
        </pc:sldMkLst>
        <pc:spChg chg="mod">
          <ac:chgData name="Josipovic Marko" userId="9365db1b-a858-4602-a5be-c841282017cd" providerId="ADAL" clId="{CE4E92D2-1032-4371-BBDC-31F73C358887}" dt="2022-11-06T19:44:48.814" v="258" actId="26606"/>
          <ac:spMkLst>
            <pc:docMk/>
            <pc:sldMk cId="3272886367" sldId="257"/>
            <ac:spMk id="2" creationId="{7C85A933-5746-D985-87B4-EEBC481A8895}"/>
          </ac:spMkLst>
        </pc:spChg>
        <pc:spChg chg="mod">
          <ac:chgData name="Josipovic Marko" userId="9365db1b-a858-4602-a5be-c841282017cd" providerId="ADAL" clId="{CE4E92D2-1032-4371-BBDC-31F73C358887}" dt="2022-11-06T19:47:12.628" v="350" actId="14100"/>
          <ac:spMkLst>
            <pc:docMk/>
            <pc:sldMk cId="3272886367" sldId="257"/>
            <ac:spMk id="3" creationId="{1E659AE9-29C5-72C4-2A3C-43166845005C}"/>
          </ac:spMkLst>
        </pc:spChg>
        <pc:spChg chg="add mod">
          <ac:chgData name="Josipovic Marko" userId="9365db1b-a858-4602-a5be-c841282017cd" providerId="ADAL" clId="{CE4E92D2-1032-4371-BBDC-31F73C358887}" dt="2022-11-06T19:47:26.110" v="351" actId="1076"/>
          <ac:spMkLst>
            <pc:docMk/>
            <pc:sldMk cId="3272886367" sldId="257"/>
            <ac:spMk id="7" creationId="{026C3C93-2402-26AE-3781-564B60EE39B1}"/>
          </ac:spMkLst>
        </pc:spChg>
        <pc:spChg chg="add">
          <ac:chgData name="Josipovic Marko" userId="9365db1b-a858-4602-a5be-c841282017cd" providerId="ADAL" clId="{CE4E92D2-1032-4371-BBDC-31F73C358887}" dt="2022-11-06T19:44:48.814" v="258" actId="26606"/>
          <ac:spMkLst>
            <pc:docMk/>
            <pc:sldMk cId="3272886367" sldId="257"/>
            <ac:spMk id="10" creationId="{9AA72BD9-2C5A-4EDC-931F-5AA08EACA0F3}"/>
          </ac:spMkLst>
        </pc:spChg>
        <pc:spChg chg="add">
          <ac:chgData name="Josipovic Marko" userId="9365db1b-a858-4602-a5be-c841282017cd" providerId="ADAL" clId="{CE4E92D2-1032-4371-BBDC-31F73C358887}" dt="2022-11-06T19:44:48.814" v="258" actId="26606"/>
          <ac:spMkLst>
            <pc:docMk/>
            <pc:sldMk cId="3272886367" sldId="257"/>
            <ac:spMk id="12" creationId="{DD3981AC-7B61-4947-BCF3-F7AA7FA385B9}"/>
          </ac:spMkLst>
        </pc:spChg>
        <pc:spChg chg="add">
          <ac:chgData name="Josipovic Marko" userId="9365db1b-a858-4602-a5be-c841282017cd" providerId="ADAL" clId="{CE4E92D2-1032-4371-BBDC-31F73C358887}" dt="2022-11-06T19:44:48.814" v="258" actId="26606"/>
          <ac:spMkLst>
            <pc:docMk/>
            <pc:sldMk cId="3272886367" sldId="257"/>
            <ac:spMk id="14" creationId="{55D4142C-5077-457F-A6AD-3FECFDB39685}"/>
          </ac:spMkLst>
        </pc:spChg>
        <pc:spChg chg="add">
          <ac:chgData name="Josipovic Marko" userId="9365db1b-a858-4602-a5be-c841282017cd" providerId="ADAL" clId="{CE4E92D2-1032-4371-BBDC-31F73C358887}" dt="2022-11-06T19:44:48.814" v="258" actId="26606"/>
          <ac:spMkLst>
            <pc:docMk/>
            <pc:sldMk cId="3272886367" sldId="257"/>
            <ac:spMk id="16" creationId="{7A5F0580-5EE9-419F-96EE-B6529EF6E7D0}"/>
          </ac:spMkLst>
        </pc:spChg>
        <pc:picChg chg="add mod ord">
          <ac:chgData name="Josipovic Marko" userId="9365db1b-a858-4602-a5be-c841282017cd" providerId="ADAL" clId="{CE4E92D2-1032-4371-BBDC-31F73C358887}" dt="2022-11-06T19:44:48.814" v="258" actId="26606"/>
          <ac:picMkLst>
            <pc:docMk/>
            <pc:sldMk cId="3272886367" sldId="257"/>
            <ac:picMk id="5" creationId="{BB58D426-BE86-F225-376F-D79EE7055FB7}"/>
          </ac:picMkLst>
        </pc:picChg>
      </pc:sldChg>
      <pc:sldChg chg="addSp modSp new mod setBg modAnim setClrOvrMap">
        <pc:chgData name="Josipovic Marko" userId="9365db1b-a858-4602-a5be-c841282017cd" providerId="ADAL" clId="{CE4E92D2-1032-4371-BBDC-31F73C358887}" dt="2022-11-06T19:58:45.602" v="741"/>
        <pc:sldMkLst>
          <pc:docMk/>
          <pc:sldMk cId="3604583168" sldId="258"/>
        </pc:sldMkLst>
        <pc:spChg chg="mod">
          <ac:chgData name="Josipovic Marko" userId="9365db1b-a858-4602-a5be-c841282017cd" providerId="ADAL" clId="{CE4E92D2-1032-4371-BBDC-31F73C358887}" dt="2022-11-06T19:54:20.423" v="652" actId="26606"/>
          <ac:spMkLst>
            <pc:docMk/>
            <pc:sldMk cId="3604583168" sldId="258"/>
            <ac:spMk id="2" creationId="{17472937-EB3D-B684-88F7-8CC68011E80C}"/>
          </ac:spMkLst>
        </pc:spChg>
        <pc:spChg chg="mod">
          <ac:chgData name="Josipovic Marko" userId="9365db1b-a858-4602-a5be-c841282017cd" providerId="ADAL" clId="{CE4E92D2-1032-4371-BBDC-31F73C358887}" dt="2022-11-06T19:54:34.484" v="653" actId="14100"/>
          <ac:spMkLst>
            <pc:docMk/>
            <pc:sldMk cId="3604583168" sldId="258"/>
            <ac:spMk id="3" creationId="{C41D921B-7DB9-9807-57C3-638A6E665923}"/>
          </ac:spMkLst>
        </pc:spChg>
        <pc:spChg chg="add mod">
          <ac:chgData name="Josipovic Marko" userId="9365db1b-a858-4602-a5be-c841282017cd" providerId="ADAL" clId="{CE4E92D2-1032-4371-BBDC-31F73C358887}" dt="2022-11-06T19:57:26.497" v="736" actId="20577"/>
          <ac:spMkLst>
            <pc:docMk/>
            <pc:sldMk cId="3604583168" sldId="258"/>
            <ac:spMk id="6" creationId="{243C036A-E902-B4EF-0E25-0B24696771AD}"/>
          </ac:spMkLst>
        </pc:spChg>
        <pc:spChg chg="add">
          <ac:chgData name="Josipovic Marko" userId="9365db1b-a858-4602-a5be-c841282017cd" providerId="ADAL" clId="{CE4E92D2-1032-4371-BBDC-31F73C358887}" dt="2022-11-06T19:54:20.423" v="652" actId="26606"/>
          <ac:spMkLst>
            <pc:docMk/>
            <pc:sldMk cId="3604583168" sldId="258"/>
            <ac:spMk id="10" creationId="{9AA72BD9-2C5A-4EDC-931F-5AA08EACA0F3}"/>
          </ac:spMkLst>
        </pc:spChg>
        <pc:spChg chg="add">
          <ac:chgData name="Josipovic Marko" userId="9365db1b-a858-4602-a5be-c841282017cd" providerId="ADAL" clId="{CE4E92D2-1032-4371-BBDC-31F73C358887}" dt="2022-11-06T19:54:20.423" v="652" actId="26606"/>
          <ac:spMkLst>
            <pc:docMk/>
            <pc:sldMk cId="3604583168" sldId="258"/>
            <ac:spMk id="12" creationId="{DD3981AC-7B61-4947-BCF3-F7AA7FA385B9}"/>
          </ac:spMkLst>
        </pc:spChg>
        <pc:spChg chg="add">
          <ac:chgData name="Josipovic Marko" userId="9365db1b-a858-4602-a5be-c841282017cd" providerId="ADAL" clId="{CE4E92D2-1032-4371-BBDC-31F73C358887}" dt="2022-11-06T19:54:20.423" v="652" actId="26606"/>
          <ac:spMkLst>
            <pc:docMk/>
            <pc:sldMk cId="3604583168" sldId="258"/>
            <ac:spMk id="14" creationId="{55D4142C-5077-457F-A6AD-3FECFDB39685}"/>
          </ac:spMkLst>
        </pc:spChg>
        <pc:spChg chg="add">
          <ac:chgData name="Josipovic Marko" userId="9365db1b-a858-4602-a5be-c841282017cd" providerId="ADAL" clId="{CE4E92D2-1032-4371-BBDC-31F73C358887}" dt="2022-11-06T19:54:20.423" v="652" actId="26606"/>
          <ac:spMkLst>
            <pc:docMk/>
            <pc:sldMk cId="3604583168" sldId="258"/>
            <ac:spMk id="16" creationId="{7A5F0580-5EE9-419F-96EE-B6529EF6E7D0}"/>
          </ac:spMkLst>
        </pc:spChg>
        <pc:picChg chg="add mod ord">
          <ac:chgData name="Josipovic Marko" userId="9365db1b-a858-4602-a5be-c841282017cd" providerId="ADAL" clId="{CE4E92D2-1032-4371-BBDC-31F73C358887}" dt="2022-11-06T19:54:20.423" v="652" actId="26606"/>
          <ac:picMkLst>
            <pc:docMk/>
            <pc:sldMk cId="3604583168" sldId="258"/>
            <ac:picMk id="5" creationId="{66B0282A-4E88-A32C-7583-DA2C74A0C514}"/>
          </ac:picMkLst>
        </pc:picChg>
      </pc:sldChg>
      <pc:sldChg chg="addSp delSp modSp new mod setBg modAnim setClrOvrMap">
        <pc:chgData name="Josipovic Marko" userId="9365db1b-a858-4602-a5be-c841282017cd" providerId="ADAL" clId="{CE4E92D2-1032-4371-BBDC-31F73C358887}" dt="2022-11-06T21:28:10.703" v="3941" actId="26606"/>
        <pc:sldMkLst>
          <pc:docMk/>
          <pc:sldMk cId="1689036995" sldId="259"/>
        </pc:sldMkLst>
        <pc:spChg chg="mod">
          <ac:chgData name="Josipovic Marko" userId="9365db1b-a858-4602-a5be-c841282017cd" providerId="ADAL" clId="{CE4E92D2-1032-4371-BBDC-31F73C358887}" dt="2022-11-06T21:28:10.703" v="3941" actId="26606"/>
          <ac:spMkLst>
            <pc:docMk/>
            <pc:sldMk cId="1689036995" sldId="259"/>
            <ac:spMk id="2" creationId="{216D402C-F82A-AF44-AA46-4C8BAA503732}"/>
          </ac:spMkLst>
        </pc:spChg>
        <pc:spChg chg="mod">
          <ac:chgData name="Josipovic Marko" userId="9365db1b-a858-4602-a5be-c841282017cd" providerId="ADAL" clId="{CE4E92D2-1032-4371-BBDC-31F73C358887}" dt="2022-11-06T21:28:10.703" v="3941" actId="26606"/>
          <ac:spMkLst>
            <pc:docMk/>
            <pc:sldMk cId="1689036995" sldId="259"/>
            <ac:spMk id="3" creationId="{BD807C73-4D76-9CCC-FCAD-A0C2562235F8}"/>
          </ac:spMkLst>
        </pc:spChg>
        <pc:spChg chg="add del">
          <ac:chgData name="Josipovic Marko" userId="9365db1b-a858-4602-a5be-c841282017cd" providerId="ADAL" clId="{CE4E92D2-1032-4371-BBDC-31F73C358887}" dt="2022-11-06T20:02:59.638" v="1067" actId="26606"/>
          <ac:spMkLst>
            <pc:docMk/>
            <pc:sldMk cId="1689036995" sldId="259"/>
            <ac:spMk id="10" creationId="{04812C46-200A-4DEB-A05E-3ED6C68C2387}"/>
          </ac:spMkLst>
        </pc:spChg>
        <pc:spChg chg="add del">
          <ac:chgData name="Josipovic Marko" userId="9365db1b-a858-4602-a5be-c841282017cd" providerId="ADAL" clId="{CE4E92D2-1032-4371-BBDC-31F73C358887}" dt="2022-11-06T20:02:59.638" v="1067" actId="26606"/>
          <ac:spMkLst>
            <pc:docMk/>
            <pc:sldMk cId="1689036995" sldId="259"/>
            <ac:spMk id="12" creationId="{D1EA859B-E555-4109-94F3-6700E046E008}"/>
          </ac:spMkLst>
        </pc:spChg>
        <pc:spChg chg="add del">
          <ac:chgData name="Josipovic Marko" userId="9365db1b-a858-4602-a5be-c841282017cd" providerId="ADAL" clId="{CE4E92D2-1032-4371-BBDC-31F73C358887}" dt="2022-11-06T20:03:02.200" v="1070" actId="26606"/>
          <ac:spMkLst>
            <pc:docMk/>
            <pc:sldMk cId="1689036995" sldId="259"/>
            <ac:spMk id="14" creationId="{5E8D2E83-FB3A-40E7-A9E5-7AB389D612B4}"/>
          </ac:spMkLst>
        </pc:spChg>
        <pc:spChg chg="add del">
          <ac:chgData name="Josipovic Marko" userId="9365db1b-a858-4602-a5be-c841282017cd" providerId="ADAL" clId="{CE4E92D2-1032-4371-BBDC-31F73C358887}" dt="2022-11-06T21:28:10.703" v="3941" actId="26606"/>
          <ac:spMkLst>
            <pc:docMk/>
            <pc:sldMk cId="1689036995" sldId="259"/>
            <ac:spMk id="16" creationId="{04812C46-200A-4DEB-A05E-3ED6C68C2387}"/>
          </ac:spMkLst>
        </pc:spChg>
        <pc:spChg chg="add del">
          <ac:chgData name="Josipovic Marko" userId="9365db1b-a858-4602-a5be-c841282017cd" providerId="ADAL" clId="{CE4E92D2-1032-4371-BBDC-31F73C358887}" dt="2022-11-06T21:28:10.703" v="3941" actId="26606"/>
          <ac:spMkLst>
            <pc:docMk/>
            <pc:sldMk cId="1689036995" sldId="259"/>
            <ac:spMk id="17" creationId="{D1EA859B-E555-4109-94F3-6700E046E008}"/>
          </ac:spMkLst>
        </pc:spChg>
        <pc:spChg chg="add">
          <ac:chgData name="Josipovic Marko" userId="9365db1b-a858-4602-a5be-c841282017cd" providerId="ADAL" clId="{CE4E92D2-1032-4371-BBDC-31F73C358887}" dt="2022-11-06T21:28:10.703" v="3941" actId="26606"/>
          <ac:spMkLst>
            <pc:docMk/>
            <pc:sldMk cId="1689036995" sldId="259"/>
            <ac:spMk id="22" creationId="{9AA72BD9-2C5A-4EDC-931F-5AA08EACA0F3}"/>
          </ac:spMkLst>
        </pc:spChg>
        <pc:spChg chg="add">
          <ac:chgData name="Josipovic Marko" userId="9365db1b-a858-4602-a5be-c841282017cd" providerId="ADAL" clId="{CE4E92D2-1032-4371-BBDC-31F73C358887}" dt="2022-11-06T21:28:10.703" v="3941" actId="26606"/>
          <ac:spMkLst>
            <pc:docMk/>
            <pc:sldMk cId="1689036995" sldId="259"/>
            <ac:spMk id="24" creationId="{DD3981AC-7B61-4947-BCF3-F7AA7FA385B9}"/>
          </ac:spMkLst>
        </pc:spChg>
        <pc:spChg chg="add">
          <ac:chgData name="Josipovic Marko" userId="9365db1b-a858-4602-a5be-c841282017cd" providerId="ADAL" clId="{CE4E92D2-1032-4371-BBDC-31F73C358887}" dt="2022-11-06T21:28:10.703" v="3941" actId="26606"/>
          <ac:spMkLst>
            <pc:docMk/>
            <pc:sldMk cId="1689036995" sldId="259"/>
            <ac:spMk id="26" creationId="{55D4142C-5077-457F-A6AD-3FECFDB39685}"/>
          </ac:spMkLst>
        </pc:spChg>
        <pc:spChg chg="add">
          <ac:chgData name="Josipovic Marko" userId="9365db1b-a858-4602-a5be-c841282017cd" providerId="ADAL" clId="{CE4E92D2-1032-4371-BBDC-31F73C358887}" dt="2022-11-06T21:28:10.703" v="3941" actId="26606"/>
          <ac:spMkLst>
            <pc:docMk/>
            <pc:sldMk cId="1689036995" sldId="259"/>
            <ac:spMk id="28" creationId="{7A5F0580-5EE9-419F-96EE-B6529EF6E7D0}"/>
          </ac:spMkLst>
        </pc:spChg>
        <pc:picChg chg="add mod ord">
          <ac:chgData name="Josipovic Marko" userId="9365db1b-a858-4602-a5be-c841282017cd" providerId="ADAL" clId="{CE4E92D2-1032-4371-BBDC-31F73C358887}" dt="2022-11-06T21:28:10.703" v="3941" actId="26606"/>
          <ac:picMkLst>
            <pc:docMk/>
            <pc:sldMk cId="1689036995" sldId="259"/>
            <ac:picMk id="5" creationId="{F91B6E66-096E-72C8-CA71-55DFA1CAA07A}"/>
          </ac:picMkLst>
        </pc:picChg>
      </pc:sldChg>
      <pc:sldChg chg="addSp delSp modSp new mod setBg setClrOvrMap">
        <pc:chgData name="Josipovic Marko" userId="9365db1b-a858-4602-a5be-c841282017cd" providerId="ADAL" clId="{CE4E92D2-1032-4371-BBDC-31F73C358887}" dt="2022-11-06T20:27:41.107" v="1987" actId="255"/>
        <pc:sldMkLst>
          <pc:docMk/>
          <pc:sldMk cId="2857530087" sldId="260"/>
        </pc:sldMkLst>
        <pc:spChg chg="mod ord">
          <ac:chgData name="Josipovic Marko" userId="9365db1b-a858-4602-a5be-c841282017cd" providerId="ADAL" clId="{CE4E92D2-1032-4371-BBDC-31F73C358887}" dt="2022-11-06T20:27:41.107" v="1987" actId="255"/>
          <ac:spMkLst>
            <pc:docMk/>
            <pc:sldMk cId="2857530087" sldId="260"/>
            <ac:spMk id="2" creationId="{CABF88BB-D2EF-88B6-D426-05533F9464F9}"/>
          </ac:spMkLst>
        </pc:spChg>
        <pc:spChg chg="mod ord">
          <ac:chgData name="Josipovic Marko" userId="9365db1b-a858-4602-a5be-c841282017cd" providerId="ADAL" clId="{CE4E92D2-1032-4371-BBDC-31F73C358887}" dt="2022-11-06T20:27:34.122" v="1986" actId="14100"/>
          <ac:spMkLst>
            <pc:docMk/>
            <pc:sldMk cId="2857530087" sldId="260"/>
            <ac:spMk id="3" creationId="{CDF6B95D-BBF3-814C-F1EA-6260643FA491}"/>
          </ac:spMkLst>
        </pc:spChg>
        <pc:spChg chg="add del">
          <ac:chgData name="Josipovic Marko" userId="9365db1b-a858-4602-a5be-c841282017cd" providerId="ADAL" clId="{CE4E92D2-1032-4371-BBDC-31F73C358887}" dt="2022-11-06T20:14:06.314" v="1569" actId="26606"/>
          <ac:spMkLst>
            <pc:docMk/>
            <pc:sldMk cId="2857530087" sldId="260"/>
            <ac:spMk id="22" creationId="{0EFD753D-6A49-46DD-9E82-AA6E2C62B461}"/>
          </ac:spMkLst>
        </pc:spChg>
        <pc:spChg chg="add del">
          <ac:chgData name="Josipovic Marko" userId="9365db1b-a858-4602-a5be-c841282017cd" providerId="ADAL" clId="{CE4E92D2-1032-4371-BBDC-31F73C358887}" dt="2022-11-06T20:14:06.314" v="1569" actId="26606"/>
          <ac:spMkLst>
            <pc:docMk/>
            <pc:sldMk cId="2857530087" sldId="260"/>
            <ac:spMk id="24" creationId="{138A5824-1F4A-4EE7-BC13-5BB48FC0809B}"/>
          </ac:spMkLst>
        </pc:spChg>
        <pc:spChg chg="add del">
          <ac:chgData name="Josipovic Marko" userId="9365db1b-a858-4602-a5be-c841282017cd" providerId="ADAL" clId="{CE4E92D2-1032-4371-BBDC-31F73C358887}" dt="2022-11-06T20:14:13.302" v="1571" actId="26606"/>
          <ac:spMkLst>
            <pc:docMk/>
            <pc:sldMk cId="2857530087" sldId="260"/>
            <ac:spMk id="26" creationId="{4CA07809-FD84-4293-BEDA-C920BB2A1F3F}"/>
          </ac:spMkLst>
        </pc:spChg>
        <pc:spChg chg="add del">
          <ac:chgData name="Josipovic Marko" userId="9365db1b-a858-4602-a5be-c841282017cd" providerId="ADAL" clId="{CE4E92D2-1032-4371-BBDC-31F73C358887}" dt="2022-11-06T20:14:13.302" v="1571" actId="26606"/>
          <ac:spMkLst>
            <pc:docMk/>
            <pc:sldMk cId="2857530087" sldId="260"/>
            <ac:spMk id="27" creationId="{8DF8AE6E-38CD-4B2A-8E02-F099DD30EF40}"/>
          </ac:spMkLst>
        </pc:spChg>
        <pc:spChg chg="add del">
          <ac:chgData name="Josipovic Marko" userId="9365db1b-a858-4602-a5be-c841282017cd" providerId="ADAL" clId="{CE4E92D2-1032-4371-BBDC-31F73C358887}" dt="2022-11-06T20:14:13.302" v="1571" actId="26606"/>
          <ac:spMkLst>
            <pc:docMk/>
            <pc:sldMk cId="2857530087" sldId="260"/>
            <ac:spMk id="28" creationId="{A06D4B98-7FBD-4771-9C71-AE026D67023F}"/>
          </ac:spMkLst>
        </pc:spChg>
        <pc:spChg chg="add del">
          <ac:chgData name="Josipovic Marko" userId="9365db1b-a858-4602-a5be-c841282017cd" providerId="ADAL" clId="{CE4E92D2-1032-4371-BBDC-31F73C358887}" dt="2022-11-06T20:14:13.302" v="1571" actId="26606"/>
          <ac:spMkLst>
            <pc:docMk/>
            <pc:sldMk cId="2857530087" sldId="260"/>
            <ac:spMk id="29" creationId="{23293907-0F26-4752-BCD0-3AC2C5026383}"/>
          </ac:spMkLst>
        </pc:spChg>
        <pc:spChg chg="add del">
          <ac:chgData name="Josipovic Marko" userId="9365db1b-a858-4602-a5be-c841282017cd" providerId="ADAL" clId="{CE4E92D2-1032-4371-BBDC-31F73C358887}" dt="2022-11-06T20:14:13.302" v="1571" actId="26606"/>
          <ac:spMkLst>
            <pc:docMk/>
            <pc:sldMk cId="2857530087" sldId="260"/>
            <ac:spMk id="30" creationId="{1E32D174-F8A9-4FF0-8888-1B4F5E184961}"/>
          </ac:spMkLst>
        </pc:spChg>
        <pc:spChg chg="add del">
          <ac:chgData name="Josipovic Marko" userId="9365db1b-a858-4602-a5be-c841282017cd" providerId="ADAL" clId="{CE4E92D2-1032-4371-BBDC-31F73C358887}" dt="2022-11-06T20:14:13.302" v="1571" actId="26606"/>
          <ac:spMkLst>
            <pc:docMk/>
            <pc:sldMk cId="2857530087" sldId="260"/>
            <ac:spMk id="32" creationId="{769201C5-687E-46FB-BA72-23BA40BFEE1E}"/>
          </ac:spMkLst>
        </pc:spChg>
        <pc:spChg chg="add del">
          <ac:chgData name="Josipovic Marko" userId="9365db1b-a858-4602-a5be-c841282017cd" providerId="ADAL" clId="{CE4E92D2-1032-4371-BBDC-31F73C358887}" dt="2022-11-06T20:14:13.302" v="1571" actId="26606"/>
          <ac:spMkLst>
            <pc:docMk/>
            <pc:sldMk cId="2857530087" sldId="260"/>
            <ac:spMk id="34" creationId="{339141A8-FDFD-4ABE-A499-72C9669F4BE6}"/>
          </ac:spMkLst>
        </pc:spChg>
        <pc:spChg chg="add del">
          <ac:chgData name="Josipovic Marko" userId="9365db1b-a858-4602-a5be-c841282017cd" providerId="ADAL" clId="{CE4E92D2-1032-4371-BBDC-31F73C358887}" dt="2022-11-06T20:14:13.302" v="1571" actId="26606"/>
          <ac:spMkLst>
            <pc:docMk/>
            <pc:sldMk cId="2857530087" sldId="260"/>
            <ac:spMk id="36" creationId="{8A439E11-755A-4258-859D-56A6B6AFCB66}"/>
          </ac:spMkLst>
        </pc:spChg>
        <pc:spChg chg="add del">
          <ac:chgData name="Josipovic Marko" userId="9365db1b-a858-4602-a5be-c841282017cd" providerId="ADAL" clId="{CE4E92D2-1032-4371-BBDC-31F73C358887}" dt="2022-11-06T20:14:13.302" v="1571" actId="26606"/>
          <ac:spMkLst>
            <pc:docMk/>
            <pc:sldMk cId="2857530087" sldId="260"/>
            <ac:spMk id="38" creationId="{E916EF49-F958-4F28-A999-F8FA8D09AF86}"/>
          </ac:spMkLst>
        </pc:spChg>
        <pc:spChg chg="add del">
          <ac:chgData name="Josipovic Marko" userId="9365db1b-a858-4602-a5be-c841282017cd" providerId="ADAL" clId="{CE4E92D2-1032-4371-BBDC-31F73C358887}" dt="2022-11-06T20:14:13.302" v="1571" actId="26606"/>
          <ac:spMkLst>
            <pc:docMk/>
            <pc:sldMk cId="2857530087" sldId="260"/>
            <ac:spMk id="40" creationId="{A7665D74-DFEA-412C-928C-F090E67084F3}"/>
          </ac:spMkLst>
        </pc:spChg>
        <pc:spChg chg="add del">
          <ac:chgData name="Josipovic Marko" userId="9365db1b-a858-4602-a5be-c841282017cd" providerId="ADAL" clId="{CE4E92D2-1032-4371-BBDC-31F73C358887}" dt="2022-11-06T20:14:13.302" v="1571" actId="26606"/>
          <ac:spMkLst>
            <pc:docMk/>
            <pc:sldMk cId="2857530087" sldId="260"/>
            <ac:spMk id="42" creationId="{3E84BD56-679D-4E0C-9C9B-D694ABF07373}"/>
          </ac:spMkLst>
        </pc:spChg>
        <pc:spChg chg="add del">
          <ac:chgData name="Josipovic Marko" userId="9365db1b-a858-4602-a5be-c841282017cd" providerId="ADAL" clId="{CE4E92D2-1032-4371-BBDC-31F73C358887}" dt="2022-11-06T20:14:13.302" v="1571" actId="26606"/>
          <ac:spMkLst>
            <pc:docMk/>
            <pc:sldMk cId="2857530087" sldId="260"/>
            <ac:spMk id="44" creationId="{2335FEDF-EF88-4E68-9CF7-5A72EF32AFC2}"/>
          </ac:spMkLst>
        </pc:spChg>
        <pc:spChg chg="add del">
          <ac:chgData name="Josipovic Marko" userId="9365db1b-a858-4602-a5be-c841282017cd" providerId="ADAL" clId="{CE4E92D2-1032-4371-BBDC-31F73C358887}" dt="2022-11-06T20:14:13.302" v="1571" actId="26606"/>
          <ac:spMkLst>
            <pc:docMk/>
            <pc:sldMk cId="2857530087" sldId="260"/>
            <ac:spMk id="46" creationId="{03DB71A4-74AA-406D-9553-61C0C6D23689}"/>
          </ac:spMkLst>
        </pc:spChg>
        <pc:spChg chg="add del">
          <ac:chgData name="Josipovic Marko" userId="9365db1b-a858-4602-a5be-c841282017cd" providerId="ADAL" clId="{CE4E92D2-1032-4371-BBDC-31F73C358887}" dt="2022-11-06T20:14:13.302" v="1571" actId="26606"/>
          <ac:spMkLst>
            <pc:docMk/>
            <pc:sldMk cId="2857530087" sldId="260"/>
            <ac:spMk id="48" creationId="{DA9994C2-211B-4BF6-B6A0-D67471594EC1}"/>
          </ac:spMkLst>
        </pc:spChg>
        <pc:spChg chg="add del">
          <ac:chgData name="Josipovic Marko" userId="9365db1b-a858-4602-a5be-c841282017cd" providerId="ADAL" clId="{CE4E92D2-1032-4371-BBDC-31F73C358887}" dt="2022-11-06T20:14:13.302" v="1571" actId="26606"/>
          <ac:spMkLst>
            <pc:docMk/>
            <pc:sldMk cId="2857530087" sldId="260"/>
            <ac:spMk id="50" creationId="{837A7BE2-DF08-4ECE-A520-13927DBF4C5E}"/>
          </ac:spMkLst>
        </pc:spChg>
        <pc:spChg chg="add del">
          <ac:chgData name="Josipovic Marko" userId="9365db1b-a858-4602-a5be-c841282017cd" providerId="ADAL" clId="{CE4E92D2-1032-4371-BBDC-31F73C358887}" dt="2022-11-06T20:14:15.045" v="1573" actId="26606"/>
          <ac:spMkLst>
            <pc:docMk/>
            <pc:sldMk cId="2857530087" sldId="260"/>
            <ac:spMk id="52" creationId="{81F3642D-13C8-47D1-8141-3F5A7CEBA891}"/>
          </ac:spMkLst>
        </pc:spChg>
        <pc:spChg chg="add del">
          <ac:chgData name="Josipovic Marko" userId="9365db1b-a858-4602-a5be-c841282017cd" providerId="ADAL" clId="{CE4E92D2-1032-4371-BBDC-31F73C358887}" dt="2022-11-06T20:14:15.045" v="1573" actId="26606"/>
          <ac:spMkLst>
            <pc:docMk/>
            <pc:sldMk cId="2857530087" sldId="260"/>
            <ac:spMk id="53" creationId="{07977D39-626F-40D7-B00F-16E02602DD5A}"/>
          </ac:spMkLst>
        </pc:spChg>
        <pc:spChg chg="add del">
          <ac:chgData name="Josipovic Marko" userId="9365db1b-a858-4602-a5be-c841282017cd" providerId="ADAL" clId="{CE4E92D2-1032-4371-BBDC-31F73C358887}" dt="2022-11-06T20:14:15.045" v="1573" actId="26606"/>
          <ac:spMkLst>
            <pc:docMk/>
            <pc:sldMk cId="2857530087" sldId="260"/>
            <ac:spMk id="54" creationId="{98E915F0-311A-4BDD-94EC-B0A3D6A3C546}"/>
          </ac:spMkLst>
        </pc:spChg>
        <pc:spChg chg="add del">
          <ac:chgData name="Josipovic Marko" userId="9365db1b-a858-4602-a5be-c841282017cd" providerId="ADAL" clId="{CE4E92D2-1032-4371-BBDC-31F73C358887}" dt="2022-11-06T20:14:15.045" v="1573" actId="26606"/>
          <ac:spMkLst>
            <pc:docMk/>
            <pc:sldMk cId="2857530087" sldId="260"/>
            <ac:spMk id="55" creationId="{EF1CD662-C732-41EB-A08A-EFB9E7EB8990}"/>
          </ac:spMkLst>
        </pc:spChg>
        <pc:spChg chg="add del">
          <ac:chgData name="Josipovic Marko" userId="9365db1b-a858-4602-a5be-c841282017cd" providerId="ADAL" clId="{CE4E92D2-1032-4371-BBDC-31F73C358887}" dt="2022-11-06T20:14:15.045" v="1573" actId="26606"/>
          <ac:spMkLst>
            <pc:docMk/>
            <pc:sldMk cId="2857530087" sldId="260"/>
            <ac:spMk id="56" creationId="{B905CDE4-B751-4B3E-B625-6E59F8903414}"/>
          </ac:spMkLst>
        </pc:spChg>
        <pc:spChg chg="add del">
          <ac:chgData name="Josipovic Marko" userId="9365db1b-a858-4602-a5be-c841282017cd" providerId="ADAL" clId="{CE4E92D2-1032-4371-BBDC-31F73C358887}" dt="2022-11-06T20:14:15.045" v="1573" actId="26606"/>
          <ac:spMkLst>
            <pc:docMk/>
            <pc:sldMk cId="2857530087" sldId="260"/>
            <ac:spMk id="57" creationId="{08108C16-F4C0-44AA-999D-17BD39219B24}"/>
          </ac:spMkLst>
        </pc:spChg>
        <pc:spChg chg="add del">
          <ac:chgData name="Josipovic Marko" userId="9365db1b-a858-4602-a5be-c841282017cd" providerId="ADAL" clId="{CE4E92D2-1032-4371-BBDC-31F73C358887}" dt="2022-11-06T20:14:15.045" v="1573" actId="26606"/>
          <ac:spMkLst>
            <pc:docMk/>
            <pc:sldMk cId="2857530087" sldId="260"/>
            <ac:spMk id="58" creationId="{CDC29AC1-2821-4FCC-B597-88DAF39C36FE}"/>
          </ac:spMkLst>
        </pc:spChg>
        <pc:spChg chg="add del">
          <ac:chgData name="Josipovic Marko" userId="9365db1b-a858-4602-a5be-c841282017cd" providerId="ADAL" clId="{CE4E92D2-1032-4371-BBDC-31F73C358887}" dt="2022-11-06T20:14:15.045" v="1573" actId="26606"/>
          <ac:spMkLst>
            <pc:docMk/>
            <pc:sldMk cId="2857530087" sldId="260"/>
            <ac:spMk id="59" creationId="{0640CCAE-325C-4DD0-BB26-38BF690F3BBB}"/>
          </ac:spMkLst>
        </pc:spChg>
        <pc:spChg chg="add del">
          <ac:chgData name="Josipovic Marko" userId="9365db1b-a858-4602-a5be-c841282017cd" providerId="ADAL" clId="{CE4E92D2-1032-4371-BBDC-31F73C358887}" dt="2022-11-06T20:14:15.045" v="1573" actId="26606"/>
          <ac:spMkLst>
            <pc:docMk/>
            <pc:sldMk cId="2857530087" sldId="260"/>
            <ac:spMk id="60" creationId="{49AC9A43-F5C5-4703-A0F0-78CBB9542E37}"/>
          </ac:spMkLst>
        </pc:spChg>
        <pc:spChg chg="add del">
          <ac:chgData name="Josipovic Marko" userId="9365db1b-a858-4602-a5be-c841282017cd" providerId="ADAL" clId="{CE4E92D2-1032-4371-BBDC-31F73C358887}" dt="2022-11-06T20:14:15.045" v="1573" actId="26606"/>
          <ac:spMkLst>
            <pc:docMk/>
            <pc:sldMk cId="2857530087" sldId="260"/>
            <ac:spMk id="61" creationId="{BE28351C-7EEF-428E-9B7A-5CC84F336216}"/>
          </ac:spMkLst>
        </pc:spChg>
        <pc:spChg chg="add del">
          <ac:chgData name="Josipovic Marko" userId="9365db1b-a858-4602-a5be-c841282017cd" providerId="ADAL" clId="{CE4E92D2-1032-4371-BBDC-31F73C358887}" dt="2022-11-06T20:14:15.045" v="1573" actId="26606"/>
          <ac:spMkLst>
            <pc:docMk/>
            <pc:sldMk cId="2857530087" sldId="260"/>
            <ac:spMk id="62" creationId="{C8F10CB3-3B5E-4C7A-98CF-B87454DDFA39}"/>
          </ac:spMkLst>
        </pc:spChg>
        <pc:spChg chg="add del">
          <ac:chgData name="Josipovic Marko" userId="9365db1b-a858-4602-a5be-c841282017cd" providerId="ADAL" clId="{CE4E92D2-1032-4371-BBDC-31F73C358887}" dt="2022-11-06T20:14:15.045" v="1573" actId="26606"/>
          <ac:spMkLst>
            <pc:docMk/>
            <pc:sldMk cId="2857530087" sldId="260"/>
            <ac:spMk id="63" creationId="{B0B0DBC8-B5F0-40AE-A3D3-BCD504119D4C}"/>
          </ac:spMkLst>
        </pc:spChg>
        <pc:spChg chg="add del">
          <ac:chgData name="Josipovic Marko" userId="9365db1b-a858-4602-a5be-c841282017cd" providerId="ADAL" clId="{CE4E92D2-1032-4371-BBDC-31F73C358887}" dt="2022-11-06T20:14:18.143" v="1577" actId="26606"/>
          <ac:spMkLst>
            <pc:docMk/>
            <pc:sldMk cId="2857530087" sldId="260"/>
            <ac:spMk id="70" creationId="{5CB593EA-2F98-479F-B4C4-F366571FA64D}"/>
          </ac:spMkLst>
        </pc:spChg>
        <pc:spChg chg="add del">
          <ac:chgData name="Josipovic Marko" userId="9365db1b-a858-4602-a5be-c841282017cd" providerId="ADAL" clId="{CE4E92D2-1032-4371-BBDC-31F73C358887}" dt="2022-11-06T20:14:18.143" v="1577" actId="26606"/>
          <ac:spMkLst>
            <pc:docMk/>
            <pc:sldMk cId="2857530087" sldId="260"/>
            <ac:spMk id="71" creationId="{39BEB6D0-9E4E-4221-93D1-74ABECEE9EFC}"/>
          </ac:spMkLst>
        </pc:spChg>
        <pc:spChg chg="add del">
          <ac:chgData name="Josipovic Marko" userId="9365db1b-a858-4602-a5be-c841282017cd" providerId="ADAL" clId="{CE4E92D2-1032-4371-BBDC-31F73C358887}" dt="2022-11-06T20:14:19.357" v="1579" actId="26606"/>
          <ac:spMkLst>
            <pc:docMk/>
            <pc:sldMk cId="2857530087" sldId="260"/>
            <ac:spMk id="73" creationId="{0EFD753D-6A49-46DD-9E82-AA6E2C62B461}"/>
          </ac:spMkLst>
        </pc:spChg>
        <pc:spChg chg="add del">
          <ac:chgData name="Josipovic Marko" userId="9365db1b-a858-4602-a5be-c841282017cd" providerId="ADAL" clId="{CE4E92D2-1032-4371-BBDC-31F73C358887}" dt="2022-11-06T20:14:19.357" v="1579" actId="26606"/>
          <ac:spMkLst>
            <pc:docMk/>
            <pc:sldMk cId="2857530087" sldId="260"/>
            <ac:spMk id="74" creationId="{138A5824-1F4A-4EE7-BC13-5BB48FC0809B}"/>
          </ac:spMkLst>
        </pc:spChg>
        <pc:spChg chg="add del">
          <ac:chgData name="Josipovic Marko" userId="9365db1b-a858-4602-a5be-c841282017cd" providerId="ADAL" clId="{CE4E92D2-1032-4371-BBDC-31F73C358887}" dt="2022-11-06T20:14:19.357" v="1579" actId="26606"/>
          <ac:spMkLst>
            <pc:docMk/>
            <pc:sldMk cId="2857530087" sldId="260"/>
            <ac:spMk id="75" creationId="{0F8BFD3B-29FB-4A95-BB51-220F8A6C5746}"/>
          </ac:spMkLst>
        </pc:spChg>
        <pc:spChg chg="add del">
          <ac:chgData name="Josipovic Marko" userId="9365db1b-a858-4602-a5be-c841282017cd" providerId="ADAL" clId="{CE4E92D2-1032-4371-BBDC-31F73C358887}" dt="2022-11-06T20:14:20.448" v="1581" actId="26606"/>
          <ac:spMkLst>
            <pc:docMk/>
            <pc:sldMk cId="2857530087" sldId="260"/>
            <ac:spMk id="77" creationId="{33E5684F-9524-414B-ADBE-BAE7E0D73098}"/>
          </ac:spMkLst>
        </pc:spChg>
        <pc:spChg chg="add del">
          <ac:chgData name="Josipovic Marko" userId="9365db1b-a858-4602-a5be-c841282017cd" providerId="ADAL" clId="{CE4E92D2-1032-4371-BBDC-31F73C358887}" dt="2022-11-06T20:14:24.512" v="1583" actId="26606"/>
          <ac:spMkLst>
            <pc:docMk/>
            <pc:sldMk cId="2857530087" sldId="260"/>
            <ac:spMk id="79" creationId="{891401DC-7AF6-42FA-BE31-CF773B6C8B2E}"/>
          </ac:spMkLst>
        </pc:spChg>
        <pc:spChg chg="add del">
          <ac:chgData name="Josipovic Marko" userId="9365db1b-a858-4602-a5be-c841282017cd" providerId="ADAL" clId="{CE4E92D2-1032-4371-BBDC-31F73C358887}" dt="2022-11-06T20:14:24.512" v="1583" actId="26606"/>
          <ac:spMkLst>
            <pc:docMk/>
            <pc:sldMk cId="2857530087" sldId="260"/>
            <ac:spMk id="80" creationId="{2B7203F0-D9CB-4774-B9D4-B3AB625DFBAD}"/>
          </ac:spMkLst>
        </pc:spChg>
        <pc:spChg chg="add del">
          <ac:chgData name="Josipovic Marko" userId="9365db1b-a858-4602-a5be-c841282017cd" providerId="ADAL" clId="{CE4E92D2-1032-4371-BBDC-31F73C358887}" dt="2022-11-06T20:14:24.783" v="1585" actId="26606"/>
          <ac:spMkLst>
            <pc:docMk/>
            <pc:sldMk cId="2857530087" sldId="260"/>
            <ac:spMk id="87" creationId="{8DF8AE6E-38CD-4B2A-8E02-F099DD30EF40}"/>
          </ac:spMkLst>
        </pc:spChg>
        <pc:spChg chg="add del">
          <ac:chgData name="Josipovic Marko" userId="9365db1b-a858-4602-a5be-c841282017cd" providerId="ADAL" clId="{CE4E92D2-1032-4371-BBDC-31F73C358887}" dt="2022-11-06T20:14:24.783" v="1585" actId="26606"/>
          <ac:spMkLst>
            <pc:docMk/>
            <pc:sldMk cId="2857530087" sldId="260"/>
            <ac:spMk id="88" creationId="{23293907-0F26-4752-BCD0-3AC2C5026383}"/>
          </ac:spMkLst>
        </pc:spChg>
        <pc:spChg chg="add del">
          <ac:chgData name="Josipovic Marko" userId="9365db1b-a858-4602-a5be-c841282017cd" providerId="ADAL" clId="{CE4E92D2-1032-4371-BBDC-31F73C358887}" dt="2022-11-06T20:14:24.783" v="1585" actId="26606"/>
          <ac:spMkLst>
            <pc:docMk/>
            <pc:sldMk cId="2857530087" sldId="260"/>
            <ac:spMk id="89" creationId="{4CA07809-FD84-4293-BEDA-C920BB2A1F3F}"/>
          </ac:spMkLst>
        </pc:spChg>
        <pc:spChg chg="add del">
          <ac:chgData name="Josipovic Marko" userId="9365db1b-a858-4602-a5be-c841282017cd" providerId="ADAL" clId="{CE4E92D2-1032-4371-BBDC-31F73C358887}" dt="2022-11-06T20:14:24.783" v="1585" actId="26606"/>
          <ac:spMkLst>
            <pc:docMk/>
            <pc:sldMk cId="2857530087" sldId="260"/>
            <ac:spMk id="90" creationId="{A06D4B98-7FBD-4771-9C71-AE026D67023F}"/>
          </ac:spMkLst>
        </pc:spChg>
        <pc:spChg chg="add del">
          <ac:chgData name="Josipovic Marko" userId="9365db1b-a858-4602-a5be-c841282017cd" providerId="ADAL" clId="{CE4E92D2-1032-4371-BBDC-31F73C358887}" dt="2022-11-06T20:14:24.783" v="1585" actId="26606"/>
          <ac:spMkLst>
            <pc:docMk/>
            <pc:sldMk cId="2857530087" sldId="260"/>
            <ac:spMk id="91" creationId="{1E32D174-F8A9-4FF0-8888-1B4F5E184961}"/>
          </ac:spMkLst>
        </pc:spChg>
        <pc:spChg chg="add del">
          <ac:chgData name="Josipovic Marko" userId="9365db1b-a858-4602-a5be-c841282017cd" providerId="ADAL" clId="{CE4E92D2-1032-4371-BBDC-31F73C358887}" dt="2022-11-06T20:14:24.783" v="1585" actId="26606"/>
          <ac:spMkLst>
            <pc:docMk/>
            <pc:sldMk cId="2857530087" sldId="260"/>
            <ac:spMk id="92" creationId="{769201C5-687E-46FB-BA72-23BA40BFEE1E}"/>
          </ac:spMkLst>
        </pc:spChg>
        <pc:spChg chg="add del">
          <ac:chgData name="Josipovic Marko" userId="9365db1b-a858-4602-a5be-c841282017cd" providerId="ADAL" clId="{CE4E92D2-1032-4371-BBDC-31F73C358887}" dt="2022-11-06T20:14:24.783" v="1585" actId="26606"/>
          <ac:spMkLst>
            <pc:docMk/>
            <pc:sldMk cId="2857530087" sldId="260"/>
            <ac:spMk id="93" creationId="{339141A8-FDFD-4ABE-A499-72C9669F4BE6}"/>
          </ac:spMkLst>
        </pc:spChg>
        <pc:spChg chg="add del">
          <ac:chgData name="Josipovic Marko" userId="9365db1b-a858-4602-a5be-c841282017cd" providerId="ADAL" clId="{CE4E92D2-1032-4371-BBDC-31F73C358887}" dt="2022-11-06T20:14:24.783" v="1585" actId="26606"/>
          <ac:spMkLst>
            <pc:docMk/>
            <pc:sldMk cId="2857530087" sldId="260"/>
            <ac:spMk id="94" creationId="{8A439E11-755A-4258-859D-56A6B6AFCB66}"/>
          </ac:spMkLst>
        </pc:spChg>
        <pc:spChg chg="add del">
          <ac:chgData name="Josipovic Marko" userId="9365db1b-a858-4602-a5be-c841282017cd" providerId="ADAL" clId="{CE4E92D2-1032-4371-BBDC-31F73C358887}" dt="2022-11-06T20:14:24.783" v="1585" actId="26606"/>
          <ac:spMkLst>
            <pc:docMk/>
            <pc:sldMk cId="2857530087" sldId="260"/>
            <ac:spMk id="95" creationId="{E916EF49-F958-4F28-A999-F8FA8D09AF86}"/>
          </ac:spMkLst>
        </pc:spChg>
        <pc:spChg chg="add del">
          <ac:chgData name="Josipovic Marko" userId="9365db1b-a858-4602-a5be-c841282017cd" providerId="ADAL" clId="{CE4E92D2-1032-4371-BBDC-31F73C358887}" dt="2022-11-06T20:14:24.783" v="1585" actId="26606"/>
          <ac:spMkLst>
            <pc:docMk/>
            <pc:sldMk cId="2857530087" sldId="260"/>
            <ac:spMk id="96" creationId="{A7665D74-DFEA-412C-928C-F090E67084F3}"/>
          </ac:spMkLst>
        </pc:spChg>
        <pc:spChg chg="add del">
          <ac:chgData name="Josipovic Marko" userId="9365db1b-a858-4602-a5be-c841282017cd" providerId="ADAL" clId="{CE4E92D2-1032-4371-BBDC-31F73C358887}" dt="2022-11-06T20:14:24.783" v="1585" actId="26606"/>
          <ac:spMkLst>
            <pc:docMk/>
            <pc:sldMk cId="2857530087" sldId="260"/>
            <ac:spMk id="97" creationId="{3E84BD56-679D-4E0C-9C9B-D694ABF07373}"/>
          </ac:spMkLst>
        </pc:spChg>
        <pc:spChg chg="add del">
          <ac:chgData name="Josipovic Marko" userId="9365db1b-a858-4602-a5be-c841282017cd" providerId="ADAL" clId="{CE4E92D2-1032-4371-BBDC-31F73C358887}" dt="2022-11-06T20:14:24.783" v="1585" actId="26606"/>
          <ac:spMkLst>
            <pc:docMk/>
            <pc:sldMk cId="2857530087" sldId="260"/>
            <ac:spMk id="98" creationId="{2335FEDF-EF88-4E68-9CF7-5A72EF32AFC2}"/>
          </ac:spMkLst>
        </pc:spChg>
        <pc:spChg chg="add del">
          <ac:chgData name="Josipovic Marko" userId="9365db1b-a858-4602-a5be-c841282017cd" providerId="ADAL" clId="{CE4E92D2-1032-4371-BBDC-31F73C358887}" dt="2022-11-06T20:14:24.783" v="1585" actId="26606"/>
          <ac:spMkLst>
            <pc:docMk/>
            <pc:sldMk cId="2857530087" sldId="260"/>
            <ac:spMk id="99" creationId="{03DB71A4-74AA-406D-9553-61C0C6D23689}"/>
          </ac:spMkLst>
        </pc:spChg>
        <pc:spChg chg="add del">
          <ac:chgData name="Josipovic Marko" userId="9365db1b-a858-4602-a5be-c841282017cd" providerId="ADAL" clId="{CE4E92D2-1032-4371-BBDC-31F73C358887}" dt="2022-11-06T20:14:24.783" v="1585" actId="26606"/>
          <ac:spMkLst>
            <pc:docMk/>
            <pc:sldMk cId="2857530087" sldId="260"/>
            <ac:spMk id="100" creationId="{DA9994C2-211B-4BF6-B6A0-D67471594EC1}"/>
          </ac:spMkLst>
        </pc:spChg>
        <pc:spChg chg="add del">
          <ac:chgData name="Josipovic Marko" userId="9365db1b-a858-4602-a5be-c841282017cd" providerId="ADAL" clId="{CE4E92D2-1032-4371-BBDC-31F73C358887}" dt="2022-11-06T20:14:24.783" v="1585" actId="26606"/>
          <ac:spMkLst>
            <pc:docMk/>
            <pc:sldMk cId="2857530087" sldId="260"/>
            <ac:spMk id="101" creationId="{837A7BE2-DF08-4ECE-A520-13927DBF4C5E}"/>
          </ac:spMkLst>
        </pc:spChg>
        <pc:spChg chg="add del">
          <ac:chgData name="Josipovic Marko" userId="9365db1b-a858-4602-a5be-c841282017cd" providerId="ADAL" clId="{CE4E92D2-1032-4371-BBDC-31F73C358887}" dt="2022-11-06T20:14:26.990" v="1587" actId="26606"/>
          <ac:spMkLst>
            <pc:docMk/>
            <pc:sldMk cId="2857530087" sldId="260"/>
            <ac:spMk id="103" creationId="{0EFD753D-6A49-46DD-9E82-AA6E2C62B461}"/>
          </ac:spMkLst>
        </pc:spChg>
        <pc:spChg chg="add del">
          <ac:chgData name="Josipovic Marko" userId="9365db1b-a858-4602-a5be-c841282017cd" providerId="ADAL" clId="{CE4E92D2-1032-4371-BBDC-31F73C358887}" dt="2022-11-06T20:14:26.990" v="1587" actId="26606"/>
          <ac:spMkLst>
            <pc:docMk/>
            <pc:sldMk cId="2857530087" sldId="260"/>
            <ac:spMk id="104" creationId="{138A5824-1F4A-4EE7-BC13-5BB48FC0809B}"/>
          </ac:spMkLst>
        </pc:spChg>
        <pc:spChg chg="add del">
          <ac:chgData name="Josipovic Marko" userId="9365db1b-a858-4602-a5be-c841282017cd" providerId="ADAL" clId="{CE4E92D2-1032-4371-BBDC-31F73C358887}" dt="2022-11-06T20:14:40.162" v="1589" actId="26606"/>
          <ac:spMkLst>
            <pc:docMk/>
            <pc:sldMk cId="2857530087" sldId="260"/>
            <ac:spMk id="106" creationId="{8DF8AE6E-38CD-4B2A-8E02-F099DD30EF40}"/>
          </ac:spMkLst>
        </pc:spChg>
        <pc:spChg chg="add del">
          <ac:chgData name="Josipovic Marko" userId="9365db1b-a858-4602-a5be-c841282017cd" providerId="ADAL" clId="{CE4E92D2-1032-4371-BBDC-31F73C358887}" dt="2022-11-06T20:14:40.162" v="1589" actId="26606"/>
          <ac:spMkLst>
            <pc:docMk/>
            <pc:sldMk cId="2857530087" sldId="260"/>
            <ac:spMk id="107" creationId="{23293907-0F26-4752-BCD0-3AC2C5026383}"/>
          </ac:spMkLst>
        </pc:spChg>
        <pc:spChg chg="add del">
          <ac:chgData name="Josipovic Marko" userId="9365db1b-a858-4602-a5be-c841282017cd" providerId="ADAL" clId="{CE4E92D2-1032-4371-BBDC-31F73C358887}" dt="2022-11-06T20:14:40.162" v="1589" actId="26606"/>
          <ac:spMkLst>
            <pc:docMk/>
            <pc:sldMk cId="2857530087" sldId="260"/>
            <ac:spMk id="108" creationId="{4CA07809-FD84-4293-BEDA-C920BB2A1F3F}"/>
          </ac:spMkLst>
        </pc:spChg>
        <pc:spChg chg="add del">
          <ac:chgData name="Josipovic Marko" userId="9365db1b-a858-4602-a5be-c841282017cd" providerId="ADAL" clId="{CE4E92D2-1032-4371-BBDC-31F73C358887}" dt="2022-11-06T20:14:40.162" v="1589" actId="26606"/>
          <ac:spMkLst>
            <pc:docMk/>
            <pc:sldMk cId="2857530087" sldId="260"/>
            <ac:spMk id="109" creationId="{A06D4B98-7FBD-4771-9C71-AE026D67023F}"/>
          </ac:spMkLst>
        </pc:spChg>
        <pc:spChg chg="add del">
          <ac:chgData name="Josipovic Marko" userId="9365db1b-a858-4602-a5be-c841282017cd" providerId="ADAL" clId="{CE4E92D2-1032-4371-BBDC-31F73C358887}" dt="2022-11-06T20:14:40.162" v="1589" actId="26606"/>
          <ac:spMkLst>
            <pc:docMk/>
            <pc:sldMk cId="2857530087" sldId="260"/>
            <ac:spMk id="110" creationId="{1E32D174-F8A9-4FF0-8888-1B4F5E184961}"/>
          </ac:spMkLst>
        </pc:spChg>
        <pc:spChg chg="add del">
          <ac:chgData name="Josipovic Marko" userId="9365db1b-a858-4602-a5be-c841282017cd" providerId="ADAL" clId="{CE4E92D2-1032-4371-BBDC-31F73C358887}" dt="2022-11-06T20:14:40.162" v="1589" actId="26606"/>
          <ac:spMkLst>
            <pc:docMk/>
            <pc:sldMk cId="2857530087" sldId="260"/>
            <ac:spMk id="111" creationId="{769201C5-687E-46FB-BA72-23BA40BFEE1E}"/>
          </ac:spMkLst>
        </pc:spChg>
        <pc:spChg chg="add del">
          <ac:chgData name="Josipovic Marko" userId="9365db1b-a858-4602-a5be-c841282017cd" providerId="ADAL" clId="{CE4E92D2-1032-4371-BBDC-31F73C358887}" dt="2022-11-06T20:14:40.162" v="1589" actId="26606"/>
          <ac:spMkLst>
            <pc:docMk/>
            <pc:sldMk cId="2857530087" sldId="260"/>
            <ac:spMk id="112" creationId="{339141A8-FDFD-4ABE-A499-72C9669F4BE6}"/>
          </ac:spMkLst>
        </pc:spChg>
        <pc:spChg chg="add del">
          <ac:chgData name="Josipovic Marko" userId="9365db1b-a858-4602-a5be-c841282017cd" providerId="ADAL" clId="{CE4E92D2-1032-4371-BBDC-31F73C358887}" dt="2022-11-06T20:14:40.162" v="1589" actId="26606"/>
          <ac:spMkLst>
            <pc:docMk/>
            <pc:sldMk cId="2857530087" sldId="260"/>
            <ac:spMk id="113" creationId="{8A439E11-755A-4258-859D-56A6B6AFCB66}"/>
          </ac:spMkLst>
        </pc:spChg>
        <pc:spChg chg="add del">
          <ac:chgData name="Josipovic Marko" userId="9365db1b-a858-4602-a5be-c841282017cd" providerId="ADAL" clId="{CE4E92D2-1032-4371-BBDC-31F73C358887}" dt="2022-11-06T20:14:40.162" v="1589" actId="26606"/>
          <ac:spMkLst>
            <pc:docMk/>
            <pc:sldMk cId="2857530087" sldId="260"/>
            <ac:spMk id="114" creationId="{E916EF49-F958-4F28-A999-F8FA8D09AF86}"/>
          </ac:spMkLst>
        </pc:spChg>
        <pc:spChg chg="add del">
          <ac:chgData name="Josipovic Marko" userId="9365db1b-a858-4602-a5be-c841282017cd" providerId="ADAL" clId="{CE4E92D2-1032-4371-BBDC-31F73C358887}" dt="2022-11-06T20:14:40.162" v="1589" actId="26606"/>
          <ac:spMkLst>
            <pc:docMk/>
            <pc:sldMk cId="2857530087" sldId="260"/>
            <ac:spMk id="115" creationId="{A7665D74-DFEA-412C-928C-F090E67084F3}"/>
          </ac:spMkLst>
        </pc:spChg>
        <pc:spChg chg="add del">
          <ac:chgData name="Josipovic Marko" userId="9365db1b-a858-4602-a5be-c841282017cd" providerId="ADAL" clId="{CE4E92D2-1032-4371-BBDC-31F73C358887}" dt="2022-11-06T20:14:40.162" v="1589" actId="26606"/>
          <ac:spMkLst>
            <pc:docMk/>
            <pc:sldMk cId="2857530087" sldId="260"/>
            <ac:spMk id="116" creationId="{3E84BD56-679D-4E0C-9C9B-D694ABF07373}"/>
          </ac:spMkLst>
        </pc:spChg>
        <pc:spChg chg="add del">
          <ac:chgData name="Josipovic Marko" userId="9365db1b-a858-4602-a5be-c841282017cd" providerId="ADAL" clId="{CE4E92D2-1032-4371-BBDC-31F73C358887}" dt="2022-11-06T20:14:40.162" v="1589" actId="26606"/>
          <ac:spMkLst>
            <pc:docMk/>
            <pc:sldMk cId="2857530087" sldId="260"/>
            <ac:spMk id="117" creationId="{2335FEDF-EF88-4E68-9CF7-5A72EF32AFC2}"/>
          </ac:spMkLst>
        </pc:spChg>
        <pc:spChg chg="add del">
          <ac:chgData name="Josipovic Marko" userId="9365db1b-a858-4602-a5be-c841282017cd" providerId="ADAL" clId="{CE4E92D2-1032-4371-BBDC-31F73C358887}" dt="2022-11-06T20:14:40.162" v="1589" actId="26606"/>
          <ac:spMkLst>
            <pc:docMk/>
            <pc:sldMk cId="2857530087" sldId="260"/>
            <ac:spMk id="118" creationId="{03DB71A4-74AA-406D-9553-61C0C6D23689}"/>
          </ac:spMkLst>
        </pc:spChg>
        <pc:spChg chg="add del">
          <ac:chgData name="Josipovic Marko" userId="9365db1b-a858-4602-a5be-c841282017cd" providerId="ADAL" clId="{CE4E92D2-1032-4371-BBDC-31F73C358887}" dt="2022-11-06T20:14:40.162" v="1589" actId="26606"/>
          <ac:spMkLst>
            <pc:docMk/>
            <pc:sldMk cId="2857530087" sldId="260"/>
            <ac:spMk id="119" creationId="{DA9994C2-211B-4BF6-B6A0-D67471594EC1}"/>
          </ac:spMkLst>
        </pc:spChg>
        <pc:spChg chg="add del">
          <ac:chgData name="Josipovic Marko" userId="9365db1b-a858-4602-a5be-c841282017cd" providerId="ADAL" clId="{CE4E92D2-1032-4371-BBDC-31F73C358887}" dt="2022-11-06T20:14:40.162" v="1589" actId="26606"/>
          <ac:spMkLst>
            <pc:docMk/>
            <pc:sldMk cId="2857530087" sldId="260"/>
            <ac:spMk id="120" creationId="{837A7BE2-DF08-4ECE-A520-13927DBF4C5E}"/>
          </ac:spMkLst>
        </pc:spChg>
        <pc:spChg chg="add del">
          <ac:chgData name="Josipovic Marko" userId="9365db1b-a858-4602-a5be-c841282017cd" providerId="ADAL" clId="{CE4E92D2-1032-4371-BBDC-31F73C358887}" dt="2022-11-06T20:14:41.240" v="1591" actId="26606"/>
          <ac:spMkLst>
            <pc:docMk/>
            <pc:sldMk cId="2857530087" sldId="260"/>
            <ac:spMk id="122" creationId="{0EFD753D-6A49-46DD-9E82-AA6E2C62B461}"/>
          </ac:spMkLst>
        </pc:spChg>
        <pc:spChg chg="add del">
          <ac:chgData name="Josipovic Marko" userId="9365db1b-a858-4602-a5be-c841282017cd" providerId="ADAL" clId="{CE4E92D2-1032-4371-BBDC-31F73C358887}" dt="2022-11-06T20:14:41.240" v="1591" actId="26606"/>
          <ac:spMkLst>
            <pc:docMk/>
            <pc:sldMk cId="2857530087" sldId="260"/>
            <ac:spMk id="123" creationId="{138A5824-1F4A-4EE7-BC13-5BB48FC0809B}"/>
          </ac:spMkLst>
        </pc:spChg>
        <pc:spChg chg="add del">
          <ac:chgData name="Josipovic Marko" userId="9365db1b-a858-4602-a5be-c841282017cd" providerId="ADAL" clId="{CE4E92D2-1032-4371-BBDC-31F73C358887}" dt="2022-11-06T20:14:41.685" v="1593" actId="26606"/>
          <ac:spMkLst>
            <pc:docMk/>
            <pc:sldMk cId="2857530087" sldId="260"/>
            <ac:spMk id="125" creationId="{8DF8AE6E-38CD-4B2A-8E02-F099DD30EF40}"/>
          </ac:spMkLst>
        </pc:spChg>
        <pc:spChg chg="add del">
          <ac:chgData name="Josipovic Marko" userId="9365db1b-a858-4602-a5be-c841282017cd" providerId="ADAL" clId="{CE4E92D2-1032-4371-BBDC-31F73C358887}" dt="2022-11-06T20:14:41.685" v="1593" actId="26606"/>
          <ac:spMkLst>
            <pc:docMk/>
            <pc:sldMk cId="2857530087" sldId="260"/>
            <ac:spMk id="126" creationId="{23293907-0F26-4752-BCD0-3AC2C5026383}"/>
          </ac:spMkLst>
        </pc:spChg>
        <pc:spChg chg="add del">
          <ac:chgData name="Josipovic Marko" userId="9365db1b-a858-4602-a5be-c841282017cd" providerId="ADAL" clId="{CE4E92D2-1032-4371-BBDC-31F73C358887}" dt="2022-11-06T20:14:41.685" v="1593" actId="26606"/>
          <ac:spMkLst>
            <pc:docMk/>
            <pc:sldMk cId="2857530087" sldId="260"/>
            <ac:spMk id="127" creationId="{4CA07809-FD84-4293-BEDA-C920BB2A1F3F}"/>
          </ac:spMkLst>
        </pc:spChg>
        <pc:spChg chg="add del">
          <ac:chgData name="Josipovic Marko" userId="9365db1b-a858-4602-a5be-c841282017cd" providerId="ADAL" clId="{CE4E92D2-1032-4371-BBDC-31F73C358887}" dt="2022-11-06T20:14:41.685" v="1593" actId="26606"/>
          <ac:spMkLst>
            <pc:docMk/>
            <pc:sldMk cId="2857530087" sldId="260"/>
            <ac:spMk id="128" creationId="{A06D4B98-7FBD-4771-9C71-AE026D67023F}"/>
          </ac:spMkLst>
        </pc:spChg>
        <pc:spChg chg="add del">
          <ac:chgData name="Josipovic Marko" userId="9365db1b-a858-4602-a5be-c841282017cd" providerId="ADAL" clId="{CE4E92D2-1032-4371-BBDC-31F73C358887}" dt="2022-11-06T20:14:41.685" v="1593" actId="26606"/>
          <ac:spMkLst>
            <pc:docMk/>
            <pc:sldMk cId="2857530087" sldId="260"/>
            <ac:spMk id="129" creationId="{1E32D174-F8A9-4FF0-8888-1B4F5E184961}"/>
          </ac:spMkLst>
        </pc:spChg>
        <pc:spChg chg="add del">
          <ac:chgData name="Josipovic Marko" userId="9365db1b-a858-4602-a5be-c841282017cd" providerId="ADAL" clId="{CE4E92D2-1032-4371-BBDC-31F73C358887}" dt="2022-11-06T20:14:41.685" v="1593" actId="26606"/>
          <ac:spMkLst>
            <pc:docMk/>
            <pc:sldMk cId="2857530087" sldId="260"/>
            <ac:spMk id="130" creationId="{769201C5-687E-46FB-BA72-23BA40BFEE1E}"/>
          </ac:spMkLst>
        </pc:spChg>
        <pc:spChg chg="add del">
          <ac:chgData name="Josipovic Marko" userId="9365db1b-a858-4602-a5be-c841282017cd" providerId="ADAL" clId="{CE4E92D2-1032-4371-BBDC-31F73C358887}" dt="2022-11-06T20:14:41.685" v="1593" actId="26606"/>
          <ac:spMkLst>
            <pc:docMk/>
            <pc:sldMk cId="2857530087" sldId="260"/>
            <ac:spMk id="131" creationId="{339141A8-FDFD-4ABE-A499-72C9669F4BE6}"/>
          </ac:spMkLst>
        </pc:spChg>
        <pc:spChg chg="add del">
          <ac:chgData name="Josipovic Marko" userId="9365db1b-a858-4602-a5be-c841282017cd" providerId="ADAL" clId="{CE4E92D2-1032-4371-BBDC-31F73C358887}" dt="2022-11-06T20:14:41.685" v="1593" actId="26606"/>
          <ac:spMkLst>
            <pc:docMk/>
            <pc:sldMk cId="2857530087" sldId="260"/>
            <ac:spMk id="132" creationId="{8A439E11-755A-4258-859D-56A6B6AFCB66}"/>
          </ac:spMkLst>
        </pc:spChg>
        <pc:spChg chg="add del">
          <ac:chgData name="Josipovic Marko" userId="9365db1b-a858-4602-a5be-c841282017cd" providerId="ADAL" clId="{CE4E92D2-1032-4371-BBDC-31F73C358887}" dt="2022-11-06T20:14:41.685" v="1593" actId="26606"/>
          <ac:spMkLst>
            <pc:docMk/>
            <pc:sldMk cId="2857530087" sldId="260"/>
            <ac:spMk id="133" creationId="{E916EF49-F958-4F28-A999-F8FA8D09AF86}"/>
          </ac:spMkLst>
        </pc:spChg>
        <pc:spChg chg="add del">
          <ac:chgData name="Josipovic Marko" userId="9365db1b-a858-4602-a5be-c841282017cd" providerId="ADAL" clId="{CE4E92D2-1032-4371-BBDC-31F73C358887}" dt="2022-11-06T20:14:41.685" v="1593" actId="26606"/>
          <ac:spMkLst>
            <pc:docMk/>
            <pc:sldMk cId="2857530087" sldId="260"/>
            <ac:spMk id="134" creationId="{A7665D74-DFEA-412C-928C-F090E67084F3}"/>
          </ac:spMkLst>
        </pc:spChg>
        <pc:spChg chg="add del">
          <ac:chgData name="Josipovic Marko" userId="9365db1b-a858-4602-a5be-c841282017cd" providerId="ADAL" clId="{CE4E92D2-1032-4371-BBDC-31F73C358887}" dt="2022-11-06T20:14:41.685" v="1593" actId="26606"/>
          <ac:spMkLst>
            <pc:docMk/>
            <pc:sldMk cId="2857530087" sldId="260"/>
            <ac:spMk id="135" creationId="{3E84BD56-679D-4E0C-9C9B-D694ABF07373}"/>
          </ac:spMkLst>
        </pc:spChg>
        <pc:spChg chg="add del">
          <ac:chgData name="Josipovic Marko" userId="9365db1b-a858-4602-a5be-c841282017cd" providerId="ADAL" clId="{CE4E92D2-1032-4371-BBDC-31F73C358887}" dt="2022-11-06T20:14:41.685" v="1593" actId="26606"/>
          <ac:spMkLst>
            <pc:docMk/>
            <pc:sldMk cId="2857530087" sldId="260"/>
            <ac:spMk id="136" creationId="{2335FEDF-EF88-4E68-9CF7-5A72EF32AFC2}"/>
          </ac:spMkLst>
        </pc:spChg>
        <pc:spChg chg="add del">
          <ac:chgData name="Josipovic Marko" userId="9365db1b-a858-4602-a5be-c841282017cd" providerId="ADAL" clId="{CE4E92D2-1032-4371-BBDC-31F73C358887}" dt="2022-11-06T20:14:41.685" v="1593" actId="26606"/>
          <ac:spMkLst>
            <pc:docMk/>
            <pc:sldMk cId="2857530087" sldId="260"/>
            <ac:spMk id="137" creationId="{03DB71A4-74AA-406D-9553-61C0C6D23689}"/>
          </ac:spMkLst>
        </pc:spChg>
        <pc:spChg chg="add del">
          <ac:chgData name="Josipovic Marko" userId="9365db1b-a858-4602-a5be-c841282017cd" providerId="ADAL" clId="{CE4E92D2-1032-4371-BBDC-31F73C358887}" dt="2022-11-06T20:14:41.685" v="1593" actId="26606"/>
          <ac:spMkLst>
            <pc:docMk/>
            <pc:sldMk cId="2857530087" sldId="260"/>
            <ac:spMk id="138" creationId="{DA9994C2-211B-4BF6-B6A0-D67471594EC1}"/>
          </ac:spMkLst>
        </pc:spChg>
        <pc:spChg chg="add del">
          <ac:chgData name="Josipovic Marko" userId="9365db1b-a858-4602-a5be-c841282017cd" providerId="ADAL" clId="{CE4E92D2-1032-4371-BBDC-31F73C358887}" dt="2022-11-06T20:14:41.685" v="1593" actId="26606"/>
          <ac:spMkLst>
            <pc:docMk/>
            <pc:sldMk cId="2857530087" sldId="260"/>
            <ac:spMk id="139" creationId="{837A7BE2-DF08-4ECE-A520-13927DBF4C5E}"/>
          </ac:spMkLst>
        </pc:spChg>
        <pc:spChg chg="add del">
          <ac:chgData name="Josipovic Marko" userId="9365db1b-a858-4602-a5be-c841282017cd" providerId="ADAL" clId="{CE4E92D2-1032-4371-BBDC-31F73C358887}" dt="2022-11-06T20:14:42.638" v="1595" actId="26606"/>
          <ac:spMkLst>
            <pc:docMk/>
            <pc:sldMk cId="2857530087" sldId="260"/>
            <ac:spMk id="141" creationId="{81F3642D-13C8-47D1-8141-3F5A7CEBA891}"/>
          </ac:spMkLst>
        </pc:spChg>
        <pc:spChg chg="add del">
          <ac:chgData name="Josipovic Marko" userId="9365db1b-a858-4602-a5be-c841282017cd" providerId="ADAL" clId="{CE4E92D2-1032-4371-BBDC-31F73C358887}" dt="2022-11-06T20:14:42.638" v="1595" actId="26606"/>
          <ac:spMkLst>
            <pc:docMk/>
            <pc:sldMk cId="2857530087" sldId="260"/>
            <ac:spMk id="142" creationId="{07977D39-626F-40D7-B00F-16E02602DD5A}"/>
          </ac:spMkLst>
        </pc:spChg>
        <pc:spChg chg="add del">
          <ac:chgData name="Josipovic Marko" userId="9365db1b-a858-4602-a5be-c841282017cd" providerId="ADAL" clId="{CE4E92D2-1032-4371-BBDC-31F73C358887}" dt="2022-11-06T20:14:42.638" v="1595" actId="26606"/>
          <ac:spMkLst>
            <pc:docMk/>
            <pc:sldMk cId="2857530087" sldId="260"/>
            <ac:spMk id="143" creationId="{98E915F0-311A-4BDD-94EC-B0A3D6A3C546}"/>
          </ac:spMkLst>
        </pc:spChg>
        <pc:spChg chg="add del">
          <ac:chgData name="Josipovic Marko" userId="9365db1b-a858-4602-a5be-c841282017cd" providerId="ADAL" clId="{CE4E92D2-1032-4371-BBDC-31F73C358887}" dt="2022-11-06T20:14:42.638" v="1595" actId="26606"/>
          <ac:spMkLst>
            <pc:docMk/>
            <pc:sldMk cId="2857530087" sldId="260"/>
            <ac:spMk id="144" creationId="{EF1CD662-C732-41EB-A08A-EFB9E7EB8990}"/>
          </ac:spMkLst>
        </pc:spChg>
        <pc:spChg chg="add del">
          <ac:chgData name="Josipovic Marko" userId="9365db1b-a858-4602-a5be-c841282017cd" providerId="ADAL" clId="{CE4E92D2-1032-4371-BBDC-31F73C358887}" dt="2022-11-06T20:14:42.638" v="1595" actId="26606"/>
          <ac:spMkLst>
            <pc:docMk/>
            <pc:sldMk cId="2857530087" sldId="260"/>
            <ac:spMk id="145" creationId="{B905CDE4-B751-4B3E-B625-6E59F8903414}"/>
          </ac:spMkLst>
        </pc:spChg>
        <pc:spChg chg="add del">
          <ac:chgData name="Josipovic Marko" userId="9365db1b-a858-4602-a5be-c841282017cd" providerId="ADAL" clId="{CE4E92D2-1032-4371-BBDC-31F73C358887}" dt="2022-11-06T20:14:42.638" v="1595" actId="26606"/>
          <ac:spMkLst>
            <pc:docMk/>
            <pc:sldMk cId="2857530087" sldId="260"/>
            <ac:spMk id="146" creationId="{08108C16-F4C0-44AA-999D-17BD39219B24}"/>
          </ac:spMkLst>
        </pc:spChg>
        <pc:spChg chg="add del">
          <ac:chgData name="Josipovic Marko" userId="9365db1b-a858-4602-a5be-c841282017cd" providerId="ADAL" clId="{CE4E92D2-1032-4371-BBDC-31F73C358887}" dt="2022-11-06T20:14:42.638" v="1595" actId="26606"/>
          <ac:spMkLst>
            <pc:docMk/>
            <pc:sldMk cId="2857530087" sldId="260"/>
            <ac:spMk id="147" creationId="{CDC29AC1-2821-4FCC-B597-88DAF39C36FE}"/>
          </ac:spMkLst>
        </pc:spChg>
        <pc:spChg chg="add del">
          <ac:chgData name="Josipovic Marko" userId="9365db1b-a858-4602-a5be-c841282017cd" providerId="ADAL" clId="{CE4E92D2-1032-4371-BBDC-31F73C358887}" dt="2022-11-06T20:14:42.638" v="1595" actId="26606"/>
          <ac:spMkLst>
            <pc:docMk/>
            <pc:sldMk cId="2857530087" sldId="260"/>
            <ac:spMk id="148" creationId="{0640CCAE-325C-4DD0-BB26-38BF690F3BBB}"/>
          </ac:spMkLst>
        </pc:spChg>
        <pc:spChg chg="add del">
          <ac:chgData name="Josipovic Marko" userId="9365db1b-a858-4602-a5be-c841282017cd" providerId="ADAL" clId="{CE4E92D2-1032-4371-BBDC-31F73C358887}" dt="2022-11-06T20:14:42.638" v="1595" actId="26606"/>
          <ac:spMkLst>
            <pc:docMk/>
            <pc:sldMk cId="2857530087" sldId="260"/>
            <ac:spMk id="149" creationId="{49AC9A43-F5C5-4703-A0F0-78CBB9542E37}"/>
          </ac:spMkLst>
        </pc:spChg>
        <pc:spChg chg="add del">
          <ac:chgData name="Josipovic Marko" userId="9365db1b-a858-4602-a5be-c841282017cd" providerId="ADAL" clId="{CE4E92D2-1032-4371-BBDC-31F73C358887}" dt="2022-11-06T20:14:42.638" v="1595" actId="26606"/>
          <ac:spMkLst>
            <pc:docMk/>
            <pc:sldMk cId="2857530087" sldId="260"/>
            <ac:spMk id="150" creationId="{BE28351C-7EEF-428E-9B7A-5CC84F336216}"/>
          </ac:spMkLst>
        </pc:spChg>
        <pc:spChg chg="add del">
          <ac:chgData name="Josipovic Marko" userId="9365db1b-a858-4602-a5be-c841282017cd" providerId="ADAL" clId="{CE4E92D2-1032-4371-BBDC-31F73C358887}" dt="2022-11-06T20:14:42.638" v="1595" actId="26606"/>
          <ac:spMkLst>
            <pc:docMk/>
            <pc:sldMk cId="2857530087" sldId="260"/>
            <ac:spMk id="151" creationId="{C8F10CB3-3B5E-4C7A-98CF-B87454DDFA39}"/>
          </ac:spMkLst>
        </pc:spChg>
        <pc:spChg chg="add del">
          <ac:chgData name="Josipovic Marko" userId="9365db1b-a858-4602-a5be-c841282017cd" providerId="ADAL" clId="{CE4E92D2-1032-4371-BBDC-31F73C358887}" dt="2022-11-06T20:14:42.638" v="1595" actId="26606"/>
          <ac:spMkLst>
            <pc:docMk/>
            <pc:sldMk cId="2857530087" sldId="260"/>
            <ac:spMk id="152" creationId="{B0B0DBC8-B5F0-40AE-A3D3-BCD504119D4C}"/>
          </ac:spMkLst>
        </pc:spChg>
        <pc:spChg chg="add del">
          <ac:chgData name="Josipovic Marko" userId="9365db1b-a858-4602-a5be-c841282017cd" providerId="ADAL" clId="{CE4E92D2-1032-4371-BBDC-31F73C358887}" dt="2022-11-06T20:14:44.396" v="1597" actId="26606"/>
          <ac:spMkLst>
            <pc:docMk/>
            <pc:sldMk cId="2857530087" sldId="260"/>
            <ac:spMk id="154" creationId="{8DF8AE6E-38CD-4B2A-8E02-F099DD30EF40}"/>
          </ac:spMkLst>
        </pc:spChg>
        <pc:spChg chg="add del">
          <ac:chgData name="Josipovic Marko" userId="9365db1b-a858-4602-a5be-c841282017cd" providerId="ADAL" clId="{CE4E92D2-1032-4371-BBDC-31F73C358887}" dt="2022-11-06T20:14:44.396" v="1597" actId="26606"/>
          <ac:spMkLst>
            <pc:docMk/>
            <pc:sldMk cId="2857530087" sldId="260"/>
            <ac:spMk id="155" creationId="{23293907-0F26-4752-BCD0-3AC2C5026383}"/>
          </ac:spMkLst>
        </pc:spChg>
        <pc:spChg chg="add del">
          <ac:chgData name="Josipovic Marko" userId="9365db1b-a858-4602-a5be-c841282017cd" providerId="ADAL" clId="{CE4E92D2-1032-4371-BBDC-31F73C358887}" dt="2022-11-06T20:14:44.396" v="1597" actId="26606"/>
          <ac:spMkLst>
            <pc:docMk/>
            <pc:sldMk cId="2857530087" sldId="260"/>
            <ac:spMk id="156" creationId="{4CA07809-FD84-4293-BEDA-C920BB2A1F3F}"/>
          </ac:spMkLst>
        </pc:spChg>
        <pc:spChg chg="add del">
          <ac:chgData name="Josipovic Marko" userId="9365db1b-a858-4602-a5be-c841282017cd" providerId="ADAL" clId="{CE4E92D2-1032-4371-BBDC-31F73C358887}" dt="2022-11-06T20:14:44.396" v="1597" actId="26606"/>
          <ac:spMkLst>
            <pc:docMk/>
            <pc:sldMk cId="2857530087" sldId="260"/>
            <ac:spMk id="157" creationId="{A06D4B98-7FBD-4771-9C71-AE026D67023F}"/>
          </ac:spMkLst>
        </pc:spChg>
        <pc:spChg chg="add del">
          <ac:chgData name="Josipovic Marko" userId="9365db1b-a858-4602-a5be-c841282017cd" providerId="ADAL" clId="{CE4E92D2-1032-4371-BBDC-31F73C358887}" dt="2022-11-06T20:14:44.396" v="1597" actId="26606"/>
          <ac:spMkLst>
            <pc:docMk/>
            <pc:sldMk cId="2857530087" sldId="260"/>
            <ac:spMk id="158" creationId="{1E32D174-F8A9-4FF0-8888-1B4F5E184961}"/>
          </ac:spMkLst>
        </pc:spChg>
        <pc:spChg chg="add del">
          <ac:chgData name="Josipovic Marko" userId="9365db1b-a858-4602-a5be-c841282017cd" providerId="ADAL" clId="{CE4E92D2-1032-4371-BBDC-31F73C358887}" dt="2022-11-06T20:14:44.396" v="1597" actId="26606"/>
          <ac:spMkLst>
            <pc:docMk/>
            <pc:sldMk cId="2857530087" sldId="260"/>
            <ac:spMk id="159" creationId="{769201C5-687E-46FB-BA72-23BA40BFEE1E}"/>
          </ac:spMkLst>
        </pc:spChg>
        <pc:spChg chg="add del">
          <ac:chgData name="Josipovic Marko" userId="9365db1b-a858-4602-a5be-c841282017cd" providerId="ADAL" clId="{CE4E92D2-1032-4371-BBDC-31F73C358887}" dt="2022-11-06T20:14:44.396" v="1597" actId="26606"/>
          <ac:spMkLst>
            <pc:docMk/>
            <pc:sldMk cId="2857530087" sldId="260"/>
            <ac:spMk id="160" creationId="{339141A8-FDFD-4ABE-A499-72C9669F4BE6}"/>
          </ac:spMkLst>
        </pc:spChg>
        <pc:spChg chg="add del">
          <ac:chgData name="Josipovic Marko" userId="9365db1b-a858-4602-a5be-c841282017cd" providerId="ADAL" clId="{CE4E92D2-1032-4371-BBDC-31F73C358887}" dt="2022-11-06T20:14:44.396" v="1597" actId="26606"/>
          <ac:spMkLst>
            <pc:docMk/>
            <pc:sldMk cId="2857530087" sldId="260"/>
            <ac:spMk id="161" creationId="{8A439E11-755A-4258-859D-56A6B6AFCB66}"/>
          </ac:spMkLst>
        </pc:spChg>
        <pc:spChg chg="add del">
          <ac:chgData name="Josipovic Marko" userId="9365db1b-a858-4602-a5be-c841282017cd" providerId="ADAL" clId="{CE4E92D2-1032-4371-BBDC-31F73C358887}" dt="2022-11-06T20:14:44.396" v="1597" actId="26606"/>
          <ac:spMkLst>
            <pc:docMk/>
            <pc:sldMk cId="2857530087" sldId="260"/>
            <ac:spMk id="162" creationId="{E916EF49-F958-4F28-A999-F8FA8D09AF86}"/>
          </ac:spMkLst>
        </pc:spChg>
        <pc:spChg chg="add del">
          <ac:chgData name="Josipovic Marko" userId="9365db1b-a858-4602-a5be-c841282017cd" providerId="ADAL" clId="{CE4E92D2-1032-4371-BBDC-31F73C358887}" dt="2022-11-06T20:14:44.396" v="1597" actId="26606"/>
          <ac:spMkLst>
            <pc:docMk/>
            <pc:sldMk cId="2857530087" sldId="260"/>
            <ac:spMk id="163" creationId="{A7665D74-DFEA-412C-928C-F090E67084F3}"/>
          </ac:spMkLst>
        </pc:spChg>
        <pc:spChg chg="add del">
          <ac:chgData name="Josipovic Marko" userId="9365db1b-a858-4602-a5be-c841282017cd" providerId="ADAL" clId="{CE4E92D2-1032-4371-BBDC-31F73C358887}" dt="2022-11-06T20:14:44.396" v="1597" actId="26606"/>
          <ac:spMkLst>
            <pc:docMk/>
            <pc:sldMk cId="2857530087" sldId="260"/>
            <ac:spMk id="164" creationId="{3E84BD56-679D-4E0C-9C9B-D694ABF07373}"/>
          </ac:spMkLst>
        </pc:spChg>
        <pc:spChg chg="add del">
          <ac:chgData name="Josipovic Marko" userId="9365db1b-a858-4602-a5be-c841282017cd" providerId="ADAL" clId="{CE4E92D2-1032-4371-BBDC-31F73C358887}" dt="2022-11-06T20:14:44.396" v="1597" actId="26606"/>
          <ac:spMkLst>
            <pc:docMk/>
            <pc:sldMk cId="2857530087" sldId="260"/>
            <ac:spMk id="165" creationId="{2335FEDF-EF88-4E68-9CF7-5A72EF32AFC2}"/>
          </ac:spMkLst>
        </pc:spChg>
        <pc:spChg chg="add del">
          <ac:chgData name="Josipovic Marko" userId="9365db1b-a858-4602-a5be-c841282017cd" providerId="ADAL" clId="{CE4E92D2-1032-4371-BBDC-31F73C358887}" dt="2022-11-06T20:14:44.396" v="1597" actId="26606"/>
          <ac:spMkLst>
            <pc:docMk/>
            <pc:sldMk cId="2857530087" sldId="260"/>
            <ac:spMk id="166" creationId="{03DB71A4-74AA-406D-9553-61C0C6D23689}"/>
          </ac:spMkLst>
        </pc:spChg>
        <pc:spChg chg="add del">
          <ac:chgData name="Josipovic Marko" userId="9365db1b-a858-4602-a5be-c841282017cd" providerId="ADAL" clId="{CE4E92D2-1032-4371-BBDC-31F73C358887}" dt="2022-11-06T20:14:44.396" v="1597" actId="26606"/>
          <ac:spMkLst>
            <pc:docMk/>
            <pc:sldMk cId="2857530087" sldId="260"/>
            <ac:spMk id="167" creationId="{DA9994C2-211B-4BF6-B6A0-D67471594EC1}"/>
          </ac:spMkLst>
        </pc:spChg>
        <pc:spChg chg="add del">
          <ac:chgData name="Josipovic Marko" userId="9365db1b-a858-4602-a5be-c841282017cd" providerId="ADAL" clId="{CE4E92D2-1032-4371-BBDC-31F73C358887}" dt="2022-11-06T20:14:44.396" v="1597" actId="26606"/>
          <ac:spMkLst>
            <pc:docMk/>
            <pc:sldMk cId="2857530087" sldId="260"/>
            <ac:spMk id="168" creationId="{837A7BE2-DF08-4ECE-A520-13927DBF4C5E}"/>
          </ac:spMkLst>
        </pc:spChg>
        <pc:spChg chg="add del">
          <ac:chgData name="Josipovic Marko" userId="9365db1b-a858-4602-a5be-c841282017cd" providerId="ADAL" clId="{CE4E92D2-1032-4371-BBDC-31F73C358887}" dt="2022-11-06T20:14:46.069" v="1599" actId="26606"/>
          <ac:spMkLst>
            <pc:docMk/>
            <pc:sldMk cId="2857530087" sldId="260"/>
            <ac:spMk id="170" creationId="{5CB593EA-2F98-479F-B4C4-F366571FA64D}"/>
          </ac:spMkLst>
        </pc:spChg>
        <pc:spChg chg="add del">
          <ac:chgData name="Josipovic Marko" userId="9365db1b-a858-4602-a5be-c841282017cd" providerId="ADAL" clId="{CE4E92D2-1032-4371-BBDC-31F73C358887}" dt="2022-11-06T20:14:46.069" v="1599" actId="26606"/>
          <ac:spMkLst>
            <pc:docMk/>
            <pc:sldMk cId="2857530087" sldId="260"/>
            <ac:spMk id="171" creationId="{39BEB6D0-9E4E-4221-93D1-74ABECEE9EFC}"/>
          </ac:spMkLst>
        </pc:spChg>
        <pc:spChg chg="add">
          <ac:chgData name="Josipovic Marko" userId="9365db1b-a858-4602-a5be-c841282017cd" providerId="ADAL" clId="{CE4E92D2-1032-4371-BBDC-31F73C358887}" dt="2022-11-06T20:14:46.120" v="1600" actId="26606"/>
          <ac:spMkLst>
            <pc:docMk/>
            <pc:sldMk cId="2857530087" sldId="260"/>
            <ac:spMk id="173" creationId="{8DF8AE6E-38CD-4B2A-8E02-F099DD30EF40}"/>
          </ac:spMkLst>
        </pc:spChg>
        <pc:spChg chg="add">
          <ac:chgData name="Josipovic Marko" userId="9365db1b-a858-4602-a5be-c841282017cd" providerId="ADAL" clId="{CE4E92D2-1032-4371-BBDC-31F73C358887}" dt="2022-11-06T20:14:46.120" v="1600" actId="26606"/>
          <ac:spMkLst>
            <pc:docMk/>
            <pc:sldMk cId="2857530087" sldId="260"/>
            <ac:spMk id="174" creationId="{23293907-0F26-4752-BCD0-3AC2C5026383}"/>
          </ac:spMkLst>
        </pc:spChg>
        <pc:spChg chg="add">
          <ac:chgData name="Josipovic Marko" userId="9365db1b-a858-4602-a5be-c841282017cd" providerId="ADAL" clId="{CE4E92D2-1032-4371-BBDC-31F73C358887}" dt="2022-11-06T20:14:46.120" v="1600" actId="26606"/>
          <ac:spMkLst>
            <pc:docMk/>
            <pc:sldMk cId="2857530087" sldId="260"/>
            <ac:spMk id="175" creationId="{4CA07809-FD84-4293-BEDA-C920BB2A1F3F}"/>
          </ac:spMkLst>
        </pc:spChg>
        <pc:spChg chg="add">
          <ac:chgData name="Josipovic Marko" userId="9365db1b-a858-4602-a5be-c841282017cd" providerId="ADAL" clId="{CE4E92D2-1032-4371-BBDC-31F73C358887}" dt="2022-11-06T20:14:46.120" v="1600" actId="26606"/>
          <ac:spMkLst>
            <pc:docMk/>
            <pc:sldMk cId="2857530087" sldId="260"/>
            <ac:spMk id="176" creationId="{A06D4B98-7FBD-4771-9C71-AE026D67023F}"/>
          </ac:spMkLst>
        </pc:spChg>
        <pc:spChg chg="add">
          <ac:chgData name="Josipovic Marko" userId="9365db1b-a858-4602-a5be-c841282017cd" providerId="ADAL" clId="{CE4E92D2-1032-4371-BBDC-31F73C358887}" dt="2022-11-06T20:14:46.120" v="1600" actId="26606"/>
          <ac:spMkLst>
            <pc:docMk/>
            <pc:sldMk cId="2857530087" sldId="260"/>
            <ac:spMk id="177" creationId="{1E32D174-F8A9-4FF0-8888-1B4F5E184961}"/>
          </ac:spMkLst>
        </pc:spChg>
        <pc:spChg chg="add">
          <ac:chgData name="Josipovic Marko" userId="9365db1b-a858-4602-a5be-c841282017cd" providerId="ADAL" clId="{CE4E92D2-1032-4371-BBDC-31F73C358887}" dt="2022-11-06T20:14:46.120" v="1600" actId="26606"/>
          <ac:spMkLst>
            <pc:docMk/>
            <pc:sldMk cId="2857530087" sldId="260"/>
            <ac:spMk id="178" creationId="{769201C5-687E-46FB-BA72-23BA40BFEE1E}"/>
          </ac:spMkLst>
        </pc:spChg>
        <pc:spChg chg="add">
          <ac:chgData name="Josipovic Marko" userId="9365db1b-a858-4602-a5be-c841282017cd" providerId="ADAL" clId="{CE4E92D2-1032-4371-BBDC-31F73C358887}" dt="2022-11-06T20:14:46.120" v="1600" actId="26606"/>
          <ac:spMkLst>
            <pc:docMk/>
            <pc:sldMk cId="2857530087" sldId="260"/>
            <ac:spMk id="179" creationId="{339141A8-FDFD-4ABE-A499-72C9669F4BE6}"/>
          </ac:spMkLst>
        </pc:spChg>
        <pc:spChg chg="add">
          <ac:chgData name="Josipovic Marko" userId="9365db1b-a858-4602-a5be-c841282017cd" providerId="ADAL" clId="{CE4E92D2-1032-4371-BBDC-31F73C358887}" dt="2022-11-06T20:14:46.120" v="1600" actId="26606"/>
          <ac:spMkLst>
            <pc:docMk/>
            <pc:sldMk cId="2857530087" sldId="260"/>
            <ac:spMk id="180" creationId="{8A439E11-755A-4258-859D-56A6B6AFCB66}"/>
          </ac:spMkLst>
        </pc:spChg>
        <pc:spChg chg="add">
          <ac:chgData name="Josipovic Marko" userId="9365db1b-a858-4602-a5be-c841282017cd" providerId="ADAL" clId="{CE4E92D2-1032-4371-BBDC-31F73C358887}" dt="2022-11-06T20:14:46.120" v="1600" actId="26606"/>
          <ac:spMkLst>
            <pc:docMk/>
            <pc:sldMk cId="2857530087" sldId="260"/>
            <ac:spMk id="181" creationId="{E916EF49-F958-4F28-A999-F8FA8D09AF86}"/>
          </ac:spMkLst>
        </pc:spChg>
        <pc:spChg chg="add">
          <ac:chgData name="Josipovic Marko" userId="9365db1b-a858-4602-a5be-c841282017cd" providerId="ADAL" clId="{CE4E92D2-1032-4371-BBDC-31F73C358887}" dt="2022-11-06T20:14:46.120" v="1600" actId="26606"/>
          <ac:spMkLst>
            <pc:docMk/>
            <pc:sldMk cId="2857530087" sldId="260"/>
            <ac:spMk id="182" creationId="{A7665D74-DFEA-412C-928C-F090E67084F3}"/>
          </ac:spMkLst>
        </pc:spChg>
        <pc:spChg chg="add">
          <ac:chgData name="Josipovic Marko" userId="9365db1b-a858-4602-a5be-c841282017cd" providerId="ADAL" clId="{CE4E92D2-1032-4371-BBDC-31F73C358887}" dt="2022-11-06T20:14:46.120" v="1600" actId="26606"/>
          <ac:spMkLst>
            <pc:docMk/>
            <pc:sldMk cId="2857530087" sldId="260"/>
            <ac:spMk id="183" creationId="{3E84BD56-679D-4E0C-9C9B-D694ABF07373}"/>
          </ac:spMkLst>
        </pc:spChg>
        <pc:spChg chg="add">
          <ac:chgData name="Josipovic Marko" userId="9365db1b-a858-4602-a5be-c841282017cd" providerId="ADAL" clId="{CE4E92D2-1032-4371-BBDC-31F73C358887}" dt="2022-11-06T20:14:46.120" v="1600" actId="26606"/>
          <ac:spMkLst>
            <pc:docMk/>
            <pc:sldMk cId="2857530087" sldId="260"/>
            <ac:spMk id="184" creationId="{2335FEDF-EF88-4E68-9CF7-5A72EF32AFC2}"/>
          </ac:spMkLst>
        </pc:spChg>
        <pc:spChg chg="add">
          <ac:chgData name="Josipovic Marko" userId="9365db1b-a858-4602-a5be-c841282017cd" providerId="ADAL" clId="{CE4E92D2-1032-4371-BBDC-31F73C358887}" dt="2022-11-06T20:14:46.120" v="1600" actId="26606"/>
          <ac:spMkLst>
            <pc:docMk/>
            <pc:sldMk cId="2857530087" sldId="260"/>
            <ac:spMk id="185" creationId="{03DB71A4-74AA-406D-9553-61C0C6D23689}"/>
          </ac:spMkLst>
        </pc:spChg>
        <pc:spChg chg="add">
          <ac:chgData name="Josipovic Marko" userId="9365db1b-a858-4602-a5be-c841282017cd" providerId="ADAL" clId="{CE4E92D2-1032-4371-BBDC-31F73C358887}" dt="2022-11-06T20:14:46.120" v="1600" actId="26606"/>
          <ac:spMkLst>
            <pc:docMk/>
            <pc:sldMk cId="2857530087" sldId="260"/>
            <ac:spMk id="186" creationId="{DA9994C2-211B-4BF6-B6A0-D67471594EC1}"/>
          </ac:spMkLst>
        </pc:spChg>
        <pc:spChg chg="add">
          <ac:chgData name="Josipovic Marko" userId="9365db1b-a858-4602-a5be-c841282017cd" providerId="ADAL" clId="{CE4E92D2-1032-4371-BBDC-31F73C358887}" dt="2022-11-06T20:14:46.120" v="1600" actId="26606"/>
          <ac:spMkLst>
            <pc:docMk/>
            <pc:sldMk cId="2857530087" sldId="260"/>
            <ac:spMk id="187" creationId="{837A7BE2-DF08-4ECE-A520-13927DBF4C5E}"/>
          </ac:spMkLst>
        </pc:spChg>
        <pc:picChg chg="add del mod">
          <ac:chgData name="Josipovic Marko" userId="9365db1b-a858-4602-a5be-c841282017cd" providerId="ADAL" clId="{CE4E92D2-1032-4371-BBDC-31F73C358887}" dt="2022-11-06T20:10:11.455" v="1537" actId="478"/>
          <ac:picMkLst>
            <pc:docMk/>
            <pc:sldMk cId="2857530087" sldId="260"/>
            <ac:picMk id="5" creationId="{38337E1D-DB70-0D62-F25F-5A6D7F5553E9}"/>
          </ac:picMkLst>
        </pc:picChg>
        <pc:picChg chg="add mod ord">
          <ac:chgData name="Josipovic Marko" userId="9365db1b-a858-4602-a5be-c841282017cd" providerId="ADAL" clId="{CE4E92D2-1032-4371-BBDC-31F73C358887}" dt="2022-11-06T20:14:46.120" v="1600" actId="26606"/>
          <ac:picMkLst>
            <pc:docMk/>
            <pc:sldMk cId="2857530087" sldId="260"/>
            <ac:picMk id="7" creationId="{A4D78207-08E9-E21A-2D63-A6A4F154E077}"/>
          </ac:picMkLst>
        </pc:picChg>
        <pc:picChg chg="add mod ord">
          <ac:chgData name="Josipovic Marko" userId="9365db1b-a858-4602-a5be-c841282017cd" providerId="ADAL" clId="{CE4E92D2-1032-4371-BBDC-31F73C358887}" dt="2022-11-06T20:14:46.120" v="1600" actId="26606"/>
          <ac:picMkLst>
            <pc:docMk/>
            <pc:sldMk cId="2857530087" sldId="260"/>
            <ac:picMk id="9" creationId="{9CDCFA0D-0A83-930F-27F0-077C903873A1}"/>
          </ac:picMkLst>
        </pc:picChg>
        <pc:picChg chg="add mod ord modCrop">
          <ac:chgData name="Josipovic Marko" userId="9365db1b-a858-4602-a5be-c841282017cd" providerId="ADAL" clId="{CE4E92D2-1032-4371-BBDC-31F73C358887}" dt="2022-11-06T20:14:46.120" v="1600" actId="26606"/>
          <ac:picMkLst>
            <pc:docMk/>
            <pc:sldMk cId="2857530087" sldId="260"/>
            <ac:picMk id="11" creationId="{683C7D3E-A849-C91A-1CCE-96E629E70FF0}"/>
          </ac:picMkLst>
        </pc:picChg>
        <pc:picChg chg="add mod ord">
          <ac:chgData name="Josipovic Marko" userId="9365db1b-a858-4602-a5be-c841282017cd" providerId="ADAL" clId="{CE4E92D2-1032-4371-BBDC-31F73C358887}" dt="2022-11-06T20:14:46.120" v="1600" actId="26606"/>
          <ac:picMkLst>
            <pc:docMk/>
            <pc:sldMk cId="2857530087" sldId="260"/>
            <ac:picMk id="13" creationId="{B82D5262-8FFC-9D2B-A0B2-0A85E4457661}"/>
          </ac:picMkLst>
        </pc:picChg>
        <pc:picChg chg="add mod ord">
          <ac:chgData name="Josipovic Marko" userId="9365db1b-a858-4602-a5be-c841282017cd" providerId="ADAL" clId="{CE4E92D2-1032-4371-BBDC-31F73C358887}" dt="2022-11-06T20:14:46.120" v="1600" actId="26606"/>
          <ac:picMkLst>
            <pc:docMk/>
            <pc:sldMk cId="2857530087" sldId="260"/>
            <ac:picMk id="15" creationId="{F6488DFD-7375-7AE7-6AFE-FC9FC4D2589B}"/>
          </ac:picMkLst>
        </pc:picChg>
        <pc:picChg chg="add mod ord">
          <ac:chgData name="Josipovic Marko" userId="9365db1b-a858-4602-a5be-c841282017cd" providerId="ADAL" clId="{CE4E92D2-1032-4371-BBDC-31F73C358887}" dt="2022-11-06T20:14:46.120" v="1600" actId="26606"/>
          <ac:picMkLst>
            <pc:docMk/>
            <pc:sldMk cId="2857530087" sldId="260"/>
            <ac:picMk id="17" creationId="{FC66FF84-9039-F5E1-F9F2-65FA744B53D7}"/>
          </ac:picMkLst>
        </pc:picChg>
        <pc:cxnChg chg="add del">
          <ac:chgData name="Josipovic Marko" userId="9365db1b-a858-4602-a5be-c841282017cd" providerId="ADAL" clId="{CE4E92D2-1032-4371-BBDC-31F73C358887}" dt="2022-11-06T20:14:16.569" v="1575" actId="26606"/>
          <ac:cxnSpMkLst>
            <pc:docMk/>
            <pc:sldMk cId="2857530087" sldId="260"/>
            <ac:cxnSpMk id="65" creationId="{822A5670-0F7B-4199-AEAB-33FBA9CEA44D}"/>
          </ac:cxnSpMkLst>
        </pc:cxnChg>
        <pc:cxnChg chg="add del">
          <ac:chgData name="Josipovic Marko" userId="9365db1b-a858-4602-a5be-c841282017cd" providerId="ADAL" clId="{CE4E92D2-1032-4371-BBDC-31F73C358887}" dt="2022-11-06T20:14:16.569" v="1575" actId="26606"/>
          <ac:cxnSpMkLst>
            <pc:docMk/>
            <pc:sldMk cId="2857530087" sldId="260"/>
            <ac:cxnSpMk id="66" creationId="{8BB1744D-A7DF-4B65-B6E3-DCF12BB2D869}"/>
          </ac:cxnSpMkLst>
        </pc:cxnChg>
        <pc:cxnChg chg="add del">
          <ac:chgData name="Josipovic Marko" userId="9365db1b-a858-4602-a5be-c841282017cd" providerId="ADAL" clId="{CE4E92D2-1032-4371-BBDC-31F73C358887}" dt="2022-11-06T20:14:16.569" v="1575" actId="26606"/>
          <ac:cxnSpMkLst>
            <pc:docMk/>
            <pc:sldMk cId="2857530087" sldId="260"/>
            <ac:cxnSpMk id="67" creationId="{882DD753-EA38-4E86-91FB-05041A44A28E}"/>
          </ac:cxnSpMkLst>
        </pc:cxnChg>
        <pc:cxnChg chg="add del">
          <ac:chgData name="Josipovic Marko" userId="9365db1b-a858-4602-a5be-c841282017cd" providerId="ADAL" clId="{CE4E92D2-1032-4371-BBDC-31F73C358887}" dt="2022-11-06T20:14:16.569" v="1575" actId="26606"/>
          <ac:cxnSpMkLst>
            <pc:docMk/>
            <pc:sldMk cId="2857530087" sldId="260"/>
            <ac:cxnSpMk id="68" creationId="{6DA63E78-7704-45EF-B5D3-EADDF5D82674}"/>
          </ac:cxnSpMkLst>
        </pc:cxnChg>
        <pc:cxnChg chg="add del">
          <ac:chgData name="Josipovic Marko" userId="9365db1b-a858-4602-a5be-c841282017cd" providerId="ADAL" clId="{CE4E92D2-1032-4371-BBDC-31F73C358887}" dt="2022-11-06T20:14:24.512" v="1583" actId="26606"/>
          <ac:cxnSpMkLst>
            <pc:docMk/>
            <pc:sldMk cId="2857530087" sldId="260"/>
            <ac:cxnSpMk id="81" creationId="{A88CB8AF-5631-45C6-BFEC-971C4D6E5836}"/>
          </ac:cxnSpMkLst>
        </pc:cxnChg>
        <pc:cxnChg chg="add del">
          <ac:chgData name="Josipovic Marko" userId="9365db1b-a858-4602-a5be-c841282017cd" providerId="ADAL" clId="{CE4E92D2-1032-4371-BBDC-31F73C358887}" dt="2022-11-06T20:14:24.512" v="1583" actId="26606"/>
          <ac:cxnSpMkLst>
            <pc:docMk/>
            <pc:sldMk cId="2857530087" sldId="260"/>
            <ac:cxnSpMk id="82" creationId="{9F2EA1AF-73AB-4FCB-B4EE-0E42E7250F64}"/>
          </ac:cxnSpMkLst>
        </pc:cxnChg>
        <pc:cxnChg chg="add del">
          <ac:chgData name="Josipovic Marko" userId="9365db1b-a858-4602-a5be-c841282017cd" providerId="ADAL" clId="{CE4E92D2-1032-4371-BBDC-31F73C358887}" dt="2022-11-06T20:14:24.512" v="1583" actId="26606"/>
          <ac:cxnSpMkLst>
            <pc:docMk/>
            <pc:sldMk cId="2857530087" sldId="260"/>
            <ac:cxnSpMk id="83" creationId="{65A18FBF-6157-4210-BEF2-9A6C31FA89AD}"/>
          </ac:cxnSpMkLst>
        </pc:cxnChg>
        <pc:cxnChg chg="add del">
          <ac:chgData name="Josipovic Marko" userId="9365db1b-a858-4602-a5be-c841282017cd" providerId="ADAL" clId="{CE4E92D2-1032-4371-BBDC-31F73C358887}" dt="2022-11-06T20:14:24.512" v="1583" actId="26606"/>
          <ac:cxnSpMkLst>
            <pc:docMk/>
            <pc:sldMk cId="2857530087" sldId="260"/>
            <ac:cxnSpMk id="84" creationId="{43C9CCA8-3CEC-4CD0-A624-A701C612511D}"/>
          </ac:cxnSpMkLst>
        </pc:cxnChg>
        <pc:cxnChg chg="add del">
          <ac:chgData name="Josipovic Marko" userId="9365db1b-a858-4602-a5be-c841282017cd" providerId="ADAL" clId="{CE4E92D2-1032-4371-BBDC-31F73C358887}" dt="2022-11-06T20:14:24.512" v="1583" actId="26606"/>
          <ac:cxnSpMkLst>
            <pc:docMk/>
            <pc:sldMk cId="2857530087" sldId="260"/>
            <ac:cxnSpMk id="85" creationId="{DDFDA711-2183-447C-AA6C-B1B5643763B1}"/>
          </ac:cxnSpMkLst>
        </pc:cxnChg>
      </pc:sldChg>
      <pc:sldChg chg="addSp delSp modSp new mod setBg setClrOvrMap">
        <pc:chgData name="Josipovic Marko" userId="9365db1b-a858-4602-a5be-c841282017cd" providerId="ADAL" clId="{CE4E92D2-1032-4371-BBDC-31F73C358887}" dt="2022-11-06T20:26:57.909" v="1979" actId="255"/>
        <pc:sldMkLst>
          <pc:docMk/>
          <pc:sldMk cId="3138658949" sldId="261"/>
        </pc:sldMkLst>
        <pc:spChg chg="mod">
          <ac:chgData name="Josipovic Marko" userId="9365db1b-a858-4602-a5be-c841282017cd" providerId="ADAL" clId="{CE4E92D2-1032-4371-BBDC-31F73C358887}" dt="2022-11-06T20:26:57.909" v="1979" actId="255"/>
          <ac:spMkLst>
            <pc:docMk/>
            <pc:sldMk cId="3138658949" sldId="261"/>
            <ac:spMk id="2" creationId="{52B982AF-06A3-BFC5-0453-36C3490506E1}"/>
          </ac:spMkLst>
        </pc:spChg>
        <pc:spChg chg="mod">
          <ac:chgData name="Josipovic Marko" userId="9365db1b-a858-4602-a5be-c841282017cd" providerId="ADAL" clId="{CE4E92D2-1032-4371-BBDC-31F73C358887}" dt="2022-11-06T20:26:53.847" v="1978" actId="255"/>
          <ac:spMkLst>
            <pc:docMk/>
            <pc:sldMk cId="3138658949" sldId="261"/>
            <ac:spMk id="3" creationId="{0B139F0A-3865-2044-2078-5A398E17C85F}"/>
          </ac:spMkLst>
        </pc:spChg>
        <pc:spChg chg="add del">
          <ac:chgData name="Josipovic Marko" userId="9365db1b-a858-4602-a5be-c841282017cd" providerId="ADAL" clId="{CE4E92D2-1032-4371-BBDC-31F73C358887}" dt="2022-11-06T20:26:38.463" v="1976" actId="26606"/>
          <ac:spMkLst>
            <pc:docMk/>
            <pc:sldMk cId="3138658949" sldId="261"/>
            <ac:spMk id="10" creationId="{86C7B4A1-154A-4DF0-AC46-F88D75A2E0FD}"/>
          </ac:spMkLst>
        </pc:spChg>
        <pc:spChg chg="add">
          <ac:chgData name="Josipovic Marko" userId="9365db1b-a858-4602-a5be-c841282017cd" providerId="ADAL" clId="{CE4E92D2-1032-4371-BBDC-31F73C358887}" dt="2022-11-06T20:26:38.471" v="1977" actId="26606"/>
          <ac:spMkLst>
            <pc:docMk/>
            <pc:sldMk cId="3138658949" sldId="261"/>
            <ac:spMk id="12" creationId="{DD3981AC-7B61-4947-BCF3-F7AA7FA385B9}"/>
          </ac:spMkLst>
        </pc:spChg>
        <pc:spChg chg="add">
          <ac:chgData name="Josipovic Marko" userId="9365db1b-a858-4602-a5be-c841282017cd" providerId="ADAL" clId="{CE4E92D2-1032-4371-BBDC-31F73C358887}" dt="2022-11-06T20:26:38.471" v="1977" actId="26606"/>
          <ac:spMkLst>
            <pc:docMk/>
            <pc:sldMk cId="3138658949" sldId="261"/>
            <ac:spMk id="13" creationId="{9AA72BD9-2C5A-4EDC-931F-5AA08EACA0F3}"/>
          </ac:spMkLst>
        </pc:spChg>
        <pc:spChg chg="add">
          <ac:chgData name="Josipovic Marko" userId="9365db1b-a858-4602-a5be-c841282017cd" providerId="ADAL" clId="{CE4E92D2-1032-4371-BBDC-31F73C358887}" dt="2022-11-06T20:26:38.471" v="1977" actId="26606"/>
          <ac:spMkLst>
            <pc:docMk/>
            <pc:sldMk cId="3138658949" sldId="261"/>
            <ac:spMk id="14" creationId="{55D4142C-5077-457F-A6AD-3FECFDB39685}"/>
          </ac:spMkLst>
        </pc:spChg>
        <pc:spChg chg="add">
          <ac:chgData name="Josipovic Marko" userId="9365db1b-a858-4602-a5be-c841282017cd" providerId="ADAL" clId="{CE4E92D2-1032-4371-BBDC-31F73C358887}" dt="2022-11-06T20:26:38.471" v="1977" actId="26606"/>
          <ac:spMkLst>
            <pc:docMk/>
            <pc:sldMk cId="3138658949" sldId="261"/>
            <ac:spMk id="16" creationId="{7A5F0580-5EE9-419F-96EE-B6529EF6E7D0}"/>
          </ac:spMkLst>
        </pc:spChg>
        <pc:picChg chg="add mod ord">
          <ac:chgData name="Josipovic Marko" userId="9365db1b-a858-4602-a5be-c841282017cd" providerId="ADAL" clId="{CE4E92D2-1032-4371-BBDC-31F73C358887}" dt="2022-11-06T20:26:38.471" v="1977" actId="26606"/>
          <ac:picMkLst>
            <pc:docMk/>
            <pc:sldMk cId="3138658949" sldId="261"/>
            <ac:picMk id="5" creationId="{8AE31BD4-2CE8-86E4-A079-BE96C0A366AC}"/>
          </ac:picMkLst>
        </pc:picChg>
      </pc:sldChg>
      <pc:sldChg chg="addSp delSp modSp new mod setBg modAnim">
        <pc:chgData name="Josipovic Marko" userId="9365db1b-a858-4602-a5be-c841282017cd" providerId="ADAL" clId="{CE4E92D2-1032-4371-BBDC-31F73C358887}" dt="2022-11-06T20:39:21.422" v="2388"/>
        <pc:sldMkLst>
          <pc:docMk/>
          <pc:sldMk cId="3494869806" sldId="262"/>
        </pc:sldMkLst>
        <pc:spChg chg="mod">
          <ac:chgData name="Josipovic Marko" userId="9365db1b-a858-4602-a5be-c841282017cd" providerId="ADAL" clId="{CE4E92D2-1032-4371-BBDC-31F73C358887}" dt="2022-11-06T20:34:06.090" v="2234" actId="207"/>
          <ac:spMkLst>
            <pc:docMk/>
            <pc:sldMk cId="3494869806" sldId="262"/>
            <ac:spMk id="2" creationId="{51A4C74F-E5F0-B894-21D9-DF0F5866B2F2}"/>
          </ac:spMkLst>
        </pc:spChg>
        <pc:spChg chg="mod">
          <ac:chgData name="Josipovic Marko" userId="9365db1b-a858-4602-a5be-c841282017cd" providerId="ADAL" clId="{CE4E92D2-1032-4371-BBDC-31F73C358887}" dt="2022-11-06T20:35:56.300" v="2364" actId="313"/>
          <ac:spMkLst>
            <pc:docMk/>
            <pc:sldMk cId="3494869806" sldId="262"/>
            <ac:spMk id="3" creationId="{B1401218-B055-711F-2E8E-D021FE004F8E}"/>
          </ac:spMkLst>
        </pc:spChg>
        <pc:spChg chg="add del mod">
          <ac:chgData name="Josipovic Marko" userId="9365db1b-a858-4602-a5be-c841282017cd" providerId="ADAL" clId="{CE4E92D2-1032-4371-BBDC-31F73C358887}" dt="2022-11-06T20:32:14.294" v="2213" actId="478"/>
          <ac:spMkLst>
            <pc:docMk/>
            <pc:sldMk cId="3494869806" sldId="262"/>
            <ac:spMk id="4" creationId="{96B943F9-C335-79D6-6D9F-760FD6A4F43C}"/>
          </ac:spMkLst>
        </pc:spChg>
        <pc:spChg chg="add mod">
          <ac:chgData name="Josipovic Marko" userId="9365db1b-a858-4602-a5be-c841282017cd" providerId="ADAL" clId="{CE4E92D2-1032-4371-BBDC-31F73C358887}" dt="2022-11-06T20:37:46.168" v="2378" actId="208"/>
          <ac:spMkLst>
            <pc:docMk/>
            <pc:sldMk cId="3494869806" sldId="262"/>
            <ac:spMk id="6" creationId="{C09A3E5B-B738-F9AB-D8A1-7019CBACC2CF}"/>
          </ac:spMkLst>
        </pc:spChg>
        <pc:spChg chg="add mod">
          <ac:chgData name="Josipovic Marko" userId="9365db1b-a858-4602-a5be-c841282017cd" providerId="ADAL" clId="{CE4E92D2-1032-4371-BBDC-31F73C358887}" dt="2022-11-06T20:37:50.574" v="2379" actId="208"/>
          <ac:spMkLst>
            <pc:docMk/>
            <pc:sldMk cId="3494869806" sldId="262"/>
            <ac:spMk id="7" creationId="{1634CBA9-6099-633E-2C81-824AC53781FA}"/>
          </ac:spMkLst>
        </pc:spChg>
        <pc:spChg chg="add">
          <ac:chgData name="Josipovic Marko" userId="9365db1b-a858-4602-a5be-c841282017cd" providerId="ADAL" clId="{CE4E92D2-1032-4371-BBDC-31F73C358887}" dt="2022-11-06T20:33:09.515" v="2229" actId="26606"/>
          <ac:spMkLst>
            <pc:docMk/>
            <pc:sldMk cId="3494869806" sldId="262"/>
            <ac:spMk id="10" creationId="{2550BE34-C2B8-49B8-8519-67A8CAD51AE9}"/>
          </ac:spMkLst>
        </pc:spChg>
        <pc:spChg chg="add">
          <ac:chgData name="Josipovic Marko" userId="9365db1b-a858-4602-a5be-c841282017cd" providerId="ADAL" clId="{CE4E92D2-1032-4371-BBDC-31F73C358887}" dt="2022-11-06T20:33:09.515" v="2229" actId="26606"/>
          <ac:spMkLst>
            <pc:docMk/>
            <pc:sldMk cId="3494869806" sldId="262"/>
            <ac:spMk id="12" creationId="{A7457DD9-5A45-400A-AB4B-4B4EDECA25F1}"/>
          </ac:spMkLst>
        </pc:spChg>
        <pc:spChg chg="add">
          <ac:chgData name="Josipovic Marko" userId="9365db1b-a858-4602-a5be-c841282017cd" providerId="ADAL" clId="{CE4E92D2-1032-4371-BBDC-31F73C358887}" dt="2022-11-06T20:33:09.515" v="2229" actId="26606"/>
          <ac:spMkLst>
            <pc:docMk/>
            <pc:sldMk cId="3494869806" sldId="262"/>
            <ac:spMk id="14" creationId="{441CF7D6-A660-431A-B0BB-140A0D5556B6}"/>
          </ac:spMkLst>
        </pc:spChg>
        <pc:spChg chg="add">
          <ac:chgData name="Josipovic Marko" userId="9365db1b-a858-4602-a5be-c841282017cd" providerId="ADAL" clId="{CE4E92D2-1032-4371-BBDC-31F73C358887}" dt="2022-11-06T20:33:09.515" v="2229" actId="26606"/>
          <ac:spMkLst>
            <pc:docMk/>
            <pc:sldMk cId="3494869806" sldId="262"/>
            <ac:spMk id="16" creationId="{0570A85B-3810-4F95-97B0-CBF4CCDB381C}"/>
          </ac:spMkLst>
        </pc:spChg>
        <pc:graphicFrameChg chg="add mod modGraphic">
          <ac:chgData name="Josipovic Marko" userId="9365db1b-a858-4602-a5be-c841282017cd" providerId="ADAL" clId="{CE4E92D2-1032-4371-BBDC-31F73C358887}" dt="2022-11-06T20:34:27.809" v="2235" actId="12385"/>
          <ac:graphicFrameMkLst>
            <pc:docMk/>
            <pc:sldMk cId="3494869806" sldId="262"/>
            <ac:graphicFrameMk id="5" creationId="{D24B9161-4B69-AC5D-F9B2-61EDF75E3B85}"/>
          </ac:graphicFrameMkLst>
        </pc:graphicFrameChg>
        <pc:picChg chg="add mod">
          <ac:chgData name="Josipovic Marko" userId="9365db1b-a858-4602-a5be-c841282017cd" providerId="ADAL" clId="{CE4E92D2-1032-4371-BBDC-31F73C358887}" dt="2022-11-06T20:39:16.261" v="2387" actId="1076"/>
          <ac:picMkLst>
            <pc:docMk/>
            <pc:sldMk cId="3494869806" sldId="262"/>
            <ac:picMk id="8" creationId="{D780F06F-4D84-D470-1954-3ED51D169262}"/>
          </ac:picMkLst>
        </pc:picChg>
      </pc:sldChg>
      <pc:sldChg chg="addSp modSp new mod setBg">
        <pc:chgData name="Josipovic Marko" userId="9365db1b-a858-4602-a5be-c841282017cd" providerId="ADAL" clId="{CE4E92D2-1032-4371-BBDC-31F73C358887}" dt="2022-11-06T20:46:45.863" v="2741" actId="20577"/>
        <pc:sldMkLst>
          <pc:docMk/>
          <pc:sldMk cId="2576400830" sldId="263"/>
        </pc:sldMkLst>
        <pc:spChg chg="mod">
          <ac:chgData name="Josipovic Marko" userId="9365db1b-a858-4602-a5be-c841282017cd" providerId="ADAL" clId="{CE4E92D2-1032-4371-BBDC-31F73C358887}" dt="2022-11-06T20:46:31.220" v="2731" actId="207"/>
          <ac:spMkLst>
            <pc:docMk/>
            <pc:sldMk cId="2576400830" sldId="263"/>
            <ac:spMk id="2" creationId="{733672AD-0641-4794-26E0-FAE2D014538E}"/>
          </ac:spMkLst>
        </pc:spChg>
        <pc:spChg chg="mod">
          <ac:chgData name="Josipovic Marko" userId="9365db1b-a858-4602-a5be-c841282017cd" providerId="ADAL" clId="{CE4E92D2-1032-4371-BBDC-31F73C358887}" dt="2022-11-06T20:46:45.863" v="2741" actId="20577"/>
          <ac:spMkLst>
            <pc:docMk/>
            <pc:sldMk cId="2576400830" sldId="263"/>
            <ac:spMk id="3" creationId="{56DFFDC3-C7CA-AB07-1AA2-4CAA13B01E46}"/>
          </ac:spMkLst>
        </pc:spChg>
        <pc:spChg chg="add">
          <ac:chgData name="Josipovic Marko" userId="9365db1b-a858-4602-a5be-c841282017cd" providerId="ADAL" clId="{CE4E92D2-1032-4371-BBDC-31F73C358887}" dt="2022-11-06T20:45:30.997" v="2726" actId="26606"/>
          <ac:spMkLst>
            <pc:docMk/>
            <pc:sldMk cId="2576400830" sldId="263"/>
            <ac:spMk id="9" creationId="{90D01200-0224-43C5-AB38-FB4D16B73FB7}"/>
          </ac:spMkLst>
        </pc:spChg>
        <pc:spChg chg="add">
          <ac:chgData name="Josipovic Marko" userId="9365db1b-a858-4602-a5be-c841282017cd" providerId="ADAL" clId="{CE4E92D2-1032-4371-BBDC-31F73C358887}" dt="2022-11-06T20:45:30.997" v="2726" actId="26606"/>
          <ac:spMkLst>
            <pc:docMk/>
            <pc:sldMk cId="2576400830" sldId="263"/>
            <ac:spMk id="11" creationId="{728A44A4-A002-4A88-9FC9-1D0566C97A47}"/>
          </ac:spMkLst>
        </pc:spChg>
        <pc:spChg chg="add">
          <ac:chgData name="Josipovic Marko" userId="9365db1b-a858-4602-a5be-c841282017cd" providerId="ADAL" clId="{CE4E92D2-1032-4371-BBDC-31F73C358887}" dt="2022-11-06T20:45:30.997" v="2726" actId="26606"/>
          <ac:spMkLst>
            <pc:docMk/>
            <pc:sldMk cId="2576400830" sldId="263"/>
            <ac:spMk id="13" creationId="{3E7D5C7B-DD16-401B-85CE-4AAA2A4F5136}"/>
          </ac:spMkLst>
        </pc:spChg>
        <pc:graphicFrameChg chg="add mod modGraphic">
          <ac:chgData name="Josipovic Marko" userId="9365db1b-a858-4602-a5be-c841282017cd" providerId="ADAL" clId="{CE4E92D2-1032-4371-BBDC-31F73C358887}" dt="2022-11-06T20:45:37.421" v="2728" actId="14100"/>
          <ac:graphicFrameMkLst>
            <pc:docMk/>
            <pc:sldMk cId="2576400830" sldId="263"/>
            <ac:graphicFrameMk id="4" creationId="{E70ABCFC-B708-2E14-860C-2B59CB3F259C}"/>
          </ac:graphicFrameMkLst>
        </pc:graphicFrameChg>
      </pc:sldChg>
      <pc:sldChg chg="addSp delSp modSp new mod ord setBg">
        <pc:chgData name="Josipovic Marko" userId="9365db1b-a858-4602-a5be-c841282017cd" providerId="ADAL" clId="{CE4E92D2-1032-4371-BBDC-31F73C358887}" dt="2022-11-06T21:16:45.710" v="3572"/>
        <pc:sldMkLst>
          <pc:docMk/>
          <pc:sldMk cId="4058563867" sldId="264"/>
        </pc:sldMkLst>
        <pc:spChg chg="mod">
          <ac:chgData name="Josipovic Marko" userId="9365db1b-a858-4602-a5be-c841282017cd" providerId="ADAL" clId="{CE4E92D2-1032-4371-BBDC-31F73C358887}" dt="2022-11-06T20:54:19.872" v="2961" actId="207"/>
          <ac:spMkLst>
            <pc:docMk/>
            <pc:sldMk cId="4058563867" sldId="264"/>
            <ac:spMk id="2" creationId="{8B3FD115-5AB2-0AD3-7D38-111573BFE3DD}"/>
          </ac:spMkLst>
        </pc:spChg>
        <pc:spChg chg="mod">
          <ac:chgData name="Josipovic Marko" userId="9365db1b-a858-4602-a5be-c841282017cd" providerId="ADAL" clId="{CE4E92D2-1032-4371-BBDC-31F73C358887}" dt="2022-11-06T20:54:17.809" v="2960" actId="207"/>
          <ac:spMkLst>
            <pc:docMk/>
            <pc:sldMk cId="4058563867" sldId="264"/>
            <ac:spMk id="3" creationId="{E0D1BE0E-0A8C-36D4-A220-814AF070AB10}"/>
          </ac:spMkLst>
        </pc:spChg>
        <pc:spChg chg="add mod ord">
          <ac:chgData name="Josipovic Marko" userId="9365db1b-a858-4602-a5be-c841282017cd" providerId="ADAL" clId="{CE4E92D2-1032-4371-BBDC-31F73C358887}" dt="2022-11-06T20:58:49.760" v="2994" actId="14100"/>
          <ac:spMkLst>
            <pc:docMk/>
            <pc:sldMk cId="4058563867" sldId="264"/>
            <ac:spMk id="8" creationId="{DB34A51E-89F3-008C-5C68-DE5815ED7600}"/>
          </ac:spMkLst>
        </pc:spChg>
        <pc:spChg chg="add del">
          <ac:chgData name="Josipovic Marko" userId="9365db1b-a858-4602-a5be-c841282017cd" providerId="ADAL" clId="{CE4E92D2-1032-4371-BBDC-31F73C358887}" dt="2022-11-06T20:53:43.149" v="2953" actId="26606"/>
          <ac:spMkLst>
            <pc:docMk/>
            <pc:sldMk cId="4058563867" sldId="264"/>
            <ac:spMk id="10" creationId="{F13C74B1-5B17-4795-BED0-7140497B445A}"/>
          </ac:spMkLst>
        </pc:spChg>
        <pc:spChg chg="add del">
          <ac:chgData name="Josipovic Marko" userId="9365db1b-a858-4602-a5be-c841282017cd" providerId="ADAL" clId="{CE4E92D2-1032-4371-BBDC-31F73C358887}" dt="2022-11-06T20:53:43.149" v="2953" actId="26606"/>
          <ac:spMkLst>
            <pc:docMk/>
            <pc:sldMk cId="4058563867" sldId="264"/>
            <ac:spMk id="12" creationId="{D4974D33-8DC5-464E-8C6D-BE58F0669C17}"/>
          </ac:spMkLst>
        </pc:spChg>
        <pc:spChg chg="add del">
          <ac:chgData name="Josipovic Marko" userId="9365db1b-a858-4602-a5be-c841282017cd" providerId="ADAL" clId="{CE4E92D2-1032-4371-BBDC-31F73C358887}" dt="2022-11-06T20:53:51.401" v="2955" actId="26606"/>
          <ac:spMkLst>
            <pc:docMk/>
            <pc:sldMk cId="4058563867" sldId="264"/>
            <ac:spMk id="14" creationId="{441CF7D6-A660-431A-B0BB-140A0D5556B6}"/>
          </ac:spMkLst>
        </pc:spChg>
        <pc:spChg chg="add del">
          <ac:chgData name="Josipovic Marko" userId="9365db1b-a858-4602-a5be-c841282017cd" providerId="ADAL" clId="{CE4E92D2-1032-4371-BBDC-31F73C358887}" dt="2022-11-06T20:53:51.401" v="2955" actId="26606"/>
          <ac:spMkLst>
            <pc:docMk/>
            <pc:sldMk cId="4058563867" sldId="264"/>
            <ac:spMk id="15" creationId="{2550BE34-C2B8-49B8-8519-67A8CAD51AE9}"/>
          </ac:spMkLst>
        </pc:spChg>
        <pc:spChg chg="add del">
          <ac:chgData name="Josipovic Marko" userId="9365db1b-a858-4602-a5be-c841282017cd" providerId="ADAL" clId="{CE4E92D2-1032-4371-BBDC-31F73C358887}" dt="2022-11-06T20:53:51.401" v="2955" actId="26606"/>
          <ac:spMkLst>
            <pc:docMk/>
            <pc:sldMk cId="4058563867" sldId="264"/>
            <ac:spMk id="16" creationId="{0570A85B-3810-4F95-97B0-CBF4CCDB381C}"/>
          </ac:spMkLst>
        </pc:spChg>
        <pc:spChg chg="add del">
          <ac:chgData name="Josipovic Marko" userId="9365db1b-a858-4602-a5be-c841282017cd" providerId="ADAL" clId="{CE4E92D2-1032-4371-BBDC-31F73C358887}" dt="2022-11-06T20:53:51.401" v="2955" actId="26606"/>
          <ac:spMkLst>
            <pc:docMk/>
            <pc:sldMk cId="4058563867" sldId="264"/>
            <ac:spMk id="17" creationId="{A7457DD9-5A45-400A-AB4B-4B4EDECA25F1}"/>
          </ac:spMkLst>
        </pc:spChg>
        <pc:spChg chg="add del">
          <ac:chgData name="Josipovic Marko" userId="9365db1b-a858-4602-a5be-c841282017cd" providerId="ADAL" clId="{CE4E92D2-1032-4371-BBDC-31F73C358887}" dt="2022-11-06T20:54:02.375" v="2957" actId="26606"/>
          <ac:spMkLst>
            <pc:docMk/>
            <pc:sldMk cId="4058563867" sldId="264"/>
            <ac:spMk id="19" creationId="{2B97F24A-32CE-4C1C-A50D-3016B394DCFB}"/>
          </ac:spMkLst>
        </pc:spChg>
        <pc:spChg chg="add del">
          <ac:chgData name="Josipovic Marko" userId="9365db1b-a858-4602-a5be-c841282017cd" providerId="ADAL" clId="{CE4E92D2-1032-4371-BBDC-31F73C358887}" dt="2022-11-06T20:54:02.375" v="2957" actId="26606"/>
          <ac:spMkLst>
            <pc:docMk/>
            <pc:sldMk cId="4058563867" sldId="264"/>
            <ac:spMk id="20" creationId="{CD8B4F24-440B-49E9-B85D-733523DC064B}"/>
          </ac:spMkLst>
        </pc:spChg>
        <pc:spChg chg="add">
          <ac:chgData name="Josipovic Marko" userId="9365db1b-a858-4602-a5be-c841282017cd" providerId="ADAL" clId="{CE4E92D2-1032-4371-BBDC-31F73C358887}" dt="2022-11-06T20:54:02.383" v="2958" actId="26606"/>
          <ac:spMkLst>
            <pc:docMk/>
            <pc:sldMk cId="4058563867" sldId="264"/>
            <ac:spMk id="22" creationId="{2550BE34-C2B8-49B8-8519-67A8CAD51AE9}"/>
          </ac:spMkLst>
        </pc:spChg>
        <pc:spChg chg="add">
          <ac:chgData name="Josipovic Marko" userId="9365db1b-a858-4602-a5be-c841282017cd" providerId="ADAL" clId="{CE4E92D2-1032-4371-BBDC-31F73C358887}" dt="2022-11-06T20:54:02.383" v="2958" actId="26606"/>
          <ac:spMkLst>
            <pc:docMk/>
            <pc:sldMk cId="4058563867" sldId="264"/>
            <ac:spMk id="23" creationId="{A7457DD9-5A45-400A-AB4B-4B4EDECA25F1}"/>
          </ac:spMkLst>
        </pc:spChg>
        <pc:spChg chg="add">
          <ac:chgData name="Josipovic Marko" userId="9365db1b-a858-4602-a5be-c841282017cd" providerId="ADAL" clId="{CE4E92D2-1032-4371-BBDC-31F73C358887}" dt="2022-11-06T20:54:02.383" v="2958" actId="26606"/>
          <ac:spMkLst>
            <pc:docMk/>
            <pc:sldMk cId="4058563867" sldId="264"/>
            <ac:spMk id="24" creationId="{441CF7D6-A660-431A-B0BB-140A0D5556B6}"/>
          </ac:spMkLst>
        </pc:spChg>
        <pc:spChg chg="add">
          <ac:chgData name="Josipovic Marko" userId="9365db1b-a858-4602-a5be-c841282017cd" providerId="ADAL" clId="{CE4E92D2-1032-4371-BBDC-31F73C358887}" dt="2022-11-06T20:54:02.383" v="2958" actId="26606"/>
          <ac:spMkLst>
            <pc:docMk/>
            <pc:sldMk cId="4058563867" sldId="264"/>
            <ac:spMk id="25" creationId="{0570A85B-3810-4F95-97B0-CBF4CCDB381C}"/>
          </ac:spMkLst>
        </pc:spChg>
        <pc:picChg chg="add del mod">
          <ac:chgData name="Josipovic Marko" userId="9365db1b-a858-4602-a5be-c841282017cd" providerId="ADAL" clId="{CE4E92D2-1032-4371-BBDC-31F73C358887}" dt="2022-11-06T20:54:50.791" v="2965" actId="478"/>
          <ac:picMkLst>
            <pc:docMk/>
            <pc:sldMk cId="4058563867" sldId="264"/>
            <ac:picMk id="5" creationId="{E8A6832F-9E0A-9EEB-A46E-64BAEF40BDCE}"/>
          </ac:picMkLst>
        </pc:picChg>
        <pc:picChg chg="add mod">
          <ac:chgData name="Josipovic Marko" userId="9365db1b-a858-4602-a5be-c841282017cd" providerId="ADAL" clId="{CE4E92D2-1032-4371-BBDC-31F73C358887}" dt="2022-11-06T20:59:41.375" v="3004" actId="1582"/>
          <ac:picMkLst>
            <pc:docMk/>
            <pc:sldMk cId="4058563867" sldId="264"/>
            <ac:picMk id="7" creationId="{395142F2-7CF3-C88A-C26F-C81296E921BE}"/>
          </ac:picMkLst>
        </pc:picChg>
        <pc:picChg chg="add mod">
          <ac:chgData name="Josipovic Marko" userId="9365db1b-a858-4602-a5be-c841282017cd" providerId="ADAL" clId="{CE4E92D2-1032-4371-BBDC-31F73C358887}" dt="2022-11-06T20:59:49.449" v="3009" actId="14100"/>
          <ac:picMkLst>
            <pc:docMk/>
            <pc:sldMk cId="4058563867" sldId="264"/>
            <ac:picMk id="11" creationId="{10486603-4D34-0E51-829B-3FD1548C70A1}"/>
          </ac:picMkLst>
        </pc:picChg>
      </pc:sldChg>
      <pc:sldChg chg="addSp modSp new mod setBg setClrOvrMap">
        <pc:chgData name="Josipovic Marko" userId="9365db1b-a858-4602-a5be-c841282017cd" providerId="ADAL" clId="{CE4E92D2-1032-4371-BBDC-31F73C358887}" dt="2022-11-06T21:29:19.672" v="3942" actId="29295"/>
        <pc:sldMkLst>
          <pc:docMk/>
          <pc:sldMk cId="1760567542" sldId="265"/>
        </pc:sldMkLst>
        <pc:spChg chg="mod">
          <ac:chgData name="Josipovic Marko" userId="9365db1b-a858-4602-a5be-c841282017cd" providerId="ADAL" clId="{CE4E92D2-1032-4371-BBDC-31F73C358887}" dt="2022-11-06T21:15:27.830" v="3559" actId="26606"/>
          <ac:spMkLst>
            <pc:docMk/>
            <pc:sldMk cId="1760567542" sldId="265"/>
            <ac:spMk id="2" creationId="{BDDAD0DA-E1BC-DD35-24AA-A4929AB0D570}"/>
          </ac:spMkLst>
        </pc:spChg>
        <pc:spChg chg="mod">
          <ac:chgData name="Josipovic Marko" userId="9365db1b-a858-4602-a5be-c841282017cd" providerId="ADAL" clId="{CE4E92D2-1032-4371-BBDC-31F73C358887}" dt="2022-11-06T21:16:20.153" v="3568" actId="255"/>
          <ac:spMkLst>
            <pc:docMk/>
            <pc:sldMk cId="1760567542" sldId="265"/>
            <ac:spMk id="3" creationId="{4F23319E-921B-74F9-7BA6-CEBBDC0BA19C}"/>
          </ac:spMkLst>
        </pc:spChg>
        <pc:spChg chg="add mod">
          <ac:chgData name="Josipovic Marko" userId="9365db1b-a858-4602-a5be-c841282017cd" providerId="ADAL" clId="{CE4E92D2-1032-4371-BBDC-31F73C358887}" dt="2022-11-06T21:16:27.477" v="3570" actId="255"/>
          <ac:spMkLst>
            <pc:docMk/>
            <pc:sldMk cId="1760567542" sldId="265"/>
            <ac:spMk id="6" creationId="{597CCF19-2772-F539-EE36-9F5115846AA6}"/>
          </ac:spMkLst>
        </pc:spChg>
        <pc:spChg chg="add">
          <ac:chgData name="Josipovic Marko" userId="9365db1b-a858-4602-a5be-c841282017cd" providerId="ADAL" clId="{CE4E92D2-1032-4371-BBDC-31F73C358887}" dt="2022-11-06T21:15:27.830" v="3559" actId="26606"/>
          <ac:spMkLst>
            <pc:docMk/>
            <pc:sldMk cId="1760567542" sldId="265"/>
            <ac:spMk id="10" creationId="{7C432AFE-B3D2-4BFF-BF8F-96C27AFF1AC7}"/>
          </ac:spMkLst>
        </pc:spChg>
        <pc:spChg chg="add">
          <ac:chgData name="Josipovic Marko" userId="9365db1b-a858-4602-a5be-c841282017cd" providerId="ADAL" clId="{CE4E92D2-1032-4371-BBDC-31F73C358887}" dt="2022-11-06T21:15:27.830" v="3559" actId="26606"/>
          <ac:spMkLst>
            <pc:docMk/>
            <pc:sldMk cId="1760567542" sldId="265"/>
            <ac:spMk id="12" creationId="{AF2F604E-43BE-4DC3-B983-E071523364F8}"/>
          </ac:spMkLst>
        </pc:spChg>
        <pc:spChg chg="add">
          <ac:chgData name="Josipovic Marko" userId="9365db1b-a858-4602-a5be-c841282017cd" providerId="ADAL" clId="{CE4E92D2-1032-4371-BBDC-31F73C358887}" dt="2022-11-06T21:15:27.830" v="3559" actId="26606"/>
          <ac:spMkLst>
            <pc:docMk/>
            <pc:sldMk cId="1760567542" sldId="265"/>
            <ac:spMk id="14" creationId="{08C9B587-E65E-4B52-B37C-ABEBB6E87928}"/>
          </ac:spMkLst>
        </pc:spChg>
        <pc:picChg chg="add mod ord">
          <ac:chgData name="Josipovic Marko" userId="9365db1b-a858-4602-a5be-c841282017cd" providerId="ADAL" clId="{CE4E92D2-1032-4371-BBDC-31F73C358887}" dt="2022-11-06T21:29:19.672" v="3942" actId="29295"/>
          <ac:picMkLst>
            <pc:docMk/>
            <pc:sldMk cId="1760567542" sldId="265"/>
            <ac:picMk id="5" creationId="{FDC8BD9C-48E0-0671-B033-F4E691F26989}"/>
          </ac:picMkLst>
        </pc:picChg>
      </pc:sldChg>
      <pc:sldChg chg="addSp delSp modSp new mod setBg delAnim modAnim setClrOvrMap">
        <pc:chgData name="Josipovic Marko" userId="9365db1b-a858-4602-a5be-c841282017cd" providerId="ADAL" clId="{CE4E92D2-1032-4371-BBDC-31F73C358887}" dt="2022-11-06T21:34:31.760" v="3979" actId="171"/>
        <pc:sldMkLst>
          <pc:docMk/>
          <pc:sldMk cId="2635810465" sldId="266"/>
        </pc:sldMkLst>
        <pc:spChg chg="mod ord">
          <ac:chgData name="Josipovic Marko" userId="9365db1b-a858-4602-a5be-c841282017cd" providerId="ADAL" clId="{CE4E92D2-1032-4371-BBDC-31F73C358887}" dt="2022-11-06T21:34:31.760" v="3979" actId="171"/>
          <ac:spMkLst>
            <pc:docMk/>
            <pc:sldMk cId="2635810465" sldId="266"/>
            <ac:spMk id="2" creationId="{0B140B2D-93E7-2D29-6E0F-6B2380CE1118}"/>
          </ac:spMkLst>
        </pc:spChg>
        <pc:spChg chg="mod ord">
          <ac:chgData name="Josipovic Marko" userId="9365db1b-a858-4602-a5be-c841282017cd" providerId="ADAL" clId="{CE4E92D2-1032-4371-BBDC-31F73C358887}" dt="2022-11-06T21:34:27.238" v="3978" actId="171"/>
          <ac:spMkLst>
            <pc:docMk/>
            <pc:sldMk cId="2635810465" sldId="266"/>
            <ac:spMk id="3" creationId="{E00C9387-2EA9-F482-6E3C-8E42EC77D3B9}"/>
          </ac:spMkLst>
        </pc:spChg>
        <pc:spChg chg="add mod ord">
          <ac:chgData name="Josipovic Marko" userId="9365db1b-a858-4602-a5be-c841282017cd" providerId="ADAL" clId="{CE4E92D2-1032-4371-BBDC-31F73C358887}" dt="2022-11-06T21:33:48.376" v="3974" actId="20577"/>
          <ac:spMkLst>
            <pc:docMk/>
            <pc:sldMk cId="2635810465" sldId="266"/>
            <ac:spMk id="8" creationId="{0228E74F-F767-C17E-5369-0B7FF8EBE7CE}"/>
          </ac:spMkLst>
        </pc:spChg>
        <pc:spChg chg="add">
          <ac:chgData name="Josipovic Marko" userId="9365db1b-a858-4602-a5be-c841282017cd" providerId="ADAL" clId="{CE4E92D2-1032-4371-BBDC-31F73C358887}" dt="2022-11-06T21:26:13.244" v="3930" actId="26606"/>
          <ac:spMkLst>
            <pc:docMk/>
            <pc:sldMk cId="2635810465" sldId="266"/>
            <ac:spMk id="9" creationId="{7C432AFE-B3D2-4BFF-BF8F-96C27AFF1AC7}"/>
          </ac:spMkLst>
        </pc:spChg>
        <pc:spChg chg="add">
          <ac:chgData name="Josipovic Marko" userId="9365db1b-a858-4602-a5be-c841282017cd" providerId="ADAL" clId="{CE4E92D2-1032-4371-BBDC-31F73C358887}" dt="2022-11-06T21:26:13.244" v="3930" actId="26606"/>
          <ac:spMkLst>
            <pc:docMk/>
            <pc:sldMk cId="2635810465" sldId="266"/>
            <ac:spMk id="11" creationId="{AF2F604E-43BE-4DC3-B983-E071523364F8}"/>
          </ac:spMkLst>
        </pc:spChg>
        <pc:spChg chg="add">
          <ac:chgData name="Josipovic Marko" userId="9365db1b-a858-4602-a5be-c841282017cd" providerId="ADAL" clId="{CE4E92D2-1032-4371-BBDC-31F73C358887}" dt="2022-11-06T21:26:13.244" v="3930" actId="26606"/>
          <ac:spMkLst>
            <pc:docMk/>
            <pc:sldMk cId="2635810465" sldId="266"/>
            <ac:spMk id="13" creationId="{08C9B587-E65E-4B52-B37C-ABEBB6E87928}"/>
          </ac:spMkLst>
        </pc:spChg>
        <pc:grpChg chg="add mod">
          <ac:chgData name="Josipovic Marko" userId="9365db1b-a858-4602-a5be-c841282017cd" providerId="ADAL" clId="{CE4E92D2-1032-4371-BBDC-31F73C358887}" dt="2022-11-06T21:31:25.762" v="3961" actId="164"/>
          <ac:grpSpMkLst>
            <pc:docMk/>
            <pc:sldMk cId="2635810465" sldId="266"/>
            <ac:grpSpMk id="10" creationId="{D0317F81-51E5-268C-7454-AFBD83D9278A}"/>
          </ac:grpSpMkLst>
        </pc:grpChg>
        <pc:picChg chg="add mod ord">
          <ac:chgData name="Josipovic Marko" userId="9365db1b-a858-4602-a5be-c841282017cd" providerId="ADAL" clId="{CE4E92D2-1032-4371-BBDC-31F73C358887}" dt="2022-11-06T21:26:34.411" v="3931" actId="29295"/>
          <ac:picMkLst>
            <pc:docMk/>
            <pc:sldMk cId="2635810465" sldId="266"/>
            <ac:picMk id="4" creationId="{F06ADFAF-DDEF-7753-CCFD-564A15358DBB}"/>
          </ac:picMkLst>
        </pc:picChg>
        <pc:picChg chg="add mod">
          <ac:chgData name="Josipovic Marko" userId="9365db1b-a858-4602-a5be-c841282017cd" providerId="ADAL" clId="{CE4E92D2-1032-4371-BBDC-31F73C358887}" dt="2022-11-06T21:26:51.910" v="3938" actId="1076"/>
          <ac:picMkLst>
            <pc:docMk/>
            <pc:sldMk cId="2635810465" sldId="266"/>
            <ac:picMk id="5" creationId="{13DF67C9-27AC-D31D-16C8-69C599C68BC0}"/>
          </ac:picMkLst>
        </pc:picChg>
        <pc:picChg chg="add del mod">
          <ac:chgData name="Josipovic Marko" userId="9365db1b-a858-4602-a5be-c841282017cd" providerId="ADAL" clId="{CE4E92D2-1032-4371-BBDC-31F73C358887}" dt="2022-11-06T21:30:06.018" v="3945" actId="478"/>
          <ac:picMkLst>
            <pc:docMk/>
            <pc:sldMk cId="2635810465" sldId="266"/>
            <ac:picMk id="6" creationId="{EDC530C7-D496-E850-79B3-5C197DF8E6A2}"/>
          </ac:picMkLst>
        </pc:picChg>
        <pc:picChg chg="add mod modCrop">
          <ac:chgData name="Josipovic Marko" userId="9365db1b-a858-4602-a5be-c841282017cd" providerId="ADAL" clId="{CE4E92D2-1032-4371-BBDC-31F73C358887}" dt="2022-11-06T21:31:25.762" v="3961" actId="164"/>
          <ac:picMkLst>
            <pc:docMk/>
            <pc:sldMk cId="2635810465" sldId="266"/>
            <ac:picMk id="7" creationId="{C7A61B50-7B44-28B6-3C6C-9A330A22BF61}"/>
          </ac:picMkLst>
        </pc:picChg>
      </pc:sldChg>
      <pc:sldChg chg="addSp delSp modSp new mod ord setBg">
        <pc:chgData name="Josipovic Marko" userId="9365db1b-a858-4602-a5be-c841282017cd" providerId="ADAL" clId="{CE4E92D2-1032-4371-BBDC-31F73C358887}" dt="2022-11-06T21:23:49.668" v="3832"/>
        <pc:sldMkLst>
          <pc:docMk/>
          <pc:sldMk cId="3691390358" sldId="267"/>
        </pc:sldMkLst>
        <pc:spChg chg="mod">
          <ac:chgData name="Josipovic Marko" userId="9365db1b-a858-4602-a5be-c841282017cd" providerId="ADAL" clId="{CE4E92D2-1032-4371-BBDC-31F73C358887}" dt="2022-11-06T21:21:05.233" v="3769" actId="26606"/>
          <ac:spMkLst>
            <pc:docMk/>
            <pc:sldMk cId="3691390358" sldId="267"/>
            <ac:spMk id="2" creationId="{5A3D039B-FB43-4A3B-DD13-DF8FEB8FEFA3}"/>
          </ac:spMkLst>
        </pc:spChg>
        <pc:spChg chg="del">
          <ac:chgData name="Josipovic Marko" userId="9365db1b-a858-4602-a5be-c841282017cd" providerId="ADAL" clId="{CE4E92D2-1032-4371-BBDC-31F73C358887}" dt="2022-11-06T21:20:59.579" v="3768"/>
          <ac:spMkLst>
            <pc:docMk/>
            <pc:sldMk cId="3691390358" sldId="267"/>
            <ac:spMk id="3" creationId="{84FCA657-DF02-302F-4D34-97B4E2181E10}"/>
          </ac:spMkLst>
        </pc:spChg>
        <pc:spChg chg="add del">
          <ac:chgData name="Josipovic Marko" userId="9365db1b-a858-4602-a5be-c841282017cd" providerId="ADAL" clId="{CE4E92D2-1032-4371-BBDC-31F73C358887}" dt="2022-11-06T21:20:52.167" v="3767"/>
          <ac:spMkLst>
            <pc:docMk/>
            <pc:sldMk cId="3691390358" sldId="267"/>
            <ac:spMk id="4" creationId="{E9A5E084-5C4F-3127-A910-C48739A56779}"/>
          </ac:spMkLst>
        </pc:spChg>
        <pc:spChg chg="add">
          <ac:chgData name="Josipovic Marko" userId="9365db1b-a858-4602-a5be-c841282017cd" providerId="ADAL" clId="{CE4E92D2-1032-4371-BBDC-31F73C358887}" dt="2022-11-06T21:21:05.233" v="3769" actId="26606"/>
          <ac:spMkLst>
            <pc:docMk/>
            <pc:sldMk cId="3691390358" sldId="267"/>
            <ac:spMk id="10" creationId="{A7AE9375-4664-4DB2-922D-2782A6E439AC}"/>
          </ac:spMkLst>
        </pc:spChg>
        <pc:spChg chg="add">
          <ac:chgData name="Josipovic Marko" userId="9365db1b-a858-4602-a5be-c841282017cd" providerId="ADAL" clId="{CE4E92D2-1032-4371-BBDC-31F73C358887}" dt="2022-11-06T21:21:05.233" v="3769" actId="26606"/>
          <ac:spMkLst>
            <pc:docMk/>
            <pc:sldMk cId="3691390358" sldId="267"/>
            <ac:spMk id="14" creationId="{9DD005C1-8C51-42D6-9BEE-B9B83849743D}"/>
          </ac:spMkLst>
        </pc:spChg>
        <pc:graphicFrameChg chg="add mod modGraphic">
          <ac:chgData name="Josipovic Marko" userId="9365db1b-a858-4602-a5be-c841282017cd" providerId="ADAL" clId="{CE4E92D2-1032-4371-BBDC-31F73C358887}" dt="2022-11-06T21:23:06.082" v="3830" actId="1076"/>
          <ac:graphicFrameMkLst>
            <pc:docMk/>
            <pc:sldMk cId="3691390358" sldId="267"/>
            <ac:graphicFrameMk id="5" creationId="{25DC1DB0-54B2-41DB-FB83-BC6F1B6F64A2}"/>
          </ac:graphicFrameMkLst>
        </pc:graphicFrameChg>
        <pc:cxnChg chg="add">
          <ac:chgData name="Josipovic Marko" userId="9365db1b-a858-4602-a5be-c841282017cd" providerId="ADAL" clId="{CE4E92D2-1032-4371-BBDC-31F73C358887}" dt="2022-11-06T21:21:05.233" v="3769" actId="26606"/>
          <ac:cxnSpMkLst>
            <pc:docMk/>
            <pc:sldMk cId="3691390358" sldId="267"/>
            <ac:cxnSpMk id="12" creationId="{EE504C98-6397-41C1-A8D8-2D9C4ED307E0}"/>
          </ac:cxnSpMkLst>
        </pc:cxnChg>
      </pc:sldChg>
      <pc:sldChg chg="addSp delSp modSp new mod setBg setClrOvrMap">
        <pc:chgData name="Josipovic Marko" userId="9365db1b-a858-4602-a5be-c841282017cd" providerId="ADAL" clId="{CE4E92D2-1032-4371-BBDC-31F73C358887}" dt="2022-11-06T21:44:38.885" v="4172" actId="1076"/>
        <pc:sldMkLst>
          <pc:docMk/>
          <pc:sldMk cId="149774969" sldId="268"/>
        </pc:sldMkLst>
        <pc:spChg chg="mod ord">
          <ac:chgData name="Josipovic Marko" userId="9365db1b-a858-4602-a5be-c841282017cd" providerId="ADAL" clId="{CE4E92D2-1032-4371-BBDC-31F73C358887}" dt="2022-11-06T21:42:29.184" v="4068" actId="1076"/>
          <ac:spMkLst>
            <pc:docMk/>
            <pc:sldMk cId="149774969" sldId="268"/>
            <ac:spMk id="2" creationId="{B9587A00-3575-874F-9273-D88D10657C6B}"/>
          </ac:spMkLst>
        </pc:spChg>
        <pc:spChg chg="del mod">
          <ac:chgData name="Josipovic Marko" userId="9365db1b-a858-4602-a5be-c841282017cd" providerId="ADAL" clId="{CE4E92D2-1032-4371-BBDC-31F73C358887}" dt="2022-11-06T21:39:56.481" v="4017" actId="931"/>
          <ac:spMkLst>
            <pc:docMk/>
            <pc:sldMk cId="149774969" sldId="268"/>
            <ac:spMk id="3" creationId="{46F32A12-C99E-0652-CD23-92C5BAFA1CDE}"/>
          </ac:spMkLst>
        </pc:spChg>
        <pc:spChg chg="add del mod">
          <ac:chgData name="Josipovic Marko" userId="9365db1b-a858-4602-a5be-c841282017cd" providerId="ADAL" clId="{CE4E92D2-1032-4371-BBDC-31F73C358887}" dt="2022-11-06T21:42:05.728" v="4039" actId="26606"/>
          <ac:spMkLst>
            <pc:docMk/>
            <pc:sldMk cId="149774969" sldId="268"/>
            <ac:spMk id="9" creationId="{2A81F5C2-C8F8-31C8-B11A-B665C979A4C7}"/>
          </ac:spMkLst>
        </pc:spChg>
        <pc:spChg chg="add del">
          <ac:chgData name="Josipovic Marko" userId="9365db1b-a858-4602-a5be-c841282017cd" providerId="ADAL" clId="{CE4E92D2-1032-4371-BBDC-31F73C358887}" dt="2022-11-06T21:42:05.728" v="4039" actId="26606"/>
          <ac:spMkLst>
            <pc:docMk/>
            <pc:sldMk cId="149774969" sldId="268"/>
            <ac:spMk id="12" creationId="{9AA72BD9-2C5A-4EDC-931F-5AA08EACA0F3}"/>
          </ac:spMkLst>
        </pc:spChg>
        <pc:spChg chg="add del">
          <ac:chgData name="Josipovic Marko" userId="9365db1b-a858-4602-a5be-c841282017cd" providerId="ADAL" clId="{CE4E92D2-1032-4371-BBDC-31F73C358887}" dt="2022-11-06T21:42:05.728" v="4039" actId="26606"/>
          <ac:spMkLst>
            <pc:docMk/>
            <pc:sldMk cId="149774969" sldId="268"/>
            <ac:spMk id="14" creationId="{DD3981AC-7B61-4947-BCF3-F7AA7FA385B9}"/>
          </ac:spMkLst>
        </pc:spChg>
        <pc:spChg chg="add del">
          <ac:chgData name="Josipovic Marko" userId="9365db1b-a858-4602-a5be-c841282017cd" providerId="ADAL" clId="{CE4E92D2-1032-4371-BBDC-31F73C358887}" dt="2022-11-06T21:42:05.728" v="4039" actId="26606"/>
          <ac:spMkLst>
            <pc:docMk/>
            <pc:sldMk cId="149774969" sldId="268"/>
            <ac:spMk id="16" creationId="{55D4142C-5077-457F-A6AD-3FECFDB39685}"/>
          </ac:spMkLst>
        </pc:spChg>
        <pc:spChg chg="add del">
          <ac:chgData name="Josipovic Marko" userId="9365db1b-a858-4602-a5be-c841282017cd" providerId="ADAL" clId="{CE4E92D2-1032-4371-BBDC-31F73C358887}" dt="2022-11-06T21:42:05.728" v="4039" actId="26606"/>
          <ac:spMkLst>
            <pc:docMk/>
            <pc:sldMk cId="149774969" sldId="268"/>
            <ac:spMk id="18" creationId="{7A5F0580-5EE9-419F-96EE-B6529EF6E7D0}"/>
          </ac:spMkLst>
        </pc:spChg>
        <pc:spChg chg="add del">
          <ac:chgData name="Josipovic Marko" userId="9365db1b-a858-4602-a5be-c841282017cd" providerId="ADAL" clId="{CE4E92D2-1032-4371-BBDC-31F73C358887}" dt="2022-11-06T21:41:57.721" v="4030" actId="26606"/>
          <ac:spMkLst>
            <pc:docMk/>
            <pc:sldMk cId="149774969" sldId="268"/>
            <ac:spMk id="23" creationId="{5A0118C5-4F8D-4CF4-BADD-53FEACC6C42A}"/>
          </ac:spMkLst>
        </pc:spChg>
        <pc:spChg chg="add del">
          <ac:chgData name="Josipovic Marko" userId="9365db1b-a858-4602-a5be-c841282017cd" providerId="ADAL" clId="{CE4E92D2-1032-4371-BBDC-31F73C358887}" dt="2022-11-06T21:41:59.411" v="4034" actId="26606"/>
          <ac:spMkLst>
            <pc:docMk/>
            <pc:sldMk cId="149774969" sldId="268"/>
            <ac:spMk id="27" creationId="{D8F3CA65-EA00-46B4-9616-39E6853F7BED}"/>
          </ac:spMkLst>
        </pc:spChg>
        <pc:spChg chg="add del">
          <ac:chgData name="Josipovic Marko" userId="9365db1b-a858-4602-a5be-c841282017cd" providerId="ADAL" clId="{CE4E92D2-1032-4371-BBDC-31F73C358887}" dt="2022-11-06T21:41:58.300" v="4032" actId="26606"/>
          <ac:spMkLst>
            <pc:docMk/>
            <pc:sldMk cId="149774969" sldId="268"/>
            <ac:spMk id="36" creationId="{8F23F8A3-8FD7-4779-8323-FDC26BE99889}"/>
          </ac:spMkLst>
        </pc:spChg>
        <pc:spChg chg="add del">
          <ac:chgData name="Josipovic Marko" userId="9365db1b-a858-4602-a5be-c841282017cd" providerId="ADAL" clId="{CE4E92D2-1032-4371-BBDC-31F73C358887}" dt="2022-11-06T21:41:58.300" v="4032" actId="26606"/>
          <ac:spMkLst>
            <pc:docMk/>
            <pc:sldMk cId="149774969" sldId="268"/>
            <ac:spMk id="37" creationId="{F605C4CC-A25C-416F-8333-7CB7DC97D870}"/>
          </ac:spMkLst>
        </pc:spChg>
        <pc:spChg chg="add del">
          <ac:chgData name="Josipovic Marko" userId="9365db1b-a858-4602-a5be-c841282017cd" providerId="ADAL" clId="{CE4E92D2-1032-4371-BBDC-31F73C358887}" dt="2022-11-06T21:41:59.411" v="4034" actId="26606"/>
          <ac:spMkLst>
            <pc:docMk/>
            <pc:sldMk cId="149774969" sldId="268"/>
            <ac:spMk id="39" creationId="{8108D317-7CBD-4897-BD1F-959436D2A3BE}"/>
          </ac:spMkLst>
        </pc:spChg>
        <pc:spChg chg="add del">
          <ac:chgData name="Josipovic Marko" userId="9365db1b-a858-4602-a5be-c841282017cd" providerId="ADAL" clId="{CE4E92D2-1032-4371-BBDC-31F73C358887}" dt="2022-11-06T21:41:59.411" v="4034" actId="26606"/>
          <ac:spMkLst>
            <pc:docMk/>
            <pc:sldMk cId="149774969" sldId="268"/>
            <ac:spMk id="40" creationId="{D6297641-8B9F-4767-9606-8A11313227BF}"/>
          </ac:spMkLst>
        </pc:spChg>
        <pc:spChg chg="add del">
          <ac:chgData name="Josipovic Marko" userId="9365db1b-a858-4602-a5be-c841282017cd" providerId="ADAL" clId="{CE4E92D2-1032-4371-BBDC-31F73C358887}" dt="2022-11-06T21:42:04.567" v="4036" actId="26606"/>
          <ac:spMkLst>
            <pc:docMk/>
            <pc:sldMk cId="149774969" sldId="268"/>
            <ac:spMk id="42" creationId="{CF62D2A7-8207-488C-9F46-316BA81A16C8}"/>
          </ac:spMkLst>
        </pc:spChg>
        <pc:spChg chg="add del">
          <ac:chgData name="Josipovic Marko" userId="9365db1b-a858-4602-a5be-c841282017cd" providerId="ADAL" clId="{CE4E92D2-1032-4371-BBDC-31F73C358887}" dt="2022-11-06T21:42:05.720" v="4038" actId="26606"/>
          <ac:spMkLst>
            <pc:docMk/>
            <pc:sldMk cId="149774969" sldId="268"/>
            <ac:spMk id="44" creationId="{D4771268-CB57-404A-9271-370EB28F6090}"/>
          </ac:spMkLst>
        </pc:spChg>
        <pc:spChg chg="add">
          <ac:chgData name="Josipovic Marko" userId="9365db1b-a858-4602-a5be-c841282017cd" providerId="ADAL" clId="{CE4E92D2-1032-4371-BBDC-31F73C358887}" dt="2022-11-06T21:42:05.728" v="4039" actId="26606"/>
          <ac:spMkLst>
            <pc:docMk/>
            <pc:sldMk cId="149774969" sldId="268"/>
            <ac:spMk id="46" creationId="{E8A8EAB8-D2FF-444D-B34B-7D32F106AD0E}"/>
          </ac:spMkLst>
        </pc:spChg>
        <pc:spChg chg="add mod">
          <ac:chgData name="Josipovic Marko" userId="9365db1b-a858-4602-a5be-c841282017cd" providerId="ADAL" clId="{CE4E92D2-1032-4371-BBDC-31F73C358887}" dt="2022-11-06T21:43:39.115" v="4167" actId="20577"/>
          <ac:spMkLst>
            <pc:docMk/>
            <pc:sldMk cId="149774969" sldId="268"/>
            <ac:spMk id="48" creationId="{2A81F5C2-C8F8-31C8-B11A-B665C979A4C7}"/>
          </ac:spMkLst>
        </pc:spChg>
        <pc:grpChg chg="add del">
          <ac:chgData name="Josipovic Marko" userId="9365db1b-a858-4602-a5be-c841282017cd" providerId="ADAL" clId="{CE4E92D2-1032-4371-BBDC-31F73C358887}" dt="2022-11-06T21:41:57.721" v="4030" actId="26606"/>
          <ac:grpSpMkLst>
            <pc:docMk/>
            <pc:sldMk cId="149774969" sldId="268"/>
            <ac:grpSpMk id="25" creationId="{B894EFA8-F425-4D19-A94B-445388B31E20}"/>
          </ac:grpSpMkLst>
        </pc:grpChg>
        <pc:grpChg chg="add del">
          <ac:chgData name="Josipovic Marko" userId="9365db1b-a858-4602-a5be-c841282017cd" providerId="ADAL" clId="{CE4E92D2-1032-4371-BBDC-31F73C358887}" dt="2022-11-06T21:41:57.721" v="4030" actId="26606"/>
          <ac:grpSpMkLst>
            <pc:docMk/>
            <pc:sldMk cId="149774969" sldId="268"/>
            <ac:grpSpMk id="29" creationId="{582A903B-6B78-4F0A-B7C9-3D80499020B8}"/>
          </ac:grpSpMkLst>
        </pc:grpChg>
        <pc:grpChg chg="add">
          <ac:chgData name="Josipovic Marko" userId="9365db1b-a858-4602-a5be-c841282017cd" providerId="ADAL" clId="{CE4E92D2-1032-4371-BBDC-31F73C358887}" dt="2022-11-06T21:42:05.728" v="4039" actId="26606"/>
          <ac:grpSpMkLst>
            <pc:docMk/>
            <pc:sldMk cId="149774969" sldId="268"/>
            <ac:grpSpMk id="49" creationId="{9D20816A-53A8-414B-9615-2877C1081698}"/>
          </ac:grpSpMkLst>
        </pc:grpChg>
        <pc:picChg chg="add mod ord modCrop">
          <ac:chgData name="Josipovic Marko" userId="9365db1b-a858-4602-a5be-c841282017cd" providerId="ADAL" clId="{CE4E92D2-1032-4371-BBDC-31F73C358887}" dt="2022-11-06T21:44:38.885" v="4172" actId="1076"/>
          <ac:picMkLst>
            <pc:docMk/>
            <pc:sldMk cId="149774969" sldId="268"/>
            <ac:picMk id="5" creationId="{2B49EF05-F2EC-8001-5DB4-CA4C5E01791D}"/>
          </ac:picMkLst>
        </pc:picChg>
        <pc:cxnChg chg="add">
          <ac:chgData name="Josipovic Marko" userId="9365db1b-a858-4602-a5be-c841282017cd" providerId="ADAL" clId="{CE4E92D2-1032-4371-BBDC-31F73C358887}" dt="2022-11-06T21:42:05.728" v="4039" actId="26606"/>
          <ac:cxnSpMkLst>
            <pc:docMk/>
            <pc:sldMk cId="149774969" sldId="268"/>
            <ac:cxnSpMk id="47" creationId="{DAE05351-315A-4BA9-A90A-FE5C949522D1}"/>
          </ac:cxnSpMkLst>
        </pc:cxnChg>
      </pc:sldChg>
      <pc:sldChg chg="delSp add del mod delAnim">
        <pc:chgData name="Josipovic Marko" userId="9365db1b-a858-4602-a5be-c841282017cd" providerId="ADAL" clId="{CE4E92D2-1032-4371-BBDC-31F73C358887}" dt="2022-11-06T21:34:48.869" v="3980" actId="47"/>
        <pc:sldMkLst>
          <pc:docMk/>
          <pc:sldMk cId="4241426093" sldId="268"/>
        </pc:sldMkLst>
        <pc:grpChg chg="del">
          <ac:chgData name="Josipovic Marko" userId="9365db1b-a858-4602-a5be-c841282017cd" providerId="ADAL" clId="{CE4E92D2-1032-4371-BBDC-31F73C358887}" dt="2022-11-06T21:32:17.253" v="3967" actId="478"/>
          <ac:grpSpMkLst>
            <pc:docMk/>
            <pc:sldMk cId="4241426093" sldId="268"/>
            <ac:grpSpMk id="10" creationId="{D0317F81-51E5-268C-7454-AFBD83D9278A}"/>
          </ac:grpSpMkLst>
        </pc:grpChg>
        <pc:picChg chg="del">
          <ac:chgData name="Josipovic Marko" userId="9365db1b-a858-4602-a5be-c841282017cd" providerId="ADAL" clId="{CE4E92D2-1032-4371-BBDC-31F73C358887}" dt="2022-11-06T21:32:18.991" v="3968" actId="478"/>
          <ac:picMkLst>
            <pc:docMk/>
            <pc:sldMk cId="4241426093" sldId="268"/>
            <ac:picMk id="5" creationId="{13DF67C9-27AC-D31D-16C8-69C599C68BC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DF3E4-6489-446C-9CB1-912C8376EFE5}" type="datetimeFigureOut">
              <a:rPr lang="hr-HR" smtClean="0"/>
              <a:t>27.5.2024.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E0391-695E-47E2-AB36-14631D21CB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25949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81273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94846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21873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98443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94867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21754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52930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0008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82395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06685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06727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07757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78756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748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6EC5-52D5-265D-62BC-C690546FC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530EC-3AA9-C859-758B-27FBF4521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E073-7A66-7B48-49E3-E38F664D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9A0-D9D8-4358-8D70-DCBDBE4DB5F4}" type="datetimeFigureOut">
              <a:rPr lang="hr-HR" smtClean="0"/>
              <a:t>27.5.2024.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083E-4763-4B59-2798-B9ADDFEA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5E67A-8303-ECDA-F4B9-0565FB7A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7658-82B2-4799-BB82-CE9649826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4725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C6E4-FE70-004D-6A25-4E6FDAA2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B8ADF-0A22-3444-530D-738102102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FB421-5E1B-DC76-58F1-56C82B09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9A0-D9D8-4358-8D70-DCBDBE4DB5F4}" type="datetimeFigureOut">
              <a:rPr lang="hr-HR" smtClean="0"/>
              <a:t>27.5.2024.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56B1B-931F-1775-70CA-3D38AD6C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96324-3F29-1B20-DFC9-57D35726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7658-82B2-4799-BB82-CE9649826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5904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E5813-7118-A244-30FA-762C0D405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B7B1D-A6E4-CF9D-50A4-11EBDDA62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6028F-5F81-24F9-A2DE-3F97314B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9A0-D9D8-4358-8D70-DCBDBE4DB5F4}" type="datetimeFigureOut">
              <a:rPr lang="hr-HR" smtClean="0"/>
              <a:t>27.5.2024.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77B5A-3B8E-F30F-C4E3-7524A22A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6B30-F440-8CF7-604E-88BAB79E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7658-82B2-4799-BB82-CE9649826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4538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F72B-81E8-F432-7CC3-BB6CD534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7EE50-4800-694C-AE2F-79FC96AC8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CCA73-EE90-59B6-6E9D-A270AD51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9A0-D9D8-4358-8D70-DCBDBE4DB5F4}" type="datetimeFigureOut">
              <a:rPr lang="hr-HR" smtClean="0"/>
              <a:t>27.5.2024.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04E79-E88E-E294-980F-435C8CF7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7E7EB-5E32-AD7E-4CE8-695EBCB9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7658-82B2-4799-BB82-CE9649826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999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5A9E-0832-0610-5CE4-CE68AC92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50BD7-7411-1735-01CA-DAAD57BDE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8F4A-F247-55C9-F749-271330EE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9A0-D9D8-4358-8D70-DCBDBE4DB5F4}" type="datetimeFigureOut">
              <a:rPr lang="hr-HR" smtClean="0"/>
              <a:t>27.5.2024.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67AB-F0E2-BC8F-D2CF-7B336258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A550B-7D9E-4042-DAC0-1FFD993A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7658-82B2-4799-BB82-CE9649826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0408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A04D-FDD2-6BE2-356B-A6C89CD5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241CD-A694-4A3F-8420-22E450D24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F5DB5-692C-9DCE-A390-FEABD82AC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3A7BC-D08E-C72D-F0B7-234395C4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9A0-D9D8-4358-8D70-DCBDBE4DB5F4}" type="datetimeFigureOut">
              <a:rPr lang="hr-HR" smtClean="0"/>
              <a:t>27.5.2024.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75D43-47FD-97C8-6897-A3A7EF3A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B7190-AFCD-21D3-1341-492D286E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7658-82B2-4799-BB82-CE9649826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132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AFDA-AEF8-B387-58F9-2EE3ED18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9EEB2-0297-0D31-87D5-B81CCBFDA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96A09-1807-AA82-FC10-6EB9DA822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FCF95-5361-E939-E355-12CB9D1B0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62354-2FDE-F56F-C7D7-400634311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C6AB9-22F5-108B-11DF-333B15F3D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9A0-D9D8-4358-8D70-DCBDBE4DB5F4}" type="datetimeFigureOut">
              <a:rPr lang="hr-HR" smtClean="0"/>
              <a:t>27.5.2024.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F9BBB-213A-33EF-ADA7-75091CDB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A0900-38F0-7817-3929-3C98DE7E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7658-82B2-4799-BB82-CE9649826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121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2FE87-2241-B1B9-B5DD-B7C6F4C3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55CB8-2D94-D10F-6606-488727F6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9A0-D9D8-4358-8D70-DCBDBE4DB5F4}" type="datetimeFigureOut">
              <a:rPr lang="hr-HR" smtClean="0"/>
              <a:t>27.5.2024.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0D082-BFEB-B827-CAEB-D3EA4B51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C0E87-BB52-A6BB-B49B-AB356D10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7658-82B2-4799-BB82-CE9649826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6563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BC82A-03EA-6589-A4B6-5CDDCD23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9A0-D9D8-4358-8D70-DCBDBE4DB5F4}" type="datetimeFigureOut">
              <a:rPr lang="hr-HR" smtClean="0"/>
              <a:t>27.5.2024.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F6B4E-36E4-08B5-317F-4457E838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815A4-1DD0-E75C-222A-A2251115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7658-82B2-4799-BB82-CE9649826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2721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353D-6ECC-004E-F1E7-BB7EEFE7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98520-DAB7-ACB3-414F-93F39C137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69EA0-131B-70B0-CD29-F5108070A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8FD4A-BA6E-B724-6A24-698BA694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9A0-D9D8-4358-8D70-DCBDBE4DB5F4}" type="datetimeFigureOut">
              <a:rPr lang="hr-HR" smtClean="0"/>
              <a:t>27.5.2024.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0379D-0AAF-D87E-F5EE-07569646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65431-0F89-B0CD-0F86-1A463DEA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7658-82B2-4799-BB82-CE9649826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3281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E4EA-1BC0-0B5B-205F-D6AE92BB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F938E-CAED-30FA-22D2-7ABC9AA51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1CEDA-1F17-E498-0AAC-2DE4A176F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5A716-9BF4-D6DD-F951-33E2BE8A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9A0-D9D8-4358-8D70-DCBDBE4DB5F4}" type="datetimeFigureOut">
              <a:rPr lang="hr-HR" smtClean="0"/>
              <a:t>27.5.2024.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0B521-666B-2594-9295-ACA02E33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0CC80-D189-DD2E-9F68-1383F12D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7658-82B2-4799-BB82-CE9649826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3972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CCE5B-92B6-462E-6F5C-801BCE181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2F569-6FCD-8182-E823-15C9CCCD0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C1936-2A5A-27DE-DA4C-B9FCFD19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79A0-D9D8-4358-8D70-DCBDBE4DB5F4}" type="datetimeFigureOut">
              <a:rPr lang="hr-HR" smtClean="0"/>
              <a:t>27.5.2024.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745CE-586A-1A56-64D9-A2F4BD70E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99A42-EDAF-D463-254C-A765B8278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A7658-82B2-4799-BB82-CE9649826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818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1A5A1-7124-8D6B-472F-F601D219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hr-HR" sz="5400" dirty="0"/>
              <a:t>Predviđanje cijene dionica</a:t>
            </a:r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6C7A-5A9F-B497-E52A-08B0CD0DE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513167" cy="33206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hr-HR" sz="2900" dirty="0"/>
              <a:t>Kolegij: Alati i postupci umjetne inteligencije</a:t>
            </a:r>
          </a:p>
          <a:p>
            <a:pPr marL="0" indent="0">
              <a:buNone/>
            </a:pPr>
            <a:r>
              <a:rPr lang="hr-HR" sz="2900" dirty="0"/>
              <a:t>Profesor: Željko Širanović</a:t>
            </a:r>
          </a:p>
          <a:p>
            <a:pPr marL="0" indent="0">
              <a:buNone/>
            </a:pPr>
            <a:endParaRPr lang="hr-HR" sz="2200" dirty="0"/>
          </a:p>
          <a:p>
            <a:pPr marL="0" indent="0">
              <a:buNone/>
            </a:pPr>
            <a:r>
              <a:rPr lang="hr-HR" sz="2900" dirty="0"/>
              <a:t>Student: Danijel Klobučar</a:t>
            </a:r>
          </a:p>
          <a:p>
            <a:pPr marL="0" indent="0">
              <a:buNone/>
            </a:pPr>
            <a:endParaRPr lang="hr-HR" sz="2200" dirty="0"/>
          </a:p>
          <a:p>
            <a:pPr marL="0" indent="0">
              <a:buNone/>
            </a:pPr>
            <a:endParaRPr lang="hr-HR" sz="2200" dirty="0"/>
          </a:p>
          <a:p>
            <a:pPr marL="0" indent="0">
              <a:buNone/>
            </a:pPr>
            <a:endParaRPr lang="hr-HR" sz="2200" dirty="0"/>
          </a:p>
          <a:p>
            <a:pPr marL="0" indent="0">
              <a:buNone/>
            </a:pPr>
            <a:endParaRPr lang="hr-HR" sz="2200" dirty="0"/>
          </a:p>
          <a:p>
            <a:pPr marL="0" indent="0">
              <a:buNone/>
            </a:pPr>
            <a:endParaRPr lang="hr-HR" sz="2200" dirty="0"/>
          </a:p>
          <a:p>
            <a:pPr marL="0" indent="0">
              <a:buNone/>
            </a:pPr>
            <a:endParaRPr lang="hr-HR" sz="2200" dirty="0"/>
          </a:p>
          <a:p>
            <a:pPr marL="0" indent="0">
              <a:buNone/>
            </a:pPr>
            <a:r>
              <a:rPr lang="hr-HR" sz="2200" dirty="0"/>
              <a:t>			20.11.2023, Zagreb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C290C-BF69-C2A9-F8F6-6B12B948E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56" r="3206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3308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D889C-4A74-008D-474B-FE87B0F0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r-HR" sz="5400"/>
              <a:t>Model strojnog učenja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FCD1-D011-D5D0-A711-74A16B25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r-HR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LSTM, Dropout i Dense slojevi</a:t>
            </a: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r-HR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Struktura: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hr-HR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razina: 60 neurona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hr-HR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razina: 120 neurona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hr-HR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Između svakog sloja se ispušta 30% neurona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hr-HR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Dense sa 20 neurona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hr-HR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Završni </a:t>
            </a:r>
            <a:r>
              <a:rPr lang="hr-HR" sz="2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dense</a:t>
            </a:r>
            <a:r>
              <a:rPr lang="hr-HR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sloj</a:t>
            </a:r>
          </a:p>
          <a:p>
            <a:pPr marL="742950" lvl="1" indent="-285750">
              <a:spcAft>
                <a:spcPts val="800"/>
              </a:spcAft>
              <a:tabLst>
                <a:tab pos="914400" algn="l"/>
              </a:tabLst>
            </a:pPr>
            <a:r>
              <a:rPr lang="hr-HR" sz="2200" kern="100" dirty="0">
                <a:latin typeface="Arial" panose="020B0604020202020204" pitchFamily="34" charset="0"/>
                <a:cs typeface="Arial" panose="020B0604020202020204" pitchFamily="34" charset="0"/>
              </a:rPr>
              <a:t>Treniranje tijekom 80 </a:t>
            </a:r>
            <a:r>
              <a:rPr lang="hr-HR" sz="2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epocha</a:t>
            </a:r>
            <a:r>
              <a:rPr lang="hr-HR" sz="2200" kern="100" dirty="0">
                <a:latin typeface="Arial" panose="020B0604020202020204" pitchFamily="34" charset="0"/>
                <a:cs typeface="Arial" panose="020B0604020202020204" pitchFamily="34" charset="0"/>
              </a:rPr>
              <a:t> sa </a:t>
            </a:r>
            <a:r>
              <a:rPr lang="hr-HR" sz="2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batchom</a:t>
            </a:r>
            <a:r>
              <a:rPr lang="hr-HR" sz="2200" kern="100" dirty="0">
                <a:latin typeface="Arial" panose="020B0604020202020204" pitchFamily="34" charset="0"/>
                <a:cs typeface="Arial" panose="020B0604020202020204" pitchFamily="34" charset="0"/>
              </a:rPr>
              <a:t> od 8</a:t>
            </a:r>
          </a:p>
          <a:p>
            <a:pPr marL="742950" lvl="1" indent="-285750">
              <a:spcAft>
                <a:spcPts val="800"/>
              </a:spcAft>
              <a:tabLst>
                <a:tab pos="914400" algn="l"/>
              </a:tabLst>
            </a:pPr>
            <a:r>
              <a:rPr lang="hr-HR" sz="2200" kern="100" dirty="0">
                <a:latin typeface="Arial" panose="020B0604020202020204" pitchFamily="34" charset="0"/>
                <a:cs typeface="Arial" panose="020B0604020202020204" pitchFamily="34" charset="0"/>
              </a:rPr>
              <a:t>mean_squared_error – parametar funkcije za gubitak</a:t>
            </a:r>
          </a:p>
          <a:p>
            <a:pPr marL="742950" lvl="1" indent="-285750">
              <a:spcAft>
                <a:spcPts val="800"/>
              </a:spcAft>
              <a:tabLst>
                <a:tab pos="914400" algn="l"/>
              </a:tabLst>
            </a:pPr>
            <a:r>
              <a:rPr lang="hr-HR" sz="2200" kern="100" dirty="0">
                <a:latin typeface="Arial" panose="020B0604020202020204" pitchFamily="34" charset="0"/>
                <a:cs typeface="Arial" panose="020B0604020202020204" pitchFamily="34" charset="0"/>
              </a:rPr>
              <a:t>adam – optimizator 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hr-HR" sz="2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r-H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50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A7096-E8FD-1344-C78C-9A1A8F39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r-HR" sz="5400" dirty="0"/>
              <a:t>Prognoza cijena dionica TSLA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13763D5-955F-5B9A-3889-38EBC02C1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r-HR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Layer (type)                Output Shape              Param #</a:t>
            </a:r>
            <a:endParaRPr lang="hr-HR" sz="16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r-HR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=================================================================</a:t>
            </a:r>
            <a:endParaRPr lang="hr-HR" sz="16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r-HR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lstm_4 (LSTM)               (None, 7, 60)             14880</a:t>
            </a:r>
            <a:endParaRPr lang="hr-HR" sz="16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r-HR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dropout_4 (Dropout)         (None, 7, 60)             0</a:t>
            </a:r>
            <a:endParaRPr lang="hr-HR" sz="16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r-HR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lstm_5 (LSTM)               (None, 120)               86880</a:t>
            </a:r>
            <a:endParaRPr lang="hr-HR" sz="16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r-HR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dropout_5 (Dropout)         (None, 120)               0</a:t>
            </a:r>
            <a:endParaRPr lang="hr-HR" sz="16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r-HR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dense_4 (Dense)             (None, 20)                2420</a:t>
            </a:r>
            <a:endParaRPr lang="hr-HR" sz="16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r-HR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dense_5 (Dense)             (None, 1)                 21</a:t>
            </a:r>
            <a:endParaRPr lang="hr-HR" sz="16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r-HR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=================================================================</a:t>
            </a:r>
            <a:endParaRPr lang="hr-HR" sz="16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r-HR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Total params: 104201 (407.04 KB)</a:t>
            </a:r>
            <a:endParaRPr lang="hr-HR" sz="16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r-HR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Trainable params: 104201 (407.04 KB)</a:t>
            </a:r>
            <a:endParaRPr lang="hr-HR" sz="16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r-HR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Non-trainable params: 0 (0.00 Byte)</a:t>
            </a:r>
            <a:endParaRPr lang="hr-HR" sz="16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r-HR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hr-HR" sz="16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180744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1D58D-A03B-4CDC-31A7-098C0E8E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hr-HR" sz="5400"/>
              <a:t>Predviđena cijena dionica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A696C-A340-AE2C-53C0-4F7FAF64C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hr-HR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Dobiveni predviđeni rezultati cijena dionica TSLA na dan 20.10.2023 za sljedeća tri dana su:</a:t>
            </a:r>
          </a:p>
          <a:p>
            <a:pPr marL="0" indent="0">
              <a:buNone/>
            </a:pPr>
            <a:endParaRPr lang="hr-HR" sz="22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r-HR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($225.57, $228.67, $221.99)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r-HR" sz="2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hr-HR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86A2A-384A-99C2-3AB9-5BBDECCA5B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19" r="670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4964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D64F67-D0FC-6DD1-5CA6-90799E085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3939" y="228600"/>
            <a:ext cx="9807922" cy="495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6321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54C77-57F7-655D-4A01-333E1D8F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hr-HR" sz="5400" dirty="0"/>
              <a:t>Usporedba stvarne i predviđene cijene dionica TSLA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FADA19-0A1E-837A-21B8-4575757758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389059"/>
              </p:ext>
            </p:extLst>
          </p:nvPr>
        </p:nvGraphicFramePr>
        <p:xfrm>
          <a:off x="4648018" y="1476477"/>
          <a:ext cx="6900515" cy="430942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346763">
                  <a:extLst>
                    <a:ext uri="{9D8B030D-6E8A-4147-A177-3AD203B41FA5}">
                      <a16:colId xmlns:a16="http://schemas.microsoft.com/office/drawing/2014/main" val="2110285453"/>
                    </a:ext>
                  </a:extLst>
                </a:gridCol>
                <a:gridCol w="927832">
                  <a:extLst>
                    <a:ext uri="{9D8B030D-6E8A-4147-A177-3AD203B41FA5}">
                      <a16:colId xmlns:a16="http://schemas.microsoft.com/office/drawing/2014/main" val="2681624925"/>
                    </a:ext>
                  </a:extLst>
                </a:gridCol>
                <a:gridCol w="1346763">
                  <a:extLst>
                    <a:ext uri="{9D8B030D-6E8A-4147-A177-3AD203B41FA5}">
                      <a16:colId xmlns:a16="http://schemas.microsoft.com/office/drawing/2014/main" val="129683079"/>
                    </a:ext>
                  </a:extLst>
                </a:gridCol>
                <a:gridCol w="1147275">
                  <a:extLst>
                    <a:ext uri="{9D8B030D-6E8A-4147-A177-3AD203B41FA5}">
                      <a16:colId xmlns:a16="http://schemas.microsoft.com/office/drawing/2014/main" val="2412727965"/>
                    </a:ext>
                  </a:extLst>
                </a:gridCol>
                <a:gridCol w="1389482">
                  <a:extLst>
                    <a:ext uri="{9D8B030D-6E8A-4147-A177-3AD203B41FA5}">
                      <a16:colId xmlns:a16="http://schemas.microsoft.com/office/drawing/2014/main" val="4031464578"/>
                    </a:ext>
                  </a:extLst>
                </a:gridCol>
                <a:gridCol w="742400">
                  <a:extLst>
                    <a:ext uri="{9D8B030D-6E8A-4147-A177-3AD203B41FA5}">
                      <a16:colId xmlns:a16="http://schemas.microsoft.com/office/drawing/2014/main" val="1806494929"/>
                    </a:ext>
                  </a:extLst>
                </a:gridCol>
              </a:tblGrid>
              <a:tr h="32289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hr-HR" sz="1000" b="1" kern="1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hr-HR" sz="1000" b="1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hr-HR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</a:t>
                      </a: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scaled_close</a:t>
                      </a: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predicted_close</a:t>
                      </a:r>
                      <a:endParaRPr lang="hr-HR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Razlika</a:t>
                      </a:r>
                    </a:p>
                  </a:txBody>
                  <a:tcPr marL="40322" marR="11305" marT="11521" marB="86405" anchor="b"/>
                </a:tc>
                <a:extLst>
                  <a:ext uri="{0D108BD9-81ED-4DB2-BD59-A6C34878D82A}">
                    <a16:rowId xmlns:a16="http://schemas.microsoft.com/office/drawing/2014/main" val="753132727"/>
                  </a:ext>
                </a:extLst>
              </a:tr>
              <a:tr h="2724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b="1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2020-10-12 00:00:00</a:t>
                      </a:r>
                      <a:endParaRPr lang="hr-HR" sz="1000" b="1" kern="100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147,4333344</a:t>
                      </a:r>
                      <a:endParaRPr lang="hr-HR" sz="1000" kern="1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2020-10-12 00:00:00</a:t>
                      </a:r>
                      <a:endParaRPr lang="hr-HR" sz="1000" kern="1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0,130298922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140,2100067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4,90%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extLst>
                  <a:ext uri="{0D108BD9-81ED-4DB2-BD59-A6C34878D82A}">
                    <a16:rowId xmlns:a16="http://schemas.microsoft.com/office/drawing/2014/main" val="1929680824"/>
                  </a:ext>
                </a:extLst>
              </a:tr>
              <a:tr h="2724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b="1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2020-10-13 00:00:00</a:t>
                      </a:r>
                      <a:endParaRPr lang="hr-HR" sz="1000" b="1" kern="100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148,8833313</a:t>
                      </a:r>
                      <a:endParaRPr lang="hr-HR" sz="1000" kern="1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2020-10-13 00:00:00</a:t>
                      </a:r>
                      <a:endParaRPr lang="hr-HR" sz="1000" kern="1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0,135102304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140,093338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5,90%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extLst>
                  <a:ext uri="{0D108BD9-81ED-4DB2-BD59-A6C34878D82A}">
                    <a16:rowId xmlns:a16="http://schemas.microsoft.com/office/drawing/2014/main" val="1356814702"/>
                  </a:ext>
                </a:extLst>
              </a:tr>
              <a:tr h="2724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b="1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2020-10-14 00:00:00</a:t>
                      </a:r>
                      <a:endParaRPr lang="hr-HR" sz="1000" b="1" kern="100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153,7666626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2020-10-14 00:00:00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0,151279238</a:t>
                      </a:r>
                      <a:endParaRPr lang="hr-HR" sz="1000" kern="1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141,5599976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7,94%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extLst>
                  <a:ext uri="{0D108BD9-81ED-4DB2-BD59-A6C34878D82A}">
                    <a16:rowId xmlns:a16="http://schemas.microsoft.com/office/drawing/2014/main" val="3238670335"/>
                  </a:ext>
                </a:extLst>
              </a:tr>
              <a:tr h="2724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b="1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2020-10-15 00:00:00</a:t>
                      </a:r>
                      <a:endParaRPr lang="hr-HR" sz="1000" b="1" kern="100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149,6266632</a:t>
                      </a:r>
                      <a:endParaRPr lang="hr-HR" sz="1000" kern="1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2020-10-15 00:00:00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0,137564728</a:t>
                      </a:r>
                      <a:endParaRPr lang="hr-HR" sz="1000" kern="1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135,3399963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9,55%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extLst>
                  <a:ext uri="{0D108BD9-81ED-4DB2-BD59-A6C34878D82A}">
                    <a16:rowId xmlns:a16="http://schemas.microsoft.com/office/drawing/2014/main" val="2464703777"/>
                  </a:ext>
                </a:extLst>
              </a:tr>
              <a:tr h="2724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b="1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2020-10-16 00:00:00</a:t>
                      </a:r>
                      <a:endParaRPr lang="hr-HR" sz="1000" b="1" kern="100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146,5566711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2020-10-16 00:00:00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0,127394813</a:t>
                      </a:r>
                      <a:endParaRPr lang="hr-HR" sz="1000" kern="1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136,9433289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6,56%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extLst>
                  <a:ext uri="{0D108BD9-81ED-4DB2-BD59-A6C34878D82A}">
                    <a16:rowId xmlns:a16="http://schemas.microsoft.com/office/drawing/2014/main" val="1034322436"/>
                  </a:ext>
                </a:extLst>
              </a:tr>
              <a:tr h="2724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b="1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2020-10-19 00:00:00</a:t>
                      </a:r>
                      <a:endParaRPr lang="hr-HR" sz="1000" b="1" kern="100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143,6100006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2020-10-19 00:00:00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0,117633424</a:t>
                      </a:r>
                      <a:endParaRPr lang="hr-HR" sz="1000" kern="1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129,3466644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9,93%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extLst>
                  <a:ext uri="{0D108BD9-81ED-4DB2-BD59-A6C34878D82A}">
                    <a16:rowId xmlns:a16="http://schemas.microsoft.com/office/drawing/2014/main" val="3471733267"/>
                  </a:ext>
                </a:extLst>
              </a:tr>
              <a:tr h="2724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b="1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.....</a:t>
                      </a:r>
                      <a:endParaRPr lang="hr-HR" sz="1000" b="1" kern="100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.....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.....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.....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.....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extLst>
                  <a:ext uri="{0D108BD9-81ED-4DB2-BD59-A6C34878D82A}">
                    <a16:rowId xmlns:a16="http://schemas.microsoft.com/office/drawing/2014/main" val="3224539185"/>
                  </a:ext>
                </a:extLst>
              </a:tr>
              <a:tr h="2724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b="1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2023-09-28 00:00:00</a:t>
                      </a:r>
                      <a:endParaRPr lang="hr-HR" sz="1000" b="1" kern="100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246,3800049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2023-09-28 00:00:00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0,458077998</a:t>
                      </a:r>
                      <a:endParaRPr lang="hr-HR" sz="1000" kern="1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247,0254211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0,26%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extLst>
                  <a:ext uri="{0D108BD9-81ED-4DB2-BD59-A6C34878D82A}">
                    <a16:rowId xmlns:a16="http://schemas.microsoft.com/office/drawing/2014/main" val="567234555"/>
                  </a:ext>
                </a:extLst>
              </a:tr>
              <a:tr h="2724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b="1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2023-09-29 00:00:00</a:t>
                      </a:r>
                      <a:endParaRPr lang="hr-HR" sz="1000" b="1" kern="100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250,2200012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2023-09-29 00:00:00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0,470798693</a:t>
                      </a:r>
                      <a:endParaRPr lang="hr-HR" sz="1000" kern="1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251,6622314</a:t>
                      </a:r>
                      <a:endParaRPr lang="hr-HR" sz="1000" kern="1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0,58%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extLst>
                  <a:ext uri="{0D108BD9-81ED-4DB2-BD59-A6C34878D82A}">
                    <a16:rowId xmlns:a16="http://schemas.microsoft.com/office/drawing/2014/main" val="1372966880"/>
                  </a:ext>
                </a:extLst>
              </a:tr>
              <a:tr h="2724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b="1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2023-10-16 00:00:00</a:t>
                      </a:r>
                      <a:endParaRPr lang="hr-HR" sz="1000" b="1" kern="100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253,9199982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2023-10-16 00:00:00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0,483055615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254,0262909</a:t>
                      </a:r>
                      <a:endParaRPr lang="hr-HR" sz="1000" kern="1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0,04%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extLst>
                  <a:ext uri="{0D108BD9-81ED-4DB2-BD59-A6C34878D82A}">
                    <a16:rowId xmlns:a16="http://schemas.microsoft.com/office/drawing/2014/main" val="3894876079"/>
                  </a:ext>
                </a:extLst>
              </a:tr>
              <a:tr h="2724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b="1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2023-10-17 00:00:00</a:t>
                      </a:r>
                      <a:endParaRPr lang="hr-HR" sz="1000" b="1" kern="100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254,8500061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2023-10-17 00:00:00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0,486136437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254,8500061</a:t>
                      </a:r>
                      <a:endParaRPr lang="hr-HR" sz="1000" kern="1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0,00%</a:t>
                      </a:r>
                      <a:endParaRPr lang="hr-HR" sz="1000" kern="1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extLst>
                  <a:ext uri="{0D108BD9-81ED-4DB2-BD59-A6C34878D82A}">
                    <a16:rowId xmlns:a16="http://schemas.microsoft.com/office/drawing/2014/main" val="613257335"/>
                  </a:ext>
                </a:extLst>
              </a:tr>
              <a:tr h="2724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b="1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2023-10-18 00:00:00</a:t>
                      </a:r>
                      <a:endParaRPr lang="hr-HR" sz="1000" b="1" kern="100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242,6799927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2023-10-18 00:00:00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0,445821026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242,6799927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0,00%</a:t>
                      </a:r>
                      <a:endParaRPr lang="hr-HR" sz="1000" kern="1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extLst>
                  <a:ext uri="{0D108BD9-81ED-4DB2-BD59-A6C34878D82A}">
                    <a16:rowId xmlns:a16="http://schemas.microsoft.com/office/drawing/2014/main" val="1522486396"/>
                  </a:ext>
                </a:extLst>
              </a:tr>
              <a:tr h="2724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b="1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2023-10-19 00:00:00</a:t>
                      </a:r>
                      <a:endParaRPr lang="hr-HR" sz="1000" b="1" kern="100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220,1100006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2023-10-19 00:00:00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0,371053769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220,1100006</a:t>
                      </a:r>
                      <a:endParaRPr lang="hr-HR" sz="1000" kern="1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hr-HR" sz="10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0,00%</a:t>
                      </a:r>
                      <a:endParaRPr lang="hr-HR" sz="1000" kern="1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22" marR="11305" marT="11521" marB="86405" anchor="b"/>
                </a:tc>
                <a:extLst>
                  <a:ext uri="{0D108BD9-81ED-4DB2-BD59-A6C34878D82A}">
                    <a16:rowId xmlns:a16="http://schemas.microsoft.com/office/drawing/2014/main" val="3888772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01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90114-37E9-D423-02F3-4108D59C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hr-HR" sz="5400"/>
              <a:t>Zaključak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03DF3-68DC-51FA-68D2-BEDF789C7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Autofit/>
          </a:bodyPr>
          <a:lstStyle/>
          <a:p>
            <a:r>
              <a:rPr lang="hr-HR" sz="1600" dirty="0"/>
              <a:t>LSTM model ima dobre rezultate u analizi povijesnih podataka.</a:t>
            </a:r>
          </a:p>
          <a:p>
            <a:r>
              <a:rPr lang="hr-HR" sz="1600" dirty="0"/>
              <a:t>Tržište dionica je izuzetno složeno s mnogo nepredvidljivih faktora poput ekonomskih pokazatelja i geopolitičkih događaja.</a:t>
            </a:r>
          </a:p>
          <a:p>
            <a:r>
              <a:rPr lang="hr-HR" sz="1600" dirty="0"/>
              <a:t>Modeli su pouzdani za dosadašnje događaje, ali ne za nove i nepredvidljive situacije.</a:t>
            </a:r>
          </a:p>
          <a:p>
            <a:r>
              <a:rPr lang="hr-HR" sz="1600" dirty="0"/>
              <a:t>Umjetna inteligencija još nije potpuno pouzdana za trgovinu na tržištu dionica.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7EE2C0-E17E-293B-FC35-990DA0E8E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00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6608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11166-5B24-C786-C039-3D9186BD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hr-HR" sz="5400"/>
              <a:t>Tržište dionica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CD72-F133-2BC6-93D4-0C4DA0BA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hr-HR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rizično</a:t>
            </a:r>
          </a:p>
          <a:p>
            <a:r>
              <a:rPr lang="hr-HR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nepredvidivo</a:t>
            </a:r>
          </a:p>
          <a:p>
            <a:r>
              <a:rPr lang="hr-HR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brza promjena zbog različitih čimbenika</a:t>
            </a:r>
          </a:p>
          <a:p>
            <a:pPr marL="0" indent="0">
              <a:buNone/>
            </a:pPr>
            <a:endParaRPr lang="hr-HR" sz="15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r-HR" sz="15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r-HR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Najpoznatije burze dionica u svijetu su: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York </a:t>
            </a:r>
            <a:r>
              <a:rPr lang="hr-HR" sz="15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Stock</a:t>
            </a:r>
            <a:r>
              <a:rPr lang="hr-HR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Exchange (NYSE)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NASDAQ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London </a:t>
            </a:r>
            <a:r>
              <a:rPr lang="hr-HR" sz="15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Stock</a:t>
            </a:r>
            <a:r>
              <a:rPr lang="hr-HR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Exchange (LSE)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0C7FA-6E42-393D-E17B-9900FE0E4D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48" r="2569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829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B3011-B8BD-51B8-735B-488A1FB2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hr-HR" sz="4600" dirty="0"/>
              <a:t>Trgovanje dionica uz pomoć AI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07908-9BEB-318C-2FC9-2F43E1619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200"/>
              <a:t>AI ima ključnu ulogu u procesu trgovanja dionicama:</a:t>
            </a:r>
          </a:p>
          <a:p>
            <a:pPr marL="0" indent="0">
              <a:buNone/>
            </a:pPr>
            <a:endParaRPr lang="hr-HR" sz="2200"/>
          </a:p>
          <a:p>
            <a:r>
              <a:rPr lang="hr-HR" sz="2200"/>
              <a:t>analiziranje podataka</a:t>
            </a:r>
          </a:p>
          <a:p>
            <a:r>
              <a:rPr lang="hr-HR" sz="2200"/>
              <a:t>predviđanja tržišta</a:t>
            </a:r>
          </a:p>
          <a:p>
            <a:r>
              <a:rPr lang="hr-HR" sz="2200"/>
              <a:t>automatizaciju trgovanja</a:t>
            </a:r>
          </a:p>
          <a:p>
            <a:r>
              <a:rPr lang="hr-HR" sz="2200"/>
              <a:t>pružanje savjeta</a:t>
            </a:r>
          </a:p>
          <a:p>
            <a:endParaRPr lang="hr-HR" sz="2200"/>
          </a:p>
        </p:txBody>
      </p:sp>
      <p:pic>
        <p:nvPicPr>
          <p:cNvPr id="5" name="Picture 4" descr="A person on the phone in front of a group of people&#10;&#10;Description automatically generated">
            <a:extLst>
              <a:ext uri="{FF2B5EF4-FFF2-40B4-BE49-F238E27FC236}">
                <a16:creationId xmlns:a16="http://schemas.microsoft.com/office/drawing/2014/main" id="{EA150E6E-C043-3F4B-FE80-4865D6F9F5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5" r="4829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322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8861E-F2FB-5572-F606-4D9DC9DE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hr-HR" sz="4200" dirty="0"/>
              <a:t>Izrada modela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B1B-FBD5-5C81-077C-B264CA364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lnSpcReduction="10000"/>
          </a:bodyPr>
          <a:lstStyle/>
          <a:p>
            <a:r>
              <a:rPr lang="hr-HR" sz="2400" dirty="0"/>
              <a:t>Pomoćni alati i biblioteke</a:t>
            </a:r>
          </a:p>
          <a:p>
            <a:r>
              <a:rPr lang="hr-HR" sz="2400" dirty="0"/>
              <a:t>Parametri</a:t>
            </a:r>
          </a:p>
          <a:p>
            <a:r>
              <a:rPr lang="hr-HR" sz="2400" dirty="0"/>
              <a:t>Dohvaćanje podataka</a:t>
            </a:r>
          </a:p>
          <a:p>
            <a:r>
              <a:rPr lang="hr-HR" sz="2400" dirty="0"/>
              <a:t>Skaliranje podataka</a:t>
            </a:r>
          </a:p>
          <a:p>
            <a:r>
              <a:rPr lang="hr-HR" sz="2400" dirty="0"/>
              <a:t>Predobrada podataka</a:t>
            </a:r>
          </a:p>
          <a:p>
            <a:r>
              <a:rPr lang="hr-HR" sz="2400" dirty="0"/>
              <a:t>Izrada i treniranje modela</a:t>
            </a:r>
          </a:p>
          <a:p>
            <a:r>
              <a:rPr lang="hr-HR" sz="2400" dirty="0"/>
              <a:t>Korištenje modela za predviđanje cijene</a:t>
            </a:r>
          </a:p>
          <a:p>
            <a:pPr marL="0" indent="0">
              <a:buNone/>
            </a:pPr>
            <a:endParaRPr lang="hr-H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63A8F-6621-BB12-F1D3-5B56AE5BC4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27" r="471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1800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47707-02AD-D225-A966-FA50AD27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hr-HR" sz="5000" dirty="0"/>
              <a:t>Alati i biblioteke</a:t>
            </a:r>
          </a:p>
        </p:txBody>
      </p:sp>
      <p:sp>
        <p:nvSpPr>
          <p:cNvPr id="13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group of logos with different colors&#10;&#10;Description automatically generated">
            <a:extLst>
              <a:ext uri="{FF2B5EF4-FFF2-40B4-BE49-F238E27FC236}">
                <a16:creationId xmlns:a16="http://schemas.microsoft.com/office/drawing/2014/main" id="{523F3F5F-84A1-0174-61FD-B907B7B93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372583"/>
            <a:ext cx="6894576" cy="24303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F590-8484-8B9D-A4E3-650534682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584" y="3795665"/>
            <a:ext cx="6876288" cy="275967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hr-HR" sz="20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/>
            <a:r>
              <a:rPr lang="hr-HR" sz="2000" i="1" dirty="0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hr-HR" sz="2000" dirty="0">
                <a:latin typeface="Arial" panose="020B0604020202020204" pitchFamily="34" charset="0"/>
                <a:cs typeface="Arial" panose="020B0604020202020204" pitchFamily="34" charset="0"/>
              </a:rPr>
              <a:t> – numeričke operacije u py</a:t>
            </a:r>
          </a:p>
          <a:p>
            <a:pPr lvl="1"/>
            <a:r>
              <a:rPr lang="hr-HR" sz="2000" i="1" dirty="0">
                <a:latin typeface="Arial" panose="020B0604020202020204" pitchFamily="34" charset="0"/>
                <a:cs typeface="Arial" panose="020B0604020202020204" pitchFamily="34" charset="0"/>
              </a:rPr>
              <a:t>TensorFlow </a:t>
            </a:r>
            <a:r>
              <a:rPr lang="hr-HR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hr-H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skup algoritama i alata za strojno učenje</a:t>
            </a:r>
            <a:endParaRPr lang="hr-H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r-HR" sz="2000" i="1" dirty="0">
                <a:latin typeface="Arial" panose="020B0604020202020204" pitchFamily="34" charset="0"/>
                <a:cs typeface="Arial" panose="020B0604020202020204" pitchFamily="34" charset="0"/>
              </a:rPr>
              <a:t>pandas </a:t>
            </a:r>
            <a:r>
              <a:rPr lang="hr-HR" sz="2000" dirty="0">
                <a:latin typeface="Arial" panose="020B0604020202020204" pitchFamily="34" charset="0"/>
                <a:cs typeface="Arial" panose="020B0604020202020204" pitchFamily="34" charset="0"/>
              </a:rPr>
              <a:t>– obrada i analiza podataka</a:t>
            </a:r>
          </a:p>
          <a:p>
            <a:pPr lvl="1"/>
            <a:r>
              <a:rPr lang="hr-HR" sz="2000" i="1" dirty="0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hr-HR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hr-H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skup algoritama i alata za strojno učenje</a:t>
            </a:r>
            <a:endParaRPr lang="hr-H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r-HR" sz="2000" i="1" dirty="0">
                <a:latin typeface="Arial" panose="020B0604020202020204" pitchFamily="34" charset="0"/>
                <a:cs typeface="Arial" panose="020B0604020202020204" pitchFamily="34" charset="0"/>
              </a:rPr>
              <a:t>yahoo fin</a:t>
            </a:r>
            <a:r>
              <a:rPr lang="hr-HR" sz="2000" dirty="0">
                <a:latin typeface="Arial" panose="020B0604020202020204" pitchFamily="34" charset="0"/>
                <a:cs typeface="Arial" panose="020B0604020202020204" pitchFamily="34" charset="0"/>
              </a:rPr>
              <a:t> – api za povijesne podatke o dionicama</a:t>
            </a:r>
          </a:p>
          <a:p>
            <a:pPr lvl="1"/>
            <a:r>
              <a:rPr lang="hr-HR" sz="2000" i="1" dirty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hr-HR" sz="2000" dirty="0">
                <a:latin typeface="Arial" panose="020B0604020202020204" pitchFamily="34" charset="0"/>
                <a:cs typeface="Arial" panose="020B0604020202020204" pitchFamily="34" charset="0"/>
              </a:rPr>
              <a:t> – izrada grafova</a:t>
            </a:r>
          </a:p>
          <a:p>
            <a:pPr lvl="1"/>
            <a:endParaRPr lang="hr-H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7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E73CC-BB91-A42F-05A1-991168F3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hr-HR" sz="3400"/>
              <a:t>Postavljanje neuronske mreže</a:t>
            </a:r>
            <a:br>
              <a:rPr lang="hr-HR" sz="3400" b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hr-HR" sz="3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98A8B-CEB1-ECCE-4F5D-91BE231B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hr-HR" sz="1700" dirty="0"/>
              <a:t>Postavke neuronske mreže za predviđanje cijena dionica :</a:t>
            </a:r>
          </a:p>
          <a:p>
            <a:r>
              <a:rPr lang="sv-SE" sz="1700" dirty="0"/>
              <a:t>Broj dana koji će se koristiti u ulaznom nizu neuronske mreže </a:t>
            </a:r>
            <a:r>
              <a:rPr lang="hr-HR" sz="1700" dirty="0"/>
              <a:t>(</a:t>
            </a:r>
            <a:r>
              <a:rPr lang="sv-SE" sz="1700" dirty="0"/>
              <a:t>dubina neuronske mreže</a:t>
            </a:r>
            <a:r>
              <a:rPr lang="hr-HR" sz="1700" dirty="0"/>
              <a:t>)</a:t>
            </a:r>
          </a:p>
          <a:p>
            <a:r>
              <a:rPr lang="hr-HR" sz="1700" dirty="0"/>
              <a:t>Broj dana koje želimo predvidjeti</a:t>
            </a:r>
          </a:p>
          <a:p>
            <a:r>
              <a:rPr lang="hr-HR" sz="1700" dirty="0"/>
              <a:t>predviđanje cijene dionice TSLA</a:t>
            </a:r>
          </a:p>
          <a:p>
            <a:r>
              <a:rPr lang="hr-HR" sz="1700" dirty="0"/>
              <a:t>Broj povijesnih vrijednosti koje će se obraditi (3 godine)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96BB0-DA84-D8B4-6AE6-865CBA888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969550"/>
            <a:ext cx="6903720" cy="49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2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1972F-D1A6-30C7-8A5E-86698280B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hr-HR" sz="5400"/>
              <a:t>Prikupljanje podataka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7EA7F-E599-0865-A24B-211E856BB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hr-HR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Podaci se učitavaju iz Yahoo Finanace</a:t>
            </a:r>
          </a:p>
          <a:p>
            <a:r>
              <a:rPr lang="hr-HR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dobivamo 1104 točaka, a svaka točka predstavlja jedan dan</a:t>
            </a:r>
          </a:p>
          <a:p>
            <a:r>
              <a:rPr lang="hr-HR" sz="2200" dirty="0">
                <a:latin typeface="Arial" panose="020B0604020202020204" pitchFamily="34" charset="0"/>
                <a:ea typeface="Times New Roman" panose="02020603050405020304" pitchFamily="18" charset="0"/>
              </a:rPr>
              <a:t>za daljnji proces potrebna je samo kolona „close”</a:t>
            </a:r>
            <a:endParaRPr lang="hr-HR" sz="22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976811-984E-73CD-D5DD-BF42F48ED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799104"/>
              </p:ext>
            </p:extLst>
          </p:nvPr>
        </p:nvGraphicFramePr>
        <p:xfrm>
          <a:off x="4541652" y="1573427"/>
          <a:ext cx="7337309" cy="4460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1024">
                  <a:extLst>
                    <a:ext uri="{9D8B030D-6E8A-4147-A177-3AD203B41FA5}">
                      <a16:colId xmlns:a16="http://schemas.microsoft.com/office/drawing/2014/main" val="2201563753"/>
                    </a:ext>
                  </a:extLst>
                </a:gridCol>
                <a:gridCol w="976261">
                  <a:extLst>
                    <a:ext uri="{9D8B030D-6E8A-4147-A177-3AD203B41FA5}">
                      <a16:colId xmlns:a16="http://schemas.microsoft.com/office/drawing/2014/main" val="1852029581"/>
                    </a:ext>
                  </a:extLst>
                </a:gridCol>
                <a:gridCol w="976261">
                  <a:extLst>
                    <a:ext uri="{9D8B030D-6E8A-4147-A177-3AD203B41FA5}">
                      <a16:colId xmlns:a16="http://schemas.microsoft.com/office/drawing/2014/main" val="2065834500"/>
                    </a:ext>
                  </a:extLst>
                </a:gridCol>
                <a:gridCol w="976261">
                  <a:extLst>
                    <a:ext uri="{9D8B030D-6E8A-4147-A177-3AD203B41FA5}">
                      <a16:colId xmlns:a16="http://schemas.microsoft.com/office/drawing/2014/main" val="2682819247"/>
                    </a:ext>
                  </a:extLst>
                </a:gridCol>
                <a:gridCol w="976261">
                  <a:extLst>
                    <a:ext uri="{9D8B030D-6E8A-4147-A177-3AD203B41FA5}">
                      <a16:colId xmlns:a16="http://schemas.microsoft.com/office/drawing/2014/main" val="2893209086"/>
                    </a:ext>
                  </a:extLst>
                </a:gridCol>
                <a:gridCol w="976261">
                  <a:extLst>
                    <a:ext uri="{9D8B030D-6E8A-4147-A177-3AD203B41FA5}">
                      <a16:colId xmlns:a16="http://schemas.microsoft.com/office/drawing/2014/main" val="3630345411"/>
                    </a:ext>
                  </a:extLst>
                </a:gridCol>
                <a:gridCol w="899482">
                  <a:extLst>
                    <a:ext uri="{9D8B030D-6E8A-4147-A177-3AD203B41FA5}">
                      <a16:colId xmlns:a16="http://schemas.microsoft.com/office/drawing/2014/main" val="2680481108"/>
                    </a:ext>
                  </a:extLst>
                </a:gridCol>
                <a:gridCol w="755498">
                  <a:extLst>
                    <a:ext uri="{9D8B030D-6E8A-4147-A177-3AD203B41FA5}">
                      <a16:colId xmlns:a16="http://schemas.microsoft.com/office/drawing/2014/main" val="72204099"/>
                    </a:ext>
                  </a:extLst>
                </a:gridCol>
              </a:tblGrid>
              <a:tr h="3833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8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hr-HR" sz="8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60463" marT="60463" marB="6046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hr-HR" sz="1200" b="1" kern="100" dirty="0">
                          <a:solidFill>
                            <a:schemeClr val="bg1"/>
                          </a:solidFill>
                          <a:effectLst/>
                        </a:rPr>
                        <a:t>open</a:t>
                      </a:r>
                      <a:endParaRPr lang="hr-HR" sz="12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772" marR="60463" marT="60463" marB="6046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hr-HR" sz="1200" b="1" kern="100" dirty="0" err="1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  <a:endParaRPr lang="hr-HR" sz="12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772" marR="60463" marT="60463" marB="6046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hr-HR" sz="1200" b="1" kern="100" dirty="0" err="1">
                          <a:solidFill>
                            <a:schemeClr val="bg1"/>
                          </a:solidFill>
                          <a:effectLst/>
                        </a:rPr>
                        <a:t>low</a:t>
                      </a:r>
                      <a:endParaRPr lang="hr-HR" sz="12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772" marR="60463" marT="60463" marB="604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200" kern="100" dirty="0">
                          <a:solidFill>
                            <a:schemeClr val="bg1"/>
                          </a:solidFill>
                          <a:effectLst/>
                        </a:rPr>
                        <a:t>close</a:t>
                      </a:r>
                      <a:endParaRPr lang="hr-HR" sz="1200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60463" marT="60463" marB="604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200" b="1" kern="100" dirty="0" err="1">
                          <a:solidFill>
                            <a:schemeClr val="bg1"/>
                          </a:solidFill>
                          <a:effectLst/>
                        </a:rPr>
                        <a:t>adjclose</a:t>
                      </a:r>
                      <a:endParaRPr lang="hr-HR" sz="12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772" marR="60463" marT="60463" marB="604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200" b="1" kern="100" dirty="0" err="1">
                          <a:solidFill>
                            <a:schemeClr val="bg1"/>
                          </a:solidFill>
                          <a:effectLst/>
                        </a:rPr>
                        <a:t>volume</a:t>
                      </a:r>
                      <a:endParaRPr lang="hr-HR" sz="12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772" marR="60463" marT="60463" marB="604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200" b="1" kern="100" dirty="0" err="1">
                          <a:solidFill>
                            <a:schemeClr val="bg1"/>
                          </a:solidFill>
                          <a:effectLst/>
                        </a:rPr>
                        <a:t>ticker</a:t>
                      </a:r>
                      <a:endParaRPr lang="hr-HR" sz="12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772" marR="60463" marT="60463" marB="60463" anchor="ctr"/>
                </a:tc>
                <a:extLst>
                  <a:ext uri="{0D108BD9-81ED-4DB2-BD59-A6C34878D82A}">
                    <a16:rowId xmlns:a16="http://schemas.microsoft.com/office/drawing/2014/main" val="3135092515"/>
                  </a:ext>
                </a:extLst>
              </a:tr>
              <a:tr h="4710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800" b="1" kern="100" dirty="0">
                          <a:solidFill>
                            <a:schemeClr val="bg1"/>
                          </a:solidFill>
                          <a:effectLst/>
                        </a:rPr>
                        <a:t>2020-10-12 00:00:00</a:t>
                      </a:r>
                      <a:endParaRPr lang="hr-HR" sz="8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 dirty="0">
                          <a:solidFill>
                            <a:schemeClr val="tx1"/>
                          </a:solidFill>
                          <a:effectLst/>
                        </a:rPr>
                        <a:t>147,3333282</a:t>
                      </a:r>
                      <a:endParaRPr lang="hr-HR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 dirty="0">
                          <a:solidFill>
                            <a:schemeClr val="tx1"/>
                          </a:solidFill>
                          <a:effectLst/>
                        </a:rPr>
                        <a:t>149,5800018</a:t>
                      </a:r>
                      <a:endParaRPr lang="hr-HR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146,1933289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 dirty="0">
                          <a:solidFill>
                            <a:schemeClr val="tx1"/>
                          </a:solidFill>
                          <a:effectLst/>
                        </a:rPr>
                        <a:t>147,4333344</a:t>
                      </a:r>
                      <a:endParaRPr lang="hr-HR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147,4333344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116373300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TSLA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extLst>
                  <a:ext uri="{0D108BD9-81ED-4DB2-BD59-A6C34878D82A}">
                    <a16:rowId xmlns:a16="http://schemas.microsoft.com/office/drawing/2014/main" val="3861962518"/>
                  </a:ext>
                </a:extLst>
              </a:tr>
              <a:tr h="4710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800" b="1" kern="100" dirty="0">
                          <a:solidFill>
                            <a:schemeClr val="bg1"/>
                          </a:solidFill>
                          <a:effectLst/>
                        </a:rPr>
                        <a:t>2020-10-13 00:00:00</a:t>
                      </a:r>
                      <a:endParaRPr lang="hr-HR" sz="8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 dirty="0">
                          <a:solidFill>
                            <a:schemeClr val="tx1"/>
                          </a:solidFill>
                          <a:effectLst/>
                        </a:rPr>
                        <a:t>147,7833405</a:t>
                      </a:r>
                      <a:endParaRPr lang="hr-HR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 dirty="0">
                          <a:solidFill>
                            <a:schemeClr val="tx1"/>
                          </a:solidFill>
                          <a:effectLst/>
                        </a:rPr>
                        <a:t>149,6300049</a:t>
                      </a:r>
                      <a:endParaRPr lang="hr-HR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 dirty="0">
                          <a:solidFill>
                            <a:schemeClr val="tx1"/>
                          </a:solidFill>
                          <a:effectLst/>
                        </a:rPr>
                        <a:t>145,5333405</a:t>
                      </a:r>
                      <a:endParaRPr lang="hr-HR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148,8833313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148,8833313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103391100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TSLA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extLst>
                  <a:ext uri="{0D108BD9-81ED-4DB2-BD59-A6C34878D82A}">
                    <a16:rowId xmlns:a16="http://schemas.microsoft.com/office/drawing/2014/main" val="1460993250"/>
                  </a:ext>
                </a:extLst>
              </a:tr>
              <a:tr h="4710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800" b="1" kern="100" dirty="0">
                          <a:solidFill>
                            <a:schemeClr val="bg1"/>
                          </a:solidFill>
                          <a:effectLst/>
                        </a:rPr>
                        <a:t>2020-10-14 00:00:00</a:t>
                      </a:r>
                      <a:endParaRPr lang="hr-HR" sz="8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149,9266663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 dirty="0">
                          <a:solidFill>
                            <a:schemeClr val="tx1"/>
                          </a:solidFill>
                          <a:effectLst/>
                        </a:rPr>
                        <a:t>155,3000031</a:t>
                      </a:r>
                      <a:endParaRPr lang="hr-HR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149,1166687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 dirty="0">
                          <a:solidFill>
                            <a:schemeClr val="tx1"/>
                          </a:solidFill>
                          <a:effectLst/>
                        </a:rPr>
                        <a:t>153,7666626</a:t>
                      </a:r>
                      <a:endParaRPr lang="hr-HR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153,7666626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143639100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TSLA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extLst>
                  <a:ext uri="{0D108BD9-81ED-4DB2-BD59-A6C34878D82A}">
                    <a16:rowId xmlns:a16="http://schemas.microsoft.com/office/drawing/2014/main" val="2122897011"/>
                  </a:ext>
                </a:extLst>
              </a:tr>
              <a:tr h="4710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800" b="1" kern="100" dirty="0">
                          <a:solidFill>
                            <a:schemeClr val="bg1"/>
                          </a:solidFill>
                          <a:effectLst/>
                        </a:rPr>
                        <a:t>2020-10-15 00:00:00</a:t>
                      </a:r>
                      <a:endParaRPr lang="hr-HR" sz="8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150,1033325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 dirty="0">
                          <a:solidFill>
                            <a:schemeClr val="tx1"/>
                          </a:solidFill>
                          <a:effectLst/>
                        </a:rPr>
                        <a:t>152,1900024</a:t>
                      </a:r>
                      <a:endParaRPr lang="hr-HR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147,5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149,6266632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 dirty="0">
                          <a:solidFill>
                            <a:schemeClr val="tx1"/>
                          </a:solidFill>
                          <a:effectLst/>
                        </a:rPr>
                        <a:t>149,6266632</a:t>
                      </a:r>
                      <a:endParaRPr lang="hr-HR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107017200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TSLA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extLst>
                  <a:ext uri="{0D108BD9-81ED-4DB2-BD59-A6C34878D82A}">
                    <a16:rowId xmlns:a16="http://schemas.microsoft.com/office/drawing/2014/main" val="3606088910"/>
                  </a:ext>
                </a:extLst>
              </a:tr>
              <a:tr h="2878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800" b="1" kern="100" dirty="0">
                          <a:solidFill>
                            <a:schemeClr val="bg1"/>
                          </a:solidFill>
                          <a:effectLst/>
                        </a:rPr>
                        <a:t>.....</a:t>
                      </a:r>
                      <a:endParaRPr lang="hr-HR" sz="8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 dirty="0">
                          <a:solidFill>
                            <a:schemeClr val="tx1"/>
                          </a:solidFill>
                          <a:effectLst/>
                        </a:rPr>
                        <a:t>.....</a:t>
                      </a:r>
                      <a:endParaRPr lang="hr-HR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.....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 dirty="0">
                          <a:solidFill>
                            <a:schemeClr val="tx1"/>
                          </a:solidFill>
                          <a:effectLst/>
                        </a:rPr>
                        <a:t>.....</a:t>
                      </a:r>
                      <a:endParaRPr lang="hr-HR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.....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.....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.....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TSLA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extLst>
                  <a:ext uri="{0D108BD9-81ED-4DB2-BD59-A6C34878D82A}">
                    <a16:rowId xmlns:a16="http://schemas.microsoft.com/office/drawing/2014/main" val="4284633887"/>
                  </a:ext>
                </a:extLst>
              </a:tr>
              <a:tr h="4710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800" b="1" kern="100" dirty="0">
                          <a:solidFill>
                            <a:schemeClr val="bg1"/>
                          </a:solidFill>
                          <a:effectLst/>
                        </a:rPr>
                        <a:t>2023-10-13 00:00:00</a:t>
                      </a:r>
                      <a:endParaRPr lang="hr-HR" sz="8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258,8999939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259,6000061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 dirty="0">
                          <a:solidFill>
                            <a:schemeClr val="tx1"/>
                          </a:solidFill>
                          <a:effectLst/>
                        </a:rPr>
                        <a:t>250,2200012</a:t>
                      </a:r>
                      <a:endParaRPr lang="hr-HR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 dirty="0">
                          <a:solidFill>
                            <a:schemeClr val="tx1"/>
                          </a:solidFill>
                          <a:effectLst/>
                        </a:rPr>
                        <a:t>251,1199951</a:t>
                      </a:r>
                      <a:endParaRPr lang="hr-HR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 dirty="0">
                          <a:solidFill>
                            <a:schemeClr val="tx1"/>
                          </a:solidFill>
                          <a:effectLst/>
                        </a:rPr>
                        <a:t>251,1199951</a:t>
                      </a:r>
                      <a:endParaRPr lang="hr-HR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102073800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TSLA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extLst>
                  <a:ext uri="{0D108BD9-81ED-4DB2-BD59-A6C34878D82A}">
                    <a16:rowId xmlns:a16="http://schemas.microsoft.com/office/drawing/2014/main" val="2745603328"/>
                  </a:ext>
                </a:extLst>
              </a:tr>
              <a:tr h="4710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800" b="1" kern="100" dirty="0">
                          <a:solidFill>
                            <a:schemeClr val="bg1"/>
                          </a:solidFill>
                          <a:effectLst/>
                        </a:rPr>
                        <a:t>2023-10-16 00:00:00</a:t>
                      </a:r>
                      <a:endParaRPr lang="hr-HR" sz="8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250,0500031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255,3999939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 dirty="0">
                          <a:solidFill>
                            <a:schemeClr val="tx1"/>
                          </a:solidFill>
                          <a:effectLst/>
                        </a:rPr>
                        <a:t>248,4799957</a:t>
                      </a:r>
                      <a:endParaRPr lang="hr-HR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 dirty="0">
                          <a:solidFill>
                            <a:schemeClr val="tx1"/>
                          </a:solidFill>
                          <a:effectLst/>
                        </a:rPr>
                        <a:t>253,9199982</a:t>
                      </a:r>
                      <a:endParaRPr lang="hr-HR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 dirty="0">
                          <a:solidFill>
                            <a:schemeClr val="tx1"/>
                          </a:solidFill>
                          <a:effectLst/>
                        </a:rPr>
                        <a:t>253,9199982</a:t>
                      </a:r>
                      <a:endParaRPr lang="hr-HR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 dirty="0">
                          <a:solidFill>
                            <a:schemeClr val="tx1"/>
                          </a:solidFill>
                          <a:effectLst/>
                        </a:rPr>
                        <a:t>88917200</a:t>
                      </a:r>
                      <a:endParaRPr lang="hr-HR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TSLA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extLst>
                  <a:ext uri="{0D108BD9-81ED-4DB2-BD59-A6C34878D82A}">
                    <a16:rowId xmlns:a16="http://schemas.microsoft.com/office/drawing/2014/main" val="2679255233"/>
                  </a:ext>
                </a:extLst>
              </a:tr>
              <a:tr h="4710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800" b="1" kern="100" dirty="0">
                          <a:solidFill>
                            <a:schemeClr val="bg1"/>
                          </a:solidFill>
                          <a:effectLst/>
                        </a:rPr>
                        <a:t>2023-10-17 00:00:00</a:t>
                      </a:r>
                      <a:endParaRPr lang="hr-HR" sz="8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250,1000061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257,1799927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247,0800018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254,8500061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 dirty="0">
                          <a:solidFill>
                            <a:schemeClr val="tx1"/>
                          </a:solidFill>
                          <a:effectLst/>
                        </a:rPr>
                        <a:t>254,8500061</a:t>
                      </a:r>
                      <a:endParaRPr lang="hr-HR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 dirty="0">
                          <a:solidFill>
                            <a:schemeClr val="tx1"/>
                          </a:solidFill>
                          <a:effectLst/>
                        </a:rPr>
                        <a:t>93562900</a:t>
                      </a:r>
                      <a:endParaRPr lang="hr-HR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 dirty="0">
                          <a:solidFill>
                            <a:schemeClr val="tx1"/>
                          </a:solidFill>
                          <a:effectLst/>
                        </a:rPr>
                        <a:t>TSLA</a:t>
                      </a:r>
                      <a:endParaRPr lang="hr-HR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extLst>
                  <a:ext uri="{0D108BD9-81ED-4DB2-BD59-A6C34878D82A}">
                    <a16:rowId xmlns:a16="http://schemas.microsoft.com/office/drawing/2014/main" val="1212787138"/>
                  </a:ext>
                </a:extLst>
              </a:tr>
              <a:tr h="4710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800" b="1" kern="100" dirty="0">
                          <a:solidFill>
                            <a:schemeClr val="bg1"/>
                          </a:solidFill>
                          <a:effectLst/>
                        </a:rPr>
                        <a:t>2023-10-18 00:00:00</a:t>
                      </a:r>
                      <a:endParaRPr lang="hr-HR" sz="8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252,6999969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254,6300049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242,0800018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242,6799927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>
                          <a:solidFill>
                            <a:schemeClr val="tx1"/>
                          </a:solidFill>
                          <a:effectLst/>
                        </a:rPr>
                        <a:t>242,6799927</a:t>
                      </a:r>
                      <a:endParaRPr lang="hr-HR" sz="10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 dirty="0">
                          <a:solidFill>
                            <a:schemeClr val="tx1"/>
                          </a:solidFill>
                          <a:effectLst/>
                        </a:rPr>
                        <a:t>121459300</a:t>
                      </a:r>
                      <a:endParaRPr lang="hr-HR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000" kern="100" dirty="0">
                          <a:solidFill>
                            <a:schemeClr val="tx1"/>
                          </a:solidFill>
                          <a:effectLst/>
                        </a:rPr>
                        <a:t>TSLA</a:t>
                      </a:r>
                      <a:endParaRPr lang="hr-HR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772" marR="52401" marT="52401" marB="52401" anchor="ctr"/>
                </a:tc>
                <a:extLst>
                  <a:ext uri="{0D108BD9-81ED-4DB2-BD59-A6C34878D82A}">
                    <a16:rowId xmlns:a16="http://schemas.microsoft.com/office/drawing/2014/main" val="3940385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20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3AC9-E66E-3D8A-D128-38781C75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Cijena dionice TSLA u zadnjih 3 godine</a:t>
            </a:r>
          </a:p>
        </p:txBody>
      </p:sp>
      <p:pic>
        <p:nvPicPr>
          <p:cNvPr id="5" name="Content Placeholder 4" descr="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0502DF4C-8573-7422-E9D3-84701CBB8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1769"/>
            <a:ext cx="10025751" cy="5054013"/>
          </a:xfrm>
        </p:spPr>
      </p:pic>
    </p:spTree>
    <p:extLst>
      <p:ext uri="{BB962C8B-B14F-4D97-AF65-F5344CB8AC3E}">
        <p14:creationId xmlns:p14="http://schemas.microsoft.com/office/powerpoint/2010/main" val="287009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591C3-C03E-B921-74E7-799D3BF1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hr-HR" sz="5400"/>
              <a:t>Skaliranje podataka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4D47B-1F02-06B3-9AD1-27B5EFA9F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7147844" cy="1643412"/>
          </a:xfrm>
        </p:spPr>
        <p:txBody>
          <a:bodyPr anchor="t"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hr-HR" sz="19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Skaliranje podataka je važna tehnika prije treniranja modela strojnog učenja, jer omogućuje modelu da bolje uči iz podataka i da daje bolje predviđanja</a:t>
            </a:r>
          </a:p>
          <a:p>
            <a:pPr algn="just"/>
            <a:r>
              <a:rPr lang="hr-HR" sz="19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najviša vrijednost dionice 1- $409.97</a:t>
            </a:r>
          </a:p>
          <a:p>
            <a:pPr algn="just"/>
            <a:r>
              <a:rPr lang="hr-HR" sz="19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najniža vrijednost dionice 0 - $108,09</a:t>
            </a:r>
          </a:p>
          <a:p>
            <a:endParaRPr lang="hr-HR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2EFB4A-FF41-7E32-0C6E-DD134A401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338981"/>
              </p:ext>
            </p:extLst>
          </p:nvPr>
        </p:nvGraphicFramePr>
        <p:xfrm>
          <a:off x="5203231" y="630936"/>
          <a:ext cx="5796709" cy="39136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5002">
                  <a:extLst>
                    <a:ext uri="{9D8B030D-6E8A-4147-A177-3AD203B41FA5}">
                      <a16:colId xmlns:a16="http://schemas.microsoft.com/office/drawing/2014/main" val="3238098699"/>
                    </a:ext>
                  </a:extLst>
                </a:gridCol>
                <a:gridCol w="971142">
                  <a:extLst>
                    <a:ext uri="{9D8B030D-6E8A-4147-A177-3AD203B41FA5}">
                      <a16:colId xmlns:a16="http://schemas.microsoft.com/office/drawing/2014/main" val="1558570136"/>
                    </a:ext>
                  </a:extLst>
                </a:gridCol>
                <a:gridCol w="1790631">
                  <a:extLst>
                    <a:ext uri="{9D8B030D-6E8A-4147-A177-3AD203B41FA5}">
                      <a16:colId xmlns:a16="http://schemas.microsoft.com/office/drawing/2014/main" val="2967273499"/>
                    </a:ext>
                  </a:extLst>
                </a:gridCol>
                <a:gridCol w="1239934">
                  <a:extLst>
                    <a:ext uri="{9D8B030D-6E8A-4147-A177-3AD203B41FA5}">
                      <a16:colId xmlns:a16="http://schemas.microsoft.com/office/drawing/2014/main" val="489861354"/>
                    </a:ext>
                  </a:extLst>
                </a:gridCol>
              </a:tblGrid>
              <a:tr h="326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 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 dirty="0">
                          <a:effectLst/>
                        </a:rPr>
                        <a:t>close</a:t>
                      </a:r>
                      <a:endParaRPr lang="hr-HR" sz="15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date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scaled_close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extLst>
                  <a:ext uri="{0D108BD9-81ED-4DB2-BD59-A6C34878D82A}">
                    <a16:rowId xmlns:a16="http://schemas.microsoft.com/office/drawing/2014/main" val="748426007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 dirty="0">
                          <a:effectLst/>
                        </a:rPr>
                        <a:t>2020-10-12 00:00:00</a:t>
                      </a:r>
                      <a:endParaRPr lang="hr-HR" sz="15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147,4333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2020-10-12 00:00:00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0,130298922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extLst>
                  <a:ext uri="{0D108BD9-81ED-4DB2-BD59-A6C34878D82A}">
                    <a16:rowId xmlns:a16="http://schemas.microsoft.com/office/drawing/2014/main" val="2579856667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2020-10-13 00:00:00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148,8833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2020-10-13 00:00:00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0,135102304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extLst>
                  <a:ext uri="{0D108BD9-81ED-4DB2-BD59-A6C34878D82A}">
                    <a16:rowId xmlns:a16="http://schemas.microsoft.com/office/drawing/2014/main" val="3293450562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2020-10-14 00:00:00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153,7667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2020-10-14 00:00:00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0,151279238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extLst>
                  <a:ext uri="{0D108BD9-81ED-4DB2-BD59-A6C34878D82A}">
                    <a16:rowId xmlns:a16="http://schemas.microsoft.com/office/drawing/2014/main" val="1232983400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2020-10-15 00:00:00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149,6267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2020-10-15 00:00:00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0,137564728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extLst>
                  <a:ext uri="{0D108BD9-81ED-4DB2-BD59-A6C34878D82A}">
                    <a16:rowId xmlns:a16="http://schemas.microsoft.com/office/drawing/2014/main" val="1291596199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2020-10-16 00:00:00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146,5567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2020-10-16 00:00:00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0,127394813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extLst>
                  <a:ext uri="{0D108BD9-81ED-4DB2-BD59-A6C34878D82A}">
                    <a16:rowId xmlns:a16="http://schemas.microsoft.com/office/drawing/2014/main" val="4288125454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.....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.....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.....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.....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extLst>
                  <a:ext uri="{0D108BD9-81ED-4DB2-BD59-A6C34878D82A}">
                    <a16:rowId xmlns:a16="http://schemas.microsoft.com/office/drawing/2014/main" val="2709497188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2023-10-12 00:00:00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258,87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2023-10-12 00:00:00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0,499453391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extLst>
                  <a:ext uri="{0D108BD9-81ED-4DB2-BD59-A6C34878D82A}">
                    <a16:rowId xmlns:a16="http://schemas.microsoft.com/office/drawing/2014/main" val="2359584119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2023-10-13 00:00:00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251,12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2023-10-13 00:00:00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0,473780089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extLst>
                  <a:ext uri="{0D108BD9-81ED-4DB2-BD59-A6C34878D82A}">
                    <a16:rowId xmlns:a16="http://schemas.microsoft.com/office/drawing/2014/main" val="130484348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2023-10-16 00:00:00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253,92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2023-10-16 00:00:00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0,483055615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extLst>
                  <a:ext uri="{0D108BD9-81ED-4DB2-BD59-A6C34878D82A}">
                    <a16:rowId xmlns:a16="http://schemas.microsoft.com/office/drawing/2014/main" val="1853772964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2023-10-17 00:00:00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254,85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2023-10-17 00:00:00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0,486136437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extLst>
                  <a:ext uri="{0D108BD9-81ED-4DB2-BD59-A6C34878D82A}">
                    <a16:rowId xmlns:a16="http://schemas.microsoft.com/office/drawing/2014/main" val="1499456346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2023-10-18 00:00:00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242,68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>
                          <a:effectLst/>
                        </a:rPr>
                        <a:t>2023-10-18 00:00:00</a:t>
                      </a:r>
                      <a:endParaRPr lang="hr-HR" sz="15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1400" kern="100" dirty="0">
                          <a:effectLst/>
                        </a:rPr>
                        <a:t>0,445821026</a:t>
                      </a:r>
                      <a:endParaRPr lang="hr-HR" sz="15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884" marR="78884" marT="0" marB="0" anchor="ctr"/>
                </a:tc>
                <a:extLst>
                  <a:ext uri="{0D108BD9-81ED-4DB2-BD59-A6C34878D82A}">
                    <a16:rowId xmlns:a16="http://schemas.microsoft.com/office/drawing/2014/main" val="3385800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4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831</Words>
  <Application>Microsoft Office PowerPoint</Application>
  <PresentationFormat>Widescreen</PresentationFormat>
  <Paragraphs>324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Predviđanje cijene dionica</vt:lpstr>
      <vt:lpstr>Tržište dionica</vt:lpstr>
      <vt:lpstr>Trgovanje dionica uz pomoć AI</vt:lpstr>
      <vt:lpstr>Izrada modela</vt:lpstr>
      <vt:lpstr>Alati i biblioteke</vt:lpstr>
      <vt:lpstr>Postavljanje neuronske mreže </vt:lpstr>
      <vt:lpstr>Prikupljanje podataka</vt:lpstr>
      <vt:lpstr>Cijena dionice TSLA u zadnjih 3 godine</vt:lpstr>
      <vt:lpstr>Skaliranje podataka</vt:lpstr>
      <vt:lpstr>Model strojnog učenja</vt:lpstr>
      <vt:lpstr>Prognoza cijena dionica TSLA</vt:lpstr>
      <vt:lpstr>Predviđena cijena dionica</vt:lpstr>
      <vt:lpstr>PowerPoint Presentation</vt:lpstr>
      <vt:lpstr>Usporedba stvarne i predviđene cijene dionica TSLA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Predviđanje cijene dionica</dc:title>
  <dc:creator>Josipovic Marko</dc:creator>
  <cp:lastModifiedBy>Danijel Klobučar</cp:lastModifiedBy>
  <cp:revision>46</cp:revision>
  <dcterms:created xsi:type="dcterms:W3CDTF">2022-11-06T18:10:01Z</dcterms:created>
  <dcterms:modified xsi:type="dcterms:W3CDTF">2024-05-27T12:02:32Z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697d7e3-1a60-4398-bdef-d96f0dabe92c_Enabled">
    <vt:lpwstr>true</vt:lpwstr>
  </property>
  <property fmtid="{D5CDD505-2E9C-101B-9397-08002B2CF9AE}" pid="3" name="MSIP_Label_2697d7e3-1a60-4398-bdef-d96f0dabe92c_SetDate">
    <vt:lpwstr>2022-11-06T18:11:36Z</vt:lpwstr>
  </property>
  <property fmtid="{D5CDD505-2E9C-101B-9397-08002B2CF9AE}" pid="4" name="MSIP_Label_2697d7e3-1a60-4398-bdef-d96f0dabe92c_Method">
    <vt:lpwstr>Standard</vt:lpwstr>
  </property>
  <property fmtid="{D5CDD505-2E9C-101B-9397-08002B2CF9AE}" pid="5" name="MSIP_Label_2697d7e3-1a60-4398-bdef-d96f0dabe92c_Name">
    <vt:lpwstr>Internal</vt:lpwstr>
  </property>
  <property fmtid="{D5CDD505-2E9C-101B-9397-08002B2CF9AE}" pid="6" name="MSIP_Label_2697d7e3-1a60-4398-bdef-d96f0dabe92c_SiteId">
    <vt:lpwstr>6812c371-e3ed-46a4-9391-2c0ecd6f40a1</vt:lpwstr>
  </property>
  <property fmtid="{D5CDD505-2E9C-101B-9397-08002B2CF9AE}" pid="7" name="MSIP_Label_2697d7e3-1a60-4398-bdef-d96f0dabe92c_ActionId">
    <vt:lpwstr>3b8d4173-a6ef-42b2-a619-cacf558c4b10</vt:lpwstr>
  </property>
  <property fmtid="{D5CDD505-2E9C-101B-9397-08002B2CF9AE}" pid="8" name="MSIP_Label_2697d7e3-1a60-4398-bdef-d96f0dabe92c_ContentBits">
    <vt:lpwstr>0</vt:lpwstr>
  </property>
</Properties>
</file>