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4" r:id="rId6"/>
    <p:sldId id="269" r:id="rId7"/>
    <p:sldId id="274" r:id="rId8"/>
    <p:sldId id="277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28B1C-3517-4993-A338-A7E40E144D65}" v="1" dt="2020-07-30T01:35:02.940"/>
  </p1510:revLst>
</p1510:revInfo>
</file>

<file path=ppt/tableStyles.xml><?xml version="1.0" encoding="utf-8"?>
<a:tblStyleLst xmlns:a="http://schemas.openxmlformats.org/drawingml/2006/main" def="{865FC3A8-3304-40F4-9B61-89F5A4A83C17}">
  <a:tblStyle styleId="{865FC3A8-3304-40F4-9B61-89F5A4A83C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4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ee3e6ba1f_0_2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ee3e6ba1f_0_2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ee3e6ba1f_0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ee3e6ba1f_0_1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e3e6ba1f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ee3e6ba1f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ee3e6ba1f_0_2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ee3e6ba1f_0_2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cc793c6e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cc793c6e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cc793c6e9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cc793c6e9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cc793c6e9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cc793c6e9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88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ull002/UVA_DSI_CS5010_capstone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592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Report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560643" y="2849327"/>
            <a:ext cx="2644211" cy="1106145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* Alfred Hull, adh8mb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* Farhan Kanani, fk3ak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* Dara Maguire, dkm2bd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* Francisco Estrada, fge8tj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* </a:t>
            </a:r>
            <a:r>
              <a:rPr lang="en-US" sz="1200" dirty="0" err="1"/>
              <a:t>Niraja</a:t>
            </a:r>
            <a:r>
              <a:rPr lang="en-US" sz="1200" dirty="0"/>
              <a:t> </a:t>
            </a:r>
            <a:r>
              <a:rPr lang="en-US" sz="1200" dirty="0" err="1"/>
              <a:t>Bohidar</a:t>
            </a:r>
            <a:r>
              <a:rPr lang="en-US" sz="1200" dirty="0"/>
              <a:t>, nb4dg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81" name="Google Shape;281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2F9ACC86-2C54-4303-83B9-6A4892294D1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25" y="4424751"/>
            <a:ext cx="36489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836209" y="622820"/>
            <a:ext cx="7030500" cy="585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FFFFF"/>
                </a:solidFill>
              </a:rPr>
              <a:t>Table of Contents</a:t>
            </a:r>
            <a:endParaRPr u="sng" dirty="0">
              <a:solidFill>
                <a:srgbClr val="FFFFFF"/>
              </a:solidFill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09737" y="1291204"/>
            <a:ext cx="7030500" cy="2099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Phase I. Introduction: Business Understanding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Phase II. The Data: Data Understanding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Phase III. Beyond the Original Specification: Data Preparation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Phase IV. Results: Modeling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Phase V. Testing: Evaluation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Phase VI. Conclusion: Deployment</a:t>
            </a:r>
            <a:br>
              <a:rPr lang="en" sz="1800" dirty="0">
                <a:solidFill>
                  <a:srgbClr val="FFFFFF"/>
                </a:solidFill>
              </a:rPr>
            </a:b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5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294" name="Google Shape;294;p15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5" name="Google Shape;2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8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337" name="Google Shape;337;p18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8" name="Google Shape;33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Google Shape;340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01" name="Google Shape;401;p2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2" name="Google Shape;40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3" name="Google Shape;403;p2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7904364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the Original Specifications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" name="Google Shape;404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26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88" name="Google Shape;488;p26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89" name="Google Shape;48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IV.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" name="Google Shape;491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554" name="Google Shape;554;p3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5" name="Google Shape;55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6" name="Google Shape;556;p3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V.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7" name="Google Shape;557;p3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554" name="Google Shape;554;p3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5" name="Google Shape;55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6" name="Google Shape;556;p3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VI.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7" name="Google Shape;557;p3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172403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128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Maven Pro</vt:lpstr>
      <vt:lpstr>Arial</vt:lpstr>
      <vt:lpstr>Nunito</vt:lpstr>
      <vt:lpstr>Momentum</vt:lpstr>
      <vt:lpstr>Final Report (TBD)</vt:lpstr>
      <vt:lpstr>Table of Contents</vt:lpstr>
      <vt:lpstr>Phase I. Introduction Business Understanding</vt:lpstr>
      <vt:lpstr>Phase II. The Data Data Understanding</vt:lpstr>
      <vt:lpstr>Phase III. Beyond the Original Specifications Data Preparation</vt:lpstr>
      <vt:lpstr>Phase IV. Results Modeling</vt:lpstr>
      <vt:lpstr>Phase V. Testing Evaluation</vt:lpstr>
      <vt:lpstr>Phase VI. Conclusion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Increase AM Yield: Final Report</dc:title>
  <dc:creator>Alfred Hull</dc:creator>
  <cp:lastModifiedBy>Alfred Hull</cp:lastModifiedBy>
  <cp:revision>2</cp:revision>
  <dcterms:modified xsi:type="dcterms:W3CDTF">2020-07-30T01:47:54Z</dcterms:modified>
</cp:coreProperties>
</file>