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9" r:id="rId7"/>
    <p:sldId id="274" r:id="rId8"/>
    <p:sldId id="277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28B1C-3517-4993-A338-A7E40E144D65}" v="1" dt="2020-07-30T01:35:02.940"/>
  </p1510:revLst>
</p1510:revInfo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Hull" userId="7becb3257e745586" providerId="LiveId" clId="{67B5328C-AD70-4FB6-BD71-73FB920B0B53}"/>
    <pc:docChg chg="undo custSel addSld delSld modSld sldOrd">
      <pc:chgData name="Alfred Hull" userId="7becb3257e745586" providerId="LiveId" clId="{67B5328C-AD70-4FB6-BD71-73FB920B0B53}" dt="2020-03-10T01:08:23.643" v="4660" actId="1076"/>
      <pc:docMkLst>
        <pc:docMk/>
      </pc:docMkLst>
      <pc:sldChg chg="addSp modSp">
        <pc:chgData name="Alfred Hull" userId="7becb3257e745586" providerId="LiveId" clId="{67B5328C-AD70-4FB6-BD71-73FB920B0B53}" dt="2020-03-09T23:56:13.984" v="73" actId="1076"/>
        <pc:sldMkLst>
          <pc:docMk/>
          <pc:sldMk cId="0" sldId="256"/>
        </pc:sldMkLst>
        <pc:spChg chg="mod">
          <ac:chgData name="Alfred Hull" userId="7becb3257e745586" providerId="LiveId" clId="{67B5328C-AD70-4FB6-BD71-73FB920B0B53}" dt="2020-03-09T23:49:08.154" v="24" actId="2711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Alfred Hull" userId="7becb3257e745586" providerId="LiveId" clId="{67B5328C-AD70-4FB6-BD71-73FB920B0B53}" dt="2020-03-09T23:54:55.447" v="65" actId="1076"/>
          <ac:spMkLst>
            <pc:docMk/>
            <pc:sldMk cId="0" sldId="256"/>
            <ac:spMk id="278" creationId="{00000000-0000-0000-0000-000000000000}"/>
          </ac:spMkLst>
        </pc:spChg>
        <pc:picChg chg="add mod">
          <ac:chgData name="Alfred Hull" userId="7becb3257e745586" providerId="LiveId" clId="{67B5328C-AD70-4FB6-BD71-73FB920B0B53}" dt="2020-03-09T23:54:36.513" v="63"/>
          <ac:picMkLst>
            <pc:docMk/>
            <pc:sldMk cId="0" sldId="256"/>
            <ac:picMk id="7" creationId="{2F9ACC86-2C54-4303-83B9-6A4892294D14}"/>
          </ac:picMkLst>
        </pc:picChg>
        <pc:picChg chg="add mod">
          <ac:chgData name="Alfred Hull" userId="7becb3257e745586" providerId="LiveId" clId="{67B5328C-AD70-4FB6-BD71-73FB920B0B53}" dt="2020-03-09T23:55:35.172" v="69" actId="1076"/>
          <ac:picMkLst>
            <pc:docMk/>
            <pc:sldMk cId="0" sldId="256"/>
            <ac:picMk id="8" creationId="{DC10554F-B6A4-450B-9553-CCF901D5312D}"/>
          </ac:picMkLst>
        </pc:picChg>
        <pc:picChg chg="add mod">
          <ac:chgData name="Alfred Hull" userId="7becb3257e745586" providerId="LiveId" clId="{67B5328C-AD70-4FB6-BD71-73FB920B0B53}" dt="2020-03-09T23:56:13.984" v="73" actId="1076"/>
          <ac:picMkLst>
            <pc:docMk/>
            <pc:sldMk cId="0" sldId="256"/>
            <ac:picMk id="9" creationId="{A75BD21F-BE7E-4297-B1A2-DA2EE0108F1E}"/>
          </ac:picMkLst>
        </pc:picChg>
        <pc:picChg chg="mod">
          <ac:chgData name="Alfred Hull" userId="7becb3257e745586" providerId="LiveId" clId="{67B5328C-AD70-4FB6-BD71-73FB920B0B53}" dt="2020-03-09T23:54:50.477" v="64" actId="1076"/>
          <ac:picMkLst>
            <pc:docMk/>
            <pc:sldMk cId="0" sldId="256"/>
            <ac:picMk id="279" creationId="{00000000-0000-0000-0000-000000000000}"/>
          </ac:picMkLst>
        </pc:picChg>
        <pc:picChg chg="mod">
          <ac:chgData name="Alfred Hull" userId="7becb3257e745586" providerId="LiveId" clId="{67B5328C-AD70-4FB6-BD71-73FB920B0B53}" dt="2020-03-08T15:45:52.859" v="0" actId="1076"/>
          <ac:picMkLst>
            <pc:docMk/>
            <pc:sldMk cId="0" sldId="256"/>
            <ac:picMk id="280" creationId="{00000000-0000-0000-0000-000000000000}"/>
          </ac:picMkLst>
        </pc:picChg>
      </pc:sldChg>
      <pc:sldChg chg="modSp">
        <pc:chgData name="Alfred Hull" userId="7becb3257e745586" providerId="LiveId" clId="{67B5328C-AD70-4FB6-BD71-73FB920B0B53}" dt="2020-03-10T01:05:44.918" v="4639" actId="20577"/>
        <pc:sldMkLst>
          <pc:docMk/>
          <pc:sldMk cId="0" sldId="257"/>
        </pc:sldMkLst>
        <pc:spChg chg="mod">
          <ac:chgData name="Alfred Hull" userId="7becb3257e745586" providerId="LiveId" clId="{67B5328C-AD70-4FB6-BD71-73FB920B0B53}" dt="2020-03-10T01:05:44.918" v="4639" actId="20577"/>
          <ac:spMkLst>
            <pc:docMk/>
            <pc:sldMk cId="0" sldId="257"/>
            <ac:spMk id="287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00:22.158" v="293" actId="2711"/>
        <pc:sldMkLst>
          <pc:docMk/>
          <pc:sldMk cId="0" sldId="258"/>
        </pc:sldMkLst>
        <pc:spChg chg="mod">
          <ac:chgData name="Alfred Hull" userId="7becb3257e745586" providerId="LiveId" clId="{67B5328C-AD70-4FB6-BD71-73FB920B0B53}" dt="2020-03-10T00:00:22.158" v="293" actId="2711"/>
          <ac:spMkLst>
            <pc:docMk/>
            <pc:sldMk cId="0" sldId="258"/>
            <ac:spMk id="296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05:13.014" v="546" actId="20577"/>
        <pc:sldMkLst>
          <pc:docMk/>
          <pc:sldMk cId="0" sldId="259"/>
        </pc:sldMkLst>
        <pc:spChg chg="mod">
          <ac:chgData name="Alfred Hull" userId="7becb3257e745586" providerId="LiveId" clId="{67B5328C-AD70-4FB6-BD71-73FB920B0B53}" dt="2020-03-10T00:03:02.957" v="398" actId="2711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2:39.026" v="397" actId="20577"/>
          <ac:spMkLst>
            <pc:docMk/>
            <pc:sldMk cId="0" sldId="259"/>
            <ac:spMk id="307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4:03.623" v="450" actId="20577"/>
          <ac:spMkLst>
            <pc:docMk/>
            <pc:sldMk cId="0" sldId="259"/>
            <ac:spMk id="308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5:13.014" v="546" actId="20577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4:48.197" v="516" actId="20577"/>
          <ac:spMkLst>
            <pc:docMk/>
            <pc:sldMk cId="0" sldId="259"/>
            <ac:spMk id="310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11:25.178" v="1201" actId="20577"/>
        <pc:sldMkLst>
          <pc:docMk/>
          <pc:sldMk cId="0" sldId="260"/>
        </pc:sldMkLst>
        <pc:spChg chg="mod">
          <ac:chgData name="Alfred Hull" userId="7becb3257e745586" providerId="LiveId" clId="{67B5328C-AD70-4FB6-BD71-73FB920B0B53}" dt="2020-03-10T00:08:40.148" v="888" actId="6549"/>
          <ac:spMkLst>
            <pc:docMk/>
            <pc:sldMk cId="0" sldId="260"/>
            <ac:spMk id="319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7:25.412" v="768" actId="6549"/>
          <ac:spMkLst>
            <pc:docMk/>
            <pc:sldMk cId="0" sldId="260"/>
            <ac:spMk id="325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09:16.044" v="959" actId="20577"/>
          <ac:spMkLst>
            <pc:docMk/>
            <pc:sldMk cId="0" sldId="260"/>
            <ac:spMk id="326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11:25.178" v="1201" actId="20577"/>
          <ac:spMkLst>
            <pc:docMk/>
            <pc:sldMk cId="0" sldId="260"/>
            <ac:spMk id="327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00:29.878" v="294" actId="2711"/>
        <pc:sldMkLst>
          <pc:docMk/>
          <pc:sldMk cId="0" sldId="261"/>
        </pc:sldMkLst>
        <pc:spChg chg="mod">
          <ac:chgData name="Alfred Hull" userId="7becb3257e745586" providerId="LiveId" clId="{67B5328C-AD70-4FB6-BD71-73FB920B0B53}" dt="2020-03-10T00:00:29.878" v="294" actId="2711"/>
          <ac:spMkLst>
            <pc:docMk/>
            <pc:sldMk cId="0" sldId="261"/>
            <ac:spMk id="339" creationId="{00000000-0000-0000-0000-000000000000}"/>
          </ac:spMkLst>
        </pc:spChg>
      </pc:sldChg>
      <pc:sldChg chg="addSp delSp modSp modNotesTx">
        <pc:chgData name="Alfred Hull" userId="7becb3257e745586" providerId="LiveId" clId="{67B5328C-AD70-4FB6-BD71-73FB920B0B53}" dt="2020-03-10T00:30:25.438" v="2082" actId="20577"/>
        <pc:sldMkLst>
          <pc:docMk/>
          <pc:sldMk cId="0" sldId="262"/>
        </pc:sldMkLst>
        <pc:spChg chg="add del">
          <ac:chgData name="Alfred Hull" userId="7becb3257e745586" providerId="LiveId" clId="{67B5328C-AD70-4FB6-BD71-73FB920B0B53}" dt="2020-03-10T00:15:12.729" v="1264"/>
          <ac:spMkLst>
            <pc:docMk/>
            <pc:sldMk cId="0" sldId="262"/>
            <ac:spMk id="3" creationId="{2BDD3F8F-D8AD-49A1-91C5-954FD88ABDCD}"/>
          </ac:spMkLst>
        </pc:spChg>
        <pc:spChg chg="add del">
          <ac:chgData name="Alfred Hull" userId="7becb3257e745586" providerId="LiveId" clId="{67B5328C-AD70-4FB6-BD71-73FB920B0B53}" dt="2020-03-10T00:15:12.729" v="1264"/>
          <ac:spMkLst>
            <pc:docMk/>
            <pc:sldMk cId="0" sldId="262"/>
            <ac:spMk id="4" creationId="{5B03BF5B-C90F-4F11-AB2C-4B2AA8E230FB}"/>
          </ac:spMkLst>
        </pc:spChg>
        <pc:spChg chg="mod">
          <ac:chgData name="Alfred Hull" userId="7becb3257e745586" providerId="LiveId" clId="{67B5328C-AD70-4FB6-BD71-73FB920B0B53}" dt="2020-03-10T00:26:06.989" v="1948" actId="20577"/>
          <ac:spMkLst>
            <pc:docMk/>
            <pc:sldMk cId="0" sldId="262"/>
            <ac:spMk id="348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21:59.645" v="1697" actId="1037"/>
          <ac:spMkLst>
            <pc:docMk/>
            <pc:sldMk cId="0" sldId="262"/>
            <ac:spMk id="349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27:35.181" v="1963" actId="20577"/>
          <ac:spMkLst>
            <pc:docMk/>
            <pc:sldMk cId="0" sldId="262"/>
            <ac:spMk id="350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14:22.073" v="1239" actId="20577"/>
          <ac:spMkLst>
            <pc:docMk/>
            <pc:sldMk cId="0" sldId="262"/>
            <ac:spMk id="354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16:29.302" v="1273" actId="20577"/>
          <ac:spMkLst>
            <pc:docMk/>
            <pc:sldMk cId="0" sldId="262"/>
            <ac:spMk id="355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20:43.924" v="1304"/>
          <ac:spMkLst>
            <pc:docMk/>
            <pc:sldMk cId="0" sldId="262"/>
            <ac:spMk id="358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23:49.043" v="1912" actId="20577"/>
          <ac:spMkLst>
            <pc:docMk/>
            <pc:sldMk cId="0" sldId="262"/>
            <ac:spMk id="359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0:25.438" v="2082" actId="20577"/>
          <ac:spMkLst>
            <pc:docMk/>
            <pc:sldMk cId="0" sldId="262"/>
            <ac:spMk id="362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0:00.558" v="2031" actId="6549"/>
          <ac:spMkLst>
            <pc:docMk/>
            <pc:sldMk cId="0" sldId="262"/>
            <ac:spMk id="363" creationId="{00000000-0000-0000-0000-000000000000}"/>
          </ac:spMkLst>
        </pc:spChg>
        <pc:grpChg chg="mod">
          <ac:chgData name="Alfred Hull" userId="7becb3257e745586" providerId="LiveId" clId="{67B5328C-AD70-4FB6-BD71-73FB920B0B53}" dt="2020-03-10T00:24:08.040" v="1940" actId="1036"/>
          <ac:grpSpMkLst>
            <pc:docMk/>
            <pc:sldMk cId="0" sldId="262"/>
            <ac:grpSpMk id="352" creationId="{00000000-0000-0000-0000-000000000000}"/>
          </ac:grpSpMkLst>
        </pc:grpChg>
        <pc:grpChg chg="mod">
          <ac:chgData name="Alfred Hull" userId="7becb3257e745586" providerId="LiveId" clId="{67B5328C-AD70-4FB6-BD71-73FB920B0B53}" dt="2020-03-10T00:24:08.040" v="1940" actId="1036"/>
          <ac:grpSpMkLst>
            <pc:docMk/>
            <pc:sldMk cId="0" sldId="262"/>
            <ac:grpSpMk id="356" creationId="{00000000-0000-0000-0000-000000000000}"/>
          </ac:grpSpMkLst>
        </pc:grpChg>
        <pc:grpChg chg="mod">
          <ac:chgData name="Alfred Hull" userId="7becb3257e745586" providerId="LiveId" clId="{67B5328C-AD70-4FB6-BD71-73FB920B0B53}" dt="2020-03-10T00:24:08.040" v="1940" actId="1036"/>
          <ac:grpSpMkLst>
            <pc:docMk/>
            <pc:sldMk cId="0" sldId="262"/>
            <ac:grpSpMk id="360" creationId="{00000000-0000-0000-0000-000000000000}"/>
          </ac:grpSpMkLst>
        </pc:grpChg>
        <pc:picChg chg="add mod">
          <ac:chgData name="Alfred Hull" userId="7becb3257e745586" providerId="LiveId" clId="{67B5328C-AD70-4FB6-BD71-73FB920B0B53}" dt="2020-03-10T00:22:08.751" v="1704" actId="1037"/>
          <ac:picMkLst>
            <pc:docMk/>
            <pc:sldMk cId="0" sldId="262"/>
            <ac:picMk id="2" creationId="{4BDE0765-FB02-420B-A4C9-462E18711D1A}"/>
          </ac:picMkLst>
        </pc:picChg>
        <pc:picChg chg="add del">
          <ac:chgData name="Alfred Hull" userId="7becb3257e745586" providerId="LiveId" clId="{67B5328C-AD70-4FB6-BD71-73FB920B0B53}" dt="2020-03-10T00:17:46.730" v="1300" actId="478"/>
          <ac:picMkLst>
            <pc:docMk/>
            <pc:sldMk cId="0" sldId="262"/>
            <ac:picMk id="5" creationId="{615685F6-CFBD-428A-BDEE-71589EA5288D}"/>
          </ac:picMkLst>
        </pc:picChg>
        <pc:picChg chg="del">
          <ac:chgData name="Alfred Hull" userId="7becb3257e745586" providerId="LiveId" clId="{67B5328C-AD70-4FB6-BD71-73FB920B0B53}" dt="2020-03-10T00:12:12.235" v="1202" actId="478"/>
          <ac:picMkLst>
            <pc:docMk/>
            <pc:sldMk cId="0" sldId="262"/>
            <ac:picMk id="345" creationId="{00000000-0000-0000-0000-000000000000}"/>
          </ac:picMkLst>
        </pc:picChg>
        <pc:picChg chg="mod">
          <ac:chgData name="Alfred Hull" userId="7becb3257e745586" providerId="LiveId" clId="{67B5328C-AD70-4FB6-BD71-73FB920B0B53}" dt="2020-03-10T00:27:26.850" v="1951" actId="14100"/>
          <ac:picMkLst>
            <pc:docMk/>
            <pc:sldMk cId="0" sldId="262"/>
            <ac:picMk id="346" creationId="{00000000-0000-0000-0000-000000000000}"/>
          </ac:picMkLst>
        </pc:picChg>
        <pc:picChg chg="mod">
          <ac:chgData name="Alfred Hull" userId="7becb3257e745586" providerId="LiveId" clId="{67B5328C-AD70-4FB6-BD71-73FB920B0B53}" dt="2020-03-10T00:21:59.645" v="1697" actId="1037"/>
          <ac:picMkLst>
            <pc:docMk/>
            <pc:sldMk cId="0" sldId="262"/>
            <ac:picMk id="347" creationId="{00000000-0000-0000-0000-000000000000}"/>
          </ac:picMkLst>
        </pc:picChg>
        <pc:picChg chg="add del">
          <ac:chgData name="Alfred Hull" userId="7becb3257e745586" providerId="LiveId" clId="{67B5328C-AD70-4FB6-BD71-73FB920B0B53}" dt="2020-03-10T00:15:12.729" v="1264"/>
          <ac:picMkLst>
            <pc:docMk/>
            <pc:sldMk cId="0" sldId="262"/>
            <ac:picMk id="2049" creationId="{5EA79818-4FE8-4F16-AB1B-92D2E142FC7D}"/>
          </ac:picMkLst>
        </pc:picChg>
      </pc:sldChg>
      <pc:sldChg chg="del">
        <pc:chgData name="Alfred Hull" userId="7becb3257e745586" providerId="LiveId" clId="{67B5328C-AD70-4FB6-BD71-73FB920B0B53}" dt="2020-03-10T00:30:51.123" v="2083" actId="2696"/>
        <pc:sldMkLst>
          <pc:docMk/>
          <pc:sldMk cId="0" sldId="263"/>
        </pc:sldMkLst>
      </pc:sldChg>
      <pc:sldChg chg="modSp">
        <pc:chgData name="Alfred Hull" userId="7becb3257e745586" providerId="LiveId" clId="{67B5328C-AD70-4FB6-BD71-73FB920B0B53}" dt="2020-03-10T00:00:39.611" v="295" actId="2711"/>
        <pc:sldMkLst>
          <pc:docMk/>
          <pc:sldMk cId="0" sldId="264"/>
        </pc:sldMkLst>
        <pc:spChg chg="mod">
          <ac:chgData name="Alfred Hull" userId="7becb3257e745586" providerId="LiveId" clId="{67B5328C-AD70-4FB6-BD71-73FB920B0B53}" dt="2020-03-10T00:00:39.611" v="295" actId="2711"/>
          <ac:spMkLst>
            <pc:docMk/>
            <pc:sldMk cId="0" sldId="264"/>
            <ac:spMk id="403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34:34.008" v="2165" actId="20577"/>
        <pc:sldMkLst>
          <pc:docMk/>
          <pc:sldMk cId="0" sldId="265"/>
        </pc:sldMkLst>
        <pc:spChg chg="mod">
          <ac:chgData name="Alfred Hull" userId="7becb3257e745586" providerId="LiveId" clId="{67B5328C-AD70-4FB6-BD71-73FB920B0B53}" dt="2020-03-10T00:32:25.790" v="2148" actId="20577"/>
          <ac:spMkLst>
            <pc:docMk/>
            <pc:sldMk cId="0" sldId="265"/>
            <ac:spMk id="420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1:59.551" v="2114" actId="1076"/>
          <ac:spMkLst>
            <pc:docMk/>
            <pc:sldMk cId="0" sldId="265"/>
            <ac:spMk id="423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4:34.008" v="2165" actId="20577"/>
          <ac:spMkLst>
            <pc:docMk/>
            <pc:sldMk cId="0" sldId="265"/>
            <ac:spMk id="426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1:10.507" v="2089" actId="20577"/>
          <ac:spMkLst>
            <pc:docMk/>
            <pc:sldMk cId="0" sldId="265"/>
            <ac:spMk id="429" creationId="{00000000-0000-0000-0000-000000000000}"/>
          </ac:spMkLst>
        </pc:spChg>
      </pc:sldChg>
      <pc:sldChg chg="del">
        <pc:chgData name="Alfred Hull" userId="7becb3257e745586" providerId="LiveId" clId="{67B5328C-AD70-4FB6-BD71-73FB920B0B53}" dt="2020-03-10T00:34:08.275" v="2149" actId="47"/>
        <pc:sldMkLst>
          <pc:docMk/>
          <pc:sldMk cId="0" sldId="266"/>
        </pc:sldMkLst>
      </pc:sldChg>
      <pc:sldChg chg="del">
        <pc:chgData name="Alfred Hull" userId="7becb3257e745586" providerId="LiveId" clId="{67B5328C-AD70-4FB6-BD71-73FB920B0B53}" dt="2020-03-10T00:34:08.275" v="2149" actId="47"/>
        <pc:sldMkLst>
          <pc:docMk/>
          <pc:sldMk cId="0" sldId="267"/>
        </pc:sldMkLst>
      </pc:sldChg>
      <pc:sldChg chg="del">
        <pc:chgData name="Alfred Hull" userId="7becb3257e745586" providerId="LiveId" clId="{67B5328C-AD70-4FB6-BD71-73FB920B0B53}" dt="2020-03-10T00:34:08.275" v="2149" actId="47"/>
        <pc:sldMkLst>
          <pc:docMk/>
          <pc:sldMk cId="0" sldId="268"/>
        </pc:sldMkLst>
      </pc:sldChg>
      <pc:sldChg chg="modSp">
        <pc:chgData name="Alfred Hull" userId="7becb3257e745586" providerId="LiveId" clId="{67B5328C-AD70-4FB6-BD71-73FB920B0B53}" dt="2020-03-10T00:00:49.891" v="296" actId="2711"/>
        <pc:sldMkLst>
          <pc:docMk/>
          <pc:sldMk cId="0" sldId="269"/>
        </pc:sldMkLst>
        <pc:spChg chg="mod">
          <ac:chgData name="Alfred Hull" userId="7becb3257e745586" providerId="LiveId" clId="{67B5328C-AD70-4FB6-BD71-73FB920B0B53}" dt="2020-03-10T00:00:49.891" v="296" actId="2711"/>
          <ac:spMkLst>
            <pc:docMk/>
            <pc:sldMk cId="0" sldId="269"/>
            <ac:spMk id="490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34:43.157" v="2172" actId="20577"/>
        <pc:sldMkLst>
          <pc:docMk/>
          <pc:sldMk cId="0" sldId="270"/>
        </pc:sldMkLst>
        <pc:spChg chg="mod">
          <ac:chgData name="Alfred Hull" userId="7becb3257e745586" providerId="LiveId" clId="{67B5328C-AD70-4FB6-BD71-73FB920B0B53}" dt="2020-03-10T00:34:43.157" v="2172" actId="20577"/>
          <ac:spMkLst>
            <pc:docMk/>
            <pc:sldMk cId="0" sldId="270"/>
            <ac:spMk id="510" creationId="{00000000-0000-0000-0000-000000000000}"/>
          </ac:spMkLst>
        </pc:spChg>
      </pc:sldChg>
      <pc:sldChg chg="addSp delSp modSp">
        <pc:chgData name="Alfred Hull" userId="7becb3257e745586" providerId="LiveId" clId="{67B5328C-AD70-4FB6-BD71-73FB920B0B53}" dt="2020-03-10T00:48:22.012" v="2493" actId="21"/>
        <pc:sldMkLst>
          <pc:docMk/>
          <pc:sldMk cId="0" sldId="271"/>
        </pc:sldMkLst>
        <pc:spChg chg="mod">
          <ac:chgData name="Alfred Hull" userId="7becb3257e745586" providerId="LiveId" clId="{67B5328C-AD70-4FB6-BD71-73FB920B0B53}" dt="2020-03-10T00:35:18.623" v="2179" actId="20577"/>
          <ac:spMkLst>
            <pc:docMk/>
            <pc:sldMk cId="0" sldId="271"/>
            <ac:spMk id="520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36:14.071" v="2181" actId="20577"/>
          <ac:spMkLst>
            <pc:docMk/>
            <pc:sldMk cId="0" sldId="271"/>
            <ac:spMk id="521" creationId="{00000000-0000-0000-0000-000000000000}"/>
          </ac:spMkLst>
        </pc:spChg>
        <pc:spChg chg="topLvl">
          <ac:chgData name="Alfred Hull" userId="7becb3257e745586" providerId="LiveId" clId="{67B5328C-AD70-4FB6-BD71-73FB920B0B53}" dt="2020-03-10T00:36:23.279" v="2182" actId="478"/>
          <ac:spMkLst>
            <pc:docMk/>
            <pc:sldMk cId="0" sldId="271"/>
            <ac:spMk id="523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45:01.109" v="2463" actId="20577"/>
          <ac:spMkLst>
            <pc:docMk/>
            <pc:sldMk cId="0" sldId="271"/>
            <ac:spMk id="525" creationId="{00000000-0000-0000-0000-000000000000}"/>
          </ac:spMkLst>
        </pc:spChg>
        <pc:grpChg chg="del">
          <ac:chgData name="Alfred Hull" userId="7becb3257e745586" providerId="LiveId" clId="{67B5328C-AD70-4FB6-BD71-73FB920B0B53}" dt="2020-03-10T00:36:23.279" v="2182" actId="478"/>
          <ac:grpSpMkLst>
            <pc:docMk/>
            <pc:sldMk cId="0" sldId="271"/>
            <ac:grpSpMk id="522" creationId="{00000000-0000-0000-0000-000000000000}"/>
          </ac:grpSpMkLst>
        </pc:grpChg>
        <pc:graphicFrameChg chg="del">
          <ac:chgData name="Alfred Hull" userId="7becb3257e745586" providerId="LiveId" clId="{67B5328C-AD70-4FB6-BD71-73FB920B0B53}" dt="2020-03-10T00:39:28.374" v="2368" actId="478"/>
          <ac:graphicFrameMkLst>
            <pc:docMk/>
            <pc:sldMk cId="0" sldId="271"/>
            <ac:graphicFrameMk id="518" creationId="{00000000-0000-0000-0000-000000000000}"/>
          </ac:graphicFrameMkLst>
        </pc:graphicFrameChg>
        <pc:picChg chg="add mod">
          <ac:chgData name="Alfred Hull" userId="7becb3257e745586" providerId="LiveId" clId="{67B5328C-AD70-4FB6-BD71-73FB920B0B53}" dt="2020-03-10T00:38:18.653" v="2260" actId="29295"/>
          <ac:picMkLst>
            <pc:docMk/>
            <pc:sldMk cId="0" sldId="271"/>
            <ac:picMk id="2" creationId="{4B7ADF33-C4BE-46AC-AF51-13F9108B703F}"/>
          </ac:picMkLst>
        </pc:picChg>
        <pc:picChg chg="add del mod">
          <ac:chgData name="Alfred Hull" userId="7becb3257e745586" providerId="LiveId" clId="{67B5328C-AD70-4FB6-BD71-73FB920B0B53}" dt="2020-03-10T00:48:22.012" v="2493" actId="21"/>
          <ac:picMkLst>
            <pc:docMk/>
            <pc:sldMk cId="0" sldId="271"/>
            <ac:picMk id="3" creationId="{8F70C81F-8996-44E9-83DD-B218C507A244}"/>
          </ac:picMkLst>
        </pc:picChg>
        <pc:picChg chg="del topLvl">
          <ac:chgData name="Alfred Hull" userId="7becb3257e745586" providerId="LiveId" clId="{67B5328C-AD70-4FB6-BD71-73FB920B0B53}" dt="2020-03-10T00:36:23.279" v="2182" actId="478"/>
          <ac:picMkLst>
            <pc:docMk/>
            <pc:sldMk cId="0" sldId="271"/>
            <ac:picMk id="524" creationId="{00000000-0000-0000-0000-000000000000}"/>
          </ac:picMkLst>
        </pc:picChg>
      </pc:sldChg>
      <pc:sldChg chg="del">
        <pc:chgData name="Alfred Hull" userId="7becb3257e745586" providerId="LiveId" clId="{67B5328C-AD70-4FB6-BD71-73FB920B0B53}" dt="2020-03-10T00:45:08.559" v="2464" actId="47"/>
        <pc:sldMkLst>
          <pc:docMk/>
          <pc:sldMk cId="0" sldId="272"/>
        </pc:sldMkLst>
      </pc:sldChg>
      <pc:sldChg chg="addSp delSp modSp ord">
        <pc:chgData name="Alfred Hull" userId="7becb3257e745586" providerId="LiveId" clId="{67B5328C-AD70-4FB6-BD71-73FB920B0B53}" dt="2020-03-10T01:08:23.643" v="4660" actId="1076"/>
        <pc:sldMkLst>
          <pc:docMk/>
          <pc:sldMk cId="0" sldId="273"/>
        </pc:sldMkLst>
        <pc:spChg chg="add mod">
          <ac:chgData name="Alfred Hull" userId="7becb3257e745586" providerId="LiveId" clId="{67B5328C-AD70-4FB6-BD71-73FB920B0B53}" dt="2020-03-10T01:08:07.430" v="4658" actId="1076"/>
          <ac:spMkLst>
            <pc:docMk/>
            <pc:sldMk cId="0" sldId="273"/>
            <ac:spMk id="3" creationId="{8E26D746-537B-4AF0-965A-D13CF496EE18}"/>
          </ac:spMkLst>
        </pc:spChg>
        <pc:spChg chg="add del">
          <ac:chgData name="Alfred Hull" userId="7becb3257e745586" providerId="LiveId" clId="{67B5328C-AD70-4FB6-BD71-73FB920B0B53}" dt="2020-03-10T01:06:48.372" v="4645"/>
          <ac:spMkLst>
            <pc:docMk/>
            <pc:sldMk cId="0" sldId="273"/>
            <ac:spMk id="4" creationId="{45F83316-0F62-42CF-938C-FA357F1914E8}"/>
          </ac:spMkLst>
        </pc:spChg>
        <pc:spChg chg="add del">
          <ac:chgData name="Alfred Hull" userId="7becb3257e745586" providerId="LiveId" clId="{67B5328C-AD70-4FB6-BD71-73FB920B0B53}" dt="2020-03-10T01:06:48.372" v="4645"/>
          <ac:spMkLst>
            <pc:docMk/>
            <pc:sldMk cId="0" sldId="273"/>
            <ac:spMk id="5" creationId="{A4F3D48A-6386-4F83-9B82-638F6C7E71B2}"/>
          </ac:spMkLst>
        </pc:spChg>
        <pc:spChg chg="add del">
          <ac:chgData name="Alfred Hull" userId="7becb3257e745586" providerId="LiveId" clId="{67B5328C-AD70-4FB6-BD71-73FB920B0B53}" dt="2020-03-10T01:06:48.372" v="4645"/>
          <ac:spMkLst>
            <pc:docMk/>
            <pc:sldMk cId="0" sldId="273"/>
            <ac:spMk id="6" creationId="{049D4C59-58EC-400E-B326-036E71A2BD94}"/>
          </ac:spMkLst>
        </pc:spChg>
        <pc:spChg chg="mod">
          <ac:chgData name="Alfred Hull" userId="7becb3257e745586" providerId="LiveId" clId="{67B5328C-AD70-4FB6-BD71-73FB920B0B53}" dt="2020-03-10T01:07:59.380" v="4657" actId="1076"/>
          <ac:spMkLst>
            <pc:docMk/>
            <pc:sldMk cId="0" sldId="273"/>
            <ac:spMk id="543" creationId="{00000000-0000-0000-0000-000000000000}"/>
          </ac:spMkLst>
        </pc:spChg>
        <pc:spChg chg="add del">
          <ac:chgData name="Alfred Hull" userId="7becb3257e745586" providerId="LiveId" clId="{67B5328C-AD70-4FB6-BD71-73FB920B0B53}" dt="2020-03-10T00:48:16.262" v="2492" actId="478"/>
          <ac:spMkLst>
            <pc:docMk/>
            <pc:sldMk cId="0" sldId="273"/>
            <ac:spMk id="545" creationId="{00000000-0000-0000-0000-000000000000}"/>
          </ac:spMkLst>
        </pc:spChg>
        <pc:spChg chg="del mod">
          <ac:chgData name="Alfred Hull" userId="7becb3257e745586" providerId="LiveId" clId="{67B5328C-AD70-4FB6-BD71-73FB920B0B53}" dt="2020-03-10T00:48:16.262" v="2492" actId="478"/>
          <ac:spMkLst>
            <pc:docMk/>
            <pc:sldMk cId="0" sldId="273"/>
            <ac:spMk id="546" creationId="{00000000-0000-0000-0000-000000000000}"/>
          </ac:spMkLst>
        </pc:spChg>
        <pc:spChg chg="add del mod">
          <ac:chgData name="Alfred Hull" userId="7becb3257e745586" providerId="LiveId" clId="{67B5328C-AD70-4FB6-BD71-73FB920B0B53}" dt="2020-03-10T00:46:53.165" v="2486" actId="478"/>
          <ac:spMkLst>
            <pc:docMk/>
            <pc:sldMk cId="0" sldId="273"/>
            <ac:spMk id="547" creationId="{00000000-0000-0000-0000-000000000000}"/>
          </ac:spMkLst>
        </pc:spChg>
        <pc:spChg chg="del">
          <ac:chgData name="Alfred Hull" userId="7becb3257e745586" providerId="LiveId" clId="{67B5328C-AD70-4FB6-BD71-73FB920B0B53}" dt="2020-03-10T00:45:22.431" v="2465" actId="478"/>
          <ac:spMkLst>
            <pc:docMk/>
            <pc:sldMk cId="0" sldId="273"/>
            <ac:spMk id="548" creationId="{00000000-0000-0000-0000-000000000000}"/>
          </ac:spMkLst>
        </pc:spChg>
        <pc:graphicFrameChg chg="del mod modGraphic">
          <ac:chgData name="Alfred Hull" userId="7becb3257e745586" providerId="LiveId" clId="{67B5328C-AD70-4FB6-BD71-73FB920B0B53}" dt="2020-03-10T00:48:07.720" v="2491" actId="478"/>
          <ac:graphicFrameMkLst>
            <pc:docMk/>
            <pc:sldMk cId="0" sldId="273"/>
            <ac:graphicFrameMk id="544" creationId="{00000000-0000-0000-0000-000000000000}"/>
          </ac:graphicFrameMkLst>
        </pc:graphicFrameChg>
        <pc:picChg chg="add del mod">
          <ac:chgData name="Alfred Hull" userId="7becb3257e745586" providerId="LiveId" clId="{67B5328C-AD70-4FB6-BD71-73FB920B0B53}" dt="2020-03-10T01:06:42.858" v="4643" actId="478"/>
          <ac:picMkLst>
            <pc:docMk/>
            <pc:sldMk cId="0" sldId="273"/>
            <ac:picMk id="2" creationId="{72B80E1F-0856-4D1B-BC34-334BC852E87C}"/>
          </ac:picMkLst>
        </pc:picChg>
        <pc:picChg chg="add mod">
          <ac:chgData name="Alfred Hull" userId="7becb3257e745586" providerId="LiveId" clId="{67B5328C-AD70-4FB6-BD71-73FB920B0B53}" dt="2020-03-10T01:08:23.643" v="4660" actId="1076"/>
          <ac:picMkLst>
            <pc:docMk/>
            <pc:sldMk cId="0" sldId="273"/>
            <ac:picMk id="7" creationId="{A0BC63B1-8034-42C8-8DA9-A187C950AE43}"/>
          </ac:picMkLst>
        </pc:picChg>
        <pc:picChg chg="add del">
          <ac:chgData name="Alfred Hull" userId="7becb3257e745586" providerId="LiveId" clId="{67B5328C-AD70-4FB6-BD71-73FB920B0B53}" dt="2020-03-10T01:06:48.372" v="4645"/>
          <ac:picMkLst>
            <pc:docMk/>
            <pc:sldMk cId="0" sldId="273"/>
            <ac:picMk id="3073" creationId="{134A413C-4ABD-461B-8F7B-ABC73F0A23A0}"/>
          </ac:picMkLst>
        </pc:picChg>
        <pc:picChg chg="add del">
          <ac:chgData name="Alfred Hull" userId="7becb3257e745586" providerId="LiveId" clId="{67B5328C-AD70-4FB6-BD71-73FB920B0B53}" dt="2020-03-10T01:06:48.372" v="4645"/>
          <ac:picMkLst>
            <pc:docMk/>
            <pc:sldMk cId="0" sldId="273"/>
            <ac:picMk id="3074" creationId="{121E618D-8574-456B-8DFC-E8018D760E2D}"/>
          </ac:picMkLst>
        </pc:picChg>
      </pc:sldChg>
      <pc:sldChg chg="modSp">
        <pc:chgData name="Alfred Hull" userId="7becb3257e745586" providerId="LiveId" clId="{67B5328C-AD70-4FB6-BD71-73FB920B0B53}" dt="2020-03-10T00:01:02.914" v="297" actId="2711"/>
        <pc:sldMkLst>
          <pc:docMk/>
          <pc:sldMk cId="0" sldId="274"/>
        </pc:sldMkLst>
        <pc:spChg chg="mod">
          <ac:chgData name="Alfred Hull" userId="7becb3257e745586" providerId="LiveId" clId="{67B5328C-AD70-4FB6-BD71-73FB920B0B53}" dt="2020-03-10T00:01:02.914" v="297" actId="2711"/>
          <ac:spMkLst>
            <pc:docMk/>
            <pc:sldMk cId="0" sldId="274"/>
            <ac:spMk id="556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0:54:45" v="3183" actId="6549"/>
        <pc:sldMkLst>
          <pc:docMk/>
          <pc:sldMk cId="0" sldId="275"/>
        </pc:sldMkLst>
        <pc:spChg chg="mod">
          <ac:chgData name="Alfred Hull" userId="7becb3257e745586" providerId="LiveId" clId="{67B5328C-AD70-4FB6-BD71-73FB920B0B53}" dt="2020-03-10T00:54:45" v="3183" actId="6549"/>
          <ac:spMkLst>
            <pc:docMk/>
            <pc:sldMk cId="0" sldId="275"/>
            <ac:spMk id="567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49:54.827" v="2565" actId="20577"/>
          <ac:spMkLst>
            <pc:docMk/>
            <pc:sldMk cId="0" sldId="275"/>
            <ac:spMk id="570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0:43.491" v="2689" actId="20577"/>
          <ac:spMkLst>
            <pc:docMk/>
            <pc:sldMk cId="0" sldId="275"/>
            <ac:spMk id="571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0:11.598" v="2610" actId="20577"/>
          <ac:spMkLst>
            <pc:docMk/>
            <pc:sldMk cId="0" sldId="275"/>
            <ac:spMk id="574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0:28.574" v="2671" actId="20577"/>
          <ac:spMkLst>
            <pc:docMk/>
            <pc:sldMk cId="0" sldId="275"/>
            <ac:spMk id="575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49:47.938" v="2550" actId="20577"/>
          <ac:spMkLst>
            <pc:docMk/>
            <pc:sldMk cId="0" sldId="275"/>
            <ac:spMk id="578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1:39.167" v="2773" actId="20577"/>
          <ac:spMkLst>
            <pc:docMk/>
            <pc:sldMk cId="0" sldId="275"/>
            <ac:spMk id="579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0:46.591" v="2690" actId="20577"/>
          <ac:spMkLst>
            <pc:docMk/>
            <pc:sldMk cId="0" sldId="275"/>
            <ac:spMk id="583" creationId="{00000000-0000-0000-0000-000000000000}"/>
          </ac:spMkLst>
        </pc:spChg>
      </pc:sldChg>
      <pc:sldChg chg="modSp">
        <pc:chgData name="Alfred Hull" userId="7becb3257e745586" providerId="LiveId" clId="{67B5328C-AD70-4FB6-BD71-73FB920B0B53}" dt="2020-03-10T01:02:59.193" v="4418" actId="20577"/>
        <pc:sldMkLst>
          <pc:docMk/>
          <pc:sldMk cId="0" sldId="276"/>
        </pc:sldMkLst>
        <pc:spChg chg="mod">
          <ac:chgData name="Alfred Hull" userId="7becb3257e745586" providerId="LiveId" clId="{67B5328C-AD70-4FB6-BD71-73FB920B0B53}" dt="2020-03-10T00:57:05.224" v="3439" actId="20577"/>
          <ac:spMkLst>
            <pc:docMk/>
            <pc:sldMk cId="0" sldId="276"/>
            <ac:spMk id="594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5:13.870" v="3191" actId="20577"/>
          <ac:spMkLst>
            <pc:docMk/>
            <pc:sldMk cId="0" sldId="276"/>
            <ac:spMk id="595" creationId="{00000000-0000-0000-0000-000000000000}"/>
          </ac:spMkLst>
        </pc:spChg>
        <pc:spChg chg="mod">
          <ac:chgData name="Alfred Hull" userId="7becb3257e745586" providerId="LiveId" clId="{67B5328C-AD70-4FB6-BD71-73FB920B0B53}" dt="2020-03-10T00:56:26.130" v="3334" actId="20577"/>
          <ac:spMkLst>
            <pc:docMk/>
            <pc:sldMk cId="0" sldId="276"/>
            <ac:spMk id="596" creationId="{00000000-0000-0000-0000-000000000000}"/>
          </ac:spMkLst>
        </pc:spChg>
        <pc:graphicFrameChg chg="modGraphic">
          <ac:chgData name="Alfred Hull" userId="7becb3257e745586" providerId="LiveId" clId="{67B5328C-AD70-4FB6-BD71-73FB920B0B53}" dt="2020-03-10T01:02:59.193" v="4418" actId="20577"/>
          <ac:graphicFrameMkLst>
            <pc:docMk/>
            <pc:sldMk cId="0" sldId="276"/>
            <ac:graphicFrameMk id="599" creationId="{00000000-0000-0000-0000-000000000000}"/>
          </ac:graphicFrameMkLst>
        </pc:graphicFrameChg>
      </pc:sldChg>
      <pc:sldChg chg="modSp add">
        <pc:chgData name="Alfred Hull" userId="7becb3257e745586" providerId="LiveId" clId="{67B5328C-AD70-4FB6-BD71-73FB920B0B53}" dt="2020-03-10T00:01:11.025" v="298" actId="2711"/>
        <pc:sldMkLst>
          <pc:docMk/>
          <pc:sldMk cId="1451724039" sldId="277"/>
        </pc:sldMkLst>
        <pc:spChg chg="mod">
          <ac:chgData name="Alfred Hull" userId="7becb3257e745586" providerId="LiveId" clId="{67B5328C-AD70-4FB6-BD71-73FB920B0B53}" dt="2020-03-10T00:01:11.025" v="298" actId="2711"/>
          <ac:spMkLst>
            <pc:docMk/>
            <pc:sldMk cId="1451724039" sldId="277"/>
            <ac:spMk id="556" creationId="{00000000-0000-0000-0000-000000000000}"/>
          </ac:spMkLst>
        </pc:spChg>
      </pc:sldChg>
    </pc:docChg>
  </pc:docChgLst>
  <pc:docChgLst>
    <pc:chgData name="Alfred Hull" userId="7becb3257e745586" providerId="LiveId" clId="{7FE9AD46-1D6E-4D10-BFD2-4D69DDAC03E3}"/>
    <pc:docChg chg="undo custSel modSld">
      <pc:chgData name="Alfred Hull" userId="7becb3257e745586" providerId="LiveId" clId="{7FE9AD46-1D6E-4D10-BFD2-4D69DDAC03E3}" dt="2020-06-28T00:46:19.973" v="18" actId="20577"/>
      <pc:docMkLst>
        <pc:docMk/>
      </pc:docMkLst>
      <pc:sldChg chg="addSp delSp modSp mod">
        <pc:chgData name="Alfred Hull" userId="7becb3257e745586" providerId="LiveId" clId="{7FE9AD46-1D6E-4D10-BFD2-4D69DDAC03E3}" dt="2020-06-28T00:46:19.973" v="18" actId="20577"/>
        <pc:sldMkLst>
          <pc:docMk/>
          <pc:sldMk cId="0" sldId="256"/>
        </pc:sldMkLst>
        <pc:spChg chg="add del mod">
          <ac:chgData name="Alfred Hull" userId="7becb3257e745586" providerId="LiveId" clId="{7FE9AD46-1D6E-4D10-BFD2-4D69DDAC03E3}" dt="2020-06-28T00:37:46.428" v="1" actId="478"/>
          <ac:spMkLst>
            <pc:docMk/>
            <pc:sldMk cId="0" sldId="256"/>
            <ac:spMk id="3" creationId="{7D63BFC8-4B38-4437-AFC8-666962547F24}"/>
          </ac:spMkLst>
        </pc:spChg>
        <pc:spChg chg="add del mod">
          <ac:chgData name="Alfred Hull" userId="7becb3257e745586" providerId="LiveId" clId="{7FE9AD46-1D6E-4D10-BFD2-4D69DDAC03E3}" dt="2020-06-28T00:46:19.973" v="18" actId="20577"/>
          <ac:spMkLst>
            <pc:docMk/>
            <pc:sldMk cId="0" sldId="256"/>
            <ac:spMk id="277" creationId="{00000000-0000-0000-0000-000000000000}"/>
          </ac:spMkLst>
        </pc:spChg>
      </pc:sldChg>
    </pc:docChg>
  </pc:docChgLst>
  <pc:docChgLst>
    <pc:chgData name="Alfred Hull" userId="7becb3257e745586" providerId="LiveId" clId="{D0328B1C-3517-4993-A338-A7E40E144D65}"/>
    <pc:docChg chg="undo custSel addSld delSld modSld">
      <pc:chgData name="Alfred Hull" userId="7becb3257e745586" providerId="LiveId" clId="{D0328B1C-3517-4993-A338-A7E40E144D65}" dt="2020-07-30T01:38:32.648" v="345" actId="1076"/>
      <pc:docMkLst>
        <pc:docMk/>
      </pc:docMkLst>
      <pc:sldChg chg="delSp modSp mod">
        <pc:chgData name="Alfred Hull" userId="7becb3257e745586" providerId="LiveId" clId="{D0328B1C-3517-4993-A338-A7E40E144D65}" dt="2020-07-30T01:38:32.648" v="345" actId="1076"/>
        <pc:sldMkLst>
          <pc:docMk/>
          <pc:sldMk cId="0" sldId="256"/>
        </pc:sldMkLst>
        <pc:spChg chg="mod">
          <ac:chgData name="Alfred Hull" userId="7becb3257e745586" providerId="LiveId" clId="{D0328B1C-3517-4993-A338-A7E40E144D65}" dt="2020-07-30T01:26:24.881" v="9" actId="6549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Alfred Hull" userId="7becb3257e745586" providerId="LiveId" clId="{D0328B1C-3517-4993-A338-A7E40E144D65}" dt="2020-07-30T01:38:32.648" v="345" actId="1076"/>
          <ac:spMkLst>
            <pc:docMk/>
            <pc:sldMk cId="0" sldId="256"/>
            <ac:spMk id="278" creationId="{00000000-0000-0000-0000-000000000000}"/>
          </ac:spMkLst>
        </pc:spChg>
        <pc:picChg chg="mod">
          <ac:chgData name="Alfred Hull" userId="7becb3257e745586" providerId="LiveId" clId="{D0328B1C-3517-4993-A338-A7E40E144D65}" dt="2020-07-30T01:35:02.940" v="340"/>
          <ac:picMkLst>
            <pc:docMk/>
            <pc:sldMk cId="0" sldId="256"/>
            <ac:picMk id="7" creationId="{2F9ACC86-2C54-4303-83B9-6A4892294D14}"/>
          </ac:picMkLst>
        </pc:picChg>
        <pc:picChg chg="del">
          <ac:chgData name="Alfred Hull" userId="7becb3257e745586" providerId="LiveId" clId="{D0328B1C-3517-4993-A338-A7E40E144D65}" dt="2020-07-30T01:26:40.394" v="13" actId="478"/>
          <ac:picMkLst>
            <pc:docMk/>
            <pc:sldMk cId="0" sldId="256"/>
            <ac:picMk id="8" creationId="{DC10554F-B6A4-450B-9553-CCF901D5312D}"/>
          </ac:picMkLst>
        </pc:picChg>
        <pc:picChg chg="del">
          <ac:chgData name="Alfred Hull" userId="7becb3257e745586" providerId="LiveId" clId="{D0328B1C-3517-4993-A338-A7E40E144D65}" dt="2020-07-30T01:26:38.485" v="12" actId="478"/>
          <ac:picMkLst>
            <pc:docMk/>
            <pc:sldMk cId="0" sldId="256"/>
            <ac:picMk id="9" creationId="{A75BD21F-BE7E-4297-B1A2-DA2EE0108F1E}"/>
          </ac:picMkLst>
        </pc:picChg>
        <pc:picChg chg="del">
          <ac:chgData name="Alfred Hull" userId="7becb3257e745586" providerId="LiveId" clId="{D0328B1C-3517-4993-A338-A7E40E144D65}" dt="2020-07-30T01:26:30.382" v="10" actId="478"/>
          <ac:picMkLst>
            <pc:docMk/>
            <pc:sldMk cId="0" sldId="256"/>
            <ac:picMk id="279" creationId="{00000000-0000-0000-0000-000000000000}"/>
          </ac:picMkLst>
        </pc:picChg>
        <pc:picChg chg="del">
          <ac:chgData name="Alfred Hull" userId="7becb3257e745586" providerId="LiveId" clId="{D0328B1C-3517-4993-A338-A7E40E144D65}" dt="2020-07-30T01:26:32.690" v="11" actId="478"/>
          <ac:picMkLst>
            <pc:docMk/>
            <pc:sldMk cId="0" sldId="256"/>
            <ac:picMk id="280" creationId="{00000000-0000-0000-0000-000000000000}"/>
          </ac:picMkLst>
        </pc:picChg>
      </pc:sldChg>
      <pc:sldChg chg="modSp mod">
        <pc:chgData name="Alfred Hull" userId="7becb3257e745586" providerId="LiveId" clId="{D0328B1C-3517-4993-A338-A7E40E144D65}" dt="2020-07-30T01:32:36.657" v="339" actId="115"/>
        <pc:sldMkLst>
          <pc:docMk/>
          <pc:sldMk cId="0" sldId="257"/>
        </pc:sldMkLst>
        <pc:spChg chg="mod">
          <ac:chgData name="Alfred Hull" userId="7becb3257e745586" providerId="LiveId" clId="{D0328B1C-3517-4993-A338-A7E40E144D65}" dt="2020-07-30T01:32:36.657" v="339" actId="115"/>
          <ac:spMkLst>
            <pc:docMk/>
            <pc:sldMk cId="0" sldId="257"/>
            <ac:spMk id="286" creationId="{00000000-0000-0000-0000-000000000000}"/>
          </ac:spMkLst>
        </pc:spChg>
        <pc:spChg chg="mod">
          <ac:chgData name="Alfred Hull" userId="7becb3257e745586" providerId="LiveId" clId="{D0328B1C-3517-4993-A338-A7E40E144D65}" dt="2020-07-30T01:32:29.392" v="338" actId="255"/>
          <ac:spMkLst>
            <pc:docMk/>
            <pc:sldMk cId="0" sldId="257"/>
            <ac:spMk id="287" creationId="{00000000-0000-0000-0000-000000000000}"/>
          </ac:spMkLst>
        </pc:spChg>
      </pc:sldChg>
      <pc:sldChg chg="modSp mod">
        <pc:chgData name="Alfred Hull" userId="7becb3257e745586" providerId="LiveId" clId="{D0328B1C-3517-4993-A338-A7E40E144D65}" dt="2020-07-30T01:27:16.766" v="27" actId="122"/>
        <pc:sldMkLst>
          <pc:docMk/>
          <pc:sldMk cId="0" sldId="258"/>
        </pc:sldMkLst>
        <pc:spChg chg="mod">
          <ac:chgData name="Alfred Hull" userId="7becb3257e745586" providerId="LiveId" clId="{D0328B1C-3517-4993-A338-A7E40E144D65}" dt="2020-07-30T01:27:16.766" v="27" actId="122"/>
          <ac:spMkLst>
            <pc:docMk/>
            <pc:sldMk cId="0" sldId="258"/>
            <ac:spMk id="296" creationId="{00000000-0000-0000-0000-000000000000}"/>
          </ac:spMkLst>
        </pc:spChg>
      </pc:sldChg>
      <pc:sldChg chg="del">
        <pc:chgData name="Alfred Hull" userId="7becb3257e745586" providerId="LiveId" clId="{D0328B1C-3517-4993-A338-A7E40E144D65}" dt="2020-07-30T01:25:49.981" v="0" actId="47"/>
        <pc:sldMkLst>
          <pc:docMk/>
          <pc:sldMk cId="0" sldId="259"/>
        </pc:sldMkLst>
      </pc:sldChg>
      <pc:sldChg chg="del">
        <pc:chgData name="Alfred Hull" userId="7becb3257e745586" providerId="LiveId" clId="{D0328B1C-3517-4993-A338-A7E40E144D65}" dt="2020-07-30T01:25:50.965" v="1" actId="47"/>
        <pc:sldMkLst>
          <pc:docMk/>
          <pc:sldMk cId="0" sldId="260"/>
        </pc:sldMkLst>
      </pc:sldChg>
      <pc:sldChg chg="modSp mod">
        <pc:chgData name="Alfred Hull" userId="7becb3257e745586" providerId="LiveId" clId="{D0328B1C-3517-4993-A338-A7E40E144D65}" dt="2020-07-30T01:27:44.272" v="37" actId="122"/>
        <pc:sldMkLst>
          <pc:docMk/>
          <pc:sldMk cId="0" sldId="261"/>
        </pc:sldMkLst>
        <pc:spChg chg="mod">
          <ac:chgData name="Alfred Hull" userId="7becb3257e745586" providerId="LiveId" clId="{D0328B1C-3517-4993-A338-A7E40E144D65}" dt="2020-07-30T01:27:44.272" v="37" actId="122"/>
          <ac:spMkLst>
            <pc:docMk/>
            <pc:sldMk cId="0" sldId="261"/>
            <ac:spMk id="339" creationId="{00000000-0000-0000-0000-000000000000}"/>
          </ac:spMkLst>
        </pc:spChg>
      </pc:sldChg>
      <pc:sldChg chg="del">
        <pc:chgData name="Alfred Hull" userId="7becb3257e745586" providerId="LiveId" clId="{D0328B1C-3517-4993-A338-A7E40E144D65}" dt="2020-07-30T01:25:55.209" v="2" actId="47"/>
        <pc:sldMkLst>
          <pc:docMk/>
          <pc:sldMk cId="0" sldId="262"/>
        </pc:sldMkLst>
      </pc:sldChg>
      <pc:sldChg chg="modSp mod">
        <pc:chgData name="Alfred Hull" userId="7becb3257e745586" providerId="LiveId" clId="{D0328B1C-3517-4993-A338-A7E40E144D65}" dt="2020-07-30T01:28:12.515" v="78" actId="122"/>
        <pc:sldMkLst>
          <pc:docMk/>
          <pc:sldMk cId="0" sldId="264"/>
        </pc:sldMkLst>
        <pc:spChg chg="mod">
          <ac:chgData name="Alfred Hull" userId="7becb3257e745586" providerId="LiveId" clId="{D0328B1C-3517-4993-A338-A7E40E144D65}" dt="2020-07-30T01:28:12.515" v="78" actId="122"/>
          <ac:spMkLst>
            <pc:docMk/>
            <pc:sldMk cId="0" sldId="264"/>
            <ac:spMk id="403" creationId="{00000000-0000-0000-0000-000000000000}"/>
          </ac:spMkLst>
        </pc:spChg>
      </pc:sldChg>
      <pc:sldChg chg="del">
        <pc:chgData name="Alfred Hull" userId="7becb3257e745586" providerId="LiveId" clId="{D0328B1C-3517-4993-A338-A7E40E144D65}" dt="2020-07-30T01:25:56.314" v="3" actId="47"/>
        <pc:sldMkLst>
          <pc:docMk/>
          <pc:sldMk cId="0" sldId="265"/>
        </pc:sldMkLst>
      </pc:sldChg>
      <pc:sldChg chg="modSp mod">
        <pc:chgData name="Alfred Hull" userId="7becb3257e745586" providerId="LiveId" clId="{D0328B1C-3517-4993-A338-A7E40E144D65}" dt="2020-07-30T01:28:26.434" v="87" actId="122"/>
        <pc:sldMkLst>
          <pc:docMk/>
          <pc:sldMk cId="0" sldId="269"/>
        </pc:sldMkLst>
        <pc:spChg chg="mod">
          <ac:chgData name="Alfred Hull" userId="7becb3257e745586" providerId="LiveId" clId="{D0328B1C-3517-4993-A338-A7E40E144D65}" dt="2020-07-30T01:28:26.434" v="87" actId="122"/>
          <ac:spMkLst>
            <pc:docMk/>
            <pc:sldMk cId="0" sldId="269"/>
            <ac:spMk id="490" creationId="{00000000-0000-0000-0000-000000000000}"/>
          </ac:spMkLst>
        </pc:spChg>
      </pc:sldChg>
      <pc:sldChg chg="del">
        <pc:chgData name="Alfred Hull" userId="7becb3257e745586" providerId="LiveId" clId="{D0328B1C-3517-4993-A338-A7E40E144D65}" dt="2020-07-30T01:25:57.490" v="4" actId="47"/>
        <pc:sldMkLst>
          <pc:docMk/>
          <pc:sldMk cId="0" sldId="270"/>
        </pc:sldMkLst>
      </pc:sldChg>
      <pc:sldChg chg="del">
        <pc:chgData name="Alfred Hull" userId="7becb3257e745586" providerId="LiveId" clId="{D0328B1C-3517-4993-A338-A7E40E144D65}" dt="2020-07-30T01:25:58.957" v="5" actId="47"/>
        <pc:sldMkLst>
          <pc:docMk/>
          <pc:sldMk cId="0" sldId="271"/>
        </pc:sldMkLst>
      </pc:sldChg>
      <pc:sldChg chg="del">
        <pc:chgData name="Alfred Hull" userId="7becb3257e745586" providerId="LiveId" clId="{D0328B1C-3517-4993-A338-A7E40E144D65}" dt="2020-07-30T01:26:02.257" v="6" actId="47"/>
        <pc:sldMkLst>
          <pc:docMk/>
          <pc:sldMk cId="0" sldId="273"/>
        </pc:sldMkLst>
      </pc:sldChg>
      <pc:sldChg chg="modSp mod">
        <pc:chgData name="Alfred Hull" userId="7becb3257e745586" providerId="LiveId" clId="{D0328B1C-3517-4993-A338-A7E40E144D65}" dt="2020-07-30T01:28:39.781" v="102" actId="122"/>
        <pc:sldMkLst>
          <pc:docMk/>
          <pc:sldMk cId="0" sldId="274"/>
        </pc:sldMkLst>
        <pc:spChg chg="mod">
          <ac:chgData name="Alfred Hull" userId="7becb3257e745586" providerId="LiveId" clId="{D0328B1C-3517-4993-A338-A7E40E144D65}" dt="2020-07-30T01:28:39.781" v="102" actId="122"/>
          <ac:spMkLst>
            <pc:docMk/>
            <pc:sldMk cId="0" sldId="274"/>
            <ac:spMk id="556" creationId="{00000000-0000-0000-0000-000000000000}"/>
          </ac:spMkLst>
        </pc:spChg>
      </pc:sldChg>
      <pc:sldChg chg="add del">
        <pc:chgData name="Alfred Hull" userId="7becb3257e745586" providerId="LiveId" clId="{D0328B1C-3517-4993-A338-A7E40E144D65}" dt="2020-07-30T01:29:10.117" v="128" actId="47"/>
        <pc:sldMkLst>
          <pc:docMk/>
          <pc:sldMk cId="0" sldId="275"/>
        </pc:sldMkLst>
      </pc:sldChg>
      <pc:sldChg chg="del">
        <pc:chgData name="Alfred Hull" userId="7becb3257e745586" providerId="LiveId" clId="{D0328B1C-3517-4993-A338-A7E40E144D65}" dt="2020-07-30T01:29:11.109" v="129" actId="47"/>
        <pc:sldMkLst>
          <pc:docMk/>
          <pc:sldMk cId="0" sldId="276"/>
        </pc:sldMkLst>
      </pc:sldChg>
      <pc:sldChg chg="modSp mod">
        <pc:chgData name="Alfred Hull" userId="7becb3257e745586" providerId="LiveId" clId="{D0328B1C-3517-4993-A338-A7E40E144D65}" dt="2020-07-30T01:28:58.629" v="127" actId="122"/>
        <pc:sldMkLst>
          <pc:docMk/>
          <pc:sldMk cId="1451724039" sldId="277"/>
        </pc:sldMkLst>
        <pc:spChg chg="mod">
          <ac:chgData name="Alfred Hull" userId="7becb3257e745586" providerId="LiveId" clId="{D0328B1C-3517-4993-A338-A7E40E144D65}" dt="2020-07-30T01:28:58.629" v="127" actId="122"/>
          <ac:spMkLst>
            <pc:docMk/>
            <pc:sldMk cId="1451724039" sldId="277"/>
            <ac:spMk id="556" creationId="{00000000-0000-0000-0000-000000000000}"/>
          </ac:spMkLst>
        </pc:spChg>
      </pc:sldChg>
      <pc:sldMasterChg chg="delSldLayout">
        <pc:chgData name="Alfred Hull" userId="7becb3257e745586" providerId="LiveId" clId="{D0328B1C-3517-4993-A338-A7E40E144D65}" dt="2020-07-30T01:29:11.109" v="129" actId="47"/>
        <pc:sldMasterMkLst>
          <pc:docMk/>
          <pc:sldMasterMk cId="0" sldId="2147483659"/>
        </pc:sldMasterMkLst>
        <pc:sldLayoutChg chg="del">
          <pc:chgData name="Alfred Hull" userId="7becb3257e745586" providerId="LiveId" clId="{D0328B1C-3517-4993-A338-A7E40E144D65}" dt="2020-07-30T01:29:11.109" v="129" actId="47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Alfred Hull" userId="7becb3257e745586" providerId="LiveId" clId="{41759F94-1CC1-45CD-86A7-1E6A677FF974}"/>
    <pc:docChg chg="modSld">
      <pc:chgData name="Alfred Hull" userId="7becb3257e745586" providerId="LiveId" clId="{41759F94-1CC1-45CD-86A7-1E6A677FF974}" dt="2020-03-02T00:33:47.975" v="0" actId="1076"/>
      <pc:docMkLst>
        <pc:docMk/>
      </pc:docMkLst>
      <pc:sldChg chg="modSp">
        <pc:chgData name="Alfred Hull" userId="7becb3257e745586" providerId="LiveId" clId="{41759F94-1CC1-45CD-86A7-1E6A677FF974}" dt="2020-03-02T00:33:47.975" v="0" actId="1076"/>
        <pc:sldMkLst>
          <pc:docMk/>
          <pc:sldMk cId="0" sldId="256"/>
        </pc:sldMkLst>
        <pc:picChg chg="mod">
          <ac:chgData name="Alfred Hull" userId="7becb3257e745586" providerId="LiveId" clId="{41759F94-1CC1-45CD-86A7-1E6A677FF974}" dt="2020-03-02T00:33:47.975" v="0" actId="1076"/>
          <ac:picMkLst>
            <pc:docMk/>
            <pc:sldMk cId="0" sldId="256"/>
            <ac:picMk id="28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ull002/UVA_DSI_CS5010_capstone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TBD)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560643" y="2849327"/>
            <a:ext cx="2644211" cy="110614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Alfred Hull, adh8mb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Farhan Kanani, fk3ak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Dara Maguire, dkm2bd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Francisco Estrada, fge8tj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* </a:t>
            </a:r>
            <a:r>
              <a:rPr lang="en-US" sz="1200" dirty="0" err="1"/>
              <a:t>Niraja</a:t>
            </a:r>
            <a:r>
              <a:rPr lang="en-US" sz="1200" dirty="0"/>
              <a:t> </a:t>
            </a:r>
            <a:r>
              <a:rPr lang="en-US" sz="1200" dirty="0" err="1"/>
              <a:t>Bohidar</a:t>
            </a:r>
            <a:r>
              <a:rPr lang="en-US" sz="1200" dirty="0"/>
              <a:t>, nb4dg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2F9ACC86-2C54-4303-83B9-6A4892294D1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5" y="4424751"/>
            <a:ext cx="36489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836209" y="622820"/>
            <a:ext cx="7030500" cy="585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FFFFF"/>
                </a:solidFill>
              </a:rPr>
              <a:t>Table of Contents</a:t>
            </a:r>
            <a:endParaRPr u="sng"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09737" y="1291204"/>
            <a:ext cx="7030500" cy="2099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I. Introduction: Business Understanding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II. The Data: Data Understanding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III. Beyond the Original Specification: Data Preparation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IV. Results: Modeling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V. Testing: Evaluation</a:t>
            </a:r>
            <a:endParaRPr sz="18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Phase VI. Conclusion: Deployment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7904364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the Original Specifications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IV.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V.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VI.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7240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128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Maven Pro</vt:lpstr>
      <vt:lpstr>Arial</vt:lpstr>
      <vt:lpstr>Nunito</vt:lpstr>
      <vt:lpstr>Momentum</vt:lpstr>
      <vt:lpstr>Final Report (TBD)</vt:lpstr>
      <vt:lpstr>Table of Contents</vt:lpstr>
      <vt:lpstr>Phase I. Introduction Business Understanding</vt:lpstr>
      <vt:lpstr>Phase II. The Data Data Understanding</vt:lpstr>
      <vt:lpstr>Phase III. Beyond the Original Specifications Data Preparation</vt:lpstr>
      <vt:lpstr>Phase IV. Results Modeling</vt:lpstr>
      <vt:lpstr>Phase V. Testing Evaluation</vt:lpstr>
      <vt:lpstr>Phase VI. Conclusion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AM Yield: Final Report</dc:title>
  <cp:lastModifiedBy>Alfred Hull</cp:lastModifiedBy>
  <cp:revision>1</cp:revision>
  <dcterms:modified xsi:type="dcterms:W3CDTF">2020-07-30T01:39:05Z</dcterms:modified>
</cp:coreProperties>
</file>