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B38B-7F0F-0CCE-6ACA-F5CA698E1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7DE6-EAC4-40AD-376A-D58ADE4D2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DC819-14C9-EFAD-FD3B-BB9319B6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0D1D-60E0-FCB4-4330-EAE6CA5E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D885-C9B4-C0EB-D448-4D1BBA88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EA39-0028-A62E-ED86-A343FE6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DC77-56D3-E3D4-6502-25A34E8BC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DF92-586B-1A3D-CB92-77AC8A80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F2B6-EFC5-7EE0-0748-951E0DA5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8B31-7C27-24B2-D345-5A255CF8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3843C-B2B4-E165-99DD-C2E4C93C8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1F6F5-1795-8431-0D63-AD779BF8D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FF8DD-27A8-127F-96EA-93638708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9045-0B88-EEE6-F1F1-E9CE3462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1C3D-9E2A-61FD-2733-CB8D3D55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CF19-FED0-DE0B-5CB7-1005F839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D5B3-CF83-1824-928D-56006586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2135-564C-544F-BC1F-0F067980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4F5C-418E-BC50-E970-E9CAA7C9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D0A2-6E48-7D3E-540A-931CAD1F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06F1-ED24-6852-6AF7-CD36CB8D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4B5E-ACBE-F682-719A-CA74EB91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C241-85E7-8AE3-4283-851445BA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D6E5-16A3-1E56-3733-828B0493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86B5-4F3B-EB65-90FE-D2ACFB80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E58A-7166-FDC9-8BA9-894786B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06BB-FB74-65CA-2BBA-2D268FB63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047E6-F617-3F05-9639-1DB139CB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A4BC2-CAF2-BA23-9D8A-5F5712EF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0DED-3E7E-AF40-EF00-61D656E1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F12AC-4680-C4F0-9BE0-F87263F3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4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0832-BCCE-75D1-E9C3-F829322A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B904-B832-615A-FEE2-F87BBE6B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7A1DB-A17D-5D81-D263-5C75CEEC1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60FCB-CBF6-7604-09E3-6D7326F99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696C8-52E3-21AA-CAB1-A56C2F896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69B5C-7D36-829B-27EC-241B9106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01CEC-97EA-FA87-0EC9-354320AE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88C7B-50DD-EA86-0055-6B8E4BCB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52F6-D595-CF8D-F5A5-3D6A40A3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7C8C4-E13D-20E5-3E89-1308F093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6A1E5-1807-53BD-17A4-5D0FDCAB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FBFEE-96F4-F1B8-BB7E-D34B5B03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E73F6-E7A5-420E-D3F0-DBD9F5B3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D0714-AAB3-2E24-BEB3-78DE0E00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5ADA5-869E-1DBE-4068-AAD84333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4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471C-CD69-EEC1-94D0-4BFF1F0D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374-E3A6-E15A-62C7-9FB126B2A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267CB-5B4C-3225-7BD8-B8A8E8F2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1A897-7622-9374-46C1-19E39705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32CE2-F214-9D8B-F0FB-7633EECC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63737-547C-43EA-F2AA-2C5ECFA5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5D3D-FE88-AFBB-12AC-80825564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A2D4B-5F9E-C95C-ABAF-A5FAE35E5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53441-F2BB-E423-7AEC-D887AB2F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51355-8BB1-3F45-6F3D-DD8D15CE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0870-57A5-E188-C4D6-FC0E1D3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BC9D1-EBEB-92C9-FA8B-DF55030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CED88-F59F-2C16-FDCF-D181DCE9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82388-8ABD-D132-537E-0F9860FE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02596-259F-709D-A006-2E2FE365A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233E-3F21-6445-AC8F-676992C4BF9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6962-3F75-5EE0-78E5-6A749E192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2BF5-0D29-E6FF-D0CD-10199A3EE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A76E5-6890-CD42-8B81-4F892D9E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5E27E7-4591-C3EC-02B2-10E17DDD4868}"/>
              </a:ext>
            </a:extLst>
          </p:cNvPr>
          <p:cNvSpPr/>
          <p:nvPr/>
        </p:nvSpPr>
        <p:spPr>
          <a:xfrm>
            <a:off x="725714" y="420914"/>
            <a:ext cx="10653486" cy="5805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BE44E8-0827-CE39-E6DB-D7C676AB9F46}"/>
              </a:ext>
            </a:extLst>
          </p:cNvPr>
          <p:cNvSpPr/>
          <p:nvPr/>
        </p:nvSpPr>
        <p:spPr>
          <a:xfrm>
            <a:off x="1741714" y="914400"/>
            <a:ext cx="90133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5B14A-6CB4-DF8F-0EC0-DFF38AC7DD7A}"/>
              </a:ext>
            </a:extLst>
          </p:cNvPr>
          <p:cNvSpPr txBox="1"/>
          <p:nvPr/>
        </p:nvSpPr>
        <p:spPr>
          <a:xfrm>
            <a:off x="2184400" y="1186934"/>
            <a:ext cx="78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Super Car Top Trumps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3D7A5-D5D7-26CE-A051-88F058C5D79F}"/>
              </a:ext>
            </a:extLst>
          </p:cNvPr>
          <p:cNvSpPr/>
          <p:nvPr/>
        </p:nvSpPr>
        <p:spPr>
          <a:xfrm>
            <a:off x="1741715" y="2090057"/>
            <a:ext cx="2917372" cy="3569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Stats for the cars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273C0-9C76-0A6E-FB5F-1D4DF9ECA312}"/>
              </a:ext>
            </a:extLst>
          </p:cNvPr>
          <p:cNvSpPr/>
          <p:nvPr/>
        </p:nvSpPr>
        <p:spPr>
          <a:xfrm>
            <a:off x="7837711" y="2090057"/>
            <a:ext cx="2917372" cy="3569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Stats for the cars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CECCF-0485-F5C6-63D4-F263992B8D11}"/>
              </a:ext>
            </a:extLst>
          </p:cNvPr>
          <p:cNvSpPr/>
          <p:nvPr/>
        </p:nvSpPr>
        <p:spPr>
          <a:xfrm>
            <a:off x="5123541" y="4821589"/>
            <a:ext cx="2249716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7CB81-F6C3-FFAD-83B2-4760984E9C93}"/>
              </a:ext>
            </a:extLst>
          </p:cNvPr>
          <p:cNvSpPr/>
          <p:nvPr/>
        </p:nvSpPr>
        <p:spPr>
          <a:xfrm>
            <a:off x="5123542" y="3526972"/>
            <a:ext cx="2249715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1604FB-214B-374D-93B1-E14D1CC5781B}"/>
              </a:ext>
            </a:extLst>
          </p:cNvPr>
          <p:cNvSpPr/>
          <p:nvPr/>
        </p:nvSpPr>
        <p:spPr>
          <a:xfrm>
            <a:off x="2184400" y="3132170"/>
            <a:ext cx="2010229" cy="11067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of cars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E765E-1101-F449-5864-95B46F20E82D}"/>
              </a:ext>
            </a:extLst>
          </p:cNvPr>
          <p:cNvSpPr/>
          <p:nvPr/>
        </p:nvSpPr>
        <p:spPr>
          <a:xfrm>
            <a:off x="8302170" y="3132170"/>
            <a:ext cx="2053769" cy="11067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of cars 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943B6-5058-622A-8E6C-41AC725A8899}"/>
              </a:ext>
            </a:extLst>
          </p:cNvPr>
          <p:cNvSpPr/>
          <p:nvPr/>
        </p:nvSpPr>
        <p:spPr>
          <a:xfrm>
            <a:off x="5431972" y="2090057"/>
            <a:ext cx="1632856" cy="4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Scoreboard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B93E5-9B28-18A7-B116-5BC1429227C3}"/>
              </a:ext>
            </a:extLst>
          </p:cNvPr>
          <p:cNvSpPr/>
          <p:nvPr/>
        </p:nvSpPr>
        <p:spPr>
          <a:xfrm>
            <a:off x="5123541" y="2764972"/>
            <a:ext cx="449945" cy="53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0BAE61-0E90-592C-BF3C-CCF865112AEA}"/>
              </a:ext>
            </a:extLst>
          </p:cNvPr>
          <p:cNvSpPr/>
          <p:nvPr/>
        </p:nvSpPr>
        <p:spPr>
          <a:xfrm>
            <a:off x="6923312" y="2782356"/>
            <a:ext cx="428170" cy="53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80A6C-AFDA-2382-D147-E8EE04F3506A}"/>
              </a:ext>
            </a:extLst>
          </p:cNvPr>
          <p:cNvSpPr/>
          <p:nvPr/>
        </p:nvSpPr>
        <p:spPr>
          <a:xfrm>
            <a:off x="2184400" y="2268568"/>
            <a:ext cx="2010229" cy="54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594435-6681-0834-E502-202D3F86A707}"/>
              </a:ext>
            </a:extLst>
          </p:cNvPr>
          <p:cNvSpPr/>
          <p:nvPr/>
        </p:nvSpPr>
        <p:spPr>
          <a:xfrm>
            <a:off x="8302170" y="2286140"/>
            <a:ext cx="2053769" cy="50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FABB0-1DA8-6FDB-FAD4-B1DFA5231C45}"/>
              </a:ext>
            </a:extLst>
          </p:cNvPr>
          <p:cNvSpPr/>
          <p:nvPr/>
        </p:nvSpPr>
        <p:spPr>
          <a:xfrm>
            <a:off x="2184400" y="4528457"/>
            <a:ext cx="2010229" cy="85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EA9A28-8D6F-9309-1E2A-3B7E2C59939B}"/>
              </a:ext>
            </a:extLst>
          </p:cNvPr>
          <p:cNvSpPr/>
          <p:nvPr/>
        </p:nvSpPr>
        <p:spPr>
          <a:xfrm>
            <a:off x="8396516" y="4528457"/>
            <a:ext cx="1959423" cy="85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7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10743</TotalTime>
  <Words>23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Deonte Davis-Albert</dc:creator>
  <cp:lastModifiedBy>Deonte Davis-Albert</cp:lastModifiedBy>
  <cp:revision>3</cp:revision>
  <dcterms:created xsi:type="dcterms:W3CDTF">2023-02-14T14:26:02Z</dcterms:created>
  <dcterms:modified xsi:type="dcterms:W3CDTF">2023-02-22T01:29:45Z</dcterms:modified>
</cp:coreProperties>
</file>