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1" r:id="rId4"/>
    <p:sldId id="263" r:id="rId5"/>
    <p:sldId id="272" r:id="rId6"/>
    <p:sldId id="265" r:id="rId7"/>
    <p:sldId id="266" r:id="rId8"/>
    <p:sldId id="267" r:id="rId9"/>
    <p:sldId id="271" r:id="rId10"/>
    <p:sldId id="262" r:id="rId11"/>
    <p:sldId id="268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3DC7C-1FFF-4A4F-9BCD-B7EDA1D1F12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1B144D-E1C0-474B-AB1C-741B3FF05C08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ko-KR" b="1" dirty="0"/>
            <a:t>방문신청 사이트 접속</a:t>
          </a:r>
          <a:endParaRPr lang="en-US" dirty="0"/>
        </a:p>
      </dgm:t>
    </dgm:pt>
    <dgm:pt modelId="{9BEDDAA0-E706-4F8E-A385-B7BBDA8729F7}" type="parTrans" cxnId="{5CBF0340-FF0F-49C7-9F06-340490B5670E}">
      <dgm:prSet/>
      <dgm:spPr/>
      <dgm:t>
        <a:bodyPr/>
        <a:lstStyle/>
        <a:p>
          <a:endParaRPr lang="en-US"/>
        </a:p>
      </dgm:t>
    </dgm:pt>
    <dgm:pt modelId="{1899751A-4CF3-485D-934D-E3CD740E0776}" type="sibTrans" cxnId="{5CBF0340-FF0F-49C7-9F06-340490B5670E}">
      <dgm:prSet/>
      <dgm:spPr/>
      <dgm:t>
        <a:bodyPr/>
        <a:lstStyle/>
        <a:p>
          <a:endParaRPr lang="en-US"/>
        </a:p>
      </dgm:t>
    </dgm:pt>
    <dgm:pt modelId="{A4427AE8-59BC-4B18-A7FF-C76658F2D171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ko-KR" altLang="en-US" b="1" i="0" dirty="0"/>
            <a:t>신청 정보 </a:t>
          </a:r>
          <a:r>
            <a:rPr lang="ko-KR" b="1" dirty="0"/>
            <a:t>입력</a:t>
          </a:r>
          <a:endParaRPr lang="en-US" dirty="0"/>
        </a:p>
      </dgm:t>
    </dgm:pt>
    <dgm:pt modelId="{FAA5F850-589B-446D-81C9-0075DA7B49AE}" type="parTrans" cxnId="{BCFF9D23-B514-41E9-96D5-669CC0575B25}">
      <dgm:prSet/>
      <dgm:spPr/>
      <dgm:t>
        <a:bodyPr/>
        <a:lstStyle/>
        <a:p>
          <a:endParaRPr lang="en-US"/>
        </a:p>
      </dgm:t>
    </dgm:pt>
    <dgm:pt modelId="{11D817CB-9A7B-432B-9999-34DF75543E71}" type="sibTrans" cxnId="{BCFF9D23-B514-41E9-96D5-669CC0575B25}">
      <dgm:prSet/>
      <dgm:spPr/>
      <dgm:t>
        <a:bodyPr/>
        <a:lstStyle/>
        <a:p>
          <a:endParaRPr lang="en-US"/>
        </a:p>
      </dgm:t>
    </dgm:pt>
    <dgm:pt modelId="{D5243759-1C9D-4E3F-9D3F-89837DBD4A95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ko-KR" altLang="en-US" b="1" dirty="0"/>
            <a:t>신청완료</a:t>
          </a:r>
          <a:endParaRPr lang="en-US" b="1" dirty="0"/>
        </a:p>
      </dgm:t>
    </dgm:pt>
    <dgm:pt modelId="{0FF091CC-A17F-43E7-B1DE-12A3923F49BE}" type="parTrans" cxnId="{A8960C40-54C4-4C08-BA8F-72F8BBF71F1B}">
      <dgm:prSet/>
      <dgm:spPr/>
      <dgm:t>
        <a:bodyPr/>
        <a:lstStyle/>
        <a:p>
          <a:endParaRPr lang="en-US"/>
        </a:p>
      </dgm:t>
    </dgm:pt>
    <dgm:pt modelId="{09F6DCBE-0D97-41F8-9B0C-3E15692348D2}" type="sibTrans" cxnId="{A8960C40-54C4-4C08-BA8F-72F8BBF71F1B}">
      <dgm:prSet/>
      <dgm:spPr/>
      <dgm:t>
        <a:bodyPr/>
        <a:lstStyle/>
        <a:p>
          <a:endParaRPr lang="en-US"/>
        </a:p>
      </dgm:t>
    </dgm:pt>
    <dgm:pt modelId="{80290FA3-6532-4E3F-8EA1-15F87FE7D789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ko-KR" altLang="en-US" b="1" dirty="0"/>
            <a:t>모바일 환경</a:t>
          </a:r>
          <a:endParaRPr lang="en-US" b="1" dirty="0"/>
        </a:p>
      </dgm:t>
    </dgm:pt>
    <dgm:pt modelId="{59D3D510-3DF5-4C32-905E-92BDF46504B7}" type="parTrans" cxnId="{FB547C58-488E-4634-8142-A7296DC5B850}">
      <dgm:prSet/>
      <dgm:spPr/>
      <dgm:t>
        <a:bodyPr/>
        <a:lstStyle/>
        <a:p>
          <a:pPr latinLnBrk="1"/>
          <a:endParaRPr lang="ko-KR" altLang="en-US"/>
        </a:p>
      </dgm:t>
    </dgm:pt>
    <dgm:pt modelId="{9C5FAAB5-1E55-4588-B1CC-DF00E738EF5C}" type="sibTrans" cxnId="{FB547C58-488E-4634-8142-A7296DC5B850}">
      <dgm:prSet/>
      <dgm:spPr/>
      <dgm:t>
        <a:bodyPr/>
        <a:lstStyle/>
        <a:p>
          <a:pPr latinLnBrk="1"/>
          <a:endParaRPr lang="ko-KR" altLang="en-US"/>
        </a:p>
      </dgm:t>
    </dgm:pt>
    <dgm:pt modelId="{0732F1DC-0865-40A2-9997-0D48222A0874}" type="pres">
      <dgm:prSet presAssocID="{6323DC7C-1FFF-4A4F-9BCD-B7EDA1D1F1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B503B4-A52B-4FD2-BA17-02486DCEB3B4}" type="pres">
      <dgm:prSet presAssocID="{C41B144D-E1C0-474B-AB1C-741B3FF05C08}" presName="hierRoot1" presStyleCnt="0"/>
      <dgm:spPr/>
    </dgm:pt>
    <dgm:pt modelId="{28D93798-032E-490D-9380-1D993F9EBD95}" type="pres">
      <dgm:prSet presAssocID="{C41B144D-E1C0-474B-AB1C-741B3FF05C08}" presName="composite" presStyleCnt="0"/>
      <dgm:spPr/>
    </dgm:pt>
    <dgm:pt modelId="{802F9331-C88F-497D-AFB6-DAAB4EF34C0E}" type="pres">
      <dgm:prSet presAssocID="{C41B144D-E1C0-474B-AB1C-741B3FF05C08}" presName="background" presStyleLbl="node0" presStyleIdx="0" presStyleCnt="4"/>
      <dgm:spPr>
        <a:solidFill>
          <a:srgbClr val="00B0F0"/>
        </a:solidFill>
      </dgm:spPr>
    </dgm:pt>
    <dgm:pt modelId="{B654D3F6-BC89-4D0B-9E00-65C53AD08493}" type="pres">
      <dgm:prSet presAssocID="{C41B144D-E1C0-474B-AB1C-741B3FF05C08}" presName="text" presStyleLbl="fgAcc0" presStyleIdx="0" presStyleCnt="4">
        <dgm:presLayoutVars>
          <dgm:chPref val="3"/>
        </dgm:presLayoutVars>
      </dgm:prSet>
      <dgm:spPr/>
    </dgm:pt>
    <dgm:pt modelId="{D2B39082-83D8-46D9-B0A0-12C2A161E374}" type="pres">
      <dgm:prSet presAssocID="{C41B144D-E1C0-474B-AB1C-741B3FF05C08}" presName="hierChild2" presStyleCnt="0"/>
      <dgm:spPr/>
    </dgm:pt>
    <dgm:pt modelId="{52FE7786-EDF2-4141-8F36-B1C814443023}" type="pres">
      <dgm:prSet presAssocID="{A4427AE8-59BC-4B18-A7FF-C76658F2D171}" presName="hierRoot1" presStyleCnt="0"/>
      <dgm:spPr/>
    </dgm:pt>
    <dgm:pt modelId="{15A987B8-22C7-4CC9-9AE9-628389D188F8}" type="pres">
      <dgm:prSet presAssocID="{A4427AE8-59BC-4B18-A7FF-C76658F2D171}" presName="composite" presStyleCnt="0"/>
      <dgm:spPr/>
    </dgm:pt>
    <dgm:pt modelId="{16605A08-EFB6-491A-871F-CD50F40724CF}" type="pres">
      <dgm:prSet presAssocID="{A4427AE8-59BC-4B18-A7FF-C76658F2D171}" presName="background" presStyleLbl="node0" presStyleIdx="1" presStyleCnt="4"/>
      <dgm:spPr>
        <a:solidFill>
          <a:srgbClr val="00B0F0"/>
        </a:solidFill>
      </dgm:spPr>
    </dgm:pt>
    <dgm:pt modelId="{08100DE6-F214-4C17-A8B7-053FCD157FB2}" type="pres">
      <dgm:prSet presAssocID="{A4427AE8-59BC-4B18-A7FF-C76658F2D171}" presName="text" presStyleLbl="fgAcc0" presStyleIdx="1" presStyleCnt="4">
        <dgm:presLayoutVars>
          <dgm:chPref val="3"/>
        </dgm:presLayoutVars>
      </dgm:prSet>
      <dgm:spPr/>
    </dgm:pt>
    <dgm:pt modelId="{B4360962-83DA-4A3A-A953-FAC58989F4E8}" type="pres">
      <dgm:prSet presAssocID="{A4427AE8-59BC-4B18-A7FF-C76658F2D171}" presName="hierChild2" presStyleCnt="0"/>
      <dgm:spPr/>
    </dgm:pt>
    <dgm:pt modelId="{DD30EF63-BC33-4C67-9340-1125637CE0B9}" type="pres">
      <dgm:prSet presAssocID="{D5243759-1C9D-4E3F-9D3F-89837DBD4A95}" presName="hierRoot1" presStyleCnt="0"/>
      <dgm:spPr/>
    </dgm:pt>
    <dgm:pt modelId="{1A50B4B9-0BCB-4751-98CC-9CEFF08C79AE}" type="pres">
      <dgm:prSet presAssocID="{D5243759-1C9D-4E3F-9D3F-89837DBD4A95}" presName="composite" presStyleCnt="0"/>
      <dgm:spPr/>
    </dgm:pt>
    <dgm:pt modelId="{DB318DD3-6698-490E-B6D1-B03AE9E505F0}" type="pres">
      <dgm:prSet presAssocID="{D5243759-1C9D-4E3F-9D3F-89837DBD4A95}" presName="background" presStyleLbl="node0" presStyleIdx="2" presStyleCnt="4"/>
      <dgm:spPr>
        <a:solidFill>
          <a:srgbClr val="00B0F0"/>
        </a:solidFill>
      </dgm:spPr>
    </dgm:pt>
    <dgm:pt modelId="{B9292803-7F3E-437B-90A5-FD76297691D4}" type="pres">
      <dgm:prSet presAssocID="{D5243759-1C9D-4E3F-9D3F-89837DBD4A95}" presName="text" presStyleLbl="fgAcc0" presStyleIdx="2" presStyleCnt="4">
        <dgm:presLayoutVars>
          <dgm:chPref val="3"/>
        </dgm:presLayoutVars>
      </dgm:prSet>
      <dgm:spPr/>
    </dgm:pt>
    <dgm:pt modelId="{4C9258E3-6326-4143-B9BD-0723408572AF}" type="pres">
      <dgm:prSet presAssocID="{D5243759-1C9D-4E3F-9D3F-89837DBD4A95}" presName="hierChild2" presStyleCnt="0"/>
      <dgm:spPr/>
    </dgm:pt>
    <dgm:pt modelId="{221497C9-1C77-45F2-8720-6F90775B02A1}" type="pres">
      <dgm:prSet presAssocID="{80290FA3-6532-4E3F-8EA1-15F87FE7D789}" presName="hierRoot1" presStyleCnt="0"/>
      <dgm:spPr/>
    </dgm:pt>
    <dgm:pt modelId="{F1C99DA0-4F95-4EE7-A023-F68F33D84103}" type="pres">
      <dgm:prSet presAssocID="{80290FA3-6532-4E3F-8EA1-15F87FE7D789}" presName="composite" presStyleCnt="0"/>
      <dgm:spPr/>
    </dgm:pt>
    <dgm:pt modelId="{A05E9EB5-4015-47E2-AE99-A029C794B6BB}" type="pres">
      <dgm:prSet presAssocID="{80290FA3-6532-4E3F-8EA1-15F87FE7D789}" presName="background" presStyleLbl="node0" presStyleIdx="3" presStyleCnt="4"/>
      <dgm:spPr>
        <a:solidFill>
          <a:srgbClr val="00B0F0"/>
        </a:solidFill>
      </dgm:spPr>
    </dgm:pt>
    <dgm:pt modelId="{44282BFD-B59B-4349-9365-C509813A527C}" type="pres">
      <dgm:prSet presAssocID="{80290FA3-6532-4E3F-8EA1-15F87FE7D789}" presName="text" presStyleLbl="fgAcc0" presStyleIdx="3" presStyleCnt="4">
        <dgm:presLayoutVars>
          <dgm:chPref val="3"/>
        </dgm:presLayoutVars>
      </dgm:prSet>
      <dgm:spPr/>
    </dgm:pt>
    <dgm:pt modelId="{3DCA00D7-90E6-4E41-9CE9-AA0BC146F570}" type="pres">
      <dgm:prSet presAssocID="{80290FA3-6532-4E3F-8EA1-15F87FE7D789}" presName="hierChild2" presStyleCnt="0"/>
      <dgm:spPr/>
    </dgm:pt>
  </dgm:ptLst>
  <dgm:cxnLst>
    <dgm:cxn modelId="{8C6D3006-1137-4E09-91D5-DA2629B04654}" type="presOf" srcId="{80290FA3-6532-4E3F-8EA1-15F87FE7D789}" destId="{44282BFD-B59B-4349-9365-C509813A527C}" srcOrd="0" destOrd="0" presId="urn:microsoft.com/office/officeart/2005/8/layout/hierarchy1"/>
    <dgm:cxn modelId="{BCFF9D23-B514-41E9-96D5-669CC0575B25}" srcId="{6323DC7C-1FFF-4A4F-9BCD-B7EDA1D1F123}" destId="{A4427AE8-59BC-4B18-A7FF-C76658F2D171}" srcOrd="1" destOrd="0" parTransId="{FAA5F850-589B-446D-81C9-0075DA7B49AE}" sibTransId="{11D817CB-9A7B-432B-9999-34DF75543E71}"/>
    <dgm:cxn modelId="{5CBF0340-FF0F-49C7-9F06-340490B5670E}" srcId="{6323DC7C-1FFF-4A4F-9BCD-B7EDA1D1F123}" destId="{C41B144D-E1C0-474B-AB1C-741B3FF05C08}" srcOrd="0" destOrd="0" parTransId="{9BEDDAA0-E706-4F8E-A385-B7BBDA8729F7}" sibTransId="{1899751A-4CF3-485D-934D-E3CD740E0776}"/>
    <dgm:cxn modelId="{A8960C40-54C4-4C08-BA8F-72F8BBF71F1B}" srcId="{6323DC7C-1FFF-4A4F-9BCD-B7EDA1D1F123}" destId="{D5243759-1C9D-4E3F-9D3F-89837DBD4A95}" srcOrd="2" destOrd="0" parTransId="{0FF091CC-A17F-43E7-B1DE-12A3923F49BE}" sibTransId="{09F6DCBE-0D97-41F8-9B0C-3E15692348D2}"/>
    <dgm:cxn modelId="{BA7D2E47-6DDF-46F1-88DD-104B6DDA2D0B}" type="presOf" srcId="{6323DC7C-1FFF-4A4F-9BCD-B7EDA1D1F123}" destId="{0732F1DC-0865-40A2-9997-0D48222A0874}" srcOrd="0" destOrd="0" presId="urn:microsoft.com/office/officeart/2005/8/layout/hierarchy1"/>
    <dgm:cxn modelId="{FB547C58-488E-4634-8142-A7296DC5B850}" srcId="{6323DC7C-1FFF-4A4F-9BCD-B7EDA1D1F123}" destId="{80290FA3-6532-4E3F-8EA1-15F87FE7D789}" srcOrd="3" destOrd="0" parTransId="{59D3D510-3DF5-4C32-905E-92BDF46504B7}" sibTransId="{9C5FAAB5-1E55-4588-B1CC-DF00E738EF5C}"/>
    <dgm:cxn modelId="{C16C04BB-DEAC-452A-A6CF-2BE66A814A54}" type="presOf" srcId="{D5243759-1C9D-4E3F-9D3F-89837DBD4A95}" destId="{B9292803-7F3E-437B-90A5-FD76297691D4}" srcOrd="0" destOrd="0" presId="urn:microsoft.com/office/officeart/2005/8/layout/hierarchy1"/>
    <dgm:cxn modelId="{D1F92FE6-9392-4DFF-8ECC-518859B24309}" type="presOf" srcId="{C41B144D-E1C0-474B-AB1C-741B3FF05C08}" destId="{B654D3F6-BC89-4D0B-9E00-65C53AD08493}" srcOrd="0" destOrd="0" presId="urn:microsoft.com/office/officeart/2005/8/layout/hierarchy1"/>
    <dgm:cxn modelId="{74D4A8EC-2B71-4E06-B10E-B6A49DF0739C}" type="presOf" srcId="{A4427AE8-59BC-4B18-A7FF-C76658F2D171}" destId="{08100DE6-F214-4C17-A8B7-053FCD157FB2}" srcOrd="0" destOrd="0" presId="urn:microsoft.com/office/officeart/2005/8/layout/hierarchy1"/>
    <dgm:cxn modelId="{7E638306-D459-4D53-95BF-AAF16765C5ED}" type="presParOf" srcId="{0732F1DC-0865-40A2-9997-0D48222A0874}" destId="{14B503B4-A52B-4FD2-BA17-02486DCEB3B4}" srcOrd="0" destOrd="0" presId="urn:microsoft.com/office/officeart/2005/8/layout/hierarchy1"/>
    <dgm:cxn modelId="{B2DA790D-BECF-4AC3-B962-75659A9EFC0E}" type="presParOf" srcId="{14B503B4-A52B-4FD2-BA17-02486DCEB3B4}" destId="{28D93798-032E-490D-9380-1D993F9EBD95}" srcOrd="0" destOrd="0" presId="urn:microsoft.com/office/officeart/2005/8/layout/hierarchy1"/>
    <dgm:cxn modelId="{9CBEF230-FB05-4EDC-A685-09B6D9A8CACF}" type="presParOf" srcId="{28D93798-032E-490D-9380-1D993F9EBD95}" destId="{802F9331-C88F-497D-AFB6-DAAB4EF34C0E}" srcOrd="0" destOrd="0" presId="urn:microsoft.com/office/officeart/2005/8/layout/hierarchy1"/>
    <dgm:cxn modelId="{49A7D6EB-C772-455B-A881-2D7DACBE0846}" type="presParOf" srcId="{28D93798-032E-490D-9380-1D993F9EBD95}" destId="{B654D3F6-BC89-4D0B-9E00-65C53AD08493}" srcOrd="1" destOrd="0" presId="urn:microsoft.com/office/officeart/2005/8/layout/hierarchy1"/>
    <dgm:cxn modelId="{32503246-98D8-4C22-AD0E-F4BE272AB616}" type="presParOf" srcId="{14B503B4-A52B-4FD2-BA17-02486DCEB3B4}" destId="{D2B39082-83D8-46D9-B0A0-12C2A161E374}" srcOrd="1" destOrd="0" presId="urn:microsoft.com/office/officeart/2005/8/layout/hierarchy1"/>
    <dgm:cxn modelId="{0D6B8A64-3E36-434A-8FFD-C96254327956}" type="presParOf" srcId="{0732F1DC-0865-40A2-9997-0D48222A0874}" destId="{52FE7786-EDF2-4141-8F36-B1C814443023}" srcOrd="1" destOrd="0" presId="urn:microsoft.com/office/officeart/2005/8/layout/hierarchy1"/>
    <dgm:cxn modelId="{394EC3EE-C33F-4719-AD31-12D8E470E0DD}" type="presParOf" srcId="{52FE7786-EDF2-4141-8F36-B1C814443023}" destId="{15A987B8-22C7-4CC9-9AE9-628389D188F8}" srcOrd="0" destOrd="0" presId="urn:microsoft.com/office/officeart/2005/8/layout/hierarchy1"/>
    <dgm:cxn modelId="{1FCD9B06-18C7-4CAD-8215-DD6B6DFB8E34}" type="presParOf" srcId="{15A987B8-22C7-4CC9-9AE9-628389D188F8}" destId="{16605A08-EFB6-491A-871F-CD50F40724CF}" srcOrd="0" destOrd="0" presId="urn:microsoft.com/office/officeart/2005/8/layout/hierarchy1"/>
    <dgm:cxn modelId="{4538576F-4E6B-4ED7-A8A2-CE84AE05E816}" type="presParOf" srcId="{15A987B8-22C7-4CC9-9AE9-628389D188F8}" destId="{08100DE6-F214-4C17-A8B7-053FCD157FB2}" srcOrd="1" destOrd="0" presId="urn:microsoft.com/office/officeart/2005/8/layout/hierarchy1"/>
    <dgm:cxn modelId="{8C3215B1-E4FD-4697-A849-EFF447403621}" type="presParOf" srcId="{52FE7786-EDF2-4141-8F36-B1C814443023}" destId="{B4360962-83DA-4A3A-A953-FAC58989F4E8}" srcOrd="1" destOrd="0" presId="urn:microsoft.com/office/officeart/2005/8/layout/hierarchy1"/>
    <dgm:cxn modelId="{0F619471-0A80-4D3D-8FD8-B9FB3E76BDD4}" type="presParOf" srcId="{0732F1DC-0865-40A2-9997-0D48222A0874}" destId="{DD30EF63-BC33-4C67-9340-1125637CE0B9}" srcOrd="2" destOrd="0" presId="urn:microsoft.com/office/officeart/2005/8/layout/hierarchy1"/>
    <dgm:cxn modelId="{C46A3921-3080-4290-9807-27768B4E6AD3}" type="presParOf" srcId="{DD30EF63-BC33-4C67-9340-1125637CE0B9}" destId="{1A50B4B9-0BCB-4751-98CC-9CEFF08C79AE}" srcOrd="0" destOrd="0" presId="urn:microsoft.com/office/officeart/2005/8/layout/hierarchy1"/>
    <dgm:cxn modelId="{769235DF-D551-4428-A185-2B86B2AEF51F}" type="presParOf" srcId="{1A50B4B9-0BCB-4751-98CC-9CEFF08C79AE}" destId="{DB318DD3-6698-490E-B6D1-B03AE9E505F0}" srcOrd="0" destOrd="0" presId="urn:microsoft.com/office/officeart/2005/8/layout/hierarchy1"/>
    <dgm:cxn modelId="{8BD3A0AF-A690-4ECA-B670-6E6B4121C3B7}" type="presParOf" srcId="{1A50B4B9-0BCB-4751-98CC-9CEFF08C79AE}" destId="{B9292803-7F3E-437B-90A5-FD76297691D4}" srcOrd="1" destOrd="0" presId="urn:microsoft.com/office/officeart/2005/8/layout/hierarchy1"/>
    <dgm:cxn modelId="{4B446AA1-74F6-4667-9719-07BD149C4FB3}" type="presParOf" srcId="{DD30EF63-BC33-4C67-9340-1125637CE0B9}" destId="{4C9258E3-6326-4143-B9BD-0723408572AF}" srcOrd="1" destOrd="0" presId="urn:microsoft.com/office/officeart/2005/8/layout/hierarchy1"/>
    <dgm:cxn modelId="{9D2C870A-A5FE-4195-A33C-2CDA7492FA79}" type="presParOf" srcId="{0732F1DC-0865-40A2-9997-0D48222A0874}" destId="{221497C9-1C77-45F2-8720-6F90775B02A1}" srcOrd="3" destOrd="0" presId="urn:microsoft.com/office/officeart/2005/8/layout/hierarchy1"/>
    <dgm:cxn modelId="{6A2C297A-5ADE-4AA1-9D96-98E9D02B43AC}" type="presParOf" srcId="{221497C9-1C77-45F2-8720-6F90775B02A1}" destId="{F1C99DA0-4F95-4EE7-A023-F68F33D84103}" srcOrd="0" destOrd="0" presId="urn:microsoft.com/office/officeart/2005/8/layout/hierarchy1"/>
    <dgm:cxn modelId="{BED4C165-C868-4E44-8CA1-492D01D83CFB}" type="presParOf" srcId="{F1C99DA0-4F95-4EE7-A023-F68F33D84103}" destId="{A05E9EB5-4015-47E2-AE99-A029C794B6BB}" srcOrd="0" destOrd="0" presId="urn:microsoft.com/office/officeart/2005/8/layout/hierarchy1"/>
    <dgm:cxn modelId="{FC970DA2-608C-42D3-A9C7-2D783BFB2732}" type="presParOf" srcId="{F1C99DA0-4F95-4EE7-A023-F68F33D84103}" destId="{44282BFD-B59B-4349-9365-C509813A527C}" srcOrd="1" destOrd="0" presId="urn:microsoft.com/office/officeart/2005/8/layout/hierarchy1"/>
    <dgm:cxn modelId="{F4F5E6BC-7029-48E9-A3B1-5DF6D895CDFA}" type="presParOf" srcId="{221497C9-1C77-45F2-8720-6F90775B02A1}" destId="{3DCA00D7-90E6-4E41-9CE9-AA0BC146F5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F9331-C88F-497D-AFB6-DAAB4EF34C0E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4D3F6-BC89-4D0B-9E00-65C53AD08493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b="1" kern="1200" dirty="0"/>
            <a:t>방문신청 사이트 접속</a:t>
          </a:r>
          <a:endParaRPr lang="en-US" sz="2800" kern="1200" dirty="0"/>
        </a:p>
      </dsp:txBody>
      <dsp:txXfrm>
        <a:off x="299702" y="1282093"/>
        <a:ext cx="2200851" cy="1366505"/>
      </dsp:txXfrm>
    </dsp:sp>
    <dsp:sp modelId="{16605A08-EFB6-491A-871F-CD50F40724CF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100DE6-F214-4C17-A8B7-053FCD157FB2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i="0" kern="1200" dirty="0"/>
            <a:t>신청 정보 </a:t>
          </a:r>
          <a:r>
            <a:rPr lang="ko-KR" sz="2800" b="1" kern="1200" dirty="0"/>
            <a:t>입력</a:t>
          </a:r>
          <a:endParaRPr lang="en-US" sz="2800" kern="1200" dirty="0"/>
        </a:p>
      </dsp:txBody>
      <dsp:txXfrm>
        <a:off x="3093555" y="1282093"/>
        <a:ext cx="2200851" cy="1366505"/>
      </dsp:txXfrm>
    </dsp:sp>
    <dsp:sp modelId="{DB318DD3-6698-490E-B6D1-B03AE9E505F0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92803-7F3E-437B-90A5-FD76297691D4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/>
            <a:t>신청완료</a:t>
          </a:r>
          <a:endParaRPr lang="en-US" sz="2800" b="1" kern="1200" dirty="0"/>
        </a:p>
      </dsp:txBody>
      <dsp:txXfrm>
        <a:off x="5887408" y="1282093"/>
        <a:ext cx="2200851" cy="1366505"/>
      </dsp:txXfrm>
    </dsp:sp>
    <dsp:sp modelId="{A05E9EB5-4015-47E2-AE99-A029C794B6BB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82BFD-B59B-4349-9365-C509813A527C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bg2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800" b="1" kern="1200" dirty="0"/>
            <a:t>모바일 환경</a:t>
          </a:r>
          <a:endParaRPr lang="en-US" sz="2800" b="1" kern="1200" dirty="0"/>
        </a:p>
      </dsp:txBody>
      <dsp:txXfrm>
        <a:off x="8681261" y="1282093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4AA7B-B5B1-71D9-2860-05AEA2475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8E70AB-FF01-57FA-2A27-FFB53AABB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813F5-408C-D6FE-96D9-EFCC147A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994-8870-4E23-8769-5458E094D9B9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85C233-FE63-643A-BBFE-D8B3FA87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C0EFE-B9A0-49AF-C4CA-50FA1AA2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CDD-5293-4C5D-8E27-AE7138E8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0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63017-ECAB-4332-D94D-CBED7B585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66E4E8-4EA7-692B-E774-4DDEBEB2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DF56DB-97A7-1BFB-AE33-52D36E95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994-8870-4E23-8769-5458E094D9B9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58D1F-10C0-A872-5150-FD8CB829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C874A-FC8D-29DC-EE58-40523358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CDD-5293-4C5D-8E27-AE7138E8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082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8EB095-8960-94BF-0893-9DA5861C7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B3AE8B-C90B-CB58-A8A6-6B7CC2C42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C9ED0-E915-AE5C-8B4F-5C0A8C6F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994-8870-4E23-8769-5458E094D9B9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B81D2-60C4-13E3-FCFA-2E3FD1EF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770C4-BCBE-76FD-22BD-E43503B0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CDD-5293-4C5D-8E27-AE7138E8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6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8EA0B-326E-FE6E-FA5A-CBE805ADE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B5850-63F3-62DF-5E94-C325DD0D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1C6E43-BCF9-473D-D800-F49BBCD0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994-8870-4E23-8769-5458E094D9B9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001DDE-CDF7-C3F8-7046-35FB9670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AD5C7-CC9B-D4A5-C5AF-64CD4F04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CDD-5293-4C5D-8E27-AE7138E8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03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B0429-6734-58F9-D7FE-58BC7F1D7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2DFDE3-CD8E-0B67-D4C7-8BB015DF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4D554C-9115-4D0A-8F45-4573EBCF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994-8870-4E23-8769-5458E094D9B9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60A0D-345F-5C01-11E6-10B32B57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431592-E9B4-5501-1677-45FDA223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CDD-5293-4C5D-8E27-AE7138E8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08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1F44E-7F3B-4AF9-DE72-0FCC29CE6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F1E5E-DCA7-96AC-917C-94DE2C734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B8C57-56EF-0E81-A64D-ADE03F010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26BD5D-C3CA-F9D8-71E4-49C948B1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994-8870-4E23-8769-5458E094D9B9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13ADF-C39F-979D-54C5-0C6AF61D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53E261-7053-B296-BDCE-8036B582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CDD-5293-4C5D-8E27-AE7138E8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6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37CDF-3767-6493-747E-5A480F44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9F5E2-24A9-3E4B-78C5-963737D61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CA76FC-7B6D-2AA2-6345-E2B0275B7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F04228-6C6D-EC2F-0386-00DF9665D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207CB8-8723-0CC9-4616-52E052A96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7C6E-A2A2-325A-982E-CEAC2CCC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994-8870-4E23-8769-5458E094D9B9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E9851D-02DF-9D0E-1B16-D7F43A4F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48EE2E-8907-4FC2-578D-2E1BC74D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CDD-5293-4C5D-8E27-AE7138E8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6DDC7-0226-4980-53F3-253B500C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5A61DD-257C-10C0-F10D-B8A6F62E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994-8870-4E23-8769-5458E094D9B9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91EB6F-9730-3CAE-29BF-BB08501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52DF21-144F-3FF0-C3E9-FFB4C00D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CDD-5293-4C5D-8E27-AE7138E8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19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BB3524-0916-5889-8700-FFA26827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994-8870-4E23-8769-5458E094D9B9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154FC83-FAB4-B79C-777E-F19BBD0A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AC947-5376-FD5F-7B80-076CD045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CDD-5293-4C5D-8E27-AE7138E8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55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013AD-7DCB-6BC9-E071-CD4157D4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A1FD5-C8A3-B917-7A9F-E82E0F82B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3A54D-AEE7-A0A4-32E5-F55838F24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99A487-3BDA-3920-62A3-27B62B1C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994-8870-4E23-8769-5458E094D9B9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857A95-333A-0BF3-3932-541B85B8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D3714-1F40-E8DA-0D64-85B66BC3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CDD-5293-4C5D-8E27-AE7138E8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2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F6942-2C86-4E58-C622-E4B5F12D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5C5A7C-1D4B-66B1-62FA-A59A424FC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2FB368-DCD6-CD72-B8E1-CDA9B661C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7A0DFD-66CB-DD61-EBE1-2DE2119E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6E994-8870-4E23-8769-5458E094D9B9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19B25-5CE7-EC7B-A1DF-99791F54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06BA03-53A4-3E46-90B8-C4F65B6E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2DCDD-5293-4C5D-8E27-AE7138E8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98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CBF66C-7DE7-545A-0543-71DAE4D7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93D4D0-901F-B1E6-5E5D-2089CB4EF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B43D3-EEE0-A807-40C8-8DEE3E40D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6E994-8870-4E23-8769-5458E094D9B9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5E6410-F090-2BBE-DFA5-BE4F8EA5E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CE84B-842C-4D16-3111-DC38D251D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2DCDD-5293-4C5D-8E27-AE7138E8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4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extBox 6">
            <a:extLst>
              <a:ext uri="{FF2B5EF4-FFF2-40B4-BE49-F238E27FC236}">
                <a16:creationId xmlns:a16="http://schemas.microsoft.com/office/drawing/2014/main" id="{5433E01A-3F0A-46B6-7F3E-1B95647013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174857"/>
              </p:ext>
            </p:extLst>
          </p:nvPr>
        </p:nvGraphicFramePr>
        <p:xfrm>
          <a:off x="632084" y="2280365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58C4AA-0B4A-6F42-9025-BAE2876CB3B6}"/>
              </a:ext>
            </a:extLst>
          </p:cNvPr>
          <p:cNvSpPr txBox="1"/>
          <p:nvPr/>
        </p:nvSpPr>
        <p:spPr>
          <a:xfrm>
            <a:off x="3404991" y="888230"/>
            <a:ext cx="5382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현대자동차 울산공장</a:t>
            </a:r>
            <a:br>
              <a:rPr lang="en-US" altLang="ko-KR" sz="3600" b="1" dirty="0"/>
            </a:br>
            <a:r>
              <a:rPr lang="ko-KR" altLang="en-US" sz="3600" b="1" dirty="0"/>
              <a:t>방문예약 가이드라인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666A1B-EE59-6EAA-3EB6-DE5C23AFCEA8}"/>
              </a:ext>
            </a:extLst>
          </p:cNvPr>
          <p:cNvSpPr/>
          <p:nvPr/>
        </p:nvSpPr>
        <p:spPr>
          <a:xfrm>
            <a:off x="3274267" y="3035515"/>
            <a:ext cx="454282" cy="44872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A6D02BA-F589-1674-6246-498E7C8A6FD5}"/>
              </a:ext>
            </a:extLst>
          </p:cNvPr>
          <p:cNvSpPr/>
          <p:nvPr/>
        </p:nvSpPr>
        <p:spPr>
          <a:xfrm>
            <a:off x="404943" y="3035515"/>
            <a:ext cx="454282" cy="44872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65C610C-09DF-A8CC-5C07-01C6BED1D63E}"/>
              </a:ext>
            </a:extLst>
          </p:cNvPr>
          <p:cNvSpPr/>
          <p:nvPr/>
        </p:nvSpPr>
        <p:spPr>
          <a:xfrm>
            <a:off x="8928537" y="3072906"/>
            <a:ext cx="454282" cy="44872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4</a:t>
            </a:r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13B1BB-A347-ADE8-F104-1B58F2FE2C01}"/>
              </a:ext>
            </a:extLst>
          </p:cNvPr>
          <p:cNvSpPr/>
          <p:nvPr/>
        </p:nvSpPr>
        <p:spPr>
          <a:xfrm>
            <a:off x="6143591" y="3052990"/>
            <a:ext cx="454282" cy="44872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2347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990FE-7CFC-9AF0-B65C-B26AD626A6DE}"/>
              </a:ext>
            </a:extLst>
          </p:cNvPr>
          <p:cNvSpPr txBox="1"/>
          <p:nvPr/>
        </p:nvSpPr>
        <p:spPr>
          <a:xfrm>
            <a:off x="137787" y="237994"/>
            <a:ext cx="89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현대자동차 울산공장 방문예약 가이드라인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5A70D-2C35-B503-ED13-04ABCE06B97D}"/>
              </a:ext>
            </a:extLst>
          </p:cNvPr>
          <p:cNvSpPr txBox="1"/>
          <p:nvPr/>
        </p:nvSpPr>
        <p:spPr>
          <a:xfrm>
            <a:off x="137785" y="884325"/>
            <a:ext cx="583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현대자동차 방문 앱 다운로드 방법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모바일 화면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https://racs.hmc.co.kr/main.do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9DA047-39B5-82BE-9D85-DA2F6CAF0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08" y="1673963"/>
            <a:ext cx="2697841" cy="49460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E42F7A9-F965-60D8-B97F-48DB7C1CE68C}"/>
              </a:ext>
            </a:extLst>
          </p:cNvPr>
          <p:cNvSpPr/>
          <p:nvPr/>
        </p:nvSpPr>
        <p:spPr>
          <a:xfrm>
            <a:off x="2108261" y="1622824"/>
            <a:ext cx="450937" cy="40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339ABA-1696-CC21-8F30-AE250E743AAB}"/>
              </a:ext>
            </a:extLst>
          </p:cNvPr>
          <p:cNvSpPr/>
          <p:nvPr/>
        </p:nvSpPr>
        <p:spPr>
          <a:xfrm>
            <a:off x="3306868" y="1892836"/>
            <a:ext cx="450937" cy="4008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B05012E-3C11-F03D-409F-98FFDAB5D9AE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559198" y="1673963"/>
            <a:ext cx="3991914" cy="149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89B5262-6EA7-C21D-A346-79ECEA81A5D2}"/>
              </a:ext>
            </a:extLst>
          </p:cNvPr>
          <p:cNvCxnSpPr>
            <a:cxnSpLocks/>
          </p:cNvCxnSpPr>
          <p:nvPr/>
        </p:nvCxnSpPr>
        <p:spPr>
          <a:xfrm flipV="1">
            <a:off x="3773940" y="1757830"/>
            <a:ext cx="2777172" cy="3354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F41AF8-1DD5-ED07-EAC6-BB298E2BCC30}"/>
              </a:ext>
            </a:extLst>
          </p:cNvPr>
          <p:cNvSpPr txBox="1"/>
          <p:nvPr/>
        </p:nvSpPr>
        <p:spPr>
          <a:xfrm>
            <a:off x="6685006" y="1337040"/>
            <a:ext cx="4609579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※</a:t>
            </a:r>
            <a:r>
              <a:rPr lang="ko-KR" altLang="en-US" b="1" dirty="0"/>
              <a:t>모바일 </a:t>
            </a:r>
            <a:r>
              <a:rPr lang="en-US" altLang="ko-KR" b="1" dirty="0"/>
              <a:t>OS</a:t>
            </a:r>
            <a:r>
              <a:rPr lang="ko-KR" altLang="en-US" b="1" dirty="0"/>
              <a:t>에 해당하는 아이콘 클릭</a:t>
            </a:r>
            <a:r>
              <a:rPr lang="en-US" altLang="ko-KR" b="1" dirty="0"/>
              <a:t>※</a:t>
            </a:r>
          </a:p>
          <a:p>
            <a:br>
              <a:rPr lang="en-US" altLang="ko-KR" b="1" dirty="0"/>
            </a:br>
            <a:r>
              <a:rPr lang="ko-KR" altLang="en-US" b="1" dirty="0"/>
              <a:t>아이콘 클릭 후 다운로드가 완료되면  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	  </a:t>
            </a:r>
            <a:r>
              <a:rPr lang="ko-KR" altLang="en-US" b="1" dirty="0"/>
              <a:t>바탕화면에 있는 앱을 실행</a:t>
            </a:r>
            <a:br>
              <a:rPr lang="en-US" altLang="ko-KR" b="1" dirty="0"/>
            </a:br>
            <a:r>
              <a:rPr lang="en-US" altLang="ko-KR" b="1" dirty="0"/>
              <a:t>PC</a:t>
            </a:r>
            <a:r>
              <a:rPr lang="ko-KR" altLang="en-US" b="1" dirty="0"/>
              <a:t> 환경과 똑같이 진행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예외 </a:t>
            </a:r>
            <a:r>
              <a:rPr lang="ko-KR" altLang="en-US" b="1" dirty="0"/>
              <a:t>       </a:t>
            </a:r>
            <a:br>
              <a:rPr lang="en-US" altLang="ko-KR" b="1" dirty="0"/>
            </a:br>
            <a:r>
              <a:rPr lang="ko-KR" altLang="en-US" b="1" dirty="0"/>
              <a:t>아이폰의 경우 권한의 문제로</a:t>
            </a:r>
            <a:br>
              <a:rPr lang="en-US" altLang="ko-KR" b="1" dirty="0"/>
            </a:br>
            <a:r>
              <a:rPr lang="ko-KR" altLang="en-US" b="1" dirty="0"/>
              <a:t>설정 </a:t>
            </a:r>
            <a:r>
              <a:rPr lang="en-US" altLang="ko-KR" b="1" dirty="0"/>
              <a:t>-&gt; VPN </a:t>
            </a:r>
            <a:r>
              <a:rPr lang="ko-KR" altLang="en-US" b="1" dirty="0"/>
              <a:t>및 기기관리 </a:t>
            </a:r>
            <a:r>
              <a:rPr lang="en-US" altLang="ko-KR" b="1" dirty="0"/>
              <a:t>-&gt;</a:t>
            </a:r>
            <a:br>
              <a:rPr lang="en-US" altLang="ko-KR" b="1" dirty="0"/>
            </a:br>
            <a:r>
              <a:rPr lang="ko-KR" altLang="en-US" b="1" dirty="0"/>
              <a:t>기업용앱 </a:t>
            </a:r>
            <a:r>
              <a:rPr lang="en-US" altLang="ko-KR" sz="2000" b="1" dirty="0"/>
              <a:t>Hyundai Motor Company</a:t>
            </a:r>
          </a:p>
          <a:p>
            <a:r>
              <a:rPr lang="ko-KR" altLang="en-US" sz="2000" b="1" dirty="0"/>
              <a:t>클릭 후 다운로드 </a:t>
            </a:r>
            <a:r>
              <a:rPr lang="en-US" altLang="ko-KR" sz="2000" b="1" dirty="0"/>
              <a:t>-&gt; </a:t>
            </a:r>
            <a:r>
              <a:rPr lang="ko-KR" altLang="en-US" sz="2000" b="1" dirty="0"/>
              <a:t>휴대폰 재실행를 통하여 앱을 실행할 수 있습니다</a:t>
            </a:r>
            <a:r>
              <a:rPr lang="en-US" altLang="ko-KR" sz="2000" b="1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26958FF-A98B-2188-8006-596E6ABA0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028" y="2335003"/>
            <a:ext cx="870867" cy="9233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7666B67-9C03-7877-5FE0-E1648165AA0B}"/>
              </a:ext>
            </a:extLst>
          </p:cNvPr>
          <p:cNvSpPr/>
          <p:nvPr/>
        </p:nvSpPr>
        <p:spPr>
          <a:xfrm>
            <a:off x="6778108" y="2284899"/>
            <a:ext cx="1054708" cy="1014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561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22C7BC5-D50A-3846-1496-9910D9B4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853" y="1407438"/>
            <a:ext cx="2759975" cy="49260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AC08EF-4DA2-E150-332B-3872F6538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93" y="1592211"/>
            <a:ext cx="3012512" cy="4768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498B27-C601-89A4-208E-1039E450A6B6}"/>
              </a:ext>
            </a:extLst>
          </p:cNvPr>
          <p:cNvSpPr txBox="1"/>
          <p:nvPr/>
        </p:nvSpPr>
        <p:spPr>
          <a:xfrm>
            <a:off x="137787" y="237994"/>
            <a:ext cx="89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현대자동차 울산공장 방문예약 가이드라인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7BF0B-A9F7-0E83-158E-FE1199FAC9A7}"/>
              </a:ext>
            </a:extLst>
          </p:cNvPr>
          <p:cNvSpPr txBox="1"/>
          <p:nvPr/>
        </p:nvSpPr>
        <p:spPr>
          <a:xfrm>
            <a:off x="137785" y="884325"/>
            <a:ext cx="583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현대자동차 방문 출입증 발급하기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모바일 화면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https://racs.hmc.co.kr/main.do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063F92-A7EA-90AE-AE57-0F3A3D28AE0C}"/>
              </a:ext>
            </a:extLst>
          </p:cNvPr>
          <p:cNvSpPr/>
          <p:nvPr/>
        </p:nvSpPr>
        <p:spPr>
          <a:xfrm>
            <a:off x="519827" y="5857024"/>
            <a:ext cx="2874726" cy="428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4CB9B8-E369-B6FA-F45A-CA2127CC43DC}"/>
              </a:ext>
            </a:extLst>
          </p:cNvPr>
          <p:cNvSpPr txBox="1"/>
          <p:nvPr/>
        </p:nvSpPr>
        <p:spPr>
          <a:xfrm>
            <a:off x="7110930" y="1361857"/>
            <a:ext cx="5148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모바일 출입증 발급하기</a:t>
            </a:r>
            <a:br>
              <a:rPr lang="en-US" altLang="ko-KR" b="1" dirty="0"/>
            </a:br>
            <a:r>
              <a:rPr lang="en-US" altLang="ko-KR" b="1" dirty="0"/>
              <a:t>* </a:t>
            </a:r>
            <a:r>
              <a:rPr lang="ko-KR" altLang="en-US" b="1" dirty="0"/>
              <a:t>이메일 </a:t>
            </a:r>
            <a:r>
              <a:rPr lang="en-US" altLang="ko-KR" b="1" dirty="0"/>
              <a:t>– </a:t>
            </a:r>
            <a:r>
              <a:rPr lang="ko-KR" altLang="en-US" b="1" dirty="0"/>
              <a:t>방문신청때 기입했던 이메일을 입력</a:t>
            </a:r>
            <a:br>
              <a:rPr lang="en-US" altLang="ko-KR" b="1" dirty="0"/>
            </a:br>
            <a:r>
              <a:rPr lang="en-US" altLang="ko-KR" b="1" dirty="0"/>
              <a:t>* </a:t>
            </a:r>
            <a:r>
              <a:rPr lang="ko-KR" altLang="en-US" b="1" dirty="0"/>
              <a:t>간편패스워드 </a:t>
            </a:r>
            <a:r>
              <a:rPr lang="en-US" altLang="ko-KR" b="1" dirty="0"/>
              <a:t>– </a:t>
            </a:r>
            <a:r>
              <a:rPr lang="ko-KR" altLang="en-US" b="1" dirty="0"/>
              <a:t>방문신청때 기입했던 </a:t>
            </a:r>
            <a:br>
              <a:rPr lang="en-US" altLang="ko-KR" b="1" dirty="0"/>
            </a:br>
            <a:r>
              <a:rPr lang="ko-KR" altLang="en-US" b="1" dirty="0"/>
              <a:t>비밀번호를 입력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23725D9-8BEC-ADB5-F342-B6A0094D98B9}"/>
              </a:ext>
            </a:extLst>
          </p:cNvPr>
          <p:cNvSpPr/>
          <p:nvPr/>
        </p:nvSpPr>
        <p:spPr>
          <a:xfrm>
            <a:off x="4160853" y="4543878"/>
            <a:ext cx="2874726" cy="1117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F6182F5-FF1A-B287-9E4A-290FBBFB9A0A}"/>
              </a:ext>
            </a:extLst>
          </p:cNvPr>
          <p:cNvCxnSpPr>
            <a:cxnSpLocks/>
          </p:cNvCxnSpPr>
          <p:nvPr/>
        </p:nvCxnSpPr>
        <p:spPr>
          <a:xfrm flipV="1">
            <a:off x="7035579" y="2668044"/>
            <a:ext cx="1294229" cy="2090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A3BB43-3894-338E-2B07-B20012CA53E2}"/>
              </a:ext>
            </a:extLst>
          </p:cNvPr>
          <p:cNvSpPr txBox="1"/>
          <p:nvPr/>
        </p:nvSpPr>
        <p:spPr>
          <a:xfrm>
            <a:off x="7776827" y="5287088"/>
            <a:ext cx="400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※</a:t>
            </a:r>
            <a:r>
              <a:rPr lang="ko-KR" altLang="en-US" b="1" dirty="0"/>
              <a:t>방문 시 입력했던 이메일의 여부</a:t>
            </a:r>
            <a:r>
              <a:rPr lang="en-US" altLang="ko-KR" b="1" dirty="0"/>
              <a:t> ※</a:t>
            </a:r>
            <a:br>
              <a:rPr lang="en-US" altLang="ko-KR" b="1" dirty="0"/>
            </a:br>
            <a:r>
              <a:rPr lang="ko-KR" altLang="en-US" b="1" dirty="0"/>
              <a:t>다음페이지 참고</a:t>
            </a:r>
          </a:p>
        </p:txBody>
      </p:sp>
      <p:sp>
        <p:nvSpPr>
          <p:cNvPr id="30" name="화살표: 줄무늬가 있는 오른쪽 29">
            <a:extLst>
              <a:ext uri="{FF2B5EF4-FFF2-40B4-BE49-F238E27FC236}">
                <a16:creationId xmlns:a16="http://schemas.microsoft.com/office/drawing/2014/main" id="{AD2D6192-84D2-7E52-2BCF-05C7C29979A3}"/>
              </a:ext>
            </a:extLst>
          </p:cNvPr>
          <p:cNvSpPr/>
          <p:nvPr/>
        </p:nvSpPr>
        <p:spPr>
          <a:xfrm>
            <a:off x="9685028" y="5645250"/>
            <a:ext cx="724101" cy="195261"/>
          </a:xfrm>
          <a:prstGeom prst="strip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41DD1C83-A7B0-91FE-A524-0915A7BE411D}"/>
              </a:ext>
            </a:extLst>
          </p:cNvPr>
          <p:cNvSpPr/>
          <p:nvPr/>
        </p:nvSpPr>
        <p:spPr>
          <a:xfrm>
            <a:off x="3576277" y="3976541"/>
            <a:ext cx="288099" cy="2130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D000D89-535D-5DBD-F788-FDF5BB287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361" y="6060981"/>
            <a:ext cx="544978" cy="5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DE08000D-7172-FA34-DA88-5EBAB04FB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883" y="1704324"/>
            <a:ext cx="3439806" cy="48035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551928-0F33-1E22-85EE-5B5E6CB1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37" y="1592211"/>
            <a:ext cx="2484332" cy="5027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76D2C9-8632-75BB-FF1D-9DCAD9A829E3}"/>
              </a:ext>
            </a:extLst>
          </p:cNvPr>
          <p:cNvSpPr txBox="1"/>
          <p:nvPr/>
        </p:nvSpPr>
        <p:spPr>
          <a:xfrm>
            <a:off x="137787" y="237994"/>
            <a:ext cx="89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현대자동차 울산공장 방문예약 가이드라인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F019A-CDCE-17F6-6E11-69D7EB2BDA08}"/>
              </a:ext>
            </a:extLst>
          </p:cNvPr>
          <p:cNvSpPr txBox="1"/>
          <p:nvPr/>
        </p:nvSpPr>
        <p:spPr>
          <a:xfrm>
            <a:off x="137785" y="884325"/>
            <a:ext cx="5837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현대자동차 방문신청 이메일 확인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모바일 화면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https://racs.hmc.co.kr/main.do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AEE3FC-77A7-B9AA-2D67-467413AEBC78}"/>
              </a:ext>
            </a:extLst>
          </p:cNvPr>
          <p:cNvSpPr/>
          <p:nvPr/>
        </p:nvSpPr>
        <p:spPr>
          <a:xfrm>
            <a:off x="382041" y="1592211"/>
            <a:ext cx="620041" cy="448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604EFF-C510-1C43-8A86-666F75B21B10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1002082" y="1816439"/>
            <a:ext cx="6592155" cy="2130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6774ED-8DF3-EAC9-4799-BCFB6F325EDE}"/>
              </a:ext>
            </a:extLst>
          </p:cNvPr>
          <p:cNvSpPr txBox="1"/>
          <p:nvPr/>
        </p:nvSpPr>
        <p:spPr>
          <a:xfrm>
            <a:off x="7594237" y="1290789"/>
            <a:ext cx="44599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모바일 출입증 발급 중 기입했던 이메일확인이 필요한 경우 표시된 </a:t>
            </a:r>
            <a:br>
              <a:rPr lang="en-US" altLang="ko-KR" dirty="0"/>
            </a:br>
            <a:r>
              <a:rPr lang="ko-KR" altLang="en-US" dirty="0"/>
              <a:t>아이콘을 클릭 </a:t>
            </a:r>
            <a:r>
              <a:rPr lang="en-US" altLang="ko-KR" dirty="0"/>
              <a:t>-&gt; </a:t>
            </a:r>
            <a:r>
              <a:rPr lang="ko-KR" altLang="en-US" dirty="0"/>
              <a:t>나의 신청진행보기 </a:t>
            </a:r>
            <a:r>
              <a:rPr lang="en-US" altLang="ko-KR" dirty="0"/>
              <a:t>-&gt; </a:t>
            </a:r>
            <a:r>
              <a:rPr lang="ko-KR" altLang="en-US" dirty="0"/>
              <a:t>정보입력을 통해 신청했던 이메일을 </a:t>
            </a:r>
            <a:br>
              <a:rPr lang="en-US" altLang="ko-KR" dirty="0"/>
            </a:br>
            <a:r>
              <a:rPr lang="ko-KR" altLang="en-US" dirty="0"/>
              <a:t>확인할 수 있음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A1C0D81C-B40B-81D6-C50A-38D0AA09407B}"/>
              </a:ext>
            </a:extLst>
          </p:cNvPr>
          <p:cNvSpPr/>
          <p:nvPr/>
        </p:nvSpPr>
        <p:spPr>
          <a:xfrm>
            <a:off x="3250546" y="4211995"/>
            <a:ext cx="288099" cy="21301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0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D836D0-B77A-E5ED-272E-A5CE6819AB46}"/>
              </a:ext>
            </a:extLst>
          </p:cNvPr>
          <p:cNvSpPr txBox="1"/>
          <p:nvPr/>
        </p:nvSpPr>
        <p:spPr>
          <a:xfrm>
            <a:off x="6702733" y="924411"/>
            <a:ext cx="4829036" cy="37979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</a:t>
            </a:r>
            <a:r>
              <a:rPr lang="en-US" altLang="ko-KR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※</a:t>
            </a:r>
            <a:r>
              <a:rPr lang="ko-KR" alt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중요</a:t>
            </a:r>
            <a:r>
              <a:rPr lang="en-US" altLang="ko-KR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※</a:t>
            </a: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현대자동차의 경우 해당 어플리케이션을 다운로드 후</a:t>
            </a:r>
            <a:b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모바일에서 </a:t>
            </a:r>
            <a:r>
              <a:rPr lang="ko-KR" altLang="en-US" sz="28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방문증</a:t>
            </a:r>
            <a:r>
              <a:rPr lang="en-US" altLang="ko-KR" sz="28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(QR)</a:t>
            </a:r>
            <a:r>
              <a:rPr lang="ko-KR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를 발급 받아야 함</a:t>
            </a:r>
            <a:endParaRPr lang="en-US" altLang="ko-KR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altLang="ko-KR" sz="2800" b="1" dirty="0">
                <a:latin typeface="+mj-lt"/>
                <a:ea typeface="+mj-ea"/>
                <a:cs typeface="+mj-cs"/>
              </a:rPr>
              <a:t>8</a:t>
            </a:r>
            <a: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페이지 참고</a:t>
            </a:r>
            <a:r>
              <a:rPr lang="en-US" altLang="ko-K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원, 그래픽, 상징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87D7CB-91DC-CD75-66DE-78A3CB1B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12" y="666728"/>
            <a:ext cx="5465791" cy="546579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017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EE24A2-1FBC-70DE-7E9D-D8F7EA9D6C25}"/>
              </a:ext>
            </a:extLst>
          </p:cNvPr>
          <p:cNvSpPr txBox="1"/>
          <p:nvPr/>
        </p:nvSpPr>
        <p:spPr>
          <a:xfrm>
            <a:off x="137787" y="237994"/>
            <a:ext cx="89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현대자동차 울산공장 방문예약 가이드라인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FD95E-B35D-AC56-69DF-024745E202D3}"/>
              </a:ext>
            </a:extLst>
          </p:cNvPr>
          <p:cNvSpPr txBox="1"/>
          <p:nvPr/>
        </p:nvSpPr>
        <p:spPr>
          <a:xfrm>
            <a:off x="137786" y="884325"/>
            <a:ext cx="4337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/>
              <a:t>방문신청 사이트 접속 </a:t>
            </a:r>
            <a:r>
              <a:rPr lang="en-US" altLang="ko-KR" sz="2000" b="1" dirty="0"/>
              <a:t>https://racs.hmc.co.kr/main.do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0DB7ED-4202-EE89-DEC0-F70DDBD25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02" y="2647738"/>
            <a:ext cx="4985360" cy="370878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9D54521-30B4-B8D8-0550-2A9E82029B3D}"/>
              </a:ext>
            </a:extLst>
          </p:cNvPr>
          <p:cNvSpPr/>
          <p:nvPr/>
        </p:nvSpPr>
        <p:spPr>
          <a:xfrm>
            <a:off x="504587" y="4201468"/>
            <a:ext cx="739036" cy="688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DD33984-00C4-8DF1-931C-A4C39C8754F5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243623" y="3519814"/>
            <a:ext cx="4852377" cy="1026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5F9572-BC11-67BC-8766-B83ED35BCB24}"/>
              </a:ext>
            </a:extLst>
          </p:cNvPr>
          <p:cNvSpPr txBox="1"/>
          <p:nvPr/>
        </p:nvSpPr>
        <p:spPr>
          <a:xfrm>
            <a:off x="276402" y="1719864"/>
            <a:ext cx="49853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방문클릭 후 약관동의</a:t>
            </a:r>
            <a:endParaRPr lang="en-US" altLang="ko-KR" sz="2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197CC66-BB89-52DE-0948-574A5723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246" y="899926"/>
            <a:ext cx="3365681" cy="23429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AB06C8-50C0-C677-B21D-84672B64F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646" y="2272734"/>
            <a:ext cx="3583264" cy="28351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780D8FF-AC4F-0B08-BBBA-8738B78BE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0246" y="3867222"/>
            <a:ext cx="3210681" cy="25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3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8CB3F-04C6-6AAD-7BA0-87E2B335C094}"/>
              </a:ext>
            </a:extLst>
          </p:cNvPr>
          <p:cNvSpPr txBox="1"/>
          <p:nvPr/>
        </p:nvSpPr>
        <p:spPr>
          <a:xfrm>
            <a:off x="137787" y="237994"/>
            <a:ext cx="89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현대자동차 울산공장 방문예약 가이드라인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C2F094-CA0B-002D-E032-0A2C76505121}"/>
              </a:ext>
            </a:extLst>
          </p:cNvPr>
          <p:cNvSpPr txBox="1"/>
          <p:nvPr/>
        </p:nvSpPr>
        <p:spPr>
          <a:xfrm>
            <a:off x="137786" y="884325"/>
            <a:ext cx="4897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신청 정보 입력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피방문자 정보     </a:t>
            </a:r>
            <a:r>
              <a:rPr lang="en-US" altLang="ko-KR" sz="2000" b="1" dirty="0"/>
              <a:t>     https://racs.hmc.co.kr/main.do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6E282A-E0AD-0758-4A07-8B99B6009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63" y="2663691"/>
            <a:ext cx="11200345" cy="24800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4BD215-6DDB-4F66-3B8F-0BA6F4A6600D}"/>
              </a:ext>
            </a:extLst>
          </p:cNvPr>
          <p:cNvSpPr txBox="1"/>
          <p:nvPr/>
        </p:nvSpPr>
        <p:spPr>
          <a:xfrm>
            <a:off x="6542246" y="1699030"/>
            <a:ext cx="537939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피방문자 신청의 경우 정확한 팀원의 명이 필요함</a:t>
            </a:r>
            <a:endParaRPr lang="en-US" altLang="ko-KR" b="1" dirty="0"/>
          </a:p>
          <a:p>
            <a:r>
              <a:rPr lang="ko-KR" altLang="en-US" b="1" dirty="0"/>
              <a:t>정보를 입력 후 확인버튼 </a:t>
            </a:r>
            <a:br>
              <a:rPr lang="en-US" altLang="ko-KR" b="1" dirty="0"/>
            </a:br>
            <a:r>
              <a:rPr lang="ko-KR" altLang="en-US" b="1" dirty="0"/>
              <a:t>예시</a:t>
            </a:r>
            <a:r>
              <a:rPr lang="en-US" altLang="ko-KR" b="1" dirty="0"/>
              <a:t>) </a:t>
            </a:r>
            <a:r>
              <a:rPr lang="ko-KR" altLang="en-US" b="1" dirty="0"/>
              <a:t>울산건설</a:t>
            </a:r>
            <a:r>
              <a:rPr lang="en-US" altLang="ko-KR" b="1" dirty="0"/>
              <a:t>TFT, </a:t>
            </a:r>
            <a:r>
              <a:rPr lang="ko-KR" altLang="en-US" b="1" dirty="0"/>
              <a:t>울산보안운영팀</a:t>
            </a:r>
            <a:r>
              <a:rPr lang="en-US" altLang="ko-KR" b="1" dirty="0"/>
              <a:t>, </a:t>
            </a:r>
            <a:r>
              <a:rPr lang="ko-KR" altLang="en-US" b="1" dirty="0"/>
              <a:t>등등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8199AB-0296-A898-CCA6-BBFC8BA0F85A}"/>
              </a:ext>
            </a:extLst>
          </p:cNvPr>
          <p:cNvSpPr/>
          <p:nvPr/>
        </p:nvSpPr>
        <p:spPr>
          <a:xfrm>
            <a:off x="4192105" y="4231888"/>
            <a:ext cx="2706255" cy="591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B2A8D2-781E-5580-4BBD-F4CDA2730D11}"/>
              </a:ext>
            </a:extLst>
          </p:cNvPr>
          <p:cNvSpPr/>
          <p:nvPr/>
        </p:nvSpPr>
        <p:spPr>
          <a:xfrm>
            <a:off x="4192105" y="2986161"/>
            <a:ext cx="2706255" cy="5911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F1471E-E76B-2956-2A15-DFF0662A08E9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6898360" y="2622360"/>
            <a:ext cx="2333584" cy="659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E95C5F7-B999-C484-F31B-89580C454635}"/>
              </a:ext>
            </a:extLst>
          </p:cNvPr>
          <p:cNvCxnSpPr>
            <a:cxnSpLocks/>
            <a:stCxn id="14" idx="3"/>
            <a:endCxn id="13" idx="2"/>
          </p:cNvCxnSpPr>
          <p:nvPr/>
        </p:nvCxnSpPr>
        <p:spPr>
          <a:xfrm flipV="1">
            <a:off x="6898360" y="2622360"/>
            <a:ext cx="2333584" cy="19050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96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BA69ACA-3754-2045-2DF5-DC7A968C1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678839"/>
            <a:ext cx="45815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77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E9D40-010D-C72E-0C4D-C33CDF9B883C}"/>
              </a:ext>
            </a:extLst>
          </p:cNvPr>
          <p:cNvSpPr txBox="1"/>
          <p:nvPr/>
        </p:nvSpPr>
        <p:spPr>
          <a:xfrm>
            <a:off x="137787" y="237994"/>
            <a:ext cx="89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현대자동차 울산공장 방문예약 가이드라인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3CCCF-E3B1-27FA-0792-2657D484F078}"/>
              </a:ext>
            </a:extLst>
          </p:cNvPr>
          <p:cNvSpPr txBox="1"/>
          <p:nvPr/>
        </p:nvSpPr>
        <p:spPr>
          <a:xfrm>
            <a:off x="137786" y="884325"/>
            <a:ext cx="4897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신청 정보 입력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방문객 정보 </a:t>
            </a:r>
            <a:r>
              <a:rPr lang="en-US" altLang="ko-KR" sz="2000" b="1" dirty="0"/>
              <a:t>https://racs.hmc.co.kr/main.do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E6DA56-9895-646C-8877-0EBBA46B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73" y="1592211"/>
            <a:ext cx="4897677" cy="50277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B123C0-86F6-8A2F-C922-815DC5FEA6CC}"/>
              </a:ext>
            </a:extLst>
          </p:cNvPr>
          <p:cNvSpPr/>
          <p:nvPr/>
        </p:nvSpPr>
        <p:spPr>
          <a:xfrm>
            <a:off x="591081" y="2150860"/>
            <a:ext cx="4569642" cy="717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E8CA5F2-802F-350A-7CDD-A79CA764E6B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160723" y="2509660"/>
            <a:ext cx="1018916" cy="4616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08ECA3-1C8C-657C-FA84-816ADCC65E57}"/>
              </a:ext>
            </a:extLst>
          </p:cNvPr>
          <p:cNvSpPr txBox="1"/>
          <p:nvPr/>
        </p:nvSpPr>
        <p:spPr>
          <a:xfrm>
            <a:off x="6179639" y="2509660"/>
            <a:ext cx="57784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이메일 </a:t>
            </a:r>
            <a:r>
              <a:rPr lang="en-US" altLang="ko-KR" b="1" dirty="0"/>
              <a:t>- </a:t>
            </a:r>
            <a:r>
              <a:rPr lang="ko-KR" altLang="en-US" b="1" dirty="0"/>
              <a:t>회사에서 사용하는 이메일 입력</a:t>
            </a:r>
            <a:br>
              <a:rPr lang="en-US" altLang="ko-KR" b="1" dirty="0"/>
            </a:br>
            <a:r>
              <a:rPr lang="en-US" altLang="ko-KR" b="1" dirty="0"/>
              <a:t>* </a:t>
            </a:r>
            <a:r>
              <a:rPr lang="ko-KR" altLang="en-US" b="1" dirty="0"/>
              <a:t>비밀번호</a:t>
            </a:r>
            <a:r>
              <a:rPr lang="en-US" altLang="ko-KR" b="1" dirty="0"/>
              <a:t> - </a:t>
            </a:r>
            <a:r>
              <a:rPr lang="ko-KR" altLang="en-US" b="1" dirty="0"/>
              <a:t>신청 후 </a:t>
            </a:r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모바일앱</a:t>
            </a:r>
            <a:r>
              <a:rPr lang="en-US" altLang="ko-KR" b="1" dirty="0">
                <a:solidFill>
                  <a:srgbClr val="FF0000"/>
                </a:solidFill>
              </a:rPr>
              <a:t>” </a:t>
            </a:r>
            <a:r>
              <a:rPr lang="ko-KR" altLang="en-US" b="1" dirty="0"/>
              <a:t>에서 </a:t>
            </a:r>
            <a:r>
              <a:rPr lang="ko-KR" altLang="en-US" b="1" dirty="0">
                <a:solidFill>
                  <a:srgbClr val="FF0000"/>
                </a:solidFill>
              </a:rPr>
              <a:t>방문증을 발급 </a:t>
            </a:r>
            <a:r>
              <a:rPr lang="ko-KR" altLang="en-US" b="1" dirty="0"/>
              <a:t>받을 때</a:t>
            </a:r>
            <a:r>
              <a:rPr lang="en-US" altLang="ko-KR" b="1" dirty="0"/>
              <a:t> </a:t>
            </a:r>
            <a:r>
              <a:rPr lang="ko-KR" altLang="en-US" b="1" dirty="0"/>
              <a:t>사용할 비밀번호를 설정</a:t>
            </a:r>
          </a:p>
        </p:txBody>
      </p:sp>
    </p:spTree>
    <p:extLst>
      <p:ext uri="{BB962C8B-B14F-4D97-AF65-F5344CB8AC3E}">
        <p14:creationId xmlns:p14="http://schemas.microsoft.com/office/powerpoint/2010/main" val="138762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D50FE-5179-D307-7F52-FF5F7E085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890B2A-4536-ACB8-2FBF-18E897C87A3E}"/>
              </a:ext>
            </a:extLst>
          </p:cNvPr>
          <p:cNvSpPr txBox="1"/>
          <p:nvPr/>
        </p:nvSpPr>
        <p:spPr>
          <a:xfrm>
            <a:off x="137787" y="237994"/>
            <a:ext cx="89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현대자동차 울산공장 방문예약 가이드라인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67612-841E-5F72-D99A-238E89E054F7}"/>
              </a:ext>
            </a:extLst>
          </p:cNvPr>
          <p:cNvSpPr txBox="1"/>
          <p:nvPr/>
        </p:nvSpPr>
        <p:spPr>
          <a:xfrm>
            <a:off x="137786" y="884325"/>
            <a:ext cx="4897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신청 정보 입력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방문객 정보 </a:t>
            </a:r>
            <a:r>
              <a:rPr lang="en-US" altLang="ko-KR" sz="2000" b="1" dirty="0"/>
              <a:t>https://racs.hmc.co.kr/main.do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966D45-CBBE-FBAD-2F95-07AFFB0C7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73" y="1592211"/>
            <a:ext cx="4897677" cy="50277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C495375-444F-0DB3-05F0-5E93C1F1DCD8}"/>
              </a:ext>
            </a:extLst>
          </p:cNvPr>
          <p:cNvSpPr/>
          <p:nvPr/>
        </p:nvSpPr>
        <p:spPr>
          <a:xfrm>
            <a:off x="490872" y="2843408"/>
            <a:ext cx="4897677" cy="13528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FC512B4-BB6C-BD3D-5FCC-86922E4D1BC6}"/>
              </a:ext>
            </a:extLst>
          </p:cNvPr>
          <p:cNvCxnSpPr>
            <a:cxnSpLocks/>
            <a:stCxn id="8" idx="3"/>
            <a:endCxn id="11" idx="2"/>
          </p:cNvCxnSpPr>
          <p:nvPr/>
        </p:nvCxnSpPr>
        <p:spPr>
          <a:xfrm flipV="1">
            <a:off x="5388549" y="2539260"/>
            <a:ext cx="3567561" cy="980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5B7C17D-1D05-4D3D-967A-FD50F782F7A2}"/>
              </a:ext>
            </a:extLst>
          </p:cNvPr>
          <p:cNvSpPr txBox="1"/>
          <p:nvPr/>
        </p:nvSpPr>
        <p:spPr>
          <a:xfrm>
            <a:off x="5860225" y="1615930"/>
            <a:ext cx="61917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 </a:t>
            </a:r>
            <a:r>
              <a:rPr lang="ko-KR" altLang="en-US" b="1" dirty="0"/>
              <a:t>방문목적 </a:t>
            </a:r>
            <a:r>
              <a:rPr lang="en-US" altLang="ko-KR" b="1" dirty="0"/>
              <a:t>- </a:t>
            </a:r>
            <a:r>
              <a:rPr lang="ko-KR" altLang="en-US" b="1" dirty="0"/>
              <a:t>목적에 맞게 선택 후 간단한 공사내용을 적음</a:t>
            </a:r>
            <a:br>
              <a:rPr lang="en-US" altLang="ko-KR" b="1" dirty="0"/>
            </a:br>
            <a:r>
              <a:rPr lang="en-US" altLang="ko-KR" b="1" dirty="0"/>
              <a:t>* </a:t>
            </a:r>
            <a:r>
              <a:rPr lang="ko-KR" altLang="en-US" b="1" dirty="0"/>
              <a:t>소속회사 </a:t>
            </a:r>
            <a:r>
              <a:rPr lang="en-US" altLang="ko-KR" b="1" dirty="0"/>
              <a:t>- </a:t>
            </a:r>
            <a:r>
              <a:rPr lang="ko-KR" altLang="en-US" b="1" dirty="0"/>
              <a:t>주식회사 이니노스</a:t>
            </a:r>
            <a:br>
              <a:rPr lang="en-US" altLang="ko-KR" b="1" dirty="0"/>
            </a:br>
            <a:r>
              <a:rPr lang="en-US" altLang="ko-KR" b="1" dirty="0"/>
              <a:t>* </a:t>
            </a:r>
            <a:r>
              <a:rPr lang="ko-KR" altLang="en-US" b="1" dirty="0"/>
              <a:t>출입기간 </a:t>
            </a:r>
            <a:r>
              <a:rPr lang="en-US" altLang="ko-KR" b="1" dirty="0"/>
              <a:t>- </a:t>
            </a:r>
            <a:r>
              <a:rPr lang="ko-KR" altLang="en-US" b="1" dirty="0"/>
              <a:t>출입 신청기간은 </a:t>
            </a:r>
            <a:r>
              <a:rPr lang="ko-KR" altLang="en-US" b="1" dirty="0">
                <a:solidFill>
                  <a:srgbClr val="FF0000"/>
                </a:solidFill>
              </a:rPr>
              <a:t>최대 </a:t>
            </a:r>
            <a:r>
              <a:rPr lang="en-US" altLang="ko-KR" b="1" dirty="0">
                <a:solidFill>
                  <a:srgbClr val="FF0000"/>
                </a:solidFill>
              </a:rPr>
              <a:t>15</a:t>
            </a:r>
            <a:r>
              <a:rPr lang="ko-KR" altLang="en-US" b="1" dirty="0">
                <a:solidFill>
                  <a:srgbClr val="FF0000"/>
                </a:solidFill>
              </a:rPr>
              <a:t>일</a:t>
            </a:r>
            <a:r>
              <a:rPr lang="ko-KR" altLang="en-US" b="1" dirty="0"/>
              <a:t>입니다</a:t>
            </a:r>
          </a:p>
        </p:txBody>
      </p:sp>
    </p:spTree>
    <p:extLst>
      <p:ext uri="{BB962C8B-B14F-4D97-AF65-F5344CB8AC3E}">
        <p14:creationId xmlns:p14="http://schemas.microsoft.com/office/powerpoint/2010/main" val="425840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0394A-EF40-2BCD-5BF9-7CFCD9D0B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476BAE-A0FD-FF9F-CF37-4AD2BE7E310F}"/>
              </a:ext>
            </a:extLst>
          </p:cNvPr>
          <p:cNvSpPr txBox="1"/>
          <p:nvPr/>
        </p:nvSpPr>
        <p:spPr>
          <a:xfrm>
            <a:off x="137787" y="237994"/>
            <a:ext cx="89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현대자동차 울산공장 방문예약 가이드라인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820098-1EE0-CC83-ED23-6537CE2D66BE}"/>
              </a:ext>
            </a:extLst>
          </p:cNvPr>
          <p:cNvSpPr txBox="1"/>
          <p:nvPr/>
        </p:nvSpPr>
        <p:spPr>
          <a:xfrm>
            <a:off x="137786" y="884325"/>
            <a:ext cx="4897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2. </a:t>
            </a:r>
            <a:r>
              <a:rPr lang="ko-KR" altLang="en-US" sz="2000" b="1" dirty="0"/>
              <a:t>신청 정보 입력 </a:t>
            </a:r>
            <a:r>
              <a:rPr lang="en-US" altLang="ko-KR" sz="2000" b="1" dirty="0"/>
              <a:t>- </a:t>
            </a:r>
            <a:r>
              <a:rPr lang="ko-KR" altLang="en-US" sz="2000" b="1" dirty="0"/>
              <a:t>방문객 정보 </a:t>
            </a:r>
            <a:r>
              <a:rPr lang="en-US" altLang="ko-KR" sz="2000" b="1" dirty="0"/>
              <a:t>https://racs.hmc.co.kr/main.do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215BD9-9046-8C23-EDE4-ABEE41EC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73" y="1592211"/>
            <a:ext cx="4897677" cy="502779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C4B3C7-723C-1619-CCAF-8474FF9ECF83}"/>
              </a:ext>
            </a:extLst>
          </p:cNvPr>
          <p:cNvSpPr/>
          <p:nvPr/>
        </p:nvSpPr>
        <p:spPr>
          <a:xfrm>
            <a:off x="490872" y="4221270"/>
            <a:ext cx="4897677" cy="23987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46701B3-1DF5-2C6A-9190-C932DDB2D95A}"/>
              </a:ext>
            </a:extLst>
          </p:cNvPr>
          <p:cNvCxnSpPr>
            <a:cxnSpLocks/>
            <a:stCxn id="8" idx="3"/>
            <a:endCxn id="11" idx="2"/>
          </p:cNvCxnSpPr>
          <p:nvPr/>
        </p:nvCxnSpPr>
        <p:spPr>
          <a:xfrm flipV="1">
            <a:off x="5388549" y="4568499"/>
            <a:ext cx="3545205" cy="852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01BE56-421D-F095-45EA-3C94AAF5546D}"/>
              </a:ext>
            </a:extLst>
          </p:cNvPr>
          <p:cNvSpPr txBox="1"/>
          <p:nvPr/>
        </p:nvSpPr>
        <p:spPr>
          <a:xfrm>
            <a:off x="5813293" y="1152179"/>
            <a:ext cx="624092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국적 </a:t>
            </a:r>
            <a:r>
              <a:rPr lang="en-US" altLang="ko-KR" b="1" dirty="0"/>
              <a:t>- </a:t>
            </a:r>
            <a:r>
              <a:rPr lang="ko-KR" altLang="en-US" b="1" dirty="0"/>
              <a:t>설정 되어 있음</a:t>
            </a:r>
            <a:br>
              <a:rPr lang="en-US" altLang="ko-KR" b="1" dirty="0"/>
            </a:br>
            <a:r>
              <a:rPr lang="en-US" altLang="ko-KR" b="1" dirty="0"/>
              <a:t>* </a:t>
            </a:r>
            <a:r>
              <a:rPr lang="ko-KR" altLang="en-US" b="1" dirty="0"/>
              <a:t>성명 </a:t>
            </a:r>
            <a:r>
              <a:rPr lang="en-US" altLang="ko-KR" b="1" dirty="0"/>
              <a:t>/ </a:t>
            </a:r>
            <a:r>
              <a:rPr lang="ko-KR" altLang="en-US" b="1" dirty="0"/>
              <a:t>생년월일 </a:t>
            </a:r>
            <a:r>
              <a:rPr lang="en-US" altLang="ko-KR" b="1" dirty="0"/>
              <a:t>/ </a:t>
            </a:r>
            <a:r>
              <a:rPr lang="ko-KR" altLang="en-US" b="1" dirty="0"/>
              <a:t>연락처 </a:t>
            </a:r>
            <a:r>
              <a:rPr lang="en-US" altLang="ko-KR" b="1" dirty="0"/>
              <a:t>-</a:t>
            </a:r>
            <a:r>
              <a:rPr lang="ko-KR" altLang="en-US" b="1" dirty="0"/>
              <a:t> 미리 설정이 되어있음</a:t>
            </a:r>
            <a:br>
              <a:rPr lang="en-US" altLang="ko-KR" b="1" dirty="0"/>
            </a:br>
            <a:r>
              <a:rPr lang="en-US" altLang="ko-KR" b="1" dirty="0">
                <a:solidFill>
                  <a:srgbClr val="FF0000"/>
                </a:solidFill>
              </a:rPr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물품 반입 여부    </a:t>
            </a:r>
            <a:r>
              <a:rPr lang="en-US" altLang="ko-KR" b="1" dirty="0"/>
              <a:t>- </a:t>
            </a:r>
            <a:r>
              <a:rPr lang="ko-KR" altLang="en-US" b="1" dirty="0"/>
              <a:t>물품 반입 여부는 모든 장비</a:t>
            </a:r>
            <a:br>
              <a:rPr lang="en-US" altLang="ko-KR" b="1" dirty="0"/>
            </a:br>
            <a:r>
              <a:rPr lang="en-US" altLang="ko-KR" b="1" dirty="0"/>
              <a:t>(</a:t>
            </a:r>
            <a:r>
              <a:rPr lang="ko-KR" altLang="en-US" b="1" dirty="0"/>
              <a:t>전동드릴</a:t>
            </a:r>
            <a:r>
              <a:rPr lang="en-US" altLang="ko-KR" b="1" dirty="0"/>
              <a:t>, </a:t>
            </a:r>
            <a:r>
              <a:rPr lang="ko-KR" altLang="en-US" b="1" dirty="0"/>
              <a:t>개인노트북</a:t>
            </a:r>
            <a:r>
              <a:rPr lang="en-US" altLang="ko-KR" b="1" dirty="0"/>
              <a:t>, </a:t>
            </a:r>
            <a:r>
              <a:rPr lang="ko-KR" altLang="en-US" b="1" dirty="0"/>
              <a:t>전자기기</a:t>
            </a:r>
            <a:r>
              <a:rPr lang="en-US" altLang="ko-KR" b="1" dirty="0"/>
              <a:t>, </a:t>
            </a:r>
            <a:r>
              <a:rPr lang="ko-KR" altLang="en-US" b="1" dirty="0"/>
              <a:t>공사도구 등등</a:t>
            </a:r>
            <a:r>
              <a:rPr lang="en-US" altLang="ko-KR" b="1" dirty="0"/>
              <a:t>)</a:t>
            </a:r>
            <a:r>
              <a:rPr lang="ko-KR" altLang="en-US" b="1" dirty="0"/>
              <a:t>이 있다면</a:t>
            </a:r>
            <a:br>
              <a:rPr lang="en-US" altLang="ko-KR" b="1" dirty="0"/>
            </a:br>
            <a:r>
              <a:rPr lang="ko-KR" altLang="en-US" b="1" dirty="0"/>
              <a:t>체크 후</a:t>
            </a:r>
            <a:r>
              <a:rPr lang="en-US" altLang="ko-KR" b="1" dirty="0"/>
              <a:t> </a:t>
            </a:r>
            <a:r>
              <a:rPr lang="ko-KR" altLang="en-US" b="1" dirty="0"/>
              <a:t>체크박스 옆에 양식을 다운 받고 필히 작성 후 </a:t>
            </a:r>
            <a:br>
              <a:rPr lang="en-US" altLang="ko-KR" b="1" dirty="0"/>
            </a:br>
            <a:r>
              <a:rPr lang="ko-KR" altLang="en-US" b="1" dirty="0"/>
              <a:t>방문할 것</a:t>
            </a:r>
            <a:br>
              <a:rPr lang="en-US" altLang="ko-KR" b="1" dirty="0"/>
            </a:br>
            <a:r>
              <a:rPr lang="en-US" altLang="ko-KR" b="1" dirty="0"/>
              <a:t>* </a:t>
            </a:r>
            <a:r>
              <a:rPr lang="ko-KR" altLang="en-US" b="1" dirty="0"/>
              <a:t>공장 內 촬영허가 여부 </a:t>
            </a:r>
            <a:r>
              <a:rPr lang="en-US" altLang="ko-KR" b="1" dirty="0"/>
              <a:t>– </a:t>
            </a:r>
            <a:r>
              <a:rPr lang="ko-KR" altLang="en-US" b="1" dirty="0"/>
              <a:t>공자내에서 촬영을 해야 할 경우 체크박스 옆 양식을 다운받고 작성 후 방문할 것</a:t>
            </a:r>
            <a:endParaRPr lang="en-US" altLang="ko-KR" b="1" dirty="0"/>
          </a:p>
          <a:p>
            <a:r>
              <a:rPr lang="en-US" altLang="ko-KR" b="1" dirty="0"/>
              <a:t>*</a:t>
            </a:r>
            <a:r>
              <a:rPr lang="ko-KR" altLang="en-US" b="1" dirty="0"/>
              <a:t>사진 </a:t>
            </a:r>
            <a:r>
              <a:rPr lang="en-US" altLang="ko-KR" b="1" dirty="0"/>
              <a:t>– </a:t>
            </a:r>
            <a:r>
              <a:rPr lang="ko-KR" altLang="en-US" b="1" dirty="0"/>
              <a:t>방문자의 증명사진 </a:t>
            </a:r>
            <a:r>
              <a:rPr lang="en-US" altLang="ko-KR" b="1" dirty="0"/>
              <a:t>or </a:t>
            </a:r>
            <a:r>
              <a:rPr lang="ko-KR" altLang="en-US" b="1" dirty="0"/>
              <a:t>신분증 사진을 업로드 할 것</a:t>
            </a:r>
            <a:br>
              <a:rPr lang="en-US" altLang="ko-KR" b="1" dirty="0"/>
            </a:br>
            <a:r>
              <a:rPr lang="en-US" altLang="ko-KR" b="1" dirty="0"/>
              <a:t>(</a:t>
            </a:r>
            <a:r>
              <a:rPr lang="ko-KR" altLang="en-US" b="1" dirty="0"/>
              <a:t>기존에 신청을 한상태라면 불러오기 버튼을 통해 자동으로사진을 업로드 할 수 있음</a:t>
            </a:r>
            <a:r>
              <a:rPr lang="en-US" altLang="ko-KR" b="1" dirty="0"/>
              <a:t>)</a:t>
            </a:r>
            <a:br>
              <a:rPr lang="en-US" altLang="ko-KR" b="1" dirty="0"/>
            </a:br>
            <a:r>
              <a:rPr lang="en-US" altLang="ko-KR" b="1" dirty="0"/>
              <a:t>* </a:t>
            </a:r>
            <a:r>
              <a:rPr lang="ko-KR" altLang="en-US" b="1" dirty="0"/>
              <a:t>신청완료</a:t>
            </a:r>
            <a:endParaRPr lang="en-US" altLang="ko-KR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C4616E7-0775-C95F-A6A4-0F887235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7623718" y="1742818"/>
            <a:ext cx="283924" cy="28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3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265D657-C24C-521F-F0E1-22B422AF1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893" y="1709518"/>
            <a:ext cx="6951946" cy="46662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44D908-FE04-DF0D-4C2F-9D1A63B3945C}"/>
              </a:ext>
            </a:extLst>
          </p:cNvPr>
          <p:cNvSpPr txBox="1"/>
          <p:nvPr/>
        </p:nvSpPr>
        <p:spPr>
          <a:xfrm>
            <a:off x="137787" y="237994"/>
            <a:ext cx="8931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현대자동차 울산공장 방문예약 가이드라인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A17F0-5E97-CB98-8AF0-DC1369E98CB4}"/>
              </a:ext>
            </a:extLst>
          </p:cNvPr>
          <p:cNvSpPr txBox="1"/>
          <p:nvPr/>
        </p:nvSpPr>
        <p:spPr>
          <a:xfrm>
            <a:off x="137786" y="884325"/>
            <a:ext cx="4897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3. </a:t>
            </a:r>
            <a:r>
              <a:rPr lang="ko-KR" altLang="en-US" sz="2000" b="1" dirty="0"/>
              <a:t>신청완료</a:t>
            </a:r>
            <a:endParaRPr lang="en-US" altLang="ko-KR" sz="2000" b="1" dirty="0"/>
          </a:p>
          <a:p>
            <a:r>
              <a:rPr lang="en-US" altLang="ko-KR" sz="2000" b="1" dirty="0"/>
              <a:t>https://racs.hmc.co.kr/main.do</a:t>
            </a:r>
          </a:p>
        </p:txBody>
      </p:sp>
    </p:spTree>
    <p:extLst>
      <p:ext uri="{BB962C8B-B14F-4D97-AF65-F5344CB8AC3E}">
        <p14:creationId xmlns:p14="http://schemas.microsoft.com/office/powerpoint/2010/main" val="401754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543</Words>
  <Application>Microsoft Office PowerPoint</Application>
  <PresentationFormat>와이드스크린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덕기 민</dc:creator>
  <cp:lastModifiedBy>덕기 민</cp:lastModifiedBy>
  <cp:revision>31</cp:revision>
  <dcterms:created xsi:type="dcterms:W3CDTF">2025-07-22T02:53:48Z</dcterms:created>
  <dcterms:modified xsi:type="dcterms:W3CDTF">2025-07-24T07:28:23Z</dcterms:modified>
</cp:coreProperties>
</file>