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6" r:id="rId77"/>
    <p:sldId id="337" r:id="rId78"/>
    <p:sldId id="338" r:id="rId79"/>
    <p:sldId id="339" r:id="rId80"/>
    <p:sldId id="340" r:id="rId81"/>
    <p:sldId id="341" r:id="rId82"/>
    <p:sldId id="342" r:id="rId83"/>
    <p:sldId id="343" r:id="rId84"/>
    <p:sldId id="344" r:id="rId85"/>
    <p:sldId id="345" r:id="rId86"/>
    <p:sldId id="346" r:id="rId87"/>
    <p:sldId id="347" r:id="rId88"/>
    <p:sldId id="348" r:id="rId89"/>
    <p:sldId id="349" r:id="rId90"/>
    <p:sldId id="350" r:id="rId91"/>
    <p:sldId id="351" r:id="rId92"/>
    <p:sldId id="352" r:id="rId93"/>
    <p:sldId id="353" r:id="rId94"/>
    <p:sldId id="354" r:id="rId95"/>
    <p:sldId id="355" r:id="rId96"/>
    <p:sldId id="356" r:id="rId97"/>
    <p:sldId id="357" r:id="rId98"/>
    <p:sldId id="358" r:id="rId99"/>
    <p:sldId id="359" r:id="rId100"/>
    <p:sldId id="360" r:id="rId101"/>
    <p:sldId id="363" r:id="rId102"/>
    <p:sldId id="364" r:id="rId103"/>
    <p:sldId id="365" r:id="rId104"/>
    <p:sldId id="366" r:id="rId105"/>
    <p:sldId id="367" r:id="rId106"/>
    <p:sldId id="368" r:id="rId107"/>
    <p:sldId id="369" r:id="rId108"/>
    <p:sldId id="370" r:id="rId109"/>
    <p:sldId id="371" r:id="rId110"/>
    <p:sldId id="372" r:id="rId111"/>
    <p:sldId id="373" r:id="rId112"/>
    <p:sldId id="374" r:id="rId113"/>
    <p:sldId id="375" r:id="rId114"/>
    <p:sldId id="376" r:id="rId115"/>
    <p:sldId id="377" r:id="rId116"/>
    <p:sldId id="378" r:id="rId117"/>
    <p:sldId id="379" r:id="rId118"/>
    <p:sldId id="380" r:id="rId119"/>
    <p:sldId id="381" r:id="rId120"/>
    <p:sldId id="382" r:id="rId121"/>
    <p:sldId id="383" r:id="rId122"/>
    <p:sldId id="384" r:id="rId123"/>
    <p:sldId id="385" r:id="rId124"/>
    <p:sldId id="386" r:id="rId125"/>
    <p:sldId id="387" r:id="rId126"/>
    <p:sldId id="388" r:id="rId127"/>
    <p:sldId id="389" r:id="rId128"/>
    <p:sldId id="390" r:id="rId129"/>
    <p:sldId id="391" r:id="rId130"/>
    <p:sldId id="392" r:id="rId131"/>
    <p:sldId id="393" r:id="rId132"/>
    <p:sldId id="394" r:id="rId133"/>
    <p:sldId id="395" r:id="rId134"/>
    <p:sldId id="396" r:id="rId135"/>
    <p:sldId id="397" r:id="rId136"/>
    <p:sldId id="398" r:id="rId137"/>
    <p:sldId id="399" r:id="rId138"/>
    <p:sldId id="400" r:id="rId139"/>
    <p:sldId id="401" r:id="rId140"/>
    <p:sldId id="402" r:id="rId141"/>
    <p:sldId id="403" r:id="rId142"/>
    <p:sldId id="404" r:id="rId143"/>
    <p:sldId id="405" r:id="rId144"/>
    <p:sldId id="406" r:id="rId145"/>
    <p:sldId id="407" r:id="rId146"/>
    <p:sldId id="408" r:id="rId147"/>
    <p:sldId id="409" r:id="rId148"/>
    <p:sldId id="412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24" r:id="rId161"/>
    <p:sldId id="425" r:id="rId162"/>
    <p:sldId id="426" r:id="rId163"/>
    <p:sldId id="427" r:id="rId164"/>
    <p:sldId id="428" r:id="rId165"/>
    <p:sldId id="429" r:id="rId166"/>
    <p:sldId id="430" r:id="rId167"/>
    <p:sldId id="431" r:id="rId168"/>
    <p:sldId id="432" r:id="rId169"/>
    <p:sldId id="433" r:id="rId170"/>
    <p:sldId id="434" r:id="rId171"/>
    <p:sldId id="435" r:id="rId172"/>
    <p:sldId id="436" r:id="rId173"/>
    <p:sldId id="437" r:id="rId174"/>
    <p:sldId id="438" r:id="rId175"/>
    <p:sldId id="439" r:id="rId176"/>
    <p:sldId id="440" r:id="rId177"/>
    <p:sldId id="441" r:id="rId178"/>
    <p:sldId id="442" r:id="rId179"/>
    <p:sldId id="443" r:id="rId180"/>
    <p:sldId id="444" r:id="rId181"/>
    <p:sldId id="445" r:id="rId182"/>
    <p:sldId id="446" r:id="rId183"/>
    <p:sldId id="447" r:id="rId184"/>
    <p:sldId id="448" r:id="rId185"/>
    <p:sldId id="449" r:id="rId186"/>
    <p:sldId id="450" r:id="rId187"/>
    <p:sldId id="451" r:id="rId188"/>
    <p:sldId id="452" r:id="rId189"/>
    <p:sldId id="453" r:id="rId190"/>
    <p:sldId id="454" r:id="rId191"/>
    <p:sldId id="455" r:id="rId192"/>
    <p:sldId id="456" r:id="rId193"/>
    <p:sldId id="457" r:id="rId194"/>
    <p:sldId id="458" r:id="rId195"/>
    <p:sldId id="459" r:id="rId196"/>
    <p:sldId id="460" r:id="rId197"/>
    <p:sldId id="461" r:id="rId198"/>
    <p:sldId id="462" r:id="rId199"/>
    <p:sldId id="463" r:id="rId200"/>
    <p:sldId id="464" r:id="rId201"/>
    <p:sldId id="465" r:id="rId202"/>
    <p:sldId id="466" r:id="rId203"/>
    <p:sldId id="467" r:id="rId204"/>
    <p:sldId id="468" r:id="rId205"/>
    <p:sldId id="469" r:id="rId206"/>
    <p:sldId id="470" r:id="rId207"/>
    <p:sldId id="471" r:id="rId208"/>
    <p:sldId id="472" r:id="rId209"/>
    <p:sldId id="473" r:id="rId210"/>
    <p:sldId id="474" r:id="rId211"/>
    <p:sldId id="475" r:id="rId212"/>
    <p:sldId id="476" r:id="rId213"/>
    <p:sldId id="477" r:id="rId214"/>
    <p:sldId id="480" r:id="rId215"/>
    <p:sldId id="481" r:id="rId216"/>
    <p:sldId id="482" r:id="rId217"/>
    <p:sldId id="483" r:id="rId218"/>
    <p:sldId id="484" r:id="rId21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71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04590" y="319024"/>
            <a:ext cx="173481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C0099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C0099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2520060"/>
            <a:ext cx="8531541" cy="35800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742" y="-952"/>
            <a:ext cx="8692515" cy="878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657" y="3362261"/>
            <a:ext cx="4075429" cy="143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C0099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Turing_Paper_1936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837" y="1224025"/>
            <a:ext cx="7943850" cy="914400"/>
          </a:xfrm>
          <a:custGeom>
            <a:avLst/>
            <a:gdLst/>
            <a:ahLst/>
            <a:cxnLst/>
            <a:rect l="l" t="t" r="r" b="b"/>
            <a:pathLst>
              <a:path w="7943850" h="914400">
                <a:moveTo>
                  <a:pt x="0" y="914400"/>
                </a:moveTo>
                <a:lnTo>
                  <a:pt x="0" y="0"/>
                </a:lnTo>
                <a:lnTo>
                  <a:pt x="7943786" y="0"/>
                </a:lnTo>
              </a:path>
            </a:pathLst>
          </a:custGeom>
          <a:ln w="28575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3050" y="4076700"/>
            <a:ext cx="6524625" cy="0"/>
          </a:xfrm>
          <a:custGeom>
            <a:avLst/>
            <a:gdLst/>
            <a:ahLst/>
            <a:cxnLst/>
            <a:rect l="l" t="t" r="r" b="b"/>
            <a:pathLst>
              <a:path w="6524625">
                <a:moveTo>
                  <a:pt x="0" y="0"/>
                </a:moveTo>
                <a:lnTo>
                  <a:pt x="6524117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57220" y="2328544"/>
            <a:ext cx="47002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latin typeface="Comic Sans MS"/>
                <a:cs typeface="Comic Sans MS"/>
              </a:rPr>
              <a:t>TURING</a:t>
            </a:r>
            <a:r>
              <a:rPr sz="3600" b="1" spc="-60" dirty="0">
                <a:latin typeface="Comic Sans MS"/>
                <a:cs typeface="Comic Sans MS"/>
              </a:rPr>
              <a:t> </a:t>
            </a:r>
            <a:r>
              <a:rPr sz="3600" b="1" spc="-10" dirty="0">
                <a:latin typeface="Comic Sans MS"/>
                <a:cs typeface="Comic Sans MS"/>
              </a:rPr>
              <a:t>MACHINES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3765" y="6585902"/>
            <a:ext cx="971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7892" y="1540192"/>
            <a:ext cx="974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Unit</a:t>
            </a:r>
            <a:r>
              <a:rPr sz="2400" b="1" spc="-50" dirty="0">
                <a:solidFill>
                  <a:srgbClr val="3333CC"/>
                </a:solidFill>
                <a:latin typeface="Comic Sans MS"/>
                <a:cs typeface="Comic Sans MS"/>
              </a:rPr>
              <a:t> V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36710" y="6586219"/>
            <a:ext cx="17970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75" dirty="0"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020570">
              <a:lnSpc>
                <a:spcPct val="100000"/>
              </a:lnSpc>
              <a:spcBef>
                <a:spcPts val="105"/>
              </a:spcBef>
            </a:pPr>
            <a:r>
              <a:rPr dirty="0"/>
              <a:t>Turing</a:t>
            </a:r>
            <a:r>
              <a:rPr spc="-55" dirty="0"/>
              <a:t> </a:t>
            </a:r>
            <a:r>
              <a:rPr dirty="0"/>
              <a:t>Machines</a:t>
            </a:r>
            <a:r>
              <a:rPr spc="-35" dirty="0"/>
              <a:t> </a:t>
            </a:r>
            <a:r>
              <a:rPr spc="-20" dirty="0"/>
              <a:t>are…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77" y="1021714"/>
            <a:ext cx="8129905" cy="14052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265" marR="5080" indent="-456565" algn="just">
              <a:lnSpc>
                <a:spcPct val="91000"/>
              </a:lnSpc>
              <a:spcBef>
                <a:spcPts val="475"/>
              </a:spcBef>
              <a:buFont typeface="Arial MT"/>
              <a:buChar char="•"/>
              <a:tabLst>
                <a:tab pos="470534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Very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powerful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(abstract)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that 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could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modern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day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computer 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(although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very,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very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slowly!)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77" y="2917795"/>
            <a:ext cx="8543290" cy="24371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Why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such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machine?</a:t>
            </a:r>
            <a:endParaRPr sz="3200">
              <a:latin typeface="Comic Sans MS"/>
              <a:cs typeface="Comic Sans MS"/>
            </a:endParaRPr>
          </a:p>
          <a:p>
            <a:pPr marL="457834" algn="ctr">
              <a:lnSpc>
                <a:spcPts val="3080"/>
              </a:lnSpc>
              <a:spcBef>
                <a:spcPts val="440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75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275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cannot</a:t>
            </a:r>
            <a:r>
              <a:rPr sz="2750" spc="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275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“</a:t>
            </a:r>
            <a:r>
              <a:rPr sz="2750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Comic Sans MS"/>
                <a:cs typeface="Comic Sans MS"/>
              </a:rPr>
              <a:t>solved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”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even</a:t>
            </a:r>
            <a:r>
              <a:rPr sz="275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using</a:t>
            </a:r>
            <a:r>
              <a:rPr sz="2750" spc="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TM,</a:t>
            </a:r>
            <a:endParaRPr sz="2750">
              <a:latin typeface="Comic Sans MS"/>
              <a:cs typeface="Comic Sans MS"/>
            </a:endParaRPr>
          </a:p>
          <a:p>
            <a:pPr marL="451484" algn="ctr">
              <a:lnSpc>
                <a:spcPts val="3260"/>
              </a:lnSpc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then</a:t>
            </a:r>
            <a:r>
              <a:rPr sz="275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r>
              <a:rPr sz="275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implies</a:t>
            </a:r>
            <a:r>
              <a:rPr sz="2750" spc="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275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275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75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900" b="1" i="1" spc="-10" dirty="0">
                <a:solidFill>
                  <a:srgbClr val="FF0000"/>
                </a:solidFill>
                <a:latin typeface="Comic Sans MS"/>
                <a:cs typeface="Comic Sans MS"/>
              </a:rPr>
              <a:t>unsolvable</a:t>
            </a:r>
            <a:endParaRPr sz="29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750">
              <a:latin typeface="Comic Sans MS"/>
              <a:cs typeface="Comic Sans MS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Computability</a:t>
            </a:r>
            <a:r>
              <a:rPr sz="3200" spc="-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vs.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Decidability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4802" y="2557526"/>
            <a:ext cx="344805" cy="946150"/>
          </a:xfrm>
          <a:custGeom>
            <a:avLst/>
            <a:gdLst/>
            <a:ahLst/>
            <a:cxnLst/>
            <a:rect l="l" t="t" r="r" b="b"/>
            <a:pathLst>
              <a:path w="344804" h="946150">
                <a:moveTo>
                  <a:pt x="344424" y="0"/>
                </a:moveTo>
                <a:lnTo>
                  <a:pt x="166497" y="0"/>
                </a:lnTo>
                <a:lnTo>
                  <a:pt x="166497" y="495300"/>
                </a:lnTo>
                <a:lnTo>
                  <a:pt x="0" y="945769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7026" y="2443226"/>
            <a:ext cx="2133600" cy="609600"/>
          </a:xfrm>
          <a:prstGeom prst="rect">
            <a:avLst/>
          </a:prstGeom>
          <a:solidFill>
            <a:srgbClr val="00CC99"/>
          </a:solidFill>
          <a:ln w="953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273685" marR="92075" indent="-181610">
              <a:lnSpc>
                <a:spcPct val="104900"/>
              </a:lnSpc>
              <a:spcBef>
                <a:spcPts val="210"/>
              </a:spcBef>
            </a:pP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155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every</a:t>
            </a:r>
            <a:r>
              <a:rPr sz="1550" spc="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spc="-10" dirty="0">
                <a:solidFill>
                  <a:srgbClr val="3333CC"/>
                </a:solidFill>
                <a:latin typeface="Comic Sans MS"/>
                <a:cs typeface="Comic Sans MS"/>
              </a:rPr>
              <a:t>input,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answer</a:t>
            </a:r>
            <a:r>
              <a:rPr sz="155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YES</a:t>
            </a:r>
            <a:r>
              <a:rPr sz="155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155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spc="-25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endParaRPr sz="15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" y="-77406"/>
            <a:ext cx="9053830" cy="105537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275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1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750" spc="2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75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recognize</a:t>
            </a:r>
            <a:r>
              <a:rPr sz="2750" spc="2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endParaRPr sz="275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</a:t>
            </a:r>
            <a:r>
              <a:rPr sz="275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2750" spc="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{l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75" spc="600" baseline="255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2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75" spc="7" baseline="255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3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75" spc="727" baseline="255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|</a:t>
            </a:r>
            <a:r>
              <a:rPr sz="2750" spc="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n&gt;=l}.</a:t>
            </a:r>
            <a:r>
              <a:rPr sz="275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2750" spc="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“ll2233”.</a:t>
            </a:r>
            <a:r>
              <a:rPr sz="275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(10</a:t>
            </a:r>
            <a:r>
              <a:rPr sz="2400" spc="1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958532"/>
            <a:ext cx="48653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2017(2012</a:t>
            </a:r>
            <a:r>
              <a:rPr sz="2400" spc="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400" spc="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297" y="3343021"/>
            <a:ext cx="3482340" cy="3061335"/>
            <a:chOff x="833297" y="3343021"/>
            <a:chExt cx="3482340" cy="3061335"/>
          </a:xfrm>
        </p:grpSpPr>
        <p:sp>
          <p:nvSpPr>
            <p:cNvPr id="5" name="object 5"/>
            <p:cNvSpPr/>
            <p:nvPr/>
          </p:nvSpPr>
          <p:spPr>
            <a:xfrm>
              <a:off x="1782952" y="5457190"/>
              <a:ext cx="929005" cy="947419"/>
            </a:xfrm>
            <a:custGeom>
              <a:avLst/>
              <a:gdLst/>
              <a:ahLst/>
              <a:cxnLst/>
              <a:rect l="l" t="t" r="r" b="b"/>
              <a:pathLst>
                <a:path w="929005" h="947420">
                  <a:moveTo>
                    <a:pt x="738505" y="0"/>
                  </a:moveTo>
                  <a:lnTo>
                    <a:pt x="633603" y="29337"/>
                  </a:lnTo>
                  <a:lnTo>
                    <a:pt x="530733" y="59309"/>
                  </a:lnTo>
                  <a:lnTo>
                    <a:pt x="480568" y="74676"/>
                  </a:lnTo>
                  <a:lnTo>
                    <a:pt x="431673" y="90424"/>
                  </a:lnTo>
                  <a:lnTo>
                    <a:pt x="384302" y="106553"/>
                  </a:lnTo>
                  <a:lnTo>
                    <a:pt x="338709" y="123190"/>
                  </a:lnTo>
                  <a:lnTo>
                    <a:pt x="295021" y="140360"/>
                  </a:lnTo>
                  <a:lnTo>
                    <a:pt x="253492" y="158280"/>
                  </a:lnTo>
                  <a:lnTo>
                    <a:pt x="214503" y="176860"/>
                  </a:lnTo>
                  <a:lnTo>
                    <a:pt x="178308" y="196240"/>
                  </a:lnTo>
                  <a:lnTo>
                    <a:pt x="145034" y="216547"/>
                  </a:lnTo>
                  <a:lnTo>
                    <a:pt x="101219" y="248869"/>
                  </a:lnTo>
                  <a:lnTo>
                    <a:pt x="65405" y="283616"/>
                  </a:lnTo>
                  <a:lnTo>
                    <a:pt x="38100" y="322834"/>
                  </a:lnTo>
                  <a:lnTo>
                    <a:pt x="18542" y="366928"/>
                  </a:lnTo>
                  <a:lnTo>
                    <a:pt x="6350" y="414528"/>
                  </a:lnTo>
                  <a:lnTo>
                    <a:pt x="635" y="464451"/>
                  </a:lnTo>
                  <a:lnTo>
                    <a:pt x="0" y="498322"/>
                  </a:lnTo>
                  <a:lnTo>
                    <a:pt x="762" y="515327"/>
                  </a:lnTo>
                  <a:lnTo>
                    <a:pt x="5969" y="565848"/>
                  </a:lnTo>
                  <a:lnTo>
                    <a:pt x="20193" y="631012"/>
                  </a:lnTo>
                  <a:lnTo>
                    <a:pt x="40894" y="690702"/>
                  </a:lnTo>
                  <a:lnTo>
                    <a:pt x="60071" y="730275"/>
                  </a:lnTo>
                  <a:lnTo>
                    <a:pt x="81534" y="763905"/>
                  </a:lnTo>
                  <a:lnTo>
                    <a:pt x="107950" y="794613"/>
                  </a:lnTo>
                  <a:lnTo>
                    <a:pt x="141382" y="825106"/>
                  </a:lnTo>
                  <a:lnTo>
                    <a:pt x="194437" y="863600"/>
                  </a:lnTo>
                  <a:lnTo>
                    <a:pt x="255016" y="897699"/>
                  </a:lnTo>
                  <a:lnTo>
                    <a:pt x="303530" y="918743"/>
                  </a:lnTo>
                  <a:lnTo>
                    <a:pt x="353314" y="934681"/>
                  </a:lnTo>
                  <a:lnTo>
                    <a:pt x="403225" y="944460"/>
                  </a:lnTo>
                  <a:lnTo>
                    <a:pt x="435991" y="946899"/>
                  </a:lnTo>
                  <a:lnTo>
                    <a:pt x="452120" y="946823"/>
                  </a:lnTo>
                  <a:lnTo>
                    <a:pt x="498729" y="940790"/>
                  </a:lnTo>
                  <a:lnTo>
                    <a:pt x="436626" y="934224"/>
                  </a:lnTo>
                  <a:lnTo>
                    <a:pt x="421005" y="933488"/>
                  </a:lnTo>
                  <a:lnTo>
                    <a:pt x="372999" y="926287"/>
                  </a:lnTo>
                  <a:lnTo>
                    <a:pt x="324358" y="912672"/>
                  </a:lnTo>
                  <a:lnTo>
                    <a:pt x="260858" y="886460"/>
                  </a:lnTo>
                  <a:lnTo>
                    <a:pt x="201676" y="853122"/>
                  </a:lnTo>
                  <a:lnTo>
                    <a:pt x="161639" y="825080"/>
                  </a:lnTo>
                  <a:lnTo>
                    <a:pt x="127381" y="795705"/>
                  </a:lnTo>
                  <a:lnTo>
                    <a:pt x="99568" y="766229"/>
                  </a:lnTo>
                  <a:lnTo>
                    <a:pt x="71247" y="724319"/>
                  </a:lnTo>
                  <a:lnTo>
                    <a:pt x="52705" y="686168"/>
                  </a:lnTo>
                  <a:lnTo>
                    <a:pt x="32512" y="627938"/>
                  </a:lnTo>
                  <a:lnTo>
                    <a:pt x="18669" y="564324"/>
                  </a:lnTo>
                  <a:lnTo>
                    <a:pt x="13462" y="514832"/>
                  </a:lnTo>
                  <a:lnTo>
                    <a:pt x="12700" y="498322"/>
                  </a:lnTo>
                  <a:lnTo>
                    <a:pt x="12717" y="481330"/>
                  </a:lnTo>
                  <a:lnTo>
                    <a:pt x="16256" y="432981"/>
                  </a:lnTo>
                  <a:lnTo>
                    <a:pt x="25908" y="386257"/>
                  </a:lnTo>
                  <a:lnTo>
                    <a:pt x="42037" y="342912"/>
                  </a:lnTo>
                  <a:lnTo>
                    <a:pt x="65405" y="303987"/>
                  </a:lnTo>
                  <a:lnTo>
                    <a:pt x="96647" y="269646"/>
                  </a:lnTo>
                  <a:lnTo>
                    <a:pt x="136652" y="237540"/>
                  </a:lnTo>
                  <a:lnTo>
                    <a:pt x="184404" y="207365"/>
                  </a:lnTo>
                  <a:lnTo>
                    <a:pt x="220091" y="188264"/>
                  </a:lnTo>
                  <a:lnTo>
                    <a:pt x="258572" y="169887"/>
                  </a:lnTo>
                  <a:lnTo>
                    <a:pt x="299593" y="152184"/>
                  </a:lnTo>
                  <a:lnTo>
                    <a:pt x="343027" y="135089"/>
                  </a:lnTo>
                  <a:lnTo>
                    <a:pt x="388366" y="118618"/>
                  </a:lnTo>
                  <a:lnTo>
                    <a:pt x="435610" y="102489"/>
                  </a:lnTo>
                  <a:lnTo>
                    <a:pt x="484251" y="86868"/>
                  </a:lnTo>
                  <a:lnTo>
                    <a:pt x="534289" y="71501"/>
                  </a:lnTo>
                  <a:lnTo>
                    <a:pt x="637032" y="41656"/>
                  </a:lnTo>
                  <a:lnTo>
                    <a:pt x="741934" y="12319"/>
                  </a:lnTo>
                  <a:lnTo>
                    <a:pt x="738505" y="0"/>
                  </a:lnTo>
                  <a:close/>
                </a:path>
                <a:path w="929005" h="947420">
                  <a:moveTo>
                    <a:pt x="865675" y="436904"/>
                  </a:moveTo>
                  <a:lnTo>
                    <a:pt x="827532" y="514883"/>
                  </a:lnTo>
                  <a:lnTo>
                    <a:pt x="804291" y="560882"/>
                  </a:lnTo>
                  <a:lnTo>
                    <a:pt x="780669" y="605472"/>
                  </a:lnTo>
                  <a:lnTo>
                    <a:pt x="757174" y="648385"/>
                  </a:lnTo>
                  <a:lnTo>
                    <a:pt x="733298" y="689444"/>
                  </a:lnTo>
                  <a:lnTo>
                    <a:pt x="709422" y="728218"/>
                  </a:lnTo>
                  <a:lnTo>
                    <a:pt x="685292" y="764476"/>
                  </a:lnTo>
                  <a:lnTo>
                    <a:pt x="660908" y="797890"/>
                  </a:lnTo>
                  <a:lnTo>
                    <a:pt x="636397" y="828243"/>
                  </a:lnTo>
                  <a:lnTo>
                    <a:pt x="599313" y="867448"/>
                  </a:lnTo>
                  <a:lnTo>
                    <a:pt x="561594" y="898182"/>
                  </a:lnTo>
                  <a:lnTo>
                    <a:pt x="523367" y="919467"/>
                  </a:lnTo>
                  <a:lnTo>
                    <a:pt x="481838" y="931214"/>
                  </a:lnTo>
                  <a:lnTo>
                    <a:pt x="436626" y="934224"/>
                  </a:lnTo>
                  <a:lnTo>
                    <a:pt x="520087" y="934224"/>
                  </a:lnTo>
                  <a:lnTo>
                    <a:pt x="555244" y="917422"/>
                  </a:lnTo>
                  <a:lnTo>
                    <a:pt x="594741" y="888530"/>
                  </a:lnTo>
                  <a:lnTo>
                    <a:pt x="633349" y="850925"/>
                  </a:lnTo>
                  <a:lnTo>
                    <a:pt x="658495" y="821677"/>
                  </a:lnTo>
                  <a:lnTo>
                    <a:pt x="683260" y="789101"/>
                  </a:lnTo>
                  <a:lnTo>
                    <a:pt x="707898" y="753821"/>
                  </a:lnTo>
                  <a:lnTo>
                    <a:pt x="732155" y="715924"/>
                  </a:lnTo>
                  <a:lnTo>
                    <a:pt x="768096" y="654761"/>
                  </a:lnTo>
                  <a:lnTo>
                    <a:pt x="791845" y="611581"/>
                  </a:lnTo>
                  <a:lnTo>
                    <a:pt x="815467" y="566813"/>
                  </a:lnTo>
                  <a:lnTo>
                    <a:pt x="838835" y="520611"/>
                  </a:lnTo>
                  <a:lnTo>
                    <a:pt x="862203" y="473316"/>
                  </a:lnTo>
                  <a:lnTo>
                    <a:pt x="877141" y="442380"/>
                  </a:lnTo>
                  <a:lnTo>
                    <a:pt x="865675" y="436904"/>
                  </a:lnTo>
                  <a:close/>
                </a:path>
                <a:path w="929005" h="947420">
                  <a:moveTo>
                    <a:pt x="927969" y="425450"/>
                  </a:moveTo>
                  <a:lnTo>
                    <a:pt x="871220" y="425450"/>
                  </a:lnTo>
                  <a:lnTo>
                    <a:pt x="882650" y="430974"/>
                  </a:lnTo>
                  <a:lnTo>
                    <a:pt x="877141" y="442380"/>
                  </a:lnTo>
                  <a:lnTo>
                    <a:pt x="928751" y="467029"/>
                  </a:lnTo>
                  <a:lnTo>
                    <a:pt x="927969" y="425450"/>
                  </a:lnTo>
                  <a:close/>
                </a:path>
                <a:path w="929005" h="947420">
                  <a:moveTo>
                    <a:pt x="871220" y="425450"/>
                  </a:moveTo>
                  <a:lnTo>
                    <a:pt x="865675" y="436904"/>
                  </a:lnTo>
                  <a:lnTo>
                    <a:pt x="877141" y="442380"/>
                  </a:lnTo>
                  <a:lnTo>
                    <a:pt x="882650" y="430974"/>
                  </a:lnTo>
                  <a:lnTo>
                    <a:pt x="871220" y="425450"/>
                  </a:lnTo>
                  <a:close/>
                </a:path>
                <a:path w="929005" h="947420">
                  <a:moveTo>
                    <a:pt x="926084" y="325056"/>
                  </a:moveTo>
                  <a:lnTo>
                    <a:pt x="814197" y="412318"/>
                  </a:lnTo>
                  <a:lnTo>
                    <a:pt x="865675" y="436904"/>
                  </a:lnTo>
                  <a:lnTo>
                    <a:pt x="871220" y="425450"/>
                  </a:lnTo>
                  <a:lnTo>
                    <a:pt x="927969" y="425450"/>
                  </a:lnTo>
                  <a:lnTo>
                    <a:pt x="926084" y="325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1650" y="3348101"/>
              <a:ext cx="714375" cy="733425"/>
            </a:xfrm>
            <a:custGeom>
              <a:avLst/>
              <a:gdLst/>
              <a:ahLst/>
              <a:cxnLst/>
              <a:rect l="l" t="t" r="r" b="b"/>
              <a:pathLst>
                <a:path w="714375" h="733425">
                  <a:moveTo>
                    <a:pt x="0" y="366649"/>
                  </a:moveTo>
                  <a:lnTo>
                    <a:pt x="3260" y="316882"/>
                  </a:lnTo>
                  <a:lnTo>
                    <a:pt x="12757" y="269154"/>
                  </a:lnTo>
                  <a:lnTo>
                    <a:pt x="28065" y="223902"/>
                  </a:lnTo>
                  <a:lnTo>
                    <a:pt x="48758" y="181562"/>
                  </a:lnTo>
                  <a:lnTo>
                    <a:pt x="74412" y="142570"/>
                  </a:lnTo>
                  <a:lnTo>
                    <a:pt x="104600" y="107362"/>
                  </a:lnTo>
                  <a:lnTo>
                    <a:pt x="138897" y="76374"/>
                  </a:lnTo>
                  <a:lnTo>
                    <a:pt x="176878" y="50042"/>
                  </a:lnTo>
                  <a:lnTo>
                    <a:pt x="218116" y="28803"/>
                  </a:lnTo>
                  <a:lnTo>
                    <a:pt x="262187" y="13092"/>
                  </a:lnTo>
                  <a:lnTo>
                    <a:pt x="308665" y="3345"/>
                  </a:lnTo>
                  <a:lnTo>
                    <a:pt x="357124" y="0"/>
                  </a:lnTo>
                  <a:lnTo>
                    <a:pt x="405585" y="3345"/>
                  </a:lnTo>
                  <a:lnTo>
                    <a:pt x="452070" y="13092"/>
                  </a:lnTo>
                  <a:lnTo>
                    <a:pt x="496151" y="28803"/>
                  </a:lnTo>
                  <a:lnTo>
                    <a:pt x="537402" y="50042"/>
                  </a:lnTo>
                  <a:lnTo>
                    <a:pt x="575398" y="76374"/>
                  </a:lnTo>
                  <a:lnTo>
                    <a:pt x="609711" y="107362"/>
                  </a:lnTo>
                  <a:lnTo>
                    <a:pt x="639915" y="142570"/>
                  </a:lnTo>
                  <a:lnTo>
                    <a:pt x="665583" y="181562"/>
                  </a:lnTo>
                  <a:lnTo>
                    <a:pt x="686290" y="223902"/>
                  </a:lnTo>
                  <a:lnTo>
                    <a:pt x="701608" y="269154"/>
                  </a:lnTo>
                  <a:lnTo>
                    <a:pt x="711112" y="316882"/>
                  </a:lnTo>
                  <a:lnTo>
                    <a:pt x="714375" y="366649"/>
                  </a:lnTo>
                  <a:lnTo>
                    <a:pt x="711112" y="416418"/>
                  </a:lnTo>
                  <a:lnTo>
                    <a:pt x="701608" y="464152"/>
                  </a:lnTo>
                  <a:lnTo>
                    <a:pt x="686290" y="509414"/>
                  </a:lnTo>
                  <a:lnTo>
                    <a:pt x="665583" y="551767"/>
                  </a:lnTo>
                  <a:lnTo>
                    <a:pt x="639915" y="590774"/>
                  </a:lnTo>
                  <a:lnTo>
                    <a:pt x="609711" y="625998"/>
                  </a:lnTo>
                  <a:lnTo>
                    <a:pt x="575398" y="657002"/>
                  </a:lnTo>
                  <a:lnTo>
                    <a:pt x="537402" y="683349"/>
                  </a:lnTo>
                  <a:lnTo>
                    <a:pt x="496151" y="704601"/>
                  </a:lnTo>
                  <a:lnTo>
                    <a:pt x="452070" y="720323"/>
                  </a:lnTo>
                  <a:lnTo>
                    <a:pt x="405585" y="730076"/>
                  </a:lnTo>
                  <a:lnTo>
                    <a:pt x="357124" y="733425"/>
                  </a:lnTo>
                  <a:lnTo>
                    <a:pt x="308665" y="730076"/>
                  </a:lnTo>
                  <a:lnTo>
                    <a:pt x="262187" y="720323"/>
                  </a:lnTo>
                  <a:lnTo>
                    <a:pt x="218116" y="704601"/>
                  </a:lnTo>
                  <a:lnTo>
                    <a:pt x="176878" y="683349"/>
                  </a:lnTo>
                  <a:lnTo>
                    <a:pt x="138897" y="657002"/>
                  </a:lnTo>
                  <a:lnTo>
                    <a:pt x="104600" y="625998"/>
                  </a:lnTo>
                  <a:lnTo>
                    <a:pt x="74412" y="590774"/>
                  </a:lnTo>
                  <a:lnTo>
                    <a:pt x="48758" y="551767"/>
                  </a:lnTo>
                  <a:lnTo>
                    <a:pt x="28065" y="509414"/>
                  </a:lnTo>
                  <a:lnTo>
                    <a:pt x="12757" y="464152"/>
                  </a:lnTo>
                  <a:lnTo>
                    <a:pt x="3260" y="416418"/>
                  </a:lnTo>
                  <a:lnTo>
                    <a:pt x="0" y="3666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3297" y="3687318"/>
              <a:ext cx="438784" cy="127000"/>
            </a:xfrm>
            <a:custGeom>
              <a:avLst/>
              <a:gdLst/>
              <a:ahLst/>
              <a:cxnLst/>
              <a:rect l="l" t="t" r="r" b="b"/>
              <a:pathLst>
                <a:path w="438784" h="127000">
                  <a:moveTo>
                    <a:pt x="430294" y="56895"/>
                  </a:moveTo>
                  <a:lnTo>
                    <a:pt x="323875" y="56895"/>
                  </a:lnTo>
                  <a:lnTo>
                    <a:pt x="324154" y="69595"/>
                  </a:lnTo>
                  <a:lnTo>
                    <a:pt x="311459" y="69869"/>
                  </a:lnTo>
                  <a:lnTo>
                    <a:pt x="312699" y="126999"/>
                  </a:lnTo>
                  <a:lnTo>
                    <a:pt x="438353" y="60705"/>
                  </a:lnTo>
                  <a:lnTo>
                    <a:pt x="430294" y="56895"/>
                  </a:lnTo>
                  <a:close/>
                </a:path>
                <a:path w="438784" h="127000">
                  <a:moveTo>
                    <a:pt x="311184" y="57174"/>
                  </a:moveTo>
                  <a:lnTo>
                    <a:pt x="0" y="64007"/>
                  </a:lnTo>
                  <a:lnTo>
                    <a:pt x="279" y="76580"/>
                  </a:lnTo>
                  <a:lnTo>
                    <a:pt x="311459" y="69869"/>
                  </a:lnTo>
                  <a:lnTo>
                    <a:pt x="311184" y="57174"/>
                  </a:lnTo>
                  <a:close/>
                </a:path>
                <a:path w="438784" h="127000">
                  <a:moveTo>
                    <a:pt x="323875" y="56895"/>
                  </a:moveTo>
                  <a:lnTo>
                    <a:pt x="311184" y="57174"/>
                  </a:lnTo>
                  <a:lnTo>
                    <a:pt x="311459" y="69869"/>
                  </a:lnTo>
                  <a:lnTo>
                    <a:pt x="324154" y="69595"/>
                  </a:lnTo>
                  <a:lnTo>
                    <a:pt x="323875" y="56895"/>
                  </a:lnTo>
                  <a:close/>
                </a:path>
                <a:path w="438784" h="127000">
                  <a:moveTo>
                    <a:pt x="309943" y="0"/>
                  </a:moveTo>
                  <a:lnTo>
                    <a:pt x="311184" y="57174"/>
                  </a:lnTo>
                  <a:lnTo>
                    <a:pt x="323875" y="56895"/>
                  </a:lnTo>
                  <a:lnTo>
                    <a:pt x="430294" y="56895"/>
                  </a:lnTo>
                  <a:lnTo>
                    <a:pt x="309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5276" y="343382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82210" y="341746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0618" y="3368683"/>
            <a:ext cx="37846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2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5101" y="335762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39290" y="3313066"/>
            <a:ext cx="125920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50" dirty="0">
                <a:latin typeface="Times New Roman"/>
                <a:cs typeface="Times New Roman"/>
              </a:rPr>
              <a:t>1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10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3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23998" y="3677411"/>
            <a:ext cx="4339590" cy="2609850"/>
            <a:chOff x="2023998" y="3677411"/>
            <a:chExt cx="4339590" cy="2609850"/>
          </a:xfrm>
        </p:grpSpPr>
        <p:sp>
          <p:nvSpPr>
            <p:cNvPr id="14" name="object 14"/>
            <p:cNvSpPr/>
            <p:nvPr/>
          </p:nvSpPr>
          <p:spPr>
            <a:xfrm>
              <a:off x="2023998" y="367741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5976" y="5367401"/>
              <a:ext cx="962025" cy="914400"/>
            </a:xfrm>
            <a:custGeom>
              <a:avLst/>
              <a:gdLst/>
              <a:ahLst/>
              <a:cxnLst/>
              <a:rect l="l" t="t" r="r" b="b"/>
              <a:pathLst>
                <a:path w="962025" h="914400">
                  <a:moveTo>
                    <a:pt x="0" y="457136"/>
                  </a:moveTo>
                  <a:lnTo>
                    <a:pt x="2482" y="410385"/>
                  </a:lnTo>
                  <a:lnTo>
                    <a:pt x="9768" y="364987"/>
                  </a:lnTo>
                  <a:lnTo>
                    <a:pt x="21617" y="321172"/>
                  </a:lnTo>
                  <a:lnTo>
                    <a:pt x="37786" y="279168"/>
                  </a:lnTo>
                  <a:lnTo>
                    <a:pt x="58035" y="239207"/>
                  </a:lnTo>
                  <a:lnTo>
                    <a:pt x="82121" y="201516"/>
                  </a:lnTo>
                  <a:lnTo>
                    <a:pt x="109804" y="166326"/>
                  </a:lnTo>
                  <a:lnTo>
                    <a:pt x="140842" y="133865"/>
                  </a:lnTo>
                  <a:lnTo>
                    <a:pt x="174994" y="104365"/>
                  </a:lnTo>
                  <a:lnTo>
                    <a:pt x="212018" y="78053"/>
                  </a:lnTo>
                  <a:lnTo>
                    <a:pt x="251672" y="55159"/>
                  </a:lnTo>
                  <a:lnTo>
                    <a:pt x="293715" y="35914"/>
                  </a:lnTo>
                  <a:lnTo>
                    <a:pt x="337906" y="20545"/>
                  </a:lnTo>
                  <a:lnTo>
                    <a:pt x="384002" y="9284"/>
                  </a:lnTo>
                  <a:lnTo>
                    <a:pt x="431764" y="2359"/>
                  </a:lnTo>
                  <a:lnTo>
                    <a:pt x="480949" y="0"/>
                  </a:lnTo>
                  <a:lnTo>
                    <a:pt x="530135" y="2359"/>
                  </a:lnTo>
                  <a:lnTo>
                    <a:pt x="577900" y="9284"/>
                  </a:lnTo>
                  <a:lnTo>
                    <a:pt x="624003" y="20545"/>
                  </a:lnTo>
                  <a:lnTo>
                    <a:pt x="668202" y="35914"/>
                  </a:lnTo>
                  <a:lnTo>
                    <a:pt x="710255" y="55159"/>
                  </a:lnTo>
                  <a:lnTo>
                    <a:pt x="749920" y="78053"/>
                  </a:lnTo>
                  <a:lnTo>
                    <a:pt x="786955" y="104365"/>
                  </a:lnTo>
                  <a:lnTo>
                    <a:pt x="821118" y="133865"/>
                  </a:lnTo>
                  <a:lnTo>
                    <a:pt x="852168" y="166326"/>
                  </a:lnTo>
                  <a:lnTo>
                    <a:pt x="879862" y="201516"/>
                  </a:lnTo>
                  <a:lnTo>
                    <a:pt x="903960" y="239207"/>
                  </a:lnTo>
                  <a:lnTo>
                    <a:pt x="924218" y="279168"/>
                  </a:lnTo>
                  <a:lnTo>
                    <a:pt x="940396" y="321172"/>
                  </a:lnTo>
                  <a:lnTo>
                    <a:pt x="952250" y="364987"/>
                  </a:lnTo>
                  <a:lnTo>
                    <a:pt x="959541" y="410385"/>
                  </a:lnTo>
                  <a:lnTo>
                    <a:pt x="962025" y="457136"/>
                  </a:lnTo>
                  <a:lnTo>
                    <a:pt x="959541" y="503882"/>
                  </a:lnTo>
                  <a:lnTo>
                    <a:pt x="952250" y="549277"/>
                  </a:lnTo>
                  <a:lnTo>
                    <a:pt x="940396" y="593092"/>
                  </a:lnTo>
                  <a:lnTo>
                    <a:pt x="924218" y="635098"/>
                  </a:lnTo>
                  <a:lnTo>
                    <a:pt x="903960" y="675063"/>
                  </a:lnTo>
                  <a:lnTo>
                    <a:pt x="879862" y="712759"/>
                  </a:lnTo>
                  <a:lnTo>
                    <a:pt x="852168" y="747956"/>
                  </a:lnTo>
                  <a:lnTo>
                    <a:pt x="821118" y="780424"/>
                  </a:lnTo>
                  <a:lnTo>
                    <a:pt x="786955" y="809933"/>
                  </a:lnTo>
                  <a:lnTo>
                    <a:pt x="749920" y="836253"/>
                  </a:lnTo>
                  <a:lnTo>
                    <a:pt x="710255" y="859154"/>
                  </a:lnTo>
                  <a:lnTo>
                    <a:pt x="668202" y="878407"/>
                  </a:lnTo>
                  <a:lnTo>
                    <a:pt x="624003" y="893781"/>
                  </a:lnTo>
                  <a:lnTo>
                    <a:pt x="577900" y="905047"/>
                  </a:lnTo>
                  <a:lnTo>
                    <a:pt x="530135" y="911975"/>
                  </a:lnTo>
                  <a:lnTo>
                    <a:pt x="480949" y="914336"/>
                  </a:lnTo>
                  <a:lnTo>
                    <a:pt x="431764" y="911975"/>
                  </a:lnTo>
                  <a:lnTo>
                    <a:pt x="384002" y="905047"/>
                  </a:lnTo>
                  <a:lnTo>
                    <a:pt x="337906" y="893781"/>
                  </a:lnTo>
                  <a:lnTo>
                    <a:pt x="293715" y="878407"/>
                  </a:lnTo>
                  <a:lnTo>
                    <a:pt x="251672" y="859154"/>
                  </a:lnTo>
                  <a:lnTo>
                    <a:pt x="212018" y="836253"/>
                  </a:lnTo>
                  <a:lnTo>
                    <a:pt x="174994" y="809933"/>
                  </a:lnTo>
                  <a:lnTo>
                    <a:pt x="140842" y="780424"/>
                  </a:lnTo>
                  <a:lnTo>
                    <a:pt x="109804" y="747956"/>
                  </a:lnTo>
                  <a:lnTo>
                    <a:pt x="82121" y="712759"/>
                  </a:lnTo>
                  <a:lnTo>
                    <a:pt x="58035" y="675063"/>
                  </a:lnTo>
                  <a:lnTo>
                    <a:pt x="37786" y="635098"/>
                  </a:lnTo>
                  <a:lnTo>
                    <a:pt x="21617" y="593092"/>
                  </a:lnTo>
                  <a:lnTo>
                    <a:pt x="9768" y="549277"/>
                  </a:lnTo>
                  <a:lnTo>
                    <a:pt x="2482" y="503882"/>
                  </a:lnTo>
                  <a:lnTo>
                    <a:pt x="0" y="457136"/>
                  </a:lnTo>
                  <a:close/>
                </a:path>
                <a:path w="962025" h="914400">
                  <a:moveTo>
                    <a:pt x="161925" y="485711"/>
                  </a:moveTo>
                  <a:lnTo>
                    <a:pt x="165141" y="441768"/>
                  </a:lnTo>
                  <a:lnTo>
                    <a:pt x="174510" y="399625"/>
                  </a:lnTo>
                  <a:lnTo>
                    <a:pt x="189612" y="359665"/>
                  </a:lnTo>
                  <a:lnTo>
                    <a:pt x="210029" y="322276"/>
                  </a:lnTo>
                  <a:lnTo>
                    <a:pt x="235341" y="287841"/>
                  </a:lnTo>
                  <a:lnTo>
                    <a:pt x="265128" y="256747"/>
                  </a:lnTo>
                  <a:lnTo>
                    <a:pt x="298971" y="229380"/>
                  </a:lnTo>
                  <a:lnTo>
                    <a:pt x="336451" y="206124"/>
                  </a:lnTo>
                  <a:lnTo>
                    <a:pt x="377148" y="187365"/>
                  </a:lnTo>
                  <a:lnTo>
                    <a:pt x="420643" y="173488"/>
                  </a:lnTo>
                  <a:lnTo>
                    <a:pt x="466517" y="164880"/>
                  </a:lnTo>
                  <a:lnTo>
                    <a:pt x="514350" y="161925"/>
                  </a:lnTo>
                  <a:lnTo>
                    <a:pt x="562156" y="164880"/>
                  </a:lnTo>
                  <a:lnTo>
                    <a:pt x="608012" y="173488"/>
                  </a:lnTo>
                  <a:lnTo>
                    <a:pt x="651498" y="187365"/>
                  </a:lnTo>
                  <a:lnTo>
                    <a:pt x="692192" y="206124"/>
                  </a:lnTo>
                  <a:lnTo>
                    <a:pt x="729674" y="229380"/>
                  </a:lnTo>
                  <a:lnTo>
                    <a:pt x="763524" y="256747"/>
                  </a:lnTo>
                  <a:lnTo>
                    <a:pt x="793320" y="287841"/>
                  </a:lnTo>
                  <a:lnTo>
                    <a:pt x="818641" y="322276"/>
                  </a:lnTo>
                  <a:lnTo>
                    <a:pt x="839069" y="359665"/>
                  </a:lnTo>
                  <a:lnTo>
                    <a:pt x="854180" y="399625"/>
                  </a:lnTo>
                  <a:lnTo>
                    <a:pt x="863556" y="441768"/>
                  </a:lnTo>
                  <a:lnTo>
                    <a:pt x="866775" y="485711"/>
                  </a:lnTo>
                  <a:lnTo>
                    <a:pt x="863556" y="529655"/>
                  </a:lnTo>
                  <a:lnTo>
                    <a:pt x="854180" y="571802"/>
                  </a:lnTo>
                  <a:lnTo>
                    <a:pt x="839069" y="611767"/>
                  </a:lnTo>
                  <a:lnTo>
                    <a:pt x="818642" y="649163"/>
                  </a:lnTo>
                  <a:lnTo>
                    <a:pt x="793320" y="683605"/>
                  </a:lnTo>
                  <a:lnTo>
                    <a:pt x="763524" y="714706"/>
                  </a:lnTo>
                  <a:lnTo>
                    <a:pt x="729674" y="742082"/>
                  </a:lnTo>
                  <a:lnTo>
                    <a:pt x="692192" y="765345"/>
                  </a:lnTo>
                  <a:lnTo>
                    <a:pt x="651498" y="784111"/>
                  </a:lnTo>
                  <a:lnTo>
                    <a:pt x="608012" y="797993"/>
                  </a:lnTo>
                  <a:lnTo>
                    <a:pt x="562156" y="806605"/>
                  </a:lnTo>
                  <a:lnTo>
                    <a:pt x="514350" y="809561"/>
                  </a:lnTo>
                  <a:lnTo>
                    <a:pt x="466517" y="806605"/>
                  </a:lnTo>
                  <a:lnTo>
                    <a:pt x="420643" y="797993"/>
                  </a:lnTo>
                  <a:lnTo>
                    <a:pt x="377148" y="784111"/>
                  </a:lnTo>
                  <a:lnTo>
                    <a:pt x="336451" y="765345"/>
                  </a:lnTo>
                  <a:lnTo>
                    <a:pt x="298971" y="742082"/>
                  </a:lnTo>
                  <a:lnTo>
                    <a:pt x="265128" y="714706"/>
                  </a:lnTo>
                  <a:lnTo>
                    <a:pt x="235341" y="683605"/>
                  </a:lnTo>
                  <a:lnTo>
                    <a:pt x="210029" y="649163"/>
                  </a:lnTo>
                  <a:lnTo>
                    <a:pt x="189612" y="611767"/>
                  </a:lnTo>
                  <a:lnTo>
                    <a:pt x="174510" y="571802"/>
                  </a:lnTo>
                  <a:lnTo>
                    <a:pt x="165141" y="529655"/>
                  </a:lnTo>
                  <a:lnTo>
                    <a:pt x="161925" y="485711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99943" y="5511816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9780" y="5073656"/>
            <a:ext cx="3257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105" dirty="0">
                <a:latin typeface="Times New Roman"/>
                <a:cs typeface="Times New Roman"/>
              </a:rPr>
              <a:t>q</a:t>
            </a:r>
            <a:r>
              <a:rPr sz="2700" spc="-157" baseline="-23148" dirty="0">
                <a:latin typeface="Times New Roman"/>
                <a:cs typeface="Times New Roman"/>
              </a:rPr>
              <a:t>4</a:t>
            </a:r>
            <a:endParaRPr sz="2700" baseline="-23148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42920" y="5143246"/>
            <a:ext cx="2853055" cy="667385"/>
            <a:chOff x="2542920" y="5143246"/>
            <a:chExt cx="2853055" cy="667385"/>
          </a:xfrm>
        </p:grpSpPr>
        <p:sp>
          <p:nvSpPr>
            <p:cNvPr id="19" name="object 19"/>
            <p:cNvSpPr/>
            <p:nvPr/>
          </p:nvSpPr>
          <p:spPr>
            <a:xfrm>
              <a:off x="2548000" y="514832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9340" y="5532501"/>
              <a:ext cx="2286635" cy="267970"/>
            </a:xfrm>
            <a:custGeom>
              <a:avLst/>
              <a:gdLst/>
              <a:ahLst/>
              <a:cxnLst/>
              <a:rect l="l" t="t" r="r" b="b"/>
              <a:pathLst>
                <a:path w="2286635" h="267970">
                  <a:moveTo>
                    <a:pt x="2165858" y="141008"/>
                  </a:moveTo>
                  <a:lnTo>
                    <a:pt x="2160658" y="197909"/>
                  </a:lnTo>
                  <a:lnTo>
                    <a:pt x="2173350" y="199072"/>
                  </a:lnTo>
                  <a:lnTo>
                    <a:pt x="2172208" y="211721"/>
                  </a:lnTo>
                  <a:lnTo>
                    <a:pt x="2159395" y="211721"/>
                  </a:lnTo>
                  <a:lnTo>
                    <a:pt x="2154300" y="267474"/>
                  </a:lnTo>
                  <a:lnTo>
                    <a:pt x="2286508" y="215836"/>
                  </a:lnTo>
                  <a:lnTo>
                    <a:pt x="2279873" y="211721"/>
                  </a:lnTo>
                  <a:lnTo>
                    <a:pt x="2172208" y="211721"/>
                  </a:lnTo>
                  <a:lnTo>
                    <a:pt x="2159502" y="210556"/>
                  </a:lnTo>
                  <a:lnTo>
                    <a:pt x="2277995" y="210556"/>
                  </a:lnTo>
                  <a:lnTo>
                    <a:pt x="2165858" y="141008"/>
                  </a:lnTo>
                  <a:close/>
                </a:path>
                <a:path w="2286635" h="267970">
                  <a:moveTo>
                    <a:pt x="2160658" y="197909"/>
                  </a:moveTo>
                  <a:lnTo>
                    <a:pt x="2159502" y="210556"/>
                  </a:lnTo>
                  <a:lnTo>
                    <a:pt x="2172208" y="211721"/>
                  </a:lnTo>
                  <a:lnTo>
                    <a:pt x="2173350" y="199072"/>
                  </a:lnTo>
                  <a:lnTo>
                    <a:pt x="2160658" y="197909"/>
                  </a:lnTo>
                  <a:close/>
                </a:path>
                <a:path w="2286635" h="267970">
                  <a:moveTo>
                    <a:pt x="1142" y="0"/>
                  </a:moveTo>
                  <a:lnTo>
                    <a:pt x="0" y="12573"/>
                  </a:lnTo>
                  <a:lnTo>
                    <a:pt x="2159502" y="210556"/>
                  </a:lnTo>
                  <a:lnTo>
                    <a:pt x="2160658" y="197909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30390" y="5109425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2865" y="3303541"/>
            <a:ext cx="120650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50" dirty="0">
                <a:latin typeface="Times New Roman"/>
                <a:cs typeface="Times New Roman"/>
              </a:rPr>
              <a:t>2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4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881124" y="3676522"/>
            <a:ext cx="6459855" cy="811530"/>
          </a:xfrm>
          <a:custGeom>
            <a:avLst/>
            <a:gdLst/>
            <a:ahLst/>
            <a:cxnLst/>
            <a:rect l="l" t="t" r="r" b="b"/>
            <a:pathLst>
              <a:path w="6459855" h="8115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6459855" h="811529">
                <a:moveTo>
                  <a:pt x="6459347" y="245110"/>
                </a:moveTo>
                <a:lnTo>
                  <a:pt x="6456680" y="232664"/>
                </a:lnTo>
                <a:lnTo>
                  <a:pt x="5252339" y="490474"/>
                </a:lnTo>
                <a:lnTo>
                  <a:pt x="4779645" y="581787"/>
                </a:lnTo>
                <a:lnTo>
                  <a:pt x="4546473" y="623316"/>
                </a:lnTo>
                <a:lnTo>
                  <a:pt x="4315714" y="661416"/>
                </a:lnTo>
                <a:lnTo>
                  <a:pt x="4087876" y="695706"/>
                </a:lnTo>
                <a:lnTo>
                  <a:pt x="3863213" y="725678"/>
                </a:lnTo>
                <a:lnTo>
                  <a:pt x="3641979" y="751205"/>
                </a:lnTo>
                <a:lnTo>
                  <a:pt x="3424682" y="771652"/>
                </a:lnTo>
                <a:lnTo>
                  <a:pt x="3211322" y="786765"/>
                </a:lnTo>
                <a:lnTo>
                  <a:pt x="3106420" y="791972"/>
                </a:lnTo>
                <a:lnTo>
                  <a:pt x="3002534" y="795782"/>
                </a:lnTo>
                <a:lnTo>
                  <a:pt x="2899918" y="798068"/>
                </a:lnTo>
                <a:lnTo>
                  <a:pt x="2798445" y="798576"/>
                </a:lnTo>
                <a:lnTo>
                  <a:pt x="2698242" y="797560"/>
                </a:lnTo>
                <a:lnTo>
                  <a:pt x="2599309" y="794893"/>
                </a:lnTo>
                <a:lnTo>
                  <a:pt x="2501646" y="790702"/>
                </a:lnTo>
                <a:lnTo>
                  <a:pt x="2404872" y="784860"/>
                </a:lnTo>
                <a:lnTo>
                  <a:pt x="2214880" y="768985"/>
                </a:lnTo>
                <a:lnTo>
                  <a:pt x="2028952" y="747522"/>
                </a:lnTo>
                <a:lnTo>
                  <a:pt x="1846834" y="721106"/>
                </a:lnTo>
                <a:lnTo>
                  <a:pt x="1668272" y="689991"/>
                </a:lnTo>
                <a:lnTo>
                  <a:pt x="1492631" y="654812"/>
                </a:lnTo>
                <a:lnTo>
                  <a:pt x="1320038" y="615823"/>
                </a:lnTo>
                <a:lnTo>
                  <a:pt x="1149731" y="573405"/>
                </a:lnTo>
                <a:lnTo>
                  <a:pt x="981710" y="528193"/>
                </a:lnTo>
                <a:lnTo>
                  <a:pt x="815594" y="480314"/>
                </a:lnTo>
                <a:lnTo>
                  <a:pt x="651002" y="430403"/>
                </a:lnTo>
                <a:lnTo>
                  <a:pt x="325247" y="325882"/>
                </a:lnTo>
                <a:lnTo>
                  <a:pt x="122516" y="258152"/>
                </a:lnTo>
                <a:lnTo>
                  <a:pt x="123863" y="254127"/>
                </a:lnTo>
                <a:lnTo>
                  <a:pt x="140589" y="203962"/>
                </a:lnTo>
                <a:lnTo>
                  <a:pt x="0" y="223901"/>
                </a:lnTo>
                <a:lnTo>
                  <a:pt x="100457" y="324358"/>
                </a:lnTo>
                <a:lnTo>
                  <a:pt x="118491" y="270230"/>
                </a:lnTo>
                <a:lnTo>
                  <a:pt x="321437" y="337947"/>
                </a:lnTo>
                <a:lnTo>
                  <a:pt x="647319" y="442595"/>
                </a:lnTo>
                <a:lnTo>
                  <a:pt x="812165" y="492506"/>
                </a:lnTo>
                <a:lnTo>
                  <a:pt x="978408" y="540385"/>
                </a:lnTo>
                <a:lnTo>
                  <a:pt x="1146683" y="585851"/>
                </a:lnTo>
                <a:lnTo>
                  <a:pt x="1317244" y="628269"/>
                </a:lnTo>
                <a:lnTo>
                  <a:pt x="1490091" y="667258"/>
                </a:lnTo>
                <a:lnTo>
                  <a:pt x="1665986" y="702564"/>
                </a:lnTo>
                <a:lnTo>
                  <a:pt x="1845056" y="733679"/>
                </a:lnTo>
                <a:lnTo>
                  <a:pt x="2027555" y="760095"/>
                </a:lnTo>
                <a:lnTo>
                  <a:pt x="2213864" y="781558"/>
                </a:lnTo>
                <a:lnTo>
                  <a:pt x="2404110" y="797560"/>
                </a:lnTo>
                <a:lnTo>
                  <a:pt x="2501011" y="803275"/>
                </a:lnTo>
                <a:lnTo>
                  <a:pt x="2598928" y="807593"/>
                </a:lnTo>
                <a:lnTo>
                  <a:pt x="2698115" y="810260"/>
                </a:lnTo>
                <a:lnTo>
                  <a:pt x="2798572" y="811276"/>
                </a:lnTo>
                <a:lnTo>
                  <a:pt x="2900172" y="810768"/>
                </a:lnTo>
                <a:lnTo>
                  <a:pt x="3003042" y="808482"/>
                </a:lnTo>
                <a:lnTo>
                  <a:pt x="3107055" y="804672"/>
                </a:lnTo>
                <a:lnTo>
                  <a:pt x="3212211" y="799465"/>
                </a:lnTo>
                <a:lnTo>
                  <a:pt x="3224771" y="798576"/>
                </a:lnTo>
                <a:lnTo>
                  <a:pt x="3425825" y="784352"/>
                </a:lnTo>
                <a:lnTo>
                  <a:pt x="3643376" y="763905"/>
                </a:lnTo>
                <a:lnTo>
                  <a:pt x="3864864" y="738378"/>
                </a:lnTo>
                <a:lnTo>
                  <a:pt x="4089781" y="708152"/>
                </a:lnTo>
                <a:lnTo>
                  <a:pt x="4317873" y="673862"/>
                </a:lnTo>
                <a:lnTo>
                  <a:pt x="4548759" y="635762"/>
                </a:lnTo>
                <a:lnTo>
                  <a:pt x="4782058" y="594233"/>
                </a:lnTo>
                <a:lnTo>
                  <a:pt x="5255006" y="502920"/>
                </a:lnTo>
                <a:lnTo>
                  <a:pt x="6459347" y="245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948557" y="4351291"/>
            <a:ext cx="135445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26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3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28775" y="4077334"/>
            <a:ext cx="973455" cy="1134745"/>
          </a:xfrm>
          <a:custGeom>
            <a:avLst/>
            <a:gdLst/>
            <a:ahLst/>
            <a:cxnLst/>
            <a:rect l="l" t="t" r="r" b="b"/>
            <a:pathLst>
              <a:path w="973455" h="1134745">
                <a:moveTo>
                  <a:pt x="918741" y="1080686"/>
                </a:moveTo>
                <a:lnTo>
                  <a:pt x="894588" y="1101344"/>
                </a:lnTo>
                <a:lnTo>
                  <a:pt x="973074" y="1134364"/>
                </a:lnTo>
                <a:lnTo>
                  <a:pt x="962090" y="1090295"/>
                </a:lnTo>
                <a:lnTo>
                  <a:pt x="926973" y="1090295"/>
                </a:lnTo>
                <a:lnTo>
                  <a:pt x="918741" y="1080686"/>
                </a:lnTo>
                <a:close/>
              </a:path>
              <a:path w="973455" h="1134745">
                <a:moveTo>
                  <a:pt x="928392" y="1072432"/>
                </a:moveTo>
                <a:lnTo>
                  <a:pt x="918741" y="1080686"/>
                </a:lnTo>
                <a:lnTo>
                  <a:pt x="926973" y="1090295"/>
                </a:lnTo>
                <a:lnTo>
                  <a:pt x="936625" y="1082039"/>
                </a:lnTo>
                <a:lnTo>
                  <a:pt x="928392" y="1072432"/>
                </a:lnTo>
                <a:close/>
              </a:path>
              <a:path w="973455" h="1134745">
                <a:moveTo>
                  <a:pt x="952500" y="1051814"/>
                </a:moveTo>
                <a:lnTo>
                  <a:pt x="928392" y="1072432"/>
                </a:lnTo>
                <a:lnTo>
                  <a:pt x="936625" y="1082039"/>
                </a:lnTo>
                <a:lnTo>
                  <a:pt x="926973" y="1090295"/>
                </a:lnTo>
                <a:lnTo>
                  <a:pt x="962090" y="1090295"/>
                </a:lnTo>
                <a:lnTo>
                  <a:pt x="952500" y="1051814"/>
                </a:lnTo>
                <a:close/>
              </a:path>
              <a:path w="973455" h="1134745">
                <a:moveTo>
                  <a:pt x="9525" y="0"/>
                </a:moveTo>
                <a:lnTo>
                  <a:pt x="0" y="8254"/>
                </a:lnTo>
                <a:lnTo>
                  <a:pt x="918741" y="1080686"/>
                </a:lnTo>
                <a:lnTo>
                  <a:pt x="928392" y="1072432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05505" y="3419005"/>
            <a:ext cx="1299210" cy="1303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2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3750" spc="-37" baseline="-16666" dirty="0">
                <a:latin typeface="Times New Roman"/>
                <a:cs typeface="Times New Roman"/>
              </a:rPr>
              <a:t>0</a:t>
            </a:r>
            <a:endParaRPr sz="375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522604" y="252107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2" y="12573"/>
                </a:moveTo>
                <a:lnTo>
                  <a:pt x="407410" y="12573"/>
                </a:lnTo>
                <a:lnTo>
                  <a:pt x="419475" y="12953"/>
                </a:lnTo>
                <a:lnTo>
                  <a:pt x="432302" y="13843"/>
                </a:lnTo>
                <a:lnTo>
                  <a:pt x="473069" y="20193"/>
                </a:lnTo>
                <a:lnTo>
                  <a:pt x="516376" y="31623"/>
                </a:lnTo>
                <a:lnTo>
                  <a:pt x="575812" y="54483"/>
                </a:lnTo>
                <a:lnTo>
                  <a:pt x="633978" y="85344"/>
                </a:lnTo>
                <a:lnTo>
                  <a:pt x="687826" y="123825"/>
                </a:lnTo>
                <a:lnTo>
                  <a:pt x="723132" y="157225"/>
                </a:lnTo>
                <a:lnTo>
                  <a:pt x="752850" y="193928"/>
                </a:lnTo>
                <a:lnTo>
                  <a:pt x="775329" y="233807"/>
                </a:lnTo>
                <a:lnTo>
                  <a:pt x="789680" y="276860"/>
                </a:lnTo>
                <a:lnTo>
                  <a:pt x="796030" y="324358"/>
                </a:lnTo>
                <a:lnTo>
                  <a:pt x="796456" y="352806"/>
                </a:lnTo>
                <a:lnTo>
                  <a:pt x="796389" y="359663"/>
                </a:lnTo>
                <a:lnTo>
                  <a:pt x="792093" y="415417"/>
                </a:lnTo>
                <a:lnTo>
                  <a:pt x="786124" y="455422"/>
                </a:lnTo>
                <a:lnTo>
                  <a:pt x="777742" y="497205"/>
                </a:lnTo>
                <a:lnTo>
                  <a:pt x="767328" y="540638"/>
                </a:lnTo>
                <a:lnTo>
                  <a:pt x="755136" y="585724"/>
                </a:lnTo>
                <a:lnTo>
                  <a:pt x="741166" y="631951"/>
                </a:lnTo>
                <a:lnTo>
                  <a:pt x="725799" y="679323"/>
                </a:lnTo>
                <a:lnTo>
                  <a:pt x="709289" y="727710"/>
                </a:lnTo>
                <a:lnTo>
                  <a:pt x="691636" y="776986"/>
                </a:lnTo>
                <a:lnTo>
                  <a:pt x="673094" y="826770"/>
                </a:lnTo>
                <a:lnTo>
                  <a:pt x="654044" y="877188"/>
                </a:lnTo>
                <a:lnTo>
                  <a:pt x="614801" y="978788"/>
                </a:lnTo>
                <a:lnTo>
                  <a:pt x="626739" y="983361"/>
                </a:lnTo>
                <a:lnTo>
                  <a:pt x="665982" y="881761"/>
                </a:lnTo>
                <a:lnTo>
                  <a:pt x="685032" y="831342"/>
                </a:lnTo>
                <a:lnTo>
                  <a:pt x="703447" y="781303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358" y="635888"/>
                </a:lnTo>
                <a:lnTo>
                  <a:pt x="767201" y="589280"/>
                </a:lnTo>
                <a:lnTo>
                  <a:pt x="779520" y="544068"/>
                </a:lnTo>
                <a:lnTo>
                  <a:pt x="790061" y="500252"/>
                </a:lnTo>
                <a:lnTo>
                  <a:pt x="798570" y="457835"/>
                </a:lnTo>
                <a:lnTo>
                  <a:pt x="804666" y="417068"/>
                </a:lnTo>
                <a:lnTo>
                  <a:pt x="808349" y="378333"/>
                </a:lnTo>
                <a:lnTo>
                  <a:pt x="809233" y="341375"/>
                </a:lnTo>
                <a:lnTo>
                  <a:pt x="808603" y="323976"/>
                </a:lnTo>
                <a:lnTo>
                  <a:pt x="802126" y="274447"/>
                </a:lnTo>
                <a:lnTo>
                  <a:pt x="787140" y="229108"/>
                </a:lnTo>
                <a:lnTo>
                  <a:pt x="763391" y="187071"/>
                </a:lnTo>
                <a:lnTo>
                  <a:pt x="732657" y="148717"/>
                </a:lnTo>
                <a:lnTo>
                  <a:pt x="696208" y="114300"/>
                </a:lnTo>
                <a:lnTo>
                  <a:pt x="641090" y="74802"/>
                </a:lnTo>
                <a:lnTo>
                  <a:pt x="581527" y="43052"/>
                </a:lnTo>
                <a:lnTo>
                  <a:pt x="520567" y="19685"/>
                </a:lnTo>
                <a:lnTo>
                  <a:pt x="495622" y="12573"/>
                </a:lnTo>
                <a:close/>
              </a:path>
              <a:path w="809625" h="983614">
                <a:moveTo>
                  <a:pt x="189245" y="829794"/>
                </a:moveTo>
                <a:lnTo>
                  <a:pt x="138551" y="856488"/>
                </a:lnTo>
                <a:lnTo>
                  <a:pt x="253994" y="939292"/>
                </a:lnTo>
                <a:lnTo>
                  <a:pt x="251884" y="840994"/>
                </a:lnTo>
                <a:lnTo>
                  <a:pt x="195066" y="840994"/>
                </a:lnTo>
                <a:lnTo>
                  <a:pt x="189245" y="829794"/>
                </a:lnTo>
                <a:close/>
              </a:path>
              <a:path w="809625" h="983614">
                <a:moveTo>
                  <a:pt x="200489" y="823874"/>
                </a:moveTo>
                <a:lnTo>
                  <a:pt x="189245" y="829794"/>
                </a:lnTo>
                <a:lnTo>
                  <a:pt x="195066" y="840994"/>
                </a:lnTo>
                <a:lnTo>
                  <a:pt x="206369" y="835151"/>
                </a:lnTo>
                <a:lnTo>
                  <a:pt x="200489" y="823874"/>
                </a:lnTo>
                <a:close/>
              </a:path>
              <a:path w="809625" h="983614">
                <a:moveTo>
                  <a:pt x="250946" y="797306"/>
                </a:moveTo>
                <a:lnTo>
                  <a:pt x="200489" y="823874"/>
                </a:lnTo>
                <a:lnTo>
                  <a:pt x="206369" y="835151"/>
                </a:lnTo>
                <a:lnTo>
                  <a:pt x="195066" y="840994"/>
                </a:lnTo>
                <a:lnTo>
                  <a:pt x="251884" y="840994"/>
                </a:lnTo>
                <a:lnTo>
                  <a:pt x="250946" y="797306"/>
                </a:lnTo>
                <a:close/>
              </a:path>
              <a:path w="809625" h="983614">
                <a:moveTo>
                  <a:pt x="407664" y="0"/>
                </a:moveTo>
                <a:lnTo>
                  <a:pt x="367278" y="2794"/>
                </a:lnTo>
                <a:lnTo>
                  <a:pt x="322828" y="11302"/>
                </a:lnTo>
                <a:lnTo>
                  <a:pt x="260217" y="30734"/>
                </a:lnTo>
                <a:lnTo>
                  <a:pt x="196717" y="58800"/>
                </a:lnTo>
                <a:lnTo>
                  <a:pt x="136265" y="94742"/>
                </a:lnTo>
                <a:lnTo>
                  <a:pt x="94990" y="126492"/>
                </a:lnTo>
                <a:lnTo>
                  <a:pt x="59303" y="161798"/>
                </a:lnTo>
                <a:lnTo>
                  <a:pt x="30656" y="200660"/>
                </a:lnTo>
                <a:lnTo>
                  <a:pt x="10789" y="242570"/>
                </a:lnTo>
                <a:lnTo>
                  <a:pt x="1264" y="287655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7"/>
                </a:lnTo>
                <a:lnTo>
                  <a:pt x="16250" y="427736"/>
                </a:lnTo>
                <a:lnTo>
                  <a:pt x="27426" y="466978"/>
                </a:lnTo>
                <a:lnTo>
                  <a:pt x="41015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769" y="660146"/>
                </a:lnTo>
                <a:lnTo>
                  <a:pt x="126486" y="705865"/>
                </a:lnTo>
                <a:lnTo>
                  <a:pt x="149473" y="752348"/>
                </a:lnTo>
                <a:lnTo>
                  <a:pt x="173349" y="799211"/>
                </a:lnTo>
                <a:lnTo>
                  <a:pt x="189245" y="829794"/>
                </a:lnTo>
                <a:lnTo>
                  <a:pt x="200489" y="823874"/>
                </a:lnTo>
                <a:lnTo>
                  <a:pt x="184652" y="793496"/>
                </a:lnTo>
                <a:lnTo>
                  <a:pt x="160903" y="746760"/>
                </a:lnTo>
                <a:lnTo>
                  <a:pt x="137916" y="700405"/>
                </a:lnTo>
                <a:lnTo>
                  <a:pt x="116326" y="654812"/>
                </a:lnTo>
                <a:lnTo>
                  <a:pt x="96006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5968" y="483362"/>
                </a:lnTo>
                <a:lnTo>
                  <a:pt x="33776" y="443864"/>
                </a:lnTo>
                <a:lnTo>
                  <a:pt x="23997" y="406019"/>
                </a:lnTo>
                <a:lnTo>
                  <a:pt x="14980" y="352806"/>
                </a:lnTo>
                <a:lnTo>
                  <a:pt x="12694" y="319913"/>
                </a:lnTo>
                <a:lnTo>
                  <a:pt x="12821" y="304292"/>
                </a:lnTo>
                <a:lnTo>
                  <a:pt x="18536" y="260858"/>
                </a:lnTo>
                <a:lnTo>
                  <a:pt x="34030" y="220472"/>
                </a:lnTo>
                <a:lnTo>
                  <a:pt x="58668" y="182499"/>
                </a:lnTo>
                <a:lnTo>
                  <a:pt x="90926" y="147320"/>
                </a:lnTo>
                <a:lnTo>
                  <a:pt x="143123" y="105410"/>
                </a:lnTo>
                <a:lnTo>
                  <a:pt x="202178" y="70358"/>
                </a:lnTo>
                <a:lnTo>
                  <a:pt x="264281" y="42799"/>
                </a:lnTo>
                <a:lnTo>
                  <a:pt x="310636" y="27559"/>
                </a:lnTo>
                <a:lnTo>
                  <a:pt x="354705" y="17525"/>
                </a:lnTo>
                <a:lnTo>
                  <a:pt x="395091" y="12953"/>
                </a:lnTo>
                <a:lnTo>
                  <a:pt x="407410" y="12573"/>
                </a:lnTo>
                <a:lnTo>
                  <a:pt x="495622" y="12573"/>
                </a:lnTo>
                <a:lnTo>
                  <a:pt x="490722" y="11175"/>
                </a:lnTo>
                <a:lnTo>
                  <a:pt x="447415" y="2921"/>
                </a:lnTo>
                <a:lnTo>
                  <a:pt x="420491" y="253"/>
                </a:lnTo>
                <a:lnTo>
                  <a:pt x="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15614" y="2103391"/>
            <a:ext cx="107950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50" dirty="0">
                <a:latin typeface="Times New Roman"/>
                <a:cs typeface="Times New Roman"/>
              </a:rPr>
              <a:t>1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Times New Roman"/>
                <a:cs typeface="Times New Roman"/>
              </a:rPr>
              <a:t>1,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31296" y="1826585"/>
            <a:ext cx="127063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45129" y="246227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2" y="12700"/>
                </a:moveTo>
                <a:lnTo>
                  <a:pt x="407410" y="12700"/>
                </a:lnTo>
                <a:lnTo>
                  <a:pt x="419602" y="13081"/>
                </a:lnTo>
                <a:lnTo>
                  <a:pt x="432429" y="13970"/>
                </a:lnTo>
                <a:lnTo>
                  <a:pt x="473069" y="20193"/>
                </a:lnTo>
                <a:lnTo>
                  <a:pt x="516503" y="31750"/>
                </a:lnTo>
                <a:lnTo>
                  <a:pt x="575812" y="54610"/>
                </a:lnTo>
                <a:lnTo>
                  <a:pt x="634105" y="85471"/>
                </a:lnTo>
                <a:lnTo>
                  <a:pt x="687826" y="123951"/>
                </a:lnTo>
                <a:lnTo>
                  <a:pt x="723132" y="157225"/>
                </a:lnTo>
                <a:lnTo>
                  <a:pt x="752723" y="193928"/>
                </a:lnTo>
                <a:lnTo>
                  <a:pt x="775329" y="233934"/>
                </a:lnTo>
                <a:lnTo>
                  <a:pt x="789680" y="276860"/>
                </a:lnTo>
                <a:lnTo>
                  <a:pt x="795903" y="324358"/>
                </a:lnTo>
                <a:lnTo>
                  <a:pt x="796456" y="352806"/>
                </a:lnTo>
                <a:lnTo>
                  <a:pt x="796389" y="359663"/>
                </a:lnTo>
                <a:lnTo>
                  <a:pt x="792093" y="415416"/>
                </a:lnTo>
                <a:lnTo>
                  <a:pt x="785997" y="455422"/>
                </a:lnTo>
                <a:lnTo>
                  <a:pt x="777742" y="497332"/>
                </a:lnTo>
                <a:lnTo>
                  <a:pt x="767328" y="540765"/>
                </a:lnTo>
                <a:lnTo>
                  <a:pt x="755009" y="585724"/>
                </a:lnTo>
                <a:lnTo>
                  <a:pt x="741166" y="631951"/>
                </a:lnTo>
                <a:lnTo>
                  <a:pt x="725799" y="679450"/>
                </a:lnTo>
                <a:lnTo>
                  <a:pt x="709289" y="727837"/>
                </a:lnTo>
                <a:lnTo>
                  <a:pt x="691509" y="776986"/>
                </a:lnTo>
                <a:lnTo>
                  <a:pt x="673094" y="826897"/>
                </a:lnTo>
                <a:lnTo>
                  <a:pt x="654044" y="877188"/>
                </a:lnTo>
                <a:lnTo>
                  <a:pt x="614801" y="978788"/>
                </a:lnTo>
                <a:lnTo>
                  <a:pt x="626612" y="983361"/>
                </a:lnTo>
                <a:lnTo>
                  <a:pt x="665855" y="881761"/>
                </a:lnTo>
                <a:lnTo>
                  <a:pt x="685032" y="831341"/>
                </a:lnTo>
                <a:lnTo>
                  <a:pt x="703447" y="781431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231" y="635888"/>
                </a:lnTo>
                <a:lnTo>
                  <a:pt x="767201" y="589407"/>
                </a:lnTo>
                <a:lnTo>
                  <a:pt x="779520" y="544068"/>
                </a:lnTo>
                <a:lnTo>
                  <a:pt x="790061" y="500252"/>
                </a:lnTo>
                <a:lnTo>
                  <a:pt x="798570" y="457962"/>
                </a:lnTo>
                <a:lnTo>
                  <a:pt x="804666" y="417195"/>
                </a:lnTo>
                <a:lnTo>
                  <a:pt x="808349" y="378460"/>
                </a:lnTo>
                <a:lnTo>
                  <a:pt x="809238" y="341502"/>
                </a:lnTo>
                <a:lnTo>
                  <a:pt x="808603" y="323976"/>
                </a:lnTo>
                <a:lnTo>
                  <a:pt x="802126" y="274447"/>
                </a:lnTo>
                <a:lnTo>
                  <a:pt x="787140" y="229108"/>
                </a:lnTo>
                <a:lnTo>
                  <a:pt x="763391" y="187071"/>
                </a:lnTo>
                <a:lnTo>
                  <a:pt x="732657" y="148844"/>
                </a:lnTo>
                <a:lnTo>
                  <a:pt x="696081" y="114426"/>
                </a:lnTo>
                <a:lnTo>
                  <a:pt x="641090" y="74929"/>
                </a:lnTo>
                <a:lnTo>
                  <a:pt x="581400" y="43179"/>
                </a:lnTo>
                <a:lnTo>
                  <a:pt x="520567" y="19812"/>
                </a:lnTo>
                <a:lnTo>
                  <a:pt x="495622" y="12700"/>
                </a:lnTo>
                <a:close/>
              </a:path>
              <a:path w="809625" h="983614">
                <a:moveTo>
                  <a:pt x="189230" y="829799"/>
                </a:moveTo>
                <a:lnTo>
                  <a:pt x="138678" y="856361"/>
                </a:lnTo>
                <a:lnTo>
                  <a:pt x="253867" y="939291"/>
                </a:lnTo>
                <a:lnTo>
                  <a:pt x="251932" y="840994"/>
                </a:lnTo>
                <a:lnTo>
                  <a:pt x="195066" y="840994"/>
                </a:lnTo>
                <a:lnTo>
                  <a:pt x="189230" y="829799"/>
                </a:lnTo>
                <a:close/>
              </a:path>
              <a:path w="809625" h="983614">
                <a:moveTo>
                  <a:pt x="200520" y="823867"/>
                </a:moveTo>
                <a:lnTo>
                  <a:pt x="189230" y="829799"/>
                </a:lnTo>
                <a:lnTo>
                  <a:pt x="195066" y="840994"/>
                </a:lnTo>
                <a:lnTo>
                  <a:pt x="206369" y="835151"/>
                </a:lnTo>
                <a:lnTo>
                  <a:pt x="200520" y="823867"/>
                </a:lnTo>
                <a:close/>
              </a:path>
              <a:path w="809625" h="983614">
                <a:moveTo>
                  <a:pt x="251073" y="797306"/>
                </a:moveTo>
                <a:lnTo>
                  <a:pt x="200520" y="823867"/>
                </a:lnTo>
                <a:lnTo>
                  <a:pt x="206369" y="835151"/>
                </a:lnTo>
                <a:lnTo>
                  <a:pt x="195066" y="840994"/>
                </a:lnTo>
                <a:lnTo>
                  <a:pt x="251932" y="840994"/>
                </a:lnTo>
                <a:lnTo>
                  <a:pt x="251073" y="797306"/>
                </a:lnTo>
                <a:close/>
              </a:path>
              <a:path w="809625" h="983614">
                <a:moveTo>
                  <a:pt x="407791" y="0"/>
                </a:moveTo>
                <a:lnTo>
                  <a:pt x="367278" y="2794"/>
                </a:lnTo>
                <a:lnTo>
                  <a:pt x="322955" y="11429"/>
                </a:lnTo>
                <a:lnTo>
                  <a:pt x="260217" y="30734"/>
                </a:lnTo>
                <a:lnTo>
                  <a:pt x="196717" y="58927"/>
                </a:lnTo>
                <a:lnTo>
                  <a:pt x="136265" y="94869"/>
                </a:lnTo>
                <a:lnTo>
                  <a:pt x="94990" y="126619"/>
                </a:lnTo>
                <a:lnTo>
                  <a:pt x="59303" y="161798"/>
                </a:lnTo>
                <a:lnTo>
                  <a:pt x="30728" y="200660"/>
                </a:lnTo>
                <a:lnTo>
                  <a:pt x="10789" y="242570"/>
                </a:lnTo>
                <a:lnTo>
                  <a:pt x="1264" y="287654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6"/>
                </a:lnTo>
                <a:lnTo>
                  <a:pt x="16250" y="427736"/>
                </a:lnTo>
                <a:lnTo>
                  <a:pt x="27426" y="467106"/>
                </a:lnTo>
                <a:lnTo>
                  <a:pt x="41015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769" y="660146"/>
                </a:lnTo>
                <a:lnTo>
                  <a:pt x="126486" y="705865"/>
                </a:lnTo>
                <a:lnTo>
                  <a:pt x="149473" y="752348"/>
                </a:lnTo>
                <a:lnTo>
                  <a:pt x="173349" y="799338"/>
                </a:lnTo>
                <a:lnTo>
                  <a:pt x="189230" y="829799"/>
                </a:lnTo>
                <a:lnTo>
                  <a:pt x="200520" y="823867"/>
                </a:lnTo>
                <a:lnTo>
                  <a:pt x="184779" y="793496"/>
                </a:lnTo>
                <a:lnTo>
                  <a:pt x="160903" y="746760"/>
                </a:lnTo>
                <a:lnTo>
                  <a:pt x="137916" y="700404"/>
                </a:lnTo>
                <a:lnTo>
                  <a:pt x="116199" y="654938"/>
                </a:lnTo>
                <a:lnTo>
                  <a:pt x="95879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6095" y="483362"/>
                </a:lnTo>
                <a:lnTo>
                  <a:pt x="33776" y="443864"/>
                </a:lnTo>
                <a:lnTo>
                  <a:pt x="24124" y="406019"/>
                </a:lnTo>
                <a:lnTo>
                  <a:pt x="14853" y="352806"/>
                </a:lnTo>
                <a:lnTo>
                  <a:pt x="12694" y="319913"/>
                </a:lnTo>
                <a:lnTo>
                  <a:pt x="12821" y="304291"/>
                </a:lnTo>
                <a:lnTo>
                  <a:pt x="18536" y="260858"/>
                </a:lnTo>
                <a:lnTo>
                  <a:pt x="34030" y="220599"/>
                </a:lnTo>
                <a:lnTo>
                  <a:pt x="58668" y="182625"/>
                </a:lnTo>
                <a:lnTo>
                  <a:pt x="90926" y="147320"/>
                </a:lnTo>
                <a:lnTo>
                  <a:pt x="142996" y="105537"/>
                </a:lnTo>
                <a:lnTo>
                  <a:pt x="202178" y="70485"/>
                </a:lnTo>
                <a:lnTo>
                  <a:pt x="264408" y="42799"/>
                </a:lnTo>
                <a:lnTo>
                  <a:pt x="310636" y="27559"/>
                </a:lnTo>
                <a:lnTo>
                  <a:pt x="354832" y="17525"/>
                </a:lnTo>
                <a:lnTo>
                  <a:pt x="395091" y="12953"/>
                </a:lnTo>
                <a:lnTo>
                  <a:pt x="407410" y="12700"/>
                </a:lnTo>
                <a:lnTo>
                  <a:pt x="495622" y="12700"/>
                </a:lnTo>
                <a:lnTo>
                  <a:pt x="490722" y="11302"/>
                </a:lnTo>
                <a:lnTo>
                  <a:pt x="447542" y="2921"/>
                </a:lnTo>
                <a:lnTo>
                  <a:pt x="420491" y="381"/>
                </a:lnTo>
                <a:lnTo>
                  <a:pt x="407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79510" y="3282958"/>
            <a:ext cx="3105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-300" dirty="0">
                <a:latin typeface="Times New Roman"/>
                <a:cs typeface="Times New Roman"/>
              </a:rPr>
              <a:t>q</a:t>
            </a:r>
            <a:r>
              <a:rPr sz="2625" spc="-45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10626" y="3376676"/>
            <a:ext cx="561975" cy="647700"/>
          </a:xfrm>
          <a:custGeom>
            <a:avLst/>
            <a:gdLst/>
            <a:ahLst/>
            <a:cxnLst/>
            <a:rect l="l" t="t" r="r" b="b"/>
            <a:pathLst>
              <a:path w="561975" h="647700">
                <a:moveTo>
                  <a:pt x="0" y="323850"/>
                </a:moveTo>
                <a:lnTo>
                  <a:pt x="3675" y="271299"/>
                </a:lnTo>
                <a:lnTo>
                  <a:pt x="14317" y="221455"/>
                </a:lnTo>
                <a:lnTo>
                  <a:pt x="31347" y="174984"/>
                </a:lnTo>
                <a:lnTo>
                  <a:pt x="54189" y="132551"/>
                </a:lnTo>
                <a:lnTo>
                  <a:pt x="82264" y="94821"/>
                </a:lnTo>
                <a:lnTo>
                  <a:pt x="114994" y="62459"/>
                </a:lnTo>
                <a:lnTo>
                  <a:pt x="151803" y="36131"/>
                </a:lnTo>
                <a:lnTo>
                  <a:pt x="192113" y="16501"/>
                </a:lnTo>
                <a:lnTo>
                  <a:pt x="235345" y="4236"/>
                </a:lnTo>
                <a:lnTo>
                  <a:pt x="280924" y="0"/>
                </a:lnTo>
                <a:lnTo>
                  <a:pt x="326505" y="4236"/>
                </a:lnTo>
                <a:lnTo>
                  <a:pt x="369747" y="16501"/>
                </a:lnTo>
                <a:lnTo>
                  <a:pt x="410071" y="36131"/>
                </a:lnTo>
                <a:lnTo>
                  <a:pt x="446897" y="62459"/>
                </a:lnTo>
                <a:lnTo>
                  <a:pt x="479647" y="94821"/>
                </a:lnTo>
                <a:lnTo>
                  <a:pt x="507740" y="132551"/>
                </a:lnTo>
                <a:lnTo>
                  <a:pt x="530599" y="174984"/>
                </a:lnTo>
                <a:lnTo>
                  <a:pt x="547644" y="221455"/>
                </a:lnTo>
                <a:lnTo>
                  <a:pt x="558295" y="271299"/>
                </a:lnTo>
                <a:lnTo>
                  <a:pt x="561975" y="323850"/>
                </a:lnTo>
                <a:lnTo>
                  <a:pt x="558295" y="376370"/>
                </a:lnTo>
                <a:lnTo>
                  <a:pt x="547644" y="426195"/>
                </a:lnTo>
                <a:lnTo>
                  <a:pt x="530599" y="472659"/>
                </a:lnTo>
                <a:lnTo>
                  <a:pt x="507740" y="515093"/>
                </a:lnTo>
                <a:lnTo>
                  <a:pt x="479647" y="552831"/>
                </a:lnTo>
                <a:lnTo>
                  <a:pt x="446897" y="585203"/>
                </a:lnTo>
                <a:lnTo>
                  <a:pt x="410071" y="611544"/>
                </a:lnTo>
                <a:lnTo>
                  <a:pt x="369747" y="631185"/>
                </a:lnTo>
                <a:lnTo>
                  <a:pt x="326505" y="643460"/>
                </a:lnTo>
                <a:lnTo>
                  <a:pt x="280924" y="647700"/>
                </a:lnTo>
                <a:lnTo>
                  <a:pt x="235345" y="643460"/>
                </a:lnTo>
                <a:lnTo>
                  <a:pt x="192113" y="631185"/>
                </a:lnTo>
                <a:lnTo>
                  <a:pt x="151803" y="611544"/>
                </a:lnTo>
                <a:lnTo>
                  <a:pt x="114994" y="585203"/>
                </a:lnTo>
                <a:lnTo>
                  <a:pt x="82264" y="552831"/>
                </a:lnTo>
                <a:lnTo>
                  <a:pt x="54189" y="515093"/>
                </a:lnTo>
                <a:lnTo>
                  <a:pt x="31347" y="472659"/>
                </a:lnTo>
                <a:lnTo>
                  <a:pt x="14317" y="426195"/>
                </a:lnTo>
                <a:lnTo>
                  <a:pt x="3675" y="376370"/>
                </a:lnTo>
                <a:lnTo>
                  <a:pt x="0" y="3238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03497" y="3255916"/>
            <a:ext cx="120523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60" dirty="0">
                <a:latin typeface="Times New Roman"/>
                <a:cs typeface="Times New Roman"/>
              </a:rPr>
              <a:t>3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i="1" spc="150" dirty="0">
                <a:latin typeface="Times New Roman"/>
                <a:cs typeface="Times New Roman"/>
              </a:rPr>
              <a:t>Z</a:t>
            </a:r>
            <a:r>
              <a:rPr sz="2550" spc="150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19823" y="2476499"/>
            <a:ext cx="2254250" cy="1323340"/>
          </a:xfrm>
          <a:custGeom>
            <a:avLst/>
            <a:gdLst/>
            <a:ahLst/>
            <a:cxnLst/>
            <a:rect l="l" t="t" r="r" b="b"/>
            <a:pathLst>
              <a:path w="2254250" h="1323339">
                <a:moveTo>
                  <a:pt x="1609966" y="1266444"/>
                </a:moveTo>
                <a:lnTo>
                  <a:pt x="1504950" y="1266444"/>
                </a:lnTo>
                <a:lnTo>
                  <a:pt x="1492199" y="1266444"/>
                </a:lnTo>
                <a:lnTo>
                  <a:pt x="1491234" y="1323340"/>
                </a:lnTo>
                <a:lnTo>
                  <a:pt x="1609966" y="1266444"/>
                </a:lnTo>
                <a:close/>
              </a:path>
              <a:path w="2254250" h="1323339">
                <a:moveTo>
                  <a:pt x="1619250" y="1261999"/>
                </a:moveTo>
                <a:lnTo>
                  <a:pt x="1493393" y="1196340"/>
                </a:lnTo>
                <a:lnTo>
                  <a:pt x="1492415" y="1253528"/>
                </a:lnTo>
                <a:lnTo>
                  <a:pt x="127" y="1227201"/>
                </a:lnTo>
                <a:lnTo>
                  <a:pt x="0" y="1239774"/>
                </a:lnTo>
                <a:lnTo>
                  <a:pt x="1492199" y="1266228"/>
                </a:lnTo>
                <a:lnTo>
                  <a:pt x="1504950" y="1266228"/>
                </a:lnTo>
                <a:lnTo>
                  <a:pt x="1610436" y="1266228"/>
                </a:lnTo>
                <a:lnTo>
                  <a:pt x="1619250" y="1261999"/>
                </a:lnTo>
                <a:close/>
              </a:path>
              <a:path w="2254250" h="1323339">
                <a:moveTo>
                  <a:pt x="2253856" y="341503"/>
                </a:moveTo>
                <a:lnTo>
                  <a:pt x="2249805" y="290449"/>
                </a:lnTo>
                <a:lnTo>
                  <a:pt x="2237740" y="243967"/>
                </a:lnTo>
                <a:lnTo>
                  <a:pt x="2216785" y="200660"/>
                </a:lnTo>
                <a:lnTo>
                  <a:pt x="2188210" y="161163"/>
                </a:lnTo>
                <a:lnTo>
                  <a:pt x="2153412" y="125349"/>
                </a:lnTo>
                <a:lnTo>
                  <a:pt x="2114042" y="93853"/>
                </a:lnTo>
                <a:lnTo>
                  <a:pt x="2056257" y="58166"/>
                </a:lnTo>
                <a:lnTo>
                  <a:pt x="1995678" y="30480"/>
                </a:lnTo>
                <a:lnTo>
                  <a:pt x="1940242" y="12700"/>
                </a:lnTo>
                <a:lnTo>
                  <a:pt x="1935353" y="11303"/>
                </a:lnTo>
                <a:lnTo>
                  <a:pt x="1892173" y="2921"/>
                </a:lnTo>
                <a:lnTo>
                  <a:pt x="1852422" y="0"/>
                </a:lnTo>
                <a:lnTo>
                  <a:pt x="1839468" y="381"/>
                </a:lnTo>
                <a:lnTo>
                  <a:pt x="1797558" y="5080"/>
                </a:lnTo>
                <a:lnTo>
                  <a:pt x="1752092" y="15367"/>
                </a:lnTo>
                <a:lnTo>
                  <a:pt x="1704848" y="30861"/>
                </a:lnTo>
                <a:lnTo>
                  <a:pt x="1641348" y="59055"/>
                </a:lnTo>
                <a:lnTo>
                  <a:pt x="1580896" y="94996"/>
                </a:lnTo>
                <a:lnTo>
                  <a:pt x="1539621" y="126619"/>
                </a:lnTo>
                <a:lnTo>
                  <a:pt x="1503934" y="161925"/>
                </a:lnTo>
                <a:lnTo>
                  <a:pt x="1475359" y="200787"/>
                </a:lnTo>
                <a:lnTo>
                  <a:pt x="1455420" y="242697"/>
                </a:lnTo>
                <a:lnTo>
                  <a:pt x="1445895" y="287655"/>
                </a:lnTo>
                <a:lnTo>
                  <a:pt x="1444625" y="320040"/>
                </a:lnTo>
                <a:lnTo>
                  <a:pt x="1445387" y="336677"/>
                </a:lnTo>
                <a:lnTo>
                  <a:pt x="1452372" y="390017"/>
                </a:lnTo>
                <a:lnTo>
                  <a:pt x="1460881" y="427736"/>
                </a:lnTo>
                <a:lnTo>
                  <a:pt x="1472057" y="467106"/>
                </a:lnTo>
                <a:lnTo>
                  <a:pt x="1485646" y="508000"/>
                </a:lnTo>
                <a:lnTo>
                  <a:pt x="1510157" y="571500"/>
                </a:lnTo>
                <a:lnTo>
                  <a:pt x="1528953" y="615442"/>
                </a:lnTo>
                <a:lnTo>
                  <a:pt x="1549273" y="660273"/>
                </a:lnTo>
                <a:lnTo>
                  <a:pt x="1571117" y="705993"/>
                </a:lnTo>
                <a:lnTo>
                  <a:pt x="1594104" y="752475"/>
                </a:lnTo>
                <a:lnTo>
                  <a:pt x="1617980" y="799465"/>
                </a:lnTo>
                <a:lnTo>
                  <a:pt x="1633893" y="829919"/>
                </a:lnTo>
                <a:lnTo>
                  <a:pt x="1583309" y="856488"/>
                </a:lnTo>
                <a:lnTo>
                  <a:pt x="1698498" y="939419"/>
                </a:lnTo>
                <a:lnTo>
                  <a:pt x="1696554" y="841248"/>
                </a:lnTo>
                <a:lnTo>
                  <a:pt x="1695704" y="797433"/>
                </a:lnTo>
                <a:lnTo>
                  <a:pt x="1645132" y="824014"/>
                </a:lnTo>
                <a:lnTo>
                  <a:pt x="1605534" y="746760"/>
                </a:lnTo>
                <a:lnTo>
                  <a:pt x="1582547" y="700659"/>
                </a:lnTo>
                <a:lnTo>
                  <a:pt x="1560957" y="655066"/>
                </a:lnTo>
                <a:lnTo>
                  <a:pt x="1540510" y="610489"/>
                </a:lnTo>
                <a:lnTo>
                  <a:pt x="1521968" y="566928"/>
                </a:lnTo>
                <a:lnTo>
                  <a:pt x="1505204" y="524510"/>
                </a:lnTo>
                <a:lnTo>
                  <a:pt x="1490726" y="483489"/>
                </a:lnTo>
                <a:lnTo>
                  <a:pt x="1478407" y="443865"/>
                </a:lnTo>
                <a:lnTo>
                  <a:pt x="1468755" y="406019"/>
                </a:lnTo>
                <a:lnTo>
                  <a:pt x="1459484" y="352933"/>
                </a:lnTo>
                <a:lnTo>
                  <a:pt x="1457325" y="320040"/>
                </a:lnTo>
                <a:lnTo>
                  <a:pt x="1457452" y="304419"/>
                </a:lnTo>
                <a:lnTo>
                  <a:pt x="1463167" y="260985"/>
                </a:lnTo>
                <a:lnTo>
                  <a:pt x="1478661" y="220726"/>
                </a:lnTo>
                <a:lnTo>
                  <a:pt x="1503299" y="182626"/>
                </a:lnTo>
                <a:lnTo>
                  <a:pt x="1535557" y="147447"/>
                </a:lnTo>
                <a:lnTo>
                  <a:pt x="1587627" y="105664"/>
                </a:lnTo>
                <a:lnTo>
                  <a:pt x="1646809" y="70485"/>
                </a:lnTo>
                <a:lnTo>
                  <a:pt x="1709039" y="42926"/>
                </a:lnTo>
                <a:lnTo>
                  <a:pt x="1755267" y="27686"/>
                </a:lnTo>
                <a:lnTo>
                  <a:pt x="1799463" y="17653"/>
                </a:lnTo>
                <a:lnTo>
                  <a:pt x="1839722" y="12954"/>
                </a:lnTo>
                <a:lnTo>
                  <a:pt x="1852041" y="12700"/>
                </a:lnTo>
                <a:lnTo>
                  <a:pt x="1864233" y="13081"/>
                </a:lnTo>
                <a:lnTo>
                  <a:pt x="1903857" y="17653"/>
                </a:lnTo>
                <a:lnTo>
                  <a:pt x="1961134" y="31750"/>
                </a:lnTo>
                <a:lnTo>
                  <a:pt x="2020443" y="54610"/>
                </a:lnTo>
                <a:lnTo>
                  <a:pt x="2078736" y="85598"/>
                </a:lnTo>
                <a:lnTo>
                  <a:pt x="2132457" y="124079"/>
                </a:lnTo>
                <a:lnTo>
                  <a:pt x="2167763" y="157226"/>
                </a:lnTo>
                <a:lnTo>
                  <a:pt x="2197354" y="194056"/>
                </a:lnTo>
                <a:lnTo>
                  <a:pt x="2219960" y="233934"/>
                </a:lnTo>
                <a:lnTo>
                  <a:pt x="2234311" y="276987"/>
                </a:lnTo>
                <a:lnTo>
                  <a:pt x="2240534" y="324485"/>
                </a:lnTo>
                <a:lnTo>
                  <a:pt x="2241080" y="352933"/>
                </a:lnTo>
                <a:lnTo>
                  <a:pt x="2241004" y="359791"/>
                </a:lnTo>
                <a:lnTo>
                  <a:pt x="2236724" y="415417"/>
                </a:lnTo>
                <a:lnTo>
                  <a:pt x="2230628" y="455422"/>
                </a:lnTo>
                <a:lnTo>
                  <a:pt x="2222373" y="497332"/>
                </a:lnTo>
                <a:lnTo>
                  <a:pt x="2211959" y="540766"/>
                </a:lnTo>
                <a:lnTo>
                  <a:pt x="2199640" y="585724"/>
                </a:lnTo>
                <a:lnTo>
                  <a:pt x="2185797" y="632079"/>
                </a:lnTo>
                <a:lnTo>
                  <a:pt x="2170430" y="679450"/>
                </a:lnTo>
                <a:lnTo>
                  <a:pt x="2153920" y="727837"/>
                </a:lnTo>
                <a:lnTo>
                  <a:pt x="2136140" y="777113"/>
                </a:lnTo>
                <a:lnTo>
                  <a:pt x="2117725" y="827024"/>
                </a:lnTo>
                <a:lnTo>
                  <a:pt x="2098675" y="877316"/>
                </a:lnTo>
                <a:lnTo>
                  <a:pt x="2059432" y="978916"/>
                </a:lnTo>
                <a:lnTo>
                  <a:pt x="2071243" y="983615"/>
                </a:lnTo>
                <a:lnTo>
                  <a:pt x="2110486" y="881888"/>
                </a:lnTo>
                <a:lnTo>
                  <a:pt x="2129663" y="831469"/>
                </a:lnTo>
                <a:lnTo>
                  <a:pt x="2148078" y="781558"/>
                </a:lnTo>
                <a:lnTo>
                  <a:pt x="2165858" y="732155"/>
                </a:lnTo>
                <a:lnTo>
                  <a:pt x="2182495" y="683514"/>
                </a:lnTo>
                <a:lnTo>
                  <a:pt x="2197862" y="635889"/>
                </a:lnTo>
                <a:lnTo>
                  <a:pt x="2211832" y="589407"/>
                </a:lnTo>
                <a:lnTo>
                  <a:pt x="2224151" y="544068"/>
                </a:lnTo>
                <a:lnTo>
                  <a:pt x="2234692" y="500253"/>
                </a:lnTo>
                <a:lnTo>
                  <a:pt x="2243201" y="457962"/>
                </a:lnTo>
                <a:lnTo>
                  <a:pt x="2249297" y="417195"/>
                </a:lnTo>
                <a:lnTo>
                  <a:pt x="2252980" y="378460"/>
                </a:lnTo>
                <a:lnTo>
                  <a:pt x="2253742" y="359791"/>
                </a:lnTo>
                <a:lnTo>
                  <a:pt x="2253856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27202" y="1178885"/>
            <a:ext cx="1281430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">
              <a:lnSpc>
                <a:spcPts val="275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Z</a:t>
            </a:r>
            <a:r>
              <a:rPr sz="2650" i="1" spc="1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i="1" spc="110" dirty="0">
                <a:latin typeface="Times New Roman"/>
                <a:cs typeface="Times New Roman"/>
              </a:rPr>
              <a:t>Z</a:t>
            </a:r>
            <a:r>
              <a:rPr sz="2650" spc="110" dirty="0">
                <a:latin typeface="Times New Roman"/>
                <a:cs typeface="Times New Roman"/>
              </a:rPr>
              <a:t>,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51435">
              <a:lnSpc>
                <a:spcPts val="2425"/>
              </a:lnSpc>
            </a:pPr>
            <a:r>
              <a:rPr sz="2650" dirty="0">
                <a:latin typeface="Times New Roman"/>
                <a:cs typeface="Times New Roman"/>
              </a:rPr>
              <a:t>2</a:t>
            </a:r>
            <a:r>
              <a:rPr sz="2650" spc="-114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30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2,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  <a:p>
            <a:pPr marL="15875">
              <a:lnSpc>
                <a:spcPts val="2695"/>
              </a:lnSpc>
            </a:pPr>
            <a:r>
              <a:rPr sz="2550" spc="60" dirty="0">
                <a:latin typeface="Times New Roman"/>
                <a:cs typeface="Times New Roman"/>
              </a:rPr>
              <a:t>1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105" dirty="0">
                <a:latin typeface="Times New Roman"/>
                <a:cs typeface="Times New Roman"/>
              </a:rPr>
              <a:t>1,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3730" y="5560966"/>
            <a:ext cx="1356995" cy="763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104775">
              <a:lnSpc>
                <a:spcPts val="2880"/>
              </a:lnSpc>
            </a:pPr>
            <a:r>
              <a:rPr sz="2550" i="1" spc="70" dirty="0">
                <a:latin typeface="Times New Roman"/>
                <a:cs typeface="Times New Roman"/>
              </a:rPr>
              <a:t>Z</a:t>
            </a:r>
            <a:r>
              <a:rPr sz="2550" i="1" spc="12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i="1" spc="150" dirty="0">
                <a:latin typeface="Times New Roman"/>
                <a:cs typeface="Times New Roman"/>
              </a:rPr>
              <a:t>Z</a:t>
            </a:r>
            <a:r>
              <a:rPr sz="2550" spc="150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47414" y="1626560"/>
            <a:ext cx="1264920" cy="7810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 indent="80010">
              <a:lnSpc>
                <a:spcPts val="2780"/>
              </a:lnSpc>
              <a:spcBef>
                <a:spcPts val="520"/>
              </a:spcBef>
            </a:pPr>
            <a:r>
              <a:rPr sz="2650" dirty="0">
                <a:latin typeface="Times New Roman"/>
                <a:cs typeface="Times New Roman"/>
              </a:rPr>
              <a:t>2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05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2,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 </a:t>
            </a:r>
            <a:r>
              <a:rPr sz="2650" i="1" dirty="0">
                <a:latin typeface="Times New Roman"/>
                <a:cs typeface="Times New Roman"/>
              </a:rPr>
              <a:t>Z</a:t>
            </a:r>
            <a:r>
              <a:rPr sz="2650" i="1" spc="1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i="1" spc="110" dirty="0">
                <a:latin typeface="Times New Roman"/>
                <a:cs typeface="Times New Roman"/>
              </a:rPr>
              <a:t>Z</a:t>
            </a:r>
            <a:r>
              <a:rPr sz="2650" spc="110" dirty="0">
                <a:latin typeface="Times New Roman"/>
                <a:cs typeface="Times New Roman"/>
              </a:rPr>
              <a:t>,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25486"/>
            <a:ext cx="8338184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6285" algn="l"/>
                <a:tab pos="5094605" algn="l"/>
              </a:tabLst>
            </a:pP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1.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Design</a:t>
            </a:r>
            <a:r>
              <a:rPr sz="275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for</a:t>
            </a:r>
            <a:r>
              <a:rPr sz="275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various</a:t>
            </a:r>
            <a:r>
              <a:rPr sz="2750" spc="2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35" y="-17462"/>
            <a:ext cx="90474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25270" algn="l"/>
                <a:tab pos="2440305" algn="l"/>
                <a:tab pos="3336925" algn="l"/>
                <a:tab pos="4261485" algn="l"/>
                <a:tab pos="6082665" algn="l"/>
              </a:tabLst>
            </a:pP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25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25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25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L={WW</a:t>
            </a:r>
            <a:r>
              <a:rPr sz="3000" spc="-15" baseline="25000" dirty="0">
                <a:solidFill>
                  <a:srgbClr val="3333CC"/>
                </a:solidFill>
                <a:latin typeface="Comic Sans MS"/>
                <a:cs typeface="Comic Sans MS"/>
              </a:rPr>
              <a:t>R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|W€∑*}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7237" y="3624326"/>
            <a:ext cx="705485" cy="733425"/>
          </a:xfrm>
          <a:custGeom>
            <a:avLst/>
            <a:gdLst/>
            <a:ahLst/>
            <a:cxnLst/>
            <a:rect l="l" t="t" r="r" b="b"/>
            <a:pathLst>
              <a:path w="705485" h="733425">
                <a:moveTo>
                  <a:pt x="0" y="366649"/>
                </a:moveTo>
                <a:lnTo>
                  <a:pt x="3217" y="316882"/>
                </a:lnTo>
                <a:lnTo>
                  <a:pt x="12588" y="269154"/>
                </a:lnTo>
                <a:lnTo>
                  <a:pt x="27695" y="223902"/>
                </a:lnTo>
                <a:lnTo>
                  <a:pt x="48116" y="181562"/>
                </a:lnTo>
                <a:lnTo>
                  <a:pt x="73431" y="142570"/>
                </a:lnTo>
                <a:lnTo>
                  <a:pt x="103222" y="107362"/>
                </a:lnTo>
                <a:lnTo>
                  <a:pt x="137068" y="76374"/>
                </a:lnTo>
                <a:lnTo>
                  <a:pt x="174548" y="50042"/>
                </a:lnTo>
                <a:lnTo>
                  <a:pt x="215244" y="28803"/>
                </a:lnTo>
                <a:lnTo>
                  <a:pt x="258736" y="13092"/>
                </a:lnTo>
                <a:lnTo>
                  <a:pt x="304602" y="3345"/>
                </a:lnTo>
                <a:lnTo>
                  <a:pt x="352425" y="0"/>
                </a:lnTo>
                <a:lnTo>
                  <a:pt x="400245" y="3345"/>
                </a:lnTo>
                <a:lnTo>
                  <a:pt x="446114" y="13092"/>
                </a:lnTo>
                <a:lnTo>
                  <a:pt x="489609" y="28803"/>
                </a:lnTo>
                <a:lnTo>
                  <a:pt x="530312" y="50042"/>
                </a:lnTo>
                <a:lnTo>
                  <a:pt x="567800" y="76374"/>
                </a:lnTo>
                <a:lnTo>
                  <a:pt x="601654" y="107362"/>
                </a:lnTo>
                <a:lnTo>
                  <a:pt x="631453" y="142570"/>
                </a:lnTo>
                <a:lnTo>
                  <a:pt x="656778" y="181562"/>
                </a:lnTo>
                <a:lnTo>
                  <a:pt x="677206" y="223902"/>
                </a:lnTo>
                <a:lnTo>
                  <a:pt x="692319" y="269154"/>
                </a:lnTo>
                <a:lnTo>
                  <a:pt x="701694" y="316882"/>
                </a:lnTo>
                <a:lnTo>
                  <a:pt x="704913" y="366649"/>
                </a:lnTo>
                <a:lnTo>
                  <a:pt x="701694" y="416418"/>
                </a:lnTo>
                <a:lnTo>
                  <a:pt x="692319" y="464152"/>
                </a:lnTo>
                <a:lnTo>
                  <a:pt x="677206" y="509414"/>
                </a:lnTo>
                <a:lnTo>
                  <a:pt x="656778" y="551767"/>
                </a:lnTo>
                <a:lnTo>
                  <a:pt x="631453" y="590774"/>
                </a:lnTo>
                <a:lnTo>
                  <a:pt x="601654" y="625998"/>
                </a:lnTo>
                <a:lnTo>
                  <a:pt x="567800" y="657002"/>
                </a:lnTo>
                <a:lnTo>
                  <a:pt x="530312" y="683349"/>
                </a:lnTo>
                <a:lnTo>
                  <a:pt x="489609" y="704601"/>
                </a:lnTo>
                <a:lnTo>
                  <a:pt x="446114" y="720323"/>
                </a:lnTo>
                <a:lnTo>
                  <a:pt x="400245" y="730076"/>
                </a:lnTo>
                <a:lnTo>
                  <a:pt x="352425" y="733425"/>
                </a:lnTo>
                <a:lnTo>
                  <a:pt x="304602" y="730076"/>
                </a:lnTo>
                <a:lnTo>
                  <a:pt x="258736" y="720323"/>
                </a:lnTo>
                <a:lnTo>
                  <a:pt x="215244" y="704601"/>
                </a:lnTo>
                <a:lnTo>
                  <a:pt x="174548" y="683349"/>
                </a:lnTo>
                <a:lnTo>
                  <a:pt x="137068" y="657002"/>
                </a:lnTo>
                <a:lnTo>
                  <a:pt x="103222" y="625998"/>
                </a:lnTo>
                <a:lnTo>
                  <a:pt x="73431" y="590774"/>
                </a:lnTo>
                <a:lnTo>
                  <a:pt x="48116" y="551767"/>
                </a:lnTo>
                <a:lnTo>
                  <a:pt x="27695" y="509414"/>
                </a:lnTo>
                <a:lnTo>
                  <a:pt x="12588" y="464152"/>
                </a:lnTo>
                <a:lnTo>
                  <a:pt x="3217" y="416418"/>
                </a:lnTo>
                <a:lnTo>
                  <a:pt x="0" y="3666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9752" y="3684341"/>
            <a:ext cx="42037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422" y="2685795"/>
            <a:ext cx="3482340" cy="1395730"/>
            <a:chOff x="309422" y="2685795"/>
            <a:chExt cx="3482340" cy="1395730"/>
          </a:xfrm>
        </p:grpSpPr>
        <p:sp>
          <p:nvSpPr>
            <p:cNvPr id="6" name="object 6"/>
            <p:cNvSpPr/>
            <p:nvPr/>
          </p:nvSpPr>
          <p:spPr>
            <a:xfrm>
              <a:off x="309422" y="3954017"/>
              <a:ext cx="448309" cy="127000"/>
            </a:xfrm>
            <a:custGeom>
              <a:avLst/>
              <a:gdLst/>
              <a:ahLst/>
              <a:cxnLst/>
              <a:rect l="l" t="t" r="r" b="b"/>
              <a:pathLst>
                <a:path w="448309" h="127000">
                  <a:moveTo>
                    <a:pt x="439761" y="56895"/>
                  </a:moveTo>
                  <a:lnTo>
                    <a:pt x="333400" y="56895"/>
                  </a:lnTo>
                  <a:lnTo>
                    <a:pt x="333679" y="69595"/>
                  </a:lnTo>
                  <a:lnTo>
                    <a:pt x="320981" y="69862"/>
                  </a:lnTo>
                  <a:lnTo>
                    <a:pt x="322199" y="126999"/>
                  </a:lnTo>
                  <a:lnTo>
                    <a:pt x="447814" y="60705"/>
                  </a:lnTo>
                  <a:lnTo>
                    <a:pt x="439761" y="56895"/>
                  </a:lnTo>
                  <a:close/>
                </a:path>
                <a:path w="448309" h="127000">
                  <a:moveTo>
                    <a:pt x="320711" y="57166"/>
                  </a:moveTo>
                  <a:lnTo>
                    <a:pt x="0" y="64007"/>
                  </a:lnTo>
                  <a:lnTo>
                    <a:pt x="279" y="76580"/>
                  </a:lnTo>
                  <a:lnTo>
                    <a:pt x="320981" y="69862"/>
                  </a:lnTo>
                  <a:lnTo>
                    <a:pt x="320711" y="57166"/>
                  </a:lnTo>
                  <a:close/>
                </a:path>
                <a:path w="448309" h="127000">
                  <a:moveTo>
                    <a:pt x="333400" y="56895"/>
                  </a:moveTo>
                  <a:lnTo>
                    <a:pt x="320711" y="57166"/>
                  </a:lnTo>
                  <a:lnTo>
                    <a:pt x="320981" y="69862"/>
                  </a:lnTo>
                  <a:lnTo>
                    <a:pt x="333679" y="69595"/>
                  </a:lnTo>
                  <a:lnTo>
                    <a:pt x="333400" y="56895"/>
                  </a:lnTo>
                  <a:close/>
                </a:path>
                <a:path w="448309" h="127000">
                  <a:moveTo>
                    <a:pt x="319493" y="0"/>
                  </a:moveTo>
                  <a:lnTo>
                    <a:pt x="320711" y="57166"/>
                  </a:lnTo>
                  <a:lnTo>
                    <a:pt x="333400" y="56895"/>
                  </a:lnTo>
                  <a:lnTo>
                    <a:pt x="439761" y="56895"/>
                  </a:lnTo>
                  <a:lnTo>
                    <a:pt x="319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0926" y="2690875"/>
              <a:ext cx="695325" cy="657225"/>
            </a:xfrm>
            <a:custGeom>
              <a:avLst/>
              <a:gdLst/>
              <a:ahLst/>
              <a:cxnLst/>
              <a:rect l="l" t="t" r="r" b="b"/>
              <a:pathLst>
                <a:path w="695325" h="657225">
                  <a:moveTo>
                    <a:pt x="0" y="328549"/>
                  </a:moveTo>
                  <a:lnTo>
                    <a:pt x="3172" y="283960"/>
                  </a:lnTo>
                  <a:lnTo>
                    <a:pt x="12413" y="241197"/>
                  </a:lnTo>
                  <a:lnTo>
                    <a:pt x="27308" y="200650"/>
                  </a:lnTo>
                  <a:lnTo>
                    <a:pt x="47446" y="162710"/>
                  </a:lnTo>
                  <a:lnTo>
                    <a:pt x="72411" y="127769"/>
                  </a:lnTo>
                  <a:lnTo>
                    <a:pt x="101790" y="96218"/>
                  </a:lnTo>
                  <a:lnTo>
                    <a:pt x="135170" y="68448"/>
                  </a:lnTo>
                  <a:lnTo>
                    <a:pt x="172136" y="44849"/>
                  </a:lnTo>
                  <a:lnTo>
                    <a:pt x="212276" y="25814"/>
                  </a:lnTo>
                  <a:lnTo>
                    <a:pt x="255175" y="11733"/>
                  </a:lnTo>
                  <a:lnTo>
                    <a:pt x="300421" y="2998"/>
                  </a:lnTo>
                  <a:lnTo>
                    <a:pt x="347599" y="0"/>
                  </a:lnTo>
                  <a:lnTo>
                    <a:pt x="394779" y="2998"/>
                  </a:lnTo>
                  <a:lnTo>
                    <a:pt x="440031" y="11733"/>
                  </a:lnTo>
                  <a:lnTo>
                    <a:pt x="482941" y="25814"/>
                  </a:lnTo>
                  <a:lnTo>
                    <a:pt x="523094" y="44849"/>
                  </a:lnTo>
                  <a:lnTo>
                    <a:pt x="560075" y="68448"/>
                  </a:lnTo>
                  <a:lnTo>
                    <a:pt x="593471" y="96218"/>
                  </a:lnTo>
                  <a:lnTo>
                    <a:pt x="622865" y="127769"/>
                  </a:lnTo>
                  <a:lnTo>
                    <a:pt x="647845" y="162710"/>
                  </a:lnTo>
                  <a:lnTo>
                    <a:pt x="667996" y="200650"/>
                  </a:lnTo>
                  <a:lnTo>
                    <a:pt x="682902" y="241197"/>
                  </a:lnTo>
                  <a:lnTo>
                    <a:pt x="692150" y="283960"/>
                  </a:lnTo>
                  <a:lnTo>
                    <a:pt x="695325" y="328549"/>
                  </a:lnTo>
                  <a:lnTo>
                    <a:pt x="692150" y="373140"/>
                  </a:lnTo>
                  <a:lnTo>
                    <a:pt x="682902" y="415910"/>
                  </a:lnTo>
                  <a:lnTo>
                    <a:pt x="667996" y="456467"/>
                  </a:lnTo>
                  <a:lnTo>
                    <a:pt x="647845" y="494420"/>
                  </a:lnTo>
                  <a:lnTo>
                    <a:pt x="622865" y="529376"/>
                  </a:lnTo>
                  <a:lnTo>
                    <a:pt x="593471" y="560943"/>
                  </a:lnTo>
                  <a:lnTo>
                    <a:pt x="560075" y="588729"/>
                  </a:lnTo>
                  <a:lnTo>
                    <a:pt x="523094" y="612342"/>
                  </a:lnTo>
                  <a:lnTo>
                    <a:pt x="482941" y="631390"/>
                  </a:lnTo>
                  <a:lnTo>
                    <a:pt x="440031" y="645481"/>
                  </a:lnTo>
                  <a:lnTo>
                    <a:pt x="394779" y="654223"/>
                  </a:lnTo>
                  <a:lnTo>
                    <a:pt x="347599" y="657225"/>
                  </a:lnTo>
                  <a:lnTo>
                    <a:pt x="300421" y="654223"/>
                  </a:lnTo>
                  <a:lnTo>
                    <a:pt x="255175" y="645481"/>
                  </a:lnTo>
                  <a:lnTo>
                    <a:pt x="212276" y="631390"/>
                  </a:lnTo>
                  <a:lnTo>
                    <a:pt x="172136" y="612342"/>
                  </a:lnTo>
                  <a:lnTo>
                    <a:pt x="135170" y="588729"/>
                  </a:lnTo>
                  <a:lnTo>
                    <a:pt x="101790" y="560943"/>
                  </a:lnTo>
                  <a:lnTo>
                    <a:pt x="72411" y="529376"/>
                  </a:lnTo>
                  <a:lnTo>
                    <a:pt x="47446" y="494420"/>
                  </a:lnTo>
                  <a:lnTo>
                    <a:pt x="27308" y="456467"/>
                  </a:lnTo>
                  <a:lnTo>
                    <a:pt x="12413" y="415910"/>
                  </a:lnTo>
                  <a:lnTo>
                    <a:pt x="3172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58335" y="267451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6743" y="2616209"/>
            <a:ext cx="37846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2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91226" y="2614676"/>
            <a:ext cx="704850" cy="647700"/>
          </a:xfrm>
          <a:custGeom>
            <a:avLst/>
            <a:gdLst/>
            <a:ahLst/>
            <a:cxnLst/>
            <a:rect l="l" t="t" r="r" b="b"/>
            <a:pathLst>
              <a:path w="704850" h="647700">
                <a:moveTo>
                  <a:pt x="0" y="323850"/>
                </a:moveTo>
                <a:lnTo>
                  <a:pt x="3216" y="279887"/>
                </a:lnTo>
                <a:lnTo>
                  <a:pt x="12585" y="237728"/>
                </a:lnTo>
                <a:lnTo>
                  <a:pt x="27687" y="197756"/>
                </a:lnTo>
                <a:lnTo>
                  <a:pt x="48104" y="160358"/>
                </a:lnTo>
                <a:lnTo>
                  <a:pt x="73416" y="125918"/>
                </a:lnTo>
                <a:lnTo>
                  <a:pt x="103203" y="94821"/>
                </a:lnTo>
                <a:lnTo>
                  <a:pt x="137046" y="67452"/>
                </a:lnTo>
                <a:lnTo>
                  <a:pt x="174526" y="44196"/>
                </a:lnTo>
                <a:lnTo>
                  <a:pt x="215223" y="25437"/>
                </a:lnTo>
                <a:lnTo>
                  <a:pt x="258718" y="11562"/>
                </a:lnTo>
                <a:lnTo>
                  <a:pt x="304592" y="2954"/>
                </a:lnTo>
                <a:lnTo>
                  <a:pt x="352425" y="0"/>
                </a:lnTo>
                <a:lnTo>
                  <a:pt x="400231" y="2954"/>
                </a:lnTo>
                <a:lnTo>
                  <a:pt x="446087" y="11562"/>
                </a:lnTo>
                <a:lnTo>
                  <a:pt x="489573" y="25437"/>
                </a:lnTo>
                <a:lnTo>
                  <a:pt x="530267" y="44195"/>
                </a:lnTo>
                <a:lnTo>
                  <a:pt x="567749" y="67452"/>
                </a:lnTo>
                <a:lnTo>
                  <a:pt x="601599" y="94821"/>
                </a:lnTo>
                <a:lnTo>
                  <a:pt x="631395" y="125918"/>
                </a:lnTo>
                <a:lnTo>
                  <a:pt x="656716" y="160358"/>
                </a:lnTo>
                <a:lnTo>
                  <a:pt x="677144" y="197756"/>
                </a:lnTo>
                <a:lnTo>
                  <a:pt x="692255" y="237728"/>
                </a:lnTo>
                <a:lnTo>
                  <a:pt x="701631" y="279887"/>
                </a:lnTo>
                <a:lnTo>
                  <a:pt x="704850" y="323850"/>
                </a:lnTo>
                <a:lnTo>
                  <a:pt x="701631" y="367785"/>
                </a:lnTo>
                <a:lnTo>
                  <a:pt x="692255" y="409927"/>
                </a:lnTo>
                <a:lnTo>
                  <a:pt x="677144" y="449889"/>
                </a:lnTo>
                <a:lnTo>
                  <a:pt x="656717" y="487284"/>
                </a:lnTo>
                <a:lnTo>
                  <a:pt x="631395" y="521727"/>
                </a:lnTo>
                <a:lnTo>
                  <a:pt x="601599" y="552830"/>
                </a:lnTo>
                <a:lnTo>
                  <a:pt x="567749" y="580209"/>
                </a:lnTo>
                <a:lnTo>
                  <a:pt x="530267" y="603475"/>
                </a:lnTo>
                <a:lnTo>
                  <a:pt x="489573" y="622244"/>
                </a:lnTo>
                <a:lnTo>
                  <a:pt x="446087" y="636128"/>
                </a:lnTo>
                <a:lnTo>
                  <a:pt x="400231" y="644742"/>
                </a:lnTo>
                <a:lnTo>
                  <a:pt x="352425" y="647700"/>
                </a:lnTo>
                <a:lnTo>
                  <a:pt x="304592" y="644742"/>
                </a:lnTo>
                <a:lnTo>
                  <a:pt x="258718" y="636128"/>
                </a:lnTo>
                <a:lnTo>
                  <a:pt x="215223" y="622244"/>
                </a:lnTo>
                <a:lnTo>
                  <a:pt x="174526" y="603475"/>
                </a:lnTo>
                <a:lnTo>
                  <a:pt x="137046" y="580209"/>
                </a:lnTo>
                <a:lnTo>
                  <a:pt x="103203" y="552831"/>
                </a:lnTo>
                <a:lnTo>
                  <a:pt x="73416" y="521727"/>
                </a:lnTo>
                <a:lnTo>
                  <a:pt x="48104" y="487284"/>
                </a:lnTo>
                <a:lnTo>
                  <a:pt x="27687" y="449889"/>
                </a:lnTo>
                <a:lnTo>
                  <a:pt x="12585" y="409927"/>
                </a:lnTo>
                <a:lnTo>
                  <a:pt x="3216" y="367785"/>
                </a:lnTo>
                <a:lnTo>
                  <a:pt x="0" y="3238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98530" y="2941591"/>
            <a:ext cx="115252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9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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95349" y="3150107"/>
            <a:ext cx="5629910" cy="1042669"/>
          </a:xfrm>
          <a:custGeom>
            <a:avLst/>
            <a:gdLst/>
            <a:ahLst/>
            <a:cxnLst/>
            <a:rect l="l" t="t" r="r" b="b"/>
            <a:pathLst>
              <a:path w="5629909" h="1042670">
                <a:moveTo>
                  <a:pt x="1752600" y="7366"/>
                </a:moveTo>
                <a:lnTo>
                  <a:pt x="1610868" y="0"/>
                </a:lnTo>
                <a:lnTo>
                  <a:pt x="1633651" y="52324"/>
                </a:lnTo>
                <a:lnTo>
                  <a:pt x="45212" y="744601"/>
                </a:lnTo>
                <a:lnTo>
                  <a:pt x="50165" y="756158"/>
                </a:lnTo>
                <a:lnTo>
                  <a:pt x="1638731" y="63995"/>
                </a:lnTo>
                <a:lnTo>
                  <a:pt x="1661541" y="116332"/>
                </a:lnTo>
                <a:lnTo>
                  <a:pt x="1719275" y="47244"/>
                </a:lnTo>
                <a:lnTo>
                  <a:pt x="1752600" y="7366"/>
                </a:lnTo>
                <a:close/>
              </a:path>
              <a:path w="5629909" h="1042670">
                <a:moveTo>
                  <a:pt x="5629529" y="1029843"/>
                </a:moveTo>
                <a:lnTo>
                  <a:pt x="127177" y="862215"/>
                </a:lnTo>
                <a:lnTo>
                  <a:pt x="127190" y="861822"/>
                </a:lnTo>
                <a:lnTo>
                  <a:pt x="128905" y="805053"/>
                </a:lnTo>
                <a:lnTo>
                  <a:pt x="0" y="864616"/>
                </a:lnTo>
                <a:lnTo>
                  <a:pt x="125095" y="932053"/>
                </a:lnTo>
                <a:lnTo>
                  <a:pt x="126796" y="874915"/>
                </a:lnTo>
                <a:lnTo>
                  <a:pt x="5629148" y="1042416"/>
                </a:lnTo>
                <a:lnTo>
                  <a:pt x="5629529" y="10298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982790" y="2490050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63725" y="1774825"/>
            <a:ext cx="6228080" cy="3416300"/>
            <a:chOff x="1363725" y="1774825"/>
            <a:chExt cx="6228080" cy="3416300"/>
          </a:xfrm>
        </p:grpSpPr>
        <p:sp>
          <p:nvSpPr>
            <p:cNvPr id="15" name="object 15"/>
            <p:cNvSpPr/>
            <p:nvPr/>
          </p:nvSpPr>
          <p:spPr>
            <a:xfrm>
              <a:off x="1363726" y="1774824"/>
              <a:ext cx="4127500" cy="3416300"/>
            </a:xfrm>
            <a:custGeom>
              <a:avLst/>
              <a:gdLst/>
              <a:ahLst/>
              <a:cxnLst/>
              <a:rect l="l" t="t" r="r" b="b"/>
              <a:pathLst>
                <a:path w="4127500" h="3416300">
                  <a:moveTo>
                    <a:pt x="1630299" y="3416300"/>
                  </a:moveTo>
                  <a:lnTo>
                    <a:pt x="1613001" y="3390138"/>
                  </a:lnTo>
                  <a:lnTo>
                    <a:pt x="1583309" y="3345180"/>
                  </a:lnTo>
                  <a:lnTo>
                    <a:pt x="1567421" y="3372713"/>
                  </a:lnTo>
                  <a:lnTo>
                    <a:pt x="6223" y="2472563"/>
                  </a:lnTo>
                  <a:lnTo>
                    <a:pt x="0" y="2483612"/>
                  </a:lnTo>
                  <a:lnTo>
                    <a:pt x="1561045" y="3383762"/>
                  </a:lnTo>
                  <a:lnTo>
                    <a:pt x="1545209" y="3411220"/>
                  </a:lnTo>
                  <a:lnTo>
                    <a:pt x="1630299" y="3416300"/>
                  </a:lnTo>
                  <a:close/>
                </a:path>
                <a:path w="4127500" h="3416300">
                  <a:moveTo>
                    <a:pt x="2448941" y="341630"/>
                  </a:moveTo>
                  <a:lnTo>
                    <a:pt x="2445004" y="290576"/>
                  </a:lnTo>
                  <a:lnTo>
                    <a:pt x="2432939" y="243967"/>
                  </a:lnTo>
                  <a:lnTo>
                    <a:pt x="2411984" y="200787"/>
                  </a:lnTo>
                  <a:lnTo>
                    <a:pt x="2383409" y="161290"/>
                  </a:lnTo>
                  <a:lnTo>
                    <a:pt x="2348611" y="125476"/>
                  </a:lnTo>
                  <a:lnTo>
                    <a:pt x="2309114" y="93853"/>
                  </a:lnTo>
                  <a:lnTo>
                    <a:pt x="2251456" y="58039"/>
                  </a:lnTo>
                  <a:lnTo>
                    <a:pt x="2190750" y="30353"/>
                  </a:lnTo>
                  <a:lnTo>
                    <a:pt x="2135314" y="12700"/>
                  </a:lnTo>
                  <a:lnTo>
                    <a:pt x="2130425" y="11303"/>
                  </a:lnTo>
                  <a:lnTo>
                    <a:pt x="2087245" y="2921"/>
                  </a:lnTo>
                  <a:lnTo>
                    <a:pt x="2047494" y="0"/>
                  </a:lnTo>
                  <a:lnTo>
                    <a:pt x="2034540" y="254"/>
                  </a:lnTo>
                  <a:lnTo>
                    <a:pt x="1992630" y="5080"/>
                  </a:lnTo>
                  <a:lnTo>
                    <a:pt x="1947278" y="15494"/>
                  </a:lnTo>
                  <a:lnTo>
                    <a:pt x="1899920" y="30861"/>
                  </a:lnTo>
                  <a:lnTo>
                    <a:pt x="1836547" y="59055"/>
                  </a:lnTo>
                  <a:lnTo>
                    <a:pt x="1775968" y="94869"/>
                  </a:lnTo>
                  <a:lnTo>
                    <a:pt x="1734820" y="126619"/>
                  </a:lnTo>
                  <a:lnTo>
                    <a:pt x="1699133" y="162052"/>
                  </a:lnTo>
                  <a:lnTo>
                    <a:pt x="1670431" y="200787"/>
                  </a:lnTo>
                  <a:lnTo>
                    <a:pt x="1650492" y="242824"/>
                  </a:lnTo>
                  <a:lnTo>
                    <a:pt x="1640967" y="287782"/>
                  </a:lnTo>
                  <a:lnTo>
                    <a:pt x="1639697" y="320040"/>
                  </a:lnTo>
                  <a:lnTo>
                    <a:pt x="1640459" y="336804"/>
                  </a:lnTo>
                  <a:lnTo>
                    <a:pt x="1647571" y="390017"/>
                  </a:lnTo>
                  <a:lnTo>
                    <a:pt x="1655953" y="427863"/>
                  </a:lnTo>
                  <a:lnTo>
                    <a:pt x="1667129" y="467106"/>
                  </a:lnTo>
                  <a:lnTo>
                    <a:pt x="1680718" y="507873"/>
                  </a:lnTo>
                  <a:lnTo>
                    <a:pt x="1705356" y="571500"/>
                  </a:lnTo>
                  <a:lnTo>
                    <a:pt x="1724025" y="615442"/>
                  </a:lnTo>
                  <a:lnTo>
                    <a:pt x="1744472" y="660273"/>
                  </a:lnTo>
                  <a:lnTo>
                    <a:pt x="1766316" y="705993"/>
                  </a:lnTo>
                  <a:lnTo>
                    <a:pt x="1789303" y="752475"/>
                  </a:lnTo>
                  <a:lnTo>
                    <a:pt x="1813052" y="799465"/>
                  </a:lnTo>
                  <a:lnTo>
                    <a:pt x="1828990" y="829970"/>
                  </a:lnTo>
                  <a:lnTo>
                    <a:pt x="1778381" y="856615"/>
                  </a:lnTo>
                  <a:lnTo>
                    <a:pt x="1893697" y="939419"/>
                  </a:lnTo>
                  <a:lnTo>
                    <a:pt x="1891665" y="841248"/>
                  </a:lnTo>
                  <a:lnTo>
                    <a:pt x="1890776" y="797433"/>
                  </a:lnTo>
                  <a:lnTo>
                    <a:pt x="1840204" y="824064"/>
                  </a:lnTo>
                  <a:lnTo>
                    <a:pt x="1800606" y="746887"/>
                  </a:lnTo>
                  <a:lnTo>
                    <a:pt x="1777746" y="700532"/>
                  </a:lnTo>
                  <a:lnTo>
                    <a:pt x="1756029" y="655066"/>
                  </a:lnTo>
                  <a:lnTo>
                    <a:pt x="1735709" y="610362"/>
                  </a:lnTo>
                  <a:lnTo>
                    <a:pt x="1717167" y="566801"/>
                  </a:lnTo>
                  <a:lnTo>
                    <a:pt x="1700276" y="524383"/>
                  </a:lnTo>
                  <a:lnTo>
                    <a:pt x="1685798" y="483362"/>
                  </a:lnTo>
                  <a:lnTo>
                    <a:pt x="1673606" y="443992"/>
                  </a:lnTo>
                  <a:lnTo>
                    <a:pt x="1663827" y="406146"/>
                  </a:lnTo>
                  <a:lnTo>
                    <a:pt x="1654683" y="352933"/>
                  </a:lnTo>
                  <a:lnTo>
                    <a:pt x="1652397" y="319913"/>
                  </a:lnTo>
                  <a:lnTo>
                    <a:pt x="1652587" y="307975"/>
                  </a:lnTo>
                  <a:lnTo>
                    <a:pt x="1658239" y="261112"/>
                  </a:lnTo>
                  <a:lnTo>
                    <a:pt x="1673733" y="220599"/>
                  </a:lnTo>
                  <a:lnTo>
                    <a:pt x="1698498" y="182626"/>
                  </a:lnTo>
                  <a:lnTo>
                    <a:pt x="1730756" y="147447"/>
                  </a:lnTo>
                  <a:lnTo>
                    <a:pt x="1782826" y="105664"/>
                  </a:lnTo>
                  <a:lnTo>
                    <a:pt x="1842008" y="70485"/>
                  </a:lnTo>
                  <a:lnTo>
                    <a:pt x="1904111" y="42926"/>
                  </a:lnTo>
                  <a:lnTo>
                    <a:pt x="1950453" y="27686"/>
                  </a:lnTo>
                  <a:lnTo>
                    <a:pt x="1994535" y="17653"/>
                  </a:lnTo>
                  <a:lnTo>
                    <a:pt x="2034794" y="12954"/>
                  </a:lnTo>
                  <a:lnTo>
                    <a:pt x="2047113" y="12700"/>
                  </a:lnTo>
                  <a:lnTo>
                    <a:pt x="2059305" y="13081"/>
                  </a:lnTo>
                  <a:lnTo>
                    <a:pt x="2098929" y="17653"/>
                  </a:lnTo>
                  <a:lnTo>
                    <a:pt x="2156206" y="31750"/>
                  </a:lnTo>
                  <a:lnTo>
                    <a:pt x="2215642" y="54610"/>
                  </a:lnTo>
                  <a:lnTo>
                    <a:pt x="2273808" y="85598"/>
                  </a:lnTo>
                  <a:lnTo>
                    <a:pt x="2327656" y="123952"/>
                  </a:lnTo>
                  <a:lnTo>
                    <a:pt x="2362962" y="157353"/>
                  </a:lnTo>
                  <a:lnTo>
                    <a:pt x="2392553" y="194056"/>
                  </a:lnTo>
                  <a:lnTo>
                    <a:pt x="2415159" y="234061"/>
                  </a:lnTo>
                  <a:lnTo>
                    <a:pt x="2429510" y="276987"/>
                  </a:lnTo>
                  <a:lnTo>
                    <a:pt x="2435733" y="324485"/>
                  </a:lnTo>
                  <a:lnTo>
                    <a:pt x="2436215" y="359791"/>
                  </a:lnTo>
                  <a:lnTo>
                    <a:pt x="2435479" y="377444"/>
                  </a:lnTo>
                  <a:lnTo>
                    <a:pt x="2431923" y="415544"/>
                  </a:lnTo>
                  <a:lnTo>
                    <a:pt x="2425827" y="455422"/>
                  </a:lnTo>
                  <a:lnTo>
                    <a:pt x="2417572" y="497332"/>
                  </a:lnTo>
                  <a:lnTo>
                    <a:pt x="2407158" y="540893"/>
                  </a:lnTo>
                  <a:lnTo>
                    <a:pt x="2394839" y="585851"/>
                  </a:lnTo>
                  <a:lnTo>
                    <a:pt x="2380996" y="632079"/>
                  </a:lnTo>
                  <a:lnTo>
                    <a:pt x="2365629" y="679577"/>
                  </a:lnTo>
                  <a:lnTo>
                    <a:pt x="2348992" y="727964"/>
                  </a:lnTo>
                  <a:lnTo>
                    <a:pt x="2331339" y="777113"/>
                  </a:lnTo>
                  <a:lnTo>
                    <a:pt x="2312924" y="827024"/>
                  </a:lnTo>
                  <a:lnTo>
                    <a:pt x="2293874" y="877316"/>
                  </a:lnTo>
                  <a:lnTo>
                    <a:pt x="2254631" y="978916"/>
                  </a:lnTo>
                  <a:lnTo>
                    <a:pt x="2266442" y="983488"/>
                  </a:lnTo>
                  <a:lnTo>
                    <a:pt x="2305685" y="881888"/>
                  </a:lnTo>
                  <a:lnTo>
                    <a:pt x="2324735" y="831469"/>
                  </a:lnTo>
                  <a:lnTo>
                    <a:pt x="2343277" y="781558"/>
                  </a:lnTo>
                  <a:lnTo>
                    <a:pt x="2361057" y="732155"/>
                  </a:lnTo>
                  <a:lnTo>
                    <a:pt x="2377567" y="683641"/>
                  </a:lnTo>
                  <a:lnTo>
                    <a:pt x="2393061" y="636016"/>
                  </a:lnTo>
                  <a:lnTo>
                    <a:pt x="2407031" y="589534"/>
                  </a:lnTo>
                  <a:lnTo>
                    <a:pt x="2419350" y="544195"/>
                  </a:lnTo>
                  <a:lnTo>
                    <a:pt x="2429891" y="500253"/>
                  </a:lnTo>
                  <a:lnTo>
                    <a:pt x="2438273" y="457962"/>
                  </a:lnTo>
                  <a:lnTo>
                    <a:pt x="2444496" y="417322"/>
                  </a:lnTo>
                  <a:lnTo>
                    <a:pt x="2448179" y="378460"/>
                  </a:lnTo>
                  <a:lnTo>
                    <a:pt x="2448941" y="359791"/>
                  </a:lnTo>
                  <a:lnTo>
                    <a:pt x="2448941" y="341630"/>
                  </a:lnTo>
                  <a:close/>
                </a:path>
                <a:path w="4127500" h="3416300">
                  <a:moveTo>
                    <a:pt x="4127373" y="1220851"/>
                  </a:moveTo>
                  <a:lnTo>
                    <a:pt x="4116921" y="1215771"/>
                  </a:lnTo>
                  <a:lnTo>
                    <a:pt x="3999738" y="1158748"/>
                  </a:lnTo>
                  <a:lnTo>
                    <a:pt x="4000360" y="1215923"/>
                  </a:lnTo>
                  <a:lnTo>
                    <a:pt x="2460498" y="1233551"/>
                  </a:lnTo>
                  <a:lnTo>
                    <a:pt x="2460625" y="1246251"/>
                  </a:lnTo>
                  <a:lnTo>
                    <a:pt x="4000500" y="1228623"/>
                  </a:lnTo>
                  <a:lnTo>
                    <a:pt x="4001135" y="1285748"/>
                  </a:lnTo>
                  <a:lnTo>
                    <a:pt x="4127373" y="1220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24750" y="3824351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2"/>
                  </a:lnTo>
                  <a:lnTo>
                    <a:pt x="547644" y="432420"/>
                  </a:lnTo>
                  <a:lnTo>
                    <a:pt x="530599" y="479577"/>
                  </a:lnTo>
                  <a:lnTo>
                    <a:pt x="507740" y="522643"/>
                  </a:lnTo>
                  <a:lnTo>
                    <a:pt x="479647" y="560943"/>
                  </a:lnTo>
                  <a:lnTo>
                    <a:pt x="446897" y="593798"/>
                  </a:lnTo>
                  <a:lnTo>
                    <a:pt x="410071" y="620531"/>
                  </a:lnTo>
                  <a:lnTo>
                    <a:pt x="369747" y="640465"/>
                  </a:lnTo>
                  <a:lnTo>
                    <a:pt x="326505" y="652922"/>
                  </a:lnTo>
                  <a:lnTo>
                    <a:pt x="280924" y="657225"/>
                  </a:lnTo>
                  <a:lnTo>
                    <a:pt x="235345" y="652922"/>
                  </a:lnTo>
                  <a:lnTo>
                    <a:pt x="192113" y="640465"/>
                  </a:lnTo>
                  <a:lnTo>
                    <a:pt x="151803" y="620531"/>
                  </a:lnTo>
                  <a:lnTo>
                    <a:pt x="114994" y="593798"/>
                  </a:lnTo>
                  <a:lnTo>
                    <a:pt x="82264" y="560943"/>
                  </a:lnTo>
                  <a:lnTo>
                    <a:pt x="54189" y="522643"/>
                  </a:lnTo>
                  <a:lnTo>
                    <a:pt x="31347" y="479577"/>
                  </a:lnTo>
                  <a:lnTo>
                    <a:pt x="14317" y="432420"/>
                  </a:lnTo>
                  <a:lnTo>
                    <a:pt x="3675" y="381852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01283" y="3057525"/>
              <a:ext cx="947419" cy="843280"/>
            </a:xfrm>
            <a:custGeom>
              <a:avLst/>
              <a:gdLst/>
              <a:ahLst/>
              <a:cxnLst/>
              <a:rect l="l" t="t" r="r" b="b"/>
              <a:pathLst>
                <a:path w="947420" h="843279">
                  <a:moveTo>
                    <a:pt x="848095" y="763303"/>
                  </a:moveTo>
                  <a:lnTo>
                    <a:pt x="810133" y="806069"/>
                  </a:lnTo>
                  <a:lnTo>
                    <a:pt x="947165" y="842899"/>
                  </a:lnTo>
                  <a:lnTo>
                    <a:pt x="918731" y="771779"/>
                  </a:lnTo>
                  <a:lnTo>
                    <a:pt x="857631" y="771779"/>
                  </a:lnTo>
                  <a:lnTo>
                    <a:pt x="848095" y="763303"/>
                  </a:lnTo>
                  <a:close/>
                </a:path>
                <a:path w="947420" h="843279">
                  <a:moveTo>
                    <a:pt x="856519" y="753814"/>
                  </a:moveTo>
                  <a:lnTo>
                    <a:pt x="848095" y="763303"/>
                  </a:lnTo>
                  <a:lnTo>
                    <a:pt x="857631" y="771779"/>
                  </a:lnTo>
                  <a:lnTo>
                    <a:pt x="866013" y="762254"/>
                  </a:lnTo>
                  <a:lnTo>
                    <a:pt x="856519" y="753814"/>
                  </a:lnTo>
                  <a:close/>
                </a:path>
                <a:path w="947420" h="843279">
                  <a:moveTo>
                    <a:pt x="894461" y="711073"/>
                  </a:moveTo>
                  <a:lnTo>
                    <a:pt x="856519" y="753814"/>
                  </a:lnTo>
                  <a:lnTo>
                    <a:pt x="866013" y="762254"/>
                  </a:lnTo>
                  <a:lnTo>
                    <a:pt x="857631" y="771779"/>
                  </a:lnTo>
                  <a:lnTo>
                    <a:pt x="918731" y="771779"/>
                  </a:lnTo>
                  <a:lnTo>
                    <a:pt x="894461" y="711073"/>
                  </a:lnTo>
                  <a:close/>
                </a:path>
                <a:path w="947420" h="843279">
                  <a:moveTo>
                    <a:pt x="8508" y="0"/>
                  </a:moveTo>
                  <a:lnTo>
                    <a:pt x="0" y="9525"/>
                  </a:lnTo>
                  <a:lnTo>
                    <a:pt x="848095" y="763303"/>
                  </a:lnTo>
                  <a:lnTo>
                    <a:pt x="856519" y="753814"/>
                  </a:lnTo>
                  <a:lnTo>
                    <a:pt x="85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56338" y="3664910"/>
            <a:ext cx="115125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Symbol"/>
                <a:cs typeface="Symbol"/>
              </a:rPr>
              <a:t></a:t>
            </a:r>
            <a:r>
              <a:rPr sz="2650" spc="-35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2805" y="3055891"/>
            <a:ext cx="1184910" cy="1165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9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8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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  <a:p>
            <a:pPr marL="135890" algn="ctr">
              <a:lnSpc>
                <a:spcPct val="100000"/>
              </a:lnSpc>
              <a:spcBef>
                <a:spcPts val="2220"/>
              </a:spcBef>
            </a:pPr>
            <a:r>
              <a:rPr sz="3050" i="1" spc="-290" dirty="0">
                <a:latin typeface="Times New Roman"/>
                <a:cs typeface="Times New Roman"/>
              </a:rPr>
              <a:t>q</a:t>
            </a:r>
            <a:r>
              <a:rPr sz="2625" spc="-434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76626" y="4986401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38"/>
                </a:lnTo>
                <a:lnTo>
                  <a:pt x="682902" y="415905"/>
                </a:lnTo>
                <a:lnTo>
                  <a:pt x="667996" y="456457"/>
                </a:lnTo>
                <a:lnTo>
                  <a:pt x="647845" y="494403"/>
                </a:lnTo>
                <a:lnTo>
                  <a:pt x="622865" y="529352"/>
                </a:lnTo>
                <a:lnTo>
                  <a:pt x="593471" y="560911"/>
                </a:lnTo>
                <a:lnTo>
                  <a:pt x="560075" y="588689"/>
                </a:lnTo>
                <a:lnTo>
                  <a:pt x="523094" y="612295"/>
                </a:lnTo>
                <a:lnTo>
                  <a:pt x="482941" y="631336"/>
                </a:lnTo>
                <a:lnTo>
                  <a:pt x="440031" y="645422"/>
                </a:lnTo>
                <a:lnTo>
                  <a:pt x="394779" y="654161"/>
                </a:lnTo>
                <a:lnTo>
                  <a:pt x="347599" y="657161"/>
                </a:lnTo>
                <a:lnTo>
                  <a:pt x="300421" y="654161"/>
                </a:lnTo>
                <a:lnTo>
                  <a:pt x="255175" y="645422"/>
                </a:lnTo>
                <a:lnTo>
                  <a:pt x="212276" y="631336"/>
                </a:lnTo>
                <a:lnTo>
                  <a:pt x="172136" y="612295"/>
                </a:lnTo>
                <a:lnTo>
                  <a:pt x="135170" y="588689"/>
                </a:lnTo>
                <a:lnTo>
                  <a:pt x="101790" y="560911"/>
                </a:lnTo>
                <a:lnTo>
                  <a:pt x="72411" y="529352"/>
                </a:lnTo>
                <a:lnTo>
                  <a:pt x="47446" y="494403"/>
                </a:lnTo>
                <a:lnTo>
                  <a:pt x="27308" y="456457"/>
                </a:lnTo>
                <a:lnTo>
                  <a:pt x="12413" y="415905"/>
                </a:lnTo>
                <a:lnTo>
                  <a:pt x="3172" y="373138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223016" y="5133826"/>
            <a:ext cx="18161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69435" y="4970041"/>
            <a:ext cx="2127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i="1" spc="-50" dirty="0">
                <a:latin typeface="Times New Roman"/>
                <a:cs typeface="Times New Roman"/>
              </a:rPr>
              <a:t>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80916" y="5177268"/>
            <a:ext cx="13462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87843" y="4921258"/>
            <a:ext cx="2120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76926" y="4910201"/>
            <a:ext cx="704850" cy="657225"/>
          </a:xfrm>
          <a:custGeom>
            <a:avLst/>
            <a:gdLst/>
            <a:ahLst/>
            <a:cxnLst/>
            <a:rect l="l" t="t" r="r" b="b"/>
            <a:pathLst>
              <a:path w="704850" h="657225">
                <a:moveTo>
                  <a:pt x="0" y="328549"/>
                </a:moveTo>
                <a:lnTo>
                  <a:pt x="3216" y="283960"/>
                </a:lnTo>
                <a:lnTo>
                  <a:pt x="12585" y="241197"/>
                </a:lnTo>
                <a:lnTo>
                  <a:pt x="27687" y="200650"/>
                </a:lnTo>
                <a:lnTo>
                  <a:pt x="48104" y="162710"/>
                </a:lnTo>
                <a:lnTo>
                  <a:pt x="73416" y="127769"/>
                </a:lnTo>
                <a:lnTo>
                  <a:pt x="103203" y="96218"/>
                </a:lnTo>
                <a:lnTo>
                  <a:pt x="137046" y="68448"/>
                </a:lnTo>
                <a:lnTo>
                  <a:pt x="174526" y="44849"/>
                </a:lnTo>
                <a:lnTo>
                  <a:pt x="215223" y="25814"/>
                </a:lnTo>
                <a:lnTo>
                  <a:pt x="258718" y="11733"/>
                </a:lnTo>
                <a:lnTo>
                  <a:pt x="304592" y="2998"/>
                </a:lnTo>
                <a:lnTo>
                  <a:pt x="352425" y="0"/>
                </a:lnTo>
                <a:lnTo>
                  <a:pt x="400231" y="2998"/>
                </a:lnTo>
                <a:lnTo>
                  <a:pt x="446087" y="11733"/>
                </a:lnTo>
                <a:lnTo>
                  <a:pt x="489573" y="25814"/>
                </a:lnTo>
                <a:lnTo>
                  <a:pt x="530267" y="44849"/>
                </a:lnTo>
                <a:lnTo>
                  <a:pt x="567749" y="68448"/>
                </a:lnTo>
                <a:lnTo>
                  <a:pt x="601599" y="96218"/>
                </a:lnTo>
                <a:lnTo>
                  <a:pt x="631395" y="127769"/>
                </a:lnTo>
                <a:lnTo>
                  <a:pt x="656716" y="162710"/>
                </a:lnTo>
                <a:lnTo>
                  <a:pt x="677144" y="200650"/>
                </a:lnTo>
                <a:lnTo>
                  <a:pt x="692255" y="241197"/>
                </a:lnTo>
                <a:lnTo>
                  <a:pt x="701631" y="283960"/>
                </a:lnTo>
                <a:lnTo>
                  <a:pt x="704850" y="328549"/>
                </a:lnTo>
                <a:lnTo>
                  <a:pt x="701631" y="373140"/>
                </a:lnTo>
                <a:lnTo>
                  <a:pt x="692255" y="415910"/>
                </a:lnTo>
                <a:lnTo>
                  <a:pt x="677144" y="456467"/>
                </a:lnTo>
                <a:lnTo>
                  <a:pt x="656717" y="494420"/>
                </a:lnTo>
                <a:lnTo>
                  <a:pt x="631395" y="529376"/>
                </a:lnTo>
                <a:lnTo>
                  <a:pt x="601599" y="560943"/>
                </a:lnTo>
                <a:lnTo>
                  <a:pt x="567749" y="588729"/>
                </a:lnTo>
                <a:lnTo>
                  <a:pt x="530267" y="612342"/>
                </a:lnTo>
                <a:lnTo>
                  <a:pt x="489573" y="631390"/>
                </a:lnTo>
                <a:lnTo>
                  <a:pt x="446087" y="645481"/>
                </a:lnTo>
                <a:lnTo>
                  <a:pt x="400231" y="654223"/>
                </a:lnTo>
                <a:lnTo>
                  <a:pt x="352425" y="657225"/>
                </a:lnTo>
                <a:lnTo>
                  <a:pt x="304592" y="654223"/>
                </a:lnTo>
                <a:lnTo>
                  <a:pt x="258718" y="645481"/>
                </a:lnTo>
                <a:lnTo>
                  <a:pt x="215223" y="631390"/>
                </a:lnTo>
                <a:lnTo>
                  <a:pt x="174526" y="612342"/>
                </a:lnTo>
                <a:lnTo>
                  <a:pt x="137046" y="588729"/>
                </a:lnTo>
                <a:lnTo>
                  <a:pt x="103203" y="560943"/>
                </a:lnTo>
                <a:lnTo>
                  <a:pt x="73416" y="529376"/>
                </a:lnTo>
                <a:lnTo>
                  <a:pt x="48104" y="494420"/>
                </a:lnTo>
                <a:lnTo>
                  <a:pt x="27687" y="456467"/>
                </a:lnTo>
                <a:lnTo>
                  <a:pt x="12585" y="415910"/>
                </a:lnTo>
                <a:lnTo>
                  <a:pt x="3216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952686" y="4836485"/>
            <a:ext cx="11576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Symbol"/>
                <a:cs typeface="Symbol"/>
              </a:rPr>
              <a:t>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Symbol"/>
                <a:cs typeface="Symbol"/>
              </a:rPr>
              <a:t></a:t>
            </a:r>
            <a:r>
              <a:rPr sz="2650" spc="-20" dirty="0">
                <a:latin typeface="Times New Roman"/>
                <a:cs typeface="Times New Roman"/>
              </a:rPr>
              <a:t>,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09924" y="4433951"/>
            <a:ext cx="3438525" cy="922655"/>
          </a:xfrm>
          <a:custGeom>
            <a:avLst/>
            <a:gdLst/>
            <a:ahLst/>
            <a:cxnLst/>
            <a:rect l="l" t="t" r="r" b="b"/>
            <a:pathLst>
              <a:path w="3438525" h="922654">
                <a:moveTo>
                  <a:pt x="1666875" y="857250"/>
                </a:moveTo>
                <a:lnTo>
                  <a:pt x="1656422" y="852170"/>
                </a:lnTo>
                <a:lnTo>
                  <a:pt x="1539240" y="795159"/>
                </a:lnTo>
                <a:lnTo>
                  <a:pt x="1539862" y="852322"/>
                </a:lnTo>
                <a:lnTo>
                  <a:pt x="0" y="869950"/>
                </a:lnTo>
                <a:lnTo>
                  <a:pt x="127" y="882650"/>
                </a:lnTo>
                <a:lnTo>
                  <a:pt x="1540002" y="865022"/>
                </a:lnTo>
                <a:lnTo>
                  <a:pt x="1540637" y="922147"/>
                </a:lnTo>
                <a:lnTo>
                  <a:pt x="1666875" y="857250"/>
                </a:lnTo>
                <a:close/>
              </a:path>
              <a:path w="3438525" h="922654">
                <a:moveTo>
                  <a:pt x="3438525" y="0"/>
                </a:moveTo>
                <a:lnTo>
                  <a:pt x="3298571" y="23749"/>
                </a:lnTo>
                <a:lnTo>
                  <a:pt x="3332353" y="69888"/>
                </a:lnTo>
                <a:lnTo>
                  <a:pt x="2368042" y="775843"/>
                </a:lnTo>
                <a:lnTo>
                  <a:pt x="2375535" y="786130"/>
                </a:lnTo>
                <a:lnTo>
                  <a:pt x="3339871" y="80162"/>
                </a:lnTo>
                <a:lnTo>
                  <a:pt x="3373628" y="126238"/>
                </a:lnTo>
                <a:lnTo>
                  <a:pt x="3406457" y="62357"/>
                </a:lnTo>
                <a:lnTo>
                  <a:pt x="3438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64613" y="4703135"/>
            <a:ext cx="115633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spc="-35" dirty="0">
                <a:latin typeface="Symbol"/>
                <a:cs typeface="Symbol"/>
              </a:rPr>
              <a:t></a:t>
            </a:r>
            <a:r>
              <a:rPr sz="2650" spc="-35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60142" y="4865641"/>
            <a:ext cx="112776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3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8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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549006" y="3662934"/>
            <a:ext cx="962025" cy="812165"/>
          </a:xfrm>
          <a:custGeom>
            <a:avLst/>
            <a:gdLst/>
            <a:ahLst/>
            <a:cxnLst/>
            <a:rect l="l" t="t" r="r" b="b"/>
            <a:pathLst>
              <a:path w="962025" h="812164">
                <a:moveTo>
                  <a:pt x="3556" y="670941"/>
                </a:moveTo>
                <a:lnTo>
                  <a:pt x="104521" y="713486"/>
                </a:lnTo>
                <a:lnTo>
                  <a:pt x="207772" y="742315"/>
                </a:lnTo>
                <a:lnTo>
                  <a:pt x="258445" y="755650"/>
                </a:lnTo>
                <a:lnTo>
                  <a:pt x="308228" y="767969"/>
                </a:lnTo>
                <a:lnTo>
                  <a:pt x="356997" y="779272"/>
                </a:lnTo>
                <a:lnTo>
                  <a:pt x="404622" y="789178"/>
                </a:lnTo>
                <a:lnTo>
                  <a:pt x="450723" y="797560"/>
                </a:lnTo>
                <a:lnTo>
                  <a:pt x="495426" y="804164"/>
                </a:lnTo>
                <a:lnTo>
                  <a:pt x="538352" y="808990"/>
                </a:lnTo>
                <a:lnTo>
                  <a:pt x="579374" y="811530"/>
                </a:lnTo>
                <a:lnTo>
                  <a:pt x="599186" y="812038"/>
                </a:lnTo>
                <a:lnTo>
                  <a:pt x="618363" y="811911"/>
                </a:lnTo>
                <a:lnTo>
                  <a:pt x="672719" y="807593"/>
                </a:lnTo>
                <a:lnTo>
                  <a:pt x="712171" y="799338"/>
                </a:lnTo>
                <a:lnTo>
                  <a:pt x="599440" y="799338"/>
                </a:lnTo>
                <a:lnTo>
                  <a:pt x="580009" y="798957"/>
                </a:lnTo>
                <a:lnTo>
                  <a:pt x="539750" y="796417"/>
                </a:lnTo>
                <a:lnTo>
                  <a:pt x="497332" y="791591"/>
                </a:lnTo>
                <a:lnTo>
                  <a:pt x="453009" y="785114"/>
                </a:lnTo>
                <a:lnTo>
                  <a:pt x="407162" y="776732"/>
                </a:lnTo>
                <a:lnTo>
                  <a:pt x="359918" y="766826"/>
                </a:lnTo>
                <a:lnTo>
                  <a:pt x="311276" y="755650"/>
                </a:lnTo>
                <a:lnTo>
                  <a:pt x="261747" y="743331"/>
                </a:lnTo>
                <a:lnTo>
                  <a:pt x="211200" y="730123"/>
                </a:lnTo>
                <a:lnTo>
                  <a:pt x="3556" y="670941"/>
                </a:lnTo>
                <a:close/>
              </a:path>
              <a:path w="962025" h="812164">
                <a:moveTo>
                  <a:pt x="706713" y="12573"/>
                </a:moveTo>
                <a:lnTo>
                  <a:pt x="638683" y="12573"/>
                </a:lnTo>
                <a:lnTo>
                  <a:pt x="653161" y="13208"/>
                </a:lnTo>
                <a:lnTo>
                  <a:pt x="667258" y="14859"/>
                </a:lnTo>
                <a:lnTo>
                  <a:pt x="708787" y="26924"/>
                </a:lnTo>
                <a:lnTo>
                  <a:pt x="748919" y="48133"/>
                </a:lnTo>
                <a:lnTo>
                  <a:pt x="786765" y="77216"/>
                </a:lnTo>
                <a:lnTo>
                  <a:pt x="821817" y="112649"/>
                </a:lnTo>
                <a:lnTo>
                  <a:pt x="853694" y="152781"/>
                </a:lnTo>
                <a:lnTo>
                  <a:pt x="890397" y="211074"/>
                </a:lnTo>
                <a:lnTo>
                  <a:pt x="919099" y="271018"/>
                </a:lnTo>
                <a:lnTo>
                  <a:pt x="934720" y="314960"/>
                </a:lnTo>
                <a:lnTo>
                  <a:pt x="944879" y="355854"/>
                </a:lnTo>
                <a:lnTo>
                  <a:pt x="949198" y="405765"/>
                </a:lnTo>
                <a:lnTo>
                  <a:pt x="947801" y="432816"/>
                </a:lnTo>
                <a:lnTo>
                  <a:pt x="938657" y="491109"/>
                </a:lnTo>
                <a:lnTo>
                  <a:pt x="921003" y="552323"/>
                </a:lnTo>
                <a:lnTo>
                  <a:pt x="895096" y="613029"/>
                </a:lnTo>
                <a:lnTo>
                  <a:pt x="861568" y="669798"/>
                </a:lnTo>
                <a:lnTo>
                  <a:pt x="831469" y="707898"/>
                </a:lnTo>
                <a:lnTo>
                  <a:pt x="797306" y="740664"/>
                </a:lnTo>
                <a:lnTo>
                  <a:pt x="759460" y="766572"/>
                </a:lnTo>
                <a:lnTo>
                  <a:pt x="717931" y="784606"/>
                </a:lnTo>
                <a:lnTo>
                  <a:pt x="671195" y="794893"/>
                </a:lnTo>
                <a:lnTo>
                  <a:pt x="618236" y="799211"/>
                </a:lnTo>
                <a:lnTo>
                  <a:pt x="599440" y="799338"/>
                </a:lnTo>
                <a:lnTo>
                  <a:pt x="712171" y="799338"/>
                </a:lnTo>
                <a:lnTo>
                  <a:pt x="751077" y="785114"/>
                </a:lnTo>
                <a:lnTo>
                  <a:pt x="792226" y="760603"/>
                </a:lnTo>
                <a:lnTo>
                  <a:pt x="829310" y="728726"/>
                </a:lnTo>
                <a:lnTo>
                  <a:pt x="871727" y="677418"/>
                </a:lnTo>
                <a:lnTo>
                  <a:pt x="906272" y="619125"/>
                </a:lnTo>
                <a:lnTo>
                  <a:pt x="932815" y="556895"/>
                </a:lnTo>
                <a:lnTo>
                  <a:pt x="950976" y="494284"/>
                </a:lnTo>
                <a:lnTo>
                  <a:pt x="960374" y="434340"/>
                </a:lnTo>
                <a:lnTo>
                  <a:pt x="961771" y="406527"/>
                </a:lnTo>
                <a:lnTo>
                  <a:pt x="961644" y="393065"/>
                </a:lnTo>
                <a:lnTo>
                  <a:pt x="957326" y="353949"/>
                </a:lnTo>
                <a:lnTo>
                  <a:pt x="946912" y="311404"/>
                </a:lnTo>
                <a:lnTo>
                  <a:pt x="930910" y="266319"/>
                </a:lnTo>
                <a:lnTo>
                  <a:pt x="901700" y="205232"/>
                </a:lnTo>
                <a:lnTo>
                  <a:pt x="864235" y="145669"/>
                </a:lnTo>
                <a:lnTo>
                  <a:pt x="831596" y="104521"/>
                </a:lnTo>
                <a:lnTo>
                  <a:pt x="795401" y="67945"/>
                </a:lnTo>
                <a:lnTo>
                  <a:pt x="756158" y="37719"/>
                </a:lnTo>
                <a:lnTo>
                  <a:pt x="714121" y="15367"/>
                </a:lnTo>
                <a:lnTo>
                  <a:pt x="706713" y="12573"/>
                </a:lnTo>
                <a:close/>
              </a:path>
              <a:path w="962025" h="812164">
                <a:moveTo>
                  <a:pt x="84327" y="185928"/>
                </a:moveTo>
                <a:lnTo>
                  <a:pt x="11811" y="307975"/>
                </a:lnTo>
                <a:lnTo>
                  <a:pt x="152908" y="292735"/>
                </a:lnTo>
                <a:lnTo>
                  <a:pt x="126487" y="251587"/>
                </a:lnTo>
                <a:lnTo>
                  <a:pt x="111378" y="251587"/>
                </a:lnTo>
                <a:lnTo>
                  <a:pt x="104521" y="240792"/>
                </a:lnTo>
                <a:lnTo>
                  <a:pt x="115212" y="234028"/>
                </a:lnTo>
                <a:lnTo>
                  <a:pt x="84327" y="185928"/>
                </a:lnTo>
                <a:close/>
              </a:path>
              <a:path w="962025" h="812164">
                <a:moveTo>
                  <a:pt x="115212" y="234028"/>
                </a:moveTo>
                <a:lnTo>
                  <a:pt x="104521" y="240792"/>
                </a:lnTo>
                <a:lnTo>
                  <a:pt x="111378" y="251587"/>
                </a:lnTo>
                <a:lnTo>
                  <a:pt x="122087" y="244734"/>
                </a:lnTo>
                <a:lnTo>
                  <a:pt x="115212" y="234028"/>
                </a:lnTo>
                <a:close/>
              </a:path>
              <a:path w="962025" h="812164">
                <a:moveTo>
                  <a:pt x="122087" y="244734"/>
                </a:moveTo>
                <a:lnTo>
                  <a:pt x="111378" y="251587"/>
                </a:lnTo>
                <a:lnTo>
                  <a:pt x="126487" y="251587"/>
                </a:lnTo>
                <a:lnTo>
                  <a:pt x="122087" y="244734"/>
                </a:lnTo>
                <a:close/>
              </a:path>
              <a:path w="962025" h="812164">
                <a:moveTo>
                  <a:pt x="639191" y="0"/>
                </a:moveTo>
                <a:lnTo>
                  <a:pt x="590296" y="3683"/>
                </a:lnTo>
                <a:lnTo>
                  <a:pt x="537845" y="15240"/>
                </a:lnTo>
                <a:lnTo>
                  <a:pt x="500888" y="27051"/>
                </a:lnTo>
                <a:lnTo>
                  <a:pt x="462661" y="41529"/>
                </a:lnTo>
                <a:lnTo>
                  <a:pt x="423291" y="58547"/>
                </a:lnTo>
                <a:lnTo>
                  <a:pt x="361950" y="88519"/>
                </a:lnTo>
                <a:lnTo>
                  <a:pt x="319913" y="110998"/>
                </a:lnTo>
                <a:lnTo>
                  <a:pt x="276987" y="135128"/>
                </a:lnTo>
                <a:lnTo>
                  <a:pt x="233299" y="160782"/>
                </a:lnTo>
                <a:lnTo>
                  <a:pt x="189102" y="187706"/>
                </a:lnTo>
                <a:lnTo>
                  <a:pt x="115212" y="234028"/>
                </a:lnTo>
                <a:lnTo>
                  <a:pt x="122087" y="244734"/>
                </a:lnTo>
                <a:lnTo>
                  <a:pt x="150875" y="226314"/>
                </a:lnTo>
                <a:lnTo>
                  <a:pt x="195579" y="198628"/>
                </a:lnTo>
                <a:lnTo>
                  <a:pt x="239775" y="171831"/>
                </a:lnTo>
                <a:lnTo>
                  <a:pt x="283210" y="146177"/>
                </a:lnTo>
                <a:lnTo>
                  <a:pt x="325882" y="122174"/>
                </a:lnTo>
                <a:lnTo>
                  <a:pt x="367665" y="99949"/>
                </a:lnTo>
                <a:lnTo>
                  <a:pt x="408432" y="79629"/>
                </a:lnTo>
                <a:lnTo>
                  <a:pt x="448056" y="61468"/>
                </a:lnTo>
                <a:lnTo>
                  <a:pt x="486283" y="45847"/>
                </a:lnTo>
                <a:lnTo>
                  <a:pt x="523240" y="32893"/>
                </a:lnTo>
                <a:lnTo>
                  <a:pt x="575437" y="19177"/>
                </a:lnTo>
                <a:lnTo>
                  <a:pt x="623570" y="12954"/>
                </a:lnTo>
                <a:lnTo>
                  <a:pt x="638683" y="12573"/>
                </a:lnTo>
                <a:lnTo>
                  <a:pt x="706713" y="12573"/>
                </a:lnTo>
                <a:lnTo>
                  <a:pt x="699643" y="9906"/>
                </a:lnTo>
                <a:lnTo>
                  <a:pt x="684784" y="5588"/>
                </a:lnTo>
                <a:lnTo>
                  <a:pt x="669925" y="2413"/>
                </a:lnTo>
                <a:lnTo>
                  <a:pt x="654685" y="635"/>
                </a:lnTo>
                <a:lnTo>
                  <a:pt x="639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085055" y="4646566"/>
            <a:ext cx="114490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74952" y="4341766"/>
            <a:ext cx="113157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b</a:t>
            </a:r>
            <a:r>
              <a:rPr sz="2550" i="1" spc="-11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835788" y="5564504"/>
            <a:ext cx="801370" cy="998219"/>
          </a:xfrm>
          <a:custGeom>
            <a:avLst/>
            <a:gdLst/>
            <a:ahLst/>
            <a:cxnLst/>
            <a:rect l="l" t="t" r="r" b="b"/>
            <a:pathLst>
              <a:path w="801370" h="998220">
                <a:moveTo>
                  <a:pt x="242183" y="0"/>
                </a:moveTo>
                <a:lnTo>
                  <a:pt x="193796" y="97180"/>
                </a:lnTo>
                <a:lnTo>
                  <a:pt x="170174" y="145415"/>
                </a:lnTo>
                <a:lnTo>
                  <a:pt x="147187" y="193281"/>
                </a:lnTo>
                <a:lnTo>
                  <a:pt x="124962" y="240576"/>
                </a:lnTo>
                <a:lnTo>
                  <a:pt x="104007" y="287235"/>
                </a:lnTo>
                <a:lnTo>
                  <a:pt x="84322" y="333057"/>
                </a:lnTo>
                <a:lnTo>
                  <a:pt x="66161" y="377952"/>
                </a:lnTo>
                <a:lnTo>
                  <a:pt x="49524" y="421716"/>
                </a:lnTo>
                <a:lnTo>
                  <a:pt x="35173" y="464299"/>
                </a:lnTo>
                <a:lnTo>
                  <a:pt x="22827" y="505650"/>
                </a:lnTo>
                <a:lnTo>
                  <a:pt x="12948" y="545388"/>
                </a:lnTo>
                <a:lnTo>
                  <a:pt x="5582" y="583463"/>
                </a:lnTo>
                <a:lnTo>
                  <a:pt x="248" y="637501"/>
                </a:lnTo>
                <a:lnTo>
                  <a:pt x="0" y="654723"/>
                </a:lnTo>
                <a:lnTo>
                  <a:pt x="629" y="671068"/>
                </a:lnTo>
                <a:lnTo>
                  <a:pt x="8122" y="718400"/>
                </a:lnTo>
                <a:lnTo>
                  <a:pt x="24759" y="763219"/>
                </a:lnTo>
                <a:lnTo>
                  <a:pt x="49397" y="805192"/>
                </a:lnTo>
                <a:lnTo>
                  <a:pt x="80512" y="843902"/>
                </a:lnTo>
                <a:lnTo>
                  <a:pt x="116580" y="879030"/>
                </a:lnTo>
                <a:lnTo>
                  <a:pt x="170428" y="919873"/>
                </a:lnTo>
                <a:lnTo>
                  <a:pt x="227832" y="953046"/>
                </a:lnTo>
                <a:lnTo>
                  <a:pt x="271393" y="972388"/>
                </a:lnTo>
                <a:lnTo>
                  <a:pt x="313938" y="986510"/>
                </a:lnTo>
                <a:lnTo>
                  <a:pt x="354070" y="995146"/>
                </a:lnTo>
                <a:lnTo>
                  <a:pt x="393059" y="997902"/>
                </a:lnTo>
                <a:lnTo>
                  <a:pt x="407029" y="997610"/>
                </a:lnTo>
                <a:lnTo>
                  <a:pt x="421507" y="996746"/>
                </a:lnTo>
                <a:lnTo>
                  <a:pt x="451733" y="993381"/>
                </a:lnTo>
                <a:lnTo>
                  <a:pt x="483229" y="987704"/>
                </a:lnTo>
                <a:lnTo>
                  <a:pt x="493678" y="985202"/>
                </a:lnTo>
                <a:lnTo>
                  <a:pt x="393313" y="985202"/>
                </a:lnTo>
                <a:lnTo>
                  <a:pt x="380486" y="984935"/>
                </a:lnTo>
                <a:lnTo>
                  <a:pt x="330702" y="977684"/>
                </a:lnTo>
                <a:lnTo>
                  <a:pt x="290189" y="965784"/>
                </a:lnTo>
                <a:lnTo>
                  <a:pt x="233801" y="941857"/>
                </a:lnTo>
                <a:lnTo>
                  <a:pt x="177794" y="909497"/>
                </a:lnTo>
                <a:lnTo>
                  <a:pt x="125216" y="869759"/>
                </a:lnTo>
                <a:lnTo>
                  <a:pt x="90037" y="835545"/>
                </a:lnTo>
                <a:lnTo>
                  <a:pt x="59938" y="798245"/>
                </a:lnTo>
                <a:lnTo>
                  <a:pt x="36443" y="758113"/>
                </a:lnTo>
                <a:lnTo>
                  <a:pt x="20441" y="715492"/>
                </a:lnTo>
                <a:lnTo>
                  <a:pt x="13329" y="670623"/>
                </a:lnTo>
                <a:lnTo>
                  <a:pt x="12694" y="654723"/>
                </a:lnTo>
                <a:lnTo>
                  <a:pt x="12948" y="638276"/>
                </a:lnTo>
                <a:lnTo>
                  <a:pt x="18155" y="585635"/>
                </a:lnTo>
                <a:lnTo>
                  <a:pt x="25306" y="548119"/>
                </a:lnTo>
                <a:lnTo>
                  <a:pt x="35131" y="508762"/>
                </a:lnTo>
                <a:lnTo>
                  <a:pt x="47111" y="468388"/>
                </a:lnTo>
                <a:lnTo>
                  <a:pt x="61462" y="426199"/>
                </a:lnTo>
                <a:lnTo>
                  <a:pt x="77845" y="382714"/>
                </a:lnTo>
                <a:lnTo>
                  <a:pt x="95879" y="338086"/>
                </a:lnTo>
                <a:lnTo>
                  <a:pt x="115564" y="292455"/>
                </a:lnTo>
                <a:lnTo>
                  <a:pt x="136519" y="245960"/>
                </a:lnTo>
                <a:lnTo>
                  <a:pt x="158617" y="198767"/>
                </a:lnTo>
                <a:lnTo>
                  <a:pt x="181477" y="151003"/>
                </a:lnTo>
                <a:lnTo>
                  <a:pt x="205099" y="102844"/>
                </a:lnTo>
                <a:lnTo>
                  <a:pt x="253486" y="5715"/>
                </a:lnTo>
                <a:lnTo>
                  <a:pt x="242183" y="0"/>
                </a:lnTo>
                <a:close/>
              </a:path>
              <a:path w="801370" h="998220">
                <a:moveTo>
                  <a:pt x="661076" y="194013"/>
                </a:moveTo>
                <a:lnTo>
                  <a:pt x="649305" y="198834"/>
                </a:lnTo>
                <a:lnTo>
                  <a:pt x="661918" y="229971"/>
                </a:lnTo>
                <a:lnTo>
                  <a:pt x="681095" y="278777"/>
                </a:lnTo>
                <a:lnTo>
                  <a:pt x="699510" y="326783"/>
                </a:lnTo>
                <a:lnTo>
                  <a:pt x="716655" y="374015"/>
                </a:lnTo>
                <a:lnTo>
                  <a:pt x="732530" y="420179"/>
                </a:lnTo>
                <a:lnTo>
                  <a:pt x="746881" y="465137"/>
                </a:lnTo>
                <a:lnTo>
                  <a:pt x="759528" y="509054"/>
                </a:lnTo>
                <a:lnTo>
                  <a:pt x="770122" y="550875"/>
                </a:lnTo>
                <a:lnTo>
                  <a:pt x="778504" y="591261"/>
                </a:lnTo>
                <a:lnTo>
                  <a:pt x="784600" y="629640"/>
                </a:lnTo>
                <a:lnTo>
                  <a:pt x="788664" y="683323"/>
                </a:lnTo>
                <a:lnTo>
                  <a:pt x="788628" y="700697"/>
                </a:lnTo>
                <a:lnTo>
                  <a:pt x="783838" y="746493"/>
                </a:lnTo>
                <a:lnTo>
                  <a:pt x="771011" y="787374"/>
                </a:lnTo>
                <a:lnTo>
                  <a:pt x="748786" y="824941"/>
                </a:lnTo>
                <a:lnTo>
                  <a:pt x="718306" y="859205"/>
                </a:lnTo>
                <a:lnTo>
                  <a:pt x="680968" y="889927"/>
                </a:lnTo>
                <a:lnTo>
                  <a:pt x="638550" y="916660"/>
                </a:lnTo>
                <a:lnTo>
                  <a:pt x="576828" y="946061"/>
                </a:lnTo>
                <a:lnTo>
                  <a:pt x="512820" y="967562"/>
                </a:lnTo>
                <a:lnTo>
                  <a:pt x="450336" y="980770"/>
                </a:lnTo>
                <a:lnTo>
                  <a:pt x="406775" y="984923"/>
                </a:lnTo>
                <a:lnTo>
                  <a:pt x="393313" y="985202"/>
                </a:lnTo>
                <a:lnTo>
                  <a:pt x="493678" y="985202"/>
                </a:lnTo>
                <a:lnTo>
                  <a:pt x="548507" y="969911"/>
                </a:lnTo>
                <a:lnTo>
                  <a:pt x="613404" y="943940"/>
                </a:lnTo>
                <a:lnTo>
                  <a:pt x="673983" y="910120"/>
                </a:lnTo>
                <a:lnTo>
                  <a:pt x="714623" y="879690"/>
                </a:lnTo>
                <a:lnTo>
                  <a:pt x="749040" y="845197"/>
                </a:lnTo>
                <a:lnTo>
                  <a:pt x="775583" y="806678"/>
                </a:lnTo>
                <a:lnTo>
                  <a:pt x="792728" y="764374"/>
                </a:lnTo>
                <a:lnTo>
                  <a:pt x="800348" y="717499"/>
                </a:lnTo>
                <a:lnTo>
                  <a:pt x="801364" y="683323"/>
                </a:lnTo>
                <a:lnTo>
                  <a:pt x="800602" y="665556"/>
                </a:lnTo>
                <a:lnTo>
                  <a:pt x="794506" y="608914"/>
                </a:lnTo>
                <a:lnTo>
                  <a:pt x="787140" y="568858"/>
                </a:lnTo>
                <a:lnTo>
                  <a:pt x="771744" y="505548"/>
                </a:lnTo>
                <a:lnTo>
                  <a:pt x="759200" y="461645"/>
                </a:lnTo>
                <a:lnTo>
                  <a:pt x="744595" y="416306"/>
                </a:lnTo>
                <a:lnTo>
                  <a:pt x="728720" y="369887"/>
                </a:lnTo>
                <a:lnTo>
                  <a:pt x="711321" y="322440"/>
                </a:lnTo>
                <a:lnTo>
                  <a:pt x="692906" y="274243"/>
                </a:lnTo>
                <a:lnTo>
                  <a:pt x="673729" y="225323"/>
                </a:lnTo>
                <a:lnTo>
                  <a:pt x="661076" y="194013"/>
                </a:lnTo>
                <a:close/>
              </a:path>
              <a:path w="801370" h="998220">
                <a:moveTo>
                  <a:pt x="607181" y="78867"/>
                </a:moveTo>
                <a:lnTo>
                  <a:pt x="596513" y="220459"/>
                </a:lnTo>
                <a:lnTo>
                  <a:pt x="649305" y="198834"/>
                </a:lnTo>
                <a:lnTo>
                  <a:pt x="644519" y="187020"/>
                </a:lnTo>
                <a:lnTo>
                  <a:pt x="656330" y="182270"/>
                </a:lnTo>
                <a:lnTo>
                  <a:pt x="689743" y="182270"/>
                </a:lnTo>
                <a:lnTo>
                  <a:pt x="713988" y="172339"/>
                </a:lnTo>
                <a:lnTo>
                  <a:pt x="607181" y="78867"/>
                </a:lnTo>
                <a:close/>
              </a:path>
              <a:path w="801370" h="998220">
                <a:moveTo>
                  <a:pt x="656330" y="182270"/>
                </a:moveTo>
                <a:lnTo>
                  <a:pt x="644519" y="187020"/>
                </a:lnTo>
                <a:lnTo>
                  <a:pt x="649305" y="198834"/>
                </a:lnTo>
                <a:lnTo>
                  <a:pt x="661076" y="194013"/>
                </a:lnTo>
                <a:lnTo>
                  <a:pt x="656330" y="182270"/>
                </a:lnTo>
                <a:close/>
              </a:path>
              <a:path w="801370" h="998220">
                <a:moveTo>
                  <a:pt x="689743" y="182270"/>
                </a:moveTo>
                <a:lnTo>
                  <a:pt x="656330" y="182270"/>
                </a:lnTo>
                <a:lnTo>
                  <a:pt x="661076" y="194013"/>
                </a:lnTo>
                <a:lnTo>
                  <a:pt x="689743" y="182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83435" y="5999116"/>
            <a:ext cx="1173480" cy="7251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3970" marR="5080" indent="-1905">
              <a:lnSpc>
                <a:spcPct val="78400"/>
              </a:lnSpc>
              <a:spcBef>
                <a:spcPts val="800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 </a:t>
            </a: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6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i="1" spc="25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1970" y="1676458"/>
            <a:ext cx="972185" cy="1978025"/>
            <a:chOff x="561970" y="1676458"/>
            <a:chExt cx="972185" cy="1978025"/>
          </a:xfrm>
        </p:grpSpPr>
        <p:sp>
          <p:nvSpPr>
            <p:cNvPr id="36" name="object 36"/>
            <p:cNvSpPr/>
            <p:nvPr/>
          </p:nvSpPr>
          <p:spPr>
            <a:xfrm>
              <a:off x="1004887" y="2595498"/>
              <a:ext cx="76200" cy="1059180"/>
            </a:xfrm>
            <a:custGeom>
              <a:avLst/>
              <a:gdLst/>
              <a:ahLst/>
              <a:cxnLst/>
              <a:rect l="l" t="t" r="r" b="b"/>
              <a:pathLst>
                <a:path w="76200" h="1059179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058926"/>
                  </a:lnTo>
                  <a:lnTo>
                    <a:pt x="44450" y="1058926"/>
                  </a:lnTo>
                  <a:lnTo>
                    <a:pt x="44450" y="63500"/>
                  </a:lnTo>
                  <a:close/>
                </a:path>
                <a:path w="76200" h="105917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059179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6737" y="1681225"/>
              <a:ext cx="962660" cy="914400"/>
            </a:xfrm>
            <a:custGeom>
              <a:avLst/>
              <a:gdLst/>
              <a:ahLst/>
              <a:cxnLst/>
              <a:rect l="l" t="t" r="r" b="b"/>
              <a:pathLst>
                <a:path w="962660" h="914400">
                  <a:moveTo>
                    <a:pt x="0" y="457200"/>
                  </a:moveTo>
                  <a:lnTo>
                    <a:pt x="2483" y="410437"/>
                  </a:lnTo>
                  <a:lnTo>
                    <a:pt x="9772" y="365029"/>
                  </a:lnTo>
                  <a:lnTo>
                    <a:pt x="21625" y="321206"/>
                  </a:lnTo>
                  <a:lnTo>
                    <a:pt x="37799" y="279195"/>
                  </a:lnTo>
                  <a:lnTo>
                    <a:pt x="58055" y="239227"/>
                  </a:lnTo>
                  <a:lnTo>
                    <a:pt x="82148" y="201531"/>
                  </a:lnTo>
                  <a:lnTo>
                    <a:pt x="109838" y="166337"/>
                  </a:lnTo>
                  <a:lnTo>
                    <a:pt x="140884" y="133873"/>
                  </a:lnTo>
                  <a:lnTo>
                    <a:pt x="175042" y="104370"/>
                  </a:lnTo>
                  <a:lnTo>
                    <a:pt x="212072" y="78056"/>
                  </a:lnTo>
                  <a:lnTo>
                    <a:pt x="251732" y="55161"/>
                  </a:lnTo>
                  <a:lnTo>
                    <a:pt x="293779" y="35915"/>
                  </a:lnTo>
                  <a:lnTo>
                    <a:pt x="337973" y="20546"/>
                  </a:lnTo>
                  <a:lnTo>
                    <a:pt x="384070" y="9284"/>
                  </a:lnTo>
                  <a:lnTo>
                    <a:pt x="431831" y="2359"/>
                  </a:lnTo>
                  <a:lnTo>
                    <a:pt x="481012" y="0"/>
                  </a:lnTo>
                  <a:lnTo>
                    <a:pt x="530198" y="2359"/>
                  </a:lnTo>
                  <a:lnTo>
                    <a:pt x="577964" y="9284"/>
                  </a:lnTo>
                  <a:lnTo>
                    <a:pt x="624067" y="20546"/>
                  </a:lnTo>
                  <a:lnTo>
                    <a:pt x="668266" y="35915"/>
                  </a:lnTo>
                  <a:lnTo>
                    <a:pt x="710318" y="55161"/>
                  </a:lnTo>
                  <a:lnTo>
                    <a:pt x="749983" y="78056"/>
                  </a:lnTo>
                  <a:lnTo>
                    <a:pt x="787018" y="104370"/>
                  </a:lnTo>
                  <a:lnTo>
                    <a:pt x="821182" y="133873"/>
                  </a:lnTo>
                  <a:lnTo>
                    <a:pt x="852231" y="166337"/>
                  </a:lnTo>
                  <a:lnTo>
                    <a:pt x="879926" y="201531"/>
                  </a:lnTo>
                  <a:lnTo>
                    <a:pt x="904023" y="239227"/>
                  </a:lnTo>
                  <a:lnTo>
                    <a:pt x="924282" y="279195"/>
                  </a:lnTo>
                  <a:lnTo>
                    <a:pt x="940459" y="321206"/>
                  </a:lnTo>
                  <a:lnTo>
                    <a:pt x="952314" y="365029"/>
                  </a:lnTo>
                  <a:lnTo>
                    <a:pt x="959604" y="410437"/>
                  </a:lnTo>
                  <a:lnTo>
                    <a:pt x="962088" y="457200"/>
                  </a:lnTo>
                  <a:lnTo>
                    <a:pt x="959604" y="503941"/>
                  </a:lnTo>
                  <a:lnTo>
                    <a:pt x="952314" y="549333"/>
                  </a:lnTo>
                  <a:lnTo>
                    <a:pt x="940459" y="593146"/>
                  </a:lnTo>
                  <a:lnTo>
                    <a:pt x="924282" y="635150"/>
                  </a:lnTo>
                  <a:lnTo>
                    <a:pt x="904023" y="675116"/>
                  </a:lnTo>
                  <a:lnTo>
                    <a:pt x="879926" y="712812"/>
                  </a:lnTo>
                  <a:lnTo>
                    <a:pt x="852231" y="748009"/>
                  </a:lnTo>
                  <a:lnTo>
                    <a:pt x="821182" y="780478"/>
                  </a:lnTo>
                  <a:lnTo>
                    <a:pt x="787018" y="809988"/>
                  </a:lnTo>
                  <a:lnTo>
                    <a:pt x="749983" y="836309"/>
                  </a:lnTo>
                  <a:lnTo>
                    <a:pt x="710318" y="859212"/>
                  </a:lnTo>
                  <a:lnTo>
                    <a:pt x="668266" y="878466"/>
                  </a:lnTo>
                  <a:lnTo>
                    <a:pt x="624067" y="893842"/>
                  </a:lnTo>
                  <a:lnTo>
                    <a:pt x="577964" y="905110"/>
                  </a:lnTo>
                  <a:lnTo>
                    <a:pt x="530198" y="912039"/>
                  </a:lnTo>
                  <a:lnTo>
                    <a:pt x="481012" y="914400"/>
                  </a:lnTo>
                  <a:lnTo>
                    <a:pt x="431831" y="912039"/>
                  </a:lnTo>
                  <a:lnTo>
                    <a:pt x="384070" y="905110"/>
                  </a:lnTo>
                  <a:lnTo>
                    <a:pt x="337973" y="893842"/>
                  </a:lnTo>
                  <a:lnTo>
                    <a:pt x="293779" y="878466"/>
                  </a:lnTo>
                  <a:lnTo>
                    <a:pt x="251732" y="859212"/>
                  </a:lnTo>
                  <a:lnTo>
                    <a:pt x="212072" y="836309"/>
                  </a:lnTo>
                  <a:lnTo>
                    <a:pt x="175042" y="809988"/>
                  </a:lnTo>
                  <a:lnTo>
                    <a:pt x="140884" y="780478"/>
                  </a:lnTo>
                  <a:lnTo>
                    <a:pt x="109838" y="748009"/>
                  </a:lnTo>
                  <a:lnTo>
                    <a:pt x="82148" y="712812"/>
                  </a:lnTo>
                  <a:lnTo>
                    <a:pt x="58055" y="675116"/>
                  </a:lnTo>
                  <a:lnTo>
                    <a:pt x="37799" y="635150"/>
                  </a:lnTo>
                  <a:lnTo>
                    <a:pt x="21625" y="593146"/>
                  </a:lnTo>
                  <a:lnTo>
                    <a:pt x="9772" y="549333"/>
                  </a:lnTo>
                  <a:lnTo>
                    <a:pt x="2483" y="503941"/>
                  </a:lnTo>
                  <a:lnTo>
                    <a:pt x="0" y="457200"/>
                  </a:lnTo>
                  <a:close/>
                </a:path>
                <a:path w="962660" h="914400">
                  <a:moveTo>
                    <a:pt x="161925" y="485775"/>
                  </a:moveTo>
                  <a:lnTo>
                    <a:pt x="165142" y="441812"/>
                  </a:lnTo>
                  <a:lnTo>
                    <a:pt x="174513" y="399653"/>
                  </a:lnTo>
                  <a:lnTo>
                    <a:pt x="189620" y="359681"/>
                  </a:lnTo>
                  <a:lnTo>
                    <a:pt x="210041" y="322283"/>
                  </a:lnTo>
                  <a:lnTo>
                    <a:pt x="235356" y="287843"/>
                  </a:lnTo>
                  <a:lnTo>
                    <a:pt x="265147" y="256746"/>
                  </a:lnTo>
                  <a:lnTo>
                    <a:pt x="298993" y="229377"/>
                  </a:lnTo>
                  <a:lnTo>
                    <a:pt x="336473" y="206121"/>
                  </a:lnTo>
                  <a:lnTo>
                    <a:pt x="377169" y="187362"/>
                  </a:lnTo>
                  <a:lnTo>
                    <a:pt x="420661" y="173487"/>
                  </a:lnTo>
                  <a:lnTo>
                    <a:pt x="466527" y="164879"/>
                  </a:lnTo>
                  <a:lnTo>
                    <a:pt x="514350" y="161925"/>
                  </a:lnTo>
                  <a:lnTo>
                    <a:pt x="562170" y="164879"/>
                  </a:lnTo>
                  <a:lnTo>
                    <a:pt x="608039" y="173487"/>
                  </a:lnTo>
                  <a:lnTo>
                    <a:pt x="651534" y="187362"/>
                  </a:lnTo>
                  <a:lnTo>
                    <a:pt x="692237" y="206120"/>
                  </a:lnTo>
                  <a:lnTo>
                    <a:pt x="729725" y="229377"/>
                  </a:lnTo>
                  <a:lnTo>
                    <a:pt x="763579" y="256746"/>
                  </a:lnTo>
                  <a:lnTo>
                    <a:pt x="793378" y="287843"/>
                  </a:lnTo>
                  <a:lnTo>
                    <a:pt x="818703" y="322283"/>
                  </a:lnTo>
                  <a:lnTo>
                    <a:pt x="839131" y="359681"/>
                  </a:lnTo>
                  <a:lnTo>
                    <a:pt x="854244" y="399653"/>
                  </a:lnTo>
                  <a:lnTo>
                    <a:pt x="863619" y="441812"/>
                  </a:lnTo>
                  <a:lnTo>
                    <a:pt x="866838" y="485775"/>
                  </a:lnTo>
                  <a:lnTo>
                    <a:pt x="863619" y="529710"/>
                  </a:lnTo>
                  <a:lnTo>
                    <a:pt x="854244" y="571852"/>
                  </a:lnTo>
                  <a:lnTo>
                    <a:pt x="839131" y="611814"/>
                  </a:lnTo>
                  <a:lnTo>
                    <a:pt x="818703" y="649209"/>
                  </a:lnTo>
                  <a:lnTo>
                    <a:pt x="793378" y="683652"/>
                  </a:lnTo>
                  <a:lnTo>
                    <a:pt x="763579" y="714755"/>
                  </a:lnTo>
                  <a:lnTo>
                    <a:pt x="729725" y="742134"/>
                  </a:lnTo>
                  <a:lnTo>
                    <a:pt x="692237" y="765400"/>
                  </a:lnTo>
                  <a:lnTo>
                    <a:pt x="651534" y="784169"/>
                  </a:lnTo>
                  <a:lnTo>
                    <a:pt x="608039" y="798053"/>
                  </a:lnTo>
                  <a:lnTo>
                    <a:pt x="562170" y="806667"/>
                  </a:lnTo>
                  <a:lnTo>
                    <a:pt x="514350" y="809625"/>
                  </a:lnTo>
                  <a:lnTo>
                    <a:pt x="466527" y="806667"/>
                  </a:lnTo>
                  <a:lnTo>
                    <a:pt x="420661" y="798053"/>
                  </a:lnTo>
                  <a:lnTo>
                    <a:pt x="377169" y="784169"/>
                  </a:lnTo>
                  <a:lnTo>
                    <a:pt x="336473" y="765400"/>
                  </a:lnTo>
                  <a:lnTo>
                    <a:pt x="298993" y="742134"/>
                  </a:lnTo>
                  <a:lnTo>
                    <a:pt x="265147" y="714756"/>
                  </a:lnTo>
                  <a:lnTo>
                    <a:pt x="235356" y="683652"/>
                  </a:lnTo>
                  <a:lnTo>
                    <a:pt x="210041" y="649209"/>
                  </a:lnTo>
                  <a:lnTo>
                    <a:pt x="189620" y="611814"/>
                  </a:lnTo>
                  <a:lnTo>
                    <a:pt x="174513" y="571852"/>
                  </a:lnTo>
                  <a:lnTo>
                    <a:pt x="165142" y="52971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-635" y="180149"/>
            <a:ext cx="7758430" cy="2091055"/>
          </a:xfrm>
          <a:prstGeom prst="rect">
            <a:avLst/>
          </a:prstGeom>
        </p:spPr>
        <p:txBody>
          <a:bodyPr vert="horz" wrap="square" lIns="0" tIns="273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150"/>
              </a:spcBef>
            </a:pP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over</a:t>
            </a:r>
            <a:r>
              <a:rPr sz="30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∑={a,b}</a:t>
            </a:r>
            <a:r>
              <a:rPr sz="3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000" spc="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000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2013(2003</a:t>
            </a:r>
            <a:r>
              <a:rPr sz="2000" spc="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000" spc="-1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000">
              <a:latin typeface="Comic Sans MS"/>
              <a:cs typeface="Comic Sans MS"/>
            </a:endParaRPr>
          </a:p>
          <a:p>
            <a:pPr marL="2858770" marR="3743325" indent="-22225" algn="ctr">
              <a:lnSpc>
                <a:spcPct val="78400"/>
              </a:lnSpc>
              <a:spcBef>
                <a:spcPts val="2465"/>
              </a:spcBef>
            </a:pPr>
            <a:r>
              <a:rPr sz="2550" i="1" spc="60" dirty="0">
                <a:latin typeface="Times New Roman"/>
                <a:cs typeface="Times New Roman"/>
              </a:rPr>
              <a:t>b</a:t>
            </a:r>
            <a:r>
              <a:rPr sz="2550" i="1" spc="-10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 </a:t>
            </a: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R="5662930" algn="ctr">
              <a:lnSpc>
                <a:spcPct val="100000"/>
              </a:lnSpc>
              <a:spcBef>
                <a:spcPts val="45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42358" y="2769560"/>
            <a:ext cx="11684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150" dirty="0">
                <a:latin typeface="Times New Roman"/>
                <a:cs typeface="Times New Roman"/>
              </a:rPr>
              <a:t> </a:t>
            </a:r>
            <a:r>
              <a:rPr sz="2650" spc="50" dirty="0">
                <a:latin typeface="Symbol"/>
                <a:cs typeface="Symbol"/>
              </a:rPr>
              <a:t></a:t>
            </a:r>
            <a:r>
              <a:rPr sz="2650" spc="-180" dirty="0">
                <a:latin typeface="Times New Roman"/>
                <a:cs typeface="Times New Roman"/>
              </a:rPr>
              <a:t> </a:t>
            </a:r>
            <a:r>
              <a:rPr sz="2650" spc="-30" dirty="0">
                <a:latin typeface="Symbol"/>
                <a:cs typeface="Symbol"/>
              </a:rPr>
              <a:t></a:t>
            </a:r>
            <a:r>
              <a:rPr sz="2650" spc="-30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9527"/>
            <a:ext cx="863473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Define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Turing</a:t>
            </a:r>
            <a:r>
              <a:rPr sz="2400" spc="-10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Machine</a:t>
            </a:r>
            <a:r>
              <a:rPr sz="2400" spc="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construct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1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TM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which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recognizes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omic Sans MS"/>
                <a:cs typeface="Comic Sans MS"/>
              </a:rPr>
              <a:t>strings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consisting</a:t>
            </a:r>
            <a:r>
              <a:rPr sz="2400" spc="-1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equal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no.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a’s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45" dirty="0">
                <a:latin typeface="Comic Sans MS"/>
                <a:cs typeface="Comic Sans MS"/>
              </a:rPr>
              <a:t> </a:t>
            </a:r>
            <a:r>
              <a:rPr sz="2400" spc="-20" dirty="0">
                <a:latin typeface="Comic Sans MS"/>
                <a:cs typeface="Comic Sans MS"/>
              </a:rPr>
              <a:t>b’s.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2015</a:t>
            </a:r>
            <a:r>
              <a:rPr sz="2000" spc="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9326" y="3624326"/>
            <a:ext cx="704850" cy="733425"/>
          </a:xfrm>
          <a:custGeom>
            <a:avLst/>
            <a:gdLst/>
            <a:ahLst/>
            <a:cxnLst/>
            <a:rect l="l" t="t" r="r" b="b"/>
            <a:pathLst>
              <a:path w="704850" h="733425">
                <a:moveTo>
                  <a:pt x="0" y="366649"/>
                </a:moveTo>
                <a:lnTo>
                  <a:pt x="3216" y="316882"/>
                </a:lnTo>
                <a:lnTo>
                  <a:pt x="12585" y="269154"/>
                </a:lnTo>
                <a:lnTo>
                  <a:pt x="27687" y="223902"/>
                </a:lnTo>
                <a:lnTo>
                  <a:pt x="48104" y="181562"/>
                </a:lnTo>
                <a:lnTo>
                  <a:pt x="73416" y="142570"/>
                </a:lnTo>
                <a:lnTo>
                  <a:pt x="103203" y="107362"/>
                </a:lnTo>
                <a:lnTo>
                  <a:pt x="137046" y="76374"/>
                </a:lnTo>
                <a:lnTo>
                  <a:pt x="174526" y="50042"/>
                </a:lnTo>
                <a:lnTo>
                  <a:pt x="215223" y="28803"/>
                </a:lnTo>
                <a:lnTo>
                  <a:pt x="258718" y="13092"/>
                </a:lnTo>
                <a:lnTo>
                  <a:pt x="304592" y="3345"/>
                </a:lnTo>
                <a:lnTo>
                  <a:pt x="352425" y="0"/>
                </a:lnTo>
                <a:lnTo>
                  <a:pt x="400231" y="3345"/>
                </a:lnTo>
                <a:lnTo>
                  <a:pt x="446087" y="13092"/>
                </a:lnTo>
                <a:lnTo>
                  <a:pt x="489573" y="28803"/>
                </a:lnTo>
                <a:lnTo>
                  <a:pt x="530267" y="50042"/>
                </a:lnTo>
                <a:lnTo>
                  <a:pt x="567749" y="76374"/>
                </a:lnTo>
                <a:lnTo>
                  <a:pt x="601599" y="107362"/>
                </a:lnTo>
                <a:lnTo>
                  <a:pt x="631395" y="142570"/>
                </a:lnTo>
                <a:lnTo>
                  <a:pt x="656717" y="181562"/>
                </a:lnTo>
                <a:lnTo>
                  <a:pt x="677144" y="223902"/>
                </a:lnTo>
                <a:lnTo>
                  <a:pt x="692255" y="269154"/>
                </a:lnTo>
                <a:lnTo>
                  <a:pt x="701631" y="316882"/>
                </a:lnTo>
                <a:lnTo>
                  <a:pt x="704850" y="366649"/>
                </a:lnTo>
                <a:lnTo>
                  <a:pt x="701631" y="416418"/>
                </a:lnTo>
                <a:lnTo>
                  <a:pt x="692255" y="464152"/>
                </a:lnTo>
                <a:lnTo>
                  <a:pt x="677144" y="509414"/>
                </a:lnTo>
                <a:lnTo>
                  <a:pt x="656717" y="551767"/>
                </a:lnTo>
                <a:lnTo>
                  <a:pt x="631395" y="590774"/>
                </a:lnTo>
                <a:lnTo>
                  <a:pt x="601599" y="625998"/>
                </a:lnTo>
                <a:lnTo>
                  <a:pt x="567749" y="657002"/>
                </a:lnTo>
                <a:lnTo>
                  <a:pt x="530267" y="683349"/>
                </a:lnTo>
                <a:lnTo>
                  <a:pt x="489573" y="704601"/>
                </a:lnTo>
                <a:lnTo>
                  <a:pt x="446087" y="720323"/>
                </a:lnTo>
                <a:lnTo>
                  <a:pt x="400231" y="730076"/>
                </a:lnTo>
                <a:lnTo>
                  <a:pt x="352425" y="733425"/>
                </a:lnTo>
                <a:lnTo>
                  <a:pt x="304592" y="730076"/>
                </a:lnTo>
                <a:lnTo>
                  <a:pt x="258718" y="720323"/>
                </a:lnTo>
                <a:lnTo>
                  <a:pt x="215223" y="704601"/>
                </a:lnTo>
                <a:lnTo>
                  <a:pt x="174526" y="683349"/>
                </a:lnTo>
                <a:lnTo>
                  <a:pt x="137046" y="657002"/>
                </a:lnTo>
                <a:lnTo>
                  <a:pt x="103203" y="625998"/>
                </a:lnTo>
                <a:lnTo>
                  <a:pt x="73416" y="590774"/>
                </a:lnTo>
                <a:lnTo>
                  <a:pt x="48104" y="551767"/>
                </a:lnTo>
                <a:lnTo>
                  <a:pt x="27687" y="509414"/>
                </a:lnTo>
                <a:lnTo>
                  <a:pt x="12585" y="464152"/>
                </a:lnTo>
                <a:lnTo>
                  <a:pt x="3216" y="416418"/>
                </a:lnTo>
                <a:lnTo>
                  <a:pt x="0" y="3666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1777" y="3684341"/>
            <a:ext cx="42037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1397" y="2685795"/>
            <a:ext cx="3491865" cy="1395730"/>
            <a:chOff x="1271397" y="2685795"/>
            <a:chExt cx="3491865" cy="1395730"/>
          </a:xfrm>
        </p:grpSpPr>
        <p:sp>
          <p:nvSpPr>
            <p:cNvPr id="6" name="object 6"/>
            <p:cNvSpPr/>
            <p:nvPr/>
          </p:nvSpPr>
          <p:spPr>
            <a:xfrm>
              <a:off x="1271397" y="3954017"/>
              <a:ext cx="448309" cy="127000"/>
            </a:xfrm>
            <a:custGeom>
              <a:avLst/>
              <a:gdLst/>
              <a:ahLst/>
              <a:cxnLst/>
              <a:rect l="l" t="t" r="r" b="b"/>
              <a:pathLst>
                <a:path w="448310" h="127000">
                  <a:moveTo>
                    <a:pt x="439870" y="56895"/>
                  </a:moveTo>
                  <a:lnTo>
                    <a:pt x="333502" y="56895"/>
                  </a:lnTo>
                  <a:lnTo>
                    <a:pt x="333756" y="69595"/>
                  </a:lnTo>
                  <a:lnTo>
                    <a:pt x="320999" y="69863"/>
                  </a:lnTo>
                  <a:lnTo>
                    <a:pt x="322199" y="126999"/>
                  </a:lnTo>
                  <a:lnTo>
                    <a:pt x="447928" y="60705"/>
                  </a:lnTo>
                  <a:lnTo>
                    <a:pt x="439870" y="56895"/>
                  </a:lnTo>
                  <a:close/>
                </a:path>
                <a:path w="448310" h="127000">
                  <a:moveTo>
                    <a:pt x="320732" y="57168"/>
                  </a:moveTo>
                  <a:lnTo>
                    <a:pt x="0" y="64007"/>
                  </a:lnTo>
                  <a:lnTo>
                    <a:pt x="381" y="76580"/>
                  </a:lnTo>
                  <a:lnTo>
                    <a:pt x="320999" y="69863"/>
                  </a:lnTo>
                  <a:lnTo>
                    <a:pt x="320732" y="57168"/>
                  </a:lnTo>
                  <a:close/>
                </a:path>
                <a:path w="448310" h="127000">
                  <a:moveTo>
                    <a:pt x="333502" y="56895"/>
                  </a:moveTo>
                  <a:lnTo>
                    <a:pt x="320732" y="57168"/>
                  </a:lnTo>
                  <a:lnTo>
                    <a:pt x="320999" y="69863"/>
                  </a:lnTo>
                  <a:lnTo>
                    <a:pt x="333756" y="69595"/>
                  </a:lnTo>
                  <a:lnTo>
                    <a:pt x="333502" y="56895"/>
                  </a:lnTo>
                  <a:close/>
                </a:path>
                <a:path w="448310" h="127000">
                  <a:moveTo>
                    <a:pt x="319531" y="0"/>
                  </a:moveTo>
                  <a:lnTo>
                    <a:pt x="320732" y="57168"/>
                  </a:lnTo>
                  <a:lnTo>
                    <a:pt x="333502" y="56895"/>
                  </a:lnTo>
                  <a:lnTo>
                    <a:pt x="439870" y="56895"/>
                  </a:lnTo>
                  <a:lnTo>
                    <a:pt x="3195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52951" y="2690875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04453" y="2838301"/>
            <a:ext cx="18669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6217" y="2674516"/>
            <a:ext cx="2184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i="1" spc="-50" dirty="0">
                <a:latin typeface="Times New Roman"/>
                <a:cs typeface="Times New Roman"/>
              </a:rPr>
              <a:t>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2674" y="2872218"/>
            <a:ext cx="13652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5407" y="2616209"/>
            <a:ext cx="21590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53251" y="2614676"/>
            <a:ext cx="704850" cy="647700"/>
          </a:xfrm>
          <a:custGeom>
            <a:avLst/>
            <a:gdLst/>
            <a:ahLst/>
            <a:cxnLst/>
            <a:rect l="l" t="t" r="r" b="b"/>
            <a:pathLst>
              <a:path w="704850" h="647700">
                <a:moveTo>
                  <a:pt x="0" y="323850"/>
                </a:moveTo>
                <a:lnTo>
                  <a:pt x="3216" y="279887"/>
                </a:lnTo>
                <a:lnTo>
                  <a:pt x="12585" y="237728"/>
                </a:lnTo>
                <a:lnTo>
                  <a:pt x="27687" y="197756"/>
                </a:lnTo>
                <a:lnTo>
                  <a:pt x="48104" y="160358"/>
                </a:lnTo>
                <a:lnTo>
                  <a:pt x="73416" y="125918"/>
                </a:lnTo>
                <a:lnTo>
                  <a:pt x="103203" y="94821"/>
                </a:lnTo>
                <a:lnTo>
                  <a:pt x="137046" y="67452"/>
                </a:lnTo>
                <a:lnTo>
                  <a:pt x="174526" y="44196"/>
                </a:lnTo>
                <a:lnTo>
                  <a:pt x="215223" y="25437"/>
                </a:lnTo>
                <a:lnTo>
                  <a:pt x="258718" y="11562"/>
                </a:lnTo>
                <a:lnTo>
                  <a:pt x="304592" y="2954"/>
                </a:lnTo>
                <a:lnTo>
                  <a:pt x="352425" y="0"/>
                </a:lnTo>
                <a:lnTo>
                  <a:pt x="400231" y="2954"/>
                </a:lnTo>
                <a:lnTo>
                  <a:pt x="446087" y="11562"/>
                </a:lnTo>
                <a:lnTo>
                  <a:pt x="489573" y="25437"/>
                </a:lnTo>
                <a:lnTo>
                  <a:pt x="530267" y="44195"/>
                </a:lnTo>
                <a:lnTo>
                  <a:pt x="567749" y="67452"/>
                </a:lnTo>
                <a:lnTo>
                  <a:pt x="601599" y="94821"/>
                </a:lnTo>
                <a:lnTo>
                  <a:pt x="631395" y="125918"/>
                </a:lnTo>
                <a:lnTo>
                  <a:pt x="656717" y="160358"/>
                </a:lnTo>
                <a:lnTo>
                  <a:pt x="677144" y="197756"/>
                </a:lnTo>
                <a:lnTo>
                  <a:pt x="692255" y="237728"/>
                </a:lnTo>
                <a:lnTo>
                  <a:pt x="701631" y="279887"/>
                </a:lnTo>
                <a:lnTo>
                  <a:pt x="704850" y="323850"/>
                </a:lnTo>
                <a:lnTo>
                  <a:pt x="701631" y="367785"/>
                </a:lnTo>
                <a:lnTo>
                  <a:pt x="692255" y="409927"/>
                </a:lnTo>
                <a:lnTo>
                  <a:pt x="677144" y="449889"/>
                </a:lnTo>
                <a:lnTo>
                  <a:pt x="656716" y="487284"/>
                </a:lnTo>
                <a:lnTo>
                  <a:pt x="631395" y="521727"/>
                </a:lnTo>
                <a:lnTo>
                  <a:pt x="601598" y="552830"/>
                </a:lnTo>
                <a:lnTo>
                  <a:pt x="567749" y="580209"/>
                </a:lnTo>
                <a:lnTo>
                  <a:pt x="530267" y="603475"/>
                </a:lnTo>
                <a:lnTo>
                  <a:pt x="489573" y="622244"/>
                </a:lnTo>
                <a:lnTo>
                  <a:pt x="446087" y="636128"/>
                </a:lnTo>
                <a:lnTo>
                  <a:pt x="400231" y="644742"/>
                </a:lnTo>
                <a:lnTo>
                  <a:pt x="352425" y="647700"/>
                </a:lnTo>
                <a:lnTo>
                  <a:pt x="304592" y="644742"/>
                </a:lnTo>
                <a:lnTo>
                  <a:pt x="258718" y="636128"/>
                </a:lnTo>
                <a:lnTo>
                  <a:pt x="215223" y="622244"/>
                </a:lnTo>
                <a:lnTo>
                  <a:pt x="174526" y="603475"/>
                </a:lnTo>
                <a:lnTo>
                  <a:pt x="137046" y="580209"/>
                </a:lnTo>
                <a:lnTo>
                  <a:pt x="103203" y="552831"/>
                </a:lnTo>
                <a:lnTo>
                  <a:pt x="73416" y="521727"/>
                </a:lnTo>
                <a:lnTo>
                  <a:pt x="48104" y="487284"/>
                </a:lnTo>
                <a:lnTo>
                  <a:pt x="27687" y="449889"/>
                </a:lnTo>
                <a:lnTo>
                  <a:pt x="12585" y="409927"/>
                </a:lnTo>
                <a:lnTo>
                  <a:pt x="3216" y="367785"/>
                </a:lnTo>
                <a:lnTo>
                  <a:pt x="0" y="3238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4259" y="2941591"/>
            <a:ext cx="129667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11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3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66899" y="3150107"/>
            <a:ext cx="4316095" cy="904240"/>
          </a:xfrm>
          <a:custGeom>
            <a:avLst/>
            <a:gdLst/>
            <a:ahLst/>
            <a:cxnLst/>
            <a:rect l="l" t="t" r="r" b="b"/>
            <a:pathLst>
              <a:path w="4316095" h="904239">
                <a:moveTo>
                  <a:pt x="1752600" y="7366"/>
                </a:moveTo>
                <a:lnTo>
                  <a:pt x="1610868" y="0"/>
                </a:lnTo>
                <a:lnTo>
                  <a:pt x="1633651" y="52324"/>
                </a:lnTo>
                <a:lnTo>
                  <a:pt x="45212" y="744601"/>
                </a:lnTo>
                <a:lnTo>
                  <a:pt x="50165" y="756158"/>
                </a:lnTo>
                <a:lnTo>
                  <a:pt x="1638731" y="63995"/>
                </a:lnTo>
                <a:lnTo>
                  <a:pt x="1661541" y="116332"/>
                </a:lnTo>
                <a:lnTo>
                  <a:pt x="1719275" y="47244"/>
                </a:lnTo>
                <a:lnTo>
                  <a:pt x="1752600" y="7366"/>
                </a:lnTo>
                <a:close/>
              </a:path>
              <a:path w="4316095" h="904239">
                <a:moveTo>
                  <a:pt x="4316095" y="61341"/>
                </a:moveTo>
                <a:lnTo>
                  <a:pt x="4313682" y="48768"/>
                </a:lnTo>
                <a:lnTo>
                  <a:pt x="123710" y="834974"/>
                </a:lnTo>
                <a:lnTo>
                  <a:pt x="113157" y="778891"/>
                </a:lnTo>
                <a:lnTo>
                  <a:pt x="0" y="864616"/>
                </a:lnTo>
                <a:lnTo>
                  <a:pt x="136652" y="903732"/>
                </a:lnTo>
                <a:lnTo>
                  <a:pt x="126517" y="849884"/>
                </a:lnTo>
                <a:lnTo>
                  <a:pt x="126072" y="847534"/>
                </a:lnTo>
                <a:lnTo>
                  <a:pt x="4316095" y="613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22326" y="2554592"/>
            <a:ext cx="105791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1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i="1" spc="60" dirty="0">
                <a:latin typeface="Times New Roman"/>
                <a:cs typeface="Times New Roman"/>
              </a:rPr>
              <a:t>Y</a:t>
            </a:r>
            <a:r>
              <a:rPr sz="2250" i="1" spc="-34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6248" y="2933573"/>
            <a:ext cx="1666875" cy="127000"/>
          </a:xfrm>
          <a:custGeom>
            <a:avLst/>
            <a:gdLst/>
            <a:ahLst/>
            <a:cxnLst/>
            <a:rect l="l" t="t" r="r" b="b"/>
            <a:pathLst>
              <a:path w="1666875" h="127000">
                <a:moveTo>
                  <a:pt x="1656434" y="57023"/>
                </a:moveTo>
                <a:lnTo>
                  <a:pt x="1552575" y="57023"/>
                </a:lnTo>
                <a:lnTo>
                  <a:pt x="1552702" y="69723"/>
                </a:lnTo>
                <a:lnTo>
                  <a:pt x="1540008" y="69868"/>
                </a:lnTo>
                <a:lnTo>
                  <a:pt x="1540637" y="127000"/>
                </a:lnTo>
                <a:lnTo>
                  <a:pt x="1666875" y="62102"/>
                </a:lnTo>
                <a:lnTo>
                  <a:pt x="1656434" y="57023"/>
                </a:lnTo>
                <a:close/>
              </a:path>
              <a:path w="1666875" h="127000">
                <a:moveTo>
                  <a:pt x="1539868" y="57168"/>
                </a:moveTo>
                <a:lnTo>
                  <a:pt x="0" y="74802"/>
                </a:lnTo>
                <a:lnTo>
                  <a:pt x="126" y="87502"/>
                </a:lnTo>
                <a:lnTo>
                  <a:pt x="1540008" y="69868"/>
                </a:lnTo>
                <a:lnTo>
                  <a:pt x="1539868" y="57168"/>
                </a:lnTo>
                <a:close/>
              </a:path>
              <a:path w="1666875" h="127000">
                <a:moveTo>
                  <a:pt x="1552575" y="57023"/>
                </a:moveTo>
                <a:lnTo>
                  <a:pt x="1539868" y="57168"/>
                </a:lnTo>
                <a:lnTo>
                  <a:pt x="1540008" y="69868"/>
                </a:lnTo>
                <a:lnTo>
                  <a:pt x="1552702" y="69723"/>
                </a:lnTo>
                <a:lnTo>
                  <a:pt x="1552575" y="57023"/>
                </a:lnTo>
                <a:close/>
              </a:path>
              <a:path w="1666875" h="127000">
                <a:moveTo>
                  <a:pt x="1539239" y="0"/>
                </a:moveTo>
                <a:lnTo>
                  <a:pt x="1539868" y="57168"/>
                </a:lnTo>
                <a:lnTo>
                  <a:pt x="1552575" y="57023"/>
                </a:lnTo>
                <a:lnTo>
                  <a:pt x="1656434" y="57023"/>
                </a:lnTo>
                <a:lnTo>
                  <a:pt x="1539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81707" y="3541085"/>
            <a:ext cx="13747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3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8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25751" y="1774824"/>
            <a:ext cx="2452370" cy="3416300"/>
          </a:xfrm>
          <a:custGeom>
            <a:avLst/>
            <a:gdLst/>
            <a:ahLst/>
            <a:cxnLst/>
            <a:rect l="l" t="t" r="r" b="b"/>
            <a:pathLst>
              <a:path w="2452370" h="3416300">
                <a:moveTo>
                  <a:pt x="1630299" y="3416300"/>
                </a:moveTo>
                <a:lnTo>
                  <a:pt x="1613001" y="3390138"/>
                </a:lnTo>
                <a:lnTo>
                  <a:pt x="1583309" y="3345180"/>
                </a:lnTo>
                <a:lnTo>
                  <a:pt x="1567421" y="3372713"/>
                </a:lnTo>
                <a:lnTo>
                  <a:pt x="6223" y="2472563"/>
                </a:lnTo>
                <a:lnTo>
                  <a:pt x="0" y="2483612"/>
                </a:lnTo>
                <a:lnTo>
                  <a:pt x="1561045" y="3383762"/>
                </a:lnTo>
                <a:lnTo>
                  <a:pt x="1545209" y="3411220"/>
                </a:lnTo>
                <a:lnTo>
                  <a:pt x="1630299" y="3416300"/>
                </a:lnTo>
                <a:close/>
              </a:path>
              <a:path w="2452370" h="3416300">
                <a:moveTo>
                  <a:pt x="2452116" y="341630"/>
                </a:moveTo>
                <a:lnTo>
                  <a:pt x="2448052" y="290576"/>
                </a:lnTo>
                <a:lnTo>
                  <a:pt x="2436114" y="243967"/>
                </a:lnTo>
                <a:lnTo>
                  <a:pt x="2415159" y="200787"/>
                </a:lnTo>
                <a:lnTo>
                  <a:pt x="2386584" y="161290"/>
                </a:lnTo>
                <a:lnTo>
                  <a:pt x="2351786" y="125476"/>
                </a:lnTo>
                <a:lnTo>
                  <a:pt x="2312289" y="93853"/>
                </a:lnTo>
                <a:lnTo>
                  <a:pt x="2254504" y="58039"/>
                </a:lnTo>
                <a:lnTo>
                  <a:pt x="2193925" y="30353"/>
                </a:lnTo>
                <a:lnTo>
                  <a:pt x="2138616" y="12700"/>
                </a:lnTo>
                <a:lnTo>
                  <a:pt x="2133727" y="11303"/>
                </a:lnTo>
                <a:lnTo>
                  <a:pt x="2090420" y="2921"/>
                </a:lnTo>
                <a:lnTo>
                  <a:pt x="2050669" y="0"/>
                </a:lnTo>
                <a:lnTo>
                  <a:pt x="2037842" y="254"/>
                </a:lnTo>
                <a:lnTo>
                  <a:pt x="1995805" y="5080"/>
                </a:lnTo>
                <a:lnTo>
                  <a:pt x="1950466" y="15494"/>
                </a:lnTo>
                <a:lnTo>
                  <a:pt x="1903222" y="30861"/>
                </a:lnTo>
                <a:lnTo>
                  <a:pt x="1839595" y="59055"/>
                </a:lnTo>
                <a:lnTo>
                  <a:pt x="1779143" y="94869"/>
                </a:lnTo>
                <a:lnTo>
                  <a:pt x="1737995" y="126619"/>
                </a:lnTo>
                <a:lnTo>
                  <a:pt x="1702308" y="162052"/>
                </a:lnTo>
                <a:lnTo>
                  <a:pt x="1673606" y="200787"/>
                </a:lnTo>
                <a:lnTo>
                  <a:pt x="1653667" y="242697"/>
                </a:lnTo>
                <a:lnTo>
                  <a:pt x="1644142" y="287782"/>
                </a:lnTo>
                <a:lnTo>
                  <a:pt x="1642999" y="320040"/>
                </a:lnTo>
                <a:lnTo>
                  <a:pt x="1643634" y="336804"/>
                </a:lnTo>
                <a:lnTo>
                  <a:pt x="1650619" y="390017"/>
                </a:lnTo>
                <a:lnTo>
                  <a:pt x="1659128" y="427736"/>
                </a:lnTo>
                <a:lnTo>
                  <a:pt x="1670431" y="467233"/>
                </a:lnTo>
                <a:lnTo>
                  <a:pt x="1684020" y="507873"/>
                </a:lnTo>
                <a:lnTo>
                  <a:pt x="1708404" y="571500"/>
                </a:lnTo>
                <a:lnTo>
                  <a:pt x="1727200" y="615442"/>
                </a:lnTo>
                <a:lnTo>
                  <a:pt x="1747647" y="660273"/>
                </a:lnTo>
                <a:lnTo>
                  <a:pt x="1769364" y="705993"/>
                </a:lnTo>
                <a:lnTo>
                  <a:pt x="1792351" y="752475"/>
                </a:lnTo>
                <a:lnTo>
                  <a:pt x="1816354" y="799465"/>
                </a:lnTo>
                <a:lnTo>
                  <a:pt x="1832203" y="829881"/>
                </a:lnTo>
                <a:lnTo>
                  <a:pt x="1781556" y="856488"/>
                </a:lnTo>
                <a:lnTo>
                  <a:pt x="1896872" y="939419"/>
                </a:lnTo>
                <a:lnTo>
                  <a:pt x="1894840" y="841121"/>
                </a:lnTo>
                <a:lnTo>
                  <a:pt x="1893951" y="797433"/>
                </a:lnTo>
                <a:lnTo>
                  <a:pt x="1843468" y="823963"/>
                </a:lnTo>
                <a:lnTo>
                  <a:pt x="1803781" y="746887"/>
                </a:lnTo>
                <a:lnTo>
                  <a:pt x="1780921" y="700532"/>
                </a:lnTo>
                <a:lnTo>
                  <a:pt x="1759204" y="655066"/>
                </a:lnTo>
                <a:lnTo>
                  <a:pt x="1738884" y="610362"/>
                </a:lnTo>
                <a:lnTo>
                  <a:pt x="1720342" y="566801"/>
                </a:lnTo>
                <a:lnTo>
                  <a:pt x="1703578" y="524383"/>
                </a:lnTo>
                <a:lnTo>
                  <a:pt x="1688973" y="483362"/>
                </a:lnTo>
                <a:lnTo>
                  <a:pt x="1676654" y="443992"/>
                </a:lnTo>
                <a:lnTo>
                  <a:pt x="1667002" y="406146"/>
                </a:lnTo>
                <a:lnTo>
                  <a:pt x="1657858" y="352933"/>
                </a:lnTo>
                <a:lnTo>
                  <a:pt x="1655699" y="320040"/>
                </a:lnTo>
                <a:lnTo>
                  <a:pt x="1655749" y="303530"/>
                </a:lnTo>
                <a:lnTo>
                  <a:pt x="1661541" y="260985"/>
                </a:lnTo>
                <a:lnTo>
                  <a:pt x="1676908" y="220599"/>
                </a:lnTo>
                <a:lnTo>
                  <a:pt x="1701673" y="182626"/>
                </a:lnTo>
                <a:lnTo>
                  <a:pt x="1733931" y="147447"/>
                </a:lnTo>
                <a:lnTo>
                  <a:pt x="1786001" y="105664"/>
                </a:lnTo>
                <a:lnTo>
                  <a:pt x="1845183" y="70485"/>
                </a:lnTo>
                <a:lnTo>
                  <a:pt x="1907286" y="42926"/>
                </a:lnTo>
                <a:lnTo>
                  <a:pt x="1953641" y="27686"/>
                </a:lnTo>
                <a:lnTo>
                  <a:pt x="1997710" y="17653"/>
                </a:lnTo>
                <a:lnTo>
                  <a:pt x="2038096" y="12954"/>
                </a:lnTo>
                <a:lnTo>
                  <a:pt x="2050288" y="12700"/>
                </a:lnTo>
                <a:lnTo>
                  <a:pt x="2062480" y="13081"/>
                </a:lnTo>
                <a:lnTo>
                  <a:pt x="2102104" y="17653"/>
                </a:lnTo>
                <a:lnTo>
                  <a:pt x="2159381" y="31750"/>
                </a:lnTo>
                <a:lnTo>
                  <a:pt x="2218817" y="54610"/>
                </a:lnTo>
                <a:lnTo>
                  <a:pt x="2276983" y="85598"/>
                </a:lnTo>
                <a:lnTo>
                  <a:pt x="2330704" y="123952"/>
                </a:lnTo>
                <a:lnTo>
                  <a:pt x="2366137" y="157353"/>
                </a:lnTo>
                <a:lnTo>
                  <a:pt x="2395728" y="194056"/>
                </a:lnTo>
                <a:lnTo>
                  <a:pt x="2418334" y="234061"/>
                </a:lnTo>
                <a:lnTo>
                  <a:pt x="2432558" y="276987"/>
                </a:lnTo>
                <a:lnTo>
                  <a:pt x="2438908" y="324485"/>
                </a:lnTo>
                <a:lnTo>
                  <a:pt x="2439390" y="359791"/>
                </a:lnTo>
                <a:lnTo>
                  <a:pt x="2438654" y="377444"/>
                </a:lnTo>
                <a:lnTo>
                  <a:pt x="2434971" y="415544"/>
                </a:lnTo>
                <a:lnTo>
                  <a:pt x="2429002" y="455422"/>
                </a:lnTo>
                <a:lnTo>
                  <a:pt x="2420620" y="497332"/>
                </a:lnTo>
                <a:lnTo>
                  <a:pt x="2410206" y="540893"/>
                </a:lnTo>
                <a:lnTo>
                  <a:pt x="2398014" y="585851"/>
                </a:lnTo>
                <a:lnTo>
                  <a:pt x="2384171" y="632079"/>
                </a:lnTo>
                <a:lnTo>
                  <a:pt x="2368677" y="679577"/>
                </a:lnTo>
                <a:lnTo>
                  <a:pt x="2352167" y="727964"/>
                </a:lnTo>
                <a:lnTo>
                  <a:pt x="2334514" y="777113"/>
                </a:lnTo>
                <a:lnTo>
                  <a:pt x="2315972" y="827024"/>
                </a:lnTo>
                <a:lnTo>
                  <a:pt x="2297049" y="877316"/>
                </a:lnTo>
                <a:lnTo>
                  <a:pt x="2257806" y="978916"/>
                </a:lnTo>
                <a:lnTo>
                  <a:pt x="2269617" y="983488"/>
                </a:lnTo>
                <a:lnTo>
                  <a:pt x="2308860" y="881888"/>
                </a:lnTo>
                <a:lnTo>
                  <a:pt x="2327910" y="831469"/>
                </a:lnTo>
                <a:lnTo>
                  <a:pt x="2346452" y="781558"/>
                </a:lnTo>
                <a:lnTo>
                  <a:pt x="2364105" y="732155"/>
                </a:lnTo>
                <a:lnTo>
                  <a:pt x="2380742" y="683641"/>
                </a:lnTo>
                <a:lnTo>
                  <a:pt x="2396236" y="636016"/>
                </a:lnTo>
                <a:lnTo>
                  <a:pt x="2410206" y="589534"/>
                </a:lnTo>
                <a:lnTo>
                  <a:pt x="2422525" y="544195"/>
                </a:lnTo>
                <a:lnTo>
                  <a:pt x="2433066" y="500253"/>
                </a:lnTo>
                <a:lnTo>
                  <a:pt x="2441448" y="457962"/>
                </a:lnTo>
                <a:lnTo>
                  <a:pt x="2447671" y="417322"/>
                </a:lnTo>
                <a:lnTo>
                  <a:pt x="2451227" y="378460"/>
                </a:lnTo>
                <a:lnTo>
                  <a:pt x="2451989" y="359791"/>
                </a:lnTo>
                <a:lnTo>
                  <a:pt x="2452116" y="341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17939" y="1427116"/>
            <a:ext cx="116395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38651" y="4986401"/>
            <a:ext cx="704850" cy="657225"/>
          </a:xfrm>
          <a:custGeom>
            <a:avLst/>
            <a:gdLst/>
            <a:ahLst/>
            <a:cxnLst/>
            <a:rect l="l" t="t" r="r" b="b"/>
            <a:pathLst>
              <a:path w="704850" h="657225">
                <a:moveTo>
                  <a:pt x="0" y="328549"/>
                </a:moveTo>
                <a:lnTo>
                  <a:pt x="3216" y="283960"/>
                </a:lnTo>
                <a:lnTo>
                  <a:pt x="12585" y="241197"/>
                </a:lnTo>
                <a:lnTo>
                  <a:pt x="27687" y="200650"/>
                </a:lnTo>
                <a:lnTo>
                  <a:pt x="48104" y="162710"/>
                </a:lnTo>
                <a:lnTo>
                  <a:pt x="73416" y="127769"/>
                </a:lnTo>
                <a:lnTo>
                  <a:pt x="103203" y="96218"/>
                </a:lnTo>
                <a:lnTo>
                  <a:pt x="137046" y="68448"/>
                </a:lnTo>
                <a:lnTo>
                  <a:pt x="174526" y="44849"/>
                </a:lnTo>
                <a:lnTo>
                  <a:pt x="215223" y="25814"/>
                </a:lnTo>
                <a:lnTo>
                  <a:pt x="258718" y="11733"/>
                </a:lnTo>
                <a:lnTo>
                  <a:pt x="304592" y="2998"/>
                </a:lnTo>
                <a:lnTo>
                  <a:pt x="352425" y="0"/>
                </a:lnTo>
                <a:lnTo>
                  <a:pt x="400231" y="2998"/>
                </a:lnTo>
                <a:lnTo>
                  <a:pt x="446087" y="11733"/>
                </a:lnTo>
                <a:lnTo>
                  <a:pt x="489573" y="25814"/>
                </a:lnTo>
                <a:lnTo>
                  <a:pt x="530267" y="44849"/>
                </a:lnTo>
                <a:lnTo>
                  <a:pt x="567749" y="68448"/>
                </a:lnTo>
                <a:lnTo>
                  <a:pt x="601599" y="96218"/>
                </a:lnTo>
                <a:lnTo>
                  <a:pt x="631395" y="127769"/>
                </a:lnTo>
                <a:lnTo>
                  <a:pt x="656716" y="162710"/>
                </a:lnTo>
                <a:lnTo>
                  <a:pt x="677144" y="200650"/>
                </a:lnTo>
                <a:lnTo>
                  <a:pt x="692255" y="241197"/>
                </a:lnTo>
                <a:lnTo>
                  <a:pt x="701631" y="283960"/>
                </a:lnTo>
                <a:lnTo>
                  <a:pt x="704850" y="328549"/>
                </a:lnTo>
                <a:lnTo>
                  <a:pt x="701631" y="373138"/>
                </a:lnTo>
                <a:lnTo>
                  <a:pt x="692255" y="415905"/>
                </a:lnTo>
                <a:lnTo>
                  <a:pt x="677144" y="456457"/>
                </a:lnTo>
                <a:lnTo>
                  <a:pt x="656717" y="494403"/>
                </a:lnTo>
                <a:lnTo>
                  <a:pt x="631395" y="529352"/>
                </a:lnTo>
                <a:lnTo>
                  <a:pt x="601599" y="560911"/>
                </a:lnTo>
                <a:lnTo>
                  <a:pt x="567749" y="588689"/>
                </a:lnTo>
                <a:lnTo>
                  <a:pt x="530267" y="612295"/>
                </a:lnTo>
                <a:lnTo>
                  <a:pt x="489573" y="631336"/>
                </a:lnTo>
                <a:lnTo>
                  <a:pt x="446087" y="645422"/>
                </a:lnTo>
                <a:lnTo>
                  <a:pt x="400231" y="654161"/>
                </a:lnTo>
                <a:lnTo>
                  <a:pt x="352425" y="657161"/>
                </a:lnTo>
                <a:lnTo>
                  <a:pt x="304592" y="654161"/>
                </a:lnTo>
                <a:lnTo>
                  <a:pt x="258718" y="645422"/>
                </a:lnTo>
                <a:lnTo>
                  <a:pt x="215223" y="631336"/>
                </a:lnTo>
                <a:lnTo>
                  <a:pt x="174526" y="612295"/>
                </a:lnTo>
                <a:lnTo>
                  <a:pt x="137046" y="588689"/>
                </a:lnTo>
                <a:lnTo>
                  <a:pt x="103203" y="560911"/>
                </a:lnTo>
                <a:lnTo>
                  <a:pt x="73416" y="529352"/>
                </a:lnTo>
                <a:lnTo>
                  <a:pt x="48104" y="494403"/>
                </a:lnTo>
                <a:lnTo>
                  <a:pt x="27687" y="456457"/>
                </a:lnTo>
                <a:lnTo>
                  <a:pt x="12585" y="415905"/>
                </a:lnTo>
                <a:lnTo>
                  <a:pt x="3216" y="373138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06517" y="4970041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25707" y="4921258"/>
            <a:ext cx="38481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2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671948" y="4905121"/>
            <a:ext cx="2377440" cy="667385"/>
            <a:chOff x="4671948" y="4905121"/>
            <a:chExt cx="2377440" cy="667385"/>
          </a:xfrm>
        </p:grpSpPr>
        <p:sp>
          <p:nvSpPr>
            <p:cNvPr id="24" name="object 24"/>
            <p:cNvSpPr/>
            <p:nvPr/>
          </p:nvSpPr>
          <p:spPr>
            <a:xfrm>
              <a:off x="6338950" y="4910201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7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6" y="494420"/>
                  </a:lnTo>
                  <a:lnTo>
                    <a:pt x="631395" y="529376"/>
                  </a:lnTo>
                  <a:lnTo>
                    <a:pt x="601598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71948" y="5229098"/>
              <a:ext cx="1666875" cy="127000"/>
            </a:xfrm>
            <a:custGeom>
              <a:avLst/>
              <a:gdLst/>
              <a:ahLst/>
              <a:cxnLst/>
              <a:rect l="l" t="t" r="r" b="b"/>
              <a:pathLst>
                <a:path w="1666875" h="127000">
                  <a:moveTo>
                    <a:pt x="1656434" y="57022"/>
                  </a:moveTo>
                  <a:lnTo>
                    <a:pt x="1552575" y="57022"/>
                  </a:lnTo>
                  <a:lnTo>
                    <a:pt x="1552702" y="69722"/>
                  </a:lnTo>
                  <a:lnTo>
                    <a:pt x="1540008" y="69868"/>
                  </a:lnTo>
                  <a:lnTo>
                    <a:pt x="1540637" y="126999"/>
                  </a:lnTo>
                  <a:lnTo>
                    <a:pt x="1666875" y="62102"/>
                  </a:lnTo>
                  <a:lnTo>
                    <a:pt x="1656434" y="57022"/>
                  </a:lnTo>
                  <a:close/>
                </a:path>
                <a:path w="1666875" h="127000">
                  <a:moveTo>
                    <a:pt x="1539868" y="57168"/>
                  </a:moveTo>
                  <a:lnTo>
                    <a:pt x="0" y="74802"/>
                  </a:lnTo>
                  <a:lnTo>
                    <a:pt x="126" y="87502"/>
                  </a:lnTo>
                  <a:lnTo>
                    <a:pt x="1540008" y="69868"/>
                  </a:lnTo>
                  <a:lnTo>
                    <a:pt x="1539868" y="57168"/>
                  </a:lnTo>
                  <a:close/>
                </a:path>
                <a:path w="1666875" h="127000">
                  <a:moveTo>
                    <a:pt x="1552575" y="57022"/>
                  </a:moveTo>
                  <a:lnTo>
                    <a:pt x="1539868" y="57168"/>
                  </a:lnTo>
                  <a:lnTo>
                    <a:pt x="1540008" y="69868"/>
                  </a:lnTo>
                  <a:lnTo>
                    <a:pt x="1552702" y="69722"/>
                  </a:lnTo>
                  <a:lnTo>
                    <a:pt x="1552575" y="57022"/>
                  </a:lnTo>
                  <a:close/>
                </a:path>
                <a:path w="1666875" h="127000">
                  <a:moveTo>
                    <a:pt x="1539239" y="0"/>
                  </a:moveTo>
                  <a:lnTo>
                    <a:pt x="1539868" y="57168"/>
                  </a:lnTo>
                  <a:lnTo>
                    <a:pt x="1552575" y="57022"/>
                  </a:lnTo>
                  <a:lnTo>
                    <a:pt x="1656434" y="57022"/>
                  </a:lnTo>
                  <a:lnTo>
                    <a:pt x="15392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083784" y="4684085"/>
            <a:ext cx="12915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9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97808" y="1712975"/>
            <a:ext cx="3435985" cy="4849495"/>
          </a:xfrm>
          <a:custGeom>
            <a:avLst/>
            <a:gdLst/>
            <a:ahLst/>
            <a:cxnLst/>
            <a:rect l="l" t="t" r="r" b="b"/>
            <a:pathLst>
              <a:path w="3435984" h="4849495">
                <a:moveTo>
                  <a:pt x="801370" y="4534852"/>
                </a:moveTo>
                <a:lnTo>
                  <a:pt x="797179" y="4479760"/>
                </a:lnTo>
                <a:lnTo>
                  <a:pt x="791083" y="4440606"/>
                </a:lnTo>
                <a:lnTo>
                  <a:pt x="782447" y="4399648"/>
                </a:lnTo>
                <a:lnTo>
                  <a:pt x="771740" y="4357078"/>
                </a:lnTo>
                <a:lnTo>
                  <a:pt x="759206" y="4313174"/>
                </a:lnTo>
                <a:lnTo>
                  <a:pt x="744601" y="4267835"/>
                </a:lnTo>
                <a:lnTo>
                  <a:pt x="728726" y="4221416"/>
                </a:lnTo>
                <a:lnTo>
                  <a:pt x="711327" y="4173969"/>
                </a:lnTo>
                <a:lnTo>
                  <a:pt x="692912" y="4125772"/>
                </a:lnTo>
                <a:lnTo>
                  <a:pt x="673735" y="4076852"/>
                </a:lnTo>
                <a:lnTo>
                  <a:pt x="661073" y="4045547"/>
                </a:lnTo>
                <a:lnTo>
                  <a:pt x="689737" y="4033799"/>
                </a:lnTo>
                <a:lnTo>
                  <a:pt x="713994" y="4023868"/>
                </a:lnTo>
                <a:lnTo>
                  <a:pt x="607187" y="3930396"/>
                </a:lnTo>
                <a:lnTo>
                  <a:pt x="596519" y="4071988"/>
                </a:lnTo>
                <a:lnTo>
                  <a:pt x="649300" y="4050373"/>
                </a:lnTo>
                <a:lnTo>
                  <a:pt x="661924" y="4081500"/>
                </a:lnTo>
                <a:lnTo>
                  <a:pt x="681101" y="4130306"/>
                </a:lnTo>
                <a:lnTo>
                  <a:pt x="699516" y="4178312"/>
                </a:lnTo>
                <a:lnTo>
                  <a:pt x="716661" y="4225544"/>
                </a:lnTo>
                <a:lnTo>
                  <a:pt x="732536" y="4271708"/>
                </a:lnTo>
                <a:lnTo>
                  <a:pt x="746887" y="4316679"/>
                </a:lnTo>
                <a:lnTo>
                  <a:pt x="759523" y="4360583"/>
                </a:lnTo>
                <a:lnTo>
                  <a:pt x="770128" y="4402404"/>
                </a:lnTo>
                <a:lnTo>
                  <a:pt x="778510" y="4442790"/>
                </a:lnTo>
                <a:lnTo>
                  <a:pt x="784606" y="4481169"/>
                </a:lnTo>
                <a:lnTo>
                  <a:pt x="788670" y="4534852"/>
                </a:lnTo>
                <a:lnTo>
                  <a:pt x="788631" y="4552226"/>
                </a:lnTo>
                <a:lnTo>
                  <a:pt x="783844" y="4598022"/>
                </a:lnTo>
                <a:lnTo>
                  <a:pt x="771017" y="4638903"/>
                </a:lnTo>
                <a:lnTo>
                  <a:pt x="748792" y="4676470"/>
                </a:lnTo>
                <a:lnTo>
                  <a:pt x="718312" y="4710735"/>
                </a:lnTo>
                <a:lnTo>
                  <a:pt x="680974" y="4741456"/>
                </a:lnTo>
                <a:lnTo>
                  <a:pt x="638556" y="4768189"/>
                </a:lnTo>
                <a:lnTo>
                  <a:pt x="576834" y="4797590"/>
                </a:lnTo>
                <a:lnTo>
                  <a:pt x="512826" y="4819091"/>
                </a:lnTo>
                <a:lnTo>
                  <a:pt x="450342" y="4832299"/>
                </a:lnTo>
                <a:lnTo>
                  <a:pt x="406781" y="4836452"/>
                </a:lnTo>
                <a:lnTo>
                  <a:pt x="393319" y="4836731"/>
                </a:lnTo>
                <a:lnTo>
                  <a:pt x="380492" y="4836465"/>
                </a:lnTo>
                <a:lnTo>
                  <a:pt x="330708" y="4829213"/>
                </a:lnTo>
                <a:lnTo>
                  <a:pt x="290195" y="4817313"/>
                </a:lnTo>
                <a:lnTo>
                  <a:pt x="233807" y="4793386"/>
                </a:lnTo>
                <a:lnTo>
                  <a:pt x="177800" y="4761027"/>
                </a:lnTo>
                <a:lnTo>
                  <a:pt x="125222" y="4721288"/>
                </a:lnTo>
                <a:lnTo>
                  <a:pt x="90043" y="4687074"/>
                </a:lnTo>
                <a:lnTo>
                  <a:pt x="59944" y="4649775"/>
                </a:lnTo>
                <a:lnTo>
                  <a:pt x="36449" y="4609643"/>
                </a:lnTo>
                <a:lnTo>
                  <a:pt x="20447" y="4567021"/>
                </a:lnTo>
                <a:lnTo>
                  <a:pt x="13335" y="4522152"/>
                </a:lnTo>
                <a:lnTo>
                  <a:pt x="12700" y="4506252"/>
                </a:lnTo>
                <a:lnTo>
                  <a:pt x="12954" y="4489805"/>
                </a:lnTo>
                <a:lnTo>
                  <a:pt x="18161" y="4437164"/>
                </a:lnTo>
                <a:lnTo>
                  <a:pt x="25311" y="4399648"/>
                </a:lnTo>
                <a:lnTo>
                  <a:pt x="35128" y="4360291"/>
                </a:lnTo>
                <a:lnTo>
                  <a:pt x="47117" y="4319930"/>
                </a:lnTo>
                <a:lnTo>
                  <a:pt x="61468" y="4277728"/>
                </a:lnTo>
                <a:lnTo>
                  <a:pt x="77851" y="4234243"/>
                </a:lnTo>
                <a:lnTo>
                  <a:pt x="95885" y="4189615"/>
                </a:lnTo>
                <a:lnTo>
                  <a:pt x="115570" y="4143984"/>
                </a:lnTo>
                <a:lnTo>
                  <a:pt x="136525" y="4097490"/>
                </a:lnTo>
                <a:lnTo>
                  <a:pt x="158623" y="4050296"/>
                </a:lnTo>
                <a:lnTo>
                  <a:pt x="181483" y="4002532"/>
                </a:lnTo>
                <a:lnTo>
                  <a:pt x="205105" y="3954373"/>
                </a:lnTo>
                <a:lnTo>
                  <a:pt x="253492" y="3857244"/>
                </a:lnTo>
                <a:lnTo>
                  <a:pt x="242189" y="3851529"/>
                </a:lnTo>
                <a:lnTo>
                  <a:pt x="193802" y="3948709"/>
                </a:lnTo>
                <a:lnTo>
                  <a:pt x="170180" y="3996944"/>
                </a:lnTo>
                <a:lnTo>
                  <a:pt x="147193" y="4044810"/>
                </a:lnTo>
                <a:lnTo>
                  <a:pt x="124968" y="4092105"/>
                </a:lnTo>
                <a:lnTo>
                  <a:pt x="104013" y="4138765"/>
                </a:lnTo>
                <a:lnTo>
                  <a:pt x="84328" y="4184586"/>
                </a:lnTo>
                <a:lnTo>
                  <a:pt x="66167" y="4229481"/>
                </a:lnTo>
                <a:lnTo>
                  <a:pt x="49530" y="4273245"/>
                </a:lnTo>
                <a:lnTo>
                  <a:pt x="35179" y="4315828"/>
                </a:lnTo>
                <a:lnTo>
                  <a:pt x="22821" y="4357179"/>
                </a:lnTo>
                <a:lnTo>
                  <a:pt x="12954" y="4396918"/>
                </a:lnTo>
                <a:lnTo>
                  <a:pt x="5588" y="4434992"/>
                </a:lnTo>
                <a:lnTo>
                  <a:pt x="254" y="4489031"/>
                </a:lnTo>
                <a:lnTo>
                  <a:pt x="0" y="4506252"/>
                </a:lnTo>
                <a:lnTo>
                  <a:pt x="635" y="4522597"/>
                </a:lnTo>
                <a:lnTo>
                  <a:pt x="8128" y="4569930"/>
                </a:lnTo>
                <a:lnTo>
                  <a:pt x="24765" y="4614748"/>
                </a:lnTo>
                <a:lnTo>
                  <a:pt x="49403" y="4656721"/>
                </a:lnTo>
                <a:lnTo>
                  <a:pt x="80518" y="4695431"/>
                </a:lnTo>
                <a:lnTo>
                  <a:pt x="116586" y="4730572"/>
                </a:lnTo>
                <a:lnTo>
                  <a:pt x="170434" y="4771402"/>
                </a:lnTo>
                <a:lnTo>
                  <a:pt x="227838" y="4804575"/>
                </a:lnTo>
                <a:lnTo>
                  <a:pt x="271399" y="4823917"/>
                </a:lnTo>
                <a:lnTo>
                  <a:pt x="313944" y="4838039"/>
                </a:lnTo>
                <a:lnTo>
                  <a:pt x="354076" y="4846675"/>
                </a:lnTo>
                <a:lnTo>
                  <a:pt x="393065" y="4849431"/>
                </a:lnTo>
                <a:lnTo>
                  <a:pt x="407035" y="4849139"/>
                </a:lnTo>
                <a:lnTo>
                  <a:pt x="421513" y="4848276"/>
                </a:lnTo>
                <a:lnTo>
                  <a:pt x="451739" y="4844910"/>
                </a:lnTo>
                <a:lnTo>
                  <a:pt x="483235" y="4839233"/>
                </a:lnTo>
                <a:lnTo>
                  <a:pt x="493674" y="4836731"/>
                </a:lnTo>
                <a:lnTo>
                  <a:pt x="515747" y="4831448"/>
                </a:lnTo>
                <a:lnTo>
                  <a:pt x="581152" y="4809515"/>
                </a:lnTo>
                <a:lnTo>
                  <a:pt x="644398" y="4779480"/>
                </a:lnTo>
                <a:lnTo>
                  <a:pt x="688225" y="4751908"/>
                </a:lnTo>
                <a:lnTo>
                  <a:pt x="726821" y="4720158"/>
                </a:lnTo>
                <a:lnTo>
                  <a:pt x="758825" y="4684319"/>
                </a:lnTo>
                <a:lnTo>
                  <a:pt x="782447" y="4644542"/>
                </a:lnTo>
                <a:lnTo>
                  <a:pt x="796163" y="4600854"/>
                </a:lnTo>
                <a:lnTo>
                  <a:pt x="801116" y="4554398"/>
                </a:lnTo>
                <a:lnTo>
                  <a:pt x="801243" y="4551578"/>
                </a:lnTo>
                <a:lnTo>
                  <a:pt x="801370" y="4534852"/>
                </a:lnTo>
                <a:close/>
              </a:path>
              <a:path w="3435984" h="4849495">
                <a:moveTo>
                  <a:pt x="3435477" y="348361"/>
                </a:moveTo>
                <a:lnTo>
                  <a:pt x="3432302" y="297180"/>
                </a:lnTo>
                <a:lnTo>
                  <a:pt x="3420999" y="250444"/>
                </a:lnTo>
                <a:lnTo>
                  <a:pt x="3400806" y="206883"/>
                </a:lnTo>
                <a:lnTo>
                  <a:pt x="3372993" y="166878"/>
                </a:lnTo>
                <a:lnTo>
                  <a:pt x="3338703" y="130556"/>
                </a:lnTo>
                <a:lnTo>
                  <a:pt x="3299841" y="98171"/>
                </a:lnTo>
                <a:lnTo>
                  <a:pt x="3242691" y="61468"/>
                </a:lnTo>
                <a:lnTo>
                  <a:pt x="3182620" y="32766"/>
                </a:lnTo>
                <a:lnTo>
                  <a:pt x="3122676" y="12700"/>
                </a:lnTo>
                <a:lnTo>
                  <a:pt x="3122168" y="12573"/>
                </a:lnTo>
                <a:lnTo>
                  <a:pt x="3108071" y="9017"/>
                </a:lnTo>
                <a:lnTo>
                  <a:pt x="3066034" y="1651"/>
                </a:lnTo>
                <a:lnTo>
                  <a:pt x="3039872" y="0"/>
                </a:lnTo>
                <a:lnTo>
                  <a:pt x="3027045" y="0"/>
                </a:lnTo>
                <a:lnTo>
                  <a:pt x="2984881" y="4064"/>
                </a:lnTo>
                <a:lnTo>
                  <a:pt x="2939415" y="13589"/>
                </a:lnTo>
                <a:lnTo>
                  <a:pt x="2891917" y="28194"/>
                </a:lnTo>
                <a:lnTo>
                  <a:pt x="2827909" y="55245"/>
                </a:lnTo>
                <a:lnTo>
                  <a:pt x="2766822" y="90170"/>
                </a:lnTo>
                <a:lnTo>
                  <a:pt x="2725166" y="121031"/>
                </a:lnTo>
                <a:lnTo>
                  <a:pt x="2688844" y="155829"/>
                </a:lnTo>
                <a:lnTo>
                  <a:pt x="2659507" y="194183"/>
                </a:lnTo>
                <a:lnTo>
                  <a:pt x="2638806" y="235839"/>
                </a:lnTo>
                <a:lnTo>
                  <a:pt x="2628519" y="280670"/>
                </a:lnTo>
                <a:lnTo>
                  <a:pt x="2626741" y="312801"/>
                </a:lnTo>
                <a:lnTo>
                  <a:pt x="2627236" y="329184"/>
                </a:lnTo>
                <a:lnTo>
                  <a:pt x="2633345" y="383032"/>
                </a:lnTo>
                <a:lnTo>
                  <a:pt x="2641092" y="420878"/>
                </a:lnTo>
                <a:lnTo>
                  <a:pt x="2651506" y="460375"/>
                </a:lnTo>
                <a:lnTo>
                  <a:pt x="2664460" y="501396"/>
                </a:lnTo>
                <a:lnTo>
                  <a:pt x="2687955" y="565404"/>
                </a:lnTo>
                <a:lnTo>
                  <a:pt x="2705862" y="609600"/>
                </a:lnTo>
                <a:lnTo>
                  <a:pt x="2725547" y="654939"/>
                </a:lnTo>
                <a:lnTo>
                  <a:pt x="2746616" y="700913"/>
                </a:lnTo>
                <a:lnTo>
                  <a:pt x="2768714" y="747776"/>
                </a:lnTo>
                <a:lnTo>
                  <a:pt x="2791841" y="795147"/>
                </a:lnTo>
                <a:lnTo>
                  <a:pt x="2807119" y="825919"/>
                </a:lnTo>
                <a:lnTo>
                  <a:pt x="2756014" y="851662"/>
                </a:lnTo>
                <a:lnTo>
                  <a:pt x="2869819" y="936498"/>
                </a:lnTo>
                <a:lnTo>
                  <a:pt x="2869552" y="837311"/>
                </a:lnTo>
                <a:lnTo>
                  <a:pt x="2869438" y="794512"/>
                </a:lnTo>
                <a:lnTo>
                  <a:pt x="2818422" y="820229"/>
                </a:lnTo>
                <a:lnTo>
                  <a:pt x="2780157" y="742315"/>
                </a:lnTo>
                <a:lnTo>
                  <a:pt x="2758059" y="695579"/>
                </a:lnTo>
                <a:lnTo>
                  <a:pt x="2737231" y="649859"/>
                </a:lnTo>
                <a:lnTo>
                  <a:pt x="2717673" y="604774"/>
                </a:lnTo>
                <a:lnTo>
                  <a:pt x="2699766" y="560959"/>
                </a:lnTo>
                <a:lnTo>
                  <a:pt x="2683764" y="518287"/>
                </a:lnTo>
                <a:lnTo>
                  <a:pt x="2669921" y="477012"/>
                </a:lnTo>
                <a:lnTo>
                  <a:pt x="2658364" y="437388"/>
                </a:lnTo>
                <a:lnTo>
                  <a:pt x="2649347" y="399288"/>
                </a:lnTo>
                <a:lnTo>
                  <a:pt x="2641092" y="345948"/>
                </a:lnTo>
                <a:lnTo>
                  <a:pt x="2639441" y="312801"/>
                </a:lnTo>
                <a:lnTo>
                  <a:pt x="2639784" y="298704"/>
                </a:lnTo>
                <a:lnTo>
                  <a:pt x="2646299" y="254254"/>
                </a:lnTo>
                <a:lnTo>
                  <a:pt x="2662428" y="214122"/>
                </a:lnTo>
                <a:lnTo>
                  <a:pt x="2687828" y="176530"/>
                </a:lnTo>
                <a:lnTo>
                  <a:pt x="2720721" y="141859"/>
                </a:lnTo>
                <a:lnTo>
                  <a:pt x="2773413" y="100965"/>
                </a:lnTo>
                <a:lnTo>
                  <a:pt x="2833243" y="66802"/>
                </a:lnTo>
                <a:lnTo>
                  <a:pt x="2895854" y="40386"/>
                </a:lnTo>
                <a:lnTo>
                  <a:pt x="2942463" y="25908"/>
                </a:lnTo>
                <a:lnTo>
                  <a:pt x="2986659" y="16637"/>
                </a:lnTo>
                <a:lnTo>
                  <a:pt x="3027045" y="12700"/>
                </a:lnTo>
                <a:lnTo>
                  <a:pt x="3039364" y="12573"/>
                </a:lnTo>
                <a:lnTo>
                  <a:pt x="3051556" y="13208"/>
                </a:lnTo>
                <a:lnTo>
                  <a:pt x="3091053" y="18415"/>
                </a:lnTo>
                <a:lnTo>
                  <a:pt x="3147949" y="33528"/>
                </a:lnTo>
                <a:lnTo>
                  <a:pt x="3207004" y="57404"/>
                </a:lnTo>
                <a:lnTo>
                  <a:pt x="3264662" y="89281"/>
                </a:lnTo>
                <a:lnTo>
                  <a:pt x="3317748" y="128778"/>
                </a:lnTo>
                <a:lnTo>
                  <a:pt x="3352546" y="162687"/>
                </a:lnTo>
                <a:lnTo>
                  <a:pt x="3381502" y="199898"/>
                </a:lnTo>
                <a:lnTo>
                  <a:pt x="3403473" y="240284"/>
                </a:lnTo>
                <a:lnTo>
                  <a:pt x="3417062" y="283337"/>
                </a:lnTo>
                <a:lnTo>
                  <a:pt x="3422396" y="330962"/>
                </a:lnTo>
                <a:lnTo>
                  <a:pt x="3422764" y="348361"/>
                </a:lnTo>
                <a:lnTo>
                  <a:pt x="3422446" y="363347"/>
                </a:lnTo>
                <a:lnTo>
                  <a:pt x="3419475" y="402717"/>
                </a:lnTo>
                <a:lnTo>
                  <a:pt x="3413887" y="441706"/>
                </a:lnTo>
                <a:lnTo>
                  <a:pt x="3406013" y="482600"/>
                </a:lnTo>
                <a:lnTo>
                  <a:pt x="3390011" y="546862"/>
                </a:lnTo>
                <a:lnTo>
                  <a:pt x="3377057" y="591566"/>
                </a:lnTo>
                <a:lnTo>
                  <a:pt x="3362325" y="637667"/>
                </a:lnTo>
                <a:lnTo>
                  <a:pt x="3346196" y="684784"/>
                </a:lnTo>
                <a:lnTo>
                  <a:pt x="3328797" y="732917"/>
                </a:lnTo>
                <a:lnTo>
                  <a:pt x="3310255" y="781812"/>
                </a:lnTo>
                <a:lnTo>
                  <a:pt x="3290849" y="831596"/>
                </a:lnTo>
                <a:lnTo>
                  <a:pt x="3271012" y="881380"/>
                </a:lnTo>
                <a:lnTo>
                  <a:pt x="3229991" y="982345"/>
                </a:lnTo>
                <a:lnTo>
                  <a:pt x="3241802" y="987044"/>
                </a:lnTo>
                <a:lnTo>
                  <a:pt x="3282823" y="886206"/>
                </a:lnTo>
                <a:lnTo>
                  <a:pt x="3302762" y="836041"/>
                </a:lnTo>
                <a:lnTo>
                  <a:pt x="3322193" y="786384"/>
                </a:lnTo>
                <a:lnTo>
                  <a:pt x="3340608" y="737362"/>
                </a:lnTo>
                <a:lnTo>
                  <a:pt x="3358134" y="689102"/>
                </a:lnTo>
                <a:lnTo>
                  <a:pt x="3374390" y="641731"/>
                </a:lnTo>
                <a:lnTo>
                  <a:pt x="3389122" y="595376"/>
                </a:lnTo>
                <a:lnTo>
                  <a:pt x="3402203" y="550418"/>
                </a:lnTo>
                <a:lnTo>
                  <a:pt x="3413506" y="506730"/>
                </a:lnTo>
                <a:lnTo>
                  <a:pt x="3422650" y="464439"/>
                </a:lnTo>
                <a:lnTo>
                  <a:pt x="3429508" y="423926"/>
                </a:lnTo>
                <a:lnTo>
                  <a:pt x="3433953" y="385191"/>
                </a:lnTo>
                <a:lnTo>
                  <a:pt x="3435096" y="366522"/>
                </a:lnTo>
                <a:lnTo>
                  <a:pt x="3435477" y="34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41254" y="1636085"/>
            <a:ext cx="1250315" cy="11144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indent="56515" algn="just">
              <a:lnSpc>
                <a:spcPct val="84900"/>
              </a:lnSpc>
              <a:spcBef>
                <a:spcPts val="57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5" dirty="0">
                <a:latin typeface="Times New Roman"/>
                <a:cs typeface="Times New Roman"/>
              </a:rPr>
              <a:t>b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L </a:t>
            </a:r>
            <a:r>
              <a:rPr sz="2650" i="1" spc="10" dirty="0">
                <a:latin typeface="Times New Roman"/>
                <a:cs typeface="Times New Roman"/>
              </a:rPr>
              <a:t>a</a:t>
            </a:r>
            <a:r>
              <a:rPr sz="2650" i="1" spc="-11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</a:t>
            </a:r>
            <a:r>
              <a:rPr sz="2650" spc="-204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10" dirty="0">
                <a:latin typeface="Times New Roman"/>
                <a:cs typeface="Times New Roman"/>
              </a:rPr>
              <a:t>L</a:t>
            </a:r>
            <a:r>
              <a:rPr sz="2650" i="1" spc="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1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Symbol"/>
                <a:cs typeface="Symbol"/>
              </a:rPr>
              <a:t>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88321" y="5999116"/>
            <a:ext cx="1270635" cy="7251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57150">
              <a:lnSpc>
                <a:spcPct val="78400"/>
              </a:lnSpc>
              <a:spcBef>
                <a:spcPts val="800"/>
              </a:spcBef>
            </a:pPr>
            <a:r>
              <a:rPr sz="2550" i="1" spc="60" dirty="0">
                <a:latin typeface="Times New Roman"/>
                <a:cs typeface="Times New Roman"/>
              </a:rPr>
              <a:t>b</a:t>
            </a:r>
            <a:r>
              <a:rPr sz="2550" i="1" spc="-10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254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23746" y="1676145"/>
            <a:ext cx="972185" cy="1978660"/>
            <a:chOff x="1523746" y="1676145"/>
            <a:chExt cx="972185" cy="1978660"/>
          </a:xfrm>
        </p:grpSpPr>
        <p:sp>
          <p:nvSpPr>
            <p:cNvPr id="31" name="object 31"/>
            <p:cNvSpPr/>
            <p:nvPr/>
          </p:nvSpPr>
          <p:spPr>
            <a:xfrm>
              <a:off x="1976501" y="2595498"/>
              <a:ext cx="76200" cy="1059180"/>
            </a:xfrm>
            <a:custGeom>
              <a:avLst/>
              <a:gdLst/>
              <a:ahLst/>
              <a:cxnLst/>
              <a:rect l="l" t="t" r="r" b="b"/>
              <a:pathLst>
                <a:path w="76200" h="1059179">
                  <a:moveTo>
                    <a:pt x="44450" y="63500"/>
                  </a:moveTo>
                  <a:lnTo>
                    <a:pt x="31750" y="63500"/>
                  </a:lnTo>
                  <a:lnTo>
                    <a:pt x="31750" y="1058926"/>
                  </a:lnTo>
                  <a:lnTo>
                    <a:pt x="44450" y="1058926"/>
                  </a:lnTo>
                  <a:lnTo>
                    <a:pt x="44450" y="63500"/>
                  </a:lnTo>
                  <a:close/>
                </a:path>
                <a:path w="76200" h="1059179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1059179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8826" y="1681225"/>
              <a:ext cx="962025" cy="914400"/>
            </a:xfrm>
            <a:custGeom>
              <a:avLst/>
              <a:gdLst/>
              <a:ahLst/>
              <a:cxnLst/>
              <a:rect l="l" t="t" r="r" b="b"/>
              <a:pathLst>
                <a:path w="962025" h="914400">
                  <a:moveTo>
                    <a:pt x="0" y="457200"/>
                  </a:moveTo>
                  <a:lnTo>
                    <a:pt x="2482" y="410437"/>
                  </a:lnTo>
                  <a:lnTo>
                    <a:pt x="9768" y="365029"/>
                  </a:lnTo>
                  <a:lnTo>
                    <a:pt x="21617" y="321206"/>
                  </a:lnTo>
                  <a:lnTo>
                    <a:pt x="37786" y="279195"/>
                  </a:lnTo>
                  <a:lnTo>
                    <a:pt x="58035" y="239227"/>
                  </a:lnTo>
                  <a:lnTo>
                    <a:pt x="82121" y="201531"/>
                  </a:lnTo>
                  <a:lnTo>
                    <a:pt x="109804" y="166337"/>
                  </a:lnTo>
                  <a:lnTo>
                    <a:pt x="140843" y="133873"/>
                  </a:lnTo>
                  <a:lnTo>
                    <a:pt x="174994" y="104370"/>
                  </a:lnTo>
                  <a:lnTo>
                    <a:pt x="212018" y="78056"/>
                  </a:lnTo>
                  <a:lnTo>
                    <a:pt x="251672" y="55161"/>
                  </a:lnTo>
                  <a:lnTo>
                    <a:pt x="293715" y="35915"/>
                  </a:lnTo>
                  <a:lnTo>
                    <a:pt x="337906" y="20546"/>
                  </a:lnTo>
                  <a:lnTo>
                    <a:pt x="384002" y="9284"/>
                  </a:lnTo>
                  <a:lnTo>
                    <a:pt x="431764" y="2359"/>
                  </a:lnTo>
                  <a:lnTo>
                    <a:pt x="480949" y="0"/>
                  </a:lnTo>
                  <a:lnTo>
                    <a:pt x="530135" y="2359"/>
                  </a:lnTo>
                  <a:lnTo>
                    <a:pt x="577900" y="9284"/>
                  </a:lnTo>
                  <a:lnTo>
                    <a:pt x="624003" y="20546"/>
                  </a:lnTo>
                  <a:lnTo>
                    <a:pt x="668202" y="35915"/>
                  </a:lnTo>
                  <a:lnTo>
                    <a:pt x="710255" y="55161"/>
                  </a:lnTo>
                  <a:lnTo>
                    <a:pt x="749920" y="78056"/>
                  </a:lnTo>
                  <a:lnTo>
                    <a:pt x="786955" y="104370"/>
                  </a:lnTo>
                  <a:lnTo>
                    <a:pt x="821118" y="133873"/>
                  </a:lnTo>
                  <a:lnTo>
                    <a:pt x="852168" y="166337"/>
                  </a:lnTo>
                  <a:lnTo>
                    <a:pt x="879862" y="201531"/>
                  </a:lnTo>
                  <a:lnTo>
                    <a:pt x="903960" y="239227"/>
                  </a:lnTo>
                  <a:lnTo>
                    <a:pt x="924218" y="279195"/>
                  </a:lnTo>
                  <a:lnTo>
                    <a:pt x="940396" y="321206"/>
                  </a:lnTo>
                  <a:lnTo>
                    <a:pt x="952250" y="365029"/>
                  </a:lnTo>
                  <a:lnTo>
                    <a:pt x="959541" y="410437"/>
                  </a:lnTo>
                  <a:lnTo>
                    <a:pt x="962025" y="457200"/>
                  </a:lnTo>
                  <a:lnTo>
                    <a:pt x="959541" y="503941"/>
                  </a:lnTo>
                  <a:lnTo>
                    <a:pt x="952250" y="549333"/>
                  </a:lnTo>
                  <a:lnTo>
                    <a:pt x="940396" y="593146"/>
                  </a:lnTo>
                  <a:lnTo>
                    <a:pt x="924218" y="635150"/>
                  </a:lnTo>
                  <a:lnTo>
                    <a:pt x="903960" y="675116"/>
                  </a:lnTo>
                  <a:lnTo>
                    <a:pt x="879862" y="712812"/>
                  </a:lnTo>
                  <a:lnTo>
                    <a:pt x="852168" y="748009"/>
                  </a:lnTo>
                  <a:lnTo>
                    <a:pt x="821118" y="780478"/>
                  </a:lnTo>
                  <a:lnTo>
                    <a:pt x="786955" y="809988"/>
                  </a:lnTo>
                  <a:lnTo>
                    <a:pt x="749920" y="836309"/>
                  </a:lnTo>
                  <a:lnTo>
                    <a:pt x="710255" y="859212"/>
                  </a:lnTo>
                  <a:lnTo>
                    <a:pt x="668202" y="878466"/>
                  </a:lnTo>
                  <a:lnTo>
                    <a:pt x="624003" y="893842"/>
                  </a:lnTo>
                  <a:lnTo>
                    <a:pt x="577900" y="905110"/>
                  </a:lnTo>
                  <a:lnTo>
                    <a:pt x="530135" y="912039"/>
                  </a:lnTo>
                  <a:lnTo>
                    <a:pt x="480949" y="914400"/>
                  </a:lnTo>
                  <a:lnTo>
                    <a:pt x="431764" y="912039"/>
                  </a:lnTo>
                  <a:lnTo>
                    <a:pt x="384002" y="905110"/>
                  </a:lnTo>
                  <a:lnTo>
                    <a:pt x="337906" y="893842"/>
                  </a:lnTo>
                  <a:lnTo>
                    <a:pt x="293715" y="878466"/>
                  </a:lnTo>
                  <a:lnTo>
                    <a:pt x="251672" y="859212"/>
                  </a:lnTo>
                  <a:lnTo>
                    <a:pt x="212018" y="836309"/>
                  </a:lnTo>
                  <a:lnTo>
                    <a:pt x="174994" y="809988"/>
                  </a:lnTo>
                  <a:lnTo>
                    <a:pt x="140843" y="780478"/>
                  </a:lnTo>
                  <a:lnTo>
                    <a:pt x="109804" y="748009"/>
                  </a:lnTo>
                  <a:lnTo>
                    <a:pt x="82121" y="712812"/>
                  </a:lnTo>
                  <a:lnTo>
                    <a:pt x="58035" y="675116"/>
                  </a:lnTo>
                  <a:lnTo>
                    <a:pt x="37786" y="635150"/>
                  </a:lnTo>
                  <a:lnTo>
                    <a:pt x="21617" y="593146"/>
                  </a:lnTo>
                  <a:lnTo>
                    <a:pt x="9768" y="549333"/>
                  </a:lnTo>
                  <a:lnTo>
                    <a:pt x="2482" y="503941"/>
                  </a:lnTo>
                  <a:lnTo>
                    <a:pt x="0" y="457200"/>
                  </a:lnTo>
                  <a:close/>
                </a:path>
                <a:path w="962025" h="914400">
                  <a:moveTo>
                    <a:pt x="161925" y="485775"/>
                  </a:moveTo>
                  <a:lnTo>
                    <a:pt x="165141" y="441812"/>
                  </a:lnTo>
                  <a:lnTo>
                    <a:pt x="174510" y="399653"/>
                  </a:lnTo>
                  <a:lnTo>
                    <a:pt x="189612" y="359681"/>
                  </a:lnTo>
                  <a:lnTo>
                    <a:pt x="210029" y="322283"/>
                  </a:lnTo>
                  <a:lnTo>
                    <a:pt x="235341" y="287843"/>
                  </a:lnTo>
                  <a:lnTo>
                    <a:pt x="265128" y="256746"/>
                  </a:lnTo>
                  <a:lnTo>
                    <a:pt x="298971" y="229377"/>
                  </a:lnTo>
                  <a:lnTo>
                    <a:pt x="336451" y="206121"/>
                  </a:lnTo>
                  <a:lnTo>
                    <a:pt x="377148" y="187362"/>
                  </a:lnTo>
                  <a:lnTo>
                    <a:pt x="420643" y="173487"/>
                  </a:lnTo>
                  <a:lnTo>
                    <a:pt x="466517" y="164879"/>
                  </a:lnTo>
                  <a:lnTo>
                    <a:pt x="514350" y="161925"/>
                  </a:lnTo>
                  <a:lnTo>
                    <a:pt x="562156" y="164879"/>
                  </a:lnTo>
                  <a:lnTo>
                    <a:pt x="608012" y="173487"/>
                  </a:lnTo>
                  <a:lnTo>
                    <a:pt x="651498" y="187362"/>
                  </a:lnTo>
                  <a:lnTo>
                    <a:pt x="692192" y="206120"/>
                  </a:lnTo>
                  <a:lnTo>
                    <a:pt x="729674" y="229377"/>
                  </a:lnTo>
                  <a:lnTo>
                    <a:pt x="763524" y="256746"/>
                  </a:lnTo>
                  <a:lnTo>
                    <a:pt x="793320" y="287843"/>
                  </a:lnTo>
                  <a:lnTo>
                    <a:pt x="818642" y="322283"/>
                  </a:lnTo>
                  <a:lnTo>
                    <a:pt x="839069" y="359681"/>
                  </a:lnTo>
                  <a:lnTo>
                    <a:pt x="854180" y="399653"/>
                  </a:lnTo>
                  <a:lnTo>
                    <a:pt x="863556" y="441812"/>
                  </a:lnTo>
                  <a:lnTo>
                    <a:pt x="866775" y="485775"/>
                  </a:lnTo>
                  <a:lnTo>
                    <a:pt x="863556" y="529710"/>
                  </a:lnTo>
                  <a:lnTo>
                    <a:pt x="854180" y="571852"/>
                  </a:lnTo>
                  <a:lnTo>
                    <a:pt x="839069" y="611814"/>
                  </a:lnTo>
                  <a:lnTo>
                    <a:pt x="818642" y="649209"/>
                  </a:lnTo>
                  <a:lnTo>
                    <a:pt x="793320" y="683652"/>
                  </a:lnTo>
                  <a:lnTo>
                    <a:pt x="763524" y="714755"/>
                  </a:lnTo>
                  <a:lnTo>
                    <a:pt x="729674" y="742134"/>
                  </a:lnTo>
                  <a:lnTo>
                    <a:pt x="692192" y="765400"/>
                  </a:lnTo>
                  <a:lnTo>
                    <a:pt x="651498" y="784169"/>
                  </a:lnTo>
                  <a:lnTo>
                    <a:pt x="608012" y="798053"/>
                  </a:lnTo>
                  <a:lnTo>
                    <a:pt x="562156" y="806667"/>
                  </a:lnTo>
                  <a:lnTo>
                    <a:pt x="514350" y="809625"/>
                  </a:lnTo>
                  <a:lnTo>
                    <a:pt x="466517" y="806667"/>
                  </a:lnTo>
                  <a:lnTo>
                    <a:pt x="420643" y="798053"/>
                  </a:lnTo>
                  <a:lnTo>
                    <a:pt x="377148" y="784169"/>
                  </a:lnTo>
                  <a:lnTo>
                    <a:pt x="336451" y="765400"/>
                  </a:lnTo>
                  <a:lnTo>
                    <a:pt x="298971" y="742134"/>
                  </a:lnTo>
                  <a:lnTo>
                    <a:pt x="265128" y="714756"/>
                  </a:lnTo>
                  <a:lnTo>
                    <a:pt x="235341" y="683652"/>
                  </a:lnTo>
                  <a:lnTo>
                    <a:pt x="210029" y="649209"/>
                  </a:lnTo>
                  <a:lnTo>
                    <a:pt x="189612" y="611814"/>
                  </a:lnTo>
                  <a:lnTo>
                    <a:pt x="174510" y="571852"/>
                  </a:lnTo>
                  <a:lnTo>
                    <a:pt x="165141" y="52971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833941" y="1825641"/>
            <a:ext cx="35115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20" dirty="0">
                <a:latin typeface="Times New Roman"/>
                <a:cs typeface="Times New Roman"/>
              </a:rPr>
              <a:t>q</a:t>
            </a:r>
            <a:r>
              <a:rPr sz="2750" i="1" spc="-33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4767" y="2769560"/>
            <a:ext cx="11772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Symbol"/>
                <a:cs typeface="Symbol"/>
              </a:rPr>
              <a:t>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Symbol"/>
                <a:cs typeface="Symbol"/>
              </a:rPr>
              <a:t></a:t>
            </a:r>
            <a:r>
              <a:rPr sz="2650" spc="-20" dirty="0">
                <a:latin typeface="Times New Roman"/>
                <a:cs typeface="Times New Roman"/>
              </a:rPr>
              <a:t>,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26571" y="1178885"/>
            <a:ext cx="127063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83707" y="5297792"/>
            <a:ext cx="105854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1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Y</a:t>
            </a:r>
            <a:r>
              <a:rPr sz="2250" i="1" spc="-3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326141" y="4130675"/>
            <a:ext cx="539115" cy="565785"/>
          </a:xfrm>
          <a:custGeom>
            <a:avLst/>
            <a:gdLst/>
            <a:ahLst/>
            <a:cxnLst/>
            <a:rect l="l" t="t" r="r" b="b"/>
            <a:pathLst>
              <a:path w="539114" h="565785">
                <a:moveTo>
                  <a:pt x="401947" y="0"/>
                </a:moveTo>
                <a:lnTo>
                  <a:pt x="343400" y="23241"/>
                </a:lnTo>
                <a:lnTo>
                  <a:pt x="285996" y="46862"/>
                </a:lnTo>
                <a:lnTo>
                  <a:pt x="230878" y="70866"/>
                </a:lnTo>
                <a:lnTo>
                  <a:pt x="179062" y="95376"/>
                </a:lnTo>
                <a:lnTo>
                  <a:pt x="131945" y="120776"/>
                </a:lnTo>
                <a:lnTo>
                  <a:pt x="90543" y="147319"/>
                </a:lnTo>
                <a:lnTo>
                  <a:pt x="55999" y="175006"/>
                </a:lnTo>
                <a:lnTo>
                  <a:pt x="29329" y="204724"/>
                </a:lnTo>
                <a:lnTo>
                  <a:pt x="5961" y="256031"/>
                </a:lnTo>
                <a:lnTo>
                  <a:pt x="246" y="294005"/>
                </a:lnTo>
                <a:lnTo>
                  <a:pt x="0" y="313689"/>
                </a:lnTo>
                <a:lnTo>
                  <a:pt x="1135" y="333120"/>
                </a:lnTo>
                <a:lnTo>
                  <a:pt x="7739" y="371856"/>
                </a:lnTo>
                <a:lnTo>
                  <a:pt x="18788" y="408431"/>
                </a:lnTo>
                <a:lnTo>
                  <a:pt x="41902" y="456311"/>
                </a:lnTo>
                <a:lnTo>
                  <a:pt x="70985" y="492125"/>
                </a:lnTo>
                <a:lnTo>
                  <a:pt x="113403" y="522858"/>
                </a:lnTo>
                <a:lnTo>
                  <a:pt x="148074" y="540385"/>
                </a:lnTo>
                <a:lnTo>
                  <a:pt x="185793" y="554227"/>
                </a:lnTo>
                <a:lnTo>
                  <a:pt x="224909" y="562991"/>
                </a:lnTo>
                <a:lnTo>
                  <a:pt x="263771" y="565404"/>
                </a:lnTo>
                <a:lnTo>
                  <a:pt x="282440" y="563880"/>
                </a:lnTo>
                <a:lnTo>
                  <a:pt x="320663" y="552704"/>
                </a:lnTo>
                <a:lnTo>
                  <a:pt x="264025" y="552704"/>
                </a:lnTo>
                <a:lnTo>
                  <a:pt x="245737" y="552450"/>
                </a:lnTo>
                <a:lnTo>
                  <a:pt x="189730" y="542163"/>
                </a:lnTo>
                <a:lnTo>
                  <a:pt x="153408" y="528955"/>
                </a:lnTo>
                <a:lnTo>
                  <a:pt x="105148" y="502793"/>
                </a:lnTo>
                <a:lnTo>
                  <a:pt x="70096" y="473329"/>
                </a:lnTo>
                <a:lnTo>
                  <a:pt x="44823" y="435991"/>
                </a:lnTo>
                <a:lnTo>
                  <a:pt x="25011" y="387095"/>
                </a:lnTo>
                <a:lnTo>
                  <a:pt x="13835" y="332358"/>
                </a:lnTo>
                <a:lnTo>
                  <a:pt x="12692" y="313689"/>
                </a:lnTo>
                <a:lnTo>
                  <a:pt x="12819" y="295275"/>
                </a:lnTo>
                <a:lnTo>
                  <a:pt x="23233" y="243077"/>
                </a:lnTo>
                <a:lnTo>
                  <a:pt x="44823" y="205358"/>
                </a:lnTo>
                <a:lnTo>
                  <a:pt x="80002" y="171069"/>
                </a:lnTo>
                <a:lnTo>
                  <a:pt x="116959" y="144652"/>
                </a:lnTo>
                <a:lnTo>
                  <a:pt x="160647" y="119252"/>
                </a:lnTo>
                <a:lnTo>
                  <a:pt x="209796" y="94487"/>
                </a:lnTo>
                <a:lnTo>
                  <a:pt x="263009" y="70485"/>
                </a:lnTo>
                <a:lnTo>
                  <a:pt x="348099" y="35051"/>
                </a:lnTo>
                <a:lnTo>
                  <a:pt x="406773" y="11683"/>
                </a:lnTo>
                <a:lnTo>
                  <a:pt x="401947" y="0"/>
                </a:lnTo>
                <a:close/>
              </a:path>
              <a:path w="539114" h="565785">
                <a:moveTo>
                  <a:pt x="473368" y="292702"/>
                </a:moveTo>
                <a:lnTo>
                  <a:pt x="452112" y="344424"/>
                </a:lnTo>
                <a:lnTo>
                  <a:pt x="428871" y="395224"/>
                </a:lnTo>
                <a:lnTo>
                  <a:pt x="404868" y="440817"/>
                </a:lnTo>
                <a:lnTo>
                  <a:pt x="380103" y="480187"/>
                </a:lnTo>
                <a:lnTo>
                  <a:pt x="354195" y="511810"/>
                </a:lnTo>
                <a:lnTo>
                  <a:pt x="320540" y="538607"/>
                </a:lnTo>
                <a:lnTo>
                  <a:pt x="281424" y="551180"/>
                </a:lnTo>
                <a:lnTo>
                  <a:pt x="264025" y="552704"/>
                </a:lnTo>
                <a:lnTo>
                  <a:pt x="320663" y="552704"/>
                </a:lnTo>
                <a:lnTo>
                  <a:pt x="356100" y="527812"/>
                </a:lnTo>
                <a:lnTo>
                  <a:pt x="390136" y="487806"/>
                </a:lnTo>
                <a:lnTo>
                  <a:pt x="415790" y="447294"/>
                </a:lnTo>
                <a:lnTo>
                  <a:pt x="440174" y="400938"/>
                </a:lnTo>
                <a:lnTo>
                  <a:pt x="463669" y="349631"/>
                </a:lnTo>
                <a:lnTo>
                  <a:pt x="485267" y="297263"/>
                </a:lnTo>
                <a:lnTo>
                  <a:pt x="473368" y="292702"/>
                </a:lnTo>
                <a:close/>
              </a:path>
              <a:path w="539114" h="565785">
                <a:moveTo>
                  <a:pt x="535140" y="280797"/>
                </a:moveTo>
                <a:lnTo>
                  <a:pt x="478147" y="280797"/>
                </a:lnTo>
                <a:lnTo>
                  <a:pt x="489958" y="285495"/>
                </a:lnTo>
                <a:lnTo>
                  <a:pt x="485267" y="297263"/>
                </a:lnTo>
                <a:lnTo>
                  <a:pt x="538726" y="317754"/>
                </a:lnTo>
                <a:lnTo>
                  <a:pt x="535140" y="280797"/>
                </a:lnTo>
                <a:close/>
              </a:path>
              <a:path w="539114" h="565785">
                <a:moveTo>
                  <a:pt x="478147" y="280797"/>
                </a:moveTo>
                <a:lnTo>
                  <a:pt x="473368" y="292702"/>
                </a:lnTo>
                <a:lnTo>
                  <a:pt x="485267" y="297263"/>
                </a:lnTo>
                <a:lnTo>
                  <a:pt x="489958" y="285495"/>
                </a:lnTo>
                <a:lnTo>
                  <a:pt x="478147" y="280797"/>
                </a:lnTo>
                <a:close/>
              </a:path>
              <a:path w="539114" h="565785">
                <a:moveTo>
                  <a:pt x="525010" y="176402"/>
                </a:moveTo>
                <a:lnTo>
                  <a:pt x="420108" y="272288"/>
                </a:lnTo>
                <a:lnTo>
                  <a:pt x="473368" y="292702"/>
                </a:lnTo>
                <a:lnTo>
                  <a:pt x="478147" y="280797"/>
                </a:lnTo>
                <a:lnTo>
                  <a:pt x="535140" y="280797"/>
                </a:lnTo>
                <a:lnTo>
                  <a:pt x="525010" y="176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103129" y="5541916"/>
            <a:ext cx="1250315" cy="11061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56515" algn="just">
              <a:lnSpc>
                <a:spcPct val="88200"/>
              </a:lnSpc>
              <a:spcBef>
                <a:spcPts val="500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3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b</a:t>
            </a:r>
            <a:r>
              <a:rPr sz="2550" spc="10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L</a:t>
            </a:r>
            <a:r>
              <a:rPr sz="2550" i="1" spc="2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80" dirty="0">
                <a:latin typeface="Times New Roman"/>
                <a:cs typeface="Times New Roman"/>
              </a:rPr>
              <a:t> </a:t>
            </a:r>
            <a:r>
              <a:rPr sz="2550" i="1" spc="40" dirty="0">
                <a:latin typeface="Times New Roman"/>
                <a:cs typeface="Times New Roman"/>
              </a:rPr>
              <a:t>a</a:t>
            </a:r>
            <a:r>
              <a:rPr sz="2550" spc="4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L</a:t>
            </a:r>
            <a:r>
              <a:rPr sz="2550" i="1" spc="30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24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40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367026" y="3986784"/>
            <a:ext cx="4040504" cy="1129665"/>
          </a:xfrm>
          <a:custGeom>
            <a:avLst/>
            <a:gdLst/>
            <a:ahLst/>
            <a:cxnLst/>
            <a:rect l="l" t="t" r="r" b="b"/>
            <a:pathLst>
              <a:path w="4040504" h="1129664">
                <a:moveTo>
                  <a:pt x="124215" y="55159"/>
                </a:moveTo>
                <a:lnTo>
                  <a:pt x="120906" y="67350"/>
                </a:lnTo>
                <a:lnTo>
                  <a:pt x="4036822" y="1129538"/>
                </a:lnTo>
                <a:lnTo>
                  <a:pt x="4040251" y="1117219"/>
                </a:lnTo>
                <a:lnTo>
                  <a:pt x="124215" y="55159"/>
                </a:lnTo>
                <a:close/>
              </a:path>
              <a:path w="4040504" h="1129664">
                <a:moveTo>
                  <a:pt x="139192" y="0"/>
                </a:moveTo>
                <a:lnTo>
                  <a:pt x="0" y="28067"/>
                </a:lnTo>
                <a:lnTo>
                  <a:pt x="105918" y="122555"/>
                </a:lnTo>
                <a:lnTo>
                  <a:pt x="120906" y="67350"/>
                </a:lnTo>
                <a:lnTo>
                  <a:pt x="108585" y="64008"/>
                </a:lnTo>
                <a:lnTo>
                  <a:pt x="111887" y="51816"/>
                </a:lnTo>
                <a:lnTo>
                  <a:pt x="125123" y="51816"/>
                </a:lnTo>
                <a:lnTo>
                  <a:pt x="139192" y="0"/>
                </a:lnTo>
                <a:close/>
              </a:path>
              <a:path w="4040504" h="1129664">
                <a:moveTo>
                  <a:pt x="111887" y="51816"/>
                </a:moveTo>
                <a:lnTo>
                  <a:pt x="108585" y="64008"/>
                </a:lnTo>
                <a:lnTo>
                  <a:pt x="120906" y="67350"/>
                </a:lnTo>
                <a:lnTo>
                  <a:pt x="124215" y="55159"/>
                </a:lnTo>
                <a:lnTo>
                  <a:pt x="111887" y="51816"/>
                </a:lnTo>
                <a:close/>
              </a:path>
              <a:path w="4040504" h="1129664">
                <a:moveTo>
                  <a:pt x="125123" y="51816"/>
                </a:moveTo>
                <a:lnTo>
                  <a:pt x="111887" y="51816"/>
                </a:lnTo>
                <a:lnTo>
                  <a:pt x="124215" y="55159"/>
                </a:lnTo>
                <a:lnTo>
                  <a:pt x="125123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34107" y="4303085"/>
            <a:ext cx="13747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3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8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1371" y="4551316"/>
            <a:ext cx="127063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254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13000" y="5515736"/>
            <a:ext cx="808355" cy="991869"/>
          </a:xfrm>
          <a:custGeom>
            <a:avLst/>
            <a:gdLst/>
            <a:ahLst/>
            <a:cxnLst/>
            <a:rect l="l" t="t" r="r" b="b"/>
            <a:pathLst>
              <a:path w="808354" h="991870">
                <a:moveTo>
                  <a:pt x="207560" y="0"/>
                </a:moveTo>
                <a:lnTo>
                  <a:pt x="164380" y="100063"/>
                </a:lnTo>
                <a:lnTo>
                  <a:pt x="143298" y="149732"/>
                </a:lnTo>
                <a:lnTo>
                  <a:pt x="122851" y="198920"/>
                </a:lnTo>
                <a:lnTo>
                  <a:pt x="103293" y="247459"/>
                </a:lnTo>
                <a:lnTo>
                  <a:pt x="84751" y="295363"/>
                </a:lnTo>
                <a:lnTo>
                  <a:pt x="67479" y="342328"/>
                </a:lnTo>
                <a:lnTo>
                  <a:pt x="51731" y="388277"/>
                </a:lnTo>
                <a:lnTo>
                  <a:pt x="37507" y="433095"/>
                </a:lnTo>
                <a:lnTo>
                  <a:pt x="25334" y="476961"/>
                </a:lnTo>
                <a:lnTo>
                  <a:pt x="15188" y="519023"/>
                </a:lnTo>
                <a:lnTo>
                  <a:pt x="7535" y="558863"/>
                </a:lnTo>
                <a:lnTo>
                  <a:pt x="2328" y="597509"/>
                </a:lnTo>
                <a:lnTo>
                  <a:pt x="0" y="654113"/>
                </a:lnTo>
                <a:lnTo>
                  <a:pt x="550" y="668908"/>
                </a:lnTo>
                <a:lnTo>
                  <a:pt x="7789" y="717118"/>
                </a:lnTo>
                <a:lnTo>
                  <a:pt x="24172" y="762177"/>
                </a:lnTo>
                <a:lnTo>
                  <a:pt x="48683" y="803884"/>
                </a:lnTo>
                <a:lnTo>
                  <a:pt x="80179" y="842251"/>
                </a:lnTo>
                <a:lnTo>
                  <a:pt x="129963" y="887361"/>
                </a:lnTo>
                <a:lnTo>
                  <a:pt x="186351" y="925309"/>
                </a:lnTo>
                <a:lnTo>
                  <a:pt x="245914" y="955306"/>
                </a:lnTo>
                <a:lnTo>
                  <a:pt x="290745" y="972312"/>
                </a:lnTo>
                <a:lnTo>
                  <a:pt x="334179" y="984110"/>
                </a:lnTo>
                <a:lnTo>
                  <a:pt x="375073" y="990434"/>
                </a:lnTo>
                <a:lnTo>
                  <a:pt x="400727" y="991514"/>
                </a:lnTo>
                <a:lnTo>
                  <a:pt x="414316" y="991133"/>
                </a:lnTo>
                <a:lnTo>
                  <a:pt x="457750" y="986116"/>
                </a:lnTo>
                <a:lnTo>
                  <a:pt x="492708" y="978827"/>
                </a:lnTo>
                <a:lnTo>
                  <a:pt x="400981" y="978827"/>
                </a:lnTo>
                <a:lnTo>
                  <a:pt x="388789" y="978649"/>
                </a:lnTo>
                <a:lnTo>
                  <a:pt x="350562" y="974369"/>
                </a:lnTo>
                <a:lnTo>
                  <a:pt x="309160" y="964717"/>
                </a:lnTo>
                <a:lnTo>
                  <a:pt x="251248" y="943787"/>
                </a:lnTo>
                <a:lnTo>
                  <a:pt x="193082" y="914552"/>
                </a:lnTo>
                <a:lnTo>
                  <a:pt x="138218" y="877620"/>
                </a:lnTo>
                <a:lnTo>
                  <a:pt x="100880" y="845273"/>
                </a:lnTo>
                <a:lnTo>
                  <a:pt x="68749" y="809548"/>
                </a:lnTo>
                <a:lnTo>
                  <a:pt x="42714" y="770623"/>
                </a:lnTo>
                <a:lnTo>
                  <a:pt x="24426" y="728865"/>
                </a:lnTo>
                <a:lnTo>
                  <a:pt x="14774" y="684352"/>
                </a:lnTo>
                <a:lnTo>
                  <a:pt x="12700" y="654113"/>
                </a:lnTo>
                <a:lnTo>
                  <a:pt x="12765" y="634288"/>
                </a:lnTo>
                <a:lnTo>
                  <a:pt x="17187" y="580237"/>
                </a:lnTo>
                <a:lnTo>
                  <a:pt x="23537" y="541451"/>
                </a:lnTo>
                <a:lnTo>
                  <a:pt x="32300" y="500862"/>
                </a:lnTo>
                <a:lnTo>
                  <a:pt x="49699" y="436918"/>
                </a:lnTo>
                <a:lnTo>
                  <a:pt x="63669" y="392391"/>
                </a:lnTo>
                <a:lnTo>
                  <a:pt x="79417" y="346709"/>
                </a:lnTo>
                <a:lnTo>
                  <a:pt x="96562" y="299948"/>
                </a:lnTo>
                <a:lnTo>
                  <a:pt x="114977" y="252222"/>
                </a:lnTo>
                <a:lnTo>
                  <a:pt x="134662" y="203796"/>
                </a:lnTo>
                <a:lnTo>
                  <a:pt x="154982" y="154685"/>
                </a:lnTo>
                <a:lnTo>
                  <a:pt x="176064" y="105105"/>
                </a:lnTo>
                <a:lnTo>
                  <a:pt x="219117" y="5079"/>
                </a:lnTo>
                <a:lnTo>
                  <a:pt x="207560" y="0"/>
                </a:lnTo>
                <a:close/>
              </a:path>
              <a:path w="808354" h="991870">
                <a:moveTo>
                  <a:pt x="638667" y="170591"/>
                </a:moveTo>
                <a:lnTo>
                  <a:pt x="627155" y="176076"/>
                </a:lnTo>
                <a:lnTo>
                  <a:pt x="641773" y="206959"/>
                </a:lnTo>
                <a:lnTo>
                  <a:pt x="663744" y="254812"/>
                </a:lnTo>
                <a:lnTo>
                  <a:pt x="684826" y="301866"/>
                </a:lnTo>
                <a:lnTo>
                  <a:pt x="704638" y="348246"/>
                </a:lnTo>
                <a:lnTo>
                  <a:pt x="723180" y="393649"/>
                </a:lnTo>
                <a:lnTo>
                  <a:pt x="740071" y="437870"/>
                </a:lnTo>
                <a:lnTo>
                  <a:pt x="755184" y="480872"/>
                </a:lnTo>
                <a:lnTo>
                  <a:pt x="768138" y="522452"/>
                </a:lnTo>
                <a:lnTo>
                  <a:pt x="778806" y="562444"/>
                </a:lnTo>
                <a:lnTo>
                  <a:pt x="787061" y="600557"/>
                </a:lnTo>
                <a:lnTo>
                  <a:pt x="794173" y="654113"/>
                </a:lnTo>
                <a:lnTo>
                  <a:pt x="795033" y="687717"/>
                </a:lnTo>
                <a:lnTo>
                  <a:pt x="794300" y="702627"/>
                </a:lnTo>
                <a:lnTo>
                  <a:pt x="786807" y="745756"/>
                </a:lnTo>
                <a:lnTo>
                  <a:pt x="769789" y="785545"/>
                </a:lnTo>
                <a:lnTo>
                  <a:pt x="743754" y="822528"/>
                </a:lnTo>
                <a:lnTo>
                  <a:pt x="710099" y="856475"/>
                </a:lnTo>
                <a:lnTo>
                  <a:pt x="656378" y="896251"/>
                </a:lnTo>
                <a:lnTo>
                  <a:pt x="596053" y="929043"/>
                </a:lnTo>
                <a:lnTo>
                  <a:pt x="532807" y="954138"/>
                </a:lnTo>
                <a:lnTo>
                  <a:pt x="485944" y="967447"/>
                </a:lnTo>
                <a:lnTo>
                  <a:pt x="441367" y="975817"/>
                </a:lnTo>
                <a:lnTo>
                  <a:pt x="400981" y="978827"/>
                </a:lnTo>
                <a:lnTo>
                  <a:pt x="492708" y="978827"/>
                </a:lnTo>
                <a:lnTo>
                  <a:pt x="536490" y="966292"/>
                </a:lnTo>
                <a:lnTo>
                  <a:pt x="601006" y="940714"/>
                </a:lnTo>
                <a:lnTo>
                  <a:pt x="662855" y="907211"/>
                </a:lnTo>
                <a:lnTo>
                  <a:pt x="705146" y="877138"/>
                </a:lnTo>
                <a:lnTo>
                  <a:pt x="742230" y="843165"/>
                </a:lnTo>
                <a:lnTo>
                  <a:pt x="772329" y="805599"/>
                </a:lnTo>
                <a:lnTo>
                  <a:pt x="793919" y="764324"/>
                </a:lnTo>
                <a:lnTo>
                  <a:pt x="805222" y="719810"/>
                </a:lnTo>
                <a:lnTo>
                  <a:pt x="807762" y="687717"/>
                </a:lnTo>
                <a:lnTo>
                  <a:pt x="807636" y="670877"/>
                </a:lnTo>
                <a:lnTo>
                  <a:pt x="802796" y="617169"/>
                </a:lnTo>
                <a:lnTo>
                  <a:pt x="795697" y="579208"/>
                </a:lnTo>
                <a:lnTo>
                  <a:pt x="786172" y="539559"/>
                </a:lnTo>
                <a:lnTo>
                  <a:pt x="774107" y="498246"/>
                </a:lnTo>
                <a:lnTo>
                  <a:pt x="752009" y="433666"/>
                </a:lnTo>
                <a:lnTo>
                  <a:pt x="734991" y="389115"/>
                </a:lnTo>
                <a:lnTo>
                  <a:pt x="716449" y="343458"/>
                </a:lnTo>
                <a:lnTo>
                  <a:pt x="696510" y="296875"/>
                </a:lnTo>
                <a:lnTo>
                  <a:pt x="675428" y="249631"/>
                </a:lnTo>
                <a:lnTo>
                  <a:pt x="653330" y="201663"/>
                </a:lnTo>
                <a:lnTo>
                  <a:pt x="638667" y="170591"/>
                </a:lnTo>
                <a:close/>
              </a:path>
              <a:path w="808354" h="991870">
                <a:moveTo>
                  <a:pt x="578400" y="58674"/>
                </a:moveTo>
                <a:lnTo>
                  <a:pt x="575606" y="200634"/>
                </a:lnTo>
                <a:lnTo>
                  <a:pt x="627155" y="176076"/>
                </a:lnTo>
                <a:lnTo>
                  <a:pt x="621707" y="164566"/>
                </a:lnTo>
                <a:lnTo>
                  <a:pt x="633264" y="159143"/>
                </a:lnTo>
                <a:lnTo>
                  <a:pt x="662697" y="159143"/>
                </a:lnTo>
                <a:lnTo>
                  <a:pt x="690287" y="145999"/>
                </a:lnTo>
                <a:lnTo>
                  <a:pt x="578400" y="58674"/>
                </a:lnTo>
                <a:close/>
              </a:path>
              <a:path w="808354" h="991870">
                <a:moveTo>
                  <a:pt x="633264" y="159143"/>
                </a:moveTo>
                <a:lnTo>
                  <a:pt x="621707" y="164566"/>
                </a:lnTo>
                <a:lnTo>
                  <a:pt x="627155" y="176076"/>
                </a:lnTo>
                <a:lnTo>
                  <a:pt x="638667" y="170591"/>
                </a:lnTo>
                <a:lnTo>
                  <a:pt x="633264" y="159143"/>
                </a:lnTo>
                <a:close/>
              </a:path>
              <a:path w="808354" h="991870">
                <a:moveTo>
                  <a:pt x="662697" y="159143"/>
                </a:moveTo>
                <a:lnTo>
                  <a:pt x="633264" y="159143"/>
                </a:lnTo>
                <a:lnTo>
                  <a:pt x="638667" y="170591"/>
                </a:lnTo>
                <a:lnTo>
                  <a:pt x="662697" y="15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1062" y="2862326"/>
            <a:ext cx="705485" cy="733425"/>
          </a:xfrm>
          <a:custGeom>
            <a:avLst/>
            <a:gdLst/>
            <a:ahLst/>
            <a:cxnLst/>
            <a:rect l="l" t="t" r="r" b="b"/>
            <a:pathLst>
              <a:path w="705485" h="733425">
                <a:moveTo>
                  <a:pt x="0" y="366649"/>
                </a:moveTo>
                <a:lnTo>
                  <a:pt x="3217" y="316882"/>
                </a:lnTo>
                <a:lnTo>
                  <a:pt x="12588" y="269154"/>
                </a:lnTo>
                <a:lnTo>
                  <a:pt x="27695" y="223902"/>
                </a:lnTo>
                <a:lnTo>
                  <a:pt x="48116" y="181562"/>
                </a:lnTo>
                <a:lnTo>
                  <a:pt x="73431" y="142570"/>
                </a:lnTo>
                <a:lnTo>
                  <a:pt x="103222" y="107362"/>
                </a:lnTo>
                <a:lnTo>
                  <a:pt x="137068" y="76374"/>
                </a:lnTo>
                <a:lnTo>
                  <a:pt x="174548" y="50042"/>
                </a:lnTo>
                <a:lnTo>
                  <a:pt x="215244" y="28803"/>
                </a:lnTo>
                <a:lnTo>
                  <a:pt x="258736" y="13092"/>
                </a:lnTo>
                <a:lnTo>
                  <a:pt x="304602" y="3345"/>
                </a:lnTo>
                <a:lnTo>
                  <a:pt x="352425" y="0"/>
                </a:lnTo>
                <a:lnTo>
                  <a:pt x="400245" y="3345"/>
                </a:lnTo>
                <a:lnTo>
                  <a:pt x="446114" y="13092"/>
                </a:lnTo>
                <a:lnTo>
                  <a:pt x="489609" y="28803"/>
                </a:lnTo>
                <a:lnTo>
                  <a:pt x="530312" y="50042"/>
                </a:lnTo>
                <a:lnTo>
                  <a:pt x="567800" y="76374"/>
                </a:lnTo>
                <a:lnTo>
                  <a:pt x="601654" y="107362"/>
                </a:lnTo>
                <a:lnTo>
                  <a:pt x="631453" y="142570"/>
                </a:lnTo>
                <a:lnTo>
                  <a:pt x="656778" y="181562"/>
                </a:lnTo>
                <a:lnTo>
                  <a:pt x="677206" y="223902"/>
                </a:lnTo>
                <a:lnTo>
                  <a:pt x="692319" y="269154"/>
                </a:lnTo>
                <a:lnTo>
                  <a:pt x="701694" y="316882"/>
                </a:lnTo>
                <a:lnTo>
                  <a:pt x="704913" y="366649"/>
                </a:lnTo>
                <a:lnTo>
                  <a:pt x="701694" y="416418"/>
                </a:lnTo>
                <a:lnTo>
                  <a:pt x="692319" y="464152"/>
                </a:lnTo>
                <a:lnTo>
                  <a:pt x="677206" y="509414"/>
                </a:lnTo>
                <a:lnTo>
                  <a:pt x="656778" y="551767"/>
                </a:lnTo>
                <a:lnTo>
                  <a:pt x="631453" y="590774"/>
                </a:lnTo>
                <a:lnTo>
                  <a:pt x="601654" y="625998"/>
                </a:lnTo>
                <a:lnTo>
                  <a:pt x="567800" y="657002"/>
                </a:lnTo>
                <a:lnTo>
                  <a:pt x="530312" y="683349"/>
                </a:lnTo>
                <a:lnTo>
                  <a:pt x="489609" y="704601"/>
                </a:lnTo>
                <a:lnTo>
                  <a:pt x="446114" y="720323"/>
                </a:lnTo>
                <a:lnTo>
                  <a:pt x="400245" y="730076"/>
                </a:lnTo>
                <a:lnTo>
                  <a:pt x="352425" y="733425"/>
                </a:lnTo>
                <a:lnTo>
                  <a:pt x="304602" y="730076"/>
                </a:lnTo>
                <a:lnTo>
                  <a:pt x="258736" y="720323"/>
                </a:lnTo>
                <a:lnTo>
                  <a:pt x="215244" y="704601"/>
                </a:lnTo>
                <a:lnTo>
                  <a:pt x="174548" y="683349"/>
                </a:lnTo>
                <a:lnTo>
                  <a:pt x="137068" y="657002"/>
                </a:lnTo>
                <a:lnTo>
                  <a:pt x="103222" y="625998"/>
                </a:lnTo>
                <a:lnTo>
                  <a:pt x="73431" y="590774"/>
                </a:lnTo>
                <a:lnTo>
                  <a:pt x="48116" y="551767"/>
                </a:lnTo>
                <a:lnTo>
                  <a:pt x="27695" y="509414"/>
                </a:lnTo>
                <a:lnTo>
                  <a:pt x="12588" y="464152"/>
                </a:lnTo>
                <a:lnTo>
                  <a:pt x="3217" y="416418"/>
                </a:lnTo>
                <a:lnTo>
                  <a:pt x="0" y="3666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4212" y="3085717"/>
            <a:ext cx="18415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5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977" y="2922341"/>
            <a:ext cx="215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33247" y="1923795"/>
            <a:ext cx="3491865" cy="1395730"/>
            <a:chOff x="433247" y="1923795"/>
            <a:chExt cx="3491865" cy="1395730"/>
          </a:xfrm>
        </p:grpSpPr>
        <p:sp>
          <p:nvSpPr>
            <p:cNvPr id="6" name="object 6"/>
            <p:cNvSpPr/>
            <p:nvPr/>
          </p:nvSpPr>
          <p:spPr>
            <a:xfrm>
              <a:off x="433247" y="3192017"/>
              <a:ext cx="448309" cy="127000"/>
            </a:xfrm>
            <a:custGeom>
              <a:avLst/>
              <a:gdLst/>
              <a:ahLst/>
              <a:cxnLst/>
              <a:rect l="l" t="t" r="r" b="b"/>
              <a:pathLst>
                <a:path w="448309" h="127000">
                  <a:moveTo>
                    <a:pt x="439761" y="56896"/>
                  </a:moveTo>
                  <a:lnTo>
                    <a:pt x="333400" y="56896"/>
                  </a:lnTo>
                  <a:lnTo>
                    <a:pt x="333679" y="69596"/>
                  </a:lnTo>
                  <a:lnTo>
                    <a:pt x="320981" y="69862"/>
                  </a:lnTo>
                  <a:lnTo>
                    <a:pt x="322199" y="127000"/>
                  </a:lnTo>
                  <a:lnTo>
                    <a:pt x="447814" y="60706"/>
                  </a:lnTo>
                  <a:lnTo>
                    <a:pt x="439761" y="56896"/>
                  </a:lnTo>
                  <a:close/>
                </a:path>
                <a:path w="448309" h="127000">
                  <a:moveTo>
                    <a:pt x="320711" y="57166"/>
                  </a:moveTo>
                  <a:lnTo>
                    <a:pt x="0" y="64008"/>
                  </a:lnTo>
                  <a:lnTo>
                    <a:pt x="279" y="76581"/>
                  </a:lnTo>
                  <a:lnTo>
                    <a:pt x="320981" y="69862"/>
                  </a:lnTo>
                  <a:lnTo>
                    <a:pt x="320711" y="57166"/>
                  </a:lnTo>
                  <a:close/>
                </a:path>
                <a:path w="448309" h="127000">
                  <a:moveTo>
                    <a:pt x="333400" y="56896"/>
                  </a:moveTo>
                  <a:lnTo>
                    <a:pt x="320711" y="57166"/>
                  </a:lnTo>
                  <a:lnTo>
                    <a:pt x="320981" y="69862"/>
                  </a:lnTo>
                  <a:lnTo>
                    <a:pt x="333679" y="69596"/>
                  </a:lnTo>
                  <a:lnTo>
                    <a:pt x="333400" y="56896"/>
                  </a:lnTo>
                  <a:close/>
                </a:path>
                <a:path w="448309" h="127000">
                  <a:moveTo>
                    <a:pt x="319493" y="0"/>
                  </a:moveTo>
                  <a:lnTo>
                    <a:pt x="320711" y="57166"/>
                  </a:lnTo>
                  <a:lnTo>
                    <a:pt x="333400" y="56896"/>
                  </a:lnTo>
                  <a:lnTo>
                    <a:pt x="439761" y="56896"/>
                  </a:lnTo>
                  <a:lnTo>
                    <a:pt x="319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14751" y="1928875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82617" y="19125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4432" y="1911355"/>
            <a:ext cx="38925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73911" y="1923795"/>
            <a:ext cx="6703695" cy="1403350"/>
            <a:chOff x="1573911" y="1923795"/>
            <a:chExt cx="6703695" cy="1403350"/>
          </a:xfrm>
        </p:grpSpPr>
        <p:sp>
          <p:nvSpPr>
            <p:cNvPr id="11" name="object 11"/>
            <p:cNvSpPr/>
            <p:nvPr/>
          </p:nvSpPr>
          <p:spPr>
            <a:xfrm>
              <a:off x="7567676" y="1928875"/>
              <a:ext cx="704850" cy="647700"/>
            </a:xfrm>
            <a:custGeom>
              <a:avLst/>
              <a:gdLst/>
              <a:ahLst/>
              <a:cxnLst/>
              <a:rect l="l" t="t" r="r" b="b"/>
              <a:pathLst>
                <a:path w="704850" h="647700">
                  <a:moveTo>
                    <a:pt x="0" y="323850"/>
                  </a:moveTo>
                  <a:lnTo>
                    <a:pt x="3216" y="279887"/>
                  </a:lnTo>
                  <a:lnTo>
                    <a:pt x="12585" y="237728"/>
                  </a:lnTo>
                  <a:lnTo>
                    <a:pt x="27687" y="197756"/>
                  </a:lnTo>
                  <a:lnTo>
                    <a:pt x="48104" y="160358"/>
                  </a:lnTo>
                  <a:lnTo>
                    <a:pt x="73416" y="125918"/>
                  </a:lnTo>
                  <a:lnTo>
                    <a:pt x="103203" y="94821"/>
                  </a:lnTo>
                  <a:lnTo>
                    <a:pt x="137046" y="67452"/>
                  </a:lnTo>
                  <a:lnTo>
                    <a:pt x="174526" y="44196"/>
                  </a:lnTo>
                  <a:lnTo>
                    <a:pt x="215223" y="25437"/>
                  </a:lnTo>
                  <a:lnTo>
                    <a:pt x="258718" y="11562"/>
                  </a:lnTo>
                  <a:lnTo>
                    <a:pt x="304592" y="2954"/>
                  </a:lnTo>
                  <a:lnTo>
                    <a:pt x="352425" y="0"/>
                  </a:lnTo>
                  <a:lnTo>
                    <a:pt x="400231" y="2954"/>
                  </a:lnTo>
                  <a:lnTo>
                    <a:pt x="446087" y="11562"/>
                  </a:lnTo>
                  <a:lnTo>
                    <a:pt x="489573" y="25437"/>
                  </a:lnTo>
                  <a:lnTo>
                    <a:pt x="530267" y="44195"/>
                  </a:lnTo>
                  <a:lnTo>
                    <a:pt x="567749" y="67452"/>
                  </a:lnTo>
                  <a:lnTo>
                    <a:pt x="601599" y="94821"/>
                  </a:lnTo>
                  <a:lnTo>
                    <a:pt x="631395" y="125918"/>
                  </a:lnTo>
                  <a:lnTo>
                    <a:pt x="656717" y="160358"/>
                  </a:lnTo>
                  <a:lnTo>
                    <a:pt x="677144" y="197756"/>
                  </a:lnTo>
                  <a:lnTo>
                    <a:pt x="692255" y="237728"/>
                  </a:lnTo>
                  <a:lnTo>
                    <a:pt x="701631" y="279887"/>
                  </a:lnTo>
                  <a:lnTo>
                    <a:pt x="704850" y="323850"/>
                  </a:lnTo>
                  <a:lnTo>
                    <a:pt x="701631" y="367785"/>
                  </a:lnTo>
                  <a:lnTo>
                    <a:pt x="692255" y="409927"/>
                  </a:lnTo>
                  <a:lnTo>
                    <a:pt x="677144" y="449889"/>
                  </a:lnTo>
                  <a:lnTo>
                    <a:pt x="656716" y="487284"/>
                  </a:lnTo>
                  <a:lnTo>
                    <a:pt x="631395" y="521727"/>
                  </a:lnTo>
                  <a:lnTo>
                    <a:pt x="601598" y="552830"/>
                  </a:lnTo>
                  <a:lnTo>
                    <a:pt x="567749" y="580209"/>
                  </a:lnTo>
                  <a:lnTo>
                    <a:pt x="530267" y="603475"/>
                  </a:lnTo>
                  <a:lnTo>
                    <a:pt x="489573" y="622244"/>
                  </a:lnTo>
                  <a:lnTo>
                    <a:pt x="446087" y="636128"/>
                  </a:lnTo>
                  <a:lnTo>
                    <a:pt x="400231" y="644742"/>
                  </a:lnTo>
                  <a:lnTo>
                    <a:pt x="352425" y="647700"/>
                  </a:lnTo>
                  <a:lnTo>
                    <a:pt x="304592" y="644742"/>
                  </a:lnTo>
                  <a:lnTo>
                    <a:pt x="258718" y="636128"/>
                  </a:lnTo>
                  <a:lnTo>
                    <a:pt x="215223" y="622244"/>
                  </a:lnTo>
                  <a:lnTo>
                    <a:pt x="174526" y="603475"/>
                  </a:lnTo>
                  <a:lnTo>
                    <a:pt x="137046" y="580209"/>
                  </a:lnTo>
                  <a:lnTo>
                    <a:pt x="103203" y="552831"/>
                  </a:lnTo>
                  <a:lnTo>
                    <a:pt x="73416" y="521727"/>
                  </a:lnTo>
                  <a:lnTo>
                    <a:pt x="48104" y="487284"/>
                  </a:lnTo>
                  <a:lnTo>
                    <a:pt x="27687" y="449889"/>
                  </a:lnTo>
                  <a:lnTo>
                    <a:pt x="12585" y="409927"/>
                  </a:lnTo>
                  <a:lnTo>
                    <a:pt x="3216" y="367785"/>
                  </a:lnTo>
                  <a:lnTo>
                    <a:pt x="0" y="3238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3911" y="2388107"/>
              <a:ext cx="6052185" cy="939165"/>
            </a:xfrm>
            <a:custGeom>
              <a:avLst/>
              <a:gdLst/>
              <a:ahLst/>
              <a:cxnLst/>
              <a:rect l="l" t="t" r="r" b="b"/>
              <a:pathLst>
                <a:path w="6052184" h="939164">
                  <a:moveTo>
                    <a:pt x="1707388" y="7493"/>
                  </a:moveTo>
                  <a:lnTo>
                    <a:pt x="1565656" y="0"/>
                  </a:lnTo>
                  <a:lnTo>
                    <a:pt x="1588439" y="52324"/>
                  </a:lnTo>
                  <a:lnTo>
                    <a:pt x="0" y="744601"/>
                  </a:lnTo>
                  <a:lnTo>
                    <a:pt x="4953" y="756158"/>
                  </a:lnTo>
                  <a:lnTo>
                    <a:pt x="1593519" y="63995"/>
                  </a:lnTo>
                  <a:lnTo>
                    <a:pt x="1616329" y="116332"/>
                  </a:lnTo>
                  <a:lnTo>
                    <a:pt x="1674126" y="47244"/>
                  </a:lnTo>
                  <a:lnTo>
                    <a:pt x="1707388" y="7493"/>
                  </a:lnTo>
                  <a:close/>
                </a:path>
                <a:path w="6052184" h="939164">
                  <a:moveTo>
                    <a:pt x="6051677" y="61341"/>
                  </a:moveTo>
                  <a:lnTo>
                    <a:pt x="6050026" y="48768"/>
                  </a:lnTo>
                  <a:lnTo>
                    <a:pt x="155968" y="869467"/>
                  </a:lnTo>
                  <a:lnTo>
                    <a:pt x="148082" y="812800"/>
                  </a:lnTo>
                  <a:lnTo>
                    <a:pt x="30988" y="893191"/>
                  </a:lnTo>
                  <a:lnTo>
                    <a:pt x="165608" y="938657"/>
                  </a:lnTo>
                  <a:lnTo>
                    <a:pt x="157962" y="883793"/>
                  </a:lnTo>
                  <a:lnTo>
                    <a:pt x="157721" y="882053"/>
                  </a:lnTo>
                  <a:lnTo>
                    <a:pt x="6051677" y="613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17182" y="1792592"/>
            <a:ext cx="105854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1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Y</a:t>
            </a:r>
            <a:r>
              <a:rPr sz="2250" i="1" spc="-3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87550" y="1012825"/>
            <a:ext cx="6127750" cy="3874135"/>
            <a:chOff x="1487550" y="1012825"/>
            <a:chExt cx="6127750" cy="3874135"/>
          </a:xfrm>
        </p:grpSpPr>
        <p:sp>
          <p:nvSpPr>
            <p:cNvPr id="15" name="object 15"/>
            <p:cNvSpPr/>
            <p:nvPr/>
          </p:nvSpPr>
          <p:spPr>
            <a:xfrm>
              <a:off x="1487551" y="1012824"/>
              <a:ext cx="6127750" cy="3416300"/>
            </a:xfrm>
            <a:custGeom>
              <a:avLst/>
              <a:gdLst/>
              <a:ahLst/>
              <a:cxnLst/>
              <a:rect l="l" t="t" r="r" b="b"/>
              <a:pathLst>
                <a:path w="6127750" h="3416300">
                  <a:moveTo>
                    <a:pt x="1630299" y="3416300"/>
                  </a:moveTo>
                  <a:lnTo>
                    <a:pt x="1613001" y="3390138"/>
                  </a:lnTo>
                  <a:lnTo>
                    <a:pt x="1583309" y="3345180"/>
                  </a:lnTo>
                  <a:lnTo>
                    <a:pt x="1567421" y="3372713"/>
                  </a:lnTo>
                  <a:lnTo>
                    <a:pt x="6223" y="2472563"/>
                  </a:lnTo>
                  <a:lnTo>
                    <a:pt x="0" y="2483612"/>
                  </a:lnTo>
                  <a:lnTo>
                    <a:pt x="1561045" y="3383762"/>
                  </a:lnTo>
                  <a:lnTo>
                    <a:pt x="1545209" y="3411220"/>
                  </a:lnTo>
                  <a:lnTo>
                    <a:pt x="1630299" y="3416300"/>
                  </a:lnTo>
                  <a:close/>
                </a:path>
                <a:path w="6127750" h="3416300">
                  <a:moveTo>
                    <a:pt x="2452116" y="341630"/>
                  </a:moveTo>
                  <a:lnTo>
                    <a:pt x="2448052" y="290576"/>
                  </a:lnTo>
                  <a:lnTo>
                    <a:pt x="2436114" y="243967"/>
                  </a:lnTo>
                  <a:lnTo>
                    <a:pt x="2415159" y="200787"/>
                  </a:lnTo>
                  <a:lnTo>
                    <a:pt x="2386584" y="161290"/>
                  </a:lnTo>
                  <a:lnTo>
                    <a:pt x="2351786" y="125476"/>
                  </a:lnTo>
                  <a:lnTo>
                    <a:pt x="2312289" y="93853"/>
                  </a:lnTo>
                  <a:lnTo>
                    <a:pt x="2254504" y="58039"/>
                  </a:lnTo>
                  <a:lnTo>
                    <a:pt x="2193925" y="30353"/>
                  </a:lnTo>
                  <a:lnTo>
                    <a:pt x="2138616" y="12700"/>
                  </a:lnTo>
                  <a:lnTo>
                    <a:pt x="2133727" y="11303"/>
                  </a:lnTo>
                  <a:lnTo>
                    <a:pt x="2090420" y="2921"/>
                  </a:lnTo>
                  <a:lnTo>
                    <a:pt x="2050669" y="0"/>
                  </a:lnTo>
                  <a:lnTo>
                    <a:pt x="2037842" y="254"/>
                  </a:lnTo>
                  <a:lnTo>
                    <a:pt x="1995805" y="5080"/>
                  </a:lnTo>
                  <a:lnTo>
                    <a:pt x="1950466" y="15494"/>
                  </a:lnTo>
                  <a:lnTo>
                    <a:pt x="1903222" y="30861"/>
                  </a:lnTo>
                  <a:lnTo>
                    <a:pt x="1839595" y="59055"/>
                  </a:lnTo>
                  <a:lnTo>
                    <a:pt x="1779143" y="94869"/>
                  </a:lnTo>
                  <a:lnTo>
                    <a:pt x="1737995" y="126619"/>
                  </a:lnTo>
                  <a:lnTo>
                    <a:pt x="1702308" y="162052"/>
                  </a:lnTo>
                  <a:lnTo>
                    <a:pt x="1673606" y="200787"/>
                  </a:lnTo>
                  <a:lnTo>
                    <a:pt x="1653667" y="242697"/>
                  </a:lnTo>
                  <a:lnTo>
                    <a:pt x="1644142" y="287782"/>
                  </a:lnTo>
                  <a:lnTo>
                    <a:pt x="1642999" y="320040"/>
                  </a:lnTo>
                  <a:lnTo>
                    <a:pt x="1643634" y="336804"/>
                  </a:lnTo>
                  <a:lnTo>
                    <a:pt x="1650619" y="390017"/>
                  </a:lnTo>
                  <a:lnTo>
                    <a:pt x="1659128" y="427736"/>
                  </a:lnTo>
                  <a:lnTo>
                    <a:pt x="1670431" y="467233"/>
                  </a:lnTo>
                  <a:lnTo>
                    <a:pt x="1684020" y="507873"/>
                  </a:lnTo>
                  <a:lnTo>
                    <a:pt x="1708404" y="571500"/>
                  </a:lnTo>
                  <a:lnTo>
                    <a:pt x="1727200" y="615442"/>
                  </a:lnTo>
                  <a:lnTo>
                    <a:pt x="1747647" y="660273"/>
                  </a:lnTo>
                  <a:lnTo>
                    <a:pt x="1769364" y="705993"/>
                  </a:lnTo>
                  <a:lnTo>
                    <a:pt x="1792351" y="752475"/>
                  </a:lnTo>
                  <a:lnTo>
                    <a:pt x="1816341" y="799465"/>
                  </a:lnTo>
                  <a:lnTo>
                    <a:pt x="1832203" y="829881"/>
                  </a:lnTo>
                  <a:lnTo>
                    <a:pt x="1781556" y="856488"/>
                  </a:lnTo>
                  <a:lnTo>
                    <a:pt x="1896872" y="939419"/>
                  </a:lnTo>
                  <a:lnTo>
                    <a:pt x="1894840" y="841121"/>
                  </a:lnTo>
                  <a:lnTo>
                    <a:pt x="1893951" y="797433"/>
                  </a:lnTo>
                  <a:lnTo>
                    <a:pt x="1843468" y="823963"/>
                  </a:lnTo>
                  <a:lnTo>
                    <a:pt x="1803781" y="746887"/>
                  </a:lnTo>
                  <a:lnTo>
                    <a:pt x="1780921" y="700532"/>
                  </a:lnTo>
                  <a:lnTo>
                    <a:pt x="1759204" y="655066"/>
                  </a:lnTo>
                  <a:lnTo>
                    <a:pt x="1738884" y="610362"/>
                  </a:lnTo>
                  <a:lnTo>
                    <a:pt x="1720342" y="566801"/>
                  </a:lnTo>
                  <a:lnTo>
                    <a:pt x="1703578" y="524383"/>
                  </a:lnTo>
                  <a:lnTo>
                    <a:pt x="1688973" y="483362"/>
                  </a:lnTo>
                  <a:lnTo>
                    <a:pt x="1676654" y="443992"/>
                  </a:lnTo>
                  <a:lnTo>
                    <a:pt x="1667002" y="406146"/>
                  </a:lnTo>
                  <a:lnTo>
                    <a:pt x="1657858" y="352933"/>
                  </a:lnTo>
                  <a:lnTo>
                    <a:pt x="1655699" y="320040"/>
                  </a:lnTo>
                  <a:lnTo>
                    <a:pt x="1655749" y="303530"/>
                  </a:lnTo>
                  <a:lnTo>
                    <a:pt x="1661541" y="260985"/>
                  </a:lnTo>
                  <a:lnTo>
                    <a:pt x="1676908" y="220599"/>
                  </a:lnTo>
                  <a:lnTo>
                    <a:pt x="1701673" y="182626"/>
                  </a:lnTo>
                  <a:lnTo>
                    <a:pt x="1733931" y="147447"/>
                  </a:lnTo>
                  <a:lnTo>
                    <a:pt x="1786001" y="105664"/>
                  </a:lnTo>
                  <a:lnTo>
                    <a:pt x="1845183" y="70485"/>
                  </a:lnTo>
                  <a:lnTo>
                    <a:pt x="1907286" y="42926"/>
                  </a:lnTo>
                  <a:lnTo>
                    <a:pt x="1953641" y="27686"/>
                  </a:lnTo>
                  <a:lnTo>
                    <a:pt x="1997710" y="17653"/>
                  </a:lnTo>
                  <a:lnTo>
                    <a:pt x="2038096" y="12954"/>
                  </a:lnTo>
                  <a:lnTo>
                    <a:pt x="2050288" y="12700"/>
                  </a:lnTo>
                  <a:lnTo>
                    <a:pt x="2062480" y="13081"/>
                  </a:lnTo>
                  <a:lnTo>
                    <a:pt x="2102104" y="17653"/>
                  </a:lnTo>
                  <a:lnTo>
                    <a:pt x="2159381" y="31750"/>
                  </a:lnTo>
                  <a:lnTo>
                    <a:pt x="2218817" y="54610"/>
                  </a:lnTo>
                  <a:lnTo>
                    <a:pt x="2276983" y="85598"/>
                  </a:lnTo>
                  <a:lnTo>
                    <a:pt x="2330704" y="123952"/>
                  </a:lnTo>
                  <a:lnTo>
                    <a:pt x="2366137" y="157353"/>
                  </a:lnTo>
                  <a:lnTo>
                    <a:pt x="2395728" y="194056"/>
                  </a:lnTo>
                  <a:lnTo>
                    <a:pt x="2418334" y="234061"/>
                  </a:lnTo>
                  <a:lnTo>
                    <a:pt x="2432558" y="276987"/>
                  </a:lnTo>
                  <a:lnTo>
                    <a:pt x="2438908" y="324485"/>
                  </a:lnTo>
                  <a:lnTo>
                    <a:pt x="2439390" y="359791"/>
                  </a:lnTo>
                  <a:lnTo>
                    <a:pt x="2438654" y="377444"/>
                  </a:lnTo>
                  <a:lnTo>
                    <a:pt x="2434971" y="415544"/>
                  </a:lnTo>
                  <a:lnTo>
                    <a:pt x="2429002" y="455422"/>
                  </a:lnTo>
                  <a:lnTo>
                    <a:pt x="2420620" y="497332"/>
                  </a:lnTo>
                  <a:lnTo>
                    <a:pt x="2410206" y="540893"/>
                  </a:lnTo>
                  <a:lnTo>
                    <a:pt x="2398014" y="585851"/>
                  </a:lnTo>
                  <a:lnTo>
                    <a:pt x="2384171" y="632079"/>
                  </a:lnTo>
                  <a:lnTo>
                    <a:pt x="2368677" y="679577"/>
                  </a:lnTo>
                  <a:lnTo>
                    <a:pt x="2352167" y="727964"/>
                  </a:lnTo>
                  <a:lnTo>
                    <a:pt x="2334514" y="777113"/>
                  </a:lnTo>
                  <a:lnTo>
                    <a:pt x="2315972" y="827024"/>
                  </a:lnTo>
                  <a:lnTo>
                    <a:pt x="2297049" y="877316"/>
                  </a:lnTo>
                  <a:lnTo>
                    <a:pt x="2257806" y="978916"/>
                  </a:lnTo>
                  <a:lnTo>
                    <a:pt x="2269617" y="983488"/>
                  </a:lnTo>
                  <a:lnTo>
                    <a:pt x="2308860" y="881888"/>
                  </a:lnTo>
                  <a:lnTo>
                    <a:pt x="2327910" y="831469"/>
                  </a:lnTo>
                  <a:lnTo>
                    <a:pt x="2346452" y="781558"/>
                  </a:lnTo>
                  <a:lnTo>
                    <a:pt x="2364105" y="732155"/>
                  </a:lnTo>
                  <a:lnTo>
                    <a:pt x="2380742" y="683641"/>
                  </a:lnTo>
                  <a:lnTo>
                    <a:pt x="2396236" y="636016"/>
                  </a:lnTo>
                  <a:lnTo>
                    <a:pt x="2410206" y="589534"/>
                  </a:lnTo>
                  <a:lnTo>
                    <a:pt x="2422525" y="544195"/>
                  </a:lnTo>
                  <a:lnTo>
                    <a:pt x="2433066" y="500253"/>
                  </a:lnTo>
                  <a:lnTo>
                    <a:pt x="2441448" y="457962"/>
                  </a:lnTo>
                  <a:lnTo>
                    <a:pt x="2447671" y="417322"/>
                  </a:lnTo>
                  <a:lnTo>
                    <a:pt x="2451227" y="378460"/>
                  </a:lnTo>
                  <a:lnTo>
                    <a:pt x="2451989" y="359791"/>
                  </a:lnTo>
                  <a:lnTo>
                    <a:pt x="2452116" y="341630"/>
                  </a:lnTo>
                  <a:close/>
                </a:path>
                <a:path w="6127750" h="3416300">
                  <a:moveTo>
                    <a:pt x="6127623" y="1201674"/>
                  </a:moveTo>
                  <a:lnTo>
                    <a:pt x="6125896" y="1200912"/>
                  </a:lnTo>
                  <a:lnTo>
                    <a:pt x="5997829" y="1144397"/>
                  </a:lnTo>
                  <a:lnTo>
                    <a:pt x="6000572" y="1201521"/>
                  </a:lnTo>
                  <a:lnTo>
                    <a:pt x="4536694" y="1271651"/>
                  </a:lnTo>
                  <a:lnTo>
                    <a:pt x="4537329" y="1284224"/>
                  </a:lnTo>
                  <a:lnTo>
                    <a:pt x="6001182" y="1214221"/>
                  </a:lnTo>
                  <a:lnTo>
                    <a:pt x="6003925" y="1271270"/>
                  </a:lnTo>
                  <a:lnTo>
                    <a:pt x="6127623" y="12016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0450" y="4224401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36252" y="4187835"/>
            <a:ext cx="430530" cy="535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50" i="1" spc="40" dirty="0">
                <a:latin typeface="Times New Roman"/>
                <a:cs typeface="Times New Roman"/>
              </a:rPr>
              <a:t>q</a:t>
            </a:r>
            <a:r>
              <a:rPr sz="2925" spc="60" baseline="-24216" dirty="0">
                <a:latin typeface="Times New Roman"/>
                <a:cs typeface="Times New Roman"/>
              </a:rPr>
              <a:t>4</a:t>
            </a:r>
            <a:endParaRPr sz="2925" baseline="-2421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38893" y="4216405"/>
            <a:ext cx="38544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7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53376" y="4224401"/>
            <a:ext cx="704850" cy="657225"/>
          </a:xfrm>
          <a:custGeom>
            <a:avLst/>
            <a:gdLst/>
            <a:ahLst/>
            <a:cxnLst/>
            <a:rect l="l" t="t" r="r" b="b"/>
            <a:pathLst>
              <a:path w="704850" h="657225">
                <a:moveTo>
                  <a:pt x="0" y="328549"/>
                </a:moveTo>
                <a:lnTo>
                  <a:pt x="3216" y="283960"/>
                </a:lnTo>
                <a:lnTo>
                  <a:pt x="12585" y="241197"/>
                </a:lnTo>
                <a:lnTo>
                  <a:pt x="27687" y="200650"/>
                </a:lnTo>
                <a:lnTo>
                  <a:pt x="48104" y="162710"/>
                </a:lnTo>
                <a:lnTo>
                  <a:pt x="73416" y="127769"/>
                </a:lnTo>
                <a:lnTo>
                  <a:pt x="103203" y="96218"/>
                </a:lnTo>
                <a:lnTo>
                  <a:pt x="137046" y="68448"/>
                </a:lnTo>
                <a:lnTo>
                  <a:pt x="174526" y="44849"/>
                </a:lnTo>
                <a:lnTo>
                  <a:pt x="215223" y="25814"/>
                </a:lnTo>
                <a:lnTo>
                  <a:pt x="258718" y="11733"/>
                </a:lnTo>
                <a:lnTo>
                  <a:pt x="304592" y="2998"/>
                </a:lnTo>
                <a:lnTo>
                  <a:pt x="352425" y="0"/>
                </a:lnTo>
                <a:lnTo>
                  <a:pt x="400231" y="2998"/>
                </a:lnTo>
                <a:lnTo>
                  <a:pt x="446087" y="11733"/>
                </a:lnTo>
                <a:lnTo>
                  <a:pt x="489573" y="25814"/>
                </a:lnTo>
                <a:lnTo>
                  <a:pt x="530267" y="44849"/>
                </a:lnTo>
                <a:lnTo>
                  <a:pt x="567749" y="68448"/>
                </a:lnTo>
                <a:lnTo>
                  <a:pt x="601599" y="96218"/>
                </a:lnTo>
                <a:lnTo>
                  <a:pt x="631395" y="127769"/>
                </a:lnTo>
                <a:lnTo>
                  <a:pt x="656717" y="162710"/>
                </a:lnTo>
                <a:lnTo>
                  <a:pt x="677144" y="200650"/>
                </a:lnTo>
                <a:lnTo>
                  <a:pt x="692255" y="241197"/>
                </a:lnTo>
                <a:lnTo>
                  <a:pt x="701631" y="283960"/>
                </a:lnTo>
                <a:lnTo>
                  <a:pt x="704850" y="328549"/>
                </a:lnTo>
                <a:lnTo>
                  <a:pt x="701631" y="373140"/>
                </a:lnTo>
                <a:lnTo>
                  <a:pt x="692255" y="415910"/>
                </a:lnTo>
                <a:lnTo>
                  <a:pt x="677144" y="456467"/>
                </a:lnTo>
                <a:lnTo>
                  <a:pt x="656716" y="494420"/>
                </a:lnTo>
                <a:lnTo>
                  <a:pt x="631395" y="529376"/>
                </a:lnTo>
                <a:lnTo>
                  <a:pt x="601598" y="560943"/>
                </a:lnTo>
                <a:lnTo>
                  <a:pt x="567749" y="588729"/>
                </a:lnTo>
                <a:lnTo>
                  <a:pt x="530267" y="612342"/>
                </a:lnTo>
                <a:lnTo>
                  <a:pt x="489573" y="631390"/>
                </a:lnTo>
                <a:lnTo>
                  <a:pt x="446087" y="645481"/>
                </a:lnTo>
                <a:lnTo>
                  <a:pt x="400231" y="654223"/>
                </a:lnTo>
                <a:lnTo>
                  <a:pt x="352425" y="657225"/>
                </a:lnTo>
                <a:lnTo>
                  <a:pt x="304592" y="654223"/>
                </a:lnTo>
                <a:lnTo>
                  <a:pt x="258718" y="645481"/>
                </a:lnTo>
                <a:lnTo>
                  <a:pt x="215223" y="631390"/>
                </a:lnTo>
                <a:lnTo>
                  <a:pt x="174526" y="612342"/>
                </a:lnTo>
                <a:lnTo>
                  <a:pt x="137046" y="588729"/>
                </a:lnTo>
                <a:lnTo>
                  <a:pt x="103203" y="560943"/>
                </a:lnTo>
                <a:lnTo>
                  <a:pt x="73416" y="529376"/>
                </a:lnTo>
                <a:lnTo>
                  <a:pt x="48104" y="494420"/>
                </a:lnTo>
                <a:lnTo>
                  <a:pt x="27687" y="456467"/>
                </a:lnTo>
                <a:lnTo>
                  <a:pt x="12585" y="415910"/>
                </a:lnTo>
                <a:lnTo>
                  <a:pt x="3216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45584" y="3922085"/>
            <a:ext cx="12915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9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38237" y="47371"/>
            <a:ext cx="7208520" cy="5753100"/>
            <a:chOff x="1138237" y="47371"/>
            <a:chExt cx="7208520" cy="5753100"/>
          </a:xfrm>
        </p:grpSpPr>
        <p:sp>
          <p:nvSpPr>
            <p:cNvPr id="22" name="object 22"/>
            <p:cNvSpPr/>
            <p:nvPr/>
          </p:nvSpPr>
          <p:spPr>
            <a:xfrm>
              <a:off x="1138237" y="1027175"/>
              <a:ext cx="7208520" cy="4773295"/>
            </a:xfrm>
            <a:custGeom>
              <a:avLst/>
              <a:gdLst/>
              <a:ahLst/>
              <a:cxnLst/>
              <a:rect l="l" t="t" r="r" b="b"/>
              <a:pathLst>
                <a:path w="7208520" h="4773295">
                  <a:moveTo>
                    <a:pt x="76200" y="882650"/>
                  </a:moveTo>
                  <a:lnTo>
                    <a:pt x="69786" y="869823"/>
                  </a:lnTo>
                  <a:lnTo>
                    <a:pt x="38100" y="806323"/>
                  </a:lnTo>
                  <a:lnTo>
                    <a:pt x="0" y="882523"/>
                  </a:lnTo>
                  <a:lnTo>
                    <a:pt x="31750" y="882586"/>
                  </a:lnTo>
                  <a:lnTo>
                    <a:pt x="31750" y="1865249"/>
                  </a:lnTo>
                  <a:lnTo>
                    <a:pt x="44450" y="1865249"/>
                  </a:lnTo>
                  <a:lnTo>
                    <a:pt x="44450" y="882599"/>
                  </a:lnTo>
                  <a:lnTo>
                    <a:pt x="76200" y="882650"/>
                  </a:lnTo>
                  <a:close/>
                </a:path>
                <a:path w="7208520" h="4773295">
                  <a:moveTo>
                    <a:pt x="2622740" y="4458716"/>
                  </a:moveTo>
                  <a:lnTo>
                    <a:pt x="2618549" y="4403598"/>
                  </a:lnTo>
                  <a:lnTo>
                    <a:pt x="2612453" y="4364355"/>
                  </a:lnTo>
                  <a:lnTo>
                    <a:pt x="2603817" y="4323461"/>
                  </a:lnTo>
                  <a:lnTo>
                    <a:pt x="2593111" y="4280916"/>
                  </a:lnTo>
                  <a:lnTo>
                    <a:pt x="2580576" y="4236974"/>
                  </a:lnTo>
                  <a:lnTo>
                    <a:pt x="2565971" y="4191635"/>
                  </a:lnTo>
                  <a:lnTo>
                    <a:pt x="2550096" y="4145280"/>
                  </a:lnTo>
                  <a:lnTo>
                    <a:pt x="2532697" y="4097782"/>
                  </a:lnTo>
                  <a:lnTo>
                    <a:pt x="2514282" y="4049522"/>
                  </a:lnTo>
                  <a:lnTo>
                    <a:pt x="2495105" y="4000627"/>
                  </a:lnTo>
                  <a:lnTo>
                    <a:pt x="2482456" y="3969347"/>
                  </a:lnTo>
                  <a:lnTo>
                    <a:pt x="2511183" y="3957574"/>
                  </a:lnTo>
                  <a:lnTo>
                    <a:pt x="2535364" y="3947668"/>
                  </a:lnTo>
                  <a:lnTo>
                    <a:pt x="2428557" y="3854196"/>
                  </a:lnTo>
                  <a:lnTo>
                    <a:pt x="2417889" y="3995801"/>
                  </a:lnTo>
                  <a:lnTo>
                    <a:pt x="2470658" y="3974185"/>
                  </a:lnTo>
                  <a:lnTo>
                    <a:pt x="2483294" y="4005326"/>
                  </a:lnTo>
                  <a:lnTo>
                    <a:pt x="2502471" y="4054094"/>
                  </a:lnTo>
                  <a:lnTo>
                    <a:pt x="2520886" y="4102100"/>
                  </a:lnTo>
                  <a:lnTo>
                    <a:pt x="2538031" y="4149344"/>
                  </a:lnTo>
                  <a:lnTo>
                    <a:pt x="2553906" y="4195584"/>
                  </a:lnTo>
                  <a:lnTo>
                    <a:pt x="2568257" y="4240530"/>
                  </a:lnTo>
                  <a:lnTo>
                    <a:pt x="2580894" y="4284345"/>
                  </a:lnTo>
                  <a:lnTo>
                    <a:pt x="2591498" y="4326255"/>
                  </a:lnTo>
                  <a:lnTo>
                    <a:pt x="2599880" y="4366641"/>
                  </a:lnTo>
                  <a:lnTo>
                    <a:pt x="2605976" y="4404995"/>
                  </a:lnTo>
                  <a:lnTo>
                    <a:pt x="2610040" y="4458716"/>
                  </a:lnTo>
                  <a:lnTo>
                    <a:pt x="2610002" y="4475988"/>
                  </a:lnTo>
                  <a:lnTo>
                    <a:pt x="2605214" y="4521835"/>
                  </a:lnTo>
                  <a:lnTo>
                    <a:pt x="2592387" y="4562703"/>
                  </a:lnTo>
                  <a:lnTo>
                    <a:pt x="2570162" y="4600270"/>
                  </a:lnTo>
                  <a:lnTo>
                    <a:pt x="2539682" y="4634535"/>
                  </a:lnTo>
                  <a:lnTo>
                    <a:pt x="2502344" y="4665256"/>
                  </a:lnTo>
                  <a:lnTo>
                    <a:pt x="2459926" y="4691989"/>
                  </a:lnTo>
                  <a:lnTo>
                    <a:pt x="2398204" y="4721390"/>
                  </a:lnTo>
                  <a:lnTo>
                    <a:pt x="2334196" y="4742891"/>
                  </a:lnTo>
                  <a:lnTo>
                    <a:pt x="2271712" y="4756099"/>
                  </a:lnTo>
                  <a:lnTo>
                    <a:pt x="2228151" y="4760252"/>
                  </a:lnTo>
                  <a:lnTo>
                    <a:pt x="2214689" y="4760531"/>
                  </a:lnTo>
                  <a:lnTo>
                    <a:pt x="2201862" y="4760265"/>
                  </a:lnTo>
                  <a:lnTo>
                    <a:pt x="2152065" y="4753013"/>
                  </a:lnTo>
                  <a:lnTo>
                    <a:pt x="2111565" y="4741113"/>
                  </a:lnTo>
                  <a:lnTo>
                    <a:pt x="2055177" y="4717186"/>
                  </a:lnTo>
                  <a:lnTo>
                    <a:pt x="1999170" y="4684827"/>
                  </a:lnTo>
                  <a:lnTo>
                    <a:pt x="1946592" y="4645088"/>
                  </a:lnTo>
                  <a:lnTo>
                    <a:pt x="1911413" y="4610874"/>
                  </a:lnTo>
                  <a:lnTo>
                    <a:pt x="1881314" y="4573575"/>
                  </a:lnTo>
                  <a:lnTo>
                    <a:pt x="1857819" y="4533392"/>
                  </a:lnTo>
                  <a:lnTo>
                    <a:pt x="1841817" y="4490847"/>
                  </a:lnTo>
                  <a:lnTo>
                    <a:pt x="1834705" y="4445889"/>
                  </a:lnTo>
                  <a:lnTo>
                    <a:pt x="1834070" y="4430014"/>
                  </a:lnTo>
                  <a:lnTo>
                    <a:pt x="1834324" y="4413631"/>
                  </a:lnTo>
                  <a:lnTo>
                    <a:pt x="1839531" y="4360926"/>
                  </a:lnTo>
                  <a:lnTo>
                    <a:pt x="1846668" y="4323461"/>
                  </a:lnTo>
                  <a:lnTo>
                    <a:pt x="1856486" y="4284091"/>
                  </a:lnTo>
                  <a:lnTo>
                    <a:pt x="1868487" y="4243705"/>
                  </a:lnTo>
                  <a:lnTo>
                    <a:pt x="1882838" y="4201553"/>
                  </a:lnTo>
                  <a:lnTo>
                    <a:pt x="1899221" y="4157980"/>
                  </a:lnTo>
                  <a:lnTo>
                    <a:pt x="1917255" y="4113403"/>
                  </a:lnTo>
                  <a:lnTo>
                    <a:pt x="1936940" y="4067810"/>
                  </a:lnTo>
                  <a:lnTo>
                    <a:pt x="1957895" y="4021328"/>
                  </a:lnTo>
                  <a:lnTo>
                    <a:pt x="1979993" y="3974084"/>
                  </a:lnTo>
                  <a:lnTo>
                    <a:pt x="2002853" y="3926332"/>
                  </a:lnTo>
                  <a:lnTo>
                    <a:pt x="2026475" y="3878199"/>
                  </a:lnTo>
                  <a:lnTo>
                    <a:pt x="2074862" y="3781044"/>
                  </a:lnTo>
                  <a:lnTo>
                    <a:pt x="2063559" y="3775329"/>
                  </a:lnTo>
                  <a:lnTo>
                    <a:pt x="2015172" y="3872484"/>
                  </a:lnTo>
                  <a:lnTo>
                    <a:pt x="1991550" y="3920744"/>
                  </a:lnTo>
                  <a:lnTo>
                    <a:pt x="1968563" y="3968623"/>
                  </a:lnTo>
                  <a:lnTo>
                    <a:pt x="1946338" y="4015867"/>
                  </a:lnTo>
                  <a:lnTo>
                    <a:pt x="1925383" y="4062603"/>
                  </a:lnTo>
                  <a:lnTo>
                    <a:pt x="1905698" y="4108323"/>
                  </a:lnTo>
                  <a:lnTo>
                    <a:pt x="1887537" y="4153281"/>
                  </a:lnTo>
                  <a:lnTo>
                    <a:pt x="1870900" y="4197108"/>
                  </a:lnTo>
                  <a:lnTo>
                    <a:pt x="1856549" y="4239641"/>
                  </a:lnTo>
                  <a:lnTo>
                    <a:pt x="1844192" y="4281043"/>
                  </a:lnTo>
                  <a:lnTo>
                    <a:pt x="1834324" y="4320667"/>
                  </a:lnTo>
                  <a:lnTo>
                    <a:pt x="1826958" y="4358767"/>
                  </a:lnTo>
                  <a:lnTo>
                    <a:pt x="1821624" y="4412869"/>
                  </a:lnTo>
                  <a:lnTo>
                    <a:pt x="1821370" y="4430014"/>
                  </a:lnTo>
                  <a:lnTo>
                    <a:pt x="1822005" y="4446397"/>
                  </a:lnTo>
                  <a:lnTo>
                    <a:pt x="1829498" y="4493768"/>
                  </a:lnTo>
                  <a:lnTo>
                    <a:pt x="1846135" y="4538599"/>
                  </a:lnTo>
                  <a:lnTo>
                    <a:pt x="1870773" y="4580521"/>
                  </a:lnTo>
                  <a:lnTo>
                    <a:pt x="1901888" y="4619231"/>
                  </a:lnTo>
                  <a:lnTo>
                    <a:pt x="1937956" y="4654359"/>
                  </a:lnTo>
                  <a:lnTo>
                    <a:pt x="1991804" y="4695202"/>
                  </a:lnTo>
                  <a:lnTo>
                    <a:pt x="2049208" y="4728375"/>
                  </a:lnTo>
                  <a:lnTo>
                    <a:pt x="2092769" y="4747717"/>
                  </a:lnTo>
                  <a:lnTo>
                    <a:pt x="2135314" y="4761839"/>
                  </a:lnTo>
                  <a:lnTo>
                    <a:pt x="2175446" y="4770475"/>
                  </a:lnTo>
                  <a:lnTo>
                    <a:pt x="2214435" y="4773231"/>
                  </a:lnTo>
                  <a:lnTo>
                    <a:pt x="2228405" y="4772939"/>
                  </a:lnTo>
                  <a:lnTo>
                    <a:pt x="2242883" y="4772076"/>
                  </a:lnTo>
                  <a:lnTo>
                    <a:pt x="2273109" y="4768710"/>
                  </a:lnTo>
                  <a:lnTo>
                    <a:pt x="2304605" y="4763033"/>
                  </a:lnTo>
                  <a:lnTo>
                    <a:pt x="2315045" y="4760531"/>
                  </a:lnTo>
                  <a:lnTo>
                    <a:pt x="2337117" y="4755248"/>
                  </a:lnTo>
                  <a:lnTo>
                    <a:pt x="2402522" y="4733315"/>
                  </a:lnTo>
                  <a:lnTo>
                    <a:pt x="2465768" y="4703280"/>
                  </a:lnTo>
                  <a:lnTo>
                    <a:pt x="2509596" y="4675708"/>
                  </a:lnTo>
                  <a:lnTo>
                    <a:pt x="2548191" y="4643958"/>
                  </a:lnTo>
                  <a:lnTo>
                    <a:pt x="2580195" y="4608119"/>
                  </a:lnTo>
                  <a:lnTo>
                    <a:pt x="2603817" y="4568342"/>
                  </a:lnTo>
                  <a:lnTo>
                    <a:pt x="2617533" y="4524629"/>
                  </a:lnTo>
                  <a:lnTo>
                    <a:pt x="2622499" y="4478147"/>
                  </a:lnTo>
                  <a:lnTo>
                    <a:pt x="2622613" y="4475353"/>
                  </a:lnTo>
                  <a:lnTo>
                    <a:pt x="2622740" y="4458716"/>
                  </a:lnTo>
                  <a:close/>
                </a:path>
                <a:path w="7208520" h="4773295">
                  <a:moveTo>
                    <a:pt x="7207948" y="348361"/>
                  </a:moveTo>
                  <a:lnTo>
                    <a:pt x="7204646" y="297180"/>
                  </a:lnTo>
                  <a:lnTo>
                    <a:pt x="7193470" y="250444"/>
                  </a:lnTo>
                  <a:lnTo>
                    <a:pt x="7173277" y="206883"/>
                  </a:lnTo>
                  <a:lnTo>
                    <a:pt x="7145337" y="166878"/>
                  </a:lnTo>
                  <a:lnTo>
                    <a:pt x="7111301" y="130556"/>
                  </a:lnTo>
                  <a:lnTo>
                    <a:pt x="7072312" y="98171"/>
                  </a:lnTo>
                  <a:lnTo>
                    <a:pt x="7015162" y="61468"/>
                  </a:lnTo>
                  <a:lnTo>
                    <a:pt x="6955091" y="32766"/>
                  </a:lnTo>
                  <a:lnTo>
                    <a:pt x="6895020" y="12700"/>
                  </a:lnTo>
                  <a:lnTo>
                    <a:pt x="6894512" y="12573"/>
                  </a:lnTo>
                  <a:lnTo>
                    <a:pt x="6880415" y="9017"/>
                  </a:lnTo>
                  <a:lnTo>
                    <a:pt x="6838378" y="1651"/>
                  </a:lnTo>
                  <a:lnTo>
                    <a:pt x="6812343" y="0"/>
                  </a:lnTo>
                  <a:lnTo>
                    <a:pt x="6799389" y="0"/>
                  </a:lnTo>
                  <a:lnTo>
                    <a:pt x="6757352" y="4064"/>
                  </a:lnTo>
                  <a:lnTo>
                    <a:pt x="6711759" y="13589"/>
                  </a:lnTo>
                  <a:lnTo>
                    <a:pt x="6664261" y="28194"/>
                  </a:lnTo>
                  <a:lnTo>
                    <a:pt x="6600253" y="55245"/>
                  </a:lnTo>
                  <a:lnTo>
                    <a:pt x="6539166" y="90170"/>
                  </a:lnTo>
                  <a:lnTo>
                    <a:pt x="6497510" y="121031"/>
                  </a:lnTo>
                  <a:lnTo>
                    <a:pt x="6461188" y="155829"/>
                  </a:lnTo>
                  <a:lnTo>
                    <a:pt x="6431851" y="194183"/>
                  </a:lnTo>
                  <a:lnTo>
                    <a:pt x="6411150" y="235839"/>
                  </a:lnTo>
                  <a:lnTo>
                    <a:pt x="6400863" y="280670"/>
                  </a:lnTo>
                  <a:lnTo>
                    <a:pt x="6399085" y="312801"/>
                  </a:lnTo>
                  <a:lnTo>
                    <a:pt x="6399581" y="329184"/>
                  </a:lnTo>
                  <a:lnTo>
                    <a:pt x="6405689" y="383032"/>
                  </a:lnTo>
                  <a:lnTo>
                    <a:pt x="6413436" y="420878"/>
                  </a:lnTo>
                  <a:lnTo>
                    <a:pt x="6423977" y="460375"/>
                  </a:lnTo>
                  <a:lnTo>
                    <a:pt x="6436804" y="501396"/>
                  </a:lnTo>
                  <a:lnTo>
                    <a:pt x="6460299" y="565404"/>
                  </a:lnTo>
                  <a:lnTo>
                    <a:pt x="6478206" y="609600"/>
                  </a:lnTo>
                  <a:lnTo>
                    <a:pt x="6497891" y="654939"/>
                  </a:lnTo>
                  <a:lnTo>
                    <a:pt x="6518973" y="700913"/>
                  </a:lnTo>
                  <a:lnTo>
                    <a:pt x="6541071" y="747776"/>
                  </a:lnTo>
                  <a:lnTo>
                    <a:pt x="6564185" y="795147"/>
                  </a:lnTo>
                  <a:lnTo>
                    <a:pt x="6579463" y="825919"/>
                  </a:lnTo>
                  <a:lnTo>
                    <a:pt x="6528371" y="851662"/>
                  </a:lnTo>
                  <a:lnTo>
                    <a:pt x="6642290" y="936498"/>
                  </a:lnTo>
                  <a:lnTo>
                    <a:pt x="6641935" y="837311"/>
                  </a:lnTo>
                  <a:lnTo>
                    <a:pt x="6641782" y="794512"/>
                  </a:lnTo>
                  <a:lnTo>
                    <a:pt x="6590792" y="820204"/>
                  </a:lnTo>
                  <a:lnTo>
                    <a:pt x="6552501" y="742315"/>
                  </a:lnTo>
                  <a:lnTo>
                    <a:pt x="6530530" y="695579"/>
                  </a:lnTo>
                  <a:lnTo>
                    <a:pt x="6509575" y="649859"/>
                  </a:lnTo>
                  <a:lnTo>
                    <a:pt x="6490017" y="604774"/>
                  </a:lnTo>
                  <a:lnTo>
                    <a:pt x="6472237" y="560959"/>
                  </a:lnTo>
                  <a:lnTo>
                    <a:pt x="6456108" y="518287"/>
                  </a:lnTo>
                  <a:lnTo>
                    <a:pt x="6442265" y="477012"/>
                  </a:lnTo>
                  <a:lnTo>
                    <a:pt x="6430708" y="437388"/>
                  </a:lnTo>
                  <a:lnTo>
                    <a:pt x="6421691" y="399288"/>
                  </a:lnTo>
                  <a:lnTo>
                    <a:pt x="6413563" y="345948"/>
                  </a:lnTo>
                  <a:lnTo>
                    <a:pt x="6411785" y="312801"/>
                  </a:lnTo>
                  <a:lnTo>
                    <a:pt x="6412128" y="298704"/>
                  </a:lnTo>
                  <a:lnTo>
                    <a:pt x="6418643" y="254254"/>
                  </a:lnTo>
                  <a:lnTo>
                    <a:pt x="6434899" y="214122"/>
                  </a:lnTo>
                  <a:lnTo>
                    <a:pt x="6460172" y="176530"/>
                  </a:lnTo>
                  <a:lnTo>
                    <a:pt x="6493065" y="141859"/>
                  </a:lnTo>
                  <a:lnTo>
                    <a:pt x="6545897" y="100965"/>
                  </a:lnTo>
                  <a:lnTo>
                    <a:pt x="6605587" y="66802"/>
                  </a:lnTo>
                  <a:lnTo>
                    <a:pt x="6668198" y="40386"/>
                  </a:lnTo>
                  <a:lnTo>
                    <a:pt x="6714807" y="25908"/>
                  </a:lnTo>
                  <a:lnTo>
                    <a:pt x="6759003" y="16637"/>
                  </a:lnTo>
                  <a:lnTo>
                    <a:pt x="6799516" y="12700"/>
                  </a:lnTo>
                  <a:lnTo>
                    <a:pt x="6811708" y="12573"/>
                  </a:lnTo>
                  <a:lnTo>
                    <a:pt x="6824027" y="13208"/>
                  </a:lnTo>
                  <a:lnTo>
                    <a:pt x="6863397" y="18415"/>
                  </a:lnTo>
                  <a:lnTo>
                    <a:pt x="6920420" y="33528"/>
                  </a:lnTo>
                  <a:lnTo>
                    <a:pt x="6979348" y="57404"/>
                  </a:lnTo>
                  <a:lnTo>
                    <a:pt x="7037133" y="89281"/>
                  </a:lnTo>
                  <a:lnTo>
                    <a:pt x="7090219" y="128778"/>
                  </a:lnTo>
                  <a:lnTo>
                    <a:pt x="7124890" y="162687"/>
                  </a:lnTo>
                  <a:lnTo>
                    <a:pt x="7153846" y="199898"/>
                  </a:lnTo>
                  <a:lnTo>
                    <a:pt x="7175817" y="240284"/>
                  </a:lnTo>
                  <a:lnTo>
                    <a:pt x="7189406" y="283337"/>
                  </a:lnTo>
                  <a:lnTo>
                    <a:pt x="7194867" y="331089"/>
                  </a:lnTo>
                  <a:lnTo>
                    <a:pt x="7195236" y="348361"/>
                  </a:lnTo>
                  <a:lnTo>
                    <a:pt x="7194804" y="363347"/>
                  </a:lnTo>
                  <a:lnTo>
                    <a:pt x="7191819" y="402717"/>
                  </a:lnTo>
                  <a:lnTo>
                    <a:pt x="7186358" y="441706"/>
                  </a:lnTo>
                  <a:lnTo>
                    <a:pt x="7178357" y="482600"/>
                  </a:lnTo>
                  <a:lnTo>
                    <a:pt x="7162482" y="546862"/>
                  </a:lnTo>
                  <a:lnTo>
                    <a:pt x="7149528" y="591566"/>
                  </a:lnTo>
                  <a:lnTo>
                    <a:pt x="7134796" y="637667"/>
                  </a:lnTo>
                  <a:lnTo>
                    <a:pt x="7118667" y="684784"/>
                  </a:lnTo>
                  <a:lnTo>
                    <a:pt x="7101268" y="732917"/>
                  </a:lnTo>
                  <a:lnTo>
                    <a:pt x="7082726" y="781812"/>
                  </a:lnTo>
                  <a:lnTo>
                    <a:pt x="7063321" y="831596"/>
                  </a:lnTo>
                  <a:lnTo>
                    <a:pt x="7043483" y="881380"/>
                  </a:lnTo>
                  <a:lnTo>
                    <a:pt x="7002462" y="982345"/>
                  </a:lnTo>
                  <a:lnTo>
                    <a:pt x="7014146" y="987044"/>
                  </a:lnTo>
                  <a:lnTo>
                    <a:pt x="7055294" y="886206"/>
                  </a:lnTo>
                  <a:lnTo>
                    <a:pt x="7075106" y="836041"/>
                  </a:lnTo>
                  <a:lnTo>
                    <a:pt x="7094537" y="786384"/>
                  </a:lnTo>
                  <a:lnTo>
                    <a:pt x="7113079" y="737362"/>
                  </a:lnTo>
                  <a:lnTo>
                    <a:pt x="7130605" y="689102"/>
                  </a:lnTo>
                  <a:lnTo>
                    <a:pt x="7146861" y="641731"/>
                  </a:lnTo>
                  <a:lnTo>
                    <a:pt x="7161593" y="595376"/>
                  </a:lnTo>
                  <a:lnTo>
                    <a:pt x="7174674" y="550418"/>
                  </a:lnTo>
                  <a:lnTo>
                    <a:pt x="7185977" y="506730"/>
                  </a:lnTo>
                  <a:lnTo>
                    <a:pt x="7195121" y="464439"/>
                  </a:lnTo>
                  <a:lnTo>
                    <a:pt x="7201979" y="423926"/>
                  </a:lnTo>
                  <a:lnTo>
                    <a:pt x="7206297" y="385191"/>
                  </a:lnTo>
                  <a:lnTo>
                    <a:pt x="7207440" y="366522"/>
                  </a:lnTo>
                  <a:lnTo>
                    <a:pt x="7207948" y="3483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3126" y="52451"/>
              <a:ext cx="962025" cy="914400"/>
            </a:xfrm>
            <a:custGeom>
              <a:avLst/>
              <a:gdLst/>
              <a:ahLst/>
              <a:cxnLst/>
              <a:rect l="l" t="t" r="r" b="b"/>
              <a:pathLst>
                <a:path w="962025" h="914400">
                  <a:moveTo>
                    <a:pt x="0" y="457200"/>
                  </a:moveTo>
                  <a:lnTo>
                    <a:pt x="2482" y="410437"/>
                  </a:lnTo>
                  <a:lnTo>
                    <a:pt x="9768" y="365029"/>
                  </a:lnTo>
                  <a:lnTo>
                    <a:pt x="21617" y="321206"/>
                  </a:lnTo>
                  <a:lnTo>
                    <a:pt x="37786" y="279195"/>
                  </a:lnTo>
                  <a:lnTo>
                    <a:pt x="58035" y="239227"/>
                  </a:lnTo>
                  <a:lnTo>
                    <a:pt x="82121" y="201531"/>
                  </a:lnTo>
                  <a:lnTo>
                    <a:pt x="109804" y="166337"/>
                  </a:lnTo>
                  <a:lnTo>
                    <a:pt x="140843" y="133873"/>
                  </a:lnTo>
                  <a:lnTo>
                    <a:pt x="174994" y="104370"/>
                  </a:lnTo>
                  <a:lnTo>
                    <a:pt x="212018" y="78056"/>
                  </a:lnTo>
                  <a:lnTo>
                    <a:pt x="251672" y="55161"/>
                  </a:lnTo>
                  <a:lnTo>
                    <a:pt x="293715" y="35915"/>
                  </a:lnTo>
                  <a:lnTo>
                    <a:pt x="337906" y="20546"/>
                  </a:lnTo>
                  <a:lnTo>
                    <a:pt x="384002" y="9284"/>
                  </a:lnTo>
                  <a:lnTo>
                    <a:pt x="431764" y="2359"/>
                  </a:lnTo>
                  <a:lnTo>
                    <a:pt x="480949" y="0"/>
                  </a:lnTo>
                  <a:lnTo>
                    <a:pt x="530135" y="2359"/>
                  </a:lnTo>
                  <a:lnTo>
                    <a:pt x="577900" y="9284"/>
                  </a:lnTo>
                  <a:lnTo>
                    <a:pt x="624003" y="20546"/>
                  </a:lnTo>
                  <a:lnTo>
                    <a:pt x="668202" y="35915"/>
                  </a:lnTo>
                  <a:lnTo>
                    <a:pt x="710255" y="55161"/>
                  </a:lnTo>
                  <a:lnTo>
                    <a:pt x="749920" y="78056"/>
                  </a:lnTo>
                  <a:lnTo>
                    <a:pt x="786955" y="104370"/>
                  </a:lnTo>
                  <a:lnTo>
                    <a:pt x="821118" y="133873"/>
                  </a:lnTo>
                  <a:lnTo>
                    <a:pt x="852168" y="166337"/>
                  </a:lnTo>
                  <a:lnTo>
                    <a:pt x="879862" y="201531"/>
                  </a:lnTo>
                  <a:lnTo>
                    <a:pt x="903960" y="239227"/>
                  </a:lnTo>
                  <a:lnTo>
                    <a:pt x="924218" y="279195"/>
                  </a:lnTo>
                  <a:lnTo>
                    <a:pt x="940396" y="321206"/>
                  </a:lnTo>
                  <a:lnTo>
                    <a:pt x="952250" y="365029"/>
                  </a:lnTo>
                  <a:lnTo>
                    <a:pt x="959541" y="410437"/>
                  </a:lnTo>
                  <a:lnTo>
                    <a:pt x="962025" y="457200"/>
                  </a:lnTo>
                  <a:lnTo>
                    <a:pt x="959541" y="503941"/>
                  </a:lnTo>
                  <a:lnTo>
                    <a:pt x="952250" y="549333"/>
                  </a:lnTo>
                  <a:lnTo>
                    <a:pt x="940396" y="593146"/>
                  </a:lnTo>
                  <a:lnTo>
                    <a:pt x="924218" y="635150"/>
                  </a:lnTo>
                  <a:lnTo>
                    <a:pt x="903960" y="675116"/>
                  </a:lnTo>
                  <a:lnTo>
                    <a:pt x="879862" y="712812"/>
                  </a:lnTo>
                  <a:lnTo>
                    <a:pt x="852168" y="748009"/>
                  </a:lnTo>
                  <a:lnTo>
                    <a:pt x="821118" y="780478"/>
                  </a:lnTo>
                  <a:lnTo>
                    <a:pt x="786955" y="809988"/>
                  </a:lnTo>
                  <a:lnTo>
                    <a:pt x="749920" y="836309"/>
                  </a:lnTo>
                  <a:lnTo>
                    <a:pt x="710255" y="859212"/>
                  </a:lnTo>
                  <a:lnTo>
                    <a:pt x="668202" y="878466"/>
                  </a:lnTo>
                  <a:lnTo>
                    <a:pt x="624003" y="893842"/>
                  </a:lnTo>
                  <a:lnTo>
                    <a:pt x="577900" y="905110"/>
                  </a:lnTo>
                  <a:lnTo>
                    <a:pt x="530135" y="912039"/>
                  </a:lnTo>
                  <a:lnTo>
                    <a:pt x="480949" y="914400"/>
                  </a:lnTo>
                  <a:lnTo>
                    <a:pt x="431764" y="912039"/>
                  </a:lnTo>
                  <a:lnTo>
                    <a:pt x="384002" y="905110"/>
                  </a:lnTo>
                  <a:lnTo>
                    <a:pt x="337906" y="893842"/>
                  </a:lnTo>
                  <a:lnTo>
                    <a:pt x="293715" y="878466"/>
                  </a:lnTo>
                  <a:lnTo>
                    <a:pt x="251672" y="859212"/>
                  </a:lnTo>
                  <a:lnTo>
                    <a:pt x="212018" y="836309"/>
                  </a:lnTo>
                  <a:lnTo>
                    <a:pt x="174994" y="809988"/>
                  </a:lnTo>
                  <a:lnTo>
                    <a:pt x="140843" y="780478"/>
                  </a:lnTo>
                  <a:lnTo>
                    <a:pt x="109804" y="748009"/>
                  </a:lnTo>
                  <a:lnTo>
                    <a:pt x="82121" y="712812"/>
                  </a:lnTo>
                  <a:lnTo>
                    <a:pt x="58035" y="675116"/>
                  </a:lnTo>
                  <a:lnTo>
                    <a:pt x="37786" y="635150"/>
                  </a:lnTo>
                  <a:lnTo>
                    <a:pt x="21617" y="593146"/>
                  </a:lnTo>
                  <a:lnTo>
                    <a:pt x="9768" y="549333"/>
                  </a:lnTo>
                  <a:lnTo>
                    <a:pt x="2482" y="503941"/>
                  </a:lnTo>
                  <a:lnTo>
                    <a:pt x="0" y="457200"/>
                  </a:lnTo>
                  <a:close/>
                </a:path>
                <a:path w="962025" h="914400">
                  <a:moveTo>
                    <a:pt x="161925" y="485775"/>
                  </a:moveTo>
                  <a:lnTo>
                    <a:pt x="165141" y="441812"/>
                  </a:lnTo>
                  <a:lnTo>
                    <a:pt x="174510" y="399653"/>
                  </a:lnTo>
                  <a:lnTo>
                    <a:pt x="189612" y="359681"/>
                  </a:lnTo>
                  <a:lnTo>
                    <a:pt x="210029" y="322283"/>
                  </a:lnTo>
                  <a:lnTo>
                    <a:pt x="235341" y="287843"/>
                  </a:lnTo>
                  <a:lnTo>
                    <a:pt x="265128" y="256746"/>
                  </a:lnTo>
                  <a:lnTo>
                    <a:pt x="298971" y="229377"/>
                  </a:lnTo>
                  <a:lnTo>
                    <a:pt x="336451" y="206121"/>
                  </a:lnTo>
                  <a:lnTo>
                    <a:pt x="377148" y="187362"/>
                  </a:lnTo>
                  <a:lnTo>
                    <a:pt x="420643" y="173487"/>
                  </a:lnTo>
                  <a:lnTo>
                    <a:pt x="466517" y="164879"/>
                  </a:lnTo>
                  <a:lnTo>
                    <a:pt x="514350" y="161925"/>
                  </a:lnTo>
                  <a:lnTo>
                    <a:pt x="562156" y="164879"/>
                  </a:lnTo>
                  <a:lnTo>
                    <a:pt x="608012" y="173487"/>
                  </a:lnTo>
                  <a:lnTo>
                    <a:pt x="651498" y="187362"/>
                  </a:lnTo>
                  <a:lnTo>
                    <a:pt x="692192" y="206120"/>
                  </a:lnTo>
                  <a:lnTo>
                    <a:pt x="729674" y="229377"/>
                  </a:lnTo>
                  <a:lnTo>
                    <a:pt x="763524" y="256746"/>
                  </a:lnTo>
                  <a:lnTo>
                    <a:pt x="793320" y="287843"/>
                  </a:lnTo>
                  <a:lnTo>
                    <a:pt x="818642" y="322283"/>
                  </a:lnTo>
                  <a:lnTo>
                    <a:pt x="839069" y="359681"/>
                  </a:lnTo>
                  <a:lnTo>
                    <a:pt x="854180" y="399653"/>
                  </a:lnTo>
                  <a:lnTo>
                    <a:pt x="863556" y="441812"/>
                  </a:lnTo>
                  <a:lnTo>
                    <a:pt x="866775" y="485775"/>
                  </a:lnTo>
                  <a:lnTo>
                    <a:pt x="863556" y="529710"/>
                  </a:lnTo>
                  <a:lnTo>
                    <a:pt x="854180" y="571852"/>
                  </a:lnTo>
                  <a:lnTo>
                    <a:pt x="839069" y="611814"/>
                  </a:lnTo>
                  <a:lnTo>
                    <a:pt x="818642" y="649209"/>
                  </a:lnTo>
                  <a:lnTo>
                    <a:pt x="793320" y="683652"/>
                  </a:lnTo>
                  <a:lnTo>
                    <a:pt x="763524" y="714755"/>
                  </a:lnTo>
                  <a:lnTo>
                    <a:pt x="729674" y="742134"/>
                  </a:lnTo>
                  <a:lnTo>
                    <a:pt x="692192" y="765400"/>
                  </a:lnTo>
                  <a:lnTo>
                    <a:pt x="651498" y="784169"/>
                  </a:lnTo>
                  <a:lnTo>
                    <a:pt x="608012" y="798053"/>
                  </a:lnTo>
                  <a:lnTo>
                    <a:pt x="562156" y="806667"/>
                  </a:lnTo>
                  <a:lnTo>
                    <a:pt x="514350" y="809625"/>
                  </a:lnTo>
                  <a:lnTo>
                    <a:pt x="466517" y="806667"/>
                  </a:lnTo>
                  <a:lnTo>
                    <a:pt x="420643" y="798053"/>
                  </a:lnTo>
                  <a:lnTo>
                    <a:pt x="377148" y="784169"/>
                  </a:lnTo>
                  <a:lnTo>
                    <a:pt x="336451" y="765400"/>
                  </a:lnTo>
                  <a:lnTo>
                    <a:pt x="298971" y="742134"/>
                  </a:lnTo>
                  <a:lnTo>
                    <a:pt x="265128" y="714756"/>
                  </a:lnTo>
                  <a:lnTo>
                    <a:pt x="235341" y="683652"/>
                  </a:lnTo>
                  <a:lnTo>
                    <a:pt x="210029" y="649209"/>
                  </a:lnTo>
                  <a:lnTo>
                    <a:pt x="189612" y="611814"/>
                  </a:lnTo>
                  <a:lnTo>
                    <a:pt x="174510" y="571852"/>
                  </a:lnTo>
                  <a:lnTo>
                    <a:pt x="165141" y="52971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47094" y="196866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5036" y="2007570"/>
            <a:ext cx="111442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Times New Roman"/>
                <a:cs typeface="Times New Roman"/>
              </a:rPr>
              <a:t>#</a:t>
            </a:r>
            <a:r>
              <a:rPr sz="2650" spc="-415" dirty="0">
                <a:latin typeface="Times New Roman"/>
                <a:cs typeface="Times New Roman"/>
              </a:rPr>
              <a:t> </a:t>
            </a:r>
            <a:r>
              <a:rPr sz="2650" spc="85" dirty="0">
                <a:latin typeface="Symbol"/>
                <a:cs typeface="Symbol"/>
              </a:rPr>
              <a:t></a:t>
            </a:r>
            <a:r>
              <a:rPr sz="2650" spc="85" dirty="0">
                <a:latin typeface="Times New Roman"/>
                <a:cs typeface="Times New Roman"/>
              </a:rPr>
              <a:t>#,</a:t>
            </a:r>
            <a:r>
              <a:rPr sz="2650" spc="-24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22204" y="5694316"/>
            <a:ext cx="1250315" cy="11061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 indent="56515" algn="just">
              <a:lnSpc>
                <a:spcPct val="88200"/>
              </a:lnSpc>
              <a:spcBef>
                <a:spcPts val="500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3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b</a:t>
            </a:r>
            <a:r>
              <a:rPr sz="2550" spc="10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L</a:t>
            </a:r>
            <a:r>
              <a:rPr sz="2550" i="1" spc="2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80" dirty="0">
                <a:latin typeface="Times New Roman"/>
                <a:cs typeface="Times New Roman"/>
              </a:rPr>
              <a:t> </a:t>
            </a:r>
            <a:r>
              <a:rPr sz="2550" i="1" spc="40" dirty="0">
                <a:latin typeface="Times New Roman"/>
                <a:cs typeface="Times New Roman"/>
              </a:rPr>
              <a:t>a</a:t>
            </a:r>
            <a:r>
              <a:rPr sz="2550" spc="4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L</a:t>
            </a:r>
            <a:r>
              <a:rPr sz="2550" i="1" spc="30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24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40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04899" y="3314064"/>
            <a:ext cx="6628765" cy="2507615"/>
          </a:xfrm>
          <a:custGeom>
            <a:avLst/>
            <a:gdLst/>
            <a:ahLst/>
            <a:cxnLst/>
            <a:rect l="l" t="t" r="r" b="b"/>
            <a:pathLst>
              <a:path w="6628765" h="2507615">
                <a:moveTo>
                  <a:pt x="5944616" y="951611"/>
                </a:moveTo>
                <a:lnTo>
                  <a:pt x="126555" y="56540"/>
                </a:lnTo>
                <a:lnTo>
                  <a:pt x="126860" y="54610"/>
                </a:lnTo>
                <a:lnTo>
                  <a:pt x="135255" y="0"/>
                </a:lnTo>
                <a:lnTo>
                  <a:pt x="0" y="43561"/>
                </a:lnTo>
                <a:lnTo>
                  <a:pt x="115951" y="125603"/>
                </a:lnTo>
                <a:lnTo>
                  <a:pt x="124625" y="69126"/>
                </a:lnTo>
                <a:lnTo>
                  <a:pt x="5942711" y="964184"/>
                </a:lnTo>
                <a:lnTo>
                  <a:pt x="5944616" y="951611"/>
                </a:lnTo>
                <a:close/>
              </a:path>
              <a:path w="6628765" h="2507615">
                <a:moveTo>
                  <a:pt x="6628638" y="2203577"/>
                </a:moveTo>
                <a:lnTo>
                  <a:pt x="6626098" y="2151380"/>
                </a:lnTo>
                <a:lnTo>
                  <a:pt x="6616700" y="2095119"/>
                </a:lnTo>
                <a:lnTo>
                  <a:pt x="6607175" y="2055368"/>
                </a:lnTo>
                <a:lnTo>
                  <a:pt x="6595110" y="2014093"/>
                </a:lnTo>
                <a:lnTo>
                  <a:pt x="6573012" y="1949577"/>
                </a:lnTo>
                <a:lnTo>
                  <a:pt x="6555994" y="1905000"/>
                </a:lnTo>
                <a:lnTo>
                  <a:pt x="6537452" y="1859280"/>
                </a:lnTo>
                <a:lnTo>
                  <a:pt x="6517513" y="1812798"/>
                </a:lnTo>
                <a:lnTo>
                  <a:pt x="6496304" y="1765554"/>
                </a:lnTo>
                <a:lnTo>
                  <a:pt x="6474206" y="1717548"/>
                </a:lnTo>
                <a:lnTo>
                  <a:pt x="6459626" y="1686458"/>
                </a:lnTo>
                <a:lnTo>
                  <a:pt x="6483617" y="1675003"/>
                </a:lnTo>
                <a:lnTo>
                  <a:pt x="6511290" y="1661795"/>
                </a:lnTo>
                <a:lnTo>
                  <a:pt x="6399276" y="1574546"/>
                </a:lnTo>
                <a:lnTo>
                  <a:pt x="6396609" y="1716532"/>
                </a:lnTo>
                <a:lnTo>
                  <a:pt x="6448133" y="1691944"/>
                </a:lnTo>
                <a:lnTo>
                  <a:pt x="6462776" y="1722882"/>
                </a:lnTo>
                <a:lnTo>
                  <a:pt x="6484747" y="1770634"/>
                </a:lnTo>
                <a:lnTo>
                  <a:pt x="6505829" y="1817751"/>
                </a:lnTo>
                <a:lnTo>
                  <a:pt x="6525641" y="1864106"/>
                </a:lnTo>
                <a:lnTo>
                  <a:pt x="6544183" y="1909572"/>
                </a:lnTo>
                <a:lnTo>
                  <a:pt x="6561074" y="1953768"/>
                </a:lnTo>
                <a:lnTo>
                  <a:pt x="6576187" y="1996694"/>
                </a:lnTo>
                <a:lnTo>
                  <a:pt x="6589141" y="2038350"/>
                </a:lnTo>
                <a:lnTo>
                  <a:pt x="6599809" y="2078355"/>
                </a:lnTo>
                <a:lnTo>
                  <a:pt x="6608064" y="2116455"/>
                </a:lnTo>
                <a:lnTo>
                  <a:pt x="6615176" y="2170049"/>
                </a:lnTo>
                <a:lnTo>
                  <a:pt x="6615900" y="2203577"/>
                </a:lnTo>
                <a:lnTo>
                  <a:pt x="6615303" y="2218563"/>
                </a:lnTo>
                <a:lnTo>
                  <a:pt x="6607810" y="2261616"/>
                </a:lnTo>
                <a:lnTo>
                  <a:pt x="6590792" y="2301417"/>
                </a:lnTo>
                <a:lnTo>
                  <a:pt x="6564630" y="2338400"/>
                </a:lnTo>
                <a:lnTo>
                  <a:pt x="6530975" y="2372360"/>
                </a:lnTo>
                <a:lnTo>
                  <a:pt x="6477381" y="2412123"/>
                </a:lnTo>
                <a:lnTo>
                  <a:pt x="6416929" y="2444915"/>
                </a:lnTo>
                <a:lnTo>
                  <a:pt x="6353683" y="2470010"/>
                </a:lnTo>
                <a:lnTo>
                  <a:pt x="6306820" y="2483320"/>
                </a:lnTo>
                <a:lnTo>
                  <a:pt x="6262370" y="2491689"/>
                </a:lnTo>
                <a:lnTo>
                  <a:pt x="6221857" y="2494699"/>
                </a:lnTo>
                <a:lnTo>
                  <a:pt x="6209665" y="2494521"/>
                </a:lnTo>
                <a:lnTo>
                  <a:pt x="6171438" y="2490241"/>
                </a:lnTo>
                <a:lnTo>
                  <a:pt x="6130163" y="2480589"/>
                </a:lnTo>
                <a:lnTo>
                  <a:pt x="6072124" y="2459659"/>
                </a:lnTo>
                <a:lnTo>
                  <a:pt x="6013958" y="2430411"/>
                </a:lnTo>
                <a:lnTo>
                  <a:pt x="5959094" y="2393492"/>
                </a:lnTo>
                <a:lnTo>
                  <a:pt x="5921756" y="2361146"/>
                </a:lnTo>
                <a:lnTo>
                  <a:pt x="5889625" y="2325420"/>
                </a:lnTo>
                <a:lnTo>
                  <a:pt x="5863717" y="2286495"/>
                </a:lnTo>
                <a:lnTo>
                  <a:pt x="5845302" y="2244725"/>
                </a:lnTo>
                <a:lnTo>
                  <a:pt x="5835650" y="2200275"/>
                </a:lnTo>
                <a:lnTo>
                  <a:pt x="5833567" y="2170049"/>
                </a:lnTo>
                <a:lnTo>
                  <a:pt x="5833643" y="2150110"/>
                </a:lnTo>
                <a:lnTo>
                  <a:pt x="5838063" y="2096135"/>
                </a:lnTo>
                <a:lnTo>
                  <a:pt x="5844413" y="2057273"/>
                </a:lnTo>
                <a:lnTo>
                  <a:pt x="5853176" y="2016760"/>
                </a:lnTo>
                <a:lnTo>
                  <a:pt x="5870575" y="1952752"/>
                </a:lnTo>
                <a:lnTo>
                  <a:pt x="5884672" y="1908314"/>
                </a:lnTo>
                <a:lnTo>
                  <a:pt x="5900293" y="1862582"/>
                </a:lnTo>
                <a:lnTo>
                  <a:pt x="5917438" y="1815846"/>
                </a:lnTo>
                <a:lnTo>
                  <a:pt x="5935980" y="1768094"/>
                </a:lnTo>
                <a:lnTo>
                  <a:pt x="5955538" y="1719707"/>
                </a:lnTo>
                <a:lnTo>
                  <a:pt x="5975858" y="1670558"/>
                </a:lnTo>
                <a:lnTo>
                  <a:pt x="5997067" y="1621028"/>
                </a:lnTo>
                <a:lnTo>
                  <a:pt x="6040120" y="1520952"/>
                </a:lnTo>
                <a:lnTo>
                  <a:pt x="6028563" y="1515872"/>
                </a:lnTo>
                <a:lnTo>
                  <a:pt x="5985383" y="1615948"/>
                </a:lnTo>
                <a:lnTo>
                  <a:pt x="5964174" y="1665605"/>
                </a:lnTo>
                <a:lnTo>
                  <a:pt x="5943854" y="1714754"/>
                </a:lnTo>
                <a:lnTo>
                  <a:pt x="5924296" y="1763395"/>
                </a:lnTo>
                <a:lnTo>
                  <a:pt x="5905627" y="1811274"/>
                </a:lnTo>
                <a:lnTo>
                  <a:pt x="5888355" y="1858137"/>
                </a:lnTo>
                <a:lnTo>
                  <a:pt x="5872607" y="1904111"/>
                </a:lnTo>
                <a:lnTo>
                  <a:pt x="5858510" y="1948942"/>
                </a:lnTo>
                <a:lnTo>
                  <a:pt x="5846318" y="1992376"/>
                </a:lnTo>
                <a:lnTo>
                  <a:pt x="5836043" y="2034921"/>
                </a:lnTo>
                <a:lnTo>
                  <a:pt x="5828411" y="2074672"/>
                </a:lnTo>
                <a:lnTo>
                  <a:pt x="5823204" y="2113407"/>
                </a:lnTo>
                <a:lnTo>
                  <a:pt x="5820892" y="2170049"/>
                </a:lnTo>
                <a:lnTo>
                  <a:pt x="5821553" y="2184781"/>
                </a:lnTo>
                <a:lnTo>
                  <a:pt x="5828665" y="2233041"/>
                </a:lnTo>
                <a:lnTo>
                  <a:pt x="5845048" y="2278049"/>
                </a:lnTo>
                <a:lnTo>
                  <a:pt x="5869559" y="2319756"/>
                </a:lnTo>
                <a:lnTo>
                  <a:pt x="5901055" y="2358123"/>
                </a:lnTo>
                <a:lnTo>
                  <a:pt x="5950966" y="2403233"/>
                </a:lnTo>
                <a:lnTo>
                  <a:pt x="6007227" y="2441181"/>
                </a:lnTo>
                <a:lnTo>
                  <a:pt x="6066790" y="2471178"/>
                </a:lnTo>
                <a:lnTo>
                  <a:pt x="6111621" y="2488184"/>
                </a:lnTo>
                <a:lnTo>
                  <a:pt x="6155055" y="2499982"/>
                </a:lnTo>
                <a:lnTo>
                  <a:pt x="6195949" y="2506307"/>
                </a:lnTo>
                <a:lnTo>
                  <a:pt x="6221730" y="2507386"/>
                </a:lnTo>
                <a:lnTo>
                  <a:pt x="6235192" y="2507005"/>
                </a:lnTo>
                <a:lnTo>
                  <a:pt x="6278626" y="2501989"/>
                </a:lnTo>
                <a:lnTo>
                  <a:pt x="6313678" y="2494699"/>
                </a:lnTo>
                <a:lnTo>
                  <a:pt x="6325362" y="2491778"/>
                </a:lnTo>
                <a:lnTo>
                  <a:pt x="6389751" y="2470442"/>
                </a:lnTo>
                <a:lnTo>
                  <a:pt x="6453378" y="2440800"/>
                </a:lnTo>
                <a:lnTo>
                  <a:pt x="6512433" y="2403513"/>
                </a:lnTo>
                <a:lnTo>
                  <a:pt x="6551549" y="2370759"/>
                </a:lnTo>
                <a:lnTo>
                  <a:pt x="6584188" y="2334336"/>
                </a:lnTo>
                <a:lnTo>
                  <a:pt x="6608826" y="2294331"/>
                </a:lnTo>
                <a:lnTo>
                  <a:pt x="6623558" y="2250948"/>
                </a:lnTo>
                <a:lnTo>
                  <a:pt x="6627876" y="2219833"/>
                </a:lnTo>
                <a:lnTo>
                  <a:pt x="6628638" y="2203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24343" y="1930409"/>
            <a:ext cx="37846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2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38826" y="1928876"/>
            <a:ext cx="704850" cy="647700"/>
          </a:xfrm>
          <a:custGeom>
            <a:avLst/>
            <a:gdLst/>
            <a:ahLst/>
            <a:cxnLst/>
            <a:rect l="l" t="t" r="r" b="b"/>
            <a:pathLst>
              <a:path w="704850" h="647700">
                <a:moveTo>
                  <a:pt x="0" y="323850"/>
                </a:moveTo>
                <a:lnTo>
                  <a:pt x="3216" y="279887"/>
                </a:lnTo>
                <a:lnTo>
                  <a:pt x="12585" y="237728"/>
                </a:lnTo>
                <a:lnTo>
                  <a:pt x="27687" y="197756"/>
                </a:lnTo>
                <a:lnTo>
                  <a:pt x="48104" y="160358"/>
                </a:lnTo>
                <a:lnTo>
                  <a:pt x="73416" y="125918"/>
                </a:lnTo>
                <a:lnTo>
                  <a:pt x="103203" y="94821"/>
                </a:lnTo>
                <a:lnTo>
                  <a:pt x="137046" y="67452"/>
                </a:lnTo>
                <a:lnTo>
                  <a:pt x="174526" y="44196"/>
                </a:lnTo>
                <a:lnTo>
                  <a:pt x="215223" y="25437"/>
                </a:lnTo>
                <a:lnTo>
                  <a:pt x="258718" y="11562"/>
                </a:lnTo>
                <a:lnTo>
                  <a:pt x="304592" y="2954"/>
                </a:lnTo>
                <a:lnTo>
                  <a:pt x="352425" y="0"/>
                </a:lnTo>
                <a:lnTo>
                  <a:pt x="400231" y="2954"/>
                </a:lnTo>
                <a:lnTo>
                  <a:pt x="446087" y="11562"/>
                </a:lnTo>
                <a:lnTo>
                  <a:pt x="489573" y="25437"/>
                </a:lnTo>
                <a:lnTo>
                  <a:pt x="530267" y="44195"/>
                </a:lnTo>
                <a:lnTo>
                  <a:pt x="567749" y="67452"/>
                </a:lnTo>
                <a:lnTo>
                  <a:pt x="601599" y="94821"/>
                </a:lnTo>
                <a:lnTo>
                  <a:pt x="631395" y="125918"/>
                </a:lnTo>
                <a:lnTo>
                  <a:pt x="656716" y="160358"/>
                </a:lnTo>
                <a:lnTo>
                  <a:pt x="677144" y="197756"/>
                </a:lnTo>
                <a:lnTo>
                  <a:pt x="692255" y="237728"/>
                </a:lnTo>
                <a:lnTo>
                  <a:pt x="701631" y="279887"/>
                </a:lnTo>
                <a:lnTo>
                  <a:pt x="704850" y="323850"/>
                </a:lnTo>
                <a:lnTo>
                  <a:pt x="701631" y="367785"/>
                </a:lnTo>
                <a:lnTo>
                  <a:pt x="692255" y="409927"/>
                </a:lnTo>
                <a:lnTo>
                  <a:pt x="677144" y="449889"/>
                </a:lnTo>
                <a:lnTo>
                  <a:pt x="656717" y="487284"/>
                </a:lnTo>
                <a:lnTo>
                  <a:pt x="631395" y="521727"/>
                </a:lnTo>
                <a:lnTo>
                  <a:pt x="601599" y="552830"/>
                </a:lnTo>
                <a:lnTo>
                  <a:pt x="567749" y="580209"/>
                </a:lnTo>
                <a:lnTo>
                  <a:pt x="530267" y="603475"/>
                </a:lnTo>
                <a:lnTo>
                  <a:pt x="489573" y="622244"/>
                </a:lnTo>
                <a:lnTo>
                  <a:pt x="446087" y="636128"/>
                </a:lnTo>
                <a:lnTo>
                  <a:pt x="400231" y="644742"/>
                </a:lnTo>
                <a:lnTo>
                  <a:pt x="352425" y="647700"/>
                </a:lnTo>
                <a:lnTo>
                  <a:pt x="304592" y="644742"/>
                </a:lnTo>
                <a:lnTo>
                  <a:pt x="258718" y="636128"/>
                </a:lnTo>
                <a:lnTo>
                  <a:pt x="215223" y="622244"/>
                </a:lnTo>
                <a:lnTo>
                  <a:pt x="174526" y="603475"/>
                </a:lnTo>
                <a:lnTo>
                  <a:pt x="137046" y="580209"/>
                </a:lnTo>
                <a:lnTo>
                  <a:pt x="103203" y="552831"/>
                </a:lnTo>
                <a:lnTo>
                  <a:pt x="73416" y="521727"/>
                </a:lnTo>
                <a:lnTo>
                  <a:pt x="48104" y="487284"/>
                </a:lnTo>
                <a:lnTo>
                  <a:pt x="27687" y="449889"/>
                </a:lnTo>
                <a:lnTo>
                  <a:pt x="12585" y="409927"/>
                </a:lnTo>
                <a:lnTo>
                  <a:pt x="3216" y="367785"/>
                </a:lnTo>
                <a:lnTo>
                  <a:pt x="0" y="3238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21613" y="1945001"/>
            <a:ext cx="95885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#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85" dirty="0">
                <a:latin typeface="Times New Roman"/>
                <a:cs typeface="Times New Roman"/>
              </a:rPr>
              <a:t>#,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90772" y="1027175"/>
            <a:ext cx="2225040" cy="1370965"/>
          </a:xfrm>
          <a:custGeom>
            <a:avLst/>
            <a:gdLst/>
            <a:ahLst/>
            <a:cxnLst/>
            <a:rect l="l" t="t" r="r" b="b"/>
            <a:pathLst>
              <a:path w="2225040" h="1370964">
                <a:moveTo>
                  <a:pt x="1518069" y="1313942"/>
                </a:moveTo>
                <a:lnTo>
                  <a:pt x="1409700" y="1313942"/>
                </a:lnTo>
                <a:lnTo>
                  <a:pt x="1397038" y="1313942"/>
                </a:lnTo>
                <a:lnTo>
                  <a:pt x="1395222" y="1370711"/>
                </a:lnTo>
                <a:lnTo>
                  <a:pt x="1518069" y="1313942"/>
                </a:lnTo>
                <a:close/>
              </a:path>
              <a:path w="2225040" h="1370964">
                <a:moveTo>
                  <a:pt x="1524127" y="1311148"/>
                </a:moveTo>
                <a:lnTo>
                  <a:pt x="1399286" y="1243838"/>
                </a:lnTo>
                <a:lnTo>
                  <a:pt x="1397457" y="1300848"/>
                </a:lnTo>
                <a:lnTo>
                  <a:pt x="381" y="1257300"/>
                </a:lnTo>
                <a:lnTo>
                  <a:pt x="0" y="1269873"/>
                </a:lnTo>
                <a:lnTo>
                  <a:pt x="1397050" y="1313548"/>
                </a:lnTo>
                <a:lnTo>
                  <a:pt x="1409712" y="1313548"/>
                </a:lnTo>
                <a:lnTo>
                  <a:pt x="1518932" y="1313548"/>
                </a:lnTo>
                <a:lnTo>
                  <a:pt x="1524127" y="1311148"/>
                </a:lnTo>
                <a:close/>
              </a:path>
              <a:path w="2225040" h="1370964">
                <a:moveTo>
                  <a:pt x="2224913" y="348361"/>
                </a:moveTo>
                <a:lnTo>
                  <a:pt x="2221611" y="297180"/>
                </a:lnTo>
                <a:lnTo>
                  <a:pt x="2210435" y="250444"/>
                </a:lnTo>
                <a:lnTo>
                  <a:pt x="2190242" y="206883"/>
                </a:lnTo>
                <a:lnTo>
                  <a:pt x="2162302" y="166878"/>
                </a:lnTo>
                <a:lnTo>
                  <a:pt x="2128266" y="130556"/>
                </a:lnTo>
                <a:lnTo>
                  <a:pt x="2089404" y="98171"/>
                </a:lnTo>
                <a:lnTo>
                  <a:pt x="2032127" y="61468"/>
                </a:lnTo>
                <a:lnTo>
                  <a:pt x="1972056" y="32766"/>
                </a:lnTo>
                <a:lnTo>
                  <a:pt x="1912112" y="12700"/>
                </a:lnTo>
                <a:lnTo>
                  <a:pt x="1911604" y="12573"/>
                </a:lnTo>
                <a:lnTo>
                  <a:pt x="1897380" y="9017"/>
                </a:lnTo>
                <a:lnTo>
                  <a:pt x="1855343" y="1651"/>
                </a:lnTo>
                <a:lnTo>
                  <a:pt x="1829308" y="0"/>
                </a:lnTo>
                <a:lnTo>
                  <a:pt x="1816354" y="0"/>
                </a:lnTo>
                <a:lnTo>
                  <a:pt x="1774317" y="4064"/>
                </a:lnTo>
                <a:lnTo>
                  <a:pt x="1728851" y="13589"/>
                </a:lnTo>
                <a:lnTo>
                  <a:pt x="1681226" y="28194"/>
                </a:lnTo>
                <a:lnTo>
                  <a:pt x="1617218" y="55245"/>
                </a:lnTo>
                <a:lnTo>
                  <a:pt x="1556258" y="90170"/>
                </a:lnTo>
                <a:lnTo>
                  <a:pt x="1514475" y="121031"/>
                </a:lnTo>
                <a:lnTo>
                  <a:pt x="1478153" y="155829"/>
                </a:lnTo>
                <a:lnTo>
                  <a:pt x="1448816" y="194183"/>
                </a:lnTo>
                <a:lnTo>
                  <a:pt x="1428242" y="235839"/>
                </a:lnTo>
                <a:lnTo>
                  <a:pt x="1417955" y="280670"/>
                </a:lnTo>
                <a:lnTo>
                  <a:pt x="1416177" y="312801"/>
                </a:lnTo>
                <a:lnTo>
                  <a:pt x="1416545" y="329184"/>
                </a:lnTo>
                <a:lnTo>
                  <a:pt x="1422654" y="383032"/>
                </a:lnTo>
                <a:lnTo>
                  <a:pt x="1430401" y="420878"/>
                </a:lnTo>
                <a:lnTo>
                  <a:pt x="1440942" y="460375"/>
                </a:lnTo>
                <a:lnTo>
                  <a:pt x="1453896" y="501396"/>
                </a:lnTo>
                <a:lnTo>
                  <a:pt x="1477264" y="565404"/>
                </a:lnTo>
                <a:lnTo>
                  <a:pt x="1495298" y="609600"/>
                </a:lnTo>
                <a:lnTo>
                  <a:pt x="1514983" y="654939"/>
                </a:lnTo>
                <a:lnTo>
                  <a:pt x="1535938" y="700913"/>
                </a:lnTo>
                <a:lnTo>
                  <a:pt x="1558036" y="747776"/>
                </a:lnTo>
                <a:lnTo>
                  <a:pt x="1581150" y="795147"/>
                </a:lnTo>
                <a:lnTo>
                  <a:pt x="1596529" y="825931"/>
                </a:lnTo>
                <a:lnTo>
                  <a:pt x="1545463" y="851662"/>
                </a:lnTo>
                <a:lnTo>
                  <a:pt x="1659382" y="936498"/>
                </a:lnTo>
                <a:lnTo>
                  <a:pt x="1659026" y="837311"/>
                </a:lnTo>
                <a:lnTo>
                  <a:pt x="1658874" y="794512"/>
                </a:lnTo>
                <a:lnTo>
                  <a:pt x="1607858" y="820229"/>
                </a:lnTo>
                <a:lnTo>
                  <a:pt x="1569593" y="742315"/>
                </a:lnTo>
                <a:lnTo>
                  <a:pt x="1547495" y="695579"/>
                </a:lnTo>
                <a:lnTo>
                  <a:pt x="1526540" y="649859"/>
                </a:lnTo>
                <a:lnTo>
                  <a:pt x="1506982" y="604774"/>
                </a:lnTo>
                <a:lnTo>
                  <a:pt x="1489202" y="560959"/>
                </a:lnTo>
                <a:lnTo>
                  <a:pt x="1473200" y="518287"/>
                </a:lnTo>
                <a:lnTo>
                  <a:pt x="1459357" y="477012"/>
                </a:lnTo>
                <a:lnTo>
                  <a:pt x="1447673" y="437388"/>
                </a:lnTo>
                <a:lnTo>
                  <a:pt x="1438656" y="399288"/>
                </a:lnTo>
                <a:lnTo>
                  <a:pt x="1430528" y="345948"/>
                </a:lnTo>
                <a:lnTo>
                  <a:pt x="1428750" y="312801"/>
                </a:lnTo>
                <a:lnTo>
                  <a:pt x="1429092" y="298704"/>
                </a:lnTo>
                <a:lnTo>
                  <a:pt x="1435608" y="254254"/>
                </a:lnTo>
                <a:lnTo>
                  <a:pt x="1451864" y="214122"/>
                </a:lnTo>
                <a:lnTo>
                  <a:pt x="1477264" y="176530"/>
                </a:lnTo>
                <a:lnTo>
                  <a:pt x="1510030" y="141859"/>
                </a:lnTo>
                <a:lnTo>
                  <a:pt x="1562862" y="100965"/>
                </a:lnTo>
                <a:lnTo>
                  <a:pt x="1622552" y="66802"/>
                </a:lnTo>
                <a:lnTo>
                  <a:pt x="1685290" y="40386"/>
                </a:lnTo>
                <a:lnTo>
                  <a:pt x="1731772" y="25908"/>
                </a:lnTo>
                <a:lnTo>
                  <a:pt x="1776095" y="16637"/>
                </a:lnTo>
                <a:lnTo>
                  <a:pt x="1816481" y="12700"/>
                </a:lnTo>
                <a:lnTo>
                  <a:pt x="1828673" y="12573"/>
                </a:lnTo>
                <a:lnTo>
                  <a:pt x="1840865" y="13208"/>
                </a:lnTo>
                <a:lnTo>
                  <a:pt x="1880489" y="18415"/>
                </a:lnTo>
                <a:lnTo>
                  <a:pt x="1937512" y="33528"/>
                </a:lnTo>
                <a:lnTo>
                  <a:pt x="1996440" y="57404"/>
                </a:lnTo>
                <a:lnTo>
                  <a:pt x="2054098" y="89281"/>
                </a:lnTo>
                <a:lnTo>
                  <a:pt x="2107311" y="128778"/>
                </a:lnTo>
                <a:lnTo>
                  <a:pt x="2141982" y="162560"/>
                </a:lnTo>
                <a:lnTo>
                  <a:pt x="2170938" y="199898"/>
                </a:lnTo>
                <a:lnTo>
                  <a:pt x="2192782" y="240284"/>
                </a:lnTo>
                <a:lnTo>
                  <a:pt x="2206371" y="283337"/>
                </a:lnTo>
                <a:lnTo>
                  <a:pt x="2211832" y="331089"/>
                </a:lnTo>
                <a:lnTo>
                  <a:pt x="2212200" y="348361"/>
                </a:lnTo>
                <a:lnTo>
                  <a:pt x="2211768" y="363347"/>
                </a:lnTo>
                <a:lnTo>
                  <a:pt x="2208784" y="402717"/>
                </a:lnTo>
                <a:lnTo>
                  <a:pt x="2203323" y="441706"/>
                </a:lnTo>
                <a:lnTo>
                  <a:pt x="2195449" y="482600"/>
                </a:lnTo>
                <a:lnTo>
                  <a:pt x="2179447" y="546862"/>
                </a:lnTo>
                <a:lnTo>
                  <a:pt x="2166493" y="591566"/>
                </a:lnTo>
                <a:lnTo>
                  <a:pt x="2151761" y="637667"/>
                </a:lnTo>
                <a:lnTo>
                  <a:pt x="2135632" y="684784"/>
                </a:lnTo>
                <a:lnTo>
                  <a:pt x="2118233" y="732917"/>
                </a:lnTo>
                <a:lnTo>
                  <a:pt x="2099818" y="781812"/>
                </a:lnTo>
                <a:lnTo>
                  <a:pt x="2080399" y="831596"/>
                </a:lnTo>
                <a:lnTo>
                  <a:pt x="2060448" y="881380"/>
                </a:lnTo>
                <a:lnTo>
                  <a:pt x="2019554" y="982345"/>
                </a:lnTo>
                <a:lnTo>
                  <a:pt x="2031238" y="987044"/>
                </a:lnTo>
                <a:lnTo>
                  <a:pt x="2072259" y="886206"/>
                </a:lnTo>
                <a:lnTo>
                  <a:pt x="2092198" y="836041"/>
                </a:lnTo>
                <a:lnTo>
                  <a:pt x="2111629" y="786384"/>
                </a:lnTo>
                <a:lnTo>
                  <a:pt x="2130171" y="737362"/>
                </a:lnTo>
                <a:lnTo>
                  <a:pt x="2147570" y="689102"/>
                </a:lnTo>
                <a:lnTo>
                  <a:pt x="2163826" y="641731"/>
                </a:lnTo>
                <a:lnTo>
                  <a:pt x="2178558" y="595376"/>
                </a:lnTo>
                <a:lnTo>
                  <a:pt x="2191766" y="550418"/>
                </a:lnTo>
                <a:lnTo>
                  <a:pt x="2202942" y="506730"/>
                </a:lnTo>
                <a:lnTo>
                  <a:pt x="2212086" y="464439"/>
                </a:lnTo>
                <a:lnTo>
                  <a:pt x="2218944" y="423926"/>
                </a:lnTo>
                <a:lnTo>
                  <a:pt x="2223262" y="385191"/>
                </a:lnTo>
                <a:lnTo>
                  <a:pt x="2224405" y="366522"/>
                </a:lnTo>
                <a:lnTo>
                  <a:pt x="2224913" y="34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188646" y="493085"/>
            <a:ext cx="127063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74604" y="-40314"/>
            <a:ext cx="1626870" cy="136334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70485" marR="419734" indent="-1270">
              <a:lnSpc>
                <a:spcPct val="75500"/>
              </a:lnSpc>
              <a:spcBef>
                <a:spcPts val="87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6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35" dirty="0">
                <a:latin typeface="Times New Roman"/>
                <a:cs typeface="Times New Roman"/>
              </a:rPr>
              <a:t>b</a:t>
            </a:r>
            <a:r>
              <a:rPr sz="2650" spc="-35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 </a:t>
            </a: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i="1" spc="-9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9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630"/>
              </a:lnSpc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702310">
              <a:lnSpc>
                <a:spcPts val="2330"/>
              </a:lnSpc>
            </a:pPr>
            <a:r>
              <a:rPr sz="2250" dirty="0">
                <a:latin typeface="Times New Roman"/>
                <a:cs typeface="Times New Roman"/>
              </a:rPr>
              <a:t>#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Symbol"/>
                <a:cs typeface="Symbol"/>
              </a:rPr>
              <a:t></a:t>
            </a:r>
            <a:r>
              <a:rPr sz="2250" spc="75" dirty="0">
                <a:latin typeface="Times New Roman"/>
                <a:cs typeface="Times New Roman"/>
              </a:rPr>
              <a:t>#,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i="1" spc="-60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174288" y="5221592"/>
            <a:ext cx="93662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latin typeface="Times New Roman"/>
                <a:cs typeface="Times New Roman"/>
              </a:rPr>
              <a:t>#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Symbol"/>
                <a:cs typeface="Symbol"/>
              </a:rPr>
              <a:t></a:t>
            </a:r>
            <a:r>
              <a:rPr sz="2250" spc="75" dirty="0">
                <a:latin typeface="Times New Roman"/>
                <a:cs typeface="Times New Roman"/>
              </a:rPr>
              <a:t>#,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i="1" spc="-60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041205" y="4154792"/>
            <a:ext cx="104902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2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</a:t>
            </a:r>
            <a:r>
              <a:rPr sz="2250" spc="-225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Y</a:t>
            </a:r>
            <a:r>
              <a:rPr sz="2250" i="1" spc="-3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48045" y="4519421"/>
            <a:ext cx="1591310" cy="140335"/>
          </a:xfrm>
          <a:custGeom>
            <a:avLst/>
            <a:gdLst/>
            <a:ahLst/>
            <a:cxnLst/>
            <a:rect l="l" t="t" r="r" b="b"/>
            <a:pathLst>
              <a:path w="1591309" h="140335">
                <a:moveTo>
                  <a:pt x="1463879" y="57119"/>
                </a:moveTo>
                <a:lnTo>
                  <a:pt x="0" y="127253"/>
                </a:lnTo>
                <a:lnTo>
                  <a:pt x="634" y="139826"/>
                </a:lnTo>
                <a:lnTo>
                  <a:pt x="1464489" y="69819"/>
                </a:lnTo>
                <a:lnTo>
                  <a:pt x="1463879" y="57119"/>
                </a:lnTo>
                <a:close/>
              </a:path>
              <a:path w="1591309" h="140335">
                <a:moveTo>
                  <a:pt x="1589202" y="56514"/>
                </a:moveTo>
                <a:lnTo>
                  <a:pt x="1476502" y="56514"/>
                </a:lnTo>
                <a:lnTo>
                  <a:pt x="1477136" y="69214"/>
                </a:lnTo>
                <a:lnTo>
                  <a:pt x="1464489" y="69819"/>
                </a:lnTo>
                <a:lnTo>
                  <a:pt x="1467230" y="126872"/>
                </a:lnTo>
                <a:lnTo>
                  <a:pt x="1590928" y="57276"/>
                </a:lnTo>
                <a:lnTo>
                  <a:pt x="1589202" y="56514"/>
                </a:lnTo>
                <a:close/>
              </a:path>
              <a:path w="1591309" h="140335">
                <a:moveTo>
                  <a:pt x="1476502" y="56514"/>
                </a:moveTo>
                <a:lnTo>
                  <a:pt x="1463879" y="57119"/>
                </a:lnTo>
                <a:lnTo>
                  <a:pt x="1464489" y="69819"/>
                </a:lnTo>
                <a:lnTo>
                  <a:pt x="1477136" y="69214"/>
                </a:lnTo>
                <a:lnTo>
                  <a:pt x="1476502" y="56514"/>
                </a:lnTo>
                <a:close/>
              </a:path>
              <a:path w="1591309" h="140335">
                <a:moveTo>
                  <a:pt x="1461134" y="0"/>
                </a:moveTo>
                <a:lnTo>
                  <a:pt x="1463879" y="57119"/>
                </a:lnTo>
                <a:lnTo>
                  <a:pt x="1476502" y="56514"/>
                </a:lnTo>
                <a:lnTo>
                  <a:pt x="1589202" y="56514"/>
                </a:lnTo>
                <a:lnTo>
                  <a:pt x="14611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48143" y="4273555"/>
            <a:ext cx="3822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5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262626" y="4291076"/>
            <a:ext cx="704850" cy="647700"/>
          </a:xfrm>
          <a:custGeom>
            <a:avLst/>
            <a:gdLst/>
            <a:ahLst/>
            <a:cxnLst/>
            <a:rect l="l" t="t" r="r" b="b"/>
            <a:pathLst>
              <a:path w="704850" h="647700">
                <a:moveTo>
                  <a:pt x="0" y="323850"/>
                </a:moveTo>
                <a:lnTo>
                  <a:pt x="3216" y="279887"/>
                </a:lnTo>
                <a:lnTo>
                  <a:pt x="12585" y="237728"/>
                </a:lnTo>
                <a:lnTo>
                  <a:pt x="27687" y="197756"/>
                </a:lnTo>
                <a:lnTo>
                  <a:pt x="48104" y="160358"/>
                </a:lnTo>
                <a:lnTo>
                  <a:pt x="73416" y="125918"/>
                </a:lnTo>
                <a:lnTo>
                  <a:pt x="103203" y="94821"/>
                </a:lnTo>
                <a:lnTo>
                  <a:pt x="137046" y="67452"/>
                </a:lnTo>
                <a:lnTo>
                  <a:pt x="174526" y="44195"/>
                </a:lnTo>
                <a:lnTo>
                  <a:pt x="215223" y="25437"/>
                </a:lnTo>
                <a:lnTo>
                  <a:pt x="258718" y="11562"/>
                </a:lnTo>
                <a:lnTo>
                  <a:pt x="304592" y="2954"/>
                </a:lnTo>
                <a:lnTo>
                  <a:pt x="352425" y="0"/>
                </a:lnTo>
                <a:lnTo>
                  <a:pt x="400231" y="2954"/>
                </a:lnTo>
                <a:lnTo>
                  <a:pt x="446087" y="11562"/>
                </a:lnTo>
                <a:lnTo>
                  <a:pt x="489573" y="25437"/>
                </a:lnTo>
                <a:lnTo>
                  <a:pt x="530267" y="44196"/>
                </a:lnTo>
                <a:lnTo>
                  <a:pt x="567749" y="67452"/>
                </a:lnTo>
                <a:lnTo>
                  <a:pt x="601599" y="94821"/>
                </a:lnTo>
                <a:lnTo>
                  <a:pt x="631395" y="125918"/>
                </a:lnTo>
                <a:lnTo>
                  <a:pt x="656716" y="160358"/>
                </a:lnTo>
                <a:lnTo>
                  <a:pt x="677144" y="197756"/>
                </a:lnTo>
                <a:lnTo>
                  <a:pt x="692255" y="237728"/>
                </a:lnTo>
                <a:lnTo>
                  <a:pt x="701631" y="279887"/>
                </a:lnTo>
                <a:lnTo>
                  <a:pt x="704850" y="323850"/>
                </a:lnTo>
                <a:lnTo>
                  <a:pt x="701631" y="367785"/>
                </a:lnTo>
                <a:lnTo>
                  <a:pt x="692255" y="409927"/>
                </a:lnTo>
                <a:lnTo>
                  <a:pt x="677144" y="449889"/>
                </a:lnTo>
                <a:lnTo>
                  <a:pt x="656717" y="487284"/>
                </a:lnTo>
                <a:lnTo>
                  <a:pt x="631395" y="521727"/>
                </a:lnTo>
                <a:lnTo>
                  <a:pt x="601599" y="552831"/>
                </a:lnTo>
                <a:lnTo>
                  <a:pt x="567749" y="580209"/>
                </a:lnTo>
                <a:lnTo>
                  <a:pt x="530267" y="603475"/>
                </a:lnTo>
                <a:lnTo>
                  <a:pt x="489573" y="622244"/>
                </a:lnTo>
                <a:lnTo>
                  <a:pt x="446087" y="636128"/>
                </a:lnTo>
                <a:lnTo>
                  <a:pt x="400231" y="644742"/>
                </a:lnTo>
                <a:lnTo>
                  <a:pt x="352425" y="647700"/>
                </a:lnTo>
                <a:lnTo>
                  <a:pt x="304592" y="644742"/>
                </a:lnTo>
                <a:lnTo>
                  <a:pt x="258718" y="636128"/>
                </a:lnTo>
                <a:lnTo>
                  <a:pt x="215223" y="622244"/>
                </a:lnTo>
                <a:lnTo>
                  <a:pt x="174526" y="603475"/>
                </a:lnTo>
                <a:lnTo>
                  <a:pt x="137046" y="580209"/>
                </a:lnTo>
                <a:lnTo>
                  <a:pt x="103203" y="552831"/>
                </a:lnTo>
                <a:lnTo>
                  <a:pt x="73416" y="521727"/>
                </a:lnTo>
                <a:lnTo>
                  <a:pt x="48104" y="487284"/>
                </a:lnTo>
                <a:lnTo>
                  <a:pt x="27687" y="449889"/>
                </a:lnTo>
                <a:lnTo>
                  <a:pt x="12585" y="409927"/>
                </a:lnTo>
                <a:lnTo>
                  <a:pt x="3216" y="367785"/>
                </a:lnTo>
                <a:lnTo>
                  <a:pt x="0" y="3238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45413" y="4307201"/>
            <a:ext cx="95885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#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85" dirty="0">
                <a:latin typeface="Times New Roman"/>
                <a:cs typeface="Times New Roman"/>
              </a:rPr>
              <a:t>#,</a:t>
            </a:r>
            <a:r>
              <a:rPr sz="2250" spc="-20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18832" y="1142746"/>
            <a:ext cx="5219065" cy="4700905"/>
            <a:chOff x="818832" y="1142746"/>
            <a:chExt cx="5219065" cy="4700905"/>
          </a:xfrm>
        </p:grpSpPr>
        <p:sp>
          <p:nvSpPr>
            <p:cNvPr id="41" name="object 41"/>
            <p:cNvSpPr/>
            <p:nvPr/>
          </p:nvSpPr>
          <p:spPr>
            <a:xfrm>
              <a:off x="3814572" y="4633086"/>
              <a:ext cx="2223135" cy="1210945"/>
            </a:xfrm>
            <a:custGeom>
              <a:avLst/>
              <a:gdLst/>
              <a:ahLst/>
              <a:cxnLst/>
              <a:rect l="l" t="t" r="r" b="b"/>
              <a:pathLst>
                <a:path w="2223135" h="1210945">
                  <a:moveTo>
                    <a:pt x="1518069" y="70231"/>
                  </a:moveTo>
                  <a:lnTo>
                    <a:pt x="1409700" y="70231"/>
                  </a:lnTo>
                  <a:lnTo>
                    <a:pt x="1397038" y="70231"/>
                  </a:lnTo>
                  <a:lnTo>
                    <a:pt x="1395222" y="127000"/>
                  </a:lnTo>
                  <a:lnTo>
                    <a:pt x="1518069" y="70231"/>
                  </a:lnTo>
                  <a:close/>
                </a:path>
                <a:path w="2223135" h="1210945">
                  <a:moveTo>
                    <a:pt x="1524127" y="67437"/>
                  </a:moveTo>
                  <a:lnTo>
                    <a:pt x="1399286" y="0"/>
                  </a:lnTo>
                  <a:lnTo>
                    <a:pt x="1397457" y="57137"/>
                  </a:lnTo>
                  <a:lnTo>
                    <a:pt x="381" y="13589"/>
                  </a:lnTo>
                  <a:lnTo>
                    <a:pt x="0" y="26162"/>
                  </a:lnTo>
                  <a:lnTo>
                    <a:pt x="1397050" y="69837"/>
                  </a:lnTo>
                  <a:lnTo>
                    <a:pt x="1409712" y="69837"/>
                  </a:lnTo>
                  <a:lnTo>
                    <a:pt x="1518932" y="69837"/>
                  </a:lnTo>
                  <a:lnTo>
                    <a:pt x="1524127" y="67437"/>
                  </a:lnTo>
                  <a:close/>
                </a:path>
                <a:path w="2223135" h="1210945">
                  <a:moveTo>
                    <a:pt x="2222881" y="883031"/>
                  </a:moveTo>
                  <a:lnTo>
                    <a:pt x="2217166" y="831215"/>
                  </a:lnTo>
                  <a:lnTo>
                    <a:pt x="2204593" y="775462"/>
                  </a:lnTo>
                  <a:lnTo>
                    <a:pt x="2192655" y="736346"/>
                  </a:lnTo>
                  <a:lnTo>
                    <a:pt x="2178304" y="695833"/>
                  </a:lnTo>
                  <a:lnTo>
                    <a:pt x="2152650" y="632714"/>
                  </a:lnTo>
                  <a:lnTo>
                    <a:pt x="2133092" y="589153"/>
                  </a:lnTo>
                  <a:lnTo>
                    <a:pt x="2111883" y="544703"/>
                  </a:lnTo>
                  <a:lnTo>
                    <a:pt x="2089277" y="499237"/>
                  </a:lnTo>
                  <a:lnTo>
                    <a:pt x="2065401" y="453263"/>
                  </a:lnTo>
                  <a:lnTo>
                    <a:pt x="2040763" y="406781"/>
                  </a:lnTo>
                  <a:lnTo>
                    <a:pt x="2024341" y="376555"/>
                  </a:lnTo>
                  <a:lnTo>
                    <a:pt x="2044636" y="365379"/>
                  </a:lnTo>
                  <a:lnTo>
                    <a:pt x="2074418" y="348996"/>
                  </a:lnTo>
                  <a:lnTo>
                    <a:pt x="1957578" y="268351"/>
                  </a:lnTo>
                  <a:lnTo>
                    <a:pt x="1963166" y="410210"/>
                  </a:lnTo>
                  <a:lnTo>
                    <a:pt x="2013178" y="382701"/>
                  </a:lnTo>
                  <a:lnTo>
                    <a:pt x="2029460" y="412750"/>
                  </a:lnTo>
                  <a:lnTo>
                    <a:pt x="2054098" y="459105"/>
                  </a:lnTo>
                  <a:lnTo>
                    <a:pt x="2077974" y="504952"/>
                  </a:lnTo>
                  <a:lnTo>
                    <a:pt x="2100453" y="550164"/>
                  </a:lnTo>
                  <a:lnTo>
                    <a:pt x="2121535" y="594372"/>
                  </a:lnTo>
                  <a:lnTo>
                    <a:pt x="2140966" y="637540"/>
                  </a:lnTo>
                  <a:lnTo>
                    <a:pt x="2158492" y="679704"/>
                  </a:lnTo>
                  <a:lnTo>
                    <a:pt x="2173732" y="720471"/>
                  </a:lnTo>
                  <a:lnTo>
                    <a:pt x="2186838" y="759714"/>
                  </a:lnTo>
                  <a:lnTo>
                    <a:pt x="2197100" y="797306"/>
                  </a:lnTo>
                  <a:lnTo>
                    <a:pt x="2207260" y="850265"/>
                  </a:lnTo>
                  <a:lnTo>
                    <a:pt x="2210168" y="883031"/>
                  </a:lnTo>
                  <a:lnTo>
                    <a:pt x="2210155" y="899287"/>
                  </a:lnTo>
                  <a:lnTo>
                    <a:pt x="2205355" y="942213"/>
                  </a:lnTo>
                  <a:lnTo>
                    <a:pt x="2190623" y="982891"/>
                  </a:lnTo>
                  <a:lnTo>
                    <a:pt x="2166620" y="1021359"/>
                  </a:lnTo>
                  <a:lnTo>
                    <a:pt x="2134997" y="1057198"/>
                  </a:lnTo>
                  <a:lnTo>
                    <a:pt x="2083689" y="1099947"/>
                  </a:lnTo>
                  <a:lnTo>
                    <a:pt x="2025269" y="1136154"/>
                  </a:lnTo>
                  <a:lnTo>
                    <a:pt x="1963547" y="1164907"/>
                  </a:lnTo>
                  <a:lnTo>
                    <a:pt x="1917573" y="1180858"/>
                  </a:lnTo>
                  <a:lnTo>
                    <a:pt x="1873631" y="1191768"/>
                  </a:lnTo>
                  <a:lnTo>
                    <a:pt x="1833499" y="1197114"/>
                  </a:lnTo>
                  <a:lnTo>
                    <a:pt x="1821180" y="1197673"/>
                  </a:lnTo>
                  <a:lnTo>
                    <a:pt x="1808988" y="1197584"/>
                  </a:lnTo>
                  <a:lnTo>
                    <a:pt x="1769237" y="1193660"/>
                  </a:lnTo>
                  <a:lnTo>
                    <a:pt x="1711833" y="1180655"/>
                  </a:lnTo>
                  <a:lnTo>
                    <a:pt x="1652016" y="1158849"/>
                  </a:lnTo>
                  <a:lnTo>
                    <a:pt x="1593215" y="1129042"/>
                  </a:lnTo>
                  <a:lnTo>
                    <a:pt x="1538732" y="1091514"/>
                  </a:lnTo>
                  <a:lnTo>
                    <a:pt x="1502791" y="1058926"/>
                  </a:lnTo>
                  <a:lnTo>
                    <a:pt x="1472565" y="1022769"/>
                  </a:lnTo>
                  <a:lnTo>
                    <a:pt x="1449197" y="983183"/>
                  </a:lnTo>
                  <a:lnTo>
                    <a:pt x="1434084" y="940562"/>
                  </a:lnTo>
                  <a:lnTo>
                    <a:pt x="1426845" y="893064"/>
                  </a:lnTo>
                  <a:lnTo>
                    <a:pt x="1425702" y="858393"/>
                  </a:lnTo>
                  <a:lnTo>
                    <a:pt x="1426210" y="840105"/>
                  </a:lnTo>
                  <a:lnTo>
                    <a:pt x="1429131" y="802005"/>
                  </a:lnTo>
                  <a:lnTo>
                    <a:pt x="1434465" y="762000"/>
                  </a:lnTo>
                  <a:lnTo>
                    <a:pt x="1441958" y="719836"/>
                  </a:lnTo>
                  <a:lnTo>
                    <a:pt x="1451610" y="676275"/>
                  </a:lnTo>
                  <a:lnTo>
                    <a:pt x="1462913" y="631063"/>
                  </a:lnTo>
                  <a:lnTo>
                    <a:pt x="1476121" y="584581"/>
                  </a:lnTo>
                  <a:lnTo>
                    <a:pt x="1490472" y="536829"/>
                  </a:lnTo>
                  <a:lnTo>
                    <a:pt x="1506220" y="488188"/>
                  </a:lnTo>
                  <a:lnTo>
                    <a:pt x="1522984" y="438531"/>
                  </a:lnTo>
                  <a:lnTo>
                    <a:pt x="1540510" y="388493"/>
                  </a:lnTo>
                  <a:lnTo>
                    <a:pt x="1558671" y="337693"/>
                  </a:lnTo>
                  <a:lnTo>
                    <a:pt x="1596009" y="235458"/>
                  </a:lnTo>
                  <a:lnTo>
                    <a:pt x="1584071" y="231013"/>
                  </a:lnTo>
                  <a:lnTo>
                    <a:pt x="1546733" y="333375"/>
                  </a:lnTo>
                  <a:lnTo>
                    <a:pt x="1528445" y="384175"/>
                  </a:lnTo>
                  <a:lnTo>
                    <a:pt x="1510919" y="434467"/>
                  </a:lnTo>
                  <a:lnTo>
                    <a:pt x="1494155" y="484124"/>
                  </a:lnTo>
                  <a:lnTo>
                    <a:pt x="1478407" y="532892"/>
                  </a:lnTo>
                  <a:lnTo>
                    <a:pt x="1463929" y="580910"/>
                  </a:lnTo>
                  <a:lnTo>
                    <a:pt x="1450721" y="627634"/>
                  </a:lnTo>
                  <a:lnTo>
                    <a:pt x="1439291" y="673227"/>
                  </a:lnTo>
                  <a:lnTo>
                    <a:pt x="1429639" y="717169"/>
                  </a:lnTo>
                  <a:lnTo>
                    <a:pt x="1421892" y="759714"/>
                  </a:lnTo>
                  <a:lnTo>
                    <a:pt x="1416558" y="800481"/>
                  </a:lnTo>
                  <a:lnTo>
                    <a:pt x="1413510" y="839470"/>
                  </a:lnTo>
                  <a:lnTo>
                    <a:pt x="1413243" y="867029"/>
                  </a:lnTo>
                  <a:lnTo>
                    <a:pt x="1413383" y="876173"/>
                  </a:lnTo>
                  <a:lnTo>
                    <a:pt x="1418336" y="927227"/>
                  </a:lnTo>
                  <a:lnTo>
                    <a:pt x="1431290" y="973556"/>
                  </a:lnTo>
                  <a:lnTo>
                    <a:pt x="1453007" y="1016381"/>
                  </a:lnTo>
                  <a:lnTo>
                    <a:pt x="1482217" y="1055420"/>
                  </a:lnTo>
                  <a:lnTo>
                    <a:pt x="1517777" y="1090523"/>
                  </a:lnTo>
                  <a:lnTo>
                    <a:pt x="1557782" y="1121397"/>
                  </a:lnTo>
                  <a:lnTo>
                    <a:pt x="1616202" y="1156068"/>
                  </a:lnTo>
                  <a:lnTo>
                    <a:pt x="1677289" y="1182585"/>
                  </a:lnTo>
                  <a:lnTo>
                    <a:pt x="1737995" y="1200645"/>
                  </a:lnTo>
                  <a:lnTo>
                    <a:pt x="1781302" y="1208125"/>
                  </a:lnTo>
                  <a:lnTo>
                    <a:pt x="1821180" y="1210373"/>
                  </a:lnTo>
                  <a:lnTo>
                    <a:pt x="1834007" y="1209802"/>
                  </a:lnTo>
                  <a:lnTo>
                    <a:pt x="1875790" y="1204277"/>
                  </a:lnTo>
                  <a:lnTo>
                    <a:pt x="1904606" y="1197673"/>
                  </a:lnTo>
                  <a:lnTo>
                    <a:pt x="1905635" y="1197419"/>
                  </a:lnTo>
                  <a:lnTo>
                    <a:pt x="1967992" y="1176845"/>
                  </a:lnTo>
                  <a:lnTo>
                    <a:pt x="2030857" y="1147495"/>
                  </a:lnTo>
                  <a:lnTo>
                    <a:pt x="2090674" y="1110551"/>
                  </a:lnTo>
                  <a:lnTo>
                    <a:pt x="2131314" y="1078064"/>
                  </a:lnTo>
                  <a:lnTo>
                    <a:pt x="2166366" y="1042009"/>
                  </a:lnTo>
                  <a:lnTo>
                    <a:pt x="2194306" y="1002715"/>
                  </a:lnTo>
                  <a:lnTo>
                    <a:pt x="2213356" y="960335"/>
                  </a:lnTo>
                  <a:lnTo>
                    <a:pt x="2222119" y="915289"/>
                  </a:lnTo>
                  <a:lnTo>
                    <a:pt x="2222881" y="899287"/>
                  </a:lnTo>
                  <a:lnTo>
                    <a:pt x="2222881" y="883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3912" y="1147826"/>
              <a:ext cx="695960" cy="657225"/>
            </a:xfrm>
            <a:custGeom>
              <a:avLst/>
              <a:gdLst/>
              <a:ahLst/>
              <a:cxnLst/>
              <a:rect l="l" t="t" r="r" b="b"/>
              <a:pathLst>
                <a:path w="695960" h="657225">
                  <a:moveTo>
                    <a:pt x="0" y="328549"/>
                  </a:moveTo>
                  <a:lnTo>
                    <a:pt x="3173" y="283960"/>
                  </a:lnTo>
                  <a:lnTo>
                    <a:pt x="12418" y="241197"/>
                  </a:lnTo>
                  <a:lnTo>
                    <a:pt x="27320" y="200650"/>
                  </a:lnTo>
                  <a:lnTo>
                    <a:pt x="47465" y="162710"/>
                  </a:lnTo>
                  <a:lnTo>
                    <a:pt x="72439" y="127769"/>
                  </a:lnTo>
                  <a:lnTo>
                    <a:pt x="101827" y="96218"/>
                  </a:lnTo>
                  <a:lnTo>
                    <a:pt x="135215" y="68448"/>
                  </a:lnTo>
                  <a:lnTo>
                    <a:pt x="172189" y="44849"/>
                  </a:lnTo>
                  <a:lnTo>
                    <a:pt x="212335" y="25814"/>
                  </a:lnTo>
                  <a:lnTo>
                    <a:pt x="255239" y="11733"/>
                  </a:lnTo>
                  <a:lnTo>
                    <a:pt x="300486" y="2998"/>
                  </a:lnTo>
                  <a:lnTo>
                    <a:pt x="347662" y="0"/>
                  </a:lnTo>
                  <a:lnTo>
                    <a:pt x="394842" y="2998"/>
                  </a:lnTo>
                  <a:lnTo>
                    <a:pt x="440094" y="11733"/>
                  </a:lnTo>
                  <a:lnTo>
                    <a:pt x="483004" y="25814"/>
                  </a:lnTo>
                  <a:lnTo>
                    <a:pt x="523157" y="44849"/>
                  </a:lnTo>
                  <a:lnTo>
                    <a:pt x="560139" y="68448"/>
                  </a:lnTo>
                  <a:lnTo>
                    <a:pt x="593534" y="96218"/>
                  </a:lnTo>
                  <a:lnTo>
                    <a:pt x="622929" y="127769"/>
                  </a:lnTo>
                  <a:lnTo>
                    <a:pt x="647909" y="162710"/>
                  </a:lnTo>
                  <a:lnTo>
                    <a:pt x="668059" y="200650"/>
                  </a:lnTo>
                  <a:lnTo>
                    <a:pt x="682966" y="241197"/>
                  </a:lnTo>
                  <a:lnTo>
                    <a:pt x="692213" y="283960"/>
                  </a:lnTo>
                  <a:lnTo>
                    <a:pt x="695388" y="328549"/>
                  </a:lnTo>
                  <a:lnTo>
                    <a:pt x="692213" y="373140"/>
                  </a:lnTo>
                  <a:lnTo>
                    <a:pt x="682966" y="415910"/>
                  </a:lnTo>
                  <a:lnTo>
                    <a:pt x="668059" y="456467"/>
                  </a:lnTo>
                  <a:lnTo>
                    <a:pt x="647909" y="494420"/>
                  </a:lnTo>
                  <a:lnTo>
                    <a:pt x="622929" y="529376"/>
                  </a:lnTo>
                  <a:lnTo>
                    <a:pt x="593534" y="560943"/>
                  </a:lnTo>
                  <a:lnTo>
                    <a:pt x="560139" y="588729"/>
                  </a:lnTo>
                  <a:lnTo>
                    <a:pt x="523157" y="612342"/>
                  </a:lnTo>
                  <a:lnTo>
                    <a:pt x="483004" y="631390"/>
                  </a:lnTo>
                  <a:lnTo>
                    <a:pt x="440094" y="645481"/>
                  </a:lnTo>
                  <a:lnTo>
                    <a:pt x="394842" y="654223"/>
                  </a:lnTo>
                  <a:lnTo>
                    <a:pt x="347662" y="657225"/>
                  </a:lnTo>
                  <a:lnTo>
                    <a:pt x="300486" y="654223"/>
                  </a:lnTo>
                  <a:lnTo>
                    <a:pt x="255239" y="645481"/>
                  </a:lnTo>
                  <a:lnTo>
                    <a:pt x="212335" y="631390"/>
                  </a:lnTo>
                  <a:lnTo>
                    <a:pt x="172189" y="612342"/>
                  </a:lnTo>
                  <a:lnTo>
                    <a:pt x="135215" y="588729"/>
                  </a:lnTo>
                  <a:lnTo>
                    <a:pt x="101827" y="560943"/>
                  </a:lnTo>
                  <a:lnTo>
                    <a:pt x="72439" y="529376"/>
                  </a:lnTo>
                  <a:lnTo>
                    <a:pt x="47465" y="494420"/>
                  </a:lnTo>
                  <a:lnTo>
                    <a:pt x="27320" y="456467"/>
                  </a:lnTo>
                  <a:lnTo>
                    <a:pt x="12418" y="415910"/>
                  </a:lnTo>
                  <a:lnTo>
                    <a:pt x="3173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31289" y="1202817"/>
              <a:ext cx="997585" cy="595630"/>
            </a:xfrm>
            <a:custGeom>
              <a:avLst/>
              <a:gdLst/>
              <a:ahLst/>
              <a:cxnLst/>
              <a:rect l="l" t="t" r="r" b="b"/>
              <a:pathLst>
                <a:path w="997585" h="595630">
                  <a:moveTo>
                    <a:pt x="4444" y="404622"/>
                  </a:moveTo>
                  <a:lnTo>
                    <a:pt x="145415" y="469773"/>
                  </a:lnTo>
                  <a:lnTo>
                    <a:pt x="240537" y="503047"/>
                  </a:lnTo>
                  <a:lnTo>
                    <a:pt x="287147" y="518541"/>
                  </a:lnTo>
                  <a:lnTo>
                    <a:pt x="332993" y="533146"/>
                  </a:lnTo>
                  <a:lnTo>
                    <a:pt x="377824" y="546608"/>
                  </a:lnTo>
                  <a:lnTo>
                    <a:pt x="421640" y="558800"/>
                  </a:lnTo>
                  <a:lnTo>
                    <a:pt x="464184" y="569341"/>
                  </a:lnTo>
                  <a:lnTo>
                    <a:pt x="505333" y="578485"/>
                  </a:lnTo>
                  <a:lnTo>
                    <a:pt x="545084" y="585724"/>
                  </a:lnTo>
                  <a:lnTo>
                    <a:pt x="583057" y="591185"/>
                  </a:lnTo>
                  <a:lnTo>
                    <a:pt x="637032" y="595122"/>
                  </a:lnTo>
                  <a:lnTo>
                    <a:pt x="653922" y="595376"/>
                  </a:lnTo>
                  <a:lnTo>
                    <a:pt x="670433" y="594868"/>
                  </a:lnTo>
                  <a:lnTo>
                    <a:pt x="717422" y="589407"/>
                  </a:lnTo>
                  <a:lnTo>
                    <a:pt x="744608" y="582676"/>
                  </a:lnTo>
                  <a:lnTo>
                    <a:pt x="654049" y="582676"/>
                  </a:lnTo>
                  <a:lnTo>
                    <a:pt x="637540" y="582549"/>
                  </a:lnTo>
                  <a:lnTo>
                    <a:pt x="584835" y="578485"/>
                  </a:lnTo>
                  <a:lnTo>
                    <a:pt x="507999" y="566038"/>
                  </a:lnTo>
                  <a:lnTo>
                    <a:pt x="467233" y="557022"/>
                  </a:lnTo>
                  <a:lnTo>
                    <a:pt x="425068" y="546481"/>
                  </a:lnTo>
                  <a:lnTo>
                    <a:pt x="381508" y="534416"/>
                  </a:lnTo>
                  <a:lnTo>
                    <a:pt x="336803" y="521081"/>
                  </a:lnTo>
                  <a:lnTo>
                    <a:pt x="291210" y="506475"/>
                  </a:lnTo>
                  <a:lnTo>
                    <a:pt x="244728" y="490982"/>
                  </a:lnTo>
                  <a:lnTo>
                    <a:pt x="149732" y="457835"/>
                  </a:lnTo>
                  <a:lnTo>
                    <a:pt x="4444" y="404622"/>
                  </a:lnTo>
                  <a:close/>
                </a:path>
                <a:path w="997585" h="595630">
                  <a:moveTo>
                    <a:pt x="787446" y="12700"/>
                  </a:moveTo>
                  <a:lnTo>
                    <a:pt x="682624" y="12700"/>
                  </a:lnTo>
                  <a:lnTo>
                    <a:pt x="699516" y="12827"/>
                  </a:lnTo>
                  <a:lnTo>
                    <a:pt x="715772" y="13335"/>
                  </a:lnTo>
                  <a:lnTo>
                    <a:pt x="760348" y="18796"/>
                  </a:lnTo>
                  <a:lnTo>
                    <a:pt x="800227" y="30607"/>
                  </a:lnTo>
                  <a:lnTo>
                    <a:pt x="836803" y="49275"/>
                  </a:lnTo>
                  <a:lnTo>
                    <a:pt x="879983" y="82677"/>
                  </a:lnTo>
                  <a:lnTo>
                    <a:pt x="916432" y="123444"/>
                  </a:lnTo>
                  <a:lnTo>
                    <a:pt x="945641" y="168783"/>
                  </a:lnTo>
                  <a:lnTo>
                    <a:pt x="967104" y="215773"/>
                  </a:lnTo>
                  <a:lnTo>
                    <a:pt x="980185" y="261493"/>
                  </a:lnTo>
                  <a:lnTo>
                    <a:pt x="984630" y="303022"/>
                  </a:lnTo>
                  <a:lnTo>
                    <a:pt x="984249" y="312293"/>
                  </a:lnTo>
                  <a:lnTo>
                    <a:pt x="973835" y="358140"/>
                  </a:lnTo>
                  <a:lnTo>
                    <a:pt x="954659" y="398653"/>
                  </a:lnTo>
                  <a:lnTo>
                    <a:pt x="926485" y="440436"/>
                  </a:lnTo>
                  <a:lnTo>
                    <a:pt x="890523" y="480568"/>
                  </a:lnTo>
                  <a:lnTo>
                    <a:pt x="847597" y="517144"/>
                  </a:lnTo>
                  <a:lnTo>
                    <a:pt x="798322" y="547624"/>
                  </a:lnTo>
                  <a:lnTo>
                    <a:pt x="758062" y="565023"/>
                  </a:lnTo>
                  <a:lnTo>
                    <a:pt x="715264" y="576834"/>
                  </a:lnTo>
                  <a:lnTo>
                    <a:pt x="670052" y="582168"/>
                  </a:lnTo>
                  <a:lnTo>
                    <a:pt x="654049" y="582676"/>
                  </a:lnTo>
                  <a:lnTo>
                    <a:pt x="744608" y="582676"/>
                  </a:lnTo>
                  <a:lnTo>
                    <a:pt x="790193" y="565658"/>
                  </a:lnTo>
                  <a:lnTo>
                    <a:pt x="829945" y="544195"/>
                  </a:lnTo>
                  <a:lnTo>
                    <a:pt x="877697" y="509270"/>
                  </a:lnTo>
                  <a:lnTo>
                    <a:pt x="918591" y="469519"/>
                  </a:lnTo>
                  <a:lnTo>
                    <a:pt x="951991" y="426974"/>
                  </a:lnTo>
                  <a:lnTo>
                    <a:pt x="976757" y="383794"/>
                  </a:lnTo>
                  <a:lnTo>
                    <a:pt x="992123" y="342519"/>
                  </a:lnTo>
                  <a:lnTo>
                    <a:pt x="997204" y="303403"/>
                  </a:lnTo>
                  <a:lnTo>
                    <a:pt x="996949" y="292862"/>
                  </a:lnTo>
                  <a:lnTo>
                    <a:pt x="987043" y="235966"/>
                  </a:lnTo>
                  <a:lnTo>
                    <a:pt x="969010" y="187452"/>
                  </a:lnTo>
                  <a:lnTo>
                    <a:pt x="942974" y="139192"/>
                  </a:lnTo>
                  <a:lnTo>
                    <a:pt x="908939" y="94234"/>
                  </a:lnTo>
                  <a:lnTo>
                    <a:pt x="867410" y="55118"/>
                  </a:lnTo>
                  <a:lnTo>
                    <a:pt x="831468" y="31369"/>
                  </a:lnTo>
                  <a:lnTo>
                    <a:pt x="791717" y="13970"/>
                  </a:lnTo>
                  <a:lnTo>
                    <a:pt x="787446" y="12700"/>
                  </a:lnTo>
                  <a:close/>
                </a:path>
                <a:path w="997585" h="595630">
                  <a:moveTo>
                    <a:pt x="181356" y="47752"/>
                  </a:moveTo>
                  <a:lnTo>
                    <a:pt x="78231" y="145287"/>
                  </a:lnTo>
                  <a:lnTo>
                    <a:pt x="218185" y="169291"/>
                  </a:lnTo>
                  <a:lnTo>
                    <a:pt x="202715" y="118237"/>
                  </a:lnTo>
                  <a:lnTo>
                    <a:pt x="189484" y="118237"/>
                  </a:lnTo>
                  <a:lnTo>
                    <a:pt x="185800" y="106045"/>
                  </a:lnTo>
                  <a:lnTo>
                    <a:pt x="197922" y="102420"/>
                  </a:lnTo>
                  <a:lnTo>
                    <a:pt x="181356" y="47752"/>
                  </a:lnTo>
                  <a:close/>
                </a:path>
                <a:path w="997585" h="595630">
                  <a:moveTo>
                    <a:pt x="197922" y="102420"/>
                  </a:moveTo>
                  <a:lnTo>
                    <a:pt x="185800" y="106045"/>
                  </a:lnTo>
                  <a:lnTo>
                    <a:pt x="189484" y="118237"/>
                  </a:lnTo>
                  <a:lnTo>
                    <a:pt x="201620" y="114623"/>
                  </a:lnTo>
                  <a:lnTo>
                    <a:pt x="197922" y="102420"/>
                  </a:lnTo>
                  <a:close/>
                </a:path>
                <a:path w="997585" h="595630">
                  <a:moveTo>
                    <a:pt x="201620" y="114623"/>
                  </a:moveTo>
                  <a:lnTo>
                    <a:pt x="189484" y="118237"/>
                  </a:lnTo>
                  <a:lnTo>
                    <a:pt x="202715" y="118237"/>
                  </a:lnTo>
                  <a:lnTo>
                    <a:pt x="201620" y="114623"/>
                  </a:lnTo>
                  <a:close/>
                </a:path>
                <a:path w="997585" h="595630">
                  <a:moveTo>
                    <a:pt x="682752" y="0"/>
                  </a:moveTo>
                  <a:lnTo>
                    <a:pt x="627887" y="3048"/>
                  </a:lnTo>
                  <a:lnTo>
                    <a:pt x="588772" y="7620"/>
                  </a:lnTo>
                  <a:lnTo>
                    <a:pt x="547878" y="13970"/>
                  </a:lnTo>
                  <a:lnTo>
                    <a:pt x="505459" y="21844"/>
                  </a:lnTo>
                  <a:lnTo>
                    <a:pt x="461391" y="31242"/>
                  </a:lnTo>
                  <a:lnTo>
                    <a:pt x="416178" y="41910"/>
                  </a:lnTo>
                  <a:lnTo>
                    <a:pt x="369697" y="53721"/>
                  </a:lnTo>
                  <a:lnTo>
                    <a:pt x="322326" y="66421"/>
                  </a:lnTo>
                  <a:lnTo>
                    <a:pt x="225297" y="94234"/>
                  </a:lnTo>
                  <a:lnTo>
                    <a:pt x="197922" y="102420"/>
                  </a:lnTo>
                  <a:lnTo>
                    <a:pt x="201620" y="114623"/>
                  </a:lnTo>
                  <a:lnTo>
                    <a:pt x="277622" y="92329"/>
                  </a:lnTo>
                  <a:lnTo>
                    <a:pt x="325628" y="78740"/>
                  </a:lnTo>
                  <a:lnTo>
                    <a:pt x="372872" y="65912"/>
                  </a:lnTo>
                  <a:lnTo>
                    <a:pt x="419099" y="54229"/>
                  </a:lnTo>
                  <a:lnTo>
                    <a:pt x="464058" y="43687"/>
                  </a:lnTo>
                  <a:lnTo>
                    <a:pt x="507746" y="34290"/>
                  </a:lnTo>
                  <a:lnTo>
                    <a:pt x="549783" y="26416"/>
                  </a:lnTo>
                  <a:lnTo>
                    <a:pt x="590296" y="20193"/>
                  </a:lnTo>
                  <a:lnTo>
                    <a:pt x="628777" y="15748"/>
                  </a:lnTo>
                  <a:lnTo>
                    <a:pt x="682624" y="12700"/>
                  </a:lnTo>
                  <a:lnTo>
                    <a:pt x="787446" y="12700"/>
                  </a:lnTo>
                  <a:lnTo>
                    <a:pt x="777621" y="9779"/>
                  </a:lnTo>
                  <a:lnTo>
                    <a:pt x="732790" y="2032"/>
                  </a:lnTo>
                  <a:lnTo>
                    <a:pt x="699897" y="127"/>
                  </a:lnTo>
                  <a:lnTo>
                    <a:pt x="682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69571" y="5903285"/>
            <a:ext cx="127063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81707" y="2702885"/>
            <a:ext cx="1460500" cy="111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3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8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3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8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79738" y="284116"/>
            <a:ext cx="1170305" cy="8013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 indent="18415">
              <a:lnSpc>
                <a:spcPts val="3000"/>
              </a:lnSpc>
              <a:spcBef>
                <a:spcPts val="285"/>
              </a:spcBef>
            </a:pPr>
            <a:r>
              <a:rPr sz="2550" i="1" spc="60" dirty="0">
                <a:latin typeface="Times New Roman"/>
                <a:cs typeface="Times New Roman"/>
              </a:rPr>
              <a:t>b</a:t>
            </a:r>
            <a:r>
              <a:rPr sz="2550" i="1" spc="-10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 </a:t>
            </a: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18189" y="5779460"/>
            <a:ext cx="1172210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>
              <a:lnSpc>
                <a:spcPts val="277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655"/>
              </a:lnSpc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6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i="1" spc="25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588196" y="1469214"/>
            <a:ext cx="1364615" cy="113030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254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290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11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3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91882" y="833500"/>
            <a:ext cx="588010" cy="393065"/>
          </a:xfrm>
          <a:custGeom>
            <a:avLst/>
            <a:gdLst/>
            <a:ahLst/>
            <a:cxnLst/>
            <a:rect l="l" t="t" r="r" b="b"/>
            <a:pathLst>
              <a:path w="588010" h="393065">
                <a:moveTo>
                  <a:pt x="520688" y="36724"/>
                </a:moveTo>
                <a:lnTo>
                  <a:pt x="0" y="382015"/>
                </a:lnTo>
                <a:lnTo>
                  <a:pt x="7010" y="392557"/>
                </a:lnTo>
                <a:lnTo>
                  <a:pt x="527668" y="47268"/>
                </a:lnTo>
                <a:lnTo>
                  <a:pt x="520688" y="36724"/>
                </a:lnTo>
                <a:close/>
              </a:path>
              <a:path w="588010" h="393065">
                <a:moveTo>
                  <a:pt x="570633" y="29718"/>
                </a:moveTo>
                <a:lnTo>
                  <a:pt x="531253" y="29718"/>
                </a:lnTo>
                <a:lnTo>
                  <a:pt x="538238" y="40259"/>
                </a:lnTo>
                <a:lnTo>
                  <a:pt x="527668" y="47268"/>
                </a:lnTo>
                <a:lnTo>
                  <a:pt x="545223" y="73787"/>
                </a:lnTo>
                <a:lnTo>
                  <a:pt x="570633" y="29718"/>
                </a:lnTo>
                <a:close/>
              </a:path>
              <a:path w="588010" h="393065">
                <a:moveTo>
                  <a:pt x="531253" y="29718"/>
                </a:moveTo>
                <a:lnTo>
                  <a:pt x="520688" y="36724"/>
                </a:lnTo>
                <a:lnTo>
                  <a:pt x="527668" y="47268"/>
                </a:lnTo>
                <a:lnTo>
                  <a:pt x="538238" y="40259"/>
                </a:lnTo>
                <a:lnTo>
                  <a:pt x="531253" y="29718"/>
                </a:lnTo>
                <a:close/>
              </a:path>
              <a:path w="588010" h="393065">
                <a:moveTo>
                  <a:pt x="587768" y="0"/>
                </a:moveTo>
                <a:lnTo>
                  <a:pt x="503186" y="10287"/>
                </a:lnTo>
                <a:lnTo>
                  <a:pt x="520688" y="36724"/>
                </a:lnTo>
                <a:lnTo>
                  <a:pt x="531253" y="29718"/>
                </a:lnTo>
                <a:lnTo>
                  <a:pt x="570633" y="29718"/>
                </a:lnTo>
                <a:lnTo>
                  <a:pt x="587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26508" y="477841"/>
            <a:ext cx="1219200" cy="114363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sz="2550" spc="75" dirty="0">
                <a:latin typeface="Symbol"/>
                <a:cs typeface="Symbol"/>
              </a:rPr>
              <a:t></a:t>
            </a:r>
            <a:r>
              <a:rPr sz="2550" spc="-130" dirty="0">
                <a:latin typeface="Times New Roman"/>
                <a:cs typeface="Times New Roman"/>
              </a:rPr>
              <a:t> </a:t>
            </a:r>
            <a:r>
              <a:rPr sz="2550" spc="175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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4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721360">
              <a:lnSpc>
                <a:spcPct val="100000"/>
              </a:lnSpc>
              <a:spcBef>
                <a:spcPts val="1320"/>
              </a:spcBef>
            </a:pPr>
            <a:r>
              <a:rPr sz="2550" i="1" spc="-25" dirty="0">
                <a:latin typeface="Times New Roman"/>
                <a:cs typeface="Times New Roman"/>
              </a:rPr>
              <a:t>q</a:t>
            </a:r>
            <a:r>
              <a:rPr sz="2175" spc="-37" baseline="-24904" dirty="0">
                <a:latin typeface="Times New Roman"/>
                <a:cs typeface="Times New Roman"/>
              </a:rPr>
              <a:t>7</a:t>
            </a:r>
            <a:endParaRPr sz="2175" baseline="-2490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475" y="1692655"/>
            <a:ext cx="806830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30480">
              <a:lnSpc>
                <a:spcPct val="100000"/>
              </a:lnSpc>
              <a:spcBef>
                <a:spcPts val="105"/>
              </a:spcBef>
              <a:tabLst>
                <a:tab pos="1671320" algn="l"/>
                <a:tab pos="3263265" algn="l"/>
                <a:tab pos="5132070" algn="l"/>
                <a:tab pos="6467475" algn="l"/>
                <a:tab pos="7258684" algn="l"/>
              </a:tabLst>
            </a:pPr>
            <a:r>
              <a:rPr sz="3000" spc="-10" dirty="0">
                <a:solidFill>
                  <a:srgbClr val="3333CC"/>
                </a:solidFill>
              </a:rPr>
              <a:t>Design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10" dirty="0">
                <a:solidFill>
                  <a:srgbClr val="3333CC"/>
                </a:solidFill>
              </a:rPr>
              <a:t>Turing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10" dirty="0">
                <a:solidFill>
                  <a:srgbClr val="3333CC"/>
                </a:solidFill>
              </a:rPr>
              <a:t>machine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20" dirty="0">
                <a:solidFill>
                  <a:srgbClr val="3333CC"/>
                </a:solidFill>
              </a:rPr>
              <a:t>(TM)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50" dirty="0">
                <a:solidFill>
                  <a:srgbClr val="3333CC"/>
                </a:solidFill>
              </a:rPr>
              <a:t>M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25" dirty="0">
                <a:solidFill>
                  <a:srgbClr val="3333CC"/>
                </a:solidFill>
              </a:rPr>
              <a:t>that </a:t>
            </a:r>
            <a:r>
              <a:rPr sz="3000" dirty="0">
                <a:solidFill>
                  <a:srgbClr val="3333CC"/>
                </a:solidFill>
              </a:rPr>
              <a:t>recognizes</a:t>
            </a:r>
            <a:r>
              <a:rPr sz="3000" spc="-25" dirty="0">
                <a:solidFill>
                  <a:srgbClr val="3333CC"/>
                </a:solidFill>
              </a:rPr>
              <a:t> </a:t>
            </a:r>
            <a:r>
              <a:rPr sz="3000" dirty="0">
                <a:solidFill>
                  <a:srgbClr val="3333CC"/>
                </a:solidFill>
              </a:rPr>
              <a:t>A</a:t>
            </a:r>
            <a:r>
              <a:rPr sz="3000" spc="-10" dirty="0">
                <a:solidFill>
                  <a:srgbClr val="3333CC"/>
                </a:solidFill>
              </a:rPr>
              <a:t> </a:t>
            </a:r>
            <a:r>
              <a:rPr sz="3000" dirty="0">
                <a:solidFill>
                  <a:srgbClr val="3333CC"/>
                </a:solidFill>
              </a:rPr>
              <a:t>=</a:t>
            </a:r>
            <a:r>
              <a:rPr sz="3000" spc="-25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{{</a:t>
            </a:r>
            <a:r>
              <a:rPr sz="2750" spc="4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a</a:t>
            </a:r>
            <a:r>
              <a:rPr sz="2775" baseline="24024" dirty="0">
                <a:solidFill>
                  <a:srgbClr val="3333CC"/>
                </a:solidFill>
              </a:rPr>
              <a:t>i</a:t>
            </a:r>
            <a:r>
              <a:rPr sz="2750" dirty="0">
                <a:solidFill>
                  <a:srgbClr val="3333CC"/>
                </a:solidFill>
              </a:rPr>
              <a:t>b</a:t>
            </a:r>
            <a:r>
              <a:rPr sz="2775" baseline="24024" dirty="0">
                <a:solidFill>
                  <a:srgbClr val="3333CC"/>
                </a:solidFill>
              </a:rPr>
              <a:t>j</a:t>
            </a:r>
            <a:r>
              <a:rPr sz="2750" dirty="0">
                <a:solidFill>
                  <a:srgbClr val="3333CC"/>
                </a:solidFill>
              </a:rPr>
              <a:t>c</a:t>
            </a:r>
            <a:r>
              <a:rPr sz="2775" baseline="24024" dirty="0">
                <a:solidFill>
                  <a:srgbClr val="3333CC"/>
                </a:solidFill>
              </a:rPr>
              <a:t>k</a:t>
            </a:r>
            <a:r>
              <a:rPr sz="2775" spc="457" baseline="24024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|</a:t>
            </a:r>
            <a:r>
              <a:rPr sz="2750" spc="4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i</a:t>
            </a:r>
            <a:r>
              <a:rPr sz="2750" spc="-25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x</a:t>
            </a:r>
            <a:r>
              <a:rPr sz="2750" spc="9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j</a:t>
            </a:r>
            <a:r>
              <a:rPr sz="2750" spc="1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=</a:t>
            </a:r>
            <a:r>
              <a:rPr sz="2750" spc="15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k and</a:t>
            </a:r>
            <a:r>
              <a:rPr sz="2750" spc="100" dirty="0">
                <a:solidFill>
                  <a:srgbClr val="3333CC"/>
                </a:solidFill>
              </a:rPr>
              <a:t> </a:t>
            </a:r>
            <a:r>
              <a:rPr sz="2750" dirty="0">
                <a:solidFill>
                  <a:srgbClr val="3333CC"/>
                </a:solidFill>
              </a:rPr>
              <a:t>i,j,k≥1}</a:t>
            </a:r>
            <a:r>
              <a:rPr sz="2750" spc="40" dirty="0">
                <a:solidFill>
                  <a:srgbClr val="3333CC"/>
                </a:solidFill>
              </a:rPr>
              <a:t> </a:t>
            </a:r>
            <a:r>
              <a:rPr sz="3000" spc="-50" dirty="0">
                <a:solidFill>
                  <a:srgbClr val="3333CC"/>
                </a:solidFill>
              </a:rPr>
              <a:t>}</a:t>
            </a:r>
            <a:endParaRPr sz="30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0" y="2895658"/>
            <a:ext cx="7667698" cy="37574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48101" y="3760845"/>
            <a:ext cx="1333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50" dirty="0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50043" y="3502030"/>
            <a:ext cx="21082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4537" y="3345167"/>
            <a:ext cx="105854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dirty="0">
                <a:latin typeface="Times New Roman"/>
                <a:cs typeface="Times New Roman"/>
              </a:rPr>
              <a:t>c</a:t>
            </a:r>
            <a:r>
              <a:rPr sz="2250" i="1" spc="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i="1" spc="120" dirty="0">
                <a:latin typeface="Times New Roman"/>
                <a:cs typeface="Times New Roman"/>
              </a:rPr>
              <a:t>Z</a:t>
            </a:r>
            <a:r>
              <a:rPr sz="2250" spc="120" dirty="0">
                <a:latin typeface="Times New Roman"/>
                <a:cs typeface="Times New Roman"/>
              </a:rPr>
              <a:t>,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7939" y="2626685"/>
            <a:ext cx="116395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i="1" spc="-1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04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a</a:t>
            </a:r>
            <a:r>
              <a:rPr sz="2650" spc="-1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313" y="5313316"/>
            <a:ext cx="116586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1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8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7061" y="6208085"/>
            <a:ext cx="120967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5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28794" y="510224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0174" y="3738993"/>
            <a:ext cx="13652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2906" y="3482983"/>
            <a:ext cx="21590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9242" y="3468992"/>
            <a:ext cx="106997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20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-220" dirty="0">
                <a:latin typeface="Times New Roman"/>
                <a:cs typeface="Times New Roman"/>
              </a:rPr>
              <a:t> </a:t>
            </a:r>
            <a:r>
              <a:rPr sz="2250" i="1" spc="50" dirty="0">
                <a:latin typeface="Times New Roman"/>
                <a:cs typeface="Times New Roman"/>
              </a:rPr>
              <a:t>Y</a:t>
            </a:r>
            <a:r>
              <a:rPr sz="2250" i="1" spc="-3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5971" y="3465091"/>
            <a:ext cx="1153795" cy="128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00"/>
              </a:spcBef>
            </a:pPr>
            <a:r>
              <a:rPr sz="310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250" i="1" dirty="0">
                <a:latin typeface="Times New Roman"/>
                <a:cs typeface="Times New Roman"/>
              </a:rPr>
              <a:t>z</a:t>
            </a:r>
            <a:r>
              <a:rPr sz="2250" i="1" spc="9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6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z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04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21971" y="4150685"/>
            <a:ext cx="127063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2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0727" y="2971330"/>
            <a:ext cx="42037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3750" spc="-37" baseline="-16666" dirty="0">
                <a:latin typeface="Times New Roman"/>
                <a:cs typeface="Times New Roman"/>
              </a:rPr>
              <a:t>0</a:t>
            </a:r>
            <a:endParaRPr sz="3750" baseline="-1666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19570" y="2217691"/>
            <a:ext cx="1134110" cy="77279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5240" marR="5080" indent="-3175">
              <a:lnSpc>
                <a:spcPts val="2780"/>
              </a:lnSpc>
              <a:spcBef>
                <a:spcPts val="464"/>
              </a:spcBef>
            </a:pPr>
            <a:r>
              <a:rPr sz="2550" i="1" dirty="0">
                <a:latin typeface="Times New Roman"/>
                <a:cs typeface="Times New Roman"/>
              </a:rPr>
              <a:t>z</a:t>
            </a:r>
            <a:r>
              <a:rPr sz="2550" i="1" spc="5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3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z</a:t>
            </a:r>
            <a:r>
              <a:rPr sz="2550" spc="55" dirty="0">
                <a:latin typeface="Times New Roman"/>
                <a:cs typeface="Times New Roman"/>
              </a:rPr>
              <a:t>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 </a:t>
            </a:r>
            <a:r>
              <a:rPr sz="2550" i="1" spc="60" dirty="0">
                <a:latin typeface="Times New Roman"/>
                <a:cs typeface="Times New Roman"/>
              </a:rPr>
              <a:t>b</a:t>
            </a:r>
            <a:r>
              <a:rPr sz="2550" i="1" spc="-11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4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6187" y="2398085"/>
            <a:ext cx="1172210" cy="7334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735" marR="5080" indent="-26670">
              <a:lnSpc>
                <a:spcPct val="75500"/>
              </a:lnSpc>
              <a:spcBef>
                <a:spcPts val="87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 </a:t>
            </a:r>
            <a:r>
              <a:rPr sz="2650" i="1" dirty="0">
                <a:latin typeface="Times New Roman"/>
                <a:cs typeface="Times New Roman"/>
              </a:rPr>
              <a:t>z</a:t>
            </a:r>
            <a:r>
              <a:rPr sz="2650" i="1" spc="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z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0913" y="5979485"/>
            <a:ext cx="116586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i="1" spc="-3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30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a</a:t>
            </a:r>
            <a:r>
              <a:rPr sz="2650" spc="-10" dirty="0">
                <a:latin typeface="Times New Roman"/>
                <a:cs typeface="Times New Roman"/>
              </a:rPr>
              <a:t>,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8164" y="5297210"/>
            <a:ext cx="1216660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3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</a:t>
            </a:r>
            <a:r>
              <a:rPr sz="2300" spc="10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-2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4485" y="6151516"/>
            <a:ext cx="1163320" cy="7251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 indent="25400">
              <a:lnSpc>
                <a:spcPct val="78400"/>
              </a:lnSpc>
              <a:spcBef>
                <a:spcPts val="800"/>
              </a:spcBef>
            </a:pPr>
            <a:r>
              <a:rPr sz="2550" i="1" dirty="0">
                <a:latin typeface="Times New Roman"/>
                <a:cs typeface="Times New Roman"/>
              </a:rPr>
              <a:t>z</a:t>
            </a:r>
            <a:r>
              <a:rPr sz="2550" i="1" spc="5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3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z</a:t>
            </a:r>
            <a:r>
              <a:rPr sz="2550" spc="55" dirty="0">
                <a:latin typeface="Times New Roman"/>
                <a:cs typeface="Times New Roman"/>
              </a:rPr>
              <a:t>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 </a:t>
            </a: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86367" y="4912685"/>
            <a:ext cx="11772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Symbol"/>
                <a:cs typeface="Symbol"/>
              </a:rPr>
              <a:t>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Symbol"/>
                <a:cs typeface="Symbol"/>
              </a:rPr>
              <a:t></a:t>
            </a:r>
            <a:r>
              <a:rPr sz="2650" spc="-20" dirty="0">
                <a:latin typeface="Times New Roman"/>
                <a:cs typeface="Times New Roman"/>
              </a:rPr>
              <a:t>,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61822" y="304927"/>
            <a:ext cx="8166100" cy="1238250"/>
            <a:chOff x="461822" y="304927"/>
            <a:chExt cx="8166100" cy="1238250"/>
          </a:xfrm>
        </p:grpSpPr>
        <p:sp>
          <p:nvSpPr>
            <p:cNvPr id="23" name="object 23"/>
            <p:cNvSpPr/>
            <p:nvPr/>
          </p:nvSpPr>
          <p:spPr>
            <a:xfrm>
              <a:off x="909637" y="795400"/>
              <a:ext cx="705485" cy="733425"/>
            </a:xfrm>
            <a:custGeom>
              <a:avLst/>
              <a:gdLst/>
              <a:ahLst/>
              <a:cxnLst/>
              <a:rect l="l" t="t" r="r" b="b"/>
              <a:pathLst>
                <a:path w="705485" h="733425">
                  <a:moveTo>
                    <a:pt x="0" y="366649"/>
                  </a:moveTo>
                  <a:lnTo>
                    <a:pt x="3217" y="316882"/>
                  </a:lnTo>
                  <a:lnTo>
                    <a:pt x="12588" y="269154"/>
                  </a:lnTo>
                  <a:lnTo>
                    <a:pt x="27695" y="223902"/>
                  </a:lnTo>
                  <a:lnTo>
                    <a:pt x="48116" y="181562"/>
                  </a:lnTo>
                  <a:lnTo>
                    <a:pt x="73431" y="142570"/>
                  </a:lnTo>
                  <a:lnTo>
                    <a:pt x="103222" y="107362"/>
                  </a:lnTo>
                  <a:lnTo>
                    <a:pt x="137068" y="76374"/>
                  </a:lnTo>
                  <a:lnTo>
                    <a:pt x="174548" y="50042"/>
                  </a:lnTo>
                  <a:lnTo>
                    <a:pt x="215244" y="28803"/>
                  </a:lnTo>
                  <a:lnTo>
                    <a:pt x="258736" y="13092"/>
                  </a:lnTo>
                  <a:lnTo>
                    <a:pt x="304602" y="3345"/>
                  </a:lnTo>
                  <a:lnTo>
                    <a:pt x="352425" y="0"/>
                  </a:lnTo>
                  <a:lnTo>
                    <a:pt x="400245" y="3345"/>
                  </a:lnTo>
                  <a:lnTo>
                    <a:pt x="446114" y="13092"/>
                  </a:lnTo>
                  <a:lnTo>
                    <a:pt x="489609" y="28803"/>
                  </a:lnTo>
                  <a:lnTo>
                    <a:pt x="530312" y="50042"/>
                  </a:lnTo>
                  <a:lnTo>
                    <a:pt x="567800" y="76374"/>
                  </a:lnTo>
                  <a:lnTo>
                    <a:pt x="601654" y="107362"/>
                  </a:lnTo>
                  <a:lnTo>
                    <a:pt x="631453" y="142570"/>
                  </a:lnTo>
                  <a:lnTo>
                    <a:pt x="656778" y="181562"/>
                  </a:lnTo>
                  <a:lnTo>
                    <a:pt x="677206" y="223902"/>
                  </a:lnTo>
                  <a:lnTo>
                    <a:pt x="692319" y="269154"/>
                  </a:lnTo>
                  <a:lnTo>
                    <a:pt x="701694" y="316882"/>
                  </a:lnTo>
                  <a:lnTo>
                    <a:pt x="704913" y="366649"/>
                  </a:lnTo>
                  <a:lnTo>
                    <a:pt x="701694" y="416418"/>
                  </a:lnTo>
                  <a:lnTo>
                    <a:pt x="692319" y="464152"/>
                  </a:lnTo>
                  <a:lnTo>
                    <a:pt x="677206" y="509414"/>
                  </a:lnTo>
                  <a:lnTo>
                    <a:pt x="656778" y="551767"/>
                  </a:lnTo>
                  <a:lnTo>
                    <a:pt x="631453" y="590774"/>
                  </a:lnTo>
                  <a:lnTo>
                    <a:pt x="601654" y="625998"/>
                  </a:lnTo>
                  <a:lnTo>
                    <a:pt x="567800" y="657002"/>
                  </a:lnTo>
                  <a:lnTo>
                    <a:pt x="530312" y="683349"/>
                  </a:lnTo>
                  <a:lnTo>
                    <a:pt x="489609" y="704601"/>
                  </a:lnTo>
                  <a:lnTo>
                    <a:pt x="446114" y="720323"/>
                  </a:lnTo>
                  <a:lnTo>
                    <a:pt x="400245" y="730076"/>
                  </a:lnTo>
                  <a:lnTo>
                    <a:pt x="352425" y="733425"/>
                  </a:lnTo>
                  <a:lnTo>
                    <a:pt x="304602" y="730076"/>
                  </a:lnTo>
                  <a:lnTo>
                    <a:pt x="258736" y="720323"/>
                  </a:lnTo>
                  <a:lnTo>
                    <a:pt x="215244" y="704601"/>
                  </a:lnTo>
                  <a:lnTo>
                    <a:pt x="174548" y="683349"/>
                  </a:lnTo>
                  <a:lnTo>
                    <a:pt x="137068" y="657002"/>
                  </a:lnTo>
                  <a:lnTo>
                    <a:pt x="103222" y="625998"/>
                  </a:lnTo>
                  <a:lnTo>
                    <a:pt x="73431" y="590774"/>
                  </a:lnTo>
                  <a:lnTo>
                    <a:pt x="48116" y="551767"/>
                  </a:lnTo>
                  <a:lnTo>
                    <a:pt x="27695" y="509414"/>
                  </a:lnTo>
                  <a:lnTo>
                    <a:pt x="12588" y="464152"/>
                  </a:lnTo>
                  <a:lnTo>
                    <a:pt x="3217" y="416418"/>
                  </a:lnTo>
                  <a:lnTo>
                    <a:pt x="0" y="3666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1822" y="1086993"/>
              <a:ext cx="448309" cy="127000"/>
            </a:xfrm>
            <a:custGeom>
              <a:avLst/>
              <a:gdLst/>
              <a:ahLst/>
              <a:cxnLst/>
              <a:rect l="l" t="t" r="r" b="b"/>
              <a:pathLst>
                <a:path w="448309" h="127000">
                  <a:moveTo>
                    <a:pt x="439510" y="56896"/>
                  </a:moveTo>
                  <a:lnTo>
                    <a:pt x="333400" y="56896"/>
                  </a:lnTo>
                  <a:lnTo>
                    <a:pt x="333679" y="69596"/>
                  </a:lnTo>
                  <a:lnTo>
                    <a:pt x="320981" y="69862"/>
                  </a:lnTo>
                  <a:lnTo>
                    <a:pt x="322199" y="127000"/>
                  </a:lnTo>
                  <a:lnTo>
                    <a:pt x="447814" y="60833"/>
                  </a:lnTo>
                  <a:lnTo>
                    <a:pt x="439510" y="56896"/>
                  </a:lnTo>
                  <a:close/>
                </a:path>
                <a:path w="448309" h="127000">
                  <a:moveTo>
                    <a:pt x="320711" y="57166"/>
                  </a:moveTo>
                  <a:lnTo>
                    <a:pt x="0" y="64008"/>
                  </a:lnTo>
                  <a:lnTo>
                    <a:pt x="279" y="76581"/>
                  </a:lnTo>
                  <a:lnTo>
                    <a:pt x="320981" y="69862"/>
                  </a:lnTo>
                  <a:lnTo>
                    <a:pt x="320711" y="57166"/>
                  </a:lnTo>
                  <a:close/>
                </a:path>
                <a:path w="448309" h="127000">
                  <a:moveTo>
                    <a:pt x="333400" y="56896"/>
                  </a:moveTo>
                  <a:lnTo>
                    <a:pt x="320711" y="57166"/>
                  </a:lnTo>
                  <a:lnTo>
                    <a:pt x="320981" y="69862"/>
                  </a:lnTo>
                  <a:lnTo>
                    <a:pt x="333679" y="69596"/>
                  </a:lnTo>
                  <a:lnTo>
                    <a:pt x="333400" y="56896"/>
                  </a:lnTo>
                  <a:close/>
                </a:path>
                <a:path w="448309" h="127000">
                  <a:moveTo>
                    <a:pt x="319493" y="0"/>
                  </a:moveTo>
                  <a:lnTo>
                    <a:pt x="320711" y="57166"/>
                  </a:lnTo>
                  <a:lnTo>
                    <a:pt x="333400" y="56896"/>
                  </a:lnTo>
                  <a:lnTo>
                    <a:pt x="439510" y="56896"/>
                  </a:lnTo>
                  <a:lnTo>
                    <a:pt x="319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523" y="304927"/>
              <a:ext cx="6975023" cy="123819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310735" y="86476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29143" y="80645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08313" y="-40314"/>
            <a:ext cx="116395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i="1" spc="-1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04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a</a:t>
            </a:r>
            <a:r>
              <a:rPr sz="2650" spc="-1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08601" y="721685"/>
            <a:ext cx="11468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c</a:t>
            </a:r>
            <a:r>
              <a:rPr sz="2650" i="1" spc="-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50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c</a:t>
            </a:r>
            <a:r>
              <a:rPr sz="2650" spc="-10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09361" y="720730"/>
            <a:ext cx="31750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290" dirty="0">
                <a:latin typeface="Times New Roman"/>
                <a:cs typeface="Times New Roman"/>
              </a:rPr>
              <a:t>q</a:t>
            </a:r>
            <a:r>
              <a:rPr sz="2625" spc="-434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12913" y="721685"/>
            <a:ext cx="116395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i="1" spc="-1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04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a</a:t>
            </a:r>
            <a:r>
              <a:rPr sz="2650" spc="-1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41187" y="797885"/>
            <a:ext cx="11518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12485" y="-20683"/>
            <a:ext cx="114300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803657" y="-20683"/>
            <a:ext cx="113792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c</a:t>
            </a:r>
            <a:r>
              <a:rPr sz="2550" i="1" spc="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14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c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80945" y="1370075"/>
            <a:ext cx="6040120" cy="849630"/>
            <a:chOff x="1980945" y="1370075"/>
            <a:chExt cx="6040120" cy="849630"/>
          </a:xfrm>
        </p:grpSpPr>
        <p:sp>
          <p:nvSpPr>
            <p:cNvPr id="36" name="object 36"/>
            <p:cNvSpPr/>
            <p:nvPr/>
          </p:nvSpPr>
          <p:spPr>
            <a:xfrm>
              <a:off x="2519298" y="1370075"/>
              <a:ext cx="5501640" cy="509270"/>
            </a:xfrm>
            <a:custGeom>
              <a:avLst/>
              <a:gdLst/>
              <a:ahLst/>
              <a:cxnLst/>
              <a:rect l="l" t="t" r="r" b="b"/>
              <a:pathLst>
                <a:path w="5501640" h="509269">
                  <a:moveTo>
                    <a:pt x="84074" y="406146"/>
                  </a:moveTo>
                  <a:lnTo>
                    <a:pt x="0" y="465074"/>
                  </a:lnTo>
                  <a:lnTo>
                    <a:pt x="92709" y="509270"/>
                  </a:lnTo>
                  <a:lnTo>
                    <a:pt x="96393" y="507873"/>
                  </a:lnTo>
                  <a:lnTo>
                    <a:pt x="99440" y="501523"/>
                  </a:lnTo>
                  <a:lnTo>
                    <a:pt x="98170" y="497713"/>
                  </a:lnTo>
                  <a:lnTo>
                    <a:pt x="94995" y="496315"/>
                  </a:lnTo>
                  <a:lnTo>
                    <a:pt x="40667" y="470408"/>
                  </a:lnTo>
                  <a:lnTo>
                    <a:pt x="12826" y="470408"/>
                  </a:lnTo>
                  <a:lnTo>
                    <a:pt x="11811" y="457708"/>
                  </a:lnTo>
                  <a:lnTo>
                    <a:pt x="35561" y="455727"/>
                  </a:lnTo>
                  <a:lnTo>
                    <a:pt x="88518" y="418591"/>
                  </a:lnTo>
                  <a:lnTo>
                    <a:pt x="91312" y="416560"/>
                  </a:lnTo>
                  <a:lnTo>
                    <a:pt x="92075" y="412623"/>
                  </a:lnTo>
                  <a:lnTo>
                    <a:pt x="90043" y="409701"/>
                  </a:lnTo>
                  <a:lnTo>
                    <a:pt x="88011" y="406908"/>
                  </a:lnTo>
                  <a:lnTo>
                    <a:pt x="84074" y="406146"/>
                  </a:lnTo>
                  <a:close/>
                </a:path>
                <a:path w="5501640" h="509269">
                  <a:moveTo>
                    <a:pt x="35561" y="455727"/>
                  </a:moveTo>
                  <a:lnTo>
                    <a:pt x="11811" y="457708"/>
                  </a:lnTo>
                  <a:lnTo>
                    <a:pt x="12826" y="470408"/>
                  </a:lnTo>
                  <a:lnTo>
                    <a:pt x="26529" y="469264"/>
                  </a:lnTo>
                  <a:lnTo>
                    <a:pt x="16256" y="469264"/>
                  </a:lnTo>
                  <a:lnTo>
                    <a:pt x="15367" y="458343"/>
                  </a:lnTo>
                  <a:lnTo>
                    <a:pt x="31831" y="458343"/>
                  </a:lnTo>
                  <a:lnTo>
                    <a:pt x="35561" y="455727"/>
                  </a:lnTo>
                  <a:close/>
                </a:path>
                <a:path w="5501640" h="509269">
                  <a:moveTo>
                    <a:pt x="36522" y="468431"/>
                  </a:moveTo>
                  <a:lnTo>
                    <a:pt x="12826" y="470408"/>
                  </a:lnTo>
                  <a:lnTo>
                    <a:pt x="40667" y="470408"/>
                  </a:lnTo>
                  <a:lnTo>
                    <a:pt x="36522" y="468431"/>
                  </a:lnTo>
                  <a:close/>
                </a:path>
                <a:path w="5501640" h="509269">
                  <a:moveTo>
                    <a:pt x="15367" y="458343"/>
                  </a:moveTo>
                  <a:lnTo>
                    <a:pt x="16256" y="469264"/>
                  </a:lnTo>
                  <a:lnTo>
                    <a:pt x="25166" y="463016"/>
                  </a:lnTo>
                  <a:lnTo>
                    <a:pt x="15367" y="458343"/>
                  </a:lnTo>
                  <a:close/>
                </a:path>
                <a:path w="5501640" h="509269">
                  <a:moveTo>
                    <a:pt x="25166" y="463016"/>
                  </a:moveTo>
                  <a:lnTo>
                    <a:pt x="16256" y="469264"/>
                  </a:lnTo>
                  <a:lnTo>
                    <a:pt x="26529" y="469264"/>
                  </a:lnTo>
                  <a:lnTo>
                    <a:pt x="36522" y="468431"/>
                  </a:lnTo>
                  <a:lnTo>
                    <a:pt x="25166" y="463016"/>
                  </a:lnTo>
                  <a:close/>
                </a:path>
                <a:path w="5501640" h="509269">
                  <a:moveTo>
                    <a:pt x="5500243" y="0"/>
                  </a:moveTo>
                  <a:lnTo>
                    <a:pt x="35561" y="455727"/>
                  </a:lnTo>
                  <a:lnTo>
                    <a:pt x="25166" y="463016"/>
                  </a:lnTo>
                  <a:lnTo>
                    <a:pt x="36522" y="468431"/>
                  </a:lnTo>
                  <a:lnTo>
                    <a:pt x="5501258" y="12573"/>
                  </a:lnTo>
                  <a:lnTo>
                    <a:pt x="5500243" y="0"/>
                  </a:lnTo>
                  <a:close/>
                </a:path>
                <a:path w="5501640" h="509269">
                  <a:moveTo>
                    <a:pt x="31831" y="458343"/>
                  </a:moveTo>
                  <a:lnTo>
                    <a:pt x="15367" y="458343"/>
                  </a:lnTo>
                  <a:lnTo>
                    <a:pt x="25166" y="463016"/>
                  </a:lnTo>
                  <a:lnTo>
                    <a:pt x="31831" y="458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86025" y="1605025"/>
              <a:ext cx="552450" cy="609600"/>
            </a:xfrm>
            <a:custGeom>
              <a:avLst/>
              <a:gdLst/>
              <a:ahLst/>
              <a:cxnLst/>
              <a:rect l="l" t="t" r="r" b="b"/>
              <a:pathLst>
                <a:path w="552450" h="609600">
                  <a:moveTo>
                    <a:pt x="276225" y="0"/>
                  </a:moveTo>
                  <a:lnTo>
                    <a:pt x="231395" y="3987"/>
                  </a:lnTo>
                  <a:lnTo>
                    <a:pt x="188878" y="15532"/>
                  </a:lnTo>
                  <a:lnTo>
                    <a:pt x="149239" y="34008"/>
                  </a:lnTo>
                  <a:lnTo>
                    <a:pt x="113047" y="58789"/>
                  </a:lnTo>
                  <a:lnTo>
                    <a:pt x="80867" y="89249"/>
                  </a:lnTo>
                  <a:lnTo>
                    <a:pt x="53266" y="124760"/>
                  </a:lnTo>
                  <a:lnTo>
                    <a:pt x="30812" y="164697"/>
                  </a:lnTo>
                  <a:lnTo>
                    <a:pt x="14072" y="208434"/>
                  </a:lnTo>
                  <a:lnTo>
                    <a:pt x="3612" y="255343"/>
                  </a:lnTo>
                  <a:lnTo>
                    <a:pt x="0" y="304800"/>
                  </a:lnTo>
                  <a:lnTo>
                    <a:pt x="3612" y="354225"/>
                  </a:lnTo>
                  <a:lnTo>
                    <a:pt x="14072" y="401116"/>
                  </a:lnTo>
                  <a:lnTo>
                    <a:pt x="30812" y="444846"/>
                  </a:lnTo>
                  <a:lnTo>
                    <a:pt x="53266" y="484784"/>
                  </a:lnTo>
                  <a:lnTo>
                    <a:pt x="80867" y="520303"/>
                  </a:lnTo>
                  <a:lnTo>
                    <a:pt x="113047" y="550773"/>
                  </a:lnTo>
                  <a:lnTo>
                    <a:pt x="149239" y="575567"/>
                  </a:lnTo>
                  <a:lnTo>
                    <a:pt x="188878" y="594055"/>
                  </a:lnTo>
                  <a:lnTo>
                    <a:pt x="231395" y="605609"/>
                  </a:lnTo>
                  <a:lnTo>
                    <a:pt x="276225" y="609600"/>
                  </a:lnTo>
                  <a:lnTo>
                    <a:pt x="321023" y="605609"/>
                  </a:lnTo>
                  <a:lnTo>
                    <a:pt x="363522" y="594055"/>
                  </a:lnTo>
                  <a:lnTo>
                    <a:pt x="403154" y="575567"/>
                  </a:lnTo>
                  <a:lnTo>
                    <a:pt x="439347" y="550773"/>
                  </a:lnTo>
                  <a:lnTo>
                    <a:pt x="471535" y="520303"/>
                  </a:lnTo>
                  <a:lnTo>
                    <a:pt x="499146" y="484784"/>
                  </a:lnTo>
                  <a:lnTo>
                    <a:pt x="521613" y="444846"/>
                  </a:lnTo>
                  <a:lnTo>
                    <a:pt x="538365" y="401116"/>
                  </a:lnTo>
                  <a:lnTo>
                    <a:pt x="548833" y="354225"/>
                  </a:lnTo>
                  <a:lnTo>
                    <a:pt x="552450" y="304800"/>
                  </a:lnTo>
                  <a:lnTo>
                    <a:pt x="548833" y="255343"/>
                  </a:lnTo>
                  <a:lnTo>
                    <a:pt x="538365" y="208434"/>
                  </a:lnTo>
                  <a:lnTo>
                    <a:pt x="521613" y="164697"/>
                  </a:lnTo>
                  <a:lnTo>
                    <a:pt x="499146" y="124760"/>
                  </a:lnTo>
                  <a:lnTo>
                    <a:pt x="471535" y="89249"/>
                  </a:lnTo>
                  <a:lnTo>
                    <a:pt x="439347" y="58789"/>
                  </a:lnTo>
                  <a:lnTo>
                    <a:pt x="403154" y="34008"/>
                  </a:lnTo>
                  <a:lnTo>
                    <a:pt x="363522" y="15532"/>
                  </a:lnTo>
                  <a:lnTo>
                    <a:pt x="321023" y="3987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86025" y="1605025"/>
              <a:ext cx="552450" cy="609600"/>
            </a:xfrm>
            <a:custGeom>
              <a:avLst/>
              <a:gdLst/>
              <a:ahLst/>
              <a:cxnLst/>
              <a:rect l="l" t="t" r="r" b="b"/>
              <a:pathLst>
                <a:path w="552450" h="609600">
                  <a:moveTo>
                    <a:pt x="0" y="304800"/>
                  </a:moveTo>
                  <a:lnTo>
                    <a:pt x="3612" y="255343"/>
                  </a:lnTo>
                  <a:lnTo>
                    <a:pt x="14072" y="208434"/>
                  </a:lnTo>
                  <a:lnTo>
                    <a:pt x="30812" y="164697"/>
                  </a:lnTo>
                  <a:lnTo>
                    <a:pt x="53266" y="124760"/>
                  </a:lnTo>
                  <a:lnTo>
                    <a:pt x="80867" y="89249"/>
                  </a:lnTo>
                  <a:lnTo>
                    <a:pt x="113047" y="58789"/>
                  </a:lnTo>
                  <a:lnTo>
                    <a:pt x="149239" y="34008"/>
                  </a:lnTo>
                  <a:lnTo>
                    <a:pt x="188878" y="15532"/>
                  </a:lnTo>
                  <a:lnTo>
                    <a:pt x="231395" y="3987"/>
                  </a:lnTo>
                  <a:lnTo>
                    <a:pt x="276225" y="0"/>
                  </a:lnTo>
                  <a:lnTo>
                    <a:pt x="321023" y="3987"/>
                  </a:lnTo>
                  <a:lnTo>
                    <a:pt x="363522" y="15532"/>
                  </a:lnTo>
                  <a:lnTo>
                    <a:pt x="403154" y="34008"/>
                  </a:lnTo>
                  <a:lnTo>
                    <a:pt x="439347" y="58789"/>
                  </a:lnTo>
                  <a:lnTo>
                    <a:pt x="471535" y="89249"/>
                  </a:lnTo>
                  <a:lnTo>
                    <a:pt x="499146" y="124760"/>
                  </a:lnTo>
                  <a:lnTo>
                    <a:pt x="521613" y="164697"/>
                  </a:lnTo>
                  <a:lnTo>
                    <a:pt x="538365" y="208434"/>
                  </a:lnTo>
                  <a:lnTo>
                    <a:pt x="548833" y="255343"/>
                  </a:lnTo>
                  <a:lnTo>
                    <a:pt x="552450" y="304800"/>
                  </a:lnTo>
                  <a:lnTo>
                    <a:pt x="548833" y="354225"/>
                  </a:lnTo>
                  <a:lnTo>
                    <a:pt x="538365" y="401116"/>
                  </a:lnTo>
                  <a:lnTo>
                    <a:pt x="521613" y="444846"/>
                  </a:lnTo>
                  <a:lnTo>
                    <a:pt x="499146" y="484784"/>
                  </a:lnTo>
                  <a:lnTo>
                    <a:pt x="471535" y="520303"/>
                  </a:lnTo>
                  <a:lnTo>
                    <a:pt x="439347" y="550773"/>
                  </a:lnTo>
                  <a:lnTo>
                    <a:pt x="403154" y="575567"/>
                  </a:lnTo>
                  <a:lnTo>
                    <a:pt x="363522" y="594055"/>
                  </a:lnTo>
                  <a:lnTo>
                    <a:pt x="321023" y="605609"/>
                  </a:lnTo>
                  <a:lnTo>
                    <a:pt x="276225" y="609600"/>
                  </a:lnTo>
                  <a:lnTo>
                    <a:pt x="231395" y="605609"/>
                  </a:lnTo>
                  <a:lnTo>
                    <a:pt x="188878" y="594055"/>
                  </a:lnTo>
                  <a:lnTo>
                    <a:pt x="149239" y="575567"/>
                  </a:lnTo>
                  <a:lnTo>
                    <a:pt x="113047" y="550773"/>
                  </a:lnTo>
                  <a:lnTo>
                    <a:pt x="80867" y="520303"/>
                  </a:lnTo>
                  <a:lnTo>
                    <a:pt x="53266" y="484784"/>
                  </a:lnTo>
                  <a:lnTo>
                    <a:pt x="30812" y="444846"/>
                  </a:lnTo>
                  <a:lnTo>
                    <a:pt x="14072" y="401116"/>
                  </a:lnTo>
                  <a:lnTo>
                    <a:pt x="3612" y="354225"/>
                  </a:lnTo>
                  <a:lnTo>
                    <a:pt x="0" y="304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272060" y="1852345"/>
            <a:ext cx="120014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094259" y="1663706"/>
            <a:ext cx="187960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i="1" spc="114" dirty="0">
                <a:latin typeface="Times New Roman"/>
                <a:cs typeface="Times New Roman"/>
              </a:rPr>
              <a:t>q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421130" y="1593341"/>
            <a:ext cx="575945" cy="650240"/>
          </a:xfrm>
          <a:custGeom>
            <a:avLst/>
            <a:gdLst/>
            <a:ahLst/>
            <a:cxnLst/>
            <a:rect l="l" t="t" r="r" b="b"/>
            <a:pathLst>
              <a:path w="575944" h="650239">
                <a:moveTo>
                  <a:pt x="200278" y="0"/>
                </a:moveTo>
                <a:lnTo>
                  <a:pt x="178053" y="0"/>
                </a:lnTo>
                <a:lnTo>
                  <a:pt x="167258" y="888"/>
                </a:lnTo>
                <a:lnTo>
                  <a:pt x="128269" y="10922"/>
                </a:lnTo>
                <a:lnTo>
                  <a:pt x="94487" y="33528"/>
                </a:lnTo>
                <a:lnTo>
                  <a:pt x="59689" y="76073"/>
                </a:lnTo>
                <a:lnTo>
                  <a:pt x="37718" y="118618"/>
                </a:lnTo>
                <a:lnTo>
                  <a:pt x="20573" y="165608"/>
                </a:lnTo>
                <a:lnTo>
                  <a:pt x="8508" y="214757"/>
                </a:lnTo>
                <a:lnTo>
                  <a:pt x="1650" y="263398"/>
                </a:lnTo>
                <a:lnTo>
                  <a:pt x="0" y="308991"/>
                </a:lnTo>
                <a:lnTo>
                  <a:pt x="1142" y="329819"/>
                </a:lnTo>
                <a:lnTo>
                  <a:pt x="8254" y="373380"/>
                </a:lnTo>
                <a:lnTo>
                  <a:pt x="21716" y="421894"/>
                </a:lnTo>
                <a:lnTo>
                  <a:pt x="40639" y="472186"/>
                </a:lnTo>
                <a:lnTo>
                  <a:pt x="64515" y="521335"/>
                </a:lnTo>
                <a:lnTo>
                  <a:pt x="92456" y="566547"/>
                </a:lnTo>
                <a:lnTo>
                  <a:pt x="123825" y="604774"/>
                </a:lnTo>
                <a:lnTo>
                  <a:pt x="158241" y="633095"/>
                </a:lnTo>
                <a:lnTo>
                  <a:pt x="195198" y="647954"/>
                </a:lnTo>
                <a:lnTo>
                  <a:pt x="214630" y="649859"/>
                </a:lnTo>
                <a:lnTo>
                  <a:pt x="224662" y="649605"/>
                </a:lnTo>
                <a:lnTo>
                  <a:pt x="266826" y="641858"/>
                </a:lnTo>
                <a:lnTo>
                  <a:pt x="280831" y="637159"/>
                </a:lnTo>
                <a:lnTo>
                  <a:pt x="215264" y="637159"/>
                </a:lnTo>
                <a:lnTo>
                  <a:pt x="206628" y="636778"/>
                </a:lnTo>
                <a:lnTo>
                  <a:pt x="165226" y="622554"/>
                </a:lnTo>
                <a:lnTo>
                  <a:pt x="133095" y="596138"/>
                </a:lnTo>
                <a:lnTo>
                  <a:pt x="102997" y="559562"/>
                </a:lnTo>
                <a:lnTo>
                  <a:pt x="75818" y="515493"/>
                </a:lnTo>
                <a:lnTo>
                  <a:pt x="52450" y="467360"/>
                </a:lnTo>
                <a:lnTo>
                  <a:pt x="33908" y="418211"/>
                </a:lnTo>
                <a:lnTo>
                  <a:pt x="20700" y="371094"/>
                </a:lnTo>
                <a:lnTo>
                  <a:pt x="13842" y="329057"/>
                </a:lnTo>
                <a:lnTo>
                  <a:pt x="12700" y="308991"/>
                </a:lnTo>
                <a:lnTo>
                  <a:pt x="12953" y="287528"/>
                </a:lnTo>
                <a:lnTo>
                  <a:pt x="17017" y="241300"/>
                </a:lnTo>
                <a:lnTo>
                  <a:pt x="26288" y="193548"/>
                </a:lnTo>
                <a:lnTo>
                  <a:pt x="40258" y="146431"/>
                </a:lnTo>
                <a:lnTo>
                  <a:pt x="59181" y="102870"/>
                </a:lnTo>
                <a:lnTo>
                  <a:pt x="82422" y="65405"/>
                </a:lnTo>
                <a:lnTo>
                  <a:pt x="109854" y="36957"/>
                </a:lnTo>
                <a:lnTo>
                  <a:pt x="149606" y="16891"/>
                </a:lnTo>
                <a:lnTo>
                  <a:pt x="276788" y="12573"/>
                </a:lnTo>
                <a:lnTo>
                  <a:pt x="274955" y="12065"/>
                </a:lnTo>
                <a:lnTo>
                  <a:pt x="248793" y="6223"/>
                </a:lnTo>
                <a:lnTo>
                  <a:pt x="224027" y="2159"/>
                </a:lnTo>
                <a:lnTo>
                  <a:pt x="200278" y="0"/>
                </a:lnTo>
                <a:close/>
              </a:path>
              <a:path w="575944" h="650239">
                <a:moveTo>
                  <a:pt x="471862" y="505643"/>
                </a:moveTo>
                <a:lnTo>
                  <a:pt x="440181" y="529336"/>
                </a:lnTo>
                <a:lnTo>
                  <a:pt x="389636" y="564769"/>
                </a:lnTo>
                <a:lnTo>
                  <a:pt x="341249" y="594613"/>
                </a:lnTo>
                <a:lnTo>
                  <a:pt x="295528" y="617728"/>
                </a:lnTo>
                <a:lnTo>
                  <a:pt x="253237" y="632333"/>
                </a:lnTo>
                <a:lnTo>
                  <a:pt x="215264" y="637159"/>
                </a:lnTo>
                <a:lnTo>
                  <a:pt x="280831" y="637159"/>
                </a:lnTo>
                <a:lnTo>
                  <a:pt x="323342" y="618744"/>
                </a:lnTo>
                <a:lnTo>
                  <a:pt x="371601" y="591438"/>
                </a:lnTo>
                <a:lnTo>
                  <a:pt x="421767" y="558165"/>
                </a:lnTo>
                <a:lnTo>
                  <a:pt x="473709" y="520319"/>
                </a:lnTo>
                <a:lnTo>
                  <a:pt x="479715" y="515648"/>
                </a:lnTo>
                <a:lnTo>
                  <a:pt x="471862" y="505643"/>
                </a:lnTo>
                <a:close/>
              </a:path>
              <a:path w="575944" h="650239">
                <a:moveTo>
                  <a:pt x="544676" y="497840"/>
                </a:moveTo>
                <a:lnTo>
                  <a:pt x="481838" y="497840"/>
                </a:lnTo>
                <a:lnTo>
                  <a:pt x="489712" y="507873"/>
                </a:lnTo>
                <a:lnTo>
                  <a:pt x="479715" y="515648"/>
                </a:lnTo>
                <a:lnTo>
                  <a:pt x="514984" y="560578"/>
                </a:lnTo>
                <a:lnTo>
                  <a:pt x="544676" y="497840"/>
                </a:lnTo>
                <a:close/>
              </a:path>
              <a:path w="575944" h="650239">
                <a:moveTo>
                  <a:pt x="481838" y="497840"/>
                </a:moveTo>
                <a:lnTo>
                  <a:pt x="471862" y="505643"/>
                </a:lnTo>
                <a:lnTo>
                  <a:pt x="479715" y="515648"/>
                </a:lnTo>
                <a:lnTo>
                  <a:pt x="489712" y="507873"/>
                </a:lnTo>
                <a:lnTo>
                  <a:pt x="481838" y="497840"/>
                </a:lnTo>
                <a:close/>
              </a:path>
              <a:path w="575944" h="650239">
                <a:moveTo>
                  <a:pt x="575690" y="432308"/>
                </a:moveTo>
                <a:lnTo>
                  <a:pt x="436625" y="460756"/>
                </a:lnTo>
                <a:lnTo>
                  <a:pt x="471862" y="505643"/>
                </a:lnTo>
                <a:lnTo>
                  <a:pt x="481838" y="497840"/>
                </a:lnTo>
                <a:lnTo>
                  <a:pt x="544676" y="497840"/>
                </a:lnTo>
                <a:lnTo>
                  <a:pt x="575690" y="432308"/>
                </a:lnTo>
                <a:close/>
              </a:path>
              <a:path w="575944" h="650239">
                <a:moveTo>
                  <a:pt x="276788" y="12573"/>
                </a:moveTo>
                <a:lnTo>
                  <a:pt x="199135" y="12573"/>
                </a:lnTo>
                <a:lnTo>
                  <a:pt x="221995" y="14605"/>
                </a:lnTo>
                <a:lnTo>
                  <a:pt x="246125" y="18542"/>
                </a:lnTo>
                <a:lnTo>
                  <a:pt x="298069" y="31623"/>
                </a:lnTo>
                <a:lnTo>
                  <a:pt x="354330" y="50546"/>
                </a:lnTo>
                <a:lnTo>
                  <a:pt x="413893" y="73913"/>
                </a:lnTo>
                <a:lnTo>
                  <a:pt x="507111" y="114808"/>
                </a:lnTo>
                <a:lnTo>
                  <a:pt x="570611" y="144018"/>
                </a:lnTo>
                <a:lnTo>
                  <a:pt x="575944" y="132461"/>
                </a:lnTo>
                <a:lnTo>
                  <a:pt x="512444" y="103250"/>
                </a:lnTo>
                <a:lnTo>
                  <a:pt x="449706" y="75311"/>
                </a:lnTo>
                <a:lnTo>
                  <a:pt x="388493" y="49911"/>
                </a:lnTo>
                <a:lnTo>
                  <a:pt x="330072" y="28448"/>
                </a:lnTo>
                <a:lnTo>
                  <a:pt x="302006" y="19558"/>
                </a:lnTo>
                <a:lnTo>
                  <a:pt x="276788" y="125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00710" y="671275"/>
            <a:ext cx="1301750" cy="185102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48260" indent="870585">
              <a:lnSpc>
                <a:spcPct val="100000"/>
              </a:lnSpc>
              <a:spcBef>
                <a:spcPts val="158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  <a:p>
            <a:pPr marL="48260">
              <a:lnSpc>
                <a:spcPts val="2790"/>
              </a:lnSpc>
              <a:spcBef>
                <a:spcPts val="1245"/>
              </a:spcBef>
            </a:pP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i="1" spc="-3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30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a</a:t>
            </a:r>
            <a:r>
              <a:rPr sz="2650" spc="-10" dirty="0">
                <a:latin typeface="Times New Roman"/>
                <a:cs typeface="Times New Roman"/>
              </a:rPr>
              <a:t>,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2400"/>
              </a:lnSpc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7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04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52705">
              <a:lnSpc>
                <a:spcPts val="2790"/>
              </a:lnSpc>
            </a:pPr>
            <a:r>
              <a:rPr sz="2650" i="1" dirty="0">
                <a:latin typeface="Times New Roman"/>
                <a:cs typeface="Times New Roman"/>
              </a:rPr>
              <a:t>c</a:t>
            </a:r>
            <a:r>
              <a:rPr sz="2650" i="1" spc="-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50" dirty="0">
                <a:latin typeface="Times New Roman"/>
                <a:cs typeface="Times New Roman"/>
              </a:rPr>
              <a:t> </a:t>
            </a:r>
            <a:r>
              <a:rPr sz="2650" i="1" spc="-10" dirty="0">
                <a:latin typeface="Times New Roman"/>
                <a:cs typeface="Times New Roman"/>
              </a:rPr>
              <a:t>c</a:t>
            </a:r>
            <a:r>
              <a:rPr sz="2650" spc="-10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00367" y="1559885"/>
            <a:ext cx="117983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Symbol"/>
                <a:cs typeface="Symbol"/>
              </a:rPr>
              <a:t>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Symbol"/>
                <a:cs typeface="Symbol"/>
              </a:rPr>
              <a:t></a:t>
            </a:r>
            <a:r>
              <a:rPr sz="2650" spc="-20" dirty="0">
                <a:latin typeface="Times New Roman"/>
                <a:cs typeface="Times New Roman"/>
              </a:rPr>
              <a:t>,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865609" y="2398085"/>
            <a:ext cx="1296670" cy="1114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Symbol"/>
                <a:cs typeface="Symbol"/>
              </a:rPr>
              <a:t>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Symbol"/>
                <a:cs typeface="Symbol"/>
              </a:rPr>
              <a:t></a:t>
            </a:r>
            <a:r>
              <a:rPr sz="2650" spc="-20" dirty="0">
                <a:latin typeface="Times New Roman"/>
                <a:cs typeface="Times New Roman"/>
              </a:rPr>
              <a:t>,</a:t>
            </a:r>
            <a:r>
              <a:rPr sz="2650" spc="-26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i="1" spc="-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9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538224" y="2125598"/>
            <a:ext cx="535940" cy="886460"/>
          </a:xfrm>
          <a:custGeom>
            <a:avLst/>
            <a:gdLst/>
            <a:ahLst/>
            <a:cxnLst/>
            <a:rect l="l" t="t" r="r" b="b"/>
            <a:pathLst>
              <a:path w="535939" h="886460">
                <a:moveTo>
                  <a:pt x="11303" y="780541"/>
                </a:moveTo>
                <a:lnTo>
                  <a:pt x="4190" y="780541"/>
                </a:lnTo>
                <a:lnTo>
                  <a:pt x="1396" y="783336"/>
                </a:lnTo>
                <a:lnTo>
                  <a:pt x="1266" y="787018"/>
                </a:lnTo>
                <a:lnTo>
                  <a:pt x="0" y="885951"/>
                </a:lnTo>
                <a:lnTo>
                  <a:pt x="13882" y="878331"/>
                </a:lnTo>
                <a:lnTo>
                  <a:pt x="11937" y="878331"/>
                </a:lnTo>
                <a:lnTo>
                  <a:pt x="1142" y="871854"/>
                </a:lnTo>
                <a:lnTo>
                  <a:pt x="13128" y="851903"/>
                </a:lnTo>
                <a:lnTo>
                  <a:pt x="13979" y="786764"/>
                </a:lnTo>
                <a:lnTo>
                  <a:pt x="13975" y="783336"/>
                </a:lnTo>
                <a:lnTo>
                  <a:pt x="11303" y="780541"/>
                </a:lnTo>
                <a:close/>
              </a:path>
              <a:path w="535939" h="886460">
                <a:moveTo>
                  <a:pt x="13128" y="851903"/>
                </a:moveTo>
                <a:lnTo>
                  <a:pt x="1142" y="871854"/>
                </a:lnTo>
                <a:lnTo>
                  <a:pt x="11937" y="878331"/>
                </a:lnTo>
                <a:lnTo>
                  <a:pt x="13845" y="875156"/>
                </a:lnTo>
                <a:lnTo>
                  <a:pt x="12826" y="875156"/>
                </a:lnTo>
                <a:lnTo>
                  <a:pt x="3428" y="869568"/>
                </a:lnTo>
                <a:lnTo>
                  <a:pt x="12967" y="864337"/>
                </a:lnTo>
                <a:lnTo>
                  <a:pt x="13128" y="851903"/>
                </a:lnTo>
                <a:close/>
              </a:path>
              <a:path w="535939" h="886460">
                <a:moveTo>
                  <a:pt x="83947" y="825373"/>
                </a:moveTo>
                <a:lnTo>
                  <a:pt x="80772" y="827151"/>
                </a:lnTo>
                <a:lnTo>
                  <a:pt x="23969" y="858303"/>
                </a:lnTo>
                <a:lnTo>
                  <a:pt x="11937" y="878331"/>
                </a:lnTo>
                <a:lnTo>
                  <a:pt x="13882" y="878331"/>
                </a:lnTo>
                <a:lnTo>
                  <a:pt x="90043" y="836549"/>
                </a:lnTo>
                <a:lnTo>
                  <a:pt x="91186" y="832738"/>
                </a:lnTo>
                <a:lnTo>
                  <a:pt x="89407" y="829563"/>
                </a:lnTo>
                <a:lnTo>
                  <a:pt x="87756" y="826515"/>
                </a:lnTo>
                <a:lnTo>
                  <a:pt x="83947" y="825373"/>
                </a:lnTo>
                <a:close/>
              </a:path>
              <a:path w="535939" h="886460">
                <a:moveTo>
                  <a:pt x="12967" y="864337"/>
                </a:moveTo>
                <a:lnTo>
                  <a:pt x="3428" y="869568"/>
                </a:lnTo>
                <a:lnTo>
                  <a:pt x="12826" y="875156"/>
                </a:lnTo>
                <a:lnTo>
                  <a:pt x="12967" y="864337"/>
                </a:lnTo>
                <a:close/>
              </a:path>
              <a:path w="535939" h="886460">
                <a:moveTo>
                  <a:pt x="23969" y="858303"/>
                </a:moveTo>
                <a:lnTo>
                  <a:pt x="12967" y="864337"/>
                </a:lnTo>
                <a:lnTo>
                  <a:pt x="12826" y="875156"/>
                </a:lnTo>
                <a:lnTo>
                  <a:pt x="13845" y="875156"/>
                </a:lnTo>
                <a:lnTo>
                  <a:pt x="23969" y="858303"/>
                </a:lnTo>
                <a:close/>
              </a:path>
              <a:path w="535939" h="886460">
                <a:moveTo>
                  <a:pt x="524890" y="0"/>
                </a:moveTo>
                <a:lnTo>
                  <a:pt x="13128" y="851903"/>
                </a:lnTo>
                <a:lnTo>
                  <a:pt x="12967" y="864337"/>
                </a:lnTo>
                <a:lnTo>
                  <a:pt x="23969" y="858303"/>
                </a:lnTo>
                <a:lnTo>
                  <a:pt x="535686" y="6476"/>
                </a:lnTo>
                <a:lnTo>
                  <a:pt x="5248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7964" y="4149822"/>
            <a:ext cx="1466215" cy="120142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40"/>
              </a:spcBef>
            </a:pP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3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</a:t>
            </a:r>
            <a:r>
              <a:rPr sz="2300" spc="10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-2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165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4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47893" y="5016505"/>
            <a:ext cx="38227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5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57693" y="5092705"/>
            <a:ext cx="38544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6</a:t>
            </a:r>
            <a:endParaRPr sz="2625" baseline="-238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1692655"/>
            <a:ext cx="800480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633220" algn="l"/>
                <a:tab pos="3225165" algn="l"/>
                <a:tab pos="5093970" algn="l"/>
                <a:tab pos="6429375" algn="l"/>
                <a:tab pos="7220584" algn="l"/>
              </a:tabLst>
            </a:pPr>
            <a:r>
              <a:rPr sz="3000" spc="-10" dirty="0">
                <a:solidFill>
                  <a:srgbClr val="3333CC"/>
                </a:solidFill>
              </a:rPr>
              <a:t>Design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10" dirty="0">
                <a:solidFill>
                  <a:srgbClr val="3333CC"/>
                </a:solidFill>
              </a:rPr>
              <a:t>Turing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10" dirty="0">
                <a:solidFill>
                  <a:srgbClr val="3333CC"/>
                </a:solidFill>
              </a:rPr>
              <a:t>machine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20" dirty="0">
                <a:solidFill>
                  <a:srgbClr val="3333CC"/>
                </a:solidFill>
              </a:rPr>
              <a:t>(TM)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50" dirty="0">
                <a:solidFill>
                  <a:srgbClr val="3333CC"/>
                </a:solidFill>
              </a:rPr>
              <a:t>M</a:t>
            </a:r>
            <a:r>
              <a:rPr sz="3000" dirty="0">
                <a:solidFill>
                  <a:srgbClr val="3333CC"/>
                </a:solidFill>
              </a:rPr>
              <a:t>	</a:t>
            </a:r>
            <a:r>
              <a:rPr sz="3000" spc="-25" dirty="0">
                <a:solidFill>
                  <a:srgbClr val="3333CC"/>
                </a:solidFill>
              </a:rPr>
              <a:t>that </a:t>
            </a:r>
            <a:r>
              <a:rPr sz="3000" dirty="0">
                <a:solidFill>
                  <a:srgbClr val="3333CC"/>
                </a:solidFill>
              </a:rPr>
              <a:t>recognizes</a:t>
            </a:r>
            <a:r>
              <a:rPr sz="3000" spc="-30" dirty="0">
                <a:solidFill>
                  <a:srgbClr val="3333CC"/>
                </a:solidFill>
              </a:rPr>
              <a:t> </a:t>
            </a:r>
            <a:r>
              <a:rPr sz="3000" dirty="0">
                <a:solidFill>
                  <a:srgbClr val="3333CC"/>
                </a:solidFill>
              </a:rPr>
              <a:t>A</a:t>
            </a:r>
            <a:r>
              <a:rPr sz="3000" spc="-25" dirty="0">
                <a:solidFill>
                  <a:srgbClr val="3333CC"/>
                </a:solidFill>
              </a:rPr>
              <a:t> </a:t>
            </a:r>
            <a:r>
              <a:rPr sz="3000" dirty="0">
                <a:solidFill>
                  <a:srgbClr val="3333CC"/>
                </a:solidFill>
              </a:rPr>
              <a:t>=</a:t>
            </a:r>
            <a:r>
              <a:rPr sz="3000" spc="-45" dirty="0">
                <a:solidFill>
                  <a:srgbClr val="3333CC"/>
                </a:solidFill>
              </a:rPr>
              <a:t> </a:t>
            </a:r>
            <a:r>
              <a:rPr sz="3000" spc="-10" dirty="0">
                <a:solidFill>
                  <a:srgbClr val="3333CC"/>
                </a:solidFill>
              </a:rPr>
              <a:t>{ww|w€{a,b}*},</a:t>
            </a:r>
            <a:endParaRPr sz="30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1029" y="1812607"/>
            <a:ext cx="5368290" cy="20364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065" marR="5080" algn="ctr">
              <a:lnSpc>
                <a:spcPts val="5260"/>
              </a:lnSpc>
              <a:spcBef>
                <a:spcPts val="325"/>
              </a:spcBef>
            </a:pPr>
            <a:r>
              <a:rPr sz="4400" dirty="0"/>
              <a:t>Computing</a:t>
            </a:r>
            <a:r>
              <a:rPr sz="4400" spc="-180" dirty="0"/>
              <a:t> </a:t>
            </a:r>
            <a:r>
              <a:rPr sz="4400" spc="-10" dirty="0"/>
              <a:t>Functions </a:t>
            </a:r>
            <a:r>
              <a:rPr sz="4400" spc="-20" dirty="0"/>
              <a:t>with</a:t>
            </a:r>
            <a:endParaRPr sz="4400"/>
          </a:p>
          <a:p>
            <a:pPr marL="2540" algn="ctr">
              <a:lnSpc>
                <a:spcPts val="5085"/>
              </a:lnSpc>
            </a:pPr>
            <a:r>
              <a:rPr sz="4400" dirty="0"/>
              <a:t>Turing</a:t>
            </a:r>
            <a:r>
              <a:rPr sz="4400" spc="-145" dirty="0"/>
              <a:t> </a:t>
            </a:r>
            <a:r>
              <a:rPr sz="4400" spc="-10" dirty="0"/>
              <a:t>Machines</a:t>
            </a:r>
            <a:endParaRPr sz="44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462280"/>
            <a:ext cx="203136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3928" y="358720"/>
            <a:ext cx="99186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f</a:t>
            </a:r>
            <a:r>
              <a:rPr sz="4000" i="1" spc="-40" dirty="0">
                <a:latin typeface="Times New Roman"/>
                <a:cs typeface="Times New Roman"/>
              </a:rPr>
              <a:t> </a:t>
            </a:r>
            <a:r>
              <a:rPr sz="4000" spc="30" dirty="0">
                <a:latin typeface="Times New Roman"/>
                <a:cs typeface="Times New Roman"/>
              </a:rPr>
              <a:t>(</a:t>
            </a:r>
            <a:r>
              <a:rPr sz="4000" i="1" spc="30" dirty="0">
                <a:latin typeface="Times New Roman"/>
                <a:cs typeface="Times New Roman"/>
              </a:rPr>
              <a:t>w</a:t>
            </a:r>
            <a:r>
              <a:rPr sz="4000" spc="30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492" y="1601222"/>
            <a:ext cx="208724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05610" algn="l"/>
              </a:tabLst>
            </a:pPr>
            <a:r>
              <a:rPr sz="4800" spc="-15" baseline="1736" dirty="0">
                <a:solidFill>
                  <a:srgbClr val="FF0000"/>
                </a:solidFill>
                <a:latin typeface="Comic Sans MS"/>
                <a:cs typeface="Comic Sans MS"/>
              </a:rPr>
              <a:t>Domain:</a:t>
            </a:r>
            <a:r>
              <a:rPr sz="4800" baseline="1736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D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7201" y="1509067"/>
            <a:ext cx="31045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Result</a:t>
            </a:r>
            <a:r>
              <a:rPr sz="3200" spc="-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Region:</a:t>
            </a:r>
            <a:r>
              <a:rPr sz="3200" spc="1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6000" i="1" spc="-75" baseline="-2777" dirty="0">
                <a:latin typeface="Times New Roman"/>
                <a:cs typeface="Times New Roman"/>
              </a:rPr>
              <a:t>S</a:t>
            </a:r>
            <a:endParaRPr sz="6000" baseline="-277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8454" y="462280"/>
            <a:ext cx="7950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has: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214" y="3503836"/>
            <a:ext cx="1237615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i="1" spc="220" dirty="0">
                <a:latin typeface="Times New Roman"/>
                <a:cs typeface="Times New Roman"/>
              </a:rPr>
              <a:t>w</a:t>
            </a:r>
            <a:r>
              <a:rPr sz="4000" spc="220" dirty="0">
                <a:latin typeface="Symbol"/>
                <a:cs typeface="Symbol"/>
              </a:rPr>
              <a:t></a:t>
            </a:r>
            <a:r>
              <a:rPr sz="4000" spc="-405" dirty="0">
                <a:latin typeface="Times New Roman"/>
                <a:cs typeface="Times New Roman"/>
              </a:rPr>
              <a:t> </a:t>
            </a:r>
            <a:r>
              <a:rPr sz="4000" i="1" spc="5" dirty="0">
                <a:latin typeface="Times New Roman"/>
                <a:cs typeface="Times New Roman"/>
              </a:rPr>
              <a:t>D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3721" y="3378145"/>
            <a:ext cx="17367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f</a:t>
            </a:r>
            <a:r>
              <a:rPr sz="4000" i="1" spc="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i="1" dirty="0">
                <a:latin typeface="Times New Roman"/>
                <a:cs typeface="Times New Roman"/>
              </a:rPr>
              <a:t>w</a:t>
            </a:r>
            <a:r>
              <a:rPr sz="4000" dirty="0">
                <a:latin typeface="Times New Roman"/>
                <a:cs typeface="Times New Roman"/>
              </a:rPr>
              <a:t>)</a:t>
            </a:r>
            <a:r>
              <a:rPr sz="4000" spc="-5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</a:t>
            </a:r>
            <a:r>
              <a:rPr sz="4000" spc="-425" dirty="0">
                <a:latin typeface="Times New Roman"/>
                <a:cs typeface="Times New Roman"/>
              </a:rPr>
              <a:t> </a:t>
            </a:r>
            <a:r>
              <a:rPr sz="4000" i="1" spc="-6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1995" y="2362258"/>
            <a:ext cx="6639559" cy="3210560"/>
            <a:chOff x="761995" y="2362258"/>
            <a:chExt cx="6639559" cy="3210560"/>
          </a:xfrm>
        </p:grpSpPr>
        <p:sp>
          <p:nvSpPr>
            <p:cNvPr id="10" name="object 10"/>
            <p:cNvSpPr/>
            <p:nvPr/>
          </p:nvSpPr>
          <p:spPr>
            <a:xfrm>
              <a:off x="766762" y="2367025"/>
              <a:ext cx="6630034" cy="3200400"/>
            </a:xfrm>
            <a:custGeom>
              <a:avLst/>
              <a:gdLst/>
              <a:ahLst/>
              <a:cxnLst/>
              <a:rect l="l" t="t" r="r" b="b"/>
              <a:pathLst>
                <a:path w="6630034" h="3200400">
                  <a:moveTo>
                    <a:pt x="0" y="1600200"/>
                  </a:moveTo>
                  <a:lnTo>
                    <a:pt x="684" y="1545185"/>
                  </a:lnTo>
                  <a:lnTo>
                    <a:pt x="2724" y="1490637"/>
                  </a:lnTo>
                  <a:lnTo>
                    <a:pt x="6097" y="1436584"/>
                  </a:lnTo>
                  <a:lnTo>
                    <a:pt x="10781" y="1383056"/>
                  </a:lnTo>
                  <a:lnTo>
                    <a:pt x="16754" y="1330083"/>
                  </a:lnTo>
                  <a:lnTo>
                    <a:pt x="23994" y="1277696"/>
                  </a:lnTo>
                  <a:lnTo>
                    <a:pt x="32479" y="1225922"/>
                  </a:lnTo>
                  <a:lnTo>
                    <a:pt x="42188" y="1174794"/>
                  </a:lnTo>
                  <a:lnTo>
                    <a:pt x="53097" y="1124339"/>
                  </a:lnTo>
                  <a:lnTo>
                    <a:pt x="65186" y="1074588"/>
                  </a:lnTo>
                  <a:lnTo>
                    <a:pt x="78432" y="1025571"/>
                  </a:lnTo>
                  <a:lnTo>
                    <a:pt x="92813" y="977318"/>
                  </a:lnTo>
                  <a:lnTo>
                    <a:pt x="108307" y="929858"/>
                  </a:lnTo>
                  <a:lnTo>
                    <a:pt x="124893" y="883221"/>
                  </a:lnTo>
                  <a:lnTo>
                    <a:pt x="142547" y="837437"/>
                  </a:lnTo>
                  <a:lnTo>
                    <a:pt x="161250" y="792536"/>
                  </a:lnTo>
                  <a:lnTo>
                    <a:pt x="180977" y="748547"/>
                  </a:lnTo>
                  <a:lnTo>
                    <a:pt x="201708" y="705501"/>
                  </a:lnTo>
                  <a:lnTo>
                    <a:pt x="223420" y="663426"/>
                  </a:lnTo>
                  <a:lnTo>
                    <a:pt x="246091" y="622354"/>
                  </a:lnTo>
                  <a:lnTo>
                    <a:pt x="269700" y="582313"/>
                  </a:lnTo>
                  <a:lnTo>
                    <a:pt x="294225" y="543333"/>
                  </a:lnTo>
                  <a:lnTo>
                    <a:pt x="319642" y="505445"/>
                  </a:lnTo>
                  <a:lnTo>
                    <a:pt x="345932" y="468677"/>
                  </a:lnTo>
                  <a:lnTo>
                    <a:pt x="373070" y="433060"/>
                  </a:lnTo>
                  <a:lnTo>
                    <a:pt x="401037" y="398624"/>
                  </a:lnTo>
                  <a:lnTo>
                    <a:pt x="429808" y="365399"/>
                  </a:lnTo>
                  <a:lnTo>
                    <a:pt x="459363" y="333413"/>
                  </a:lnTo>
                  <a:lnTo>
                    <a:pt x="489680" y="302697"/>
                  </a:lnTo>
                  <a:lnTo>
                    <a:pt x="520737" y="273281"/>
                  </a:lnTo>
                  <a:lnTo>
                    <a:pt x="552511" y="245195"/>
                  </a:lnTo>
                  <a:lnTo>
                    <a:pt x="584980" y="218468"/>
                  </a:lnTo>
                  <a:lnTo>
                    <a:pt x="618124" y="193130"/>
                  </a:lnTo>
                  <a:lnTo>
                    <a:pt x="651918" y="169210"/>
                  </a:lnTo>
                  <a:lnTo>
                    <a:pt x="686343" y="146740"/>
                  </a:lnTo>
                  <a:lnTo>
                    <a:pt x="721375" y="125747"/>
                  </a:lnTo>
                  <a:lnTo>
                    <a:pt x="756993" y="106263"/>
                  </a:lnTo>
                  <a:lnTo>
                    <a:pt x="793175" y="88317"/>
                  </a:lnTo>
                  <a:lnTo>
                    <a:pt x="829899" y="71939"/>
                  </a:lnTo>
                  <a:lnTo>
                    <a:pt x="867142" y="57158"/>
                  </a:lnTo>
                  <a:lnTo>
                    <a:pt x="904883" y="44005"/>
                  </a:lnTo>
                  <a:lnTo>
                    <a:pt x="943100" y="32509"/>
                  </a:lnTo>
                  <a:lnTo>
                    <a:pt x="981771" y="22699"/>
                  </a:lnTo>
                  <a:lnTo>
                    <a:pt x="1020873" y="14607"/>
                  </a:lnTo>
                  <a:lnTo>
                    <a:pt x="1060386" y="8261"/>
                  </a:lnTo>
                  <a:lnTo>
                    <a:pt x="1100286" y="3691"/>
                  </a:lnTo>
                  <a:lnTo>
                    <a:pt x="1140553" y="927"/>
                  </a:lnTo>
                  <a:lnTo>
                    <a:pt x="1181163" y="0"/>
                  </a:lnTo>
                  <a:lnTo>
                    <a:pt x="1221766" y="927"/>
                  </a:lnTo>
                  <a:lnTo>
                    <a:pt x="1262025" y="3691"/>
                  </a:lnTo>
                  <a:lnTo>
                    <a:pt x="1301918" y="8261"/>
                  </a:lnTo>
                  <a:lnTo>
                    <a:pt x="1341425" y="14607"/>
                  </a:lnTo>
                  <a:lnTo>
                    <a:pt x="1380521" y="22699"/>
                  </a:lnTo>
                  <a:lnTo>
                    <a:pt x="1419187" y="32509"/>
                  </a:lnTo>
                  <a:lnTo>
                    <a:pt x="1457399" y="44005"/>
                  </a:lnTo>
                  <a:lnTo>
                    <a:pt x="1495135" y="57158"/>
                  </a:lnTo>
                  <a:lnTo>
                    <a:pt x="1532374" y="71939"/>
                  </a:lnTo>
                  <a:lnTo>
                    <a:pt x="1569094" y="88317"/>
                  </a:lnTo>
                  <a:lnTo>
                    <a:pt x="1605272" y="106263"/>
                  </a:lnTo>
                  <a:lnTo>
                    <a:pt x="1640887" y="125747"/>
                  </a:lnTo>
                  <a:lnTo>
                    <a:pt x="1675917" y="146740"/>
                  </a:lnTo>
                  <a:lnTo>
                    <a:pt x="1710339" y="169210"/>
                  </a:lnTo>
                  <a:lnTo>
                    <a:pt x="1744131" y="193130"/>
                  </a:lnTo>
                  <a:lnTo>
                    <a:pt x="1777273" y="218468"/>
                  </a:lnTo>
                  <a:lnTo>
                    <a:pt x="1809741" y="245195"/>
                  </a:lnTo>
                  <a:lnTo>
                    <a:pt x="1841513" y="273281"/>
                  </a:lnTo>
                  <a:lnTo>
                    <a:pt x="1872569" y="302697"/>
                  </a:lnTo>
                  <a:lnTo>
                    <a:pt x="1902885" y="333413"/>
                  </a:lnTo>
                  <a:lnTo>
                    <a:pt x="1932439" y="365399"/>
                  </a:lnTo>
                  <a:lnTo>
                    <a:pt x="1961210" y="398624"/>
                  </a:lnTo>
                  <a:lnTo>
                    <a:pt x="1989176" y="433060"/>
                  </a:lnTo>
                  <a:lnTo>
                    <a:pt x="2016315" y="468677"/>
                  </a:lnTo>
                  <a:lnTo>
                    <a:pt x="2042604" y="505445"/>
                  </a:lnTo>
                  <a:lnTo>
                    <a:pt x="2068022" y="543333"/>
                  </a:lnTo>
                  <a:lnTo>
                    <a:pt x="2092547" y="582313"/>
                  </a:lnTo>
                  <a:lnTo>
                    <a:pt x="2116156" y="622354"/>
                  </a:lnTo>
                  <a:lnTo>
                    <a:pt x="2138829" y="663426"/>
                  </a:lnTo>
                  <a:lnTo>
                    <a:pt x="2160541" y="705501"/>
                  </a:lnTo>
                  <a:lnTo>
                    <a:pt x="2181273" y="748547"/>
                  </a:lnTo>
                  <a:lnTo>
                    <a:pt x="2201001" y="792536"/>
                  </a:lnTo>
                  <a:lnTo>
                    <a:pt x="2219704" y="837437"/>
                  </a:lnTo>
                  <a:lnTo>
                    <a:pt x="2237360" y="883221"/>
                  </a:lnTo>
                  <a:lnTo>
                    <a:pt x="2253947" y="929858"/>
                  </a:lnTo>
                  <a:lnTo>
                    <a:pt x="2269442" y="977318"/>
                  </a:lnTo>
                  <a:lnTo>
                    <a:pt x="2283824" y="1025571"/>
                  </a:lnTo>
                  <a:lnTo>
                    <a:pt x="2297071" y="1074588"/>
                  </a:lnTo>
                  <a:lnTo>
                    <a:pt x="2309160" y="1124339"/>
                  </a:lnTo>
                  <a:lnTo>
                    <a:pt x="2320071" y="1174794"/>
                  </a:lnTo>
                  <a:lnTo>
                    <a:pt x="2329780" y="1225922"/>
                  </a:lnTo>
                  <a:lnTo>
                    <a:pt x="2338266" y="1277696"/>
                  </a:lnTo>
                  <a:lnTo>
                    <a:pt x="2345507" y="1330083"/>
                  </a:lnTo>
                  <a:lnTo>
                    <a:pt x="2351480" y="1383056"/>
                  </a:lnTo>
                  <a:lnTo>
                    <a:pt x="2356165" y="1436584"/>
                  </a:lnTo>
                  <a:lnTo>
                    <a:pt x="2359538" y="1490637"/>
                  </a:lnTo>
                  <a:lnTo>
                    <a:pt x="2361578" y="1545185"/>
                  </a:lnTo>
                  <a:lnTo>
                    <a:pt x="2362263" y="1600200"/>
                  </a:lnTo>
                  <a:lnTo>
                    <a:pt x="2361578" y="1655206"/>
                  </a:lnTo>
                  <a:lnTo>
                    <a:pt x="2359538" y="1709748"/>
                  </a:lnTo>
                  <a:lnTo>
                    <a:pt x="2356165" y="1763794"/>
                  </a:lnTo>
                  <a:lnTo>
                    <a:pt x="2351480" y="1817316"/>
                  </a:lnTo>
                  <a:lnTo>
                    <a:pt x="2345507" y="1870284"/>
                  </a:lnTo>
                  <a:lnTo>
                    <a:pt x="2338266" y="1922667"/>
                  </a:lnTo>
                  <a:lnTo>
                    <a:pt x="2329780" y="1974436"/>
                  </a:lnTo>
                  <a:lnTo>
                    <a:pt x="2320071" y="2025561"/>
                  </a:lnTo>
                  <a:lnTo>
                    <a:pt x="2309160" y="2076013"/>
                  </a:lnTo>
                  <a:lnTo>
                    <a:pt x="2297071" y="2125761"/>
                  </a:lnTo>
                  <a:lnTo>
                    <a:pt x="2283824" y="2174776"/>
                  </a:lnTo>
                  <a:lnTo>
                    <a:pt x="2269442" y="2223027"/>
                  </a:lnTo>
                  <a:lnTo>
                    <a:pt x="2253947" y="2270486"/>
                  </a:lnTo>
                  <a:lnTo>
                    <a:pt x="2237360" y="2317122"/>
                  </a:lnTo>
                  <a:lnTo>
                    <a:pt x="2219704" y="2362906"/>
                  </a:lnTo>
                  <a:lnTo>
                    <a:pt x="2201001" y="2407807"/>
                  </a:lnTo>
                  <a:lnTo>
                    <a:pt x="2181273" y="2451796"/>
                  </a:lnTo>
                  <a:lnTo>
                    <a:pt x="2160541" y="2494843"/>
                  </a:lnTo>
                  <a:lnTo>
                    <a:pt x="2138829" y="2536918"/>
                  </a:lnTo>
                  <a:lnTo>
                    <a:pt x="2116156" y="2577991"/>
                  </a:lnTo>
                  <a:lnTo>
                    <a:pt x="2092547" y="2618034"/>
                  </a:lnTo>
                  <a:lnTo>
                    <a:pt x="2068022" y="2657015"/>
                  </a:lnTo>
                  <a:lnTo>
                    <a:pt x="2042604" y="2694905"/>
                  </a:lnTo>
                  <a:lnTo>
                    <a:pt x="2016315" y="2731674"/>
                  </a:lnTo>
                  <a:lnTo>
                    <a:pt x="1989176" y="2767293"/>
                  </a:lnTo>
                  <a:lnTo>
                    <a:pt x="1961210" y="2801731"/>
                  </a:lnTo>
                  <a:lnTo>
                    <a:pt x="1932439" y="2834959"/>
                  </a:lnTo>
                  <a:lnTo>
                    <a:pt x="1902885" y="2866947"/>
                  </a:lnTo>
                  <a:lnTo>
                    <a:pt x="1872569" y="2897666"/>
                  </a:lnTo>
                  <a:lnTo>
                    <a:pt x="1841513" y="2927084"/>
                  </a:lnTo>
                  <a:lnTo>
                    <a:pt x="1809741" y="2955173"/>
                  </a:lnTo>
                  <a:lnTo>
                    <a:pt x="1777273" y="2981903"/>
                  </a:lnTo>
                  <a:lnTo>
                    <a:pt x="1744131" y="3007244"/>
                  </a:lnTo>
                  <a:lnTo>
                    <a:pt x="1710339" y="3031166"/>
                  </a:lnTo>
                  <a:lnTo>
                    <a:pt x="1675917" y="3053639"/>
                  </a:lnTo>
                  <a:lnTo>
                    <a:pt x="1640887" y="3074634"/>
                  </a:lnTo>
                  <a:lnTo>
                    <a:pt x="1605272" y="3094120"/>
                  </a:lnTo>
                  <a:lnTo>
                    <a:pt x="1569094" y="3112069"/>
                  </a:lnTo>
                  <a:lnTo>
                    <a:pt x="1532374" y="3128449"/>
                  </a:lnTo>
                  <a:lnTo>
                    <a:pt x="1495135" y="3143232"/>
                  </a:lnTo>
                  <a:lnTo>
                    <a:pt x="1457399" y="3156387"/>
                  </a:lnTo>
                  <a:lnTo>
                    <a:pt x="1419187" y="3167885"/>
                  </a:lnTo>
                  <a:lnTo>
                    <a:pt x="1380521" y="3177696"/>
                  </a:lnTo>
                  <a:lnTo>
                    <a:pt x="1341425" y="3185790"/>
                  </a:lnTo>
                  <a:lnTo>
                    <a:pt x="1301918" y="3192137"/>
                  </a:lnTo>
                  <a:lnTo>
                    <a:pt x="1262025" y="3196707"/>
                  </a:lnTo>
                  <a:lnTo>
                    <a:pt x="1221766" y="3199471"/>
                  </a:lnTo>
                  <a:lnTo>
                    <a:pt x="1181163" y="3200400"/>
                  </a:lnTo>
                  <a:lnTo>
                    <a:pt x="1140553" y="3199471"/>
                  </a:lnTo>
                  <a:lnTo>
                    <a:pt x="1100286" y="3196707"/>
                  </a:lnTo>
                  <a:lnTo>
                    <a:pt x="1060386" y="3192137"/>
                  </a:lnTo>
                  <a:lnTo>
                    <a:pt x="1020873" y="3185790"/>
                  </a:lnTo>
                  <a:lnTo>
                    <a:pt x="981771" y="3177696"/>
                  </a:lnTo>
                  <a:lnTo>
                    <a:pt x="943100" y="3167885"/>
                  </a:lnTo>
                  <a:lnTo>
                    <a:pt x="904883" y="3156387"/>
                  </a:lnTo>
                  <a:lnTo>
                    <a:pt x="867142" y="3143232"/>
                  </a:lnTo>
                  <a:lnTo>
                    <a:pt x="829899" y="3128449"/>
                  </a:lnTo>
                  <a:lnTo>
                    <a:pt x="793175" y="3112069"/>
                  </a:lnTo>
                  <a:lnTo>
                    <a:pt x="756993" y="3094120"/>
                  </a:lnTo>
                  <a:lnTo>
                    <a:pt x="721375" y="3074634"/>
                  </a:lnTo>
                  <a:lnTo>
                    <a:pt x="686343" y="3053639"/>
                  </a:lnTo>
                  <a:lnTo>
                    <a:pt x="651918" y="3031166"/>
                  </a:lnTo>
                  <a:lnTo>
                    <a:pt x="618124" y="3007244"/>
                  </a:lnTo>
                  <a:lnTo>
                    <a:pt x="584980" y="2981903"/>
                  </a:lnTo>
                  <a:lnTo>
                    <a:pt x="552511" y="2955173"/>
                  </a:lnTo>
                  <a:lnTo>
                    <a:pt x="520737" y="2927084"/>
                  </a:lnTo>
                  <a:lnTo>
                    <a:pt x="489680" y="2897666"/>
                  </a:lnTo>
                  <a:lnTo>
                    <a:pt x="459363" y="2866947"/>
                  </a:lnTo>
                  <a:lnTo>
                    <a:pt x="429808" y="2834959"/>
                  </a:lnTo>
                  <a:lnTo>
                    <a:pt x="401037" y="2801731"/>
                  </a:lnTo>
                  <a:lnTo>
                    <a:pt x="373070" y="2767293"/>
                  </a:lnTo>
                  <a:lnTo>
                    <a:pt x="345932" y="2731674"/>
                  </a:lnTo>
                  <a:lnTo>
                    <a:pt x="319642" y="2694905"/>
                  </a:lnTo>
                  <a:lnTo>
                    <a:pt x="294225" y="2657015"/>
                  </a:lnTo>
                  <a:lnTo>
                    <a:pt x="269700" y="2618034"/>
                  </a:lnTo>
                  <a:lnTo>
                    <a:pt x="246091" y="2577991"/>
                  </a:lnTo>
                  <a:lnTo>
                    <a:pt x="223420" y="2536918"/>
                  </a:lnTo>
                  <a:lnTo>
                    <a:pt x="201708" y="2494843"/>
                  </a:lnTo>
                  <a:lnTo>
                    <a:pt x="180977" y="2451796"/>
                  </a:lnTo>
                  <a:lnTo>
                    <a:pt x="161250" y="2407807"/>
                  </a:lnTo>
                  <a:lnTo>
                    <a:pt x="142547" y="2362906"/>
                  </a:lnTo>
                  <a:lnTo>
                    <a:pt x="124893" y="2317122"/>
                  </a:lnTo>
                  <a:lnTo>
                    <a:pt x="108307" y="2270486"/>
                  </a:lnTo>
                  <a:lnTo>
                    <a:pt x="92813" y="2223027"/>
                  </a:lnTo>
                  <a:lnTo>
                    <a:pt x="78432" y="2174776"/>
                  </a:lnTo>
                  <a:lnTo>
                    <a:pt x="65186" y="2125761"/>
                  </a:lnTo>
                  <a:lnTo>
                    <a:pt x="53097" y="2076013"/>
                  </a:lnTo>
                  <a:lnTo>
                    <a:pt x="42188" y="2025561"/>
                  </a:lnTo>
                  <a:lnTo>
                    <a:pt x="32479" y="1974436"/>
                  </a:lnTo>
                  <a:lnTo>
                    <a:pt x="23994" y="1922667"/>
                  </a:lnTo>
                  <a:lnTo>
                    <a:pt x="16754" y="1870284"/>
                  </a:lnTo>
                  <a:lnTo>
                    <a:pt x="10781" y="1817316"/>
                  </a:lnTo>
                  <a:lnTo>
                    <a:pt x="6097" y="1763794"/>
                  </a:lnTo>
                  <a:lnTo>
                    <a:pt x="2724" y="1709748"/>
                  </a:lnTo>
                  <a:lnTo>
                    <a:pt x="684" y="1655206"/>
                  </a:lnTo>
                  <a:lnTo>
                    <a:pt x="0" y="1600200"/>
                  </a:lnTo>
                  <a:close/>
                </a:path>
                <a:path w="6630034" h="3200400">
                  <a:moveTo>
                    <a:pt x="4267263" y="1600200"/>
                  </a:moveTo>
                  <a:lnTo>
                    <a:pt x="4267948" y="1545185"/>
                  </a:lnTo>
                  <a:lnTo>
                    <a:pt x="4269987" y="1490637"/>
                  </a:lnTo>
                  <a:lnTo>
                    <a:pt x="4273360" y="1436584"/>
                  </a:lnTo>
                  <a:lnTo>
                    <a:pt x="4278043" y="1383056"/>
                  </a:lnTo>
                  <a:lnTo>
                    <a:pt x="4284016" y="1330083"/>
                  </a:lnTo>
                  <a:lnTo>
                    <a:pt x="4291255" y="1277696"/>
                  </a:lnTo>
                  <a:lnTo>
                    <a:pt x="4299739" y="1225922"/>
                  </a:lnTo>
                  <a:lnTo>
                    <a:pt x="4309446" y="1174794"/>
                  </a:lnTo>
                  <a:lnTo>
                    <a:pt x="4320355" y="1124339"/>
                  </a:lnTo>
                  <a:lnTo>
                    <a:pt x="4332442" y="1074588"/>
                  </a:lnTo>
                  <a:lnTo>
                    <a:pt x="4345687" y="1025571"/>
                  </a:lnTo>
                  <a:lnTo>
                    <a:pt x="4360066" y="977318"/>
                  </a:lnTo>
                  <a:lnTo>
                    <a:pt x="4375559" y="929858"/>
                  </a:lnTo>
                  <a:lnTo>
                    <a:pt x="4392143" y="883221"/>
                  </a:lnTo>
                  <a:lnTo>
                    <a:pt x="4409796" y="837437"/>
                  </a:lnTo>
                  <a:lnTo>
                    <a:pt x="4428497" y="792536"/>
                  </a:lnTo>
                  <a:lnTo>
                    <a:pt x="4448222" y="748547"/>
                  </a:lnTo>
                  <a:lnTo>
                    <a:pt x="4468951" y="705501"/>
                  </a:lnTo>
                  <a:lnTo>
                    <a:pt x="4490661" y="663426"/>
                  </a:lnTo>
                  <a:lnTo>
                    <a:pt x="4513331" y="622354"/>
                  </a:lnTo>
                  <a:lnTo>
                    <a:pt x="4536938" y="582313"/>
                  </a:lnTo>
                  <a:lnTo>
                    <a:pt x="4561460" y="543333"/>
                  </a:lnTo>
                  <a:lnTo>
                    <a:pt x="4586876" y="505445"/>
                  </a:lnTo>
                  <a:lnTo>
                    <a:pt x="4613163" y="468677"/>
                  </a:lnTo>
                  <a:lnTo>
                    <a:pt x="4640300" y="433060"/>
                  </a:lnTo>
                  <a:lnTo>
                    <a:pt x="4668264" y="398624"/>
                  </a:lnTo>
                  <a:lnTo>
                    <a:pt x="4697034" y="365399"/>
                  </a:lnTo>
                  <a:lnTo>
                    <a:pt x="4726587" y="333413"/>
                  </a:lnTo>
                  <a:lnTo>
                    <a:pt x="4756902" y="302697"/>
                  </a:lnTo>
                  <a:lnTo>
                    <a:pt x="4787957" y="273281"/>
                  </a:lnTo>
                  <a:lnTo>
                    <a:pt x="4819729" y="245195"/>
                  </a:lnTo>
                  <a:lnTo>
                    <a:pt x="4852197" y="218468"/>
                  </a:lnTo>
                  <a:lnTo>
                    <a:pt x="4885338" y="193130"/>
                  </a:lnTo>
                  <a:lnTo>
                    <a:pt x="4919132" y="169210"/>
                  </a:lnTo>
                  <a:lnTo>
                    <a:pt x="4953555" y="146740"/>
                  </a:lnTo>
                  <a:lnTo>
                    <a:pt x="4988585" y="125747"/>
                  </a:lnTo>
                  <a:lnTo>
                    <a:pt x="5024202" y="106263"/>
                  </a:lnTo>
                  <a:lnTo>
                    <a:pt x="5060382" y="88317"/>
                  </a:lnTo>
                  <a:lnTo>
                    <a:pt x="5097105" y="71939"/>
                  </a:lnTo>
                  <a:lnTo>
                    <a:pt x="5134347" y="57158"/>
                  </a:lnTo>
                  <a:lnTo>
                    <a:pt x="5172087" y="44005"/>
                  </a:lnTo>
                  <a:lnTo>
                    <a:pt x="5210303" y="32509"/>
                  </a:lnTo>
                  <a:lnTo>
                    <a:pt x="5248973" y="22699"/>
                  </a:lnTo>
                  <a:lnTo>
                    <a:pt x="5288075" y="14607"/>
                  </a:lnTo>
                  <a:lnTo>
                    <a:pt x="5327587" y="8261"/>
                  </a:lnTo>
                  <a:lnTo>
                    <a:pt x="5367487" y="3691"/>
                  </a:lnTo>
                  <a:lnTo>
                    <a:pt x="5407753" y="927"/>
                  </a:lnTo>
                  <a:lnTo>
                    <a:pt x="5448363" y="0"/>
                  </a:lnTo>
                  <a:lnTo>
                    <a:pt x="5488966" y="927"/>
                  </a:lnTo>
                  <a:lnTo>
                    <a:pt x="5529225" y="3691"/>
                  </a:lnTo>
                  <a:lnTo>
                    <a:pt x="5569118" y="8261"/>
                  </a:lnTo>
                  <a:lnTo>
                    <a:pt x="5608625" y="14607"/>
                  </a:lnTo>
                  <a:lnTo>
                    <a:pt x="5647721" y="22699"/>
                  </a:lnTo>
                  <a:lnTo>
                    <a:pt x="5686387" y="32509"/>
                  </a:lnTo>
                  <a:lnTo>
                    <a:pt x="5724599" y="44005"/>
                  </a:lnTo>
                  <a:lnTo>
                    <a:pt x="5762335" y="57158"/>
                  </a:lnTo>
                  <a:lnTo>
                    <a:pt x="5799574" y="71939"/>
                  </a:lnTo>
                  <a:lnTo>
                    <a:pt x="5836294" y="88317"/>
                  </a:lnTo>
                  <a:lnTo>
                    <a:pt x="5872472" y="106263"/>
                  </a:lnTo>
                  <a:lnTo>
                    <a:pt x="5908087" y="125747"/>
                  </a:lnTo>
                  <a:lnTo>
                    <a:pt x="5943117" y="146740"/>
                  </a:lnTo>
                  <a:lnTo>
                    <a:pt x="5977539" y="169210"/>
                  </a:lnTo>
                  <a:lnTo>
                    <a:pt x="6011331" y="193130"/>
                  </a:lnTo>
                  <a:lnTo>
                    <a:pt x="6044473" y="218468"/>
                  </a:lnTo>
                  <a:lnTo>
                    <a:pt x="6076941" y="245195"/>
                  </a:lnTo>
                  <a:lnTo>
                    <a:pt x="6108713" y="273281"/>
                  </a:lnTo>
                  <a:lnTo>
                    <a:pt x="6139769" y="302697"/>
                  </a:lnTo>
                  <a:lnTo>
                    <a:pt x="6170085" y="333413"/>
                  </a:lnTo>
                  <a:lnTo>
                    <a:pt x="6199639" y="365399"/>
                  </a:lnTo>
                  <a:lnTo>
                    <a:pt x="6228410" y="398624"/>
                  </a:lnTo>
                  <a:lnTo>
                    <a:pt x="6256376" y="433060"/>
                  </a:lnTo>
                  <a:lnTo>
                    <a:pt x="6283515" y="468677"/>
                  </a:lnTo>
                  <a:lnTo>
                    <a:pt x="6309804" y="505445"/>
                  </a:lnTo>
                  <a:lnTo>
                    <a:pt x="6335222" y="543333"/>
                  </a:lnTo>
                  <a:lnTo>
                    <a:pt x="6359747" y="582313"/>
                  </a:lnTo>
                  <a:lnTo>
                    <a:pt x="6383356" y="622354"/>
                  </a:lnTo>
                  <a:lnTo>
                    <a:pt x="6406029" y="663426"/>
                  </a:lnTo>
                  <a:lnTo>
                    <a:pt x="6427741" y="705501"/>
                  </a:lnTo>
                  <a:lnTo>
                    <a:pt x="6448473" y="748547"/>
                  </a:lnTo>
                  <a:lnTo>
                    <a:pt x="6468201" y="792536"/>
                  </a:lnTo>
                  <a:lnTo>
                    <a:pt x="6486904" y="837437"/>
                  </a:lnTo>
                  <a:lnTo>
                    <a:pt x="6504560" y="883221"/>
                  </a:lnTo>
                  <a:lnTo>
                    <a:pt x="6521147" y="929858"/>
                  </a:lnTo>
                  <a:lnTo>
                    <a:pt x="6536642" y="977318"/>
                  </a:lnTo>
                  <a:lnTo>
                    <a:pt x="6551024" y="1025571"/>
                  </a:lnTo>
                  <a:lnTo>
                    <a:pt x="6564271" y="1074588"/>
                  </a:lnTo>
                  <a:lnTo>
                    <a:pt x="6576360" y="1124339"/>
                  </a:lnTo>
                  <a:lnTo>
                    <a:pt x="6587271" y="1174794"/>
                  </a:lnTo>
                  <a:lnTo>
                    <a:pt x="6596980" y="1225922"/>
                  </a:lnTo>
                  <a:lnTo>
                    <a:pt x="6605466" y="1277696"/>
                  </a:lnTo>
                  <a:lnTo>
                    <a:pt x="6612707" y="1330083"/>
                  </a:lnTo>
                  <a:lnTo>
                    <a:pt x="6618680" y="1383056"/>
                  </a:lnTo>
                  <a:lnTo>
                    <a:pt x="6623365" y="1436584"/>
                  </a:lnTo>
                  <a:lnTo>
                    <a:pt x="6626738" y="1490637"/>
                  </a:lnTo>
                  <a:lnTo>
                    <a:pt x="6628778" y="1545185"/>
                  </a:lnTo>
                  <a:lnTo>
                    <a:pt x="6629463" y="1600200"/>
                  </a:lnTo>
                  <a:lnTo>
                    <a:pt x="6628778" y="1655206"/>
                  </a:lnTo>
                  <a:lnTo>
                    <a:pt x="6626738" y="1709748"/>
                  </a:lnTo>
                  <a:lnTo>
                    <a:pt x="6623365" y="1763794"/>
                  </a:lnTo>
                  <a:lnTo>
                    <a:pt x="6618680" y="1817316"/>
                  </a:lnTo>
                  <a:lnTo>
                    <a:pt x="6612707" y="1870284"/>
                  </a:lnTo>
                  <a:lnTo>
                    <a:pt x="6605466" y="1922667"/>
                  </a:lnTo>
                  <a:lnTo>
                    <a:pt x="6596980" y="1974436"/>
                  </a:lnTo>
                  <a:lnTo>
                    <a:pt x="6587271" y="2025561"/>
                  </a:lnTo>
                  <a:lnTo>
                    <a:pt x="6576360" y="2076013"/>
                  </a:lnTo>
                  <a:lnTo>
                    <a:pt x="6564271" y="2125761"/>
                  </a:lnTo>
                  <a:lnTo>
                    <a:pt x="6551024" y="2174776"/>
                  </a:lnTo>
                  <a:lnTo>
                    <a:pt x="6536642" y="2223027"/>
                  </a:lnTo>
                  <a:lnTo>
                    <a:pt x="6521147" y="2270486"/>
                  </a:lnTo>
                  <a:lnTo>
                    <a:pt x="6504560" y="2317122"/>
                  </a:lnTo>
                  <a:lnTo>
                    <a:pt x="6486904" y="2362906"/>
                  </a:lnTo>
                  <a:lnTo>
                    <a:pt x="6468201" y="2407807"/>
                  </a:lnTo>
                  <a:lnTo>
                    <a:pt x="6448473" y="2451796"/>
                  </a:lnTo>
                  <a:lnTo>
                    <a:pt x="6427741" y="2494843"/>
                  </a:lnTo>
                  <a:lnTo>
                    <a:pt x="6406029" y="2536918"/>
                  </a:lnTo>
                  <a:lnTo>
                    <a:pt x="6383356" y="2577991"/>
                  </a:lnTo>
                  <a:lnTo>
                    <a:pt x="6359747" y="2618034"/>
                  </a:lnTo>
                  <a:lnTo>
                    <a:pt x="6335222" y="2657015"/>
                  </a:lnTo>
                  <a:lnTo>
                    <a:pt x="6309804" y="2694905"/>
                  </a:lnTo>
                  <a:lnTo>
                    <a:pt x="6283515" y="2731674"/>
                  </a:lnTo>
                  <a:lnTo>
                    <a:pt x="6256376" y="2767293"/>
                  </a:lnTo>
                  <a:lnTo>
                    <a:pt x="6228410" y="2801731"/>
                  </a:lnTo>
                  <a:lnTo>
                    <a:pt x="6199639" y="2834959"/>
                  </a:lnTo>
                  <a:lnTo>
                    <a:pt x="6170085" y="2866947"/>
                  </a:lnTo>
                  <a:lnTo>
                    <a:pt x="6139769" y="2897666"/>
                  </a:lnTo>
                  <a:lnTo>
                    <a:pt x="6108713" y="2927084"/>
                  </a:lnTo>
                  <a:lnTo>
                    <a:pt x="6076941" y="2955173"/>
                  </a:lnTo>
                  <a:lnTo>
                    <a:pt x="6044473" y="2981903"/>
                  </a:lnTo>
                  <a:lnTo>
                    <a:pt x="6011331" y="3007244"/>
                  </a:lnTo>
                  <a:lnTo>
                    <a:pt x="5977539" y="3031166"/>
                  </a:lnTo>
                  <a:lnTo>
                    <a:pt x="5943117" y="3053639"/>
                  </a:lnTo>
                  <a:lnTo>
                    <a:pt x="5908087" y="3074634"/>
                  </a:lnTo>
                  <a:lnTo>
                    <a:pt x="5872472" y="3094120"/>
                  </a:lnTo>
                  <a:lnTo>
                    <a:pt x="5836294" y="3112069"/>
                  </a:lnTo>
                  <a:lnTo>
                    <a:pt x="5799574" y="3128449"/>
                  </a:lnTo>
                  <a:lnTo>
                    <a:pt x="5762335" y="3143232"/>
                  </a:lnTo>
                  <a:lnTo>
                    <a:pt x="5724599" y="3156387"/>
                  </a:lnTo>
                  <a:lnTo>
                    <a:pt x="5686387" y="3167885"/>
                  </a:lnTo>
                  <a:lnTo>
                    <a:pt x="5647721" y="3177696"/>
                  </a:lnTo>
                  <a:lnTo>
                    <a:pt x="5608625" y="3185790"/>
                  </a:lnTo>
                  <a:lnTo>
                    <a:pt x="5569118" y="3192137"/>
                  </a:lnTo>
                  <a:lnTo>
                    <a:pt x="5529225" y="3196707"/>
                  </a:lnTo>
                  <a:lnTo>
                    <a:pt x="5488966" y="3199471"/>
                  </a:lnTo>
                  <a:lnTo>
                    <a:pt x="5448363" y="3200400"/>
                  </a:lnTo>
                  <a:lnTo>
                    <a:pt x="5407753" y="3199471"/>
                  </a:lnTo>
                  <a:lnTo>
                    <a:pt x="5367487" y="3196707"/>
                  </a:lnTo>
                  <a:lnTo>
                    <a:pt x="5327587" y="3192137"/>
                  </a:lnTo>
                  <a:lnTo>
                    <a:pt x="5288075" y="3185790"/>
                  </a:lnTo>
                  <a:lnTo>
                    <a:pt x="5248973" y="3177696"/>
                  </a:lnTo>
                  <a:lnTo>
                    <a:pt x="5210303" y="3167885"/>
                  </a:lnTo>
                  <a:lnTo>
                    <a:pt x="5172087" y="3156387"/>
                  </a:lnTo>
                  <a:lnTo>
                    <a:pt x="5134347" y="3143232"/>
                  </a:lnTo>
                  <a:lnTo>
                    <a:pt x="5097105" y="3128449"/>
                  </a:lnTo>
                  <a:lnTo>
                    <a:pt x="5060382" y="3112069"/>
                  </a:lnTo>
                  <a:lnTo>
                    <a:pt x="5024202" y="3094120"/>
                  </a:lnTo>
                  <a:lnTo>
                    <a:pt x="4988585" y="3074634"/>
                  </a:lnTo>
                  <a:lnTo>
                    <a:pt x="4953555" y="3053639"/>
                  </a:lnTo>
                  <a:lnTo>
                    <a:pt x="4919132" y="3031166"/>
                  </a:lnTo>
                  <a:lnTo>
                    <a:pt x="4885338" y="3007244"/>
                  </a:lnTo>
                  <a:lnTo>
                    <a:pt x="4852197" y="2981903"/>
                  </a:lnTo>
                  <a:lnTo>
                    <a:pt x="4819729" y="2955173"/>
                  </a:lnTo>
                  <a:lnTo>
                    <a:pt x="4787957" y="2927084"/>
                  </a:lnTo>
                  <a:lnTo>
                    <a:pt x="4756902" y="2897666"/>
                  </a:lnTo>
                  <a:lnTo>
                    <a:pt x="4726587" y="2866947"/>
                  </a:lnTo>
                  <a:lnTo>
                    <a:pt x="4697034" y="2834959"/>
                  </a:lnTo>
                  <a:lnTo>
                    <a:pt x="4668264" y="2801731"/>
                  </a:lnTo>
                  <a:lnTo>
                    <a:pt x="4640300" y="2767293"/>
                  </a:lnTo>
                  <a:lnTo>
                    <a:pt x="4613163" y="2731674"/>
                  </a:lnTo>
                  <a:lnTo>
                    <a:pt x="4586876" y="2694905"/>
                  </a:lnTo>
                  <a:lnTo>
                    <a:pt x="4561460" y="2657015"/>
                  </a:lnTo>
                  <a:lnTo>
                    <a:pt x="4536938" y="2618034"/>
                  </a:lnTo>
                  <a:lnTo>
                    <a:pt x="4513331" y="2577991"/>
                  </a:lnTo>
                  <a:lnTo>
                    <a:pt x="4490661" y="2536918"/>
                  </a:lnTo>
                  <a:lnTo>
                    <a:pt x="4468951" y="2494843"/>
                  </a:lnTo>
                  <a:lnTo>
                    <a:pt x="4448222" y="2451796"/>
                  </a:lnTo>
                  <a:lnTo>
                    <a:pt x="4428497" y="2407807"/>
                  </a:lnTo>
                  <a:lnTo>
                    <a:pt x="4409796" y="2362906"/>
                  </a:lnTo>
                  <a:lnTo>
                    <a:pt x="4392143" y="2317122"/>
                  </a:lnTo>
                  <a:lnTo>
                    <a:pt x="4375559" y="2270486"/>
                  </a:lnTo>
                  <a:lnTo>
                    <a:pt x="4360066" y="2223027"/>
                  </a:lnTo>
                  <a:lnTo>
                    <a:pt x="4345687" y="2174776"/>
                  </a:lnTo>
                  <a:lnTo>
                    <a:pt x="4332442" y="2125761"/>
                  </a:lnTo>
                  <a:lnTo>
                    <a:pt x="4320355" y="2076013"/>
                  </a:lnTo>
                  <a:lnTo>
                    <a:pt x="4309446" y="2025561"/>
                  </a:lnTo>
                  <a:lnTo>
                    <a:pt x="4299739" y="1974436"/>
                  </a:lnTo>
                  <a:lnTo>
                    <a:pt x="4291255" y="1922667"/>
                  </a:lnTo>
                  <a:lnTo>
                    <a:pt x="4284016" y="1870284"/>
                  </a:lnTo>
                  <a:lnTo>
                    <a:pt x="4278043" y="1817316"/>
                  </a:lnTo>
                  <a:lnTo>
                    <a:pt x="4273360" y="1763794"/>
                  </a:lnTo>
                  <a:lnTo>
                    <a:pt x="4269987" y="1709748"/>
                  </a:lnTo>
                  <a:lnTo>
                    <a:pt x="4267948" y="1655206"/>
                  </a:lnTo>
                  <a:lnTo>
                    <a:pt x="4267263" y="16002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1825" y="3827525"/>
              <a:ext cx="2590800" cy="127000"/>
            </a:xfrm>
            <a:custGeom>
              <a:avLst/>
              <a:gdLst/>
              <a:ahLst/>
              <a:cxnLst/>
              <a:rect l="l" t="t" r="r" b="b"/>
              <a:pathLst>
                <a:path w="2590800" h="127000">
                  <a:moveTo>
                    <a:pt x="2463673" y="69849"/>
                  </a:moveTo>
                  <a:lnTo>
                    <a:pt x="2463673" y="127000"/>
                  </a:lnTo>
                  <a:lnTo>
                    <a:pt x="2577744" y="69850"/>
                  </a:lnTo>
                  <a:lnTo>
                    <a:pt x="2463673" y="69849"/>
                  </a:lnTo>
                  <a:close/>
                </a:path>
                <a:path w="2590800" h="127000">
                  <a:moveTo>
                    <a:pt x="2463673" y="57149"/>
                  </a:moveTo>
                  <a:lnTo>
                    <a:pt x="2463673" y="69849"/>
                  </a:lnTo>
                  <a:lnTo>
                    <a:pt x="2476500" y="69850"/>
                  </a:lnTo>
                  <a:lnTo>
                    <a:pt x="2476500" y="57150"/>
                  </a:lnTo>
                  <a:lnTo>
                    <a:pt x="2463673" y="57149"/>
                  </a:lnTo>
                  <a:close/>
                </a:path>
                <a:path w="2590800" h="127000">
                  <a:moveTo>
                    <a:pt x="2463673" y="0"/>
                  </a:moveTo>
                  <a:lnTo>
                    <a:pt x="2463673" y="57149"/>
                  </a:lnTo>
                  <a:lnTo>
                    <a:pt x="2476500" y="57150"/>
                  </a:lnTo>
                  <a:lnTo>
                    <a:pt x="2476500" y="69850"/>
                  </a:lnTo>
                  <a:lnTo>
                    <a:pt x="2577746" y="69849"/>
                  </a:lnTo>
                  <a:lnTo>
                    <a:pt x="2590673" y="63373"/>
                  </a:lnTo>
                  <a:lnTo>
                    <a:pt x="2463673" y="0"/>
                  </a:lnTo>
                  <a:close/>
                </a:path>
                <a:path w="2590800" h="127000">
                  <a:moveTo>
                    <a:pt x="0" y="57023"/>
                  </a:moveTo>
                  <a:lnTo>
                    <a:pt x="0" y="69723"/>
                  </a:lnTo>
                  <a:lnTo>
                    <a:pt x="2463673" y="69849"/>
                  </a:lnTo>
                  <a:lnTo>
                    <a:pt x="2463673" y="57149"/>
                  </a:lnTo>
                  <a:lnTo>
                    <a:pt x="0" y="5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04835" y="2997145"/>
            <a:ext cx="9829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f</a:t>
            </a:r>
            <a:r>
              <a:rPr sz="4000" i="1" spc="-6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(</a:t>
            </a:r>
            <a:r>
              <a:rPr sz="4000" i="1" spc="-25" dirty="0">
                <a:latin typeface="Times New Roman"/>
                <a:cs typeface="Times New Roman"/>
              </a:rPr>
              <a:t>w</a:t>
            </a:r>
            <a:r>
              <a:rPr sz="4000" spc="-25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2145" y="151511"/>
            <a:ext cx="37744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70" dirty="0"/>
              <a:t> </a:t>
            </a:r>
            <a:r>
              <a:rPr dirty="0"/>
              <a:t>Turing</a:t>
            </a:r>
            <a:r>
              <a:rPr spc="45" dirty="0"/>
              <a:t> </a:t>
            </a:r>
            <a:r>
              <a:rPr spc="-10" dirty="0"/>
              <a:t>Machine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195" y="3733795"/>
            <a:ext cx="5496560" cy="2677160"/>
            <a:chOff x="838195" y="3733795"/>
            <a:chExt cx="5496560" cy="2677160"/>
          </a:xfrm>
        </p:grpSpPr>
        <p:sp>
          <p:nvSpPr>
            <p:cNvPr id="4" name="object 4"/>
            <p:cNvSpPr/>
            <p:nvPr/>
          </p:nvSpPr>
          <p:spPr>
            <a:xfrm>
              <a:off x="842962" y="3738562"/>
              <a:ext cx="5486400" cy="2667000"/>
            </a:xfrm>
            <a:custGeom>
              <a:avLst/>
              <a:gdLst/>
              <a:ahLst/>
              <a:cxnLst/>
              <a:rect l="l" t="t" r="r" b="b"/>
              <a:pathLst>
                <a:path w="5486400" h="2667000">
                  <a:moveTo>
                    <a:pt x="0" y="2667000"/>
                  </a:moveTo>
                  <a:lnTo>
                    <a:pt x="5486400" y="2667000"/>
                  </a:lnTo>
                  <a:lnTo>
                    <a:pt x="54864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6426" y="4043426"/>
              <a:ext cx="4191000" cy="2209800"/>
            </a:xfrm>
            <a:custGeom>
              <a:avLst/>
              <a:gdLst/>
              <a:ahLst/>
              <a:cxnLst/>
              <a:rect l="l" t="t" r="r" b="b"/>
              <a:pathLst>
                <a:path w="4191000" h="2209800">
                  <a:moveTo>
                    <a:pt x="0" y="266700"/>
                  </a:moveTo>
                  <a:lnTo>
                    <a:pt x="3987" y="223433"/>
                  </a:lnTo>
                  <a:lnTo>
                    <a:pt x="15532" y="182392"/>
                  </a:lnTo>
                  <a:lnTo>
                    <a:pt x="34008" y="144124"/>
                  </a:lnTo>
                  <a:lnTo>
                    <a:pt x="58789" y="109179"/>
                  </a:lnTo>
                  <a:lnTo>
                    <a:pt x="89249" y="78105"/>
                  </a:lnTo>
                  <a:lnTo>
                    <a:pt x="124760" y="51450"/>
                  </a:lnTo>
                  <a:lnTo>
                    <a:pt x="164697" y="29763"/>
                  </a:lnTo>
                  <a:lnTo>
                    <a:pt x="208434" y="13594"/>
                  </a:lnTo>
                  <a:lnTo>
                    <a:pt x="255343" y="3489"/>
                  </a:lnTo>
                  <a:lnTo>
                    <a:pt x="304800" y="0"/>
                  </a:lnTo>
                  <a:lnTo>
                    <a:pt x="354225" y="3489"/>
                  </a:lnTo>
                  <a:lnTo>
                    <a:pt x="401116" y="13594"/>
                  </a:lnTo>
                  <a:lnTo>
                    <a:pt x="444846" y="29763"/>
                  </a:lnTo>
                  <a:lnTo>
                    <a:pt x="484784" y="51450"/>
                  </a:lnTo>
                  <a:lnTo>
                    <a:pt x="520303" y="78105"/>
                  </a:lnTo>
                  <a:lnTo>
                    <a:pt x="550773" y="109179"/>
                  </a:lnTo>
                  <a:lnTo>
                    <a:pt x="575567" y="144124"/>
                  </a:lnTo>
                  <a:lnTo>
                    <a:pt x="594055" y="182392"/>
                  </a:lnTo>
                  <a:lnTo>
                    <a:pt x="605609" y="223433"/>
                  </a:lnTo>
                  <a:lnTo>
                    <a:pt x="609600" y="266700"/>
                  </a:lnTo>
                  <a:lnTo>
                    <a:pt x="605609" y="309935"/>
                  </a:lnTo>
                  <a:lnTo>
                    <a:pt x="594055" y="350958"/>
                  </a:lnTo>
                  <a:lnTo>
                    <a:pt x="575567" y="389219"/>
                  </a:lnTo>
                  <a:lnTo>
                    <a:pt x="550773" y="424165"/>
                  </a:lnTo>
                  <a:lnTo>
                    <a:pt x="520303" y="455247"/>
                  </a:lnTo>
                  <a:lnTo>
                    <a:pt x="484784" y="481913"/>
                  </a:lnTo>
                  <a:lnTo>
                    <a:pt x="444846" y="503612"/>
                  </a:lnTo>
                  <a:lnTo>
                    <a:pt x="401116" y="519793"/>
                  </a:lnTo>
                  <a:lnTo>
                    <a:pt x="354225" y="529906"/>
                  </a:lnTo>
                  <a:lnTo>
                    <a:pt x="304800" y="533400"/>
                  </a:lnTo>
                  <a:lnTo>
                    <a:pt x="255343" y="529906"/>
                  </a:lnTo>
                  <a:lnTo>
                    <a:pt x="208434" y="519793"/>
                  </a:lnTo>
                  <a:lnTo>
                    <a:pt x="164697" y="503612"/>
                  </a:lnTo>
                  <a:lnTo>
                    <a:pt x="124760" y="481913"/>
                  </a:lnTo>
                  <a:lnTo>
                    <a:pt x="89249" y="455247"/>
                  </a:lnTo>
                  <a:lnTo>
                    <a:pt x="58789" y="424165"/>
                  </a:lnTo>
                  <a:lnTo>
                    <a:pt x="34008" y="389219"/>
                  </a:lnTo>
                  <a:lnTo>
                    <a:pt x="15532" y="350958"/>
                  </a:lnTo>
                  <a:lnTo>
                    <a:pt x="3987" y="309935"/>
                  </a:lnTo>
                  <a:lnTo>
                    <a:pt x="0" y="266700"/>
                  </a:lnTo>
                  <a:close/>
                </a:path>
                <a:path w="4191000" h="2209800">
                  <a:moveTo>
                    <a:pt x="1524000" y="266700"/>
                  </a:moveTo>
                  <a:lnTo>
                    <a:pt x="1527987" y="223433"/>
                  </a:lnTo>
                  <a:lnTo>
                    <a:pt x="1539532" y="182392"/>
                  </a:lnTo>
                  <a:lnTo>
                    <a:pt x="1558008" y="144124"/>
                  </a:lnTo>
                  <a:lnTo>
                    <a:pt x="1582789" y="109179"/>
                  </a:lnTo>
                  <a:lnTo>
                    <a:pt x="1613249" y="78105"/>
                  </a:lnTo>
                  <a:lnTo>
                    <a:pt x="1648760" y="51450"/>
                  </a:lnTo>
                  <a:lnTo>
                    <a:pt x="1688697" y="29763"/>
                  </a:lnTo>
                  <a:lnTo>
                    <a:pt x="1732434" y="13594"/>
                  </a:lnTo>
                  <a:lnTo>
                    <a:pt x="1779343" y="3489"/>
                  </a:lnTo>
                  <a:lnTo>
                    <a:pt x="1828800" y="0"/>
                  </a:lnTo>
                  <a:lnTo>
                    <a:pt x="1878225" y="3489"/>
                  </a:lnTo>
                  <a:lnTo>
                    <a:pt x="1925116" y="13594"/>
                  </a:lnTo>
                  <a:lnTo>
                    <a:pt x="1968846" y="29763"/>
                  </a:lnTo>
                  <a:lnTo>
                    <a:pt x="2008784" y="51450"/>
                  </a:lnTo>
                  <a:lnTo>
                    <a:pt x="2044303" y="78105"/>
                  </a:lnTo>
                  <a:lnTo>
                    <a:pt x="2074773" y="109179"/>
                  </a:lnTo>
                  <a:lnTo>
                    <a:pt x="2099567" y="144124"/>
                  </a:lnTo>
                  <a:lnTo>
                    <a:pt x="2118055" y="182392"/>
                  </a:lnTo>
                  <a:lnTo>
                    <a:pt x="2129609" y="223433"/>
                  </a:lnTo>
                  <a:lnTo>
                    <a:pt x="2133600" y="266700"/>
                  </a:lnTo>
                  <a:lnTo>
                    <a:pt x="2129609" y="309935"/>
                  </a:lnTo>
                  <a:lnTo>
                    <a:pt x="2118055" y="350958"/>
                  </a:lnTo>
                  <a:lnTo>
                    <a:pt x="2099567" y="389219"/>
                  </a:lnTo>
                  <a:lnTo>
                    <a:pt x="2074773" y="424165"/>
                  </a:lnTo>
                  <a:lnTo>
                    <a:pt x="2044303" y="455247"/>
                  </a:lnTo>
                  <a:lnTo>
                    <a:pt x="2008784" y="481913"/>
                  </a:lnTo>
                  <a:lnTo>
                    <a:pt x="1968846" y="503612"/>
                  </a:lnTo>
                  <a:lnTo>
                    <a:pt x="1925116" y="519793"/>
                  </a:lnTo>
                  <a:lnTo>
                    <a:pt x="1878225" y="529906"/>
                  </a:lnTo>
                  <a:lnTo>
                    <a:pt x="1828800" y="533400"/>
                  </a:lnTo>
                  <a:lnTo>
                    <a:pt x="1779343" y="529906"/>
                  </a:lnTo>
                  <a:lnTo>
                    <a:pt x="1732434" y="519793"/>
                  </a:lnTo>
                  <a:lnTo>
                    <a:pt x="1688697" y="503612"/>
                  </a:lnTo>
                  <a:lnTo>
                    <a:pt x="1648760" y="481913"/>
                  </a:lnTo>
                  <a:lnTo>
                    <a:pt x="1613249" y="455247"/>
                  </a:lnTo>
                  <a:lnTo>
                    <a:pt x="1582789" y="424165"/>
                  </a:lnTo>
                  <a:lnTo>
                    <a:pt x="1558008" y="389219"/>
                  </a:lnTo>
                  <a:lnTo>
                    <a:pt x="1539532" y="350958"/>
                  </a:lnTo>
                  <a:lnTo>
                    <a:pt x="1527987" y="309935"/>
                  </a:lnTo>
                  <a:lnTo>
                    <a:pt x="1524000" y="266700"/>
                  </a:lnTo>
                  <a:close/>
                </a:path>
                <a:path w="4191000" h="2209800">
                  <a:moveTo>
                    <a:pt x="2057400" y="1485900"/>
                  </a:moveTo>
                  <a:lnTo>
                    <a:pt x="2061387" y="1442633"/>
                  </a:lnTo>
                  <a:lnTo>
                    <a:pt x="2072932" y="1401592"/>
                  </a:lnTo>
                  <a:lnTo>
                    <a:pt x="2091408" y="1363324"/>
                  </a:lnTo>
                  <a:lnTo>
                    <a:pt x="2116189" y="1328379"/>
                  </a:lnTo>
                  <a:lnTo>
                    <a:pt x="2146649" y="1297305"/>
                  </a:lnTo>
                  <a:lnTo>
                    <a:pt x="2182160" y="1270650"/>
                  </a:lnTo>
                  <a:lnTo>
                    <a:pt x="2222097" y="1248963"/>
                  </a:lnTo>
                  <a:lnTo>
                    <a:pt x="2265834" y="1232794"/>
                  </a:lnTo>
                  <a:lnTo>
                    <a:pt x="2312743" y="1222689"/>
                  </a:lnTo>
                  <a:lnTo>
                    <a:pt x="2362200" y="1219200"/>
                  </a:lnTo>
                  <a:lnTo>
                    <a:pt x="2411625" y="1222689"/>
                  </a:lnTo>
                  <a:lnTo>
                    <a:pt x="2458516" y="1232794"/>
                  </a:lnTo>
                  <a:lnTo>
                    <a:pt x="2502246" y="1248963"/>
                  </a:lnTo>
                  <a:lnTo>
                    <a:pt x="2542184" y="1270650"/>
                  </a:lnTo>
                  <a:lnTo>
                    <a:pt x="2577703" y="1297305"/>
                  </a:lnTo>
                  <a:lnTo>
                    <a:pt x="2608173" y="1328379"/>
                  </a:lnTo>
                  <a:lnTo>
                    <a:pt x="2632967" y="1363324"/>
                  </a:lnTo>
                  <a:lnTo>
                    <a:pt x="2651455" y="1401592"/>
                  </a:lnTo>
                  <a:lnTo>
                    <a:pt x="2663009" y="1442633"/>
                  </a:lnTo>
                  <a:lnTo>
                    <a:pt x="2667000" y="1485900"/>
                  </a:lnTo>
                  <a:lnTo>
                    <a:pt x="2663009" y="1529142"/>
                  </a:lnTo>
                  <a:lnTo>
                    <a:pt x="2651455" y="1570166"/>
                  </a:lnTo>
                  <a:lnTo>
                    <a:pt x="2632967" y="1608422"/>
                  </a:lnTo>
                  <a:lnTo>
                    <a:pt x="2608173" y="1643359"/>
                  </a:lnTo>
                  <a:lnTo>
                    <a:pt x="2577703" y="1674429"/>
                  </a:lnTo>
                  <a:lnTo>
                    <a:pt x="2542184" y="1701083"/>
                  </a:lnTo>
                  <a:lnTo>
                    <a:pt x="2502246" y="1722769"/>
                  </a:lnTo>
                  <a:lnTo>
                    <a:pt x="2458516" y="1738940"/>
                  </a:lnTo>
                  <a:lnTo>
                    <a:pt x="2411625" y="1749045"/>
                  </a:lnTo>
                  <a:lnTo>
                    <a:pt x="2362200" y="1752536"/>
                  </a:lnTo>
                  <a:lnTo>
                    <a:pt x="2312743" y="1749045"/>
                  </a:lnTo>
                  <a:lnTo>
                    <a:pt x="2265834" y="1738940"/>
                  </a:lnTo>
                  <a:lnTo>
                    <a:pt x="2222097" y="1722769"/>
                  </a:lnTo>
                  <a:lnTo>
                    <a:pt x="2182160" y="1701083"/>
                  </a:lnTo>
                  <a:lnTo>
                    <a:pt x="2146649" y="1674429"/>
                  </a:lnTo>
                  <a:lnTo>
                    <a:pt x="2116189" y="1643359"/>
                  </a:lnTo>
                  <a:lnTo>
                    <a:pt x="2091408" y="1608422"/>
                  </a:lnTo>
                  <a:lnTo>
                    <a:pt x="2072932" y="1570166"/>
                  </a:lnTo>
                  <a:lnTo>
                    <a:pt x="2061387" y="1529142"/>
                  </a:lnTo>
                  <a:lnTo>
                    <a:pt x="2057400" y="1485900"/>
                  </a:lnTo>
                  <a:close/>
                </a:path>
                <a:path w="4191000" h="2209800">
                  <a:moveTo>
                    <a:pt x="2895600" y="647700"/>
                  </a:moveTo>
                  <a:lnTo>
                    <a:pt x="2899587" y="604433"/>
                  </a:lnTo>
                  <a:lnTo>
                    <a:pt x="2911132" y="563392"/>
                  </a:lnTo>
                  <a:lnTo>
                    <a:pt x="2929608" y="525124"/>
                  </a:lnTo>
                  <a:lnTo>
                    <a:pt x="2954389" y="490179"/>
                  </a:lnTo>
                  <a:lnTo>
                    <a:pt x="2984849" y="459105"/>
                  </a:lnTo>
                  <a:lnTo>
                    <a:pt x="3020360" y="432450"/>
                  </a:lnTo>
                  <a:lnTo>
                    <a:pt x="3060297" y="410763"/>
                  </a:lnTo>
                  <a:lnTo>
                    <a:pt x="3104034" y="394594"/>
                  </a:lnTo>
                  <a:lnTo>
                    <a:pt x="3150943" y="384489"/>
                  </a:lnTo>
                  <a:lnTo>
                    <a:pt x="3200400" y="381000"/>
                  </a:lnTo>
                  <a:lnTo>
                    <a:pt x="3249825" y="384489"/>
                  </a:lnTo>
                  <a:lnTo>
                    <a:pt x="3296716" y="394594"/>
                  </a:lnTo>
                  <a:lnTo>
                    <a:pt x="3340446" y="410763"/>
                  </a:lnTo>
                  <a:lnTo>
                    <a:pt x="3380384" y="432450"/>
                  </a:lnTo>
                  <a:lnTo>
                    <a:pt x="3415903" y="459105"/>
                  </a:lnTo>
                  <a:lnTo>
                    <a:pt x="3446373" y="490179"/>
                  </a:lnTo>
                  <a:lnTo>
                    <a:pt x="3471167" y="525124"/>
                  </a:lnTo>
                  <a:lnTo>
                    <a:pt x="3489655" y="563392"/>
                  </a:lnTo>
                  <a:lnTo>
                    <a:pt x="3501209" y="604433"/>
                  </a:lnTo>
                  <a:lnTo>
                    <a:pt x="3505200" y="647700"/>
                  </a:lnTo>
                  <a:lnTo>
                    <a:pt x="3501209" y="690935"/>
                  </a:lnTo>
                  <a:lnTo>
                    <a:pt x="3489655" y="731958"/>
                  </a:lnTo>
                  <a:lnTo>
                    <a:pt x="3471167" y="770219"/>
                  </a:lnTo>
                  <a:lnTo>
                    <a:pt x="3446373" y="805165"/>
                  </a:lnTo>
                  <a:lnTo>
                    <a:pt x="3415903" y="836247"/>
                  </a:lnTo>
                  <a:lnTo>
                    <a:pt x="3380384" y="862913"/>
                  </a:lnTo>
                  <a:lnTo>
                    <a:pt x="3340446" y="884612"/>
                  </a:lnTo>
                  <a:lnTo>
                    <a:pt x="3296716" y="900793"/>
                  </a:lnTo>
                  <a:lnTo>
                    <a:pt x="3249825" y="910906"/>
                  </a:lnTo>
                  <a:lnTo>
                    <a:pt x="3200400" y="914400"/>
                  </a:lnTo>
                  <a:lnTo>
                    <a:pt x="3150943" y="910906"/>
                  </a:lnTo>
                  <a:lnTo>
                    <a:pt x="3104034" y="900793"/>
                  </a:lnTo>
                  <a:lnTo>
                    <a:pt x="3060297" y="884612"/>
                  </a:lnTo>
                  <a:lnTo>
                    <a:pt x="3020360" y="862913"/>
                  </a:lnTo>
                  <a:lnTo>
                    <a:pt x="2984849" y="836247"/>
                  </a:lnTo>
                  <a:lnTo>
                    <a:pt x="2954389" y="805165"/>
                  </a:lnTo>
                  <a:lnTo>
                    <a:pt x="2929608" y="770219"/>
                  </a:lnTo>
                  <a:lnTo>
                    <a:pt x="2911132" y="731958"/>
                  </a:lnTo>
                  <a:lnTo>
                    <a:pt x="2899587" y="690935"/>
                  </a:lnTo>
                  <a:lnTo>
                    <a:pt x="2895600" y="647700"/>
                  </a:lnTo>
                  <a:close/>
                </a:path>
                <a:path w="4191000" h="2209800">
                  <a:moveTo>
                    <a:pt x="3505200" y="1866836"/>
                  </a:moveTo>
                  <a:lnTo>
                    <a:pt x="3509187" y="1823576"/>
                  </a:lnTo>
                  <a:lnTo>
                    <a:pt x="3520732" y="1782538"/>
                  </a:lnTo>
                  <a:lnTo>
                    <a:pt x="3539208" y="1744272"/>
                  </a:lnTo>
                  <a:lnTo>
                    <a:pt x="3563989" y="1709326"/>
                  </a:lnTo>
                  <a:lnTo>
                    <a:pt x="3594449" y="1678251"/>
                  </a:lnTo>
                  <a:lnTo>
                    <a:pt x="3629960" y="1651594"/>
                  </a:lnTo>
                  <a:lnTo>
                    <a:pt x="3669897" y="1629905"/>
                  </a:lnTo>
                  <a:lnTo>
                    <a:pt x="3713634" y="1613733"/>
                  </a:lnTo>
                  <a:lnTo>
                    <a:pt x="3760543" y="1603627"/>
                  </a:lnTo>
                  <a:lnTo>
                    <a:pt x="3810000" y="1600136"/>
                  </a:lnTo>
                  <a:lnTo>
                    <a:pt x="3859425" y="1603627"/>
                  </a:lnTo>
                  <a:lnTo>
                    <a:pt x="3906316" y="1613733"/>
                  </a:lnTo>
                  <a:lnTo>
                    <a:pt x="3950046" y="1629905"/>
                  </a:lnTo>
                  <a:lnTo>
                    <a:pt x="3989984" y="1651594"/>
                  </a:lnTo>
                  <a:lnTo>
                    <a:pt x="4025503" y="1678251"/>
                  </a:lnTo>
                  <a:lnTo>
                    <a:pt x="4055973" y="1709326"/>
                  </a:lnTo>
                  <a:lnTo>
                    <a:pt x="4080767" y="1744272"/>
                  </a:lnTo>
                  <a:lnTo>
                    <a:pt x="4099255" y="1782538"/>
                  </a:lnTo>
                  <a:lnTo>
                    <a:pt x="4110809" y="1823576"/>
                  </a:lnTo>
                  <a:lnTo>
                    <a:pt x="4114800" y="1866836"/>
                  </a:lnTo>
                  <a:lnTo>
                    <a:pt x="4110809" y="1910096"/>
                  </a:lnTo>
                  <a:lnTo>
                    <a:pt x="4099255" y="1951134"/>
                  </a:lnTo>
                  <a:lnTo>
                    <a:pt x="4080767" y="1989400"/>
                  </a:lnTo>
                  <a:lnTo>
                    <a:pt x="4055973" y="2024346"/>
                  </a:lnTo>
                  <a:lnTo>
                    <a:pt x="4025503" y="2055421"/>
                  </a:lnTo>
                  <a:lnTo>
                    <a:pt x="3989984" y="2082078"/>
                  </a:lnTo>
                  <a:lnTo>
                    <a:pt x="3950046" y="2103767"/>
                  </a:lnTo>
                  <a:lnTo>
                    <a:pt x="3906316" y="2119939"/>
                  </a:lnTo>
                  <a:lnTo>
                    <a:pt x="3859425" y="2130045"/>
                  </a:lnTo>
                  <a:lnTo>
                    <a:pt x="3810000" y="2133536"/>
                  </a:lnTo>
                  <a:lnTo>
                    <a:pt x="3760543" y="2130045"/>
                  </a:lnTo>
                  <a:lnTo>
                    <a:pt x="3713634" y="2119939"/>
                  </a:lnTo>
                  <a:lnTo>
                    <a:pt x="3669897" y="2103767"/>
                  </a:lnTo>
                  <a:lnTo>
                    <a:pt x="3629960" y="2082078"/>
                  </a:lnTo>
                  <a:lnTo>
                    <a:pt x="3594449" y="2055421"/>
                  </a:lnTo>
                  <a:lnTo>
                    <a:pt x="3563989" y="2024346"/>
                  </a:lnTo>
                  <a:lnTo>
                    <a:pt x="3539208" y="1989400"/>
                  </a:lnTo>
                  <a:lnTo>
                    <a:pt x="3520732" y="1951134"/>
                  </a:lnTo>
                  <a:lnTo>
                    <a:pt x="3509187" y="1910096"/>
                  </a:lnTo>
                  <a:lnTo>
                    <a:pt x="3505200" y="1866836"/>
                  </a:lnTo>
                  <a:close/>
                </a:path>
                <a:path w="4191000" h="2209800">
                  <a:moveTo>
                    <a:pt x="533400" y="1638236"/>
                  </a:moveTo>
                  <a:lnTo>
                    <a:pt x="537387" y="1594987"/>
                  </a:lnTo>
                  <a:lnTo>
                    <a:pt x="548932" y="1553959"/>
                  </a:lnTo>
                  <a:lnTo>
                    <a:pt x="567408" y="1515702"/>
                  </a:lnTo>
                  <a:lnTo>
                    <a:pt x="592189" y="1480765"/>
                  </a:lnTo>
                  <a:lnTo>
                    <a:pt x="622649" y="1449697"/>
                  </a:lnTo>
                  <a:lnTo>
                    <a:pt x="658160" y="1423046"/>
                  </a:lnTo>
                  <a:lnTo>
                    <a:pt x="698097" y="1401362"/>
                  </a:lnTo>
                  <a:lnTo>
                    <a:pt x="741834" y="1385193"/>
                  </a:lnTo>
                  <a:lnTo>
                    <a:pt x="788743" y="1375089"/>
                  </a:lnTo>
                  <a:lnTo>
                    <a:pt x="838200" y="1371600"/>
                  </a:lnTo>
                  <a:lnTo>
                    <a:pt x="887625" y="1375089"/>
                  </a:lnTo>
                  <a:lnTo>
                    <a:pt x="934516" y="1385193"/>
                  </a:lnTo>
                  <a:lnTo>
                    <a:pt x="978246" y="1401362"/>
                  </a:lnTo>
                  <a:lnTo>
                    <a:pt x="1018184" y="1423046"/>
                  </a:lnTo>
                  <a:lnTo>
                    <a:pt x="1053703" y="1449697"/>
                  </a:lnTo>
                  <a:lnTo>
                    <a:pt x="1084173" y="1480765"/>
                  </a:lnTo>
                  <a:lnTo>
                    <a:pt x="1108967" y="1515702"/>
                  </a:lnTo>
                  <a:lnTo>
                    <a:pt x="1127455" y="1553959"/>
                  </a:lnTo>
                  <a:lnTo>
                    <a:pt x="1139009" y="1594987"/>
                  </a:lnTo>
                  <a:lnTo>
                    <a:pt x="1143000" y="1638236"/>
                  </a:lnTo>
                  <a:lnTo>
                    <a:pt x="1139009" y="1681496"/>
                  </a:lnTo>
                  <a:lnTo>
                    <a:pt x="1127455" y="1722534"/>
                  </a:lnTo>
                  <a:lnTo>
                    <a:pt x="1108967" y="1760800"/>
                  </a:lnTo>
                  <a:lnTo>
                    <a:pt x="1084173" y="1795746"/>
                  </a:lnTo>
                  <a:lnTo>
                    <a:pt x="1053703" y="1826821"/>
                  </a:lnTo>
                  <a:lnTo>
                    <a:pt x="1018184" y="1853478"/>
                  </a:lnTo>
                  <a:lnTo>
                    <a:pt x="978246" y="1875167"/>
                  </a:lnTo>
                  <a:lnTo>
                    <a:pt x="934516" y="1891339"/>
                  </a:lnTo>
                  <a:lnTo>
                    <a:pt x="887625" y="1901445"/>
                  </a:lnTo>
                  <a:lnTo>
                    <a:pt x="838200" y="1904936"/>
                  </a:lnTo>
                  <a:lnTo>
                    <a:pt x="788743" y="1901445"/>
                  </a:lnTo>
                  <a:lnTo>
                    <a:pt x="741834" y="1891339"/>
                  </a:lnTo>
                  <a:lnTo>
                    <a:pt x="698097" y="1875167"/>
                  </a:lnTo>
                  <a:lnTo>
                    <a:pt x="658160" y="1853478"/>
                  </a:lnTo>
                  <a:lnTo>
                    <a:pt x="622649" y="1826821"/>
                  </a:lnTo>
                  <a:lnTo>
                    <a:pt x="592189" y="1795746"/>
                  </a:lnTo>
                  <a:lnTo>
                    <a:pt x="567408" y="1760800"/>
                  </a:lnTo>
                  <a:lnTo>
                    <a:pt x="548932" y="1722534"/>
                  </a:lnTo>
                  <a:lnTo>
                    <a:pt x="537387" y="1681496"/>
                  </a:lnTo>
                  <a:lnTo>
                    <a:pt x="533400" y="1638236"/>
                  </a:lnTo>
                  <a:close/>
                </a:path>
                <a:path w="4191000" h="2209800">
                  <a:moveTo>
                    <a:pt x="2819400" y="647700"/>
                  </a:moveTo>
                  <a:lnTo>
                    <a:pt x="2822877" y="601148"/>
                  </a:lnTo>
                  <a:lnTo>
                    <a:pt x="2833008" y="556506"/>
                  </a:lnTo>
                  <a:lnTo>
                    <a:pt x="2849338" y="514183"/>
                  </a:lnTo>
                  <a:lnTo>
                    <a:pt x="2871413" y="474584"/>
                  </a:lnTo>
                  <a:lnTo>
                    <a:pt x="2898780" y="438119"/>
                  </a:lnTo>
                  <a:lnTo>
                    <a:pt x="2930985" y="405193"/>
                  </a:lnTo>
                  <a:lnTo>
                    <a:pt x="2967574" y="376215"/>
                  </a:lnTo>
                  <a:lnTo>
                    <a:pt x="3008093" y="351592"/>
                  </a:lnTo>
                  <a:lnTo>
                    <a:pt x="3052089" y="331731"/>
                  </a:lnTo>
                  <a:lnTo>
                    <a:pt x="3099108" y="317041"/>
                  </a:lnTo>
                  <a:lnTo>
                    <a:pt x="3148696" y="307928"/>
                  </a:lnTo>
                  <a:lnTo>
                    <a:pt x="3200400" y="304800"/>
                  </a:lnTo>
                  <a:lnTo>
                    <a:pt x="3252076" y="307928"/>
                  </a:lnTo>
                  <a:lnTo>
                    <a:pt x="3301647" y="317041"/>
                  </a:lnTo>
                  <a:lnTo>
                    <a:pt x="3348656" y="331731"/>
                  </a:lnTo>
                  <a:lnTo>
                    <a:pt x="3392649" y="351592"/>
                  </a:lnTo>
                  <a:lnTo>
                    <a:pt x="3433171" y="376215"/>
                  </a:lnTo>
                  <a:lnTo>
                    <a:pt x="3469766" y="405193"/>
                  </a:lnTo>
                  <a:lnTo>
                    <a:pt x="3501980" y="438119"/>
                  </a:lnTo>
                  <a:lnTo>
                    <a:pt x="3529358" y="474584"/>
                  </a:lnTo>
                  <a:lnTo>
                    <a:pt x="3551443" y="514183"/>
                  </a:lnTo>
                  <a:lnTo>
                    <a:pt x="3567782" y="556506"/>
                  </a:lnTo>
                  <a:lnTo>
                    <a:pt x="3577919" y="601148"/>
                  </a:lnTo>
                  <a:lnTo>
                    <a:pt x="3581400" y="647700"/>
                  </a:lnTo>
                  <a:lnTo>
                    <a:pt x="3577919" y="694224"/>
                  </a:lnTo>
                  <a:lnTo>
                    <a:pt x="3567782" y="738848"/>
                  </a:lnTo>
                  <a:lnTo>
                    <a:pt x="3551443" y="781163"/>
                  </a:lnTo>
                  <a:lnTo>
                    <a:pt x="3529358" y="820758"/>
                  </a:lnTo>
                  <a:lnTo>
                    <a:pt x="3501980" y="857226"/>
                  </a:lnTo>
                  <a:lnTo>
                    <a:pt x="3469766" y="890158"/>
                  </a:lnTo>
                  <a:lnTo>
                    <a:pt x="3433171" y="919145"/>
                  </a:lnTo>
                  <a:lnTo>
                    <a:pt x="3392649" y="943779"/>
                  </a:lnTo>
                  <a:lnTo>
                    <a:pt x="3348656" y="963650"/>
                  </a:lnTo>
                  <a:lnTo>
                    <a:pt x="3301647" y="978349"/>
                  </a:lnTo>
                  <a:lnTo>
                    <a:pt x="3252076" y="987469"/>
                  </a:lnTo>
                  <a:lnTo>
                    <a:pt x="3200400" y="990600"/>
                  </a:lnTo>
                  <a:lnTo>
                    <a:pt x="3148696" y="987469"/>
                  </a:lnTo>
                  <a:lnTo>
                    <a:pt x="3099108" y="978349"/>
                  </a:lnTo>
                  <a:lnTo>
                    <a:pt x="3052089" y="963650"/>
                  </a:lnTo>
                  <a:lnTo>
                    <a:pt x="3008093" y="943779"/>
                  </a:lnTo>
                  <a:lnTo>
                    <a:pt x="2967574" y="919145"/>
                  </a:lnTo>
                  <a:lnTo>
                    <a:pt x="2930985" y="890158"/>
                  </a:lnTo>
                  <a:lnTo>
                    <a:pt x="2898780" y="857226"/>
                  </a:lnTo>
                  <a:lnTo>
                    <a:pt x="2871413" y="820758"/>
                  </a:lnTo>
                  <a:lnTo>
                    <a:pt x="2849338" y="781163"/>
                  </a:lnTo>
                  <a:lnTo>
                    <a:pt x="2833008" y="738848"/>
                  </a:lnTo>
                  <a:lnTo>
                    <a:pt x="2822877" y="694224"/>
                  </a:lnTo>
                  <a:lnTo>
                    <a:pt x="2819400" y="647700"/>
                  </a:lnTo>
                  <a:close/>
                </a:path>
                <a:path w="4191000" h="2209800">
                  <a:moveTo>
                    <a:pt x="3429000" y="1866836"/>
                  </a:moveTo>
                  <a:lnTo>
                    <a:pt x="3432477" y="1820307"/>
                  </a:lnTo>
                  <a:lnTo>
                    <a:pt x="3442608" y="1775683"/>
                  </a:lnTo>
                  <a:lnTo>
                    <a:pt x="3458938" y="1733372"/>
                  </a:lnTo>
                  <a:lnTo>
                    <a:pt x="3481013" y="1693783"/>
                  </a:lnTo>
                  <a:lnTo>
                    <a:pt x="3508380" y="1657322"/>
                  </a:lnTo>
                  <a:lnTo>
                    <a:pt x="3540585" y="1624399"/>
                  </a:lnTo>
                  <a:lnTo>
                    <a:pt x="3577174" y="1595422"/>
                  </a:lnTo>
                  <a:lnTo>
                    <a:pt x="3617693" y="1570798"/>
                  </a:lnTo>
                  <a:lnTo>
                    <a:pt x="3661689" y="1550936"/>
                  </a:lnTo>
                  <a:lnTo>
                    <a:pt x="3708708" y="1536243"/>
                  </a:lnTo>
                  <a:lnTo>
                    <a:pt x="3758296" y="1527128"/>
                  </a:lnTo>
                  <a:lnTo>
                    <a:pt x="3810000" y="1524000"/>
                  </a:lnTo>
                  <a:lnTo>
                    <a:pt x="3861676" y="1527128"/>
                  </a:lnTo>
                  <a:lnTo>
                    <a:pt x="3911247" y="1536243"/>
                  </a:lnTo>
                  <a:lnTo>
                    <a:pt x="3958256" y="1550936"/>
                  </a:lnTo>
                  <a:lnTo>
                    <a:pt x="4002249" y="1570798"/>
                  </a:lnTo>
                  <a:lnTo>
                    <a:pt x="4042771" y="1595422"/>
                  </a:lnTo>
                  <a:lnTo>
                    <a:pt x="4079366" y="1624399"/>
                  </a:lnTo>
                  <a:lnTo>
                    <a:pt x="4111580" y="1657322"/>
                  </a:lnTo>
                  <a:lnTo>
                    <a:pt x="4138958" y="1693783"/>
                  </a:lnTo>
                  <a:lnTo>
                    <a:pt x="4161043" y="1733372"/>
                  </a:lnTo>
                  <a:lnTo>
                    <a:pt x="4177382" y="1775683"/>
                  </a:lnTo>
                  <a:lnTo>
                    <a:pt x="4187519" y="1820307"/>
                  </a:lnTo>
                  <a:lnTo>
                    <a:pt x="4191000" y="1866836"/>
                  </a:lnTo>
                  <a:lnTo>
                    <a:pt x="4187519" y="1913366"/>
                  </a:lnTo>
                  <a:lnTo>
                    <a:pt x="4177382" y="1957994"/>
                  </a:lnTo>
                  <a:lnTo>
                    <a:pt x="4161043" y="2000310"/>
                  </a:lnTo>
                  <a:lnTo>
                    <a:pt x="4138958" y="2039906"/>
                  </a:lnTo>
                  <a:lnTo>
                    <a:pt x="4111580" y="2076374"/>
                  </a:lnTo>
                  <a:lnTo>
                    <a:pt x="4079366" y="2109304"/>
                  </a:lnTo>
                  <a:lnTo>
                    <a:pt x="4042771" y="2138290"/>
                  </a:lnTo>
                  <a:lnTo>
                    <a:pt x="4002249" y="2162921"/>
                  </a:lnTo>
                  <a:lnTo>
                    <a:pt x="3958256" y="2182790"/>
                  </a:lnTo>
                  <a:lnTo>
                    <a:pt x="3911247" y="2197488"/>
                  </a:lnTo>
                  <a:lnTo>
                    <a:pt x="3861676" y="2206606"/>
                  </a:lnTo>
                  <a:lnTo>
                    <a:pt x="3810000" y="2209736"/>
                  </a:lnTo>
                  <a:lnTo>
                    <a:pt x="3758296" y="2206606"/>
                  </a:lnTo>
                  <a:lnTo>
                    <a:pt x="3708708" y="2197488"/>
                  </a:lnTo>
                  <a:lnTo>
                    <a:pt x="3661689" y="2182790"/>
                  </a:lnTo>
                  <a:lnTo>
                    <a:pt x="3617693" y="2162921"/>
                  </a:lnTo>
                  <a:lnTo>
                    <a:pt x="3577174" y="2138290"/>
                  </a:lnTo>
                  <a:lnTo>
                    <a:pt x="3540585" y="2109304"/>
                  </a:lnTo>
                  <a:lnTo>
                    <a:pt x="3508380" y="2076374"/>
                  </a:lnTo>
                  <a:lnTo>
                    <a:pt x="3481013" y="2039906"/>
                  </a:lnTo>
                  <a:lnTo>
                    <a:pt x="3458938" y="2000310"/>
                  </a:lnTo>
                  <a:lnTo>
                    <a:pt x="3442608" y="1957994"/>
                  </a:lnTo>
                  <a:lnTo>
                    <a:pt x="3432477" y="1913366"/>
                  </a:lnTo>
                  <a:lnTo>
                    <a:pt x="3429000" y="186683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9162" y="4284598"/>
              <a:ext cx="3886200" cy="1982470"/>
            </a:xfrm>
            <a:custGeom>
              <a:avLst/>
              <a:gdLst/>
              <a:ahLst/>
              <a:cxnLst/>
              <a:rect l="l" t="t" r="r" b="b"/>
              <a:pathLst>
                <a:path w="3886200" h="1982470">
                  <a:moveTo>
                    <a:pt x="457263" y="63500"/>
                  </a:moveTo>
                  <a:lnTo>
                    <a:pt x="444550" y="57150"/>
                  </a:lnTo>
                  <a:lnTo>
                    <a:pt x="330200" y="0"/>
                  </a:lnTo>
                  <a:lnTo>
                    <a:pt x="330200" y="57150"/>
                  </a:lnTo>
                  <a:lnTo>
                    <a:pt x="0" y="57150"/>
                  </a:lnTo>
                  <a:lnTo>
                    <a:pt x="0" y="69850"/>
                  </a:lnTo>
                  <a:lnTo>
                    <a:pt x="330200" y="69850"/>
                  </a:lnTo>
                  <a:lnTo>
                    <a:pt x="330200" y="127000"/>
                  </a:lnTo>
                  <a:lnTo>
                    <a:pt x="444550" y="69850"/>
                  </a:lnTo>
                  <a:lnTo>
                    <a:pt x="457263" y="63500"/>
                  </a:lnTo>
                  <a:close/>
                </a:path>
                <a:path w="3886200" h="1982470">
                  <a:moveTo>
                    <a:pt x="1163129" y="1066038"/>
                  </a:moveTo>
                  <a:lnTo>
                    <a:pt x="1108824" y="1084122"/>
                  </a:lnTo>
                  <a:lnTo>
                    <a:pt x="844232" y="290195"/>
                  </a:lnTo>
                  <a:lnTo>
                    <a:pt x="832167" y="294132"/>
                  </a:lnTo>
                  <a:lnTo>
                    <a:pt x="1096784" y="1088136"/>
                  </a:lnTo>
                  <a:lnTo>
                    <a:pt x="1042606" y="1106170"/>
                  </a:lnTo>
                  <a:lnTo>
                    <a:pt x="1142936" y="1206500"/>
                  </a:lnTo>
                  <a:lnTo>
                    <a:pt x="1158227" y="1100074"/>
                  </a:lnTo>
                  <a:lnTo>
                    <a:pt x="1163129" y="1066038"/>
                  </a:lnTo>
                  <a:close/>
                </a:path>
                <a:path w="3886200" h="1982470">
                  <a:moveTo>
                    <a:pt x="1981136" y="63500"/>
                  </a:moveTo>
                  <a:lnTo>
                    <a:pt x="1968436" y="57150"/>
                  </a:lnTo>
                  <a:lnTo>
                    <a:pt x="1854136" y="0"/>
                  </a:lnTo>
                  <a:lnTo>
                    <a:pt x="1854136" y="57150"/>
                  </a:lnTo>
                  <a:lnTo>
                    <a:pt x="1066863" y="57150"/>
                  </a:lnTo>
                  <a:lnTo>
                    <a:pt x="1066863" y="69850"/>
                  </a:lnTo>
                  <a:lnTo>
                    <a:pt x="1854136" y="69850"/>
                  </a:lnTo>
                  <a:lnTo>
                    <a:pt x="1854136" y="127000"/>
                  </a:lnTo>
                  <a:lnTo>
                    <a:pt x="1968436" y="69850"/>
                  </a:lnTo>
                  <a:lnTo>
                    <a:pt x="1981136" y="63500"/>
                  </a:lnTo>
                  <a:close/>
                </a:path>
                <a:path w="3886200" h="1982470">
                  <a:moveTo>
                    <a:pt x="2514536" y="1282827"/>
                  </a:moveTo>
                  <a:lnTo>
                    <a:pt x="2382710" y="1229995"/>
                  </a:lnTo>
                  <a:lnTo>
                    <a:pt x="2387447" y="1286941"/>
                  </a:lnTo>
                  <a:lnTo>
                    <a:pt x="1599628" y="1352638"/>
                  </a:lnTo>
                  <a:lnTo>
                    <a:pt x="1600771" y="1365288"/>
                  </a:lnTo>
                  <a:lnTo>
                    <a:pt x="2388501" y="1299641"/>
                  </a:lnTo>
                  <a:lnTo>
                    <a:pt x="2393251" y="1356588"/>
                  </a:lnTo>
                  <a:lnTo>
                    <a:pt x="2509520" y="1285875"/>
                  </a:lnTo>
                  <a:lnTo>
                    <a:pt x="2514536" y="1282827"/>
                  </a:lnTo>
                  <a:close/>
                </a:path>
                <a:path w="3886200" h="1982470">
                  <a:moveTo>
                    <a:pt x="2678747" y="912622"/>
                  </a:moveTo>
                  <a:lnTo>
                    <a:pt x="2625763" y="933869"/>
                  </a:lnTo>
                  <a:lnTo>
                    <a:pt x="2368092" y="289814"/>
                  </a:lnTo>
                  <a:lnTo>
                    <a:pt x="2356294" y="294513"/>
                  </a:lnTo>
                  <a:lnTo>
                    <a:pt x="2613964" y="938593"/>
                  </a:lnTo>
                  <a:lnTo>
                    <a:pt x="2560891" y="959866"/>
                  </a:lnTo>
                  <a:lnTo>
                    <a:pt x="2666936" y="1054100"/>
                  </a:lnTo>
                  <a:lnTo>
                    <a:pt x="2675598" y="950341"/>
                  </a:lnTo>
                  <a:lnTo>
                    <a:pt x="2678747" y="912622"/>
                  </a:lnTo>
                  <a:close/>
                </a:path>
                <a:path w="3886200" h="1982470">
                  <a:moveTo>
                    <a:pt x="3428936" y="673227"/>
                  </a:moveTo>
                  <a:lnTo>
                    <a:pt x="3294316" y="718058"/>
                  </a:lnTo>
                  <a:lnTo>
                    <a:pt x="3334753" y="758507"/>
                  </a:lnTo>
                  <a:lnTo>
                    <a:pt x="3043491" y="1049655"/>
                  </a:lnTo>
                  <a:lnTo>
                    <a:pt x="3052508" y="1058672"/>
                  </a:lnTo>
                  <a:lnTo>
                    <a:pt x="3343656" y="767410"/>
                  </a:lnTo>
                  <a:lnTo>
                    <a:pt x="3384105" y="807847"/>
                  </a:lnTo>
                  <a:lnTo>
                    <a:pt x="3403511" y="749554"/>
                  </a:lnTo>
                  <a:lnTo>
                    <a:pt x="3428936" y="673227"/>
                  </a:lnTo>
                  <a:close/>
                </a:path>
                <a:path w="3886200" h="1982470">
                  <a:moveTo>
                    <a:pt x="3886136" y="1817687"/>
                  </a:moveTo>
                  <a:lnTo>
                    <a:pt x="3749738" y="1778342"/>
                  </a:lnTo>
                  <a:lnTo>
                    <a:pt x="3760127" y="1834540"/>
                  </a:lnTo>
                  <a:lnTo>
                    <a:pt x="3614102" y="1861146"/>
                  </a:lnTo>
                  <a:lnTo>
                    <a:pt x="3346386" y="1906282"/>
                  </a:lnTo>
                  <a:lnTo>
                    <a:pt x="3258248" y="1919503"/>
                  </a:lnTo>
                  <a:lnTo>
                    <a:pt x="3170999" y="1931593"/>
                  </a:lnTo>
                  <a:lnTo>
                    <a:pt x="3084766" y="1942249"/>
                  </a:lnTo>
                  <a:lnTo>
                    <a:pt x="2999422" y="1951469"/>
                  </a:lnTo>
                  <a:lnTo>
                    <a:pt x="2915221" y="1958898"/>
                  </a:lnTo>
                  <a:lnTo>
                    <a:pt x="2832290" y="1964601"/>
                  </a:lnTo>
                  <a:lnTo>
                    <a:pt x="2750629" y="1968220"/>
                  </a:lnTo>
                  <a:lnTo>
                    <a:pt x="2710370" y="1969160"/>
                  </a:lnTo>
                  <a:lnTo>
                    <a:pt x="2670492" y="1969541"/>
                  </a:lnTo>
                  <a:lnTo>
                    <a:pt x="2630995" y="1969452"/>
                  </a:lnTo>
                  <a:lnTo>
                    <a:pt x="2591879" y="1968690"/>
                  </a:lnTo>
                  <a:lnTo>
                    <a:pt x="2553271" y="1967268"/>
                  </a:lnTo>
                  <a:lnTo>
                    <a:pt x="2515044" y="1965185"/>
                  </a:lnTo>
                  <a:lnTo>
                    <a:pt x="2439987" y="1959102"/>
                  </a:lnTo>
                  <a:lnTo>
                    <a:pt x="2366581" y="1950466"/>
                  </a:lnTo>
                  <a:lnTo>
                    <a:pt x="2294699" y="1939467"/>
                  </a:lnTo>
                  <a:lnTo>
                    <a:pt x="2224341" y="1926259"/>
                  </a:lnTo>
                  <a:lnTo>
                    <a:pt x="2155126" y="1911070"/>
                  </a:lnTo>
                  <a:lnTo>
                    <a:pt x="2087308" y="1893963"/>
                  </a:lnTo>
                  <a:lnTo>
                    <a:pt x="2020506" y="1875155"/>
                  </a:lnTo>
                  <a:lnTo>
                    <a:pt x="1954593" y="1854911"/>
                  </a:lnTo>
                  <a:lnTo>
                    <a:pt x="1889696" y="1833232"/>
                  </a:lnTo>
                  <a:lnTo>
                    <a:pt x="1825561" y="1810410"/>
                  </a:lnTo>
                  <a:lnTo>
                    <a:pt x="1762061" y="1786534"/>
                  </a:lnTo>
                  <a:lnTo>
                    <a:pt x="1699069" y="1761896"/>
                  </a:lnTo>
                  <a:lnTo>
                    <a:pt x="1636458" y="1736483"/>
                  </a:lnTo>
                  <a:lnTo>
                    <a:pt x="1450276" y="1657921"/>
                  </a:lnTo>
                  <a:lnTo>
                    <a:pt x="1445323" y="1669605"/>
                  </a:lnTo>
                  <a:lnTo>
                    <a:pt x="1569275" y="1722285"/>
                  </a:lnTo>
                  <a:lnTo>
                    <a:pt x="1694243" y="1773656"/>
                  </a:lnTo>
                  <a:lnTo>
                    <a:pt x="1757489" y="1798358"/>
                  </a:lnTo>
                  <a:lnTo>
                    <a:pt x="1821116" y="1822297"/>
                  </a:lnTo>
                  <a:lnTo>
                    <a:pt x="1885378" y="1845195"/>
                  </a:lnTo>
                  <a:lnTo>
                    <a:pt x="1950656" y="1866950"/>
                  </a:lnTo>
                  <a:lnTo>
                    <a:pt x="2016823" y="1887283"/>
                  </a:lnTo>
                  <a:lnTo>
                    <a:pt x="2083879" y="1906193"/>
                  </a:lnTo>
                  <a:lnTo>
                    <a:pt x="2152078" y="1923376"/>
                  </a:lnTo>
                  <a:lnTo>
                    <a:pt x="2221547" y="1938667"/>
                  </a:lnTo>
                  <a:lnTo>
                    <a:pt x="2292413" y="1951939"/>
                  </a:lnTo>
                  <a:lnTo>
                    <a:pt x="2364676" y="1963039"/>
                  </a:lnTo>
                  <a:lnTo>
                    <a:pt x="2438590" y="1971725"/>
                  </a:lnTo>
                  <a:lnTo>
                    <a:pt x="2514155" y="1977847"/>
                  </a:lnTo>
                  <a:lnTo>
                    <a:pt x="2552509" y="1979955"/>
                  </a:lnTo>
                  <a:lnTo>
                    <a:pt x="2591371" y="1981390"/>
                  </a:lnTo>
                  <a:lnTo>
                    <a:pt x="2630741" y="1982152"/>
                  </a:lnTo>
                  <a:lnTo>
                    <a:pt x="2670365" y="1982241"/>
                  </a:lnTo>
                  <a:lnTo>
                    <a:pt x="2710497" y="1981860"/>
                  </a:lnTo>
                  <a:lnTo>
                    <a:pt x="2750883" y="1980907"/>
                  </a:lnTo>
                  <a:lnTo>
                    <a:pt x="2832798" y="1977288"/>
                  </a:lnTo>
                  <a:lnTo>
                    <a:pt x="2915983" y="1971560"/>
                  </a:lnTo>
                  <a:lnTo>
                    <a:pt x="2938970" y="1969541"/>
                  </a:lnTo>
                  <a:lnTo>
                    <a:pt x="3000565" y="1964131"/>
                  </a:lnTo>
                  <a:lnTo>
                    <a:pt x="3086163" y="1954872"/>
                  </a:lnTo>
                  <a:lnTo>
                    <a:pt x="3172650" y="1944192"/>
                  </a:lnTo>
                  <a:lnTo>
                    <a:pt x="3260026" y="1932089"/>
                  </a:lnTo>
                  <a:lnTo>
                    <a:pt x="3348164" y="1918830"/>
                  </a:lnTo>
                  <a:lnTo>
                    <a:pt x="3526599" y="1889379"/>
                  </a:lnTo>
                  <a:lnTo>
                    <a:pt x="3762451" y="1847037"/>
                  </a:lnTo>
                  <a:lnTo>
                    <a:pt x="3772852" y="1903222"/>
                  </a:lnTo>
                  <a:lnTo>
                    <a:pt x="3866870" y="1832229"/>
                  </a:lnTo>
                  <a:lnTo>
                    <a:pt x="3886136" y="1817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5762" y="13716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79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79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88975" y="767461"/>
            <a:ext cx="9563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6326" y="206222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1692" y="2480310"/>
            <a:ext cx="6737984" cy="12471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444875">
              <a:lnSpc>
                <a:spcPct val="100000"/>
              </a:lnSpc>
              <a:spcBef>
                <a:spcPts val="106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Read-Write</a:t>
            </a:r>
            <a:r>
              <a:rPr sz="3200" spc="-11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9933"/>
                </a:solidFill>
                <a:latin typeface="Comic Sans MS"/>
                <a:cs typeface="Comic Sans MS"/>
              </a:rPr>
              <a:t>head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Control</a:t>
            </a:r>
            <a:r>
              <a:rPr sz="3200" spc="-11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Unit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161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function</a:t>
            </a:r>
            <a:r>
              <a:rPr sz="3200" spc="-9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may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have</a:t>
            </a:r>
            <a:r>
              <a:rPr sz="3200" spc="-9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many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parameters: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977514" y="1411967"/>
            <a:ext cx="3354704" cy="1734820"/>
          </a:xfrm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6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Addition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  <a:p>
            <a:pPr marL="53975" algn="ctr">
              <a:lnSpc>
                <a:spcPct val="100000"/>
              </a:lnSpc>
              <a:spcBef>
                <a:spcPts val="2650"/>
              </a:spcBef>
            </a:pPr>
            <a:r>
              <a:rPr sz="4000" i="1" dirty="0">
                <a:latin typeface="Times New Roman"/>
                <a:cs typeface="Times New Roman"/>
              </a:rPr>
              <a:t>f</a:t>
            </a:r>
            <a:r>
              <a:rPr sz="4000" i="1" spc="-60" dirty="0">
                <a:latin typeface="Times New Roman"/>
                <a:cs typeface="Times New Roman"/>
              </a:rPr>
              <a:t> </a:t>
            </a:r>
            <a:r>
              <a:rPr sz="4000" spc="105" dirty="0">
                <a:latin typeface="Times New Roman"/>
                <a:cs typeface="Times New Roman"/>
              </a:rPr>
              <a:t>(</a:t>
            </a:r>
            <a:r>
              <a:rPr sz="4000" i="1" spc="105" dirty="0">
                <a:latin typeface="Times New Roman"/>
                <a:cs typeface="Times New Roman"/>
              </a:rPr>
              <a:t>x</a:t>
            </a:r>
            <a:r>
              <a:rPr sz="4000" spc="105" dirty="0">
                <a:latin typeface="Times New Roman"/>
                <a:cs typeface="Times New Roman"/>
              </a:rPr>
              <a:t>,</a:t>
            </a:r>
            <a:r>
              <a:rPr sz="4000" spc="-210" dirty="0">
                <a:latin typeface="Times New Roman"/>
                <a:cs typeface="Times New Roman"/>
              </a:rPr>
              <a:t> </a:t>
            </a:r>
            <a:r>
              <a:rPr sz="4000" i="1" spc="80" dirty="0">
                <a:latin typeface="Times New Roman"/>
                <a:cs typeface="Times New Roman"/>
              </a:rPr>
              <a:t>y</a:t>
            </a:r>
            <a:r>
              <a:rPr sz="4000" spc="80" dirty="0">
                <a:latin typeface="Times New Roman"/>
                <a:cs typeface="Times New Roman"/>
              </a:rPr>
              <a:t>)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8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x</a:t>
            </a:r>
            <a:r>
              <a:rPr sz="4000" i="1" spc="-2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</a:t>
            </a:r>
            <a:r>
              <a:rPr sz="4000" spc="110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1556448"/>
            <a:ext cx="172973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334899"/>
            <a:ext cx="8075930" cy="6139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402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Integer</a:t>
            </a:r>
            <a:r>
              <a:rPr sz="3200" spc="-1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Domain</a:t>
            </a:r>
            <a:endParaRPr sz="3200">
              <a:latin typeface="Comic Sans MS"/>
              <a:cs typeface="Comic Sans MS"/>
            </a:endParaRPr>
          </a:p>
          <a:p>
            <a:pPr marL="1537970">
              <a:lnSpc>
                <a:spcPct val="100000"/>
              </a:lnSpc>
              <a:spcBef>
                <a:spcPts val="4370"/>
              </a:spcBef>
              <a:tabLst>
                <a:tab pos="382587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Decimal: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5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200">
              <a:latin typeface="Comic Sans MS"/>
              <a:cs typeface="Comic Sans MS"/>
            </a:endParaRPr>
          </a:p>
          <a:p>
            <a:pPr marL="1537970">
              <a:lnSpc>
                <a:spcPct val="100000"/>
              </a:lnSpc>
              <a:tabLst>
                <a:tab pos="3750310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Binary: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101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3200">
              <a:latin typeface="Comic Sans MS"/>
              <a:cs typeface="Comic Sans MS"/>
            </a:endParaRPr>
          </a:p>
          <a:p>
            <a:pPr marL="1537970">
              <a:lnSpc>
                <a:spcPct val="100000"/>
              </a:lnSpc>
              <a:tabLst>
                <a:tab pos="3750310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Unary: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11111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prefer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unary</a:t>
            </a:r>
            <a:r>
              <a:rPr sz="3200" b="1" spc="-3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representation:</a:t>
            </a:r>
            <a:endParaRPr sz="3200">
              <a:latin typeface="Comic Sans MS"/>
              <a:cs typeface="Comic Sans MS"/>
            </a:endParaRPr>
          </a:p>
          <a:p>
            <a:pPr marL="88900">
              <a:lnSpc>
                <a:spcPct val="100000"/>
              </a:lnSpc>
              <a:spcBef>
                <a:spcPts val="3369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easier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manipulate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6425" y="3586226"/>
            <a:ext cx="3962400" cy="990600"/>
          </a:xfrm>
          <a:custGeom>
            <a:avLst/>
            <a:gdLst/>
            <a:ahLst/>
            <a:cxnLst/>
            <a:rect l="l" t="t" r="r" b="b"/>
            <a:pathLst>
              <a:path w="3962400" h="990600">
                <a:moveTo>
                  <a:pt x="0" y="495300"/>
                </a:moveTo>
                <a:lnTo>
                  <a:pt x="11624" y="441329"/>
                </a:lnTo>
                <a:lnTo>
                  <a:pt x="31918" y="406266"/>
                </a:lnTo>
                <a:lnTo>
                  <a:pt x="61828" y="372040"/>
                </a:lnTo>
                <a:lnTo>
                  <a:pt x="100998" y="338742"/>
                </a:lnTo>
                <a:lnTo>
                  <a:pt x="149069" y="306461"/>
                </a:lnTo>
                <a:lnTo>
                  <a:pt x="205683" y="275286"/>
                </a:lnTo>
                <a:lnTo>
                  <a:pt x="270481" y="245307"/>
                </a:lnTo>
                <a:lnTo>
                  <a:pt x="305838" y="230794"/>
                </a:lnTo>
                <a:lnTo>
                  <a:pt x="343107" y="216614"/>
                </a:lnTo>
                <a:lnTo>
                  <a:pt x="382243" y="202777"/>
                </a:lnTo>
                <a:lnTo>
                  <a:pt x="423202" y="189295"/>
                </a:lnTo>
                <a:lnTo>
                  <a:pt x="465938" y="176179"/>
                </a:lnTo>
                <a:lnTo>
                  <a:pt x="510407" y="163441"/>
                </a:lnTo>
                <a:lnTo>
                  <a:pt x="556565" y="151091"/>
                </a:lnTo>
                <a:lnTo>
                  <a:pt x="604366" y="139141"/>
                </a:lnTo>
                <a:lnTo>
                  <a:pt x="653765" y="127601"/>
                </a:lnTo>
                <a:lnTo>
                  <a:pt x="704719" y="116484"/>
                </a:lnTo>
                <a:lnTo>
                  <a:pt x="757182" y="105800"/>
                </a:lnTo>
                <a:lnTo>
                  <a:pt x="811109" y="95560"/>
                </a:lnTo>
                <a:lnTo>
                  <a:pt x="866456" y="85776"/>
                </a:lnTo>
                <a:lnTo>
                  <a:pt x="923178" y="76459"/>
                </a:lnTo>
                <a:lnTo>
                  <a:pt x="981230" y="67620"/>
                </a:lnTo>
                <a:lnTo>
                  <a:pt x="1040567" y="59270"/>
                </a:lnTo>
                <a:lnTo>
                  <a:pt x="1101145" y="51420"/>
                </a:lnTo>
                <a:lnTo>
                  <a:pt x="1162919" y="44082"/>
                </a:lnTo>
                <a:lnTo>
                  <a:pt x="1225845" y="37267"/>
                </a:lnTo>
                <a:lnTo>
                  <a:pt x="1289876" y="30985"/>
                </a:lnTo>
                <a:lnTo>
                  <a:pt x="1354970" y="25249"/>
                </a:lnTo>
                <a:lnTo>
                  <a:pt x="1421080" y="20069"/>
                </a:lnTo>
                <a:lnTo>
                  <a:pt x="1488162" y="15457"/>
                </a:lnTo>
                <a:lnTo>
                  <a:pt x="1556172" y="11423"/>
                </a:lnTo>
                <a:lnTo>
                  <a:pt x="1625064" y="7979"/>
                </a:lnTo>
                <a:lnTo>
                  <a:pt x="1694795" y="5136"/>
                </a:lnTo>
                <a:lnTo>
                  <a:pt x="1765318" y="2906"/>
                </a:lnTo>
                <a:lnTo>
                  <a:pt x="1836590" y="1299"/>
                </a:lnTo>
                <a:lnTo>
                  <a:pt x="1908565" y="326"/>
                </a:lnTo>
                <a:lnTo>
                  <a:pt x="1981200" y="0"/>
                </a:lnTo>
                <a:lnTo>
                  <a:pt x="2053826" y="326"/>
                </a:lnTo>
                <a:lnTo>
                  <a:pt x="2125794" y="1299"/>
                </a:lnTo>
                <a:lnTo>
                  <a:pt x="2197059" y="2906"/>
                </a:lnTo>
                <a:lnTo>
                  <a:pt x="2267576" y="5136"/>
                </a:lnTo>
                <a:lnTo>
                  <a:pt x="2337301" y="7979"/>
                </a:lnTo>
                <a:lnTo>
                  <a:pt x="2406189" y="11423"/>
                </a:lnTo>
                <a:lnTo>
                  <a:pt x="2474195" y="15457"/>
                </a:lnTo>
                <a:lnTo>
                  <a:pt x="2541273" y="20069"/>
                </a:lnTo>
                <a:lnTo>
                  <a:pt x="2607381" y="25249"/>
                </a:lnTo>
                <a:lnTo>
                  <a:pt x="2672471" y="30985"/>
                </a:lnTo>
                <a:lnTo>
                  <a:pt x="2736501" y="37267"/>
                </a:lnTo>
                <a:lnTo>
                  <a:pt x="2799425" y="44082"/>
                </a:lnTo>
                <a:lnTo>
                  <a:pt x="2861198" y="51420"/>
                </a:lnTo>
                <a:lnTo>
                  <a:pt x="2921776" y="59270"/>
                </a:lnTo>
                <a:lnTo>
                  <a:pt x="2981113" y="67620"/>
                </a:lnTo>
                <a:lnTo>
                  <a:pt x="3039165" y="76459"/>
                </a:lnTo>
                <a:lnTo>
                  <a:pt x="3095887" y="85776"/>
                </a:lnTo>
                <a:lnTo>
                  <a:pt x="3151235" y="95560"/>
                </a:lnTo>
                <a:lnTo>
                  <a:pt x="3205164" y="105800"/>
                </a:lnTo>
                <a:lnTo>
                  <a:pt x="3257628" y="116484"/>
                </a:lnTo>
                <a:lnTo>
                  <a:pt x="3308583" y="127601"/>
                </a:lnTo>
                <a:lnTo>
                  <a:pt x="3357985" y="139141"/>
                </a:lnTo>
                <a:lnTo>
                  <a:pt x="3405788" y="151091"/>
                </a:lnTo>
                <a:lnTo>
                  <a:pt x="3451948" y="163441"/>
                </a:lnTo>
                <a:lnTo>
                  <a:pt x="3496419" y="176179"/>
                </a:lnTo>
                <a:lnTo>
                  <a:pt x="3539158" y="189295"/>
                </a:lnTo>
                <a:lnTo>
                  <a:pt x="3580119" y="202777"/>
                </a:lnTo>
                <a:lnTo>
                  <a:pt x="3619258" y="216614"/>
                </a:lnTo>
                <a:lnTo>
                  <a:pt x="3656530" y="230794"/>
                </a:lnTo>
                <a:lnTo>
                  <a:pt x="3691889" y="245307"/>
                </a:lnTo>
                <a:lnTo>
                  <a:pt x="3756694" y="275286"/>
                </a:lnTo>
                <a:lnTo>
                  <a:pt x="3813313" y="306461"/>
                </a:lnTo>
                <a:lnTo>
                  <a:pt x="3861389" y="338742"/>
                </a:lnTo>
                <a:lnTo>
                  <a:pt x="3900563" y="372040"/>
                </a:lnTo>
                <a:lnTo>
                  <a:pt x="3930477" y="406266"/>
                </a:lnTo>
                <a:lnTo>
                  <a:pt x="3950773" y="441329"/>
                </a:lnTo>
                <a:lnTo>
                  <a:pt x="3962400" y="495300"/>
                </a:lnTo>
                <a:lnTo>
                  <a:pt x="3961093" y="513450"/>
                </a:lnTo>
                <a:lnTo>
                  <a:pt x="3941850" y="566873"/>
                </a:lnTo>
                <a:lnTo>
                  <a:pt x="3916700" y="601518"/>
                </a:lnTo>
                <a:lnTo>
                  <a:pt x="3882111" y="635284"/>
                </a:lnTo>
                <a:lnTo>
                  <a:pt x="3838441" y="668079"/>
                </a:lnTo>
                <a:lnTo>
                  <a:pt x="3786049" y="699815"/>
                </a:lnTo>
                <a:lnTo>
                  <a:pt x="3725292" y="730401"/>
                </a:lnTo>
                <a:lnTo>
                  <a:pt x="3656530" y="759749"/>
                </a:lnTo>
                <a:lnTo>
                  <a:pt x="3619258" y="773930"/>
                </a:lnTo>
                <a:lnTo>
                  <a:pt x="3580119" y="787767"/>
                </a:lnTo>
                <a:lnTo>
                  <a:pt x="3539158" y="801250"/>
                </a:lnTo>
                <a:lnTo>
                  <a:pt x="3496419" y="814367"/>
                </a:lnTo>
                <a:lnTo>
                  <a:pt x="3451948" y="827107"/>
                </a:lnTo>
                <a:lnTo>
                  <a:pt x="3405788" y="839459"/>
                </a:lnTo>
                <a:lnTo>
                  <a:pt x="3357985" y="851412"/>
                </a:lnTo>
                <a:lnTo>
                  <a:pt x="3308583" y="862953"/>
                </a:lnTo>
                <a:lnTo>
                  <a:pt x="3257628" y="874073"/>
                </a:lnTo>
                <a:lnTo>
                  <a:pt x="3205164" y="884760"/>
                </a:lnTo>
                <a:lnTo>
                  <a:pt x="3151235" y="895002"/>
                </a:lnTo>
                <a:lnTo>
                  <a:pt x="3095887" y="904789"/>
                </a:lnTo>
                <a:lnTo>
                  <a:pt x="3039165" y="914109"/>
                </a:lnTo>
                <a:lnTo>
                  <a:pt x="2981113" y="922951"/>
                </a:lnTo>
                <a:lnTo>
                  <a:pt x="2921776" y="931304"/>
                </a:lnTo>
                <a:lnTo>
                  <a:pt x="2861198" y="939156"/>
                </a:lnTo>
                <a:lnTo>
                  <a:pt x="2799425" y="946497"/>
                </a:lnTo>
                <a:lnTo>
                  <a:pt x="2736501" y="953315"/>
                </a:lnTo>
                <a:lnTo>
                  <a:pt x="2672471" y="959599"/>
                </a:lnTo>
                <a:lnTo>
                  <a:pt x="2607381" y="965338"/>
                </a:lnTo>
                <a:lnTo>
                  <a:pt x="2541273" y="970520"/>
                </a:lnTo>
                <a:lnTo>
                  <a:pt x="2474195" y="975134"/>
                </a:lnTo>
                <a:lnTo>
                  <a:pt x="2406189" y="979170"/>
                </a:lnTo>
                <a:lnTo>
                  <a:pt x="2337301" y="982616"/>
                </a:lnTo>
                <a:lnTo>
                  <a:pt x="2267576" y="985460"/>
                </a:lnTo>
                <a:lnTo>
                  <a:pt x="2197059" y="987692"/>
                </a:lnTo>
                <a:lnTo>
                  <a:pt x="2125794" y="989300"/>
                </a:lnTo>
                <a:lnTo>
                  <a:pt x="2053826" y="990273"/>
                </a:lnTo>
                <a:lnTo>
                  <a:pt x="1981200" y="990600"/>
                </a:lnTo>
                <a:lnTo>
                  <a:pt x="1908565" y="990273"/>
                </a:lnTo>
                <a:lnTo>
                  <a:pt x="1836590" y="989300"/>
                </a:lnTo>
                <a:lnTo>
                  <a:pt x="1765318" y="987692"/>
                </a:lnTo>
                <a:lnTo>
                  <a:pt x="1694795" y="985460"/>
                </a:lnTo>
                <a:lnTo>
                  <a:pt x="1625064" y="982616"/>
                </a:lnTo>
                <a:lnTo>
                  <a:pt x="1556172" y="979170"/>
                </a:lnTo>
                <a:lnTo>
                  <a:pt x="1488162" y="975134"/>
                </a:lnTo>
                <a:lnTo>
                  <a:pt x="1421080" y="970520"/>
                </a:lnTo>
                <a:lnTo>
                  <a:pt x="1354970" y="965338"/>
                </a:lnTo>
                <a:lnTo>
                  <a:pt x="1289876" y="959599"/>
                </a:lnTo>
                <a:lnTo>
                  <a:pt x="1225845" y="953315"/>
                </a:lnTo>
                <a:lnTo>
                  <a:pt x="1162919" y="946497"/>
                </a:lnTo>
                <a:lnTo>
                  <a:pt x="1101145" y="939156"/>
                </a:lnTo>
                <a:lnTo>
                  <a:pt x="1040567" y="931304"/>
                </a:lnTo>
                <a:lnTo>
                  <a:pt x="981230" y="922951"/>
                </a:lnTo>
                <a:lnTo>
                  <a:pt x="923178" y="914109"/>
                </a:lnTo>
                <a:lnTo>
                  <a:pt x="866456" y="904789"/>
                </a:lnTo>
                <a:lnTo>
                  <a:pt x="811109" y="895002"/>
                </a:lnTo>
                <a:lnTo>
                  <a:pt x="757182" y="884760"/>
                </a:lnTo>
                <a:lnTo>
                  <a:pt x="704719" y="874073"/>
                </a:lnTo>
                <a:lnTo>
                  <a:pt x="653765" y="862953"/>
                </a:lnTo>
                <a:lnTo>
                  <a:pt x="604366" y="851412"/>
                </a:lnTo>
                <a:lnTo>
                  <a:pt x="556565" y="839459"/>
                </a:lnTo>
                <a:lnTo>
                  <a:pt x="510407" y="827107"/>
                </a:lnTo>
                <a:lnTo>
                  <a:pt x="465938" y="814367"/>
                </a:lnTo>
                <a:lnTo>
                  <a:pt x="423202" y="801250"/>
                </a:lnTo>
                <a:lnTo>
                  <a:pt x="382243" y="787767"/>
                </a:lnTo>
                <a:lnTo>
                  <a:pt x="343107" y="773930"/>
                </a:lnTo>
                <a:lnTo>
                  <a:pt x="305838" y="759749"/>
                </a:lnTo>
                <a:lnTo>
                  <a:pt x="270481" y="745235"/>
                </a:lnTo>
                <a:lnTo>
                  <a:pt x="205683" y="715257"/>
                </a:lnTo>
                <a:lnTo>
                  <a:pt x="149069" y="684085"/>
                </a:lnTo>
                <a:lnTo>
                  <a:pt x="100998" y="651808"/>
                </a:lnTo>
                <a:lnTo>
                  <a:pt x="61828" y="618517"/>
                </a:lnTo>
                <a:lnTo>
                  <a:pt x="31918" y="584300"/>
                </a:lnTo>
                <a:lnTo>
                  <a:pt x="11624" y="549248"/>
                </a:lnTo>
                <a:lnTo>
                  <a:pt x="0" y="4953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444"/>
            <a:ext cx="20739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Definition: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775" y="745850"/>
            <a:ext cx="27774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3820" algn="l"/>
              </a:tabLst>
            </a:pP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-2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function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4000" i="1" spc="-50" dirty="0">
                <a:latin typeface="Times New Roman"/>
                <a:cs typeface="Times New Roman"/>
              </a:rPr>
              <a:t>f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0265" y="844232"/>
            <a:ext cx="304482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computable</a:t>
            </a:r>
            <a:r>
              <a:rPr sz="3200" spc="-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775" y="1435099"/>
            <a:ext cx="803655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9854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such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that: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9979" y="1296422"/>
            <a:ext cx="45021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57" y="2904553"/>
            <a:ext cx="38677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Initial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configuration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3401" y="2904553"/>
            <a:ext cx="358076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Final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configuration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3351" y="5942236"/>
            <a:ext cx="4435475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509395" algn="l"/>
                <a:tab pos="3028315" algn="l"/>
              </a:tabLst>
            </a:pPr>
            <a:r>
              <a:rPr sz="4800" baseline="868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4800" spc="-30" baseline="86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37" baseline="868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4800" baseline="868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000" i="1" spc="220" dirty="0">
                <a:latin typeface="Times New Roman"/>
                <a:cs typeface="Times New Roman"/>
              </a:rPr>
              <a:t>w</a:t>
            </a:r>
            <a:r>
              <a:rPr sz="4000" spc="220" dirty="0">
                <a:latin typeface="Symbol"/>
                <a:cs typeface="Symbol"/>
              </a:rPr>
              <a:t></a:t>
            </a:r>
            <a:r>
              <a:rPr sz="4000" spc="-405" dirty="0">
                <a:latin typeface="Times New Roman"/>
                <a:cs typeface="Times New Roman"/>
              </a:rPr>
              <a:t> </a:t>
            </a:r>
            <a:r>
              <a:rPr sz="4000" i="1" spc="5" dirty="0">
                <a:latin typeface="Times New Roman"/>
                <a:cs typeface="Times New Roman"/>
              </a:rPr>
              <a:t>D</a:t>
            </a:r>
            <a:r>
              <a:rPr sz="4000" i="1" dirty="0">
                <a:latin typeface="Times New Roman"/>
                <a:cs typeface="Times New Roman"/>
              </a:rPr>
              <a:t>	</a:t>
            </a:r>
            <a:r>
              <a:rPr sz="4800" spc="-15" baseline="1736" dirty="0">
                <a:solidFill>
                  <a:srgbClr val="3333CC"/>
                </a:solidFill>
                <a:latin typeface="Comic Sans MS"/>
                <a:cs typeface="Comic Sans MS"/>
              </a:rPr>
              <a:t>Domain</a:t>
            </a:r>
            <a:endParaRPr sz="4800" baseline="1736">
              <a:latin typeface="Comic Sans MS"/>
              <a:cs typeface="Comic Sans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61962" y="3505258"/>
          <a:ext cx="3276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3550" i="1" spc="20" dirty="0">
                          <a:latin typeface="Times New Roman"/>
                          <a:cs typeface="Times New Roman"/>
                        </a:rPr>
                        <a:t>w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541525" y="4195698"/>
            <a:ext cx="127000" cy="457834"/>
          </a:xfrm>
          <a:custGeom>
            <a:avLst/>
            <a:gdLst/>
            <a:ahLst/>
            <a:cxnLst/>
            <a:rect l="l" t="t" r="r" b="b"/>
            <a:pathLst>
              <a:path w="127000" h="457835">
                <a:moveTo>
                  <a:pt x="57145" y="127057"/>
                </a:moveTo>
                <a:lnTo>
                  <a:pt x="57023" y="457200"/>
                </a:lnTo>
                <a:lnTo>
                  <a:pt x="69723" y="457326"/>
                </a:lnTo>
                <a:lnTo>
                  <a:pt x="69845" y="127069"/>
                </a:lnTo>
                <a:lnTo>
                  <a:pt x="57145" y="127057"/>
                </a:lnTo>
                <a:close/>
              </a:path>
              <a:path w="127000" h="457835">
                <a:moveTo>
                  <a:pt x="120592" y="114300"/>
                </a:moveTo>
                <a:lnTo>
                  <a:pt x="57150" y="114300"/>
                </a:lnTo>
                <a:lnTo>
                  <a:pt x="69850" y="114426"/>
                </a:lnTo>
                <a:lnTo>
                  <a:pt x="69845" y="127069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  <a:path w="127000" h="457835">
                <a:moveTo>
                  <a:pt x="57150" y="114300"/>
                </a:moveTo>
                <a:lnTo>
                  <a:pt x="57145" y="127057"/>
                </a:lnTo>
                <a:lnTo>
                  <a:pt x="69845" y="127069"/>
                </a:lnTo>
                <a:lnTo>
                  <a:pt x="69850" y="114426"/>
                </a:lnTo>
                <a:lnTo>
                  <a:pt x="57150" y="114300"/>
                </a:lnTo>
                <a:close/>
              </a:path>
              <a:path w="127000" h="457835">
                <a:moveTo>
                  <a:pt x="63500" y="0"/>
                </a:moveTo>
                <a:lnTo>
                  <a:pt x="0" y="127000"/>
                </a:lnTo>
                <a:lnTo>
                  <a:pt x="57145" y="127057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1175" y="4388494"/>
            <a:ext cx="2281555" cy="124650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R="101600" algn="ctr">
              <a:lnSpc>
                <a:spcPct val="100000"/>
              </a:lnSpc>
              <a:spcBef>
                <a:spcPts val="844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initial</a:t>
            </a:r>
            <a:r>
              <a:rPr sz="3200" spc="-6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262626" y="3505258"/>
          <a:ext cx="3276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ts val="4105"/>
                        </a:lnSpc>
                      </a:pPr>
                      <a:r>
                        <a:rPr sz="360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600" i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2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3600" i="1" spc="-25" dirty="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3600" spc="-25" dirty="0">
                          <a:latin typeface="Times New Roman"/>
                          <a:cs typeface="Times New Roman"/>
                        </a:rPr>
                        <a:t>)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341998" y="4195698"/>
            <a:ext cx="127635" cy="457834"/>
          </a:xfrm>
          <a:custGeom>
            <a:avLst/>
            <a:gdLst/>
            <a:ahLst/>
            <a:cxnLst/>
            <a:rect l="l" t="t" r="r" b="b"/>
            <a:pathLst>
              <a:path w="127635" h="457835">
                <a:moveTo>
                  <a:pt x="57150" y="114300"/>
                </a:moveTo>
                <a:lnTo>
                  <a:pt x="57150" y="457200"/>
                </a:lnTo>
                <a:lnTo>
                  <a:pt x="69850" y="457326"/>
                </a:lnTo>
                <a:lnTo>
                  <a:pt x="69976" y="114426"/>
                </a:lnTo>
                <a:lnTo>
                  <a:pt x="57150" y="114300"/>
                </a:lnTo>
                <a:close/>
              </a:path>
              <a:path w="127635" h="457835">
                <a:moveTo>
                  <a:pt x="63626" y="0"/>
                </a:moveTo>
                <a:lnTo>
                  <a:pt x="0" y="127126"/>
                </a:lnTo>
                <a:lnTo>
                  <a:pt x="57150" y="127126"/>
                </a:lnTo>
                <a:lnTo>
                  <a:pt x="57150" y="114300"/>
                </a:lnTo>
                <a:lnTo>
                  <a:pt x="120719" y="114300"/>
                </a:lnTo>
                <a:lnTo>
                  <a:pt x="63626" y="0"/>
                </a:lnTo>
                <a:close/>
              </a:path>
              <a:path w="127635" h="457835">
                <a:moveTo>
                  <a:pt x="120719" y="114300"/>
                </a:moveTo>
                <a:lnTo>
                  <a:pt x="57150" y="114300"/>
                </a:lnTo>
                <a:lnTo>
                  <a:pt x="69976" y="114426"/>
                </a:lnTo>
                <a:lnTo>
                  <a:pt x="69972" y="127126"/>
                </a:lnTo>
                <a:lnTo>
                  <a:pt x="127126" y="127126"/>
                </a:lnTo>
                <a:lnTo>
                  <a:pt x="120719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469254" y="4308191"/>
            <a:ext cx="2475865" cy="13265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673100">
              <a:lnSpc>
                <a:spcPct val="100000"/>
              </a:lnSpc>
              <a:spcBef>
                <a:spcPts val="118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3600" i="1" spc="-340" dirty="0">
                <a:latin typeface="Times New Roman"/>
                <a:cs typeface="Times New Roman"/>
              </a:rPr>
              <a:t> </a:t>
            </a:r>
            <a:r>
              <a:rPr sz="4500" i="1" spc="-75" baseline="-16666" dirty="0">
                <a:latin typeface="Times New Roman"/>
                <a:cs typeface="Times New Roman"/>
              </a:rPr>
              <a:t>f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accept</a:t>
            </a:r>
            <a:r>
              <a:rPr sz="3200" spc="-6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8517" y="2678868"/>
            <a:ext cx="1851025" cy="633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852805" algn="l"/>
              </a:tabLst>
            </a:pPr>
            <a:r>
              <a:rPr sz="3950" i="1" dirty="0">
                <a:latin typeface="Times New Roman"/>
                <a:cs typeface="Times New Roman"/>
              </a:rPr>
              <a:t>q</a:t>
            </a:r>
            <a:r>
              <a:rPr sz="3950" i="1" spc="-340" dirty="0">
                <a:latin typeface="Times New Roman"/>
                <a:cs typeface="Times New Roman"/>
              </a:rPr>
              <a:t> </a:t>
            </a:r>
            <a:r>
              <a:rPr sz="4800" i="1" spc="-75" baseline="-17361" dirty="0">
                <a:latin typeface="Times New Roman"/>
                <a:cs typeface="Times New Roman"/>
              </a:rPr>
              <a:t>f</a:t>
            </a:r>
            <a:r>
              <a:rPr sz="4800" i="1" baseline="-17361" dirty="0">
                <a:latin typeface="Times New Roman"/>
                <a:cs typeface="Times New Roman"/>
              </a:rPr>
              <a:t>	</a:t>
            </a:r>
            <a:r>
              <a:rPr sz="3950" i="1" dirty="0">
                <a:latin typeface="Times New Roman"/>
                <a:cs typeface="Times New Roman"/>
              </a:rPr>
              <a:t>f</a:t>
            </a:r>
            <a:r>
              <a:rPr sz="3950" i="1" spc="-30" dirty="0">
                <a:latin typeface="Times New Roman"/>
                <a:cs typeface="Times New Roman"/>
              </a:rPr>
              <a:t> </a:t>
            </a:r>
            <a:r>
              <a:rPr sz="3950" spc="40" dirty="0">
                <a:latin typeface="Times New Roman"/>
                <a:cs typeface="Times New Roman"/>
              </a:rPr>
              <a:t>(</a:t>
            </a:r>
            <a:r>
              <a:rPr sz="3950" i="1" spc="40" dirty="0">
                <a:latin typeface="Times New Roman"/>
                <a:cs typeface="Times New Roman"/>
              </a:rPr>
              <a:t>w</a:t>
            </a:r>
            <a:r>
              <a:rPr sz="3950" spc="40" dirty="0"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60986" y="2290895"/>
            <a:ext cx="20510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05197" y="2678868"/>
            <a:ext cx="1732914" cy="633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  <a:tabLst>
                <a:tab pos="676910" algn="l"/>
                <a:tab pos="1399540" algn="l"/>
              </a:tabLst>
            </a:pPr>
            <a:r>
              <a:rPr sz="3950" i="1" spc="-25" dirty="0">
                <a:latin typeface="Times New Roman"/>
                <a:cs typeface="Times New Roman"/>
              </a:rPr>
              <a:t>q</a:t>
            </a:r>
            <a:r>
              <a:rPr sz="4800" spc="-37" baseline="-17361" dirty="0">
                <a:latin typeface="Times New Roman"/>
                <a:cs typeface="Times New Roman"/>
              </a:rPr>
              <a:t>0</a:t>
            </a:r>
            <a:r>
              <a:rPr sz="4800" baseline="-17361" dirty="0">
                <a:latin typeface="Times New Roman"/>
                <a:cs typeface="Times New Roman"/>
              </a:rPr>
              <a:t>	</a:t>
            </a:r>
            <a:r>
              <a:rPr sz="3950" i="1" dirty="0">
                <a:latin typeface="Times New Roman"/>
                <a:cs typeface="Times New Roman"/>
              </a:rPr>
              <a:t>w	</a:t>
            </a:r>
            <a:r>
              <a:rPr sz="3950" spc="-1595" dirty="0">
                <a:latin typeface="Arial MT"/>
                <a:cs typeface="Arial MT"/>
              </a:rPr>
              <a:t></a:t>
            </a:r>
            <a:endParaRPr sz="39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5050" y="3519551"/>
            <a:ext cx="538480" cy="614045"/>
          </a:xfrm>
          <a:custGeom>
            <a:avLst/>
            <a:gdLst/>
            <a:ahLst/>
            <a:cxnLst/>
            <a:rect l="l" t="t" r="r" b="b"/>
            <a:pathLst>
              <a:path w="538480" h="614045">
                <a:moveTo>
                  <a:pt x="520970" y="19618"/>
                </a:moveTo>
                <a:lnTo>
                  <a:pt x="508603" y="24060"/>
                </a:lnTo>
                <a:lnTo>
                  <a:pt x="0" y="605409"/>
                </a:lnTo>
                <a:lnTo>
                  <a:pt x="9525" y="613663"/>
                </a:lnTo>
                <a:lnTo>
                  <a:pt x="518230" y="32321"/>
                </a:lnTo>
                <a:lnTo>
                  <a:pt x="520970" y="19618"/>
                </a:lnTo>
                <a:close/>
              </a:path>
              <a:path w="538480" h="614045">
                <a:moveTo>
                  <a:pt x="536898" y="5587"/>
                </a:moveTo>
                <a:lnTo>
                  <a:pt x="524763" y="5587"/>
                </a:lnTo>
                <a:lnTo>
                  <a:pt x="534288" y="13970"/>
                </a:lnTo>
                <a:lnTo>
                  <a:pt x="518230" y="32321"/>
                </a:lnTo>
                <a:lnTo>
                  <a:pt x="495807" y="136271"/>
                </a:lnTo>
                <a:lnTo>
                  <a:pt x="495173" y="139700"/>
                </a:lnTo>
                <a:lnTo>
                  <a:pt x="497331" y="143129"/>
                </a:lnTo>
                <a:lnTo>
                  <a:pt x="500761" y="143763"/>
                </a:lnTo>
                <a:lnTo>
                  <a:pt x="504189" y="144525"/>
                </a:lnTo>
                <a:lnTo>
                  <a:pt x="507492" y="142367"/>
                </a:lnTo>
                <a:lnTo>
                  <a:pt x="508254" y="138937"/>
                </a:lnTo>
                <a:lnTo>
                  <a:pt x="536898" y="5587"/>
                </a:lnTo>
                <a:close/>
              </a:path>
              <a:path w="538480" h="614045">
                <a:moveTo>
                  <a:pt x="538099" y="0"/>
                </a:moveTo>
                <a:lnTo>
                  <a:pt x="404368" y="48006"/>
                </a:lnTo>
                <a:lnTo>
                  <a:pt x="401066" y="49149"/>
                </a:lnTo>
                <a:lnTo>
                  <a:pt x="399288" y="52832"/>
                </a:lnTo>
                <a:lnTo>
                  <a:pt x="400557" y="56134"/>
                </a:lnTo>
                <a:lnTo>
                  <a:pt x="401700" y="59436"/>
                </a:lnTo>
                <a:lnTo>
                  <a:pt x="405383" y="61087"/>
                </a:lnTo>
                <a:lnTo>
                  <a:pt x="408686" y="59944"/>
                </a:lnTo>
                <a:lnTo>
                  <a:pt x="508603" y="24060"/>
                </a:lnTo>
                <a:lnTo>
                  <a:pt x="524763" y="5587"/>
                </a:lnTo>
                <a:lnTo>
                  <a:pt x="536898" y="5587"/>
                </a:lnTo>
                <a:lnTo>
                  <a:pt x="538099" y="0"/>
                </a:lnTo>
                <a:close/>
              </a:path>
              <a:path w="538480" h="614045">
                <a:moveTo>
                  <a:pt x="528083" y="8509"/>
                </a:moveTo>
                <a:lnTo>
                  <a:pt x="523367" y="8509"/>
                </a:lnTo>
                <a:lnTo>
                  <a:pt x="531749" y="15748"/>
                </a:lnTo>
                <a:lnTo>
                  <a:pt x="520970" y="19618"/>
                </a:lnTo>
                <a:lnTo>
                  <a:pt x="518230" y="32321"/>
                </a:lnTo>
                <a:lnTo>
                  <a:pt x="534288" y="13970"/>
                </a:lnTo>
                <a:lnTo>
                  <a:pt x="528083" y="8509"/>
                </a:lnTo>
                <a:close/>
              </a:path>
              <a:path w="538480" h="614045">
                <a:moveTo>
                  <a:pt x="524763" y="5587"/>
                </a:moveTo>
                <a:lnTo>
                  <a:pt x="508603" y="24060"/>
                </a:lnTo>
                <a:lnTo>
                  <a:pt x="520970" y="19618"/>
                </a:lnTo>
                <a:lnTo>
                  <a:pt x="523367" y="8509"/>
                </a:lnTo>
                <a:lnTo>
                  <a:pt x="528083" y="8509"/>
                </a:lnTo>
                <a:lnTo>
                  <a:pt x="524763" y="5587"/>
                </a:lnTo>
                <a:close/>
              </a:path>
              <a:path w="538480" h="614045">
                <a:moveTo>
                  <a:pt x="523367" y="8509"/>
                </a:moveTo>
                <a:lnTo>
                  <a:pt x="520970" y="19618"/>
                </a:lnTo>
                <a:lnTo>
                  <a:pt x="531749" y="15748"/>
                </a:lnTo>
                <a:lnTo>
                  <a:pt x="523367" y="85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259" y="4057128"/>
            <a:ext cx="2613660" cy="120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8810">
              <a:lnSpc>
                <a:spcPct val="121300"/>
              </a:lnSpc>
              <a:spcBef>
                <a:spcPts val="9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Initial Configuration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7559" y="4057128"/>
            <a:ext cx="2609850" cy="120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29310">
              <a:lnSpc>
                <a:spcPct val="121300"/>
              </a:lnSpc>
              <a:spcBef>
                <a:spcPts val="9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Final Configuration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38826" y="3462401"/>
            <a:ext cx="557530" cy="594995"/>
          </a:xfrm>
          <a:custGeom>
            <a:avLst/>
            <a:gdLst/>
            <a:ahLst/>
            <a:cxnLst/>
            <a:rect l="l" t="t" r="r" b="b"/>
            <a:pathLst>
              <a:path w="557529" h="594995">
                <a:moveTo>
                  <a:pt x="17730" y="18959"/>
                </a:moveTo>
                <a:lnTo>
                  <a:pt x="20932" y="31738"/>
                </a:lnTo>
                <a:lnTo>
                  <a:pt x="547751" y="594868"/>
                </a:lnTo>
                <a:lnTo>
                  <a:pt x="557022" y="586105"/>
                </a:lnTo>
                <a:lnTo>
                  <a:pt x="30045" y="22929"/>
                </a:lnTo>
                <a:lnTo>
                  <a:pt x="17730" y="18959"/>
                </a:lnTo>
                <a:close/>
              </a:path>
              <a:path w="557529" h="594995">
                <a:moveTo>
                  <a:pt x="0" y="0"/>
                </a:moveTo>
                <a:lnTo>
                  <a:pt x="34485" y="138175"/>
                </a:lnTo>
                <a:lnTo>
                  <a:pt x="35306" y="141224"/>
                </a:lnTo>
                <a:lnTo>
                  <a:pt x="38735" y="143383"/>
                </a:lnTo>
                <a:lnTo>
                  <a:pt x="45465" y="141604"/>
                </a:lnTo>
                <a:lnTo>
                  <a:pt x="47625" y="138175"/>
                </a:lnTo>
                <a:lnTo>
                  <a:pt x="46736" y="134747"/>
                </a:lnTo>
                <a:lnTo>
                  <a:pt x="20932" y="31738"/>
                </a:lnTo>
                <a:lnTo>
                  <a:pt x="4190" y="13843"/>
                </a:lnTo>
                <a:lnTo>
                  <a:pt x="13462" y="5207"/>
                </a:lnTo>
                <a:lnTo>
                  <a:pt x="16167" y="5207"/>
                </a:lnTo>
                <a:lnTo>
                  <a:pt x="0" y="0"/>
                </a:lnTo>
                <a:close/>
              </a:path>
              <a:path w="557529" h="594995">
                <a:moveTo>
                  <a:pt x="16167" y="5207"/>
                </a:moveTo>
                <a:lnTo>
                  <a:pt x="13462" y="5207"/>
                </a:lnTo>
                <a:lnTo>
                  <a:pt x="30045" y="22929"/>
                </a:lnTo>
                <a:lnTo>
                  <a:pt x="131445" y="55625"/>
                </a:lnTo>
                <a:lnTo>
                  <a:pt x="134747" y="56641"/>
                </a:lnTo>
                <a:lnTo>
                  <a:pt x="138302" y="54863"/>
                </a:lnTo>
                <a:lnTo>
                  <a:pt x="139319" y="51562"/>
                </a:lnTo>
                <a:lnTo>
                  <a:pt x="140462" y="48133"/>
                </a:lnTo>
                <a:lnTo>
                  <a:pt x="138557" y="44576"/>
                </a:lnTo>
                <a:lnTo>
                  <a:pt x="135254" y="43561"/>
                </a:lnTo>
                <a:lnTo>
                  <a:pt x="16167" y="5207"/>
                </a:lnTo>
                <a:close/>
              </a:path>
              <a:path w="557529" h="594995">
                <a:moveTo>
                  <a:pt x="13462" y="5207"/>
                </a:moveTo>
                <a:lnTo>
                  <a:pt x="4190" y="13843"/>
                </a:lnTo>
                <a:lnTo>
                  <a:pt x="20932" y="31738"/>
                </a:lnTo>
                <a:lnTo>
                  <a:pt x="17730" y="18959"/>
                </a:lnTo>
                <a:lnTo>
                  <a:pt x="6985" y="15494"/>
                </a:lnTo>
                <a:lnTo>
                  <a:pt x="14986" y="8000"/>
                </a:lnTo>
                <a:lnTo>
                  <a:pt x="16076" y="8000"/>
                </a:lnTo>
                <a:lnTo>
                  <a:pt x="13462" y="5207"/>
                </a:lnTo>
                <a:close/>
              </a:path>
              <a:path w="557529" h="594995">
                <a:moveTo>
                  <a:pt x="16076" y="8000"/>
                </a:moveTo>
                <a:lnTo>
                  <a:pt x="14986" y="8000"/>
                </a:lnTo>
                <a:lnTo>
                  <a:pt x="17730" y="18959"/>
                </a:lnTo>
                <a:lnTo>
                  <a:pt x="30045" y="22929"/>
                </a:lnTo>
                <a:lnTo>
                  <a:pt x="16076" y="8000"/>
                </a:lnTo>
                <a:close/>
              </a:path>
              <a:path w="557529" h="594995">
                <a:moveTo>
                  <a:pt x="14986" y="8000"/>
                </a:moveTo>
                <a:lnTo>
                  <a:pt x="6985" y="15494"/>
                </a:lnTo>
                <a:lnTo>
                  <a:pt x="17730" y="18959"/>
                </a:lnTo>
                <a:lnTo>
                  <a:pt x="14986" y="8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775" y="844232"/>
            <a:ext cx="2031364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775" y="1435099"/>
            <a:ext cx="803655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9854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such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that: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24512" y="745850"/>
            <a:ext cx="40106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7900" algn="l"/>
              </a:tabLst>
            </a:pPr>
            <a:r>
              <a:rPr sz="4000" i="1" spc="-50" dirty="0">
                <a:latin typeface="Times New Roman"/>
                <a:cs typeface="Times New Roman"/>
              </a:rPr>
              <a:t>f</a:t>
            </a:r>
            <a:r>
              <a:rPr sz="4000" i="1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</a:rPr>
              <a:t>is</a:t>
            </a:r>
            <a:r>
              <a:rPr sz="3200" spc="1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computable</a:t>
            </a:r>
            <a:r>
              <a:rPr sz="3200" spc="-185" dirty="0">
                <a:solidFill>
                  <a:srgbClr val="3333CC"/>
                </a:solidFill>
              </a:rPr>
              <a:t> </a:t>
            </a:r>
            <a:r>
              <a:rPr sz="3200" spc="-25" dirty="0">
                <a:solidFill>
                  <a:srgbClr val="3333CC"/>
                </a:solidFill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9979" y="1296422"/>
            <a:ext cx="45021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-13334" y="29844"/>
            <a:ext cx="30333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In</a:t>
            </a:r>
            <a:r>
              <a:rPr sz="3200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other</a:t>
            </a:r>
            <a:r>
              <a:rPr sz="3200" spc="-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words: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3351" y="5942236"/>
            <a:ext cx="4435475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509395" algn="l"/>
                <a:tab pos="3028315" algn="l"/>
              </a:tabLst>
            </a:pPr>
            <a:r>
              <a:rPr sz="4800" baseline="868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4800" spc="-30" baseline="86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37" baseline="868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4800" baseline="868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000" i="1" spc="220" dirty="0">
                <a:latin typeface="Times New Roman"/>
                <a:cs typeface="Times New Roman"/>
              </a:rPr>
              <a:t>w</a:t>
            </a:r>
            <a:r>
              <a:rPr sz="4000" spc="220" dirty="0">
                <a:latin typeface="Symbol"/>
                <a:cs typeface="Symbol"/>
              </a:rPr>
              <a:t></a:t>
            </a:r>
            <a:r>
              <a:rPr sz="4000" spc="-405" dirty="0">
                <a:latin typeface="Times New Roman"/>
                <a:cs typeface="Times New Roman"/>
              </a:rPr>
              <a:t> </a:t>
            </a:r>
            <a:r>
              <a:rPr sz="4000" i="1" spc="5" dirty="0">
                <a:latin typeface="Times New Roman"/>
                <a:cs typeface="Times New Roman"/>
              </a:rPr>
              <a:t>D</a:t>
            </a:r>
            <a:r>
              <a:rPr sz="4000" i="1" dirty="0">
                <a:latin typeface="Times New Roman"/>
                <a:cs typeface="Times New Roman"/>
              </a:rPr>
              <a:t>	</a:t>
            </a:r>
            <a:r>
              <a:rPr sz="4800" spc="-15" baseline="1736" dirty="0">
                <a:solidFill>
                  <a:srgbClr val="3333CC"/>
                </a:solidFill>
                <a:latin typeface="Comic Sans MS"/>
                <a:cs typeface="Comic Sans MS"/>
              </a:rPr>
              <a:t>Domain</a:t>
            </a:r>
            <a:endParaRPr sz="4800" baseline="1736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1426" y="5043551"/>
            <a:ext cx="704850" cy="647700"/>
          </a:xfrm>
          <a:custGeom>
            <a:avLst/>
            <a:gdLst/>
            <a:ahLst/>
            <a:cxnLst/>
            <a:rect l="l" t="t" r="r" b="b"/>
            <a:pathLst>
              <a:path w="704850" h="647700">
                <a:moveTo>
                  <a:pt x="0" y="323850"/>
                </a:moveTo>
                <a:lnTo>
                  <a:pt x="3216" y="279887"/>
                </a:lnTo>
                <a:lnTo>
                  <a:pt x="12585" y="237728"/>
                </a:lnTo>
                <a:lnTo>
                  <a:pt x="27687" y="197756"/>
                </a:lnTo>
                <a:lnTo>
                  <a:pt x="48104" y="160358"/>
                </a:lnTo>
                <a:lnTo>
                  <a:pt x="73416" y="125918"/>
                </a:lnTo>
                <a:lnTo>
                  <a:pt x="103203" y="94821"/>
                </a:lnTo>
                <a:lnTo>
                  <a:pt x="137046" y="67452"/>
                </a:lnTo>
                <a:lnTo>
                  <a:pt x="174526" y="44195"/>
                </a:lnTo>
                <a:lnTo>
                  <a:pt x="215223" y="25437"/>
                </a:lnTo>
                <a:lnTo>
                  <a:pt x="258718" y="11562"/>
                </a:lnTo>
                <a:lnTo>
                  <a:pt x="304592" y="2954"/>
                </a:lnTo>
                <a:lnTo>
                  <a:pt x="352425" y="0"/>
                </a:lnTo>
                <a:lnTo>
                  <a:pt x="400231" y="2954"/>
                </a:lnTo>
                <a:lnTo>
                  <a:pt x="446087" y="11562"/>
                </a:lnTo>
                <a:lnTo>
                  <a:pt x="489573" y="25437"/>
                </a:lnTo>
                <a:lnTo>
                  <a:pt x="530267" y="44196"/>
                </a:lnTo>
                <a:lnTo>
                  <a:pt x="567749" y="67452"/>
                </a:lnTo>
                <a:lnTo>
                  <a:pt x="601599" y="94821"/>
                </a:lnTo>
                <a:lnTo>
                  <a:pt x="631395" y="125918"/>
                </a:lnTo>
                <a:lnTo>
                  <a:pt x="656716" y="160358"/>
                </a:lnTo>
                <a:lnTo>
                  <a:pt x="677144" y="197756"/>
                </a:lnTo>
                <a:lnTo>
                  <a:pt x="692255" y="237728"/>
                </a:lnTo>
                <a:lnTo>
                  <a:pt x="701631" y="279887"/>
                </a:lnTo>
                <a:lnTo>
                  <a:pt x="704850" y="323850"/>
                </a:lnTo>
                <a:lnTo>
                  <a:pt x="701631" y="367784"/>
                </a:lnTo>
                <a:lnTo>
                  <a:pt x="692255" y="409923"/>
                </a:lnTo>
                <a:lnTo>
                  <a:pt x="677144" y="449879"/>
                </a:lnTo>
                <a:lnTo>
                  <a:pt x="656717" y="487268"/>
                </a:lnTo>
                <a:lnTo>
                  <a:pt x="631395" y="521703"/>
                </a:lnTo>
                <a:lnTo>
                  <a:pt x="601599" y="552799"/>
                </a:lnTo>
                <a:lnTo>
                  <a:pt x="567749" y="580169"/>
                </a:lnTo>
                <a:lnTo>
                  <a:pt x="530267" y="603428"/>
                </a:lnTo>
                <a:lnTo>
                  <a:pt x="489573" y="622190"/>
                </a:lnTo>
                <a:lnTo>
                  <a:pt x="446087" y="636070"/>
                </a:lnTo>
                <a:lnTo>
                  <a:pt x="400231" y="644680"/>
                </a:lnTo>
                <a:lnTo>
                  <a:pt x="352425" y="647636"/>
                </a:lnTo>
                <a:lnTo>
                  <a:pt x="304592" y="644680"/>
                </a:lnTo>
                <a:lnTo>
                  <a:pt x="258718" y="636070"/>
                </a:lnTo>
                <a:lnTo>
                  <a:pt x="215223" y="622190"/>
                </a:lnTo>
                <a:lnTo>
                  <a:pt x="174526" y="603428"/>
                </a:lnTo>
                <a:lnTo>
                  <a:pt x="137046" y="580169"/>
                </a:lnTo>
                <a:lnTo>
                  <a:pt x="103203" y="552799"/>
                </a:lnTo>
                <a:lnTo>
                  <a:pt x="73416" y="521703"/>
                </a:lnTo>
                <a:lnTo>
                  <a:pt x="48104" y="487268"/>
                </a:lnTo>
                <a:lnTo>
                  <a:pt x="27687" y="449879"/>
                </a:lnTo>
                <a:lnTo>
                  <a:pt x="12585" y="409923"/>
                </a:lnTo>
                <a:lnTo>
                  <a:pt x="3216" y="367784"/>
                </a:lnTo>
                <a:lnTo>
                  <a:pt x="0" y="3238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32928" y="5190976"/>
            <a:ext cx="18669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4692" y="5027191"/>
            <a:ext cx="21844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i="1" spc="-50" dirty="0">
                <a:latin typeface="Times New Roman"/>
                <a:cs typeface="Times New Roman"/>
              </a:rPr>
              <a:t>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5241" y="5224893"/>
            <a:ext cx="13462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2168" y="4968883"/>
            <a:ext cx="2120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14723" y="4073652"/>
            <a:ext cx="4892040" cy="1584960"/>
            <a:chOff x="4014723" y="4073652"/>
            <a:chExt cx="4892040" cy="1584960"/>
          </a:xfrm>
        </p:grpSpPr>
        <p:sp>
          <p:nvSpPr>
            <p:cNvPr id="8" name="object 8"/>
            <p:cNvSpPr/>
            <p:nvPr/>
          </p:nvSpPr>
          <p:spPr>
            <a:xfrm>
              <a:off x="5691250" y="4967351"/>
              <a:ext cx="695325" cy="647700"/>
            </a:xfrm>
            <a:custGeom>
              <a:avLst/>
              <a:gdLst/>
              <a:ahLst/>
              <a:cxnLst/>
              <a:rect l="l" t="t" r="r" b="b"/>
              <a:pathLst>
                <a:path w="695325" h="647700">
                  <a:moveTo>
                    <a:pt x="0" y="323850"/>
                  </a:moveTo>
                  <a:lnTo>
                    <a:pt x="3767" y="275974"/>
                  </a:lnTo>
                  <a:lnTo>
                    <a:pt x="14712" y="230286"/>
                  </a:lnTo>
                  <a:lnTo>
                    <a:pt x="32298" y="187285"/>
                  </a:lnTo>
                  <a:lnTo>
                    <a:pt x="55987" y="147472"/>
                  </a:lnTo>
                  <a:lnTo>
                    <a:pt x="85243" y="111345"/>
                  </a:lnTo>
                  <a:lnTo>
                    <a:pt x="119528" y="79406"/>
                  </a:lnTo>
                  <a:lnTo>
                    <a:pt x="158305" y="52152"/>
                  </a:lnTo>
                  <a:lnTo>
                    <a:pt x="201038" y="30085"/>
                  </a:lnTo>
                  <a:lnTo>
                    <a:pt x="247189" y="13704"/>
                  </a:lnTo>
                  <a:lnTo>
                    <a:pt x="296222" y="3509"/>
                  </a:lnTo>
                  <a:lnTo>
                    <a:pt x="347599" y="0"/>
                  </a:lnTo>
                  <a:lnTo>
                    <a:pt x="398978" y="3509"/>
                  </a:lnTo>
                  <a:lnTo>
                    <a:pt x="448019" y="13704"/>
                  </a:lnTo>
                  <a:lnTo>
                    <a:pt x="494182" y="30085"/>
                  </a:lnTo>
                  <a:lnTo>
                    <a:pt x="536930" y="52152"/>
                  </a:lnTo>
                  <a:lnTo>
                    <a:pt x="575724" y="79406"/>
                  </a:lnTo>
                  <a:lnTo>
                    <a:pt x="610026" y="111345"/>
                  </a:lnTo>
                  <a:lnTo>
                    <a:pt x="639299" y="147472"/>
                  </a:lnTo>
                  <a:lnTo>
                    <a:pt x="663003" y="187285"/>
                  </a:lnTo>
                  <a:lnTo>
                    <a:pt x="680601" y="230286"/>
                  </a:lnTo>
                  <a:lnTo>
                    <a:pt x="691554" y="275974"/>
                  </a:lnTo>
                  <a:lnTo>
                    <a:pt x="695325" y="323850"/>
                  </a:lnTo>
                  <a:lnTo>
                    <a:pt x="691554" y="371695"/>
                  </a:lnTo>
                  <a:lnTo>
                    <a:pt x="680601" y="417361"/>
                  </a:lnTo>
                  <a:lnTo>
                    <a:pt x="663003" y="460347"/>
                  </a:lnTo>
                  <a:lnTo>
                    <a:pt x="639299" y="500152"/>
                  </a:lnTo>
                  <a:lnTo>
                    <a:pt x="610026" y="536275"/>
                  </a:lnTo>
                  <a:lnTo>
                    <a:pt x="575724" y="568214"/>
                  </a:lnTo>
                  <a:lnTo>
                    <a:pt x="536930" y="595470"/>
                  </a:lnTo>
                  <a:lnTo>
                    <a:pt x="494182" y="617541"/>
                  </a:lnTo>
                  <a:lnTo>
                    <a:pt x="448019" y="633927"/>
                  </a:lnTo>
                  <a:lnTo>
                    <a:pt x="398978" y="644125"/>
                  </a:lnTo>
                  <a:lnTo>
                    <a:pt x="347599" y="647636"/>
                  </a:lnTo>
                  <a:lnTo>
                    <a:pt x="296222" y="644125"/>
                  </a:lnTo>
                  <a:lnTo>
                    <a:pt x="247189" y="633927"/>
                  </a:lnTo>
                  <a:lnTo>
                    <a:pt x="201038" y="617541"/>
                  </a:lnTo>
                  <a:lnTo>
                    <a:pt x="158305" y="595470"/>
                  </a:lnTo>
                  <a:lnTo>
                    <a:pt x="119528" y="568214"/>
                  </a:lnTo>
                  <a:lnTo>
                    <a:pt x="85243" y="536275"/>
                  </a:lnTo>
                  <a:lnTo>
                    <a:pt x="55987" y="500152"/>
                  </a:lnTo>
                  <a:lnTo>
                    <a:pt x="32298" y="460347"/>
                  </a:lnTo>
                  <a:lnTo>
                    <a:pt x="14712" y="417361"/>
                  </a:lnTo>
                  <a:lnTo>
                    <a:pt x="3767" y="371695"/>
                  </a:lnTo>
                  <a:lnTo>
                    <a:pt x="0" y="3238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4724" y="4073651"/>
              <a:ext cx="3962400" cy="1339215"/>
            </a:xfrm>
            <a:custGeom>
              <a:avLst/>
              <a:gdLst/>
              <a:ahLst/>
              <a:cxnLst/>
              <a:rect l="l" t="t" r="r" b="b"/>
              <a:pathLst>
                <a:path w="3962400" h="1339214">
                  <a:moveTo>
                    <a:pt x="1666875" y="1274699"/>
                  </a:moveTo>
                  <a:lnTo>
                    <a:pt x="1655305" y="1268984"/>
                  </a:lnTo>
                  <a:lnTo>
                    <a:pt x="1539621" y="1211834"/>
                  </a:lnTo>
                  <a:lnTo>
                    <a:pt x="1539900" y="1269060"/>
                  </a:lnTo>
                  <a:lnTo>
                    <a:pt x="0" y="1277874"/>
                  </a:lnTo>
                  <a:lnTo>
                    <a:pt x="127" y="1290574"/>
                  </a:lnTo>
                  <a:lnTo>
                    <a:pt x="1539963" y="1281760"/>
                  </a:lnTo>
                  <a:lnTo>
                    <a:pt x="1540256" y="1338834"/>
                  </a:lnTo>
                  <a:lnTo>
                    <a:pt x="1666875" y="1274699"/>
                  </a:lnTo>
                  <a:close/>
                </a:path>
                <a:path w="3962400" h="1339214">
                  <a:moveTo>
                    <a:pt x="2445893" y="359664"/>
                  </a:moveTo>
                  <a:lnTo>
                    <a:pt x="2443988" y="306832"/>
                  </a:lnTo>
                  <a:lnTo>
                    <a:pt x="2434844" y="258953"/>
                  </a:lnTo>
                  <a:lnTo>
                    <a:pt x="2416810" y="214630"/>
                  </a:lnTo>
                  <a:lnTo>
                    <a:pt x="2390648" y="173863"/>
                  </a:lnTo>
                  <a:lnTo>
                    <a:pt x="2357755" y="136779"/>
                  </a:lnTo>
                  <a:lnTo>
                    <a:pt x="2306066" y="93599"/>
                  </a:lnTo>
                  <a:lnTo>
                    <a:pt x="2248408" y="57912"/>
                  </a:lnTo>
                  <a:lnTo>
                    <a:pt x="2187575" y="30353"/>
                  </a:lnTo>
                  <a:lnTo>
                    <a:pt x="2132292" y="12573"/>
                  </a:lnTo>
                  <a:lnTo>
                    <a:pt x="2127377" y="11176"/>
                  </a:lnTo>
                  <a:lnTo>
                    <a:pt x="2084070" y="2921"/>
                  </a:lnTo>
                  <a:lnTo>
                    <a:pt x="2044319" y="0"/>
                  </a:lnTo>
                  <a:lnTo>
                    <a:pt x="2031492" y="254"/>
                  </a:lnTo>
                  <a:lnTo>
                    <a:pt x="1989582" y="4953"/>
                  </a:lnTo>
                  <a:lnTo>
                    <a:pt x="1944243" y="15240"/>
                  </a:lnTo>
                  <a:lnTo>
                    <a:pt x="1896872" y="30734"/>
                  </a:lnTo>
                  <a:lnTo>
                    <a:pt x="1833499" y="58801"/>
                  </a:lnTo>
                  <a:lnTo>
                    <a:pt x="1772920" y="94742"/>
                  </a:lnTo>
                  <a:lnTo>
                    <a:pt x="1731772" y="126492"/>
                  </a:lnTo>
                  <a:lnTo>
                    <a:pt x="1696085" y="161798"/>
                  </a:lnTo>
                  <a:lnTo>
                    <a:pt x="1667306" y="200660"/>
                  </a:lnTo>
                  <a:lnTo>
                    <a:pt x="1647444" y="242570"/>
                  </a:lnTo>
                  <a:lnTo>
                    <a:pt x="1637919" y="287655"/>
                  </a:lnTo>
                  <a:lnTo>
                    <a:pt x="1636649" y="319913"/>
                  </a:lnTo>
                  <a:lnTo>
                    <a:pt x="1637411" y="336677"/>
                  </a:lnTo>
                  <a:lnTo>
                    <a:pt x="1644523" y="390017"/>
                  </a:lnTo>
                  <a:lnTo>
                    <a:pt x="1652905" y="427736"/>
                  </a:lnTo>
                  <a:lnTo>
                    <a:pt x="1664081" y="466979"/>
                  </a:lnTo>
                  <a:lnTo>
                    <a:pt x="1677670" y="507873"/>
                  </a:lnTo>
                  <a:lnTo>
                    <a:pt x="1702308" y="571500"/>
                  </a:lnTo>
                  <a:lnTo>
                    <a:pt x="1720977" y="615315"/>
                  </a:lnTo>
                  <a:lnTo>
                    <a:pt x="1741424" y="660146"/>
                  </a:lnTo>
                  <a:lnTo>
                    <a:pt x="1763268" y="705866"/>
                  </a:lnTo>
                  <a:lnTo>
                    <a:pt x="1786255" y="752348"/>
                  </a:lnTo>
                  <a:lnTo>
                    <a:pt x="1810004" y="799211"/>
                  </a:lnTo>
                  <a:lnTo>
                    <a:pt x="1825993" y="829818"/>
                  </a:lnTo>
                  <a:lnTo>
                    <a:pt x="1775333" y="856488"/>
                  </a:lnTo>
                  <a:lnTo>
                    <a:pt x="1890649" y="939292"/>
                  </a:lnTo>
                  <a:lnTo>
                    <a:pt x="1888617" y="840994"/>
                  </a:lnTo>
                  <a:lnTo>
                    <a:pt x="1887728" y="797306"/>
                  </a:lnTo>
                  <a:lnTo>
                    <a:pt x="1837194" y="823912"/>
                  </a:lnTo>
                  <a:lnTo>
                    <a:pt x="1797558" y="746760"/>
                  </a:lnTo>
                  <a:lnTo>
                    <a:pt x="1774698" y="700405"/>
                  </a:lnTo>
                  <a:lnTo>
                    <a:pt x="1752981" y="654812"/>
                  </a:lnTo>
                  <a:lnTo>
                    <a:pt x="1732661" y="610362"/>
                  </a:lnTo>
                  <a:lnTo>
                    <a:pt x="1714119" y="566801"/>
                  </a:lnTo>
                  <a:lnTo>
                    <a:pt x="1697228" y="524383"/>
                  </a:lnTo>
                  <a:lnTo>
                    <a:pt x="1682750" y="483362"/>
                  </a:lnTo>
                  <a:lnTo>
                    <a:pt x="1670431" y="443865"/>
                  </a:lnTo>
                  <a:lnTo>
                    <a:pt x="1660779" y="406019"/>
                  </a:lnTo>
                  <a:lnTo>
                    <a:pt x="1651635" y="352806"/>
                  </a:lnTo>
                  <a:lnTo>
                    <a:pt x="1649349" y="319786"/>
                  </a:lnTo>
                  <a:lnTo>
                    <a:pt x="1649539" y="307848"/>
                  </a:lnTo>
                  <a:lnTo>
                    <a:pt x="1655191" y="260858"/>
                  </a:lnTo>
                  <a:lnTo>
                    <a:pt x="1670812" y="220472"/>
                  </a:lnTo>
                  <a:lnTo>
                    <a:pt x="1695450" y="182499"/>
                  </a:lnTo>
                  <a:lnTo>
                    <a:pt x="1727708" y="147320"/>
                  </a:lnTo>
                  <a:lnTo>
                    <a:pt x="1779778" y="105410"/>
                  </a:lnTo>
                  <a:lnTo>
                    <a:pt x="1838960" y="70358"/>
                  </a:lnTo>
                  <a:lnTo>
                    <a:pt x="1901063" y="42799"/>
                  </a:lnTo>
                  <a:lnTo>
                    <a:pt x="1947418" y="27559"/>
                  </a:lnTo>
                  <a:lnTo>
                    <a:pt x="1991487" y="17526"/>
                  </a:lnTo>
                  <a:lnTo>
                    <a:pt x="2031746" y="12954"/>
                  </a:lnTo>
                  <a:lnTo>
                    <a:pt x="2044065" y="12573"/>
                  </a:lnTo>
                  <a:lnTo>
                    <a:pt x="2056257" y="12954"/>
                  </a:lnTo>
                  <a:lnTo>
                    <a:pt x="2095881" y="17526"/>
                  </a:lnTo>
                  <a:lnTo>
                    <a:pt x="2153031" y="31623"/>
                  </a:lnTo>
                  <a:lnTo>
                    <a:pt x="2212594" y="54483"/>
                  </a:lnTo>
                  <a:lnTo>
                    <a:pt x="2270760" y="85344"/>
                  </a:lnTo>
                  <a:lnTo>
                    <a:pt x="2324608" y="123825"/>
                  </a:lnTo>
                  <a:lnTo>
                    <a:pt x="2359914" y="157226"/>
                  </a:lnTo>
                  <a:lnTo>
                    <a:pt x="2389505" y="193929"/>
                  </a:lnTo>
                  <a:lnTo>
                    <a:pt x="2412111" y="233807"/>
                  </a:lnTo>
                  <a:lnTo>
                    <a:pt x="2426462" y="276860"/>
                  </a:lnTo>
                  <a:lnTo>
                    <a:pt x="2432685" y="324358"/>
                  </a:lnTo>
                  <a:lnTo>
                    <a:pt x="2433167" y="359664"/>
                  </a:lnTo>
                  <a:lnTo>
                    <a:pt x="2432431" y="377317"/>
                  </a:lnTo>
                  <a:lnTo>
                    <a:pt x="2428875" y="415417"/>
                  </a:lnTo>
                  <a:lnTo>
                    <a:pt x="2422779" y="455422"/>
                  </a:lnTo>
                  <a:lnTo>
                    <a:pt x="2414524" y="497205"/>
                  </a:lnTo>
                  <a:lnTo>
                    <a:pt x="2404110" y="540639"/>
                  </a:lnTo>
                  <a:lnTo>
                    <a:pt x="2391791" y="585724"/>
                  </a:lnTo>
                  <a:lnTo>
                    <a:pt x="2377948" y="631952"/>
                  </a:lnTo>
                  <a:lnTo>
                    <a:pt x="2362581" y="679323"/>
                  </a:lnTo>
                  <a:lnTo>
                    <a:pt x="2345944" y="727710"/>
                  </a:lnTo>
                  <a:lnTo>
                    <a:pt x="2328291" y="776986"/>
                  </a:lnTo>
                  <a:lnTo>
                    <a:pt x="2309876" y="826770"/>
                  </a:lnTo>
                  <a:lnTo>
                    <a:pt x="2290826" y="877189"/>
                  </a:lnTo>
                  <a:lnTo>
                    <a:pt x="2251583" y="978789"/>
                  </a:lnTo>
                  <a:lnTo>
                    <a:pt x="2263394" y="983361"/>
                  </a:lnTo>
                  <a:lnTo>
                    <a:pt x="2302637" y="881761"/>
                  </a:lnTo>
                  <a:lnTo>
                    <a:pt x="2321687" y="831342"/>
                  </a:lnTo>
                  <a:lnTo>
                    <a:pt x="2340229" y="781304"/>
                  </a:lnTo>
                  <a:lnTo>
                    <a:pt x="2358009" y="732028"/>
                  </a:lnTo>
                  <a:lnTo>
                    <a:pt x="2374519" y="683514"/>
                  </a:lnTo>
                  <a:lnTo>
                    <a:pt x="2390013" y="635889"/>
                  </a:lnTo>
                  <a:lnTo>
                    <a:pt x="2403983" y="589280"/>
                  </a:lnTo>
                  <a:lnTo>
                    <a:pt x="2416302" y="544068"/>
                  </a:lnTo>
                  <a:lnTo>
                    <a:pt x="2426843" y="500253"/>
                  </a:lnTo>
                  <a:lnTo>
                    <a:pt x="2435225" y="457835"/>
                  </a:lnTo>
                  <a:lnTo>
                    <a:pt x="2441448" y="417068"/>
                  </a:lnTo>
                  <a:lnTo>
                    <a:pt x="2445131" y="378333"/>
                  </a:lnTo>
                  <a:lnTo>
                    <a:pt x="2445893" y="359664"/>
                  </a:lnTo>
                  <a:close/>
                </a:path>
                <a:path w="3962400" h="1339214">
                  <a:moveTo>
                    <a:pt x="3962400" y="1198499"/>
                  </a:moveTo>
                  <a:lnTo>
                    <a:pt x="3951935" y="1193419"/>
                  </a:lnTo>
                  <a:lnTo>
                    <a:pt x="3834765" y="1136523"/>
                  </a:lnTo>
                  <a:lnTo>
                    <a:pt x="3835438" y="1193571"/>
                  </a:lnTo>
                  <a:lnTo>
                    <a:pt x="2371725" y="1211199"/>
                  </a:lnTo>
                  <a:lnTo>
                    <a:pt x="2371852" y="1223899"/>
                  </a:lnTo>
                  <a:lnTo>
                    <a:pt x="3835590" y="1206271"/>
                  </a:lnTo>
                  <a:lnTo>
                    <a:pt x="3836289" y="1263396"/>
                  </a:lnTo>
                  <a:lnTo>
                    <a:pt x="3962400" y="1198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39151" y="4738751"/>
              <a:ext cx="962025" cy="914400"/>
            </a:xfrm>
            <a:custGeom>
              <a:avLst/>
              <a:gdLst/>
              <a:ahLst/>
              <a:cxnLst/>
              <a:rect l="l" t="t" r="r" b="b"/>
              <a:pathLst>
                <a:path w="962025" h="914400">
                  <a:moveTo>
                    <a:pt x="0" y="457200"/>
                  </a:moveTo>
                  <a:lnTo>
                    <a:pt x="2482" y="410437"/>
                  </a:lnTo>
                  <a:lnTo>
                    <a:pt x="9768" y="365029"/>
                  </a:lnTo>
                  <a:lnTo>
                    <a:pt x="21617" y="321206"/>
                  </a:lnTo>
                  <a:lnTo>
                    <a:pt x="37786" y="279195"/>
                  </a:lnTo>
                  <a:lnTo>
                    <a:pt x="58035" y="239227"/>
                  </a:lnTo>
                  <a:lnTo>
                    <a:pt x="82121" y="201531"/>
                  </a:lnTo>
                  <a:lnTo>
                    <a:pt x="109804" y="166337"/>
                  </a:lnTo>
                  <a:lnTo>
                    <a:pt x="140842" y="133873"/>
                  </a:lnTo>
                  <a:lnTo>
                    <a:pt x="174994" y="104370"/>
                  </a:lnTo>
                  <a:lnTo>
                    <a:pt x="212018" y="78056"/>
                  </a:lnTo>
                  <a:lnTo>
                    <a:pt x="251672" y="55161"/>
                  </a:lnTo>
                  <a:lnTo>
                    <a:pt x="293715" y="35915"/>
                  </a:lnTo>
                  <a:lnTo>
                    <a:pt x="337906" y="20546"/>
                  </a:lnTo>
                  <a:lnTo>
                    <a:pt x="384002" y="9284"/>
                  </a:lnTo>
                  <a:lnTo>
                    <a:pt x="431764" y="2359"/>
                  </a:lnTo>
                  <a:lnTo>
                    <a:pt x="480949" y="0"/>
                  </a:lnTo>
                  <a:lnTo>
                    <a:pt x="530135" y="2359"/>
                  </a:lnTo>
                  <a:lnTo>
                    <a:pt x="577900" y="9284"/>
                  </a:lnTo>
                  <a:lnTo>
                    <a:pt x="624003" y="20546"/>
                  </a:lnTo>
                  <a:lnTo>
                    <a:pt x="668202" y="35915"/>
                  </a:lnTo>
                  <a:lnTo>
                    <a:pt x="710255" y="55161"/>
                  </a:lnTo>
                  <a:lnTo>
                    <a:pt x="749920" y="78056"/>
                  </a:lnTo>
                  <a:lnTo>
                    <a:pt x="786955" y="104370"/>
                  </a:lnTo>
                  <a:lnTo>
                    <a:pt x="821118" y="133873"/>
                  </a:lnTo>
                  <a:lnTo>
                    <a:pt x="852168" y="166337"/>
                  </a:lnTo>
                  <a:lnTo>
                    <a:pt x="879862" y="201531"/>
                  </a:lnTo>
                  <a:lnTo>
                    <a:pt x="903960" y="239227"/>
                  </a:lnTo>
                  <a:lnTo>
                    <a:pt x="924218" y="279195"/>
                  </a:lnTo>
                  <a:lnTo>
                    <a:pt x="940396" y="321206"/>
                  </a:lnTo>
                  <a:lnTo>
                    <a:pt x="952250" y="365029"/>
                  </a:lnTo>
                  <a:lnTo>
                    <a:pt x="959541" y="410437"/>
                  </a:lnTo>
                  <a:lnTo>
                    <a:pt x="962025" y="457200"/>
                  </a:lnTo>
                  <a:lnTo>
                    <a:pt x="959541" y="503940"/>
                  </a:lnTo>
                  <a:lnTo>
                    <a:pt x="952250" y="549330"/>
                  </a:lnTo>
                  <a:lnTo>
                    <a:pt x="940396" y="593140"/>
                  </a:lnTo>
                  <a:lnTo>
                    <a:pt x="924218" y="635140"/>
                  </a:lnTo>
                  <a:lnTo>
                    <a:pt x="903960" y="675101"/>
                  </a:lnTo>
                  <a:lnTo>
                    <a:pt x="879862" y="712792"/>
                  </a:lnTo>
                  <a:lnTo>
                    <a:pt x="852168" y="747983"/>
                  </a:lnTo>
                  <a:lnTo>
                    <a:pt x="821118" y="780446"/>
                  </a:lnTo>
                  <a:lnTo>
                    <a:pt x="786955" y="809950"/>
                  </a:lnTo>
                  <a:lnTo>
                    <a:pt x="749920" y="836266"/>
                  </a:lnTo>
                  <a:lnTo>
                    <a:pt x="710255" y="859163"/>
                  </a:lnTo>
                  <a:lnTo>
                    <a:pt x="668202" y="878413"/>
                  </a:lnTo>
                  <a:lnTo>
                    <a:pt x="624003" y="893785"/>
                  </a:lnTo>
                  <a:lnTo>
                    <a:pt x="577900" y="905049"/>
                  </a:lnTo>
                  <a:lnTo>
                    <a:pt x="530135" y="911976"/>
                  </a:lnTo>
                  <a:lnTo>
                    <a:pt x="480949" y="914336"/>
                  </a:lnTo>
                  <a:lnTo>
                    <a:pt x="431764" y="911976"/>
                  </a:lnTo>
                  <a:lnTo>
                    <a:pt x="384002" y="905049"/>
                  </a:lnTo>
                  <a:lnTo>
                    <a:pt x="337906" y="893785"/>
                  </a:lnTo>
                  <a:lnTo>
                    <a:pt x="293715" y="878413"/>
                  </a:lnTo>
                  <a:lnTo>
                    <a:pt x="251672" y="859163"/>
                  </a:lnTo>
                  <a:lnTo>
                    <a:pt x="212018" y="836266"/>
                  </a:lnTo>
                  <a:lnTo>
                    <a:pt x="174994" y="809950"/>
                  </a:lnTo>
                  <a:lnTo>
                    <a:pt x="140842" y="780446"/>
                  </a:lnTo>
                  <a:lnTo>
                    <a:pt x="109804" y="747983"/>
                  </a:lnTo>
                  <a:lnTo>
                    <a:pt x="82121" y="712792"/>
                  </a:lnTo>
                  <a:lnTo>
                    <a:pt x="58035" y="675101"/>
                  </a:lnTo>
                  <a:lnTo>
                    <a:pt x="37786" y="635140"/>
                  </a:lnTo>
                  <a:lnTo>
                    <a:pt x="21617" y="593140"/>
                  </a:lnTo>
                  <a:lnTo>
                    <a:pt x="9768" y="549330"/>
                  </a:lnTo>
                  <a:lnTo>
                    <a:pt x="2482" y="503940"/>
                  </a:lnTo>
                  <a:lnTo>
                    <a:pt x="0" y="457200"/>
                  </a:lnTo>
                  <a:close/>
                </a:path>
                <a:path w="962025" h="914400">
                  <a:moveTo>
                    <a:pt x="161925" y="480949"/>
                  </a:moveTo>
                  <a:lnTo>
                    <a:pt x="165141" y="436360"/>
                  </a:lnTo>
                  <a:lnTo>
                    <a:pt x="174510" y="393597"/>
                  </a:lnTo>
                  <a:lnTo>
                    <a:pt x="189612" y="353050"/>
                  </a:lnTo>
                  <a:lnTo>
                    <a:pt x="210029" y="315110"/>
                  </a:lnTo>
                  <a:lnTo>
                    <a:pt x="235341" y="280169"/>
                  </a:lnTo>
                  <a:lnTo>
                    <a:pt x="265128" y="248618"/>
                  </a:lnTo>
                  <a:lnTo>
                    <a:pt x="298971" y="220848"/>
                  </a:lnTo>
                  <a:lnTo>
                    <a:pt x="336451" y="197249"/>
                  </a:lnTo>
                  <a:lnTo>
                    <a:pt x="377148" y="178214"/>
                  </a:lnTo>
                  <a:lnTo>
                    <a:pt x="420643" y="164133"/>
                  </a:lnTo>
                  <a:lnTo>
                    <a:pt x="466517" y="155398"/>
                  </a:lnTo>
                  <a:lnTo>
                    <a:pt x="514350" y="152400"/>
                  </a:lnTo>
                  <a:lnTo>
                    <a:pt x="562156" y="155398"/>
                  </a:lnTo>
                  <a:lnTo>
                    <a:pt x="608012" y="164133"/>
                  </a:lnTo>
                  <a:lnTo>
                    <a:pt x="651498" y="178214"/>
                  </a:lnTo>
                  <a:lnTo>
                    <a:pt x="692192" y="197249"/>
                  </a:lnTo>
                  <a:lnTo>
                    <a:pt x="729674" y="220848"/>
                  </a:lnTo>
                  <a:lnTo>
                    <a:pt x="763524" y="248618"/>
                  </a:lnTo>
                  <a:lnTo>
                    <a:pt x="793320" y="280169"/>
                  </a:lnTo>
                  <a:lnTo>
                    <a:pt x="818642" y="315110"/>
                  </a:lnTo>
                  <a:lnTo>
                    <a:pt x="839069" y="353050"/>
                  </a:lnTo>
                  <a:lnTo>
                    <a:pt x="854180" y="393597"/>
                  </a:lnTo>
                  <a:lnTo>
                    <a:pt x="863556" y="436360"/>
                  </a:lnTo>
                  <a:lnTo>
                    <a:pt x="866775" y="480949"/>
                  </a:lnTo>
                  <a:lnTo>
                    <a:pt x="863556" y="525540"/>
                  </a:lnTo>
                  <a:lnTo>
                    <a:pt x="854180" y="568310"/>
                  </a:lnTo>
                  <a:lnTo>
                    <a:pt x="839069" y="608867"/>
                  </a:lnTo>
                  <a:lnTo>
                    <a:pt x="818641" y="646820"/>
                  </a:lnTo>
                  <a:lnTo>
                    <a:pt x="793320" y="681776"/>
                  </a:lnTo>
                  <a:lnTo>
                    <a:pt x="763523" y="713343"/>
                  </a:lnTo>
                  <a:lnTo>
                    <a:pt x="729674" y="741129"/>
                  </a:lnTo>
                  <a:lnTo>
                    <a:pt x="692192" y="764742"/>
                  </a:lnTo>
                  <a:lnTo>
                    <a:pt x="651498" y="783790"/>
                  </a:lnTo>
                  <a:lnTo>
                    <a:pt x="608012" y="797881"/>
                  </a:lnTo>
                  <a:lnTo>
                    <a:pt x="562156" y="806623"/>
                  </a:lnTo>
                  <a:lnTo>
                    <a:pt x="514350" y="809625"/>
                  </a:lnTo>
                  <a:lnTo>
                    <a:pt x="466517" y="806623"/>
                  </a:lnTo>
                  <a:lnTo>
                    <a:pt x="420643" y="797881"/>
                  </a:lnTo>
                  <a:lnTo>
                    <a:pt x="377148" y="783790"/>
                  </a:lnTo>
                  <a:lnTo>
                    <a:pt x="336451" y="764742"/>
                  </a:lnTo>
                  <a:lnTo>
                    <a:pt x="298971" y="741129"/>
                  </a:lnTo>
                  <a:lnTo>
                    <a:pt x="265128" y="713343"/>
                  </a:lnTo>
                  <a:lnTo>
                    <a:pt x="235341" y="681776"/>
                  </a:lnTo>
                  <a:lnTo>
                    <a:pt x="210029" y="646820"/>
                  </a:lnTo>
                  <a:lnTo>
                    <a:pt x="189612" y="608867"/>
                  </a:lnTo>
                  <a:lnTo>
                    <a:pt x="174510" y="568310"/>
                  </a:lnTo>
                  <a:lnTo>
                    <a:pt x="165141" y="525540"/>
                  </a:lnTo>
                  <a:lnTo>
                    <a:pt x="161925" y="4809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51184" y="2965392"/>
            <a:ext cx="1137285" cy="9779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730"/>
              </a:spcBef>
            </a:pP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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0,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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1,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3591" y="4709375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52644" y="487364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14287"/>
            <a:ext cx="7921625" cy="8782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Construct</a:t>
            </a:r>
            <a:r>
              <a:rPr sz="2750" spc="25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obtaining</a:t>
            </a:r>
            <a:r>
              <a:rPr sz="2750" spc="3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1’s</a:t>
            </a:r>
            <a:r>
              <a:rPr sz="275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complement</a:t>
            </a:r>
            <a:r>
              <a:rPr sz="275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endParaRPr sz="2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2750" spc="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number.</a:t>
            </a:r>
            <a:r>
              <a:rPr sz="2750" spc="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2750" spc="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275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41151" y="4796280"/>
            <a:ext cx="1137920" cy="9652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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0,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spc="-1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409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9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6787" y="4976876"/>
            <a:ext cx="715010" cy="733425"/>
          </a:xfrm>
          <a:custGeom>
            <a:avLst/>
            <a:gdLst/>
            <a:ahLst/>
            <a:cxnLst/>
            <a:rect l="l" t="t" r="r" b="b"/>
            <a:pathLst>
              <a:path w="715010" h="733425">
                <a:moveTo>
                  <a:pt x="0" y="366649"/>
                </a:moveTo>
                <a:lnTo>
                  <a:pt x="3260" y="316882"/>
                </a:lnTo>
                <a:lnTo>
                  <a:pt x="12759" y="269154"/>
                </a:lnTo>
                <a:lnTo>
                  <a:pt x="28069" y="223902"/>
                </a:lnTo>
                <a:lnTo>
                  <a:pt x="48766" y="181562"/>
                </a:lnTo>
                <a:lnTo>
                  <a:pt x="74424" y="142570"/>
                </a:lnTo>
                <a:lnTo>
                  <a:pt x="104617" y="107362"/>
                </a:lnTo>
                <a:lnTo>
                  <a:pt x="138920" y="76374"/>
                </a:lnTo>
                <a:lnTo>
                  <a:pt x="176908" y="50042"/>
                </a:lnTo>
                <a:lnTo>
                  <a:pt x="218154" y="28803"/>
                </a:lnTo>
                <a:lnTo>
                  <a:pt x="262232" y="13092"/>
                </a:lnTo>
                <a:lnTo>
                  <a:pt x="308719" y="3345"/>
                </a:lnTo>
                <a:lnTo>
                  <a:pt x="357187" y="0"/>
                </a:lnTo>
                <a:lnTo>
                  <a:pt x="405648" y="3345"/>
                </a:lnTo>
                <a:lnTo>
                  <a:pt x="452133" y="13092"/>
                </a:lnTo>
                <a:lnTo>
                  <a:pt x="496214" y="28803"/>
                </a:lnTo>
                <a:lnTo>
                  <a:pt x="537466" y="50042"/>
                </a:lnTo>
                <a:lnTo>
                  <a:pt x="575461" y="76374"/>
                </a:lnTo>
                <a:lnTo>
                  <a:pt x="609774" y="107362"/>
                </a:lnTo>
                <a:lnTo>
                  <a:pt x="639978" y="142570"/>
                </a:lnTo>
                <a:lnTo>
                  <a:pt x="665646" y="181562"/>
                </a:lnTo>
                <a:lnTo>
                  <a:pt x="686353" y="223902"/>
                </a:lnTo>
                <a:lnTo>
                  <a:pt x="701672" y="269154"/>
                </a:lnTo>
                <a:lnTo>
                  <a:pt x="711175" y="316882"/>
                </a:lnTo>
                <a:lnTo>
                  <a:pt x="714438" y="366649"/>
                </a:lnTo>
                <a:lnTo>
                  <a:pt x="711175" y="416417"/>
                </a:lnTo>
                <a:lnTo>
                  <a:pt x="701672" y="464147"/>
                </a:lnTo>
                <a:lnTo>
                  <a:pt x="686353" y="509404"/>
                </a:lnTo>
                <a:lnTo>
                  <a:pt x="665646" y="551751"/>
                </a:lnTo>
                <a:lnTo>
                  <a:pt x="639978" y="590751"/>
                </a:lnTo>
                <a:lnTo>
                  <a:pt x="609774" y="625967"/>
                </a:lnTo>
                <a:lnTo>
                  <a:pt x="575461" y="656963"/>
                </a:lnTo>
                <a:lnTo>
                  <a:pt x="537466" y="683302"/>
                </a:lnTo>
                <a:lnTo>
                  <a:pt x="496214" y="704548"/>
                </a:lnTo>
                <a:lnTo>
                  <a:pt x="452133" y="720264"/>
                </a:lnTo>
                <a:lnTo>
                  <a:pt x="405648" y="730014"/>
                </a:lnTo>
                <a:lnTo>
                  <a:pt x="357187" y="733361"/>
                </a:lnTo>
                <a:lnTo>
                  <a:pt x="308719" y="730014"/>
                </a:lnTo>
                <a:lnTo>
                  <a:pt x="262232" y="720264"/>
                </a:lnTo>
                <a:lnTo>
                  <a:pt x="218154" y="704548"/>
                </a:lnTo>
                <a:lnTo>
                  <a:pt x="176908" y="683302"/>
                </a:lnTo>
                <a:lnTo>
                  <a:pt x="138920" y="656963"/>
                </a:lnTo>
                <a:lnTo>
                  <a:pt x="104617" y="625967"/>
                </a:lnTo>
                <a:lnTo>
                  <a:pt x="74424" y="590751"/>
                </a:lnTo>
                <a:lnTo>
                  <a:pt x="48766" y="551751"/>
                </a:lnTo>
                <a:lnTo>
                  <a:pt x="28069" y="509404"/>
                </a:lnTo>
                <a:lnTo>
                  <a:pt x="12759" y="464147"/>
                </a:lnTo>
                <a:lnTo>
                  <a:pt x="3260" y="416417"/>
                </a:lnTo>
                <a:lnTo>
                  <a:pt x="0" y="3666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359462" y="5209792"/>
            <a:ext cx="18415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5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4227" y="5046416"/>
            <a:ext cx="215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8497" y="4111751"/>
            <a:ext cx="2781935" cy="1331595"/>
          </a:xfrm>
          <a:custGeom>
            <a:avLst/>
            <a:gdLst/>
            <a:ahLst/>
            <a:cxnLst/>
            <a:rect l="l" t="t" r="r" b="b"/>
            <a:pathLst>
              <a:path w="2781935" h="1331595">
                <a:moveTo>
                  <a:pt x="438289" y="1265174"/>
                </a:moveTo>
                <a:lnTo>
                  <a:pt x="429971" y="1261237"/>
                </a:lnTo>
                <a:lnTo>
                  <a:pt x="309943" y="1204341"/>
                </a:lnTo>
                <a:lnTo>
                  <a:pt x="311175" y="1261516"/>
                </a:lnTo>
                <a:lnTo>
                  <a:pt x="0" y="1268349"/>
                </a:lnTo>
                <a:lnTo>
                  <a:pt x="279" y="1280922"/>
                </a:lnTo>
                <a:lnTo>
                  <a:pt x="311454" y="1274216"/>
                </a:lnTo>
                <a:lnTo>
                  <a:pt x="312699" y="1331341"/>
                </a:lnTo>
                <a:lnTo>
                  <a:pt x="438289" y="1265174"/>
                </a:lnTo>
                <a:close/>
              </a:path>
              <a:path w="2781935" h="1331595">
                <a:moveTo>
                  <a:pt x="1172781" y="341376"/>
                </a:moveTo>
                <a:lnTo>
                  <a:pt x="1168730" y="290322"/>
                </a:lnTo>
                <a:lnTo>
                  <a:pt x="1156792" y="243840"/>
                </a:lnTo>
                <a:lnTo>
                  <a:pt x="1135748" y="200533"/>
                </a:lnTo>
                <a:lnTo>
                  <a:pt x="1107262" y="161036"/>
                </a:lnTo>
                <a:lnTo>
                  <a:pt x="1072464" y="125349"/>
                </a:lnTo>
                <a:lnTo>
                  <a:pt x="1032967" y="93599"/>
                </a:lnTo>
                <a:lnTo>
                  <a:pt x="975182" y="57912"/>
                </a:lnTo>
                <a:lnTo>
                  <a:pt x="914603" y="30353"/>
                </a:lnTo>
                <a:lnTo>
                  <a:pt x="859294" y="12573"/>
                </a:lnTo>
                <a:lnTo>
                  <a:pt x="854405" y="11176"/>
                </a:lnTo>
                <a:lnTo>
                  <a:pt x="811098" y="2921"/>
                </a:lnTo>
                <a:lnTo>
                  <a:pt x="771347" y="0"/>
                </a:lnTo>
                <a:lnTo>
                  <a:pt x="758520" y="254"/>
                </a:lnTo>
                <a:lnTo>
                  <a:pt x="716495" y="4953"/>
                </a:lnTo>
                <a:lnTo>
                  <a:pt x="671118" y="15240"/>
                </a:lnTo>
                <a:lnTo>
                  <a:pt x="623874" y="30734"/>
                </a:lnTo>
                <a:lnTo>
                  <a:pt x="560324" y="58801"/>
                </a:lnTo>
                <a:lnTo>
                  <a:pt x="499846" y="94742"/>
                </a:lnTo>
                <a:lnTo>
                  <a:pt x="458609" y="126492"/>
                </a:lnTo>
                <a:lnTo>
                  <a:pt x="422935" y="161798"/>
                </a:lnTo>
                <a:lnTo>
                  <a:pt x="394233" y="200660"/>
                </a:lnTo>
                <a:lnTo>
                  <a:pt x="374370" y="242570"/>
                </a:lnTo>
                <a:lnTo>
                  <a:pt x="364845" y="287655"/>
                </a:lnTo>
                <a:lnTo>
                  <a:pt x="363639" y="319913"/>
                </a:lnTo>
                <a:lnTo>
                  <a:pt x="364312" y="336550"/>
                </a:lnTo>
                <a:lnTo>
                  <a:pt x="371360" y="390017"/>
                </a:lnTo>
                <a:lnTo>
                  <a:pt x="379818" y="427736"/>
                </a:lnTo>
                <a:lnTo>
                  <a:pt x="391058" y="466979"/>
                </a:lnTo>
                <a:lnTo>
                  <a:pt x="404660" y="507873"/>
                </a:lnTo>
                <a:lnTo>
                  <a:pt x="429145" y="571500"/>
                </a:lnTo>
                <a:lnTo>
                  <a:pt x="447878" y="615315"/>
                </a:lnTo>
                <a:lnTo>
                  <a:pt x="468325" y="660146"/>
                </a:lnTo>
                <a:lnTo>
                  <a:pt x="490093" y="705866"/>
                </a:lnTo>
                <a:lnTo>
                  <a:pt x="513080" y="752348"/>
                </a:lnTo>
                <a:lnTo>
                  <a:pt x="537032" y="799211"/>
                </a:lnTo>
                <a:lnTo>
                  <a:pt x="552894" y="829767"/>
                </a:lnTo>
                <a:lnTo>
                  <a:pt x="502259" y="856361"/>
                </a:lnTo>
                <a:lnTo>
                  <a:pt x="617550" y="939292"/>
                </a:lnTo>
                <a:lnTo>
                  <a:pt x="615543" y="840994"/>
                </a:lnTo>
                <a:lnTo>
                  <a:pt x="614667" y="797306"/>
                </a:lnTo>
                <a:lnTo>
                  <a:pt x="564121" y="823861"/>
                </a:lnTo>
                <a:lnTo>
                  <a:pt x="524471" y="746760"/>
                </a:lnTo>
                <a:lnTo>
                  <a:pt x="501548" y="700405"/>
                </a:lnTo>
                <a:lnTo>
                  <a:pt x="479882" y="654812"/>
                </a:lnTo>
                <a:lnTo>
                  <a:pt x="459562" y="610362"/>
                </a:lnTo>
                <a:lnTo>
                  <a:pt x="440956" y="566801"/>
                </a:lnTo>
                <a:lnTo>
                  <a:pt x="424243" y="524383"/>
                </a:lnTo>
                <a:lnTo>
                  <a:pt x="409663" y="483362"/>
                </a:lnTo>
                <a:lnTo>
                  <a:pt x="397357" y="443865"/>
                </a:lnTo>
                <a:lnTo>
                  <a:pt x="387731" y="406019"/>
                </a:lnTo>
                <a:lnTo>
                  <a:pt x="378510" y="352806"/>
                </a:lnTo>
                <a:lnTo>
                  <a:pt x="376339" y="319913"/>
                </a:lnTo>
                <a:lnTo>
                  <a:pt x="376428" y="304292"/>
                </a:lnTo>
                <a:lnTo>
                  <a:pt x="382181" y="260858"/>
                </a:lnTo>
                <a:lnTo>
                  <a:pt x="397624" y="220472"/>
                </a:lnTo>
                <a:lnTo>
                  <a:pt x="422313" y="182499"/>
                </a:lnTo>
                <a:lnTo>
                  <a:pt x="454558" y="147320"/>
                </a:lnTo>
                <a:lnTo>
                  <a:pt x="506653" y="105410"/>
                </a:lnTo>
                <a:lnTo>
                  <a:pt x="565810" y="70358"/>
                </a:lnTo>
                <a:lnTo>
                  <a:pt x="627989" y="42799"/>
                </a:lnTo>
                <a:lnTo>
                  <a:pt x="674281" y="27559"/>
                </a:lnTo>
                <a:lnTo>
                  <a:pt x="718439" y="17526"/>
                </a:lnTo>
                <a:lnTo>
                  <a:pt x="758774" y="12954"/>
                </a:lnTo>
                <a:lnTo>
                  <a:pt x="771093" y="12573"/>
                </a:lnTo>
                <a:lnTo>
                  <a:pt x="783158" y="12954"/>
                </a:lnTo>
                <a:lnTo>
                  <a:pt x="822782" y="17526"/>
                </a:lnTo>
                <a:lnTo>
                  <a:pt x="880059" y="31623"/>
                </a:lnTo>
                <a:lnTo>
                  <a:pt x="939495" y="54483"/>
                </a:lnTo>
                <a:lnTo>
                  <a:pt x="997661" y="85344"/>
                </a:lnTo>
                <a:lnTo>
                  <a:pt x="1051382" y="123825"/>
                </a:lnTo>
                <a:lnTo>
                  <a:pt x="1086815" y="157226"/>
                </a:lnTo>
                <a:lnTo>
                  <a:pt x="1116406" y="193929"/>
                </a:lnTo>
                <a:lnTo>
                  <a:pt x="1139012" y="233807"/>
                </a:lnTo>
                <a:lnTo>
                  <a:pt x="1153236" y="276860"/>
                </a:lnTo>
                <a:lnTo>
                  <a:pt x="1159586" y="324358"/>
                </a:lnTo>
                <a:lnTo>
                  <a:pt x="1160068" y="359664"/>
                </a:lnTo>
                <a:lnTo>
                  <a:pt x="1159332" y="377317"/>
                </a:lnTo>
                <a:lnTo>
                  <a:pt x="1155649" y="415417"/>
                </a:lnTo>
                <a:lnTo>
                  <a:pt x="1149680" y="455422"/>
                </a:lnTo>
                <a:lnTo>
                  <a:pt x="1141298" y="497205"/>
                </a:lnTo>
                <a:lnTo>
                  <a:pt x="1130884" y="540639"/>
                </a:lnTo>
                <a:lnTo>
                  <a:pt x="1118679" y="585724"/>
                </a:lnTo>
                <a:lnTo>
                  <a:pt x="1104849" y="631952"/>
                </a:lnTo>
                <a:lnTo>
                  <a:pt x="1089355" y="679323"/>
                </a:lnTo>
                <a:lnTo>
                  <a:pt x="1072845" y="727710"/>
                </a:lnTo>
                <a:lnTo>
                  <a:pt x="1055192" y="776986"/>
                </a:lnTo>
                <a:lnTo>
                  <a:pt x="1036650" y="826770"/>
                </a:lnTo>
                <a:lnTo>
                  <a:pt x="1017727" y="877189"/>
                </a:lnTo>
                <a:lnTo>
                  <a:pt x="978484" y="978789"/>
                </a:lnTo>
                <a:lnTo>
                  <a:pt x="990295" y="983361"/>
                </a:lnTo>
                <a:lnTo>
                  <a:pt x="1029538" y="881761"/>
                </a:lnTo>
                <a:lnTo>
                  <a:pt x="1048588" y="831342"/>
                </a:lnTo>
                <a:lnTo>
                  <a:pt x="1067130" y="781304"/>
                </a:lnTo>
                <a:lnTo>
                  <a:pt x="1084783" y="732028"/>
                </a:lnTo>
                <a:lnTo>
                  <a:pt x="1101420" y="683514"/>
                </a:lnTo>
                <a:lnTo>
                  <a:pt x="1116914" y="635889"/>
                </a:lnTo>
                <a:lnTo>
                  <a:pt x="1130884" y="589280"/>
                </a:lnTo>
                <a:lnTo>
                  <a:pt x="1143203" y="544068"/>
                </a:lnTo>
                <a:lnTo>
                  <a:pt x="1153744" y="500253"/>
                </a:lnTo>
                <a:lnTo>
                  <a:pt x="1162126" y="457835"/>
                </a:lnTo>
                <a:lnTo>
                  <a:pt x="1168349" y="417068"/>
                </a:lnTo>
                <a:lnTo>
                  <a:pt x="1171905" y="378333"/>
                </a:lnTo>
                <a:lnTo>
                  <a:pt x="1172667" y="359664"/>
                </a:lnTo>
                <a:lnTo>
                  <a:pt x="1172781" y="341376"/>
                </a:lnTo>
                <a:close/>
              </a:path>
              <a:path w="2781935" h="1331595">
                <a:moveTo>
                  <a:pt x="2781376" y="1255649"/>
                </a:moveTo>
                <a:lnTo>
                  <a:pt x="2772333" y="1251331"/>
                </a:lnTo>
                <a:lnTo>
                  <a:pt x="2653360" y="1194435"/>
                </a:lnTo>
                <a:lnTo>
                  <a:pt x="2654389" y="1251559"/>
                </a:lnTo>
                <a:lnTo>
                  <a:pt x="1190701" y="1277874"/>
                </a:lnTo>
                <a:lnTo>
                  <a:pt x="1190828" y="1290447"/>
                </a:lnTo>
                <a:lnTo>
                  <a:pt x="2654617" y="1264259"/>
                </a:lnTo>
                <a:lnTo>
                  <a:pt x="2655646" y="1321308"/>
                </a:lnTo>
                <a:lnTo>
                  <a:pt x="2781376" y="1255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1939" y="3341060"/>
            <a:ext cx="1188085" cy="77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3655">
              <a:lnSpc>
                <a:spcPts val="2880"/>
              </a:lnSpc>
            </a:pPr>
            <a:r>
              <a:rPr sz="2550" spc="60" dirty="0">
                <a:latin typeface="Times New Roman"/>
                <a:cs typeface="Times New Roman"/>
              </a:rPr>
              <a:t>0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0,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6340" y="4804625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287"/>
            <a:ext cx="7978775" cy="2679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Construct</a:t>
            </a:r>
            <a:r>
              <a:rPr sz="2750" spc="2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obtaining</a:t>
            </a:r>
            <a:r>
              <a:rPr sz="2750" spc="3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2’s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complement</a:t>
            </a:r>
            <a:r>
              <a:rPr sz="275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endParaRPr sz="2750">
              <a:latin typeface="Comic Sans MS"/>
              <a:cs typeface="Comic Sans MS"/>
            </a:endParaRPr>
          </a:p>
          <a:p>
            <a:pPr marL="12700">
              <a:lnSpc>
                <a:spcPts val="3180"/>
              </a:lnSpc>
              <a:spcBef>
                <a:spcPts val="80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2750" spc="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number.</a:t>
            </a:r>
            <a:r>
              <a:rPr sz="2750" spc="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2750" spc="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275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.</a:t>
            </a:r>
            <a:endParaRPr sz="2750">
              <a:latin typeface="Comic Sans MS"/>
              <a:cs typeface="Comic Sans MS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000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2018(2012</a:t>
            </a:r>
            <a:r>
              <a:rPr sz="2000" spc="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endParaRPr sz="2000">
              <a:latin typeface="Comic Sans MS"/>
              <a:cs typeface="Comic Sans MS"/>
            </a:endParaRPr>
          </a:p>
          <a:p>
            <a:pPr marL="12700" marR="24911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06</a:t>
            </a:r>
            <a:r>
              <a:rPr sz="2000" spc="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000" spc="-1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Nov-2017(2015</a:t>
            </a:r>
            <a:r>
              <a:rPr sz="2000" spc="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000" spc="-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2016(2012</a:t>
            </a:r>
            <a:r>
              <a:rPr sz="2000" spc="11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000" spc="-1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0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Nov-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2014(2008</a:t>
            </a:r>
            <a:r>
              <a:rPr sz="2000" spc="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000" spc="-1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Marks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Nov-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2015(2012</a:t>
            </a:r>
            <a:r>
              <a:rPr sz="2000" spc="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000" spc="-1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000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2016(2008</a:t>
            </a:r>
            <a:r>
              <a:rPr sz="2000" spc="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000" spc="-1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497" y="4098925"/>
            <a:ext cx="8396495" cy="16256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462" y="5209792"/>
            <a:ext cx="18415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5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227" y="5046416"/>
            <a:ext cx="215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6391" y="5210026"/>
            <a:ext cx="18161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2810" y="5046241"/>
            <a:ext cx="21272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i="1" spc="-50" dirty="0">
                <a:latin typeface="Times New Roman"/>
                <a:cs typeface="Times New Roman"/>
              </a:rPr>
              <a:t>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4291" y="5253468"/>
            <a:ext cx="13462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1218" y="4997458"/>
            <a:ext cx="2120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939" y="3341060"/>
            <a:ext cx="1188085" cy="773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3655">
              <a:lnSpc>
                <a:spcPts val="2880"/>
              </a:lnSpc>
            </a:pPr>
            <a:r>
              <a:rPr sz="2550" spc="60" dirty="0">
                <a:latin typeface="Times New Roman"/>
                <a:cs typeface="Times New Roman"/>
              </a:rPr>
              <a:t>0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0,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6340" y="4804625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3400" y="3645860"/>
            <a:ext cx="114808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0,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7708" y="4788860"/>
            <a:ext cx="106807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85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7837" y="3135323"/>
            <a:ext cx="1158240" cy="9398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520"/>
              </a:spcBef>
            </a:pP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spc="-8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spc="-29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0,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2641" y="4728425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1694" y="4902216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4641" y="3302127"/>
            <a:ext cx="3302635" cy="1584960"/>
            <a:chOff x="974641" y="3302127"/>
            <a:chExt cx="3302635" cy="1584960"/>
          </a:xfrm>
        </p:grpSpPr>
        <p:sp>
          <p:nvSpPr>
            <p:cNvPr id="3" name="object 3"/>
            <p:cNvSpPr/>
            <p:nvPr/>
          </p:nvSpPr>
          <p:spPr>
            <a:xfrm>
              <a:off x="974641" y="3302127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04" y="12573"/>
                  </a:moveTo>
                  <a:lnTo>
                    <a:pt x="407372" y="12573"/>
                  </a:lnTo>
                  <a:lnTo>
                    <a:pt x="419564" y="12953"/>
                  </a:lnTo>
                  <a:lnTo>
                    <a:pt x="432264" y="13843"/>
                  </a:lnTo>
                  <a:lnTo>
                    <a:pt x="473158" y="20193"/>
                  </a:lnTo>
                  <a:lnTo>
                    <a:pt x="516338" y="31623"/>
                  </a:lnTo>
                  <a:lnTo>
                    <a:pt x="575901" y="54483"/>
                  </a:lnTo>
                  <a:lnTo>
                    <a:pt x="634067" y="85344"/>
                  </a:lnTo>
                  <a:lnTo>
                    <a:pt x="687915" y="123825"/>
                  </a:lnTo>
                  <a:lnTo>
                    <a:pt x="723221" y="157225"/>
                  </a:lnTo>
                  <a:lnTo>
                    <a:pt x="752812" y="193928"/>
                  </a:lnTo>
                  <a:lnTo>
                    <a:pt x="775418" y="233807"/>
                  </a:lnTo>
                  <a:lnTo>
                    <a:pt x="789769" y="276860"/>
                  </a:lnTo>
                  <a:lnTo>
                    <a:pt x="795992" y="324358"/>
                  </a:lnTo>
                  <a:lnTo>
                    <a:pt x="796478" y="359664"/>
                  </a:lnTo>
                  <a:lnTo>
                    <a:pt x="795738" y="377317"/>
                  </a:lnTo>
                  <a:lnTo>
                    <a:pt x="792182" y="415417"/>
                  </a:lnTo>
                  <a:lnTo>
                    <a:pt x="786086" y="455422"/>
                  </a:lnTo>
                  <a:lnTo>
                    <a:pt x="777831" y="497205"/>
                  </a:lnTo>
                  <a:lnTo>
                    <a:pt x="767417" y="540639"/>
                  </a:lnTo>
                  <a:lnTo>
                    <a:pt x="755098" y="585724"/>
                  </a:lnTo>
                  <a:lnTo>
                    <a:pt x="741255" y="631952"/>
                  </a:lnTo>
                  <a:lnTo>
                    <a:pt x="725888" y="679323"/>
                  </a:lnTo>
                  <a:lnTo>
                    <a:pt x="709251" y="727710"/>
                  </a:lnTo>
                  <a:lnTo>
                    <a:pt x="691598" y="776986"/>
                  </a:lnTo>
                  <a:lnTo>
                    <a:pt x="673183" y="826770"/>
                  </a:lnTo>
                  <a:lnTo>
                    <a:pt x="654133" y="877189"/>
                  </a:lnTo>
                  <a:lnTo>
                    <a:pt x="614890" y="978789"/>
                  </a:lnTo>
                  <a:lnTo>
                    <a:pt x="626701" y="983361"/>
                  </a:lnTo>
                  <a:lnTo>
                    <a:pt x="665944" y="881761"/>
                  </a:lnTo>
                  <a:lnTo>
                    <a:pt x="684994" y="831342"/>
                  </a:lnTo>
                  <a:lnTo>
                    <a:pt x="703536" y="781304"/>
                  </a:lnTo>
                  <a:lnTo>
                    <a:pt x="721316" y="732028"/>
                  </a:lnTo>
                  <a:lnTo>
                    <a:pt x="737826" y="683514"/>
                  </a:lnTo>
                  <a:lnTo>
                    <a:pt x="753320" y="635889"/>
                  </a:lnTo>
                  <a:lnTo>
                    <a:pt x="767290" y="589280"/>
                  </a:lnTo>
                  <a:lnTo>
                    <a:pt x="779609" y="544068"/>
                  </a:lnTo>
                  <a:lnTo>
                    <a:pt x="790150" y="500253"/>
                  </a:lnTo>
                  <a:lnTo>
                    <a:pt x="798532" y="457835"/>
                  </a:lnTo>
                  <a:lnTo>
                    <a:pt x="804755" y="417068"/>
                  </a:lnTo>
                  <a:lnTo>
                    <a:pt x="808438" y="378333"/>
                  </a:lnTo>
                  <a:lnTo>
                    <a:pt x="809200" y="359664"/>
                  </a:lnTo>
                  <a:lnTo>
                    <a:pt x="809196" y="341375"/>
                  </a:lnTo>
                  <a:lnTo>
                    <a:pt x="805263" y="290322"/>
                  </a:lnTo>
                  <a:lnTo>
                    <a:pt x="793198" y="243839"/>
                  </a:lnTo>
                  <a:lnTo>
                    <a:pt x="772161" y="200533"/>
                  </a:lnTo>
                  <a:lnTo>
                    <a:pt x="743668" y="161036"/>
                  </a:lnTo>
                  <a:lnTo>
                    <a:pt x="708870" y="125349"/>
                  </a:lnTo>
                  <a:lnTo>
                    <a:pt x="669373" y="93599"/>
                  </a:lnTo>
                  <a:lnTo>
                    <a:pt x="611715" y="57912"/>
                  </a:lnTo>
                  <a:lnTo>
                    <a:pt x="550882" y="30352"/>
                  </a:lnTo>
                  <a:lnTo>
                    <a:pt x="520656" y="19685"/>
                  </a:lnTo>
                  <a:lnTo>
                    <a:pt x="495604" y="12573"/>
                  </a:lnTo>
                  <a:close/>
                </a:path>
                <a:path w="809625" h="983614">
                  <a:moveTo>
                    <a:pt x="189286" y="829813"/>
                  </a:moveTo>
                  <a:lnTo>
                    <a:pt x="138640" y="856488"/>
                  </a:lnTo>
                  <a:lnTo>
                    <a:pt x="253981" y="939292"/>
                  </a:lnTo>
                  <a:lnTo>
                    <a:pt x="251924" y="840994"/>
                  </a:lnTo>
                  <a:lnTo>
                    <a:pt x="195104" y="840994"/>
                  </a:lnTo>
                  <a:lnTo>
                    <a:pt x="189286" y="829813"/>
                  </a:lnTo>
                  <a:close/>
                </a:path>
                <a:path w="809625" h="983614">
                  <a:moveTo>
                    <a:pt x="200513" y="823900"/>
                  </a:moveTo>
                  <a:lnTo>
                    <a:pt x="189286" y="829813"/>
                  </a:lnTo>
                  <a:lnTo>
                    <a:pt x="195104" y="840994"/>
                  </a:lnTo>
                  <a:lnTo>
                    <a:pt x="206369" y="835152"/>
                  </a:lnTo>
                  <a:lnTo>
                    <a:pt x="200513" y="823900"/>
                  </a:lnTo>
                  <a:close/>
                </a:path>
                <a:path w="809625" h="983614">
                  <a:moveTo>
                    <a:pt x="251009" y="797306"/>
                  </a:moveTo>
                  <a:lnTo>
                    <a:pt x="200513" y="823900"/>
                  </a:lnTo>
                  <a:lnTo>
                    <a:pt x="206369" y="835152"/>
                  </a:lnTo>
                  <a:lnTo>
                    <a:pt x="195104" y="840994"/>
                  </a:lnTo>
                  <a:lnTo>
                    <a:pt x="251924" y="840994"/>
                  </a:lnTo>
                  <a:lnTo>
                    <a:pt x="251009" y="797306"/>
                  </a:lnTo>
                  <a:close/>
                </a:path>
                <a:path w="809625" h="983614">
                  <a:moveTo>
                    <a:pt x="407626" y="0"/>
                  </a:moveTo>
                  <a:lnTo>
                    <a:pt x="367240" y="2794"/>
                  </a:lnTo>
                  <a:lnTo>
                    <a:pt x="322917" y="11302"/>
                  </a:lnTo>
                  <a:lnTo>
                    <a:pt x="260217" y="30734"/>
                  </a:lnTo>
                  <a:lnTo>
                    <a:pt x="196768" y="58800"/>
                  </a:lnTo>
                  <a:lnTo>
                    <a:pt x="136265" y="94742"/>
                  </a:lnTo>
                  <a:lnTo>
                    <a:pt x="95053" y="126492"/>
                  </a:lnTo>
                  <a:lnTo>
                    <a:pt x="59366" y="161798"/>
                  </a:lnTo>
                  <a:lnTo>
                    <a:pt x="30656" y="200660"/>
                  </a:lnTo>
                  <a:lnTo>
                    <a:pt x="10789" y="242570"/>
                  </a:lnTo>
                  <a:lnTo>
                    <a:pt x="1276" y="287655"/>
                  </a:lnTo>
                  <a:lnTo>
                    <a:pt x="0" y="319913"/>
                  </a:lnTo>
                  <a:lnTo>
                    <a:pt x="756" y="336677"/>
                  </a:lnTo>
                  <a:lnTo>
                    <a:pt x="7792" y="390017"/>
                  </a:lnTo>
                  <a:lnTo>
                    <a:pt x="16262" y="427736"/>
                  </a:lnTo>
                  <a:lnTo>
                    <a:pt x="27388" y="466979"/>
                  </a:lnTo>
                  <a:lnTo>
                    <a:pt x="41002" y="507873"/>
                  </a:lnTo>
                  <a:lnTo>
                    <a:pt x="65589" y="571500"/>
                  </a:lnTo>
                  <a:lnTo>
                    <a:pt x="84322" y="615315"/>
                  </a:lnTo>
                  <a:lnTo>
                    <a:pt x="104769" y="660146"/>
                  </a:lnTo>
                  <a:lnTo>
                    <a:pt x="126524" y="705866"/>
                  </a:lnTo>
                  <a:lnTo>
                    <a:pt x="149524" y="752348"/>
                  </a:lnTo>
                  <a:lnTo>
                    <a:pt x="173361" y="799211"/>
                  </a:lnTo>
                  <a:lnTo>
                    <a:pt x="189286" y="829813"/>
                  </a:lnTo>
                  <a:lnTo>
                    <a:pt x="200513" y="823900"/>
                  </a:lnTo>
                  <a:lnTo>
                    <a:pt x="184690" y="793496"/>
                  </a:lnTo>
                  <a:lnTo>
                    <a:pt x="160903" y="746760"/>
                  </a:lnTo>
                  <a:lnTo>
                    <a:pt x="137992" y="700405"/>
                  </a:lnTo>
                  <a:lnTo>
                    <a:pt x="116313" y="654812"/>
                  </a:lnTo>
                  <a:lnTo>
                    <a:pt x="95993" y="610362"/>
                  </a:lnTo>
                  <a:lnTo>
                    <a:pt x="77388" y="566801"/>
                  </a:lnTo>
                  <a:lnTo>
                    <a:pt x="60585" y="524383"/>
                  </a:lnTo>
                  <a:lnTo>
                    <a:pt x="46006" y="483362"/>
                  </a:lnTo>
                  <a:lnTo>
                    <a:pt x="33801" y="443865"/>
                  </a:lnTo>
                  <a:lnTo>
                    <a:pt x="24086" y="406019"/>
                  </a:lnTo>
                  <a:lnTo>
                    <a:pt x="14954" y="352806"/>
                  </a:lnTo>
                  <a:lnTo>
                    <a:pt x="12683" y="319786"/>
                  </a:lnTo>
                  <a:lnTo>
                    <a:pt x="12818" y="307848"/>
                  </a:lnTo>
                  <a:lnTo>
                    <a:pt x="18510" y="260858"/>
                  </a:lnTo>
                  <a:lnTo>
                    <a:pt x="34055" y="220472"/>
                  </a:lnTo>
                  <a:lnTo>
                    <a:pt x="58757" y="182499"/>
                  </a:lnTo>
                  <a:lnTo>
                    <a:pt x="91002" y="147320"/>
                  </a:lnTo>
                  <a:lnTo>
                    <a:pt x="143110" y="105410"/>
                  </a:lnTo>
                  <a:lnTo>
                    <a:pt x="202241" y="70358"/>
                  </a:lnTo>
                  <a:lnTo>
                    <a:pt x="264332" y="42799"/>
                  </a:lnTo>
                  <a:lnTo>
                    <a:pt x="310725" y="27559"/>
                  </a:lnTo>
                  <a:lnTo>
                    <a:pt x="354794" y="17525"/>
                  </a:lnTo>
                  <a:lnTo>
                    <a:pt x="395053" y="12953"/>
                  </a:lnTo>
                  <a:lnTo>
                    <a:pt x="407372" y="12573"/>
                  </a:lnTo>
                  <a:lnTo>
                    <a:pt x="495604" y="12573"/>
                  </a:lnTo>
                  <a:lnTo>
                    <a:pt x="490684" y="11175"/>
                  </a:lnTo>
                  <a:lnTo>
                    <a:pt x="447377" y="2921"/>
                  </a:lnTo>
                  <a:lnTo>
                    <a:pt x="420453" y="253"/>
                  </a:lnTo>
                  <a:lnTo>
                    <a:pt x="4076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67176" y="4224401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716081" y="4225931"/>
            <a:ext cx="3848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7172" y="1066546"/>
            <a:ext cx="3510915" cy="3558540"/>
            <a:chOff x="1757172" y="1066546"/>
            <a:chExt cx="3510915" cy="3558540"/>
          </a:xfrm>
        </p:grpSpPr>
        <p:sp>
          <p:nvSpPr>
            <p:cNvPr id="7" name="object 7"/>
            <p:cNvSpPr/>
            <p:nvPr/>
          </p:nvSpPr>
          <p:spPr>
            <a:xfrm>
              <a:off x="1757172" y="4497578"/>
              <a:ext cx="1810385" cy="127000"/>
            </a:xfrm>
            <a:custGeom>
              <a:avLst/>
              <a:gdLst/>
              <a:ahLst/>
              <a:cxnLst/>
              <a:rect l="l" t="t" r="r" b="b"/>
              <a:pathLst>
                <a:path w="1810385" h="127000">
                  <a:moveTo>
                    <a:pt x="1802812" y="56769"/>
                  </a:moveTo>
                  <a:lnTo>
                    <a:pt x="1695450" y="56769"/>
                  </a:lnTo>
                  <a:lnTo>
                    <a:pt x="1695830" y="69469"/>
                  </a:lnTo>
                  <a:lnTo>
                    <a:pt x="1683167" y="69801"/>
                  </a:lnTo>
                  <a:lnTo>
                    <a:pt x="1684654" y="127000"/>
                  </a:lnTo>
                  <a:lnTo>
                    <a:pt x="1809877" y="60071"/>
                  </a:lnTo>
                  <a:lnTo>
                    <a:pt x="1802812" y="56769"/>
                  </a:lnTo>
                  <a:close/>
                </a:path>
                <a:path w="1810385" h="127000">
                  <a:moveTo>
                    <a:pt x="1682837" y="57101"/>
                  </a:moveTo>
                  <a:lnTo>
                    <a:pt x="0" y="101473"/>
                  </a:lnTo>
                  <a:lnTo>
                    <a:pt x="380" y="114046"/>
                  </a:lnTo>
                  <a:lnTo>
                    <a:pt x="1683167" y="69801"/>
                  </a:lnTo>
                  <a:lnTo>
                    <a:pt x="1682837" y="57101"/>
                  </a:lnTo>
                  <a:close/>
                </a:path>
                <a:path w="1810385" h="127000">
                  <a:moveTo>
                    <a:pt x="1695450" y="56769"/>
                  </a:moveTo>
                  <a:lnTo>
                    <a:pt x="1682837" y="57101"/>
                  </a:lnTo>
                  <a:lnTo>
                    <a:pt x="1683167" y="69801"/>
                  </a:lnTo>
                  <a:lnTo>
                    <a:pt x="1695830" y="69469"/>
                  </a:lnTo>
                  <a:lnTo>
                    <a:pt x="1695450" y="56769"/>
                  </a:lnTo>
                  <a:close/>
                </a:path>
                <a:path w="1810385" h="127000">
                  <a:moveTo>
                    <a:pt x="1681352" y="0"/>
                  </a:moveTo>
                  <a:lnTo>
                    <a:pt x="1682837" y="57101"/>
                  </a:lnTo>
                  <a:lnTo>
                    <a:pt x="1695450" y="56769"/>
                  </a:lnTo>
                  <a:lnTo>
                    <a:pt x="1802812" y="56769"/>
                  </a:lnTo>
                  <a:lnTo>
                    <a:pt x="1681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10126" y="1071626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37"/>
                  </a:lnTo>
                  <a:lnTo>
                    <a:pt x="9670" y="365029"/>
                  </a:lnTo>
                  <a:lnTo>
                    <a:pt x="21401" y="321206"/>
                  </a:lnTo>
                  <a:lnTo>
                    <a:pt x="37409" y="279195"/>
                  </a:lnTo>
                  <a:lnTo>
                    <a:pt x="57456" y="239227"/>
                  </a:lnTo>
                  <a:lnTo>
                    <a:pt x="81304" y="201531"/>
                  </a:lnTo>
                  <a:lnTo>
                    <a:pt x="108714" y="166337"/>
                  </a:lnTo>
                  <a:lnTo>
                    <a:pt x="139445" y="133873"/>
                  </a:lnTo>
                  <a:lnTo>
                    <a:pt x="173261" y="104370"/>
                  </a:lnTo>
                  <a:lnTo>
                    <a:pt x="209922" y="78056"/>
                  </a:lnTo>
                  <a:lnTo>
                    <a:pt x="249188" y="55161"/>
                  </a:lnTo>
                  <a:lnTo>
                    <a:pt x="290822" y="35915"/>
                  </a:lnTo>
                  <a:lnTo>
                    <a:pt x="334583" y="20546"/>
                  </a:lnTo>
                  <a:lnTo>
                    <a:pt x="380235" y="9284"/>
                  </a:lnTo>
                  <a:lnTo>
                    <a:pt x="427536" y="2359"/>
                  </a:lnTo>
                  <a:lnTo>
                    <a:pt x="476250" y="0"/>
                  </a:lnTo>
                  <a:lnTo>
                    <a:pt x="524942" y="2359"/>
                  </a:lnTo>
                  <a:lnTo>
                    <a:pt x="572228" y="9284"/>
                  </a:lnTo>
                  <a:lnTo>
                    <a:pt x="617868" y="20546"/>
                  </a:lnTo>
                  <a:lnTo>
                    <a:pt x="661624" y="35915"/>
                  </a:lnTo>
                  <a:lnTo>
                    <a:pt x="703255" y="55161"/>
                  </a:lnTo>
                  <a:lnTo>
                    <a:pt x="742522" y="78056"/>
                  </a:lnTo>
                  <a:lnTo>
                    <a:pt x="779185" y="104370"/>
                  </a:lnTo>
                  <a:lnTo>
                    <a:pt x="813006" y="133873"/>
                  </a:lnTo>
                  <a:lnTo>
                    <a:pt x="843744" y="166337"/>
                  </a:lnTo>
                  <a:lnTo>
                    <a:pt x="871161" y="201531"/>
                  </a:lnTo>
                  <a:lnTo>
                    <a:pt x="895017" y="239227"/>
                  </a:lnTo>
                  <a:lnTo>
                    <a:pt x="915072" y="279195"/>
                  </a:lnTo>
                  <a:lnTo>
                    <a:pt x="931088" y="321206"/>
                  </a:lnTo>
                  <a:lnTo>
                    <a:pt x="942823" y="365029"/>
                  </a:lnTo>
                  <a:lnTo>
                    <a:pt x="950041" y="410437"/>
                  </a:lnTo>
                  <a:lnTo>
                    <a:pt x="952500" y="457200"/>
                  </a:lnTo>
                  <a:lnTo>
                    <a:pt x="950041" y="503941"/>
                  </a:lnTo>
                  <a:lnTo>
                    <a:pt x="942823" y="549333"/>
                  </a:lnTo>
                  <a:lnTo>
                    <a:pt x="931088" y="593146"/>
                  </a:lnTo>
                  <a:lnTo>
                    <a:pt x="915072" y="635150"/>
                  </a:lnTo>
                  <a:lnTo>
                    <a:pt x="895017" y="675116"/>
                  </a:lnTo>
                  <a:lnTo>
                    <a:pt x="871161" y="712812"/>
                  </a:lnTo>
                  <a:lnTo>
                    <a:pt x="843744" y="748009"/>
                  </a:lnTo>
                  <a:lnTo>
                    <a:pt x="813006" y="780478"/>
                  </a:lnTo>
                  <a:lnTo>
                    <a:pt x="779185" y="809988"/>
                  </a:lnTo>
                  <a:lnTo>
                    <a:pt x="742522" y="836309"/>
                  </a:lnTo>
                  <a:lnTo>
                    <a:pt x="703255" y="859212"/>
                  </a:lnTo>
                  <a:lnTo>
                    <a:pt x="661624" y="878466"/>
                  </a:lnTo>
                  <a:lnTo>
                    <a:pt x="617868" y="893842"/>
                  </a:lnTo>
                  <a:lnTo>
                    <a:pt x="572228" y="905110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0"/>
                  </a:lnTo>
                  <a:lnTo>
                    <a:pt x="334583" y="893842"/>
                  </a:lnTo>
                  <a:lnTo>
                    <a:pt x="290822" y="878466"/>
                  </a:lnTo>
                  <a:lnTo>
                    <a:pt x="249188" y="859212"/>
                  </a:lnTo>
                  <a:lnTo>
                    <a:pt x="209922" y="836309"/>
                  </a:lnTo>
                  <a:lnTo>
                    <a:pt x="173261" y="809988"/>
                  </a:lnTo>
                  <a:lnTo>
                    <a:pt x="139446" y="780478"/>
                  </a:lnTo>
                  <a:lnTo>
                    <a:pt x="108714" y="748009"/>
                  </a:lnTo>
                  <a:lnTo>
                    <a:pt x="81304" y="712812"/>
                  </a:lnTo>
                  <a:lnTo>
                    <a:pt x="57456" y="675116"/>
                  </a:lnTo>
                  <a:lnTo>
                    <a:pt x="37409" y="635150"/>
                  </a:lnTo>
                  <a:lnTo>
                    <a:pt x="21401" y="593146"/>
                  </a:lnTo>
                  <a:lnTo>
                    <a:pt x="9670" y="549333"/>
                  </a:lnTo>
                  <a:lnTo>
                    <a:pt x="2457" y="503941"/>
                  </a:lnTo>
                  <a:lnTo>
                    <a:pt x="0" y="4572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56123" y="4155382"/>
            <a:ext cx="89471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Symbol"/>
                <a:cs typeface="Symbol"/>
              </a:rPr>
              <a:t></a:t>
            </a:r>
            <a:r>
              <a:rPr sz="2200" spc="-25" dirty="0">
                <a:latin typeface="Times New Roman"/>
                <a:cs typeface="Times New Roman"/>
              </a:rPr>
              <a:t>1,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4110" y="4218953"/>
            <a:ext cx="38608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30" dirty="0">
                <a:latin typeface="Times New Roman"/>
                <a:cs typeface="Times New Roman"/>
              </a:rPr>
              <a:t>q</a:t>
            </a:r>
            <a:r>
              <a:rPr sz="3750" spc="-44" baseline="-16666" dirty="0">
                <a:latin typeface="Times New Roman"/>
                <a:cs typeface="Times New Roman"/>
              </a:rPr>
              <a:t>1</a:t>
            </a:r>
            <a:endParaRPr sz="3750" baseline="-1666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2987" y="4224401"/>
            <a:ext cx="705485" cy="657225"/>
          </a:xfrm>
          <a:custGeom>
            <a:avLst/>
            <a:gdLst/>
            <a:ahLst/>
            <a:cxnLst/>
            <a:rect l="l" t="t" r="r" b="b"/>
            <a:pathLst>
              <a:path w="705485" h="657225">
                <a:moveTo>
                  <a:pt x="0" y="328549"/>
                </a:moveTo>
                <a:lnTo>
                  <a:pt x="3217" y="283960"/>
                </a:lnTo>
                <a:lnTo>
                  <a:pt x="12589" y="241197"/>
                </a:lnTo>
                <a:lnTo>
                  <a:pt x="27696" y="200650"/>
                </a:lnTo>
                <a:lnTo>
                  <a:pt x="48118" y="162710"/>
                </a:lnTo>
                <a:lnTo>
                  <a:pt x="73436" y="127769"/>
                </a:lnTo>
                <a:lnTo>
                  <a:pt x="103230" y="96218"/>
                </a:lnTo>
                <a:lnTo>
                  <a:pt x="137080" y="68448"/>
                </a:lnTo>
                <a:lnTo>
                  <a:pt x="174567" y="44849"/>
                </a:lnTo>
                <a:lnTo>
                  <a:pt x="215271" y="25814"/>
                </a:lnTo>
                <a:lnTo>
                  <a:pt x="258772" y="11733"/>
                </a:lnTo>
                <a:lnTo>
                  <a:pt x="304651" y="2998"/>
                </a:lnTo>
                <a:lnTo>
                  <a:pt x="352488" y="0"/>
                </a:lnTo>
                <a:lnTo>
                  <a:pt x="400294" y="2998"/>
                </a:lnTo>
                <a:lnTo>
                  <a:pt x="446151" y="11733"/>
                </a:lnTo>
                <a:lnTo>
                  <a:pt x="489636" y="25814"/>
                </a:lnTo>
                <a:lnTo>
                  <a:pt x="530330" y="44849"/>
                </a:lnTo>
                <a:lnTo>
                  <a:pt x="567813" y="68448"/>
                </a:lnTo>
                <a:lnTo>
                  <a:pt x="601662" y="96218"/>
                </a:lnTo>
                <a:lnTo>
                  <a:pt x="631458" y="127769"/>
                </a:lnTo>
                <a:lnTo>
                  <a:pt x="656780" y="162710"/>
                </a:lnTo>
                <a:lnTo>
                  <a:pt x="677207" y="200650"/>
                </a:lnTo>
                <a:lnTo>
                  <a:pt x="692319" y="241197"/>
                </a:lnTo>
                <a:lnTo>
                  <a:pt x="701694" y="283960"/>
                </a:lnTo>
                <a:lnTo>
                  <a:pt x="704913" y="328549"/>
                </a:lnTo>
                <a:lnTo>
                  <a:pt x="701694" y="373140"/>
                </a:lnTo>
                <a:lnTo>
                  <a:pt x="692319" y="415910"/>
                </a:lnTo>
                <a:lnTo>
                  <a:pt x="677207" y="456467"/>
                </a:lnTo>
                <a:lnTo>
                  <a:pt x="656780" y="494420"/>
                </a:lnTo>
                <a:lnTo>
                  <a:pt x="631458" y="529376"/>
                </a:lnTo>
                <a:lnTo>
                  <a:pt x="601662" y="560943"/>
                </a:lnTo>
                <a:lnTo>
                  <a:pt x="567813" y="588729"/>
                </a:lnTo>
                <a:lnTo>
                  <a:pt x="530330" y="612342"/>
                </a:lnTo>
                <a:lnTo>
                  <a:pt x="489636" y="631390"/>
                </a:lnTo>
                <a:lnTo>
                  <a:pt x="446150" y="645481"/>
                </a:lnTo>
                <a:lnTo>
                  <a:pt x="400294" y="654223"/>
                </a:lnTo>
                <a:lnTo>
                  <a:pt x="352488" y="657225"/>
                </a:lnTo>
                <a:lnTo>
                  <a:pt x="304651" y="654223"/>
                </a:lnTo>
                <a:lnTo>
                  <a:pt x="258772" y="645481"/>
                </a:lnTo>
                <a:lnTo>
                  <a:pt x="215271" y="631390"/>
                </a:lnTo>
                <a:lnTo>
                  <a:pt x="174567" y="612342"/>
                </a:lnTo>
                <a:lnTo>
                  <a:pt x="137080" y="588729"/>
                </a:lnTo>
                <a:lnTo>
                  <a:pt x="103230" y="560943"/>
                </a:lnTo>
                <a:lnTo>
                  <a:pt x="73436" y="529376"/>
                </a:lnTo>
                <a:lnTo>
                  <a:pt x="48118" y="494420"/>
                </a:lnTo>
                <a:lnTo>
                  <a:pt x="27696" y="456467"/>
                </a:lnTo>
                <a:lnTo>
                  <a:pt x="12589" y="415910"/>
                </a:lnTo>
                <a:lnTo>
                  <a:pt x="3217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5027" y="4209580"/>
            <a:ext cx="42037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3750" spc="-37" baseline="-16666" dirty="0">
                <a:latin typeface="Times New Roman"/>
                <a:cs typeface="Times New Roman"/>
              </a:rPr>
              <a:t>0</a:t>
            </a:r>
            <a:endParaRPr sz="3750" baseline="-16666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0410" y="4209796"/>
            <a:ext cx="5549265" cy="667385"/>
            <a:chOff x="690410" y="4209796"/>
            <a:chExt cx="5549265" cy="667385"/>
          </a:xfrm>
        </p:grpSpPr>
        <p:sp>
          <p:nvSpPr>
            <p:cNvPr id="14" name="object 14"/>
            <p:cNvSpPr/>
            <p:nvPr/>
          </p:nvSpPr>
          <p:spPr>
            <a:xfrm>
              <a:off x="690410" y="4491101"/>
              <a:ext cx="381635" cy="127000"/>
            </a:xfrm>
            <a:custGeom>
              <a:avLst/>
              <a:gdLst/>
              <a:ahLst/>
              <a:cxnLst/>
              <a:rect l="l" t="t" r="r" b="b"/>
              <a:pathLst>
                <a:path w="381634" h="127000">
                  <a:moveTo>
                    <a:pt x="255778" y="0"/>
                  </a:moveTo>
                  <a:lnTo>
                    <a:pt x="254349" y="57089"/>
                  </a:lnTo>
                  <a:lnTo>
                    <a:pt x="267042" y="57404"/>
                  </a:lnTo>
                  <a:lnTo>
                    <a:pt x="266725" y="70104"/>
                  </a:lnTo>
                  <a:lnTo>
                    <a:pt x="254023" y="70104"/>
                  </a:lnTo>
                  <a:lnTo>
                    <a:pt x="252603" y="126873"/>
                  </a:lnTo>
                  <a:lnTo>
                    <a:pt x="373574" y="70104"/>
                  </a:lnTo>
                  <a:lnTo>
                    <a:pt x="266725" y="70104"/>
                  </a:lnTo>
                  <a:lnTo>
                    <a:pt x="254031" y="69783"/>
                  </a:lnTo>
                  <a:lnTo>
                    <a:pt x="374257" y="69783"/>
                  </a:lnTo>
                  <a:lnTo>
                    <a:pt x="381152" y="66548"/>
                  </a:lnTo>
                  <a:lnTo>
                    <a:pt x="255778" y="0"/>
                  </a:lnTo>
                  <a:close/>
                </a:path>
                <a:path w="381634" h="127000">
                  <a:moveTo>
                    <a:pt x="254349" y="57089"/>
                  </a:moveTo>
                  <a:lnTo>
                    <a:pt x="254031" y="69783"/>
                  </a:lnTo>
                  <a:lnTo>
                    <a:pt x="266725" y="70104"/>
                  </a:lnTo>
                  <a:lnTo>
                    <a:pt x="267042" y="57404"/>
                  </a:lnTo>
                  <a:lnTo>
                    <a:pt x="254349" y="57089"/>
                  </a:lnTo>
                  <a:close/>
                </a:path>
                <a:path w="381634" h="127000">
                  <a:moveTo>
                    <a:pt x="317" y="50800"/>
                  </a:moveTo>
                  <a:lnTo>
                    <a:pt x="0" y="63373"/>
                  </a:lnTo>
                  <a:lnTo>
                    <a:pt x="254031" y="69783"/>
                  </a:lnTo>
                  <a:lnTo>
                    <a:pt x="254349" y="57089"/>
                  </a:lnTo>
                  <a:lnTo>
                    <a:pt x="317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9325" y="42148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81423" y="4502785"/>
              <a:ext cx="1285875" cy="127000"/>
            </a:xfrm>
            <a:custGeom>
              <a:avLst/>
              <a:gdLst/>
              <a:ahLst/>
              <a:cxnLst/>
              <a:rect l="l" t="t" r="r" b="b"/>
              <a:pathLst>
                <a:path w="1285875" h="127000">
                  <a:moveTo>
                    <a:pt x="1159383" y="0"/>
                  </a:moveTo>
                  <a:lnTo>
                    <a:pt x="1158982" y="57181"/>
                  </a:lnTo>
                  <a:lnTo>
                    <a:pt x="1171702" y="57276"/>
                  </a:lnTo>
                  <a:lnTo>
                    <a:pt x="1171575" y="69976"/>
                  </a:lnTo>
                  <a:lnTo>
                    <a:pt x="1158893" y="69976"/>
                  </a:lnTo>
                  <a:lnTo>
                    <a:pt x="1158493" y="127000"/>
                  </a:lnTo>
                  <a:lnTo>
                    <a:pt x="1274506" y="69976"/>
                  </a:lnTo>
                  <a:lnTo>
                    <a:pt x="1171575" y="69976"/>
                  </a:lnTo>
                  <a:lnTo>
                    <a:pt x="1274699" y="69882"/>
                  </a:lnTo>
                  <a:lnTo>
                    <a:pt x="1285875" y="64388"/>
                  </a:lnTo>
                  <a:lnTo>
                    <a:pt x="1159383" y="0"/>
                  </a:lnTo>
                  <a:close/>
                </a:path>
                <a:path w="1285875" h="127000">
                  <a:moveTo>
                    <a:pt x="1158982" y="57181"/>
                  </a:moveTo>
                  <a:lnTo>
                    <a:pt x="1158893" y="69882"/>
                  </a:lnTo>
                  <a:lnTo>
                    <a:pt x="1171575" y="69976"/>
                  </a:lnTo>
                  <a:lnTo>
                    <a:pt x="1171702" y="57276"/>
                  </a:lnTo>
                  <a:lnTo>
                    <a:pt x="1158982" y="57181"/>
                  </a:lnTo>
                  <a:close/>
                </a:path>
                <a:path w="1285875" h="127000">
                  <a:moveTo>
                    <a:pt x="126" y="48513"/>
                  </a:moveTo>
                  <a:lnTo>
                    <a:pt x="0" y="61213"/>
                  </a:lnTo>
                  <a:lnTo>
                    <a:pt x="1158893" y="69882"/>
                  </a:lnTo>
                  <a:lnTo>
                    <a:pt x="1158982" y="57181"/>
                  </a:lnTo>
                  <a:lnTo>
                    <a:pt x="126" y="4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0275" y="2817185"/>
            <a:ext cx="11468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spc="-17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25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0,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66971" y="1228471"/>
            <a:ext cx="2075180" cy="3157855"/>
            <a:chOff x="4466971" y="1228471"/>
            <a:chExt cx="2075180" cy="3157855"/>
          </a:xfrm>
        </p:grpSpPr>
        <p:sp>
          <p:nvSpPr>
            <p:cNvPr id="19" name="object 19"/>
            <p:cNvSpPr/>
            <p:nvPr/>
          </p:nvSpPr>
          <p:spPr>
            <a:xfrm>
              <a:off x="5716270" y="3365753"/>
              <a:ext cx="825500" cy="1020444"/>
            </a:xfrm>
            <a:custGeom>
              <a:avLst/>
              <a:gdLst/>
              <a:ahLst/>
              <a:cxnLst/>
              <a:rect l="l" t="t" r="r" b="b"/>
              <a:pathLst>
                <a:path w="825500" h="1020445">
                  <a:moveTo>
                    <a:pt x="517329" y="12573"/>
                  </a:moveTo>
                  <a:lnTo>
                    <a:pt x="398525" y="12573"/>
                  </a:lnTo>
                  <a:lnTo>
                    <a:pt x="431291" y="13335"/>
                  </a:lnTo>
                  <a:lnTo>
                    <a:pt x="462660" y="15875"/>
                  </a:lnTo>
                  <a:lnTo>
                    <a:pt x="505967" y="22987"/>
                  </a:lnTo>
                  <a:lnTo>
                    <a:pt x="543178" y="33655"/>
                  </a:lnTo>
                  <a:lnTo>
                    <a:pt x="578103" y="49403"/>
                  </a:lnTo>
                  <a:lnTo>
                    <a:pt x="614552" y="71374"/>
                  </a:lnTo>
                  <a:lnTo>
                    <a:pt x="663193" y="109093"/>
                  </a:lnTo>
                  <a:lnTo>
                    <a:pt x="709549" y="154812"/>
                  </a:lnTo>
                  <a:lnTo>
                    <a:pt x="750442" y="207010"/>
                  </a:lnTo>
                  <a:lnTo>
                    <a:pt x="775969" y="249047"/>
                  </a:lnTo>
                  <a:lnTo>
                    <a:pt x="795527" y="292989"/>
                  </a:lnTo>
                  <a:lnTo>
                    <a:pt x="808227" y="338074"/>
                  </a:lnTo>
                  <a:lnTo>
                    <a:pt x="812926" y="383413"/>
                  </a:lnTo>
                  <a:lnTo>
                    <a:pt x="812419" y="398399"/>
                  </a:lnTo>
                  <a:lnTo>
                    <a:pt x="804926" y="444373"/>
                  </a:lnTo>
                  <a:lnTo>
                    <a:pt x="788924" y="493014"/>
                  </a:lnTo>
                  <a:lnTo>
                    <a:pt x="765428" y="544322"/>
                  </a:lnTo>
                  <a:lnTo>
                    <a:pt x="745997" y="579882"/>
                  </a:lnTo>
                  <a:lnTo>
                    <a:pt x="723645" y="616204"/>
                  </a:lnTo>
                  <a:lnTo>
                    <a:pt x="699007" y="653415"/>
                  </a:lnTo>
                  <a:lnTo>
                    <a:pt x="672083" y="691515"/>
                  </a:lnTo>
                  <a:lnTo>
                    <a:pt x="643001" y="730123"/>
                  </a:lnTo>
                  <a:lnTo>
                    <a:pt x="612266" y="769366"/>
                  </a:lnTo>
                  <a:lnTo>
                    <a:pt x="580008" y="809117"/>
                  </a:lnTo>
                  <a:lnTo>
                    <a:pt x="546480" y="849122"/>
                  </a:lnTo>
                  <a:lnTo>
                    <a:pt x="511937" y="889508"/>
                  </a:lnTo>
                  <a:lnTo>
                    <a:pt x="476630" y="930275"/>
                  </a:lnTo>
                  <a:lnTo>
                    <a:pt x="404875" y="1012190"/>
                  </a:lnTo>
                  <a:lnTo>
                    <a:pt x="414400" y="1020445"/>
                  </a:lnTo>
                  <a:lnTo>
                    <a:pt x="486282" y="938657"/>
                  </a:lnTo>
                  <a:lnTo>
                    <a:pt x="521588" y="897890"/>
                  </a:lnTo>
                  <a:lnTo>
                    <a:pt x="556259" y="857377"/>
                  </a:lnTo>
                  <a:lnTo>
                    <a:pt x="589788" y="817245"/>
                  </a:lnTo>
                  <a:lnTo>
                    <a:pt x="622172" y="777367"/>
                  </a:lnTo>
                  <a:lnTo>
                    <a:pt x="653033" y="737870"/>
                  </a:lnTo>
                  <a:lnTo>
                    <a:pt x="682116" y="699135"/>
                  </a:lnTo>
                  <a:lnTo>
                    <a:pt x="709421" y="660781"/>
                  </a:lnTo>
                  <a:lnTo>
                    <a:pt x="734313" y="623189"/>
                  </a:lnTo>
                  <a:lnTo>
                    <a:pt x="756792" y="586359"/>
                  </a:lnTo>
                  <a:lnTo>
                    <a:pt x="776604" y="550291"/>
                  </a:lnTo>
                  <a:lnTo>
                    <a:pt x="793496" y="515239"/>
                  </a:lnTo>
                  <a:lnTo>
                    <a:pt x="812546" y="464185"/>
                  </a:lnTo>
                  <a:lnTo>
                    <a:pt x="823468" y="415544"/>
                  </a:lnTo>
                  <a:lnTo>
                    <a:pt x="825500" y="383794"/>
                  </a:lnTo>
                  <a:lnTo>
                    <a:pt x="824991" y="367665"/>
                  </a:lnTo>
                  <a:lnTo>
                    <a:pt x="817372" y="320167"/>
                  </a:lnTo>
                  <a:lnTo>
                    <a:pt x="801624" y="273558"/>
                  </a:lnTo>
                  <a:lnTo>
                    <a:pt x="779144" y="228726"/>
                  </a:lnTo>
                  <a:lnTo>
                    <a:pt x="741044" y="172593"/>
                  </a:lnTo>
                  <a:lnTo>
                    <a:pt x="696087" y="122300"/>
                  </a:lnTo>
                  <a:lnTo>
                    <a:pt x="647064" y="79248"/>
                  </a:lnTo>
                  <a:lnTo>
                    <a:pt x="609218" y="52832"/>
                  </a:lnTo>
                  <a:lnTo>
                    <a:pt x="571880" y="32004"/>
                  </a:lnTo>
                  <a:lnTo>
                    <a:pt x="535685" y="17653"/>
                  </a:lnTo>
                  <a:lnTo>
                    <a:pt x="522604" y="13843"/>
                  </a:lnTo>
                  <a:lnTo>
                    <a:pt x="517329" y="12573"/>
                  </a:lnTo>
                  <a:close/>
                </a:path>
                <a:path w="825500" h="1020445">
                  <a:moveTo>
                    <a:pt x="56676" y="725502"/>
                  </a:moveTo>
                  <a:lnTo>
                    <a:pt x="0" y="733044"/>
                  </a:lnTo>
                  <a:lnTo>
                    <a:pt x="79628" y="850519"/>
                  </a:lnTo>
                  <a:lnTo>
                    <a:pt x="118440" y="738124"/>
                  </a:lnTo>
                  <a:lnTo>
                    <a:pt x="58292" y="738124"/>
                  </a:lnTo>
                  <a:lnTo>
                    <a:pt x="56676" y="725502"/>
                  </a:lnTo>
                  <a:close/>
                </a:path>
                <a:path w="825500" h="1020445">
                  <a:moveTo>
                    <a:pt x="69333" y="723818"/>
                  </a:moveTo>
                  <a:lnTo>
                    <a:pt x="56676" y="725502"/>
                  </a:lnTo>
                  <a:lnTo>
                    <a:pt x="58292" y="738124"/>
                  </a:lnTo>
                  <a:lnTo>
                    <a:pt x="70992" y="736473"/>
                  </a:lnTo>
                  <a:lnTo>
                    <a:pt x="69333" y="723818"/>
                  </a:lnTo>
                  <a:close/>
                </a:path>
                <a:path w="825500" h="1020445">
                  <a:moveTo>
                    <a:pt x="125983" y="716280"/>
                  </a:moveTo>
                  <a:lnTo>
                    <a:pt x="69333" y="723818"/>
                  </a:lnTo>
                  <a:lnTo>
                    <a:pt x="70992" y="736473"/>
                  </a:lnTo>
                  <a:lnTo>
                    <a:pt x="58292" y="738124"/>
                  </a:lnTo>
                  <a:lnTo>
                    <a:pt x="118440" y="738124"/>
                  </a:lnTo>
                  <a:lnTo>
                    <a:pt x="125983" y="716280"/>
                  </a:lnTo>
                  <a:close/>
                </a:path>
                <a:path w="825500" h="1020445">
                  <a:moveTo>
                    <a:pt x="398779" y="0"/>
                  </a:moveTo>
                  <a:lnTo>
                    <a:pt x="329564" y="4445"/>
                  </a:lnTo>
                  <a:lnTo>
                    <a:pt x="260350" y="17272"/>
                  </a:lnTo>
                  <a:lnTo>
                    <a:pt x="210692" y="32893"/>
                  </a:lnTo>
                  <a:lnTo>
                    <a:pt x="164972" y="53848"/>
                  </a:lnTo>
                  <a:lnTo>
                    <a:pt x="124713" y="80391"/>
                  </a:lnTo>
                  <a:lnTo>
                    <a:pt x="91566" y="112903"/>
                  </a:lnTo>
                  <a:lnTo>
                    <a:pt x="67055" y="151892"/>
                  </a:lnTo>
                  <a:lnTo>
                    <a:pt x="49783" y="197612"/>
                  </a:lnTo>
                  <a:lnTo>
                    <a:pt x="37972" y="250190"/>
                  </a:lnTo>
                  <a:lnTo>
                    <a:pt x="32892" y="288417"/>
                  </a:lnTo>
                  <a:lnTo>
                    <a:pt x="29844" y="329311"/>
                  </a:lnTo>
                  <a:lnTo>
                    <a:pt x="28578" y="394589"/>
                  </a:lnTo>
                  <a:lnTo>
                    <a:pt x="29717" y="440436"/>
                  </a:lnTo>
                  <a:lnTo>
                    <a:pt x="32257" y="488061"/>
                  </a:lnTo>
                  <a:lnTo>
                    <a:pt x="35813" y="537210"/>
                  </a:lnTo>
                  <a:lnTo>
                    <a:pt x="40639" y="587629"/>
                  </a:lnTo>
                  <a:lnTo>
                    <a:pt x="46100" y="639191"/>
                  </a:lnTo>
                  <a:lnTo>
                    <a:pt x="52324" y="691515"/>
                  </a:lnTo>
                  <a:lnTo>
                    <a:pt x="56676" y="725502"/>
                  </a:lnTo>
                  <a:lnTo>
                    <a:pt x="69333" y="723818"/>
                  </a:lnTo>
                  <a:lnTo>
                    <a:pt x="64896" y="689991"/>
                  </a:lnTo>
                  <a:lnTo>
                    <a:pt x="58800" y="637794"/>
                  </a:lnTo>
                  <a:lnTo>
                    <a:pt x="53201" y="586359"/>
                  </a:lnTo>
                  <a:lnTo>
                    <a:pt x="48513" y="536321"/>
                  </a:lnTo>
                  <a:lnTo>
                    <a:pt x="44830" y="487299"/>
                  </a:lnTo>
                  <a:lnTo>
                    <a:pt x="42417" y="440055"/>
                  </a:lnTo>
                  <a:lnTo>
                    <a:pt x="41370" y="398399"/>
                  </a:lnTo>
                  <a:lnTo>
                    <a:pt x="41404" y="383413"/>
                  </a:lnTo>
                  <a:lnTo>
                    <a:pt x="42544" y="330073"/>
                  </a:lnTo>
                  <a:lnTo>
                    <a:pt x="45465" y="289941"/>
                  </a:lnTo>
                  <a:lnTo>
                    <a:pt x="53720" y="234823"/>
                  </a:lnTo>
                  <a:lnTo>
                    <a:pt x="66801" y="186055"/>
                  </a:lnTo>
                  <a:lnTo>
                    <a:pt x="85089" y="144780"/>
                  </a:lnTo>
                  <a:lnTo>
                    <a:pt x="110616" y="110362"/>
                  </a:lnTo>
                  <a:lnTo>
                    <a:pt x="144399" y="81407"/>
                  </a:lnTo>
                  <a:lnTo>
                    <a:pt x="185038" y="57785"/>
                  </a:lnTo>
                  <a:lnTo>
                    <a:pt x="230504" y="39243"/>
                  </a:lnTo>
                  <a:lnTo>
                    <a:pt x="296544" y="22351"/>
                  </a:lnTo>
                  <a:lnTo>
                    <a:pt x="364870" y="13843"/>
                  </a:lnTo>
                  <a:lnTo>
                    <a:pt x="398525" y="12573"/>
                  </a:lnTo>
                  <a:lnTo>
                    <a:pt x="517329" y="12573"/>
                  </a:lnTo>
                  <a:lnTo>
                    <a:pt x="508888" y="10541"/>
                  </a:lnTo>
                  <a:lnTo>
                    <a:pt x="494664" y="7747"/>
                  </a:lnTo>
                  <a:lnTo>
                    <a:pt x="479805" y="5207"/>
                  </a:lnTo>
                  <a:lnTo>
                    <a:pt x="464438" y="3175"/>
                  </a:lnTo>
                  <a:lnTo>
                    <a:pt x="432307" y="635"/>
                  </a:lnTo>
                  <a:lnTo>
                    <a:pt x="398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72051" y="1233551"/>
              <a:ext cx="704850" cy="647700"/>
            </a:xfrm>
            <a:custGeom>
              <a:avLst/>
              <a:gdLst/>
              <a:ahLst/>
              <a:cxnLst/>
              <a:rect l="l" t="t" r="r" b="b"/>
              <a:pathLst>
                <a:path w="704850" h="647700">
                  <a:moveTo>
                    <a:pt x="0" y="323850"/>
                  </a:moveTo>
                  <a:lnTo>
                    <a:pt x="3216" y="279887"/>
                  </a:lnTo>
                  <a:lnTo>
                    <a:pt x="12585" y="237728"/>
                  </a:lnTo>
                  <a:lnTo>
                    <a:pt x="27687" y="197756"/>
                  </a:lnTo>
                  <a:lnTo>
                    <a:pt x="48104" y="160358"/>
                  </a:lnTo>
                  <a:lnTo>
                    <a:pt x="73416" y="125918"/>
                  </a:lnTo>
                  <a:lnTo>
                    <a:pt x="103203" y="94821"/>
                  </a:lnTo>
                  <a:lnTo>
                    <a:pt x="137046" y="67452"/>
                  </a:lnTo>
                  <a:lnTo>
                    <a:pt x="174526" y="44196"/>
                  </a:lnTo>
                  <a:lnTo>
                    <a:pt x="215223" y="25437"/>
                  </a:lnTo>
                  <a:lnTo>
                    <a:pt x="258718" y="11562"/>
                  </a:lnTo>
                  <a:lnTo>
                    <a:pt x="304592" y="2954"/>
                  </a:lnTo>
                  <a:lnTo>
                    <a:pt x="352425" y="0"/>
                  </a:lnTo>
                  <a:lnTo>
                    <a:pt x="400231" y="2954"/>
                  </a:lnTo>
                  <a:lnTo>
                    <a:pt x="446087" y="11562"/>
                  </a:lnTo>
                  <a:lnTo>
                    <a:pt x="489573" y="25437"/>
                  </a:lnTo>
                  <a:lnTo>
                    <a:pt x="530267" y="44195"/>
                  </a:lnTo>
                  <a:lnTo>
                    <a:pt x="567749" y="67452"/>
                  </a:lnTo>
                  <a:lnTo>
                    <a:pt x="601599" y="94821"/>
                  </a:lnTo>
                  <a:lnTo>
                    <a:pt x="631395" y="125918"/>
                  </a:lnTo>
                  <a:lnTo>
                    <a:pt x="656716" y="160358"/>
                  </a:lnTo>
                  <a:lnTo>
                    <a:pt x="677144" y="197756"/>
                  </a:lnTo>
                  <a:lnTo>
                    <a:pt x="692255" y="237728"/>
                  </a:lnTo>
                  <a:lnTo>
                    <a:pt x="701631" y="279887"/>
                  </a:lnTo>
                  <a:lnTo>
                    <a:pt x="704850" y="323850"/>
                  </a:lnTo>
                  <a:lnTo>
                    <a:pt x="701631" y="367785"/>
                  </a:lnTo>
                  <a:lnTo>
                    <a:pt x="692255" y="409927"/>
                  </a:lnTo>
                  <a:lnTo>
                    <a:pt x="677144" y="449889"/>
                  </a:lnTo>
                  <a:lnTo>
                    <a:pt x="656717" y="487284"/>
                  </a:lnTo>
                  <a:lnTo>
                    <a:pt x="631395" y="521727"/>
                  </a:lnTo>
                  <a:lnTo>
                    <a:pt x="601599" y="552830"/>
                  </a:lnTo>
                  <a:lnTo>
                    <a:pt x="567749" y="580209"/>
                  </a:lnTo>
                  <a:lnTo>
                    <a:pt x="530267" y="603475"/>
                  </a:lnTo>
                  <a:lnTo>
                    <a:pt x="489573" y="622244"/>
                  </a:lnTo>
                  <a:lnTo>
                    <a:pt x="446087" y="636128"/>
                  </a:lnTo>
                  <a:lnTo>
                    <a:pt x="400231" y="644742"/>
                  </a:lnTo>
                  <a:lnTo>
                    <a:pt x="352425" y="647700"/>
                  </a:lnTo>
                  <a:lnTo>
                    <a:pt x="304592" y="644742"/>
                  </a:lnTo>
                  <a:lnTo>
                    <a:pt x="258718" y="636128"/>
                  </a:lnTo>
                  <a:lnTo>
                    <a:pt x="215223" y="622244"/>
                  </a:lnTo>
                  <a:lnTo>
                    <a:pt x="174526" y="603475"/>
                  </a:lnTo>
                  <a:lnTo>
                    <a:pt x="137046" y="580209"/>
                  </a:lnTo>
                  <a:lnTo>
                    <a:pt x="103203" y="552831"/>
                  </a:lnTo>
                  <a:lnTo>
                    <a:pt x="73416" y="521727"/>
                  </a:lnTo>
                  <a:lnTo>
                    <a:pt x="48104" y="487284"/>
                  </a:lnTo>
                  <a:lnTo>
                    <a:pt x="27687" y="449889"/>
                  </a:lnTo>
                  <a:lnTo>
                    <a:pt x="12585" y="409927"/>
                  </a:lnTo>
                  <a:lnTo>
                    <a:pt x="3216" y="367785"/>
                  </a:lnTo>
                  <a:lnTo>
                    <a:pt x="0" y="3238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339" y="-6985"/>
            <a:ext cx="9059545" cy="166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Construct</a:t>
            </a:r>
            <a:r>
              <a:rPr sz="2400" spc="-3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400" spc="5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replace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110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101</a:t>
            </a:r>
            <a:r>
              <a:rPr sz="2400" spc="-4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 input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2400" spc="5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over</a:t>
            </a:r>
            <a:r>
              <a:rPr sz="2400" spc="5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400" spc="-5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∑={0,1}.</a:t>
            </a:r>
            <a:r>
              <a:rPr sz="2400" spc="5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400" spc="-5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400" spc="-5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Nov-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2016(2012</a:t>
            </a:r>
            <a:r>
              <a:rPr sz="2400" spc="-4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Pattern) EndSem)</a:t>
            </a:r>
            <a:endParaRPr sz="2400">
              <a:latin typeface="Comic Sans MS"/>
              <a:cs typeface="Comic Sans MS"/>
            </a:endParaRPr>
          </a:p>
          <a:p>
            <a:pPr marL="407034" algn="ctr">
              <a:lnSpc>
                <a:spcPct val="100000"/>
              </a:lnSpc>
              <a:spcBef>
                <a:spcPts val="965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34048" y="4484623"/>
            <a:ext cx="1209675" cy="127000"/>
          </a:xfrm>
          <a:custGeom>
            <a:avLst/>
            <a:gdLst/>
            <a:ahLst/>
            <a:cxnLst/>
            <a:rect l="l" t="t" r="r" b="b"/>
            <a:pathLst>
              <a:path w="1209675" h="127000">
                <a:moveTo>
                  <a:pt x="1196975" y="57150"/>
                </a:moveTo>
                <a:lnTo>
                  <a:pt x="1095375" y="57150"/>
                </a:lnTo>
                <a:lnTo>
                  <a:pt x="1095375" y="69850"/>
                </a:lnTo>
                <a:lnTo>
                  <a:pt x="1082675" y="69851"/>
                </a:lnTo>
                <a:lnTo>
                  <a:pt x="1082675" y="127000"/>
                </a:lnTo>
                <a:lnTo>
                  <a:pt x="1209675" y="63500"/>
                </a:lnTo>
                <a:lnTo>
                  <a:pt x="1196975" y="57150"/>
                </a:lnTo>
                <a:close/>
              </a:path>
              <a:path w="1209675" h="127000">
                <a:moveTo>
                  <a:pt x="1082675" y="57151"/>
                </a:moveTo>
                <a:lnTo>
                  <a:pt x="0" y="57276"/>
                </a:lnTo>
                <a:lnTo>
                  <a:pt x="0" y="69976"/>
                </a:lnTo>
                <a:lnTo>
                  <a:pt x="1082675" y="69851"/>
                </a:lnTo>
                <a:lnTo>
                  <a:pt x="1082675" y="57151"/>
                </a:lnTo>
                <a:close/>
              </a:path>
              <a:path w="1209675" h="127000">
                <a:moveTo>
                  <a:pt x="1095375" y="57150"/>
                </a:moveTo>
                <a:lnTo>
                  <a:pt x="1082675" y="57151"/>
                </a:lnTo>
                <a:lnTo>
                  <a:pt x="1082675" y="69851"/>
                </a:lnTo>
                <a:lnTo>
                  <a:pt x="1095375" y="69850"/>
                </a:lnTo>
                <a:lnTo>
                  <a:pt x="1095375" y="57150"/>
                </a:lnTo>
                <a:close/>
              </a:path>
              <a:path w="1209675" h="127000">
                <a:moveTo>
                  <a:pt x="1082675" y="0"/>
                </a:moveTo>
                <a:lnTo>
                  <a:pt x="1082675" y="57151"/>
                </a:lnTo>
                <a:lnTo>
                  <a:pt x="1196975" y="57150"/>
                </a:lnTo>
                <a:lnTo>
                  <a:pt x="1082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40433" y="4126226"/>
            <a:ext cx="94297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0</a:t>
            </a:r>
            <a:r>
              <a:rPr sz="2250" spc="-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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spc="-120" dirty="0">
                <a:latin typeface="Times New Roman"/>
                <a:cs typeface="Times New Roman"/>
              </a:rPr>
              <a:t>1,</a:t>
            </a:r>
            <a:r>
              <a:rPr sz="2250" spc="-215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52161" y="4083058"/>
            <a:ext cx="3175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-120" dirty="0">
                <a:latin typeface="Times New Roman"/>
                <a:cs typeface="Times New Roman"/>
              </a:rPr>
              <a:t>q</a:t>
            </a:r>
            <a:r>
              <a:rPr sz="2625" spc="-179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13632" y="1985898"/>
            <a:ext cx="4135754" cy="4730115"/>
            <a:chOff x="3913632" y="1985898"/>
            <a:chExt cx="4135754" cy="4730115"/>
          </a:xfrm>
        </p:grpSpPr>
        <p:sp>
          <p:nvSpPr>
            <p:cNvPr id="26" name="object 26"/>
            <p:cNvSpPr/>
            <p:nvPr/>
          </p:nvSpPr>
          <p:spPr>
            <a:xfrm>
              <a:off x="4167251" y="4176775"/>
              <a:ext cx="3876675" cy="2533650"/>
            </a:xfrm>
            <a:custGeom>
              <a:avLst/>
              <a:gdLst/>
              <a:ahLst/>
              <a:cxnLst/>
              <a:rect l="l" t="t" r="r" b="b"/>
              <a:pathLst>
                <a:path w="3876675" h="2533650">
                  <a:moveTo>
                    <a:pt x="3314700" y="323850"/>
                  </a:moveTo>
                  <a:lnTo>
                    <a:pt x="3318375" y="271299"/>
                  </a:lnTo>
                  <a:lnTo>
                    <a:pt x="3329017" y="221455"/>
                  </a:lnTo>
                  <a:lnTo>
                    <a:pt x="3346047" y="174984"/>
                  </a:lnTo>
                  <a:lnTo>
                    <a:pt x="3368889" y="132551"/>
                  </a:lnTo>
                  <a:lnTo>
                    <a:pt x="3396964" y="94821"/>
                  </a:lnTo>
                  <a:lnTo>
                    <a:pt x="3429694" y="62459"/>
                  </a:lnTo>
                  <a:lnTo>
                    <a:pt x="3466503" y="36131"/>
                  </a:lnTo>
                  <a:lnTo>
                    <a:pt x="3506813" y="16501"/>
                  </a:lnTo>
                  <a:lnTo>
                    <a:pt x="3550045" y="4236"/>
                  </a:lnTo>
                  <a:lnTo>
                    <a:pt x="3595624" y="0"/>
                  </a:lnTo>
                  <a:lnTo>
                    <a:pt x="3641205" y="4236"/>
                  </a:lnTo>
                  <a:lnTo>
                    <a:pt x="3684447" y="16501"/>
                  </a:lnTo>
                  <a:lnTo>
                    <a:pt x="3724771" y="36131"/>
                  </a:lnTo>
                  <a:lnTo>
                    <a:pt x="3761597" y="62459"/>
                  </a:lnTo>
                  <a:lnTo>
                    <a:pt x="3794347" y="94821"/>
                  </a:lnTo>
                  <a:lnTo>
                    <a:pt x="3822440" y="132551"/>
                  </a:lnTo>
                  <a:lnTo>
                    <a:pt x="3845299" y="174984"/>
                  </a:lnTo>
                  <a:lnTo>
                    <a:pt x="3862344" y="221455"/>
                  </a:lnTo>
                  <a:lnTo>
                    <a:pt x="3872995" y="271299"/>
                  </a:lnTo>
                  <a:lnTo>
                    <a:pt x="3876675" y="323850"/>
                  </a:lnTo>
                  <a:lnTo>
                    <a:pt x="3872995" y="376370"/>
                  </a:lnTo>
                  <a:lnTo>
                    <a:pt x="3862344" y="426195"/>
                  </a:lnTo>
                  <a:lnTo>
                    <a:pt x="3845299" y="472659"/>
                  </a:lnTo>
                  <a:lnTo>
                    <a:pt x="3822440" y="515093"/>
                  </a:lnTo>
                  <a:lnTo>
                    <a:pt x="3794347" y="552831"/>
                  </a:lnTo>
                  <a:lnTo>
                    <a:pt x="3761597" y="585203"/>
                  </a:lnTo>
                  <a:lnTo>
                    <a:pt x="3724771" y="611544"/>
                  </a:lnTo>
                  <a:lnTo>
                    <a:pt x="3684447" y="631185"/>
                  </a:lnTo>
                  <a:lnTo>
                    <a:pt x="3641205" y="643460"/>
                  </a:lnTo>
                  <a:lnTo>
                    <a:pt x="3595624" y="647700"/>
                  </a:lnTo>
                  <a:lnTo>
                    <a:pt x="3550045" y="643460"/>
                  </a:lnTo>
                  <a:lnTo>
                    <a:pt x="3506813" y="631185"/>
                  </a:lnTo>
                  <a:lnTo>
                    <a:pt x="3466503" y="611544"/>
                  </a:lnTo>
                  <a:lnTo>
                    <a:pt x="3429694" y="585203"/>
                  </a:lnTo>
                  <a:lnTo>
                    <a:pt x="3396964" y="552831"/>
                  </a:lnTo>
                  <a:lnTo>
                    <a:pt x="3368889" y="515093"/>
                  </a:lnTo>
                  <a:lnTo>
                    <a:pt x="3346047" y="472659"/>
                  </a:lnTo>
                  <a:lnTo>
                    <a:pt x="3329017" y="426195"/>
                  </a:lnTo>
                  <a:lnTo>
                    <a:pt x="3318375" y="376370"/>
                  </a:lnTo>
                  <a:lnTo>
                    <a:pt x="3314700" y="323850"/>
                  </a:lnTo>
                  <a:close/>
                </a:path>
                <a:path w="3876675" h="2533650">
                  <a:moveTo>
                    <a:pt x="0" y="2204974"/>
                  </a:moveTo>
                  <a:lnTo>
                    <a:pt x="3675" y="2151672"/>
                  </a:lnTo>
                  <a:lnTo>
                    <a:pt x="14317" y="2101108"/>
                  </a:lnTo>
                  <a:lnTo>
                    <a:pt x="31347" y="2053959"/>
                  </a:lnTo>
                  <a:lnTo>
                    <a:pt x="54189" y="2010901"/>
                  </a:lnTo>
                  <a:lnTo>
                    <a:pt x="82264" y="1972611"/>
                  </a:lnTo>
                  <a:lnTo>
                    <a:pt x="114994" y="1939765"/>
                  </a:lnTo>
                  <a:lnTo>
                    <a:pt x="151803" y="1913041"/>
                  </a:lnTo>
                  <a:lnTo>
                    <a:pt x="192113" y="1893114"/>
                  </a:lnTo>
                  <a:lnTo>
                    <a:pt x="235345" y="1880662"/>
                  </a:lnTo>
                  <a:lnTo>
                    <a:pt x="280924" y="1876361"/>
                  </a:lnTo>
                  <a:lnTo>
                    <a:pt x="326505" y="1880662"/>
                  </a:lnTo>
                  <a:lnTo>
                    <a:pt x="369747" y="1893114"/>
                  </a:lnTo>
                  <a:lnTo>
                    <a:pt x="410071" y="1913041"/>
                  </a:lnTo>
                  <a:lnTo>
                    <a:pt x="446897" y="1939765"/>
                  </a:lnTo>
                  <a:lnTo>
                    <a:pt x="479647" y="1972611"/>
                  </a:lnTo>
                  <a:lnTo>
                    <a:pt x="507740" y="2010901"/>
                  </a:lnTo>
                  <a:lnTo>
                    <a:pt x="530599" y="2053959"/>
                  </a:lnTo>
                  <a:lnTo>
                    <a:pt x="547644" y="2101108"/>
                  </a:lnTo>
                  <a:lnTo>
                    <a:pt x="558295" y="2151672"/>
                  </a:lnTo>
                  <a:lnTo>
                    <a:pt x="561975" y="2204974"/>
                  </a:lnTo>
                  <a:lnTo>
                    <a:pt x="558295" y="2258275"/>
                  </a:lnTo>
                  <a:lnTo>
                    <a:pt x="547644" y="2308839"/>
                  </a:lnTo>
                  <a:lnTo>
                    <a:pt x="530599" y="2355988"/>
                  </a:lnTo>
                  <a:lnTo>
                    <a:pt x="507740" y="2399046"/>
                  </a:lnTo>
                  <a:lnTo>
                    <a:pt x="479647" y="2437336"/>
                  </a:lnTo>
                  <a:lnTo>
                    <a:pt x="446897" y="2470182"/>
                  </a:lnTo>
                  <a:lnTo>
                    <a:pt x="410071" y="2496906"/>
                  </a:lnTo>
                  <a:lnTo>
                    <a:pt x="369747" y="2516833"/>
                  </a:lnTo>
                  <a:lnTo>
                    <a:pt x="326505" y="2529285"/>
                  </a:lnTo>
                  <a:lnTo>
                    <a:pt x="280924" y="2533586"/>
                  </a:lnTo>
                  <a:lnTo>
                    <a:pt x="235345" y="2529285"/>
                  </a:lnTo>
                  <a:lnTo>
                    <a:pt x="192113" y="2516833"/>
                  </a:lnTo>
                  <a:lnTo>
                    <a:pt x="151803" y="2496906"/>
                  </a:lnTo>
                  <a:lnTo>
                    <a:pt x="114994" y="2470182"/>
                  </a:lnTo>
                  <a:lnTo>
                    <a:pt x="82264" y="2437336"/>
                  </a:lnTo>
                  <a:lnTo>
                    <a:pt x="54189" y="2399046"/>
                  </a:lnTo>
                  <a:lnTo>
                    <a:pt x="31347" y="2355988"/>
                  </a:lnTo>
                  <a:lnTo>
                    <a:pt x="14317" y="2308839"/>
                  </a:lnTo>
                  <a:lnTo>
                    <a:pt x="3675" y="2258275"/>
                  </a:lnTo>
                  <a:lnTo>
                    <a:pt x="0" y="2204974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13632" y="1985898"/>
              <a:ext cx="3850640" cy="4396105"/>
            </a:xfrm>
            <a:custGeom>
              <a:avLst/>
              <a:gdLst/>
              <a:ahLst/>
              <a:cxnLst/>
              <a:rect l="l" t="t" r="r" b="b"/>
              <a:pathLst>
                <a:path w="3850640" h="4396105">
                  <a:moveTo>
                    <a:pt x="879221" y="84836"/>
                  </a:moveTo>
                  <a:lnTo>
                    <a:pt x="876554" y="57023"/>
                  </a:lnTo>
                  <a:lnTo>
                    <a:pt x="871093" y="0"/>
                  </a:lnTo>
                  <a:lnTo>
                    <a:pt x="808101" y="57404"/>
                  </a:lnTo>
                  <a:lnTo>
                    <a:pt x="837704" y="68834"/>
                  </a:lnTo>
                  <a:lnTo>
                    <a:pt x="0" y="2239264"/>
                  </a:lnTo>
                  <a:lnTo>
                    <a:pt x="11811" y="2243963"/>
                  </a:lnTo>
                  <a:lnTo>
                    <a:pt x="849630" y="73431"/>
                  </a:lnTo>
                  <a:lnTo>
                    <a:pt x="879221" y="84836"/>
                  </a:lnTo>
                  <a:close/>
                </a:path>
                <a:path w="3850640" h="4396105">
                  <a:moveTo>
                    <a:pt x="3850513" y="2844165"/>
                  </a:moveTo>
                  <a:lnTo>
                    <a:pt x="3844798" y="2832862"/>
                  </a:lnTo>
                  <a:lnTo>
                    <a:pt x="880376" y="4355389"/>
                  </a:lnTo>
                  <a:lnTo>
                    <a:pt x="865886" y="4327144"/>
                  </a:lnTo>
                  <a:lnTo>
                    <a:pt x="815594" y="4395851"/>
                  </a:lnTo>
                  <a:lnTo>
                    <a:pt x="900684" y="4394924"/>
                  </a:lnTo>
                  <a:lnTo>
                    <a:pt x="889152" y="4372483"/>
                  </a:lnTo>
                  <a:lnTo>
                    <a:pt x="886180" y="4366692"/>
                  </a:lnTo>
                  <a:lnTo>
                    <a:pt x="3850513" y="2844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90104" y="4125635"/>
            <a:ext cx="922019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1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Symbol"/>
                <a:cs typeface="Symbol"/>
              </a:rPr>
              <a:t></a:t>
            </a:r>
            <a:r>
              <a:rPr sz="2300" spc="-40" dirty="0">
                <a:latin typeface="Times New Roman"/>
                <a:cs typeface="Times New Roman"/>
              </a:rPr>
              <a:t>1,</a:t>
            </a:r>
            <a:r>
              <a:rPr sz="2300" spc="-23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76079" y="3316010"/>
            <a:ext cx="922019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1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Symbol"/>
                <a:cs typeface="Symbol"/>
              </a:rPr>
              <a:t></a:t>
            </a:r>
            <a:r>
              <a:rPr sz="2300" spc="-40" dirty="0">
                <a:latin typeface="Times New Roman"/>
                <a:cs typeface="Times New Roman"/>
              </a:rPr>
              <a:t>1,</a:t>
            </a:r>
            <a:r>
              <a:rPr sz="2300" spc="-23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90316" y="5221601"/>
            <a:ext cx="975994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dirty="0">
                <a:latin typeface="Times New Roman"/>
                <a:cs typeface="Times New Roman"/>
              </a:rPr>
              <a:t>1</a:t>
            </a:r>
            <a:r>
              <a:rPr sz="2250" spc="-25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</a:t>
            </a:r>
            <a:r>
              <a:rPr sz="2250" spc="-120" dirty="0">
                <a:latin typeface="Times New Roman"/>
                <a:cs typeface="Times New Roman"/>
              </a:rPr>
              <a:t> </a:t>
            </a:r>
            <a:r>
              <a:rPr sz="2250" spc="-35" dirty="0">
                <a:latin typeface="Times New Roman"/>
                <a:cs typeface="Times New Roman"/>
              </a:rPr>
              <a:t>0,</a:t>
            </a:r>
            <a:r>
              <a:rPr sz="2250" spc="-229" dirty="0">
                <a:latin typeface="Times New Roman"/>
                <a:cs typeface="Times New Roman"/>
              </a:rPr>
              <a:t> </a:t>
            </a:r>
            <a:r>
              <a:rPr sz="2250" i="1" spc="-50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395475" y="4881626"/>
            <a:ext cx="2773680" cy="1512570"/>
          </a:xfrm>
          <a:custGeom>
            <a:avLst/>
            <a:gdLst/>
            <a:ahLst/>
            <a:cxnLst/>
            <a:rect l="l" t="t" r="r" b="b"/>
            <a:pathLst>
              <a:path w="2773679" h="1512570">
                <a:moveTo>
                  <a:pt x="69958" y="30706"/>
                </a:moveTo>
                <a:lnTo>
                  <a:pt x="63869" y="41886"/>
                </a:lnTo>
                <a:lnTo>
                  <a:pt x="2767076" y="1512049"/>
                </a:lnTo>
                <a:lnTo>
                  <a:pt x="2773172" y="1500898"/>
                </a:lnTo>
                <a:lnTo>
                  <a:pt x="69958" y="30706"/>
                </a:lnTo>
                <a:close/>
              </a:path>
              <a:path w="2773679" h="1512570">
                <a:moveTo>
                  <a:pt x="0" y="0"/>
                </a:moveTo>
                <a:lnTo>
                  <a:pt x="48640" y="69850"/>
                </a:lnTo>
                <a:lnTo>
                  <a:pt x="63869" y="41886"/>
                </a:lnTo>
                <a:lnTo>
                  <a:pt x="52705" y="35813"/>
                </a:lnTo>
                <a:lnTo>
                  <a:pt x="58801" y="24637"/>
                </a:lnTo>
                <a:lnTo>
                  <a:pt x="73263" y="24637"/>
                </a:lnTo>
                <a:lnTo>
                  <a:pt x="85090" y="2921"/>
                </a:lnTo>
                <a:lnTo>
                  <a:pt x="0" y="0"/>
                </a:lnTo>
                <a:close/>
              </a:path>
              <a:path w="2773679" h="1512570">
                <a:moveTo>
                  <a:pt x="58801" y="24637"/>
                </a:moveTo>
                <a:lnTo>
                  <a:pt x="52705" y="35813"/>
                </a:lnTo>
                <a:lnTo>
                  <a:pt x="63869" y="41886"/>
                </a:lnTo>
                <a:lnTo>
                  <a:pt x="69958" y="30706"/>
                </a:lnTo>
                <a:lnTo>
                  <a:pt x="58801" y="24637"/>
                </a:lnTo>
                <a:close/>
              </a:path>
              <a:path w="2773679" h="1512570">
                <a:moveTo>
                  <a:pt x="73263" y="24637"/>
                </a:moveTo>
                <a:lnTo>
                  <a:pt x="58801" y="24637"/>
                </a:lnTo>
                <a:lnTo>
                  <a:pt x="69958" y="30706"/>
                </a:lnTo>
                <a:lnTo>
                  <a:pt x="73263" y="246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96179" y="5678210"/>
            <a:ext cx="2410460" cy="82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2690"/>
              </a:lnSpc>
              <a:spcBef>
                <a:spcPts val="105"/>
              </a:spcBef>
            </a:pPr>
            <a:r>
              <a:rPr sz="2300" dirty="0">
                <a:latin typeface="Times New Roman"/>
                <a:cs typeface="Times New Roman"/>
              </a:rPr>
              <a:t>1</a:t>
            </a:r>
            <a:r>
              <a:rPr sz="2300" spc="-325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Symbol"/>
                <a:cs typeface="Symbol"/>
              </a:rPr>
              <a:t></a:t>
            </a:r>
            <a:r>
              <a:rPr sz="2300" spc="-40" dirty="0">
                <a:latin typeface="Times New Roman"/>
                <a:cs typeface="Times New Roman"/>
              </a:rPr>
              <a:t>1,</a:t>
            </a:r>
            <a:r>
              <a:rPr sz="2300" spc="-235" dirty="0">
                <a:latin typeface="Times New Roman"/>
                <a:cs typeface="Times New Roman"/>
              </a:rPr>
              <a:t> </a:t>
            </a:r>
            <a:r>
              <a:rPr sz="2300" i="1" spc="-50" dirty="0">
                <a:latin typeface="Times New Roman"/>
                <a:cs typeface="Times New Roman"/>
              </a:rPr>
              <a:t>R</a:t>
            </a:r>
            <a:endParaRPr sz="2300">
              <a:latin typeface="Times New Roman"/>
              <a:cs typeface="Times New Roman"/>
            </a:endParaRPr>
          </a:p>
          <a:p>
            <a:pPr marR="43180" algn="r">
              <a:lnSpc>
                <a:spcPts val="3590"/>
              </a:lnSpc>
            </a:pPr>
            <a:r>
              <a:rPr sz="3050" i="1" spc="-290" dirty="0">
                <a:latin typeface="Times New Roman"/>
                <a:cs typeface="Times New Roman"/>
              </a:rPr>
              <a:t>q</a:t>
            </a:r>
            <a:r>
              <a:rPr sz="2700" spc="-434" baseline="-23148" dirty="0">
                <a:latin typeface="Times New Roman"/>
                <a:cs typeface="Times New Roman"/>
              </a:rPr>
              <a:t>4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38795" y="1852675"/>
            <a:ext cx="4003675" cy="2472055"/>
          </a:xfrm>
          <a:custGeom>
            <a:avLst/>
            <a:gdLst/>
            <a:ahLst/>
            <a:cxnLst/>
            <a:rect l="l" t="t" r="r" b="b"/>
            <a:pathLst>
              <a:path w="4003675" h="2472054">
                <a:moveTo>
                  <a:pt x="2807728" y="0"/>
                </a:moveTo>
                <a:lnTo>
                  <a:pt x="2725432" y="21717"/>
                </a:lnTo>
                <a:lnTo>
                  <a:pt x="2746349" y="45504"/>
                </a:lnTo>
                <a:lnTo>
                  <a:pt x="0" y="2462149"/>
                </a:lnTo>
                <a:lnTo>
                  <a:pt x="8521" y="2471674"/>
                </a:lnTo>
                <a:lnTo>
                  <a:pt x="2754731" y="55029"/>
                </a:lnTo>
                <a:lnTo>
                  <a:pt x="2775724" y="78867"/>
                </a:lnTo>
                <a:lnTo>
                  <a:pt x="2792679" y="37084"/>
                </a:lnTo>
                <a:lnTo>
                  <a:pt x="2807728" y="0"/>
                </a:lnTo>
                <a:close/>
              </a:path>
              <a:path w="4003675" h="2472054">
                <a:moveTo>
                  <a:pt x="4003052" y="2455926"/>
                </a:moveTo>
                <a:lnTo>
                  <a:pt x="3447580" y="129730"/>
                </a:lnTo>
                <a:lnTo>
                  <a:pt x="3478542" y="122301"/>
                </a:lnTo>
                <a:lnTo>
                  <a:pt x="3474377" y="117348"/>
                </a:lnTo>
                <a:lnTo>
                  <a:pt x="3423805" y="57150"/>
                </a:lnTo>
                <a:lnTo>
                  <a:pt x="3404374" y="140081"/>
                </a:lnTo>
                <a:lnTo>
                  <a:pt x="3435273" y="132676"/>
                </a:lnTo>
                <a:lnTo>
                  <a:pt x="3990606" y="2458847"/>
                </a:lnTo>
                <a:lnTo>
                  <a:pt x="4003052" y="2455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923719" y="2550485"/>
            <a:ext cx="114871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155" dirty="0">
                <a:latin typeface="Times New Roman"/>
                <a:cs typeface="Times New Roman"/>
              </a:rPr>
              <a:t> </a:t>
            </a:r>
            <a:r>
              <a:rPr sz="2650" spc="50" dirty="0">
                <a:latin typeface="Symbol"/>
                <a:cs typeface="Symbol"/>
              </a:rPr>
              <a:t></a:t>
            </a:r>
            <a:r>
              <a:rPr sz="2650" spc="-180" dirty="0">
                <a:latin typeface="Times New Roman"/>
                <a:cs typeface="Times New Roman"/>
              </a:rPr>
              <a:t> </a:t>
            </a:r>
            <a:r>
              <a:rPr sz="2650" spc="-30" dirty="0">
                <a:latin typeface="Symbol"/>
                <a:cs typeface="Symbol"/>
              </a:rPr>
              <a:t></a:t>
            </a:r>
            <a:r>
              <a:rPr sz="2650" spc="-30" dirty="0">
                <a:latin typeface="Times New Roman"/>
                <a:cs typeface="Times New Roman"/>
              </a:rPr>
              <a:t>,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81111" y="2093285"/>
            <a:ext cx="11576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Symbol"/>
                <a:cs typeface="Symbol"/>
              </a:rPr>
              <a:t>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Symbol"/>
                <a:cs typeface="Symbol"/>
              </a:rPr>
              <a:t></a:t>
            </a:r>
            <a:r>
              <a:rPr sz="2650" spc="-20" dirty="0">
                <a:latin typeface="Times New Roman"/>
                <a:cs typeface="Times New Roman"/>
              </a:rPr>
              <a:t>,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19511" y="2245685"/>
            <a:ext cx="115760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Symbol"/>
                <a:cs typeface="Symbol"/>
              </a:rPr>
              <a:t>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75" dirty="0">
                <a:latin typeface="Symbol"/>
                <a:cs typeface="Symbol"/>
              </a:rPr>
              <a:t></a:t>
            </a:r>
            <a:r>
              <a:rPr sz="2650" spc="-17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Symbol"/>
                <a:cs typeface="Symbol"/>
              </a:rPr>
              <a:t></a:t>
            </a:r>
            <a:r>
              <a:rPr sz="2650" spc="-20" dirty="0">
                <a:latin typeface="Times New Roman"/>
                <a:cs typeface="Times New Roman"/>
              </a:rPr>
              <a:t>,</a:t>
            </a:r>
            <a:r>
              <a:rPr sz="2650" spc="-254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728723" y="4692269"/>
            <a:ext cx="1879600" cy="300355"/>
          </a:xfrm>
          <a:custGeom>
            <a:avLst/>
            <a:gdLst/>
            <a:ahLst/>
            <a:cxnLst/>
            <a:rect l="l" t="t" r="r" b="b"/>
            <a:pathLst>
              <a:path w="1879600" h="300354">
                <a:moveTo>
                  <a:pt x="119337" y="52530"/>
                </a:moveTo>
                <a:lnTo>
                  <a:pt x="246380" y="119125"/>
                </a:lnTo>
                <a:lnTo>
                  <a:pt x="308356" y="143763"/>
                </a:lnTo>
                <a:lnTo>
                  <a:pt x="370205" y="167385"/>
                </a:lnTo>
                <a:lnTo>
                  <a:pt x="431926" y="189864"/>
                </a:lnTo>
                <a:lnTo>
                  <a:pt x="493521" y="210819"/>
                </a:lnTo>
                <a:lnTo>
                  <a:pt x="554863" y="230123"/>
                </a:lnTo>
                <a:lnTo>
                  <a:pt x="615950" y="247395"/>
                </a:lnTo>
                <a:lnTo>
                  <a:pt x="676909" y="262762"/>
                </a:lnTo>
                <a:lnTo>
                  <a:pt x="737488" y="275716"/>
                </a:lnTo>
                <a:lnTo>
                  <a:pt x="797813" y="286257"/>
                </a:lnTo>
                <a:lnTo>
                  <a:pt x="857757" y="294004"/>
                </a:lnTo>
                <a:lnTo>
                  <a:pt x="917320" y="298830"/>
                </a:lnTo>
                <a:lnTo>
                  <a:pt x="976502" y="300354"/>
                </a:lnTo>
                <a:lnTo>
                  <a:pt x="1005967" y="299973"/>
                </a:lnTo>
                <a:lnTo>
                  <a:pt x="1064514" y="296798"/>
                </a:lnTo>
                <a:lnTo>
                  <a:pt x="1122680" y="290448"/>
                </a:lnTo>
                <a:lnTo>
                  <a:pt x="1141983" y="287654"/>
                </a:lnTo>
                <a:lnTo>
                  <a:pt x="976376" y="287654"/>
                </a:lnTo>
                <a:lnTo>
                  <a:pt x="947165" y="287273"/>
                </a:lnTo>
                <a:lnTo>
                  <a:pt x="888492" y="284098"/>
                </a:lnTo>
                <a:lnTo>
                  <a:pt x="829309" y="277875"/>
                </a:lnTo>
                <a:lnTo>
                  <a:pt x="769746" y="268731"/>
                </a:lnTo>
                <a:lnTo>
                  <a:pt x="709802" y="257047"/>
                </a:lnTo>
                <a:lnTo>
                  <a:pt x="649477" y="243077"/>
                </a:lnTo>
                <a:lnTo>
                  <a:pt x="558292" y="217804"/>
                </a:lnTo>
                <a:lnTo>
                  <a:pt x="497331" y="198754"/>
                </a:lnTo>
                <a:lnTo>
                  <a:pt x="436118" y="177799"/>
                </a:lnTo>
                <a:lnTo>
                  <a:pt x="374523" y="155447"/>
                </a:lnTo>
                <a:lnTo>
                  <a:pt x="312800" y="131952"/>
                </a:lnTo>
                <a:lnTo>
                  <a:pt x="250951" y="107441"/>
                </a:lnTo>
                <a:lnTo>
                  <a:pt x="126873" y="55752"/>
                </a:lnTo>
                <a:lnTo>
                  <a:pt x="119337" y="52530"/>
                </a:lnTo>
                <a:close/>
              </a:path>
              <a:path w="1879600" h="300354">
                <a:moveTo>
                  <a:pt x="1873758" y="2539"/>
                </a:moveTo>
                <a:lnTo>
                  <a:pt x="1708403" y="82041"/>
                </a:lnTo>
                <a:lnTo>
                  <a:pt x="1653286" y="107568"/>
                </a:lnTo>
                <a:lnTo>
                  <a:pt x="1598040" y="132079"/>
                </a:lnTo>
                <a:lnTo>
                  <a:pt x="1542668" y="155574"/>
                </a:lnTo>
                <a:lnTo>
                  <a:pt x="1487170" y="177926"/>
                </a:lnTo>
                <a:lnTo>
                  <a:pt x="1431417" y="198881"/>
                </a:lnTo>
                <a:lnTo>
                  <a:pt x="1375537" y="217931"/>
                </a:lnTo>
                <a:lnTo>
                  <a:pt x="1319402" y="235203"/>
                </a:lnTo>
                <a:lnTo>
                  <a:pt x="1263014" y="250443"/>
                </a:lnTo>
                <a:lnTo>
                  <a:pt x="1206373" y="263270"/>
                </a:lnTo>
                <a:lnTo>
                  <a:pt x="1149350" y="273684"/>
                </a:lnTo>
                <a:lnTo>
                  <a:pt x="1092073" y="281431"/>
                </a:lnTo>
                <a:lnTo>
                  <a:pt x="1034414" y="286130"/>
                </a:lnTo>
                <a:lnTo>
                  <a:pt x="976376" y="287654"/>
                </a:lnTo>
                <a:lnTo>
                  <a:pt x="1141983" y="287654"/>
                </a:lnTo>
                <a:lnTo>
                  <a:pt x="1180338" y="281304"/>
                </a:lnTo>
                <a:lnTo>
                  <a:pt x="1237742" y="269493"/>
                </a:lnTo>
                <a:lnTo>
                  <a:pt x="1294638" y="255269"/>
                </a:lnTo>
                <a:lnTo>
                  <a:pt x="1379601" y="229996"/>
                </a:lnTo>
                <a:lnTo>
                  <a:pt x="1435862" y="210819"/>
                </a:lnTo>
                <a:lnTo>
                  <a:pt x="1491869" y="189737"/>
                </a:lnTo>
                <a:lnTo>
                  <a:pt x="1547622" y="167385"/>
                </a:lnTo>
                <a:lnTo>
                  <a:pt x="1603248" y="143636"/>
                </a:lnTo>
                <a:lnTo>
                  <a:pt x="1658620" y="118998"/>
                </a:lnTo>
                <a:lnTo>
                  <a:pt x="1769110" y="67436"/>
                </a:lnTo>
                <a:lnTo>
                  <a:pt x="1879218" y="14096"/>
                </a:lnTo>
                <a:lnTo>
                  <a:pt x="1873758" y="2539"/>
                </a:lnTo>
                <a:close/>
              </a:path>
              <a:path w="1879600" h="300354">
                <a:moveTo>
                  <a:pt x="141858" y="0"/>
                </a:moveTo>
                <a:lnTo>
                  <a:pt x="0" y="8254"/>
                </a:lnTo>
                <a:lnTo>
                  <a:pt x="91820" y="116712"/>
                </a:lnTo>
                <a:lnTo>
                  <a:pt x="114321" y="64231"/>
                </a:lnTo>
                <a:lnTo>
                  <a:pt x="102615" y="59181"/>
                </a:lnTo>
                <a:lnTo>
                  <a:pt x="107568" y="47497"/>
                </a:lnTo>
                <a:lnTo>
                  <a:pt x="121495" y="47497"/>
                </a:lnTo>
                <a:lnTo>
                  <a:pt x="141858" y="0"/>
                </a:lnTo>
                <a:close/>
              </a:path>
              <a:path w="1879600" h="300354">
                <a:moveTo>
                  <a:pt x="107568" y="47497"/>
                </a:moveTo>
                <a:lnTo>
                  <a:pt x="102615" y="59181"/>
                </a:lnTo>
                <a:lnTo>
                  <a:pt x="114321" y="64231"/>
                </a:lnTo>
                <a:lnTo>
                  <a:pt x="119337" y="52530"/>
                </a:lnTo>
                <a:lnTo>
                  <a:pt x="107568" y="47497"/>
                </a:lnTo>
                <a:close/>
              </a:path>
              <a:path w="1879600" h="300354">
                <a:moveTo>
                  <a:pt x="121495" y="47497"/>
                </a:moveTo>
                <a:lnTo>
                  <a:pt x="107568" y="47497"/>
                </a:lnTo>
                <a:lnTo>
                  <a:pt x="119337" y="52530"/>
                </a:lnTo>
                <a:lnTo>
                  <a:pt x="121495" y="474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93457" y="4912685"/>
            <a:ext cx="113792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50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0,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1692655"/>
            <a:ext cx="279273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33220" algn="l"/>
              </a:tabLst>
            </a:pP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1575" y="1692655"/>
            <a:ext cx="485521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918970" algn="l"/>
                <a:tab pos="3254375" algn="l"/>
                <a:tab pos="4045585" algn="l"/>
              </a:tabLst>
            </a:pPr>
            <a:r>
              <a:rPr sz="3000" spc="125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3000" spc="8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000" spc="155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3000" spc="-795" dirty="0">
                <a:solidFill>
                  <a:srgbClr val="3333CC"/>
                </a:solidFill>
                <a:latin typeface="Comic Sans MS"/>
                <a:cs typeface="Comic Sans MS"/>
              </a:rPr>
              <a:t>h</a:t>
            </a:r>
            <a:r>
              <a:rPr sz="3000" spc="-52" baseline="-33333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3000" spc="105" dirty="0">
                <a:solidFill>
                  <a:srgbClr val="3333CC"/>
                </a:solidFill>
                <a:latin typeface="Comic Sans MS"/>
                <a:cs typeface="Comic Sans MS"/>
              </a:rPr>
              <a:t>i</a:t>
            </a:r>
            <a:r>
              <a:rPr sz="3000" spc="125" dirty="0">
                <a:solidFill>
                  <a:srgbClr val="3333CC"/>
                </a:solidFill>
                <a:latin typeface="Comic Sans MS"/>
                <a:cs typeface="Comic Sans MS"/>
              </a:rPr>
              <a:t>ne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20" dirty="0">
                <a:solidFill>
                  <a:srgbClr val="3333CC"/>
                </a:solidFill>
                <a:latin typeface="Comic Sans MS"/>
                <a:cs typeface="Comic Sans MS"/>
              </a:rPr>
              <a:t>(TM)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5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2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endParaRPr sz="3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075" y="2150363"/>
            <a:ext cx="8108315" cy="139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 marR="42545" algn="just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recognizes</a:t>
            </a:r>
            <a:r>
              <a:rPr sz="3000" spc="55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000" spc="55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3000" spc="54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{0</a:t>
            </a:r>
            <a:r>
              <a:rPr sz="3000" baseline="36111" dirty="0">
                <a:solidFill>
                  <a:srgbClr val="3333CC"/>
                </a:solidFill>
                <a:latin typeface="Comic Sans MS"/>
                <a:cs typeface="Comic Sans MS"/>
              </a:rPr>
              <a:t>2</a:t>
            </a:r>
            <a:r>
              <a:rPr sz="3000" spc="630" baseline="36111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|n≥0},</a:t>
            </a:r>
            <a:r>
              <a:rPr sz="3000" spc="56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000" spc="57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consisting</a:t>
            </a:r>
            <a:r>
              <a:rPr sz="3000" spc="4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000" spc="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3000" spc="43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r>
              <a:rPr sz="3000" spc="4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000" spc="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0s</a:t>
            </a:r>
            <a:r>
              <a:rPr sz="3000" spc="3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whose</a:t>
            </a:r>
            <a:r>
              <a:rPr sz="3000" spc="43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length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0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0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power</a:t>
            </a:r>
            <a:r>
              <a:rPr sz="30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spc="-25" dirty="0">
                <a:solidFill>
                  <a:srgbClr val="3333CC"/>
                </a:solidFill>
                <a:latin typeface="Comic Sans MS"/>
                <a:cs typeface="Comic Sans MS"/>
              </a:rPr>
              <a:t>2.</a:t>
            </a:r>
            <a:endParaRPr sz="3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634" y="151511"/>
            <a:ext cx="17913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omic Sans MS"/>
                <a:cs typeface="Comic Sans MS"/>
              </a:rPr>
              <a:t>Example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7982" y="1076304"/>
            <a:ext cx="56667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2730" algn="l"/>
              </a:tabLst>
            </a:pPr>
            <a:r>
              <a:rPr sz="3200" dirty="0">
                <a:solidFill>
                  <a:srgbClr val="FF0000"/>
                </a:solidFill>
              </a:rPr>
              <a:t>The</a:t>
            </a:r>
            <a:r>
              <a:rPr sz="3200" spc="-30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FF0000"/>
                </a:solidFill>
              </a:rPr>
              <a:t>function</a:t>
            </a:r>
            <a:r>
              <a:rPr sz="3200" dirty="0">
                <a:solidFill>
                  <a:srgbClr val="FF0000"/>
                </a:solidFill>
              </a:rPr>
              <a:t>	</a:t>
            </a:r>
            <a:r>
              <a:rPr sz="6000" i="1" baseline="1388" dirty="0">
                <a:latin typeface="Times New Roman"/>
                <a:cs typeface="Times New Roman"/>
              </a:rPr>
              <a:t>f</a:t>
            </a:r>
            <a:r>
              <a:rPr sz="6000" i="1" spc="-67" baseline="1388" dirty="0">
                <a:latin typeface="Times New Roman"/>
                <a:cs typeface="Times New Roman"/>
              </a:rPr>
              <a:t> </a:t>
            </a:r>
            <a:r>
              <a:rPr sz="6000" spc="165" baseline="1388" dirty="0">
                <a:latin typeface="Times New Roman"/>
                <a:cs typeface="Times New Roman"/>
              </a:rPr>
              <a:t>(</a:t>
            </a:r>
            <a:r>
              <a:rPr sz="6000" i="1" spc="165" baseline="1388" dirty="0">
                <a:latin typeface="Times New Roman"/>
                <a:cs typeface="Times New Roman"/>
              </a:rPr>
              <a:t>x</a:t>
            </a:r>
            <a:r>
              <a:rPr sz="6000" spc="165" baseline="1388" dirty="0">
                <a:latin typeface="Times New Roman"/>
                <a:cs typeface="Times New Roman"/>
              </a:rPr>
              <a:t>,</a:t>
            </a:r>
            <a:r>
              <a:rPr sz="6000" spc="-307" baseline="1388" dirty="0">
                <a:latin typeface="Times New Roman"/>
                <a:cs typeface="Times New Roman"/>
              </a:rPr>
              <a:t> </a:t>
            </a:r>
            <a:r>
              <a:rPr sz="6000" i="1" spc="127" baseline="1388" dirty="0">
                <a:latin typeface="Times New Roman"/>
                <a:cs typeface="Times New Roman"/>
              </a:rPr>
              <a:t>y</a:t>
            </a:r>
            <a:r>
              <a:rPr sz="6000" spc="127" baseline="1388" dirty="0">
                <a:latin typeface="Times New Roman"/>
                <a:cs typeface="Times New Roman"/>
              </a:rPr>
              <a:t>)</a:t>
            </a:r>
            <a:r>
              <a:rPr sz="6000" spc="-135" baseline="1388" dirty="0">
                <a:latin typeface="Times New Roman"/>
                <a:cs typeface="Times New Roman"/>
              </a:rPr>
              <a:t> </a:t>
            </a:r>
            <a:r>
              <a:rPr sz="6000" baseline="1388" dirty="0">
                <a:latin typeface="Symbol"/>
                <a:cs typeface="Symbol"/>
              </a:rPr>
              <a:t></a:t>
            </a:r>
            <a:r>
              <a:rPr sz="6000" spc="142" baseline="1388" dirty="0">
                <a:latin typeface="Times New Roman"/>
                <a:cs typeface="Times New Roman"/>
              </a:rPr>
              <a:t> </a:t>
            </a:r>
            <a:r>
              <a:rPr sz="6000" i="1" baseline="1388" dirty="0">
                <a:latin typeface="Times New Roman"/>
                <a:cs typeface="Times New Roman"/>
              </a:rPr>
              <a:t>x</a:t>
            </a:r>
            <a:r>
              <a:rPr sz="6000" i="1" spc="-405" baseline="1388" dirty="0">
                <a:latin typeface="Times New Roman"/>
                <a:cs typeface="Times New Roman"/>
              </a:rPr>
              <a:t> </a:t>
            </a:r>
            <a:r>
              <a:rPr sz="6000" baseline="1388" dirty="0">
                <a:latin typeface="Symbol"/>
                <a:cs typeface="Symbol"/>
              </a:rPr>
              <a:t></a:t>
            </a:r>
            <a:r>
              <a:rPr sz="6000" spc="187" baseline="1388" dirty="0">
                <a:latin typeface="Times New Roman"/>
                <a:cs typeface="Times New Roman"/>
              </a:rPr>
              <a:t> </a:t>
            </a:r>
            <a:r>
              <a:rPr sz="6000" i="1" spc="-75" baseline="1388" dirty="0">
                <a:latin typeface="Times New Roman"/>
                <a:cs typeface="Times New Roman"/>
              </a:rPr>
              <a:t>y</a:t>
            </a:r>
            <a:endParaRPr sz="6000" baseline="1388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7094" y="1148968"/>
            <a:ext cx="26231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3200" spc="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computable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Turing</a:t>
            </a:r>
            <a:r>
              <a:rPr spc="-125" dirty="0"/>
              <a:t> </a:t>
            </a:r>
            <a:r>
              <a:rPr spc="-10" dirty="0"/>
              <a:t>Machine:</a:t>
            </a:r>
          </a:p>
          <a:p>
            <a:pPr marL="1614170">
              <a:lnSpc>
                <a:spcPct val="100000"/>
              </a:lnSpc>
              <a:spcBef>
                <a:spcPts val="3370"/>
              </a:spcBef>
            </a:pPr>
            <a:r>
              <a:rPr dirty="0">
                <a:solidFill>
                  <a:srgbClr val="3333CC"/>
                </a:solidFill>
              </a:rPr>
              <a:t>Input</a:t>
            </a:r>
            <a:r>
              <a:rPr spc="-45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string: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24386" y="4254989"/>
            <a:ext cx="710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52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4800" y="4328414"/>
            <a:ext cx="10763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066" y="5360494"/>
            <a:ext cx="405384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169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Output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550" i="1" spc="-25" dirty="0">
                <a:latin typeface="Times New Roman"/>
                <a:cs typeface="Times New Roman"/>
              </a:rPr>
              <a:t>xy</a:t>
            </a:r>
            <a:r>
              <a:rPr sz="3550" spc="-25" dirty="0">
                <a:latin typeface="Times New Roman"/>
                <a:cs typeface="Times New Roman"/>
              </a:rPr>
              <a:t>0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38925" y="5422582"/>
            <a:ext cx="10756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8997" y="2087064"/>
            <a:ext cx="70866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i="1" dirty="0">
                <a:latin typeface="Times New Roman"/>
                <a:cs typeface="Times New Roman"/>
              </a:rPr>
              <a:t>x</a:t>
            </a:r>
            <a:r>
              <a:rPr sz="4000" dirty="0">
                <a:latin typeface="Times New Roman"/>
                <a:cs typeface="Times New Roman"/>
              </a:rPr>
              <a:t>,</a:t>
            </a:r>
            <a:r>
              <a:rPr sz="4000" spc="-210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3871" y="2217737"/>
            <a:ext cx="236537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integers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86026" y="1295458"/>
          <a:ext cx="67818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95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950">
                        <a:latin typeface="Times New Roman"/>
                        <a:cs typeface="Times New Roman"/>
                      </a:endParaRPr>
                    </a:p>
                  </a:txBody>
                  <a:tcPr marL="0" marR="0" marT="1085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65526" y="1986026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09139" y="-35062"/>
            <a:ext cx="2463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28949" y="-46833"/>
            <a:ext cx="247650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50" i="1" spc="-50" dirty="0">
                <a:latin typeface="Times New Roman"/>
                <a:cs typeface="Times New Roman"/>
              </a:rPr>
              <a:t>y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72816" y="685800"/>
            <a:ext cx="2667000" cy="539115"/>
          </a:xfrm>
          <a:custGeom>
            <a:avLst/>
            <a:gdLst/>
            <a:ahLst/>
            <a:cxnLst/>
            <a:rect l="l" t="t" r="r" b="b"/>
            <a:pathLst>
              <a:path w="2667000" h="539115">
                <a:moveTo>
                  <a:pt x="0" y="538734"/>
                </a:moveTo>
                <a:lnTo>
                  <a:pt x="4328" y="484954"/>
                </a:lnTo>
                <a:lnTo>
                  <a:pt x="17101" y="434826"/>
                </a:lnTo>
                <a:lnTo>
                  <a:pt x="37428" y="389427"/>
                </a:lnTo>
                <a:lnTo>
                  <a:pt x="64420" y="349837"/>
                </a:lnTo>
                <a:lnTo>
                  <a:pt x="97187" y="317135"/>
                </a:lnTo>
                <a:lnTo>
                  <a:pt x="134838" y="292399"/>
                </a:lnTo>
                <a:lnTo>
                  <a:pt x="176483" y="276709"/>
                </a:lnTo>
                <a:lnTo>
                  <a:pt x="221233" y="271145"/>
                </a:lnTo>
                <a:lnTo>
                  <a:pt x="1110233" y="267588"/>
                </a:lnTo>
                <a:lnTo>
                  <a:pt x="1154984" y="261987"/>
                </a:lnTo>
                <a:lnTo>
                  <a:pt x="1196629" y="246280"/>
                </a:lnTo>
                <a:lnTo>
                  <a:pt x="1234280" y="221543"/>
                </a:lnTo>
                <a:lnTo>
                  <a:pt x="1267047" y="188849"/>
                </a:lnTo>
                <a:lnTo>
                  <a:pt x="1294039" y="149273"/>
                </a:lnTo>
                <a:lnTo>
                  <a:pt x="1314366" y="103889"/>
                </a:lnTo>
                <a:lnTo>
                  <a:pt x="1327139" y="53774"/>
                </a:lnTo>
                <a:lnTo>
                  <a:pt x="1331468" y="0"/>
                </a:lnTo>
                <a:lnTo>
                  <a:pt x="1336175" y="53739"/>
                </a:lnTo>
                <a:lnTo>
                  <a:pt x="1349315" y="103755"/>
                </a:lnTo>
                <a:lnTo>
                  <a:pt x="1369986" y="148978"/>
                </a:lnTo>
                <a:lnTo>
                  <a:pt x="1397285" y="188340"/>
                </a:lnTo>
                <a:lnTo>
                  <a:pt x="1430312" y="220774"/>
                </a:lnTo>
                <a:lnTo>
                  <a:pt x="1468163" y="245209"/>
                </a:lnTo>
                <a:lnTo>
                  <a:pt x="1509938" y="260577"/>
                </a:lnTo>
                <a:lnTo>
                  <a:pt x="1554733" y="265811"/>
                </a:lnTo>
                <a:lnTo>
                  <a:pt x="2443734" y="262254"/>
                </a:lnTo>
                <a:lnTo>
                  <a:pt x="2488529" y="267529"/>
                </a:lnTo>
                <a:lnTo>
                  <a:pt x="2530304" y="282928"/>
                </a:lnTo>
                <a:lnTo>
                  <a:pt x="2568155" y="307381"/>
                </a:lnTo>
                <a:lnTo>
                  <a:pt x="2601182" y="339820"/>
                </a:lnTo>
                <a:lnTo>
                  <a:pt x="2628481" y="379176"/>
                </a:lnTo>
                <a:lnTo>
                  <a:pt x="2649152" y="424382"/>
                </a:lnTo>
                <a:lnTo>
                  <a:pt x="2662292" y="474368"/>
                </a:lnTo>
                <a:lnTo>
                  <a:pt x="2666999" y="528065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9415" y="685800"/>
            <a:ext cx="1981200" cy="537845"/>
          </a:xfrm>
          <a:custGeom>
            <a:avLst/>
            <a:gdLst/>
            <a:ahLst/>
            <a:cxnLst/>
            <a:rect l="l" t="t" r="r" b="b"/>
            <a:pathLst>
              <a:path w="1981200" h="537844">
                <a:moveTo>
                  <a:pt x="0" y="537337"/>
                </a:moveTo>
                <a:lnTo>
                  <a:pt x="4143" y="476161"/>
                </a:lnTo>
                <a:lnTo>
                  <a:pt x="16356" y="419978"/>
                </a:lnTo>
                <a:lnTo>
                  <a:pt x="35656" y="370389"/>
                </a:lnTo>
                <a:lnTo>
                  <a:pt x="61060" y="328994"/>
                </a:lnTo>
                <a:lnTo>
                  <a:pt x="91588" y="297397"/>
                </a:lnTo>
                <a:lnTo>
                  <a:pt x="126256" y="277199"/>
                </a:lnTo>
                <a:lnTo>
                  <a:pt x="164084" y="270001"/>
                </a:lnTo>
                <a:lnTo>
                  <a:pt x="824484" y="267335"/>
                </a:lnTo>
                <a:lnTo>
                  <a:pt x="862311" y="260137"/>
                </a:lnTo>
                <a:lnTo>
                  <a:pt x="896979" y="239939"/>
                </a:lnTo>
                <a:lnTo>
                  <a:pt x="927507" y="208342"/>
                </a:lnTo>
                <a:lnTo>
                  <a:pt x="952911" y="166947"/>
                </a:lnTo>
                <a:lnTo>
                  <a:pt x="972211" y="117358"/>
                </a:lnTo>
                <a:lnTo>
                  <a:pt x="984424" y="61175"/>
                </a:lnTo>
                <a:lnTo>
                  <a:pt x="988567" y="0"/>
                </a:lnTo>
                <a:lnTo>
                  <a:pt x="993144" y="61144"/>
                </a:lnTo>
                <a:lnTo>
                  <a:pt x="1005771" y="117239"/>
                </a:lnTo>
                <a:lnTo>
                  <a:pt x="1025450" y="166688"/>
                </a:lnTo>
                <a:lnTo>
                  <a:pt x="1051180" y="207891"/>
                </a:lnTo>
                <a:lnTo>
                  <a:pt x="1081962" y="239254"/>
                </a:lnTo>
                <a:lnTo>
                  <a:pt x="1116797" y="259177"/>
                </a:lnTo>
                <a:lnTo>
                  <a:pt x="1154684" y="266064"/>
                </a:lnTo>
                <a:lnTo>
                  <a:pt x="1815084" y="263398"/>
                </a:lnTo>
                <a:lnTo>
                  <a:pt x="1852970" y="270285"/>
                </a:lnTo>
                <a:lnTo>
                  <a:pt x="1887805" y="290208"/>
                </a:lnTo>
                <a:lnTo>
                  <a:pt x="1918587" y="321571"/>
                </a:lnTo>
                <a:lnTo>
                  <a:pt x="1944317" y="362774"/>
                </a:lnTo>
                <a:lnTo>
                  <a:pt x="1963996" y="412223"/>
                </a:lnTo>
                <a:lnTo>
                  <a:pt x="1976623" y="468318"/>
                </a:lnTo>
                <a:lnTo>
                  <a:pt x="1981200" y="52946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69380" y="2062226"/>
            <a:ext cx="213995" cy="2362835"/>
          </a:xfrm>
          <a:custGeom>
            <a:avLst/>
            <a:gdLst/>
            <a:ahLst/>
            <a:cxnLst/>
            <a:rect l="l" t="t" r="r" b="b"/>
            <a:pathLst>
              <a:path w="213995" h="2362835">
                <a:moveTo>
                  <a:pt x="69655" y="126273"/>
                </a:moveTo>
                <a:lnTo>
                  <a:pt x="57078" y="127092"/>
                </a:lnTo>
                <a:lnTo>
                  <a:pt x="201295" y="2362581"/>
                </a:lnTo>
                <a:lnTo>
                  <a:pt x="213868" y="2361692"/>
                </a:lnTo>
                <a:lnTo>
                  <a:pt x="69655" y="126273"/>
                </a:lnTo>
                <a:close/>
              </a:path>
              <a:path w="213995" h="2362835">
                <a:moveTo>
                  <a:pt x="55245" y="0"/>
                </a:moveTo>
                <a:lnTo>
                  <a:pt x="0" y="130810"/>
                </a:lnTo>
                <a:lnTo>
                  <a:pt x="57078" y="127092"/>
                </a:lnTo>
                <a:lnTo>
                  <a:pt x="56261" y="114426"/>
                </a:lnTo>
                <a:lnTo>
                  <a:pt x="68834" y="113537"/>
                </a:lnTo>
                <a:lnTo>
                  <a:pt x="121485" y="113537"/>
                </a:lnTo>
                <a:lnTo>
                  <a:pt x="55245" y="0"/>
                </a:lnTo>
                <a:close/>
              </a:path>
              <a:path w="213995" h="2362835">
                <a:moveTo>
                  <a:pt x="68834" y="113537"/>
                </a:moveTo>
                <a:lnTo>
                  <a:pt x="56261" y="114426"/>
                </a:lnTo>
                <a:lnTo>
                  <a:pt x="57078" y="127092"/>
                </a:lnTo>
                <a:lnTo>
                  <a:pt x="69655" y="126273"/>
                </a:lnTo>
                <a:lnTo>
                  <a:pt x="68834" y="113537"/>
                </a:lnTo>
                <a:close/>
              </a:path>
              <a:path w="213995" h="2362835">
                <a:moveTo>
                  <a:pt x="121485" y="113537"/>
                </a:moveTo>
                <a:lnTo>
                  <a:pt x="68834" y="113537"/>
                </a:lnTo>
                <a:lnTo>
                  <a:pt x="69655" y="126273"/>
                </a:lnTo>
                <a:lnTo>
                  <a:pt x="126746" y="122554"/>
                </a:lnTo>
                <a:lnTo>
                  <a:pt x="121485" y="113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8457" y="1302067"/>
            <a:ext cx="8139430" cy="4466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Start</a:t>
            </a:r>
            <a:endParaRPr sz="3200">
              <a:latin typeface="Comic Sans MS"/>
              <a:cs typeface="Comic Sans MS"/>
            </a:endParaRPr>
          </a:p>
          <a:p>
            <a:pPr marL="2555240">
              <a:lnSpc>
                <a:spcPct val="100000"/>
              </a:lnSpc>
              <a:spcBef>
                <a:spcPts val="3784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 marL="1487170">
              <a:lnSpc>
                <a:spcPct val="100000"/>
              </a:lnSpc>
              <a:spcBef>
                <a:spcPts val="2475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initial</a:t>
            </a:r>
            <a:r>
              <a:rPr sz="3200" spc="-5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900"/>
              </a:spcBef>
            </a:pPr>
            <a:endParaRPr sz="3200">
              <a:latin typeface="Comic Sans MS"/>
              <a:cs typeface="Comic Sans MS"/>
            </a:endParaRPr>
          </a:p>
          <a:p>
            <a:pPr marL="2936875" marR="17780">
              <a:lnSpc>
                <a:spcPct val="1213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0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delimiter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that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separates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two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numbers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334645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20" dirty="0"/>
              <a:t>Tape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5762" y="20574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90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90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360926" y="274802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57146" y="126930"/>
                </a:moveTo>
                <a:lnTo>
                  <a:pt x="57023" y="533273"/>
                </a:lnTo>
                <a:lnTo>
                  <a:pt x="69723" y="533273"/>
                </a:lnTo>
                <a:lnTo>
                  <a:pt x="69846" y="126942"/>
                </a:lnTo>
                <a:lnTo>
                  <a:pt x="57146" y="12693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6942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146" y="126930"/>
                </a:lnTo>
                <a:lnTo>
                  <a:pt x="69846" y="126942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6873"/>
                </a:lnTo>
                <a:lnTo>
                  <a:pt x="57146" y="12693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7514" y="3362261"/>
            <a:ext cx="33064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Read-Write</a:t>
            </a:r>
            <a:r>
              <a:rPr sz="3200" spc="-12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9933"/>
                </a:solidFill>
                <a:latin typeface="Comic Sans MS"/>
                <a:cs typeface="Comic Sans MS"/>
              </a:rPr>
              <a:t>head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3245" y="1302067"/>
            <a:ext cx="604583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 boundaries</a:t>
            </a:r>
            <a:r>
              <a:rPr sz="3200" spc="-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--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infinite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length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4670" y="5422582"/>
            <a:ext cx="57067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head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moves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Left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or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Right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5526" y="1986026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76001" y="22732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86026" y="1295458"/>
          <a:ext cx="6705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09139" y="-35062"/>
            <a:ext cx="2463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8949" y="-46833"/>
            <a:ext cx="247650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50" i="1" spc="-50" dirty="0">
                <a:latin typeface="Times New Roman"/>
                <a:cs typeface="Times New Roman"/>
              </a:rPr>
              <a:t>y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72816" y="685800"/>
            <a:ext cx="2667000" cy="539115"/>
          </a:xfrm>
          <a:custGeom>
            <a:avLst/>
            <a:gdLst/>
            <a:ahLst/>
            <a:cxnLst/>
            <a:rect l="l" t="t" r="r" b="b"/>
            <a:pathLst>
              <a:path w="2667000" h="539115">
                <a:moveTo>
                  <a:pt x="0" y="538734"/>
                </a:moveTo>
                <a:lnTo>
                  <a:pt x="4328" y="484954"/>
                </a:lnTo>
                <a:lnTo>
                  <a:pt x="17101" y="434826"/>
                </a:lnTo>
                <a:lnTo>
                  <a:pt x="37428" y="389427"/>
                </a:lnTo>
                <a:lnTo>
                  <a:pt x="64420" y="349837"/>
                </a:lnTo>
                <a:lnTo>
                  <a:pt x="97187" y="317135"/>
                </a:lnTo>
                <a:lnTo>
                  <a:pt x="134838" y="292399"/>
                </a:lnTo>
                <a:lnTo>
                  <a:pt x="176483" y="276709"/>
                </a:lnTo>
                <a:lnTo>
                  <a:pt x="221233" y="271145"/>
                </a:lnTo>
                <a:lnTo>
                  <a:pt x="1110233" y="267588"/>
                </a:lnTo>
                <a:lnTo>
                  <a:pt x="1154984" y="261987"/>
                </a:lnTo>
                <a:lnTo>
                  <a:pt x="1196629" y="246280"/>
                </a:lnTo>
                <a:lnTo>
                  <a:pt x="1234280" y="221543"/>
                </a:lnTo>
                <a:lnTo>
                  <a:pt x="1267047" y="188849"/>
                </a:lnTo>
                <a:lnTo>
                  <a:pt x="1294039" y="149273"/>
                </a:lnTo>
                <a:lnTo>
                  <a:pt x="1314366" y="103889"/>
                </a:lnTo>
                <a:lnTo>
                  <a:pt x="1327139" y="53774"/>
                </a:lnTo>
                <a:lnTo>
                  <a:pt x="1331468" y="0"/>
                </a:lnTo>
                <a:lnTo>
                  <a:pt x="1336175" y="53739"/>
                </a:lnTo>
                <a:lnTo>
                  <a:pt x="1349315" y="103755"/>
                </a:lnTo>
                <a:lnTo>
                  <a:pt x="1369986" y="148978"/>
                </a:lnTo>
                <a:lnTo>
                  <a:pt x="1397285" y="188340"/>
                </a:lnTo>
                <a:lnTo>
                  <a:pt x="1430312" y="220774"/>
                </a:lnTo>
                <a:lnTo>
                  <a:pt x="1468163" y="245209"/>
                </a:lnTo>
                <a:lnTo>
                  <a:pt x="1509938" y="260577"/>
                </a:lnTo>
                <a:lnTo>
                  <a:pt x="1554733" y="265811"/>
                </a:lnTo>
                <a:lnTo>
                  <a:pt x="2443734" y="262254"/>
                </a:lnTo>
                <a:lnTo>
                  <a:pt x="2488529" y="267529"/>
                </a:lnTo>
                <a:lnTo>
                  <a:pt x="2530304" y="282928"/>
                </a:lnTo>
                <a:lnTo>
                  <a:pt x="2568155" y="307381"/>
                </a:lnTo>
                <a:lnTo>
                  <a:pt x="2601182" y="339820"/>
                </a:lnTo>
                <a:lnTo>
                  <a:pt x="2628481" y="379176"/>
                </a:lnTo>
                <a:lnTo>
                  <a:pt x="2649152" y="424382"/>
                </a:lnTo>
                <a:lnTo>
                  <a:pt x="2662292" y="474368"/>
                </a:lnTo>
                <a:lnTo>
                  <a:pt x="2666999" y="528065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9415" y="685800"/>
            <a:ext cx="1981200" cy="537845"/>
          </a:xfrm>
          <a:custGeom>
            <a:avLst/>
            <a:gdLst/>
            <a:ahLst/>
            <a:cxnLst/>
            <a:rect l="l" t="t" r="r" b="b"/>
            <a:pathLst>
              <a:path w="1981200" h="537844">
                <a:moveTo>
                  <a:pt x="0" y="537337"/>
                </a:moveTo>
                <a:lnTo>
                  <a:pt x="4143" y="476161"/>
                </a:lnTo>
                <a:lnTo>
                  <a:pt x="16356" y="419978"/>
                </a:lnTo>
                <a:lnTo>
                  <a:pt x="35656" y="370389"/>
                </a:lnTo>
                <a:lnTo>
                  <a:pt x="61060" y="328994"/>
                </a:lnTo>
                <a:lnTo>
                  <a:pt x="91588" y="297397"/>
                </a:lnTo>
                <a:lnTo>
                  <a:pt x="126256" y="277199"/>
                </a:lnTo>
                <a:lnTo>
                  <a:pt x="164084" y="270001"/>
                </a:lnTo>
                <a:lnTo>
                  <a:pt x="824484" y="267335"/>
                </a:lnTo>
                <a:lnTo>
                  <a:pt x="862311" y="260137"/>
                </a:lnTo>
                <a:lnTo>
                  <a:pt x="896979" y="239939"/>
                </a:lnTo>
                <a:lnTo>
                  <a:pt x="927507" y="208342"/>
                </a:lnTo>
                <a:lnTo>
                  <a:pt x="952911" y="166947"/>
                </a:lnTo>
                <a:lnTo>
                  <a:pt x="972211" y="117358"/>
                </a:lnTo>
                <a:lnTo>
                  <a:pt x="984424" y="61175"/>
                </a:lnTo>
                <a:lnTo>
                  <a:pt x="988567" y="0"/>
                </a:lnTo>
                <a:lnTo>
                  <a:pt x="993144" y="61144"/>
                </a:lnTo>
                <a:lnTo>
                  <a:pt x="1005771" y="117239"/>
                </a:lnTo>
                <a:lnTo>
                  <a:pt x="1025450" y="166688"/>
                </a:lnTo>
                <a:lnTo>
                  <a:pt x="1051180" y="207891"/>
                </a:lnTo>
                <a:lnTo>
                  <a:pt x="1081962" y="239254"/>
                </a:lnTo>
                <a:lnTo>
                  <a:pt x="1116797" y="259177"/>
                </a:lnTo>
                <a:lnTo>
                  <a:pt x="1154684" y="266064"/>
                </a:lnTo>
                <a:lnTo>
                  <a:pt x="1815084" y="263398"/>
                </a:lnTo>
                <a:lnTo>
                  <a:pt x="1852970" y="270285"/>
                </a:lnTo>
                <a:lnTo>
                  <a:pt x="1887805" y="290208"/>
                </a:lnTo>
                <a:lnTo>
                  <a:pt x="1918587" y="321571"/>
                </a:lnTo>
                <a:lnTo>
                  <a:pt x="1944317" y="362774"/>
                </a:lnTo>
                <a:lnTo>
                  <a:pt x="1963996" y="412223"/>
                </a:lnTo>
                <a:lnTo>
                  <a:pt x="1976623" y="468318"/>
                </a:lnTo>
                <a:lnTo>
                  <a:pt x="1981200" y="529463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3126" y="5719762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75628" y="5969053"/>
            <a:ext cx="481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3600" i="1" spc="-340" dirty="0">
                <a:latin typeface="Times New Roman"/>
                <a:cs typeface="Times New Roman"/>
              </a:rPr>
              <a:t> </a:t>
            </a:r>
            <a:r>
              <a:rPr sz="4500" i="1" spc="-75" baseline="-16666" dirty="0">
                <a:latin typeface="Times New Roman"/>
                <a:cs typeface="Times New Roman"/>
              </a:rPr>
              <a:t>f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833626" y="5029258"/>
          <a:ext cx="6705600" cy="68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676686" y="3658769"/>
            <a:ext cx="99758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i="1" spc="50" dirty="0">
                <a:latin typeface="Times New Roman"/>
                <a:cs typeface="Times New Roman"/>
              </a:rPr>
              <a:t>x</a:t>
            </a:r>
            <a:r>
              <a:rPr sz="3950" i="1" spc="-275" dirty="0">
                <a:latin typeface="Times New Roman"/>
                <a:cs typeface="Times New Roman"/>
              </a:rPr>
              <a:t> </a:t>
            </a:r>
            <a:r>
              <a:rPr sz="3950" spc="60" dirty="0">
                <a:latin typeface="Symbol"/>
                <a:cs typeface="Symbol"/>
              </a:rPr>
              <a:t></a:t>
            </a:r>
            <a:r>
              <a:rPr sz="3950" spc="114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y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18892" y="4414901"/>
            <a:ext cx="4724400" cy="542925"/>
          </a:xfrm>
          <a:custGeom>
            <a:avLst/>
            <a:gdLst/>
            <a:ahLst/>
            <a:cxnLst/>
            <a:rect l="l" t="t" r="r" b="b"/>
            <a:pathLst>
              <a:path w="4724400" h="542925">
                <a:moveTo>
                  <a:pt x="0" y="542671"/>
                </a:moveTo>
                <a:lnTo>
                  <a:pt x="4102" y="503238"/>
                </a:lnTo>
                <a:lnTo>
                  <a:pt x="16349" y="465574"/>
                </a:lnTo>
                <a:lnTo>
                  <a:pt x="36132" y="430091"/>
                </a:lnTo>
                <a:lnTo>
                  <a:pt x="62844" y="397205"/>
                </a:lnTo>
                <a:lnTo>
                  <a:pt x="95874" y="367327"/>
                </a:lnTo>
                <a:lnTo>
                  <a:pt x="134616" y="340874"/>
                </a:lnTo>
                <a:lnTo>
                  <a:pt x="178459" y="318258"/>
                </a:lnTo>
                <a:lnTo>
                  <a:pt x="226797" y="299893"/>
                </a:lnTo>
                <a:lnTo>
                  <a:pt x="279019" y="286194"/>
                </a:lnTo>
                <a:lnTo>
                  <a:pt x="334517" y="277574"/>
                </a:lnTo>
                <a:lnTo>
                  <a:pt x="392683" y="274447"/>
                </a:lnTo>
                <a:lnTo>
                  <a:pt x="1967483" y="268224"/>
                </a:lnTo>
                <a:lnTo>
                  <a:pt x="2025647" y="265094"/>
                </a:lnTo>
                <a:lnTo>
                  <a:pt x="2081137" y="256466"/>
                </a:lnTo>
                <a:lnTo>
                  <a:pt x="2133347" y="242756"/>
                </a:lnTo>
                <a:lnTo>
                  <a:pt x="2181669" y="224380"/>
                </a:lnTo>
                <a:lnTo>
                  <a:pt x="2225496" y="201753"/>
                </a:lnTo>
                <a:lnTo>
                  <a:pt x="2264220" y="175291"/>
                </a:lnTo>
                <a:lnTo>
                  <a:pt x="2297234" y="145409"/>
                </a:lnTo>
                <a:lnTo>
                  <a:pt x="2323931" y="112524"/>
                </a:lnTo>
                <a:lnTo>
                  <a:pt x="2343702" y="77050"/>
                </a:lnTo>
                <a:lnTo>
                  <a:pt x="2355941" y="39403"/>
                </a:lnTo>
                <a:lnTo>
                  <a:pt x="2360041" y="0"/>
                </a:lnTo>
                <a:lnTo>
                  <a:pt x="2364476" y="39369"/>
                </a:lnTo>
                <a:lnTo>
                  <a:pt x="2377031" y="76917"/>
                </a:lnTo>
                <a:lnTo>
                  <a:pt x="2397094" y="112232"/>
                </a:lnTo>
                <a:lnTo>
                  <a:pt x="2424057" y="144904"/>
                </a:lnTo>
                <a:lnTo>
                  <a:pt x="2457309" y="174520"/>
                </a:lnTo>
                <a:lnTo>
                  <a:pt x="2496240" y="200671"/>
                </a:lnTo>
                <a:lnTo>
                  <a:pt x="2540242" y="222945"/>
                </a:lnTo>
                <a:lnTo>
                  <a:pt x="2588705" y="240930"/>
                </a:lnTo>
                <a:lnTo>
                  <a:pt x="2641018" y="254217"/>
                </a:lnTo>
                <a:lnTo>
                  <a:pt x="2696571" y="262393"/>
                </a:lnTo>
                <a:lnTo>
                  <a:pt x="2754757" y="265049"/>
                </a:lnTo>
                <a:lnTo>
                  <a:pt x="4329557" y="258825"/>
                </a:lnTo>
                <a:lnTo>
                  <a:pt x="4387745" y="261481"/>
                </a:lnTo>
                <a:lnTo>
                  <a:pt x="4443307" y="269658"/>
                </a:lnTo>
                <a:lnTo>
                  <a:pt x="4495632" y="282946"/>
                </a:lnTo>
                <a:lnTo>
                  <a:pt x="4544109" y="300935"/>
                </a:lnTo>
                <a:lnTo>
                  <a:pt x="4588127" y="323215"/>
                </a:lnTo>
                <a:lnTo>
                  <a:pt x="4627077" y="349374"/>
                </a:lnTo>
                <a:lnTo>
                  <a:pt x="4660345" y="379003"/>
                </a:lnTo>
                <a:lnTo>
                  <a:pt x="4687323" y="411690"/>
                </a:lnTo>
                <a:lnTo>
                  <a:pt x="4707398" y="447026"/>
                </a:lnTo>
                <a:lnTo>
                  <a:pt x="4719961" y="484600"/>
                </a:lnTo>
                <a:lnTo>
                  <a:pt x="4724400" y="524001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857" y="1302067"/>
            <a:ext cx="11049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Start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657" y="5040629"/>
            <a:ext cx="11588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Finish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1550" y="6109334"/>
            <a:ext cx="201041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final</a:t>
            </a:r>
            <a:r>
              <a:rPr sz="3200" spc="-1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3950" y="2369819"/>
            <a:ext cx="22332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initial</a:t>
            </a:r>
            <a:r>
              <a:rPr sz="3200" spc="-6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3126" y="5719762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75628" y="5969053"/>
            <a:ext cx="481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3600" i="1" spc="-340" dirty="0">
                <a:latin typeface="Times New Roman"/>
                <a:cs typeface="Times New Roman"/>
              </a:rPr>
              <a:t> </a:t>
            </a:r>
            <a:r>
              <a:rPr sz="4500" i="1" spc="-75" baseline="-16666" dirty="0">
                <a:latin typeface="Times New Roman"/>
                <a:cs typeface="Times New Roman"/>
              </a:rPr>
              <a:t>f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33626" y="5029258"/>
          <a:ext cx="6705600" cy="68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76686" y="3658769"/>
            <a:ext cx="99758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i="1" spc="50" dirty="0">
                <a:latin typeface="Times New Roman"/>
                <a:cs typeface="Times New Roman"/>
              </a:rPr>
              <a:t>x</a:t>
            </a:r>
            <a:r>
              <a:rPr sz="3950" i="1" spc="-275" dirty="0">
                <a:latin typeface="Times New Roman"/>
                <a:cs typeface="Times New Roman"/>
              </a:rPr>
              <a:t> </a:t>
            </a:r>
            <a:r>
              <a:rPr sz="3950" spc="60" dirty="0">
                <a:latin typeface="Symbol"/>
                <a:cs typeface="Symbol"/>
              </a:rPr>
              <a:t></a:t>
            </a:r>
            <a:r>
              <a:rPr sz="3950" spc="114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y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14124" y="2440939"/>
            <a:ext cx="4903470" cy="2521585"/>
            <a:chOff x="2814124" y="2440939"/>
            <a:chExt cx="4903470" cy="2521585"/>
          </a:xfrm>
        </p:grpSpPr>
        <p:sp>
          <p:nvSpPr>
            <p:cNvPr id="7" name="object 7"/>
            <p:cNvSpPr/>
            <p:nvPr/>
          </p:nvSpPr>
          <p:spPr>
            <a:xfrm>
              <a:off x="2818892" y="4414900"/>
              <a:ext cx="4724400" cy="542925"/>
            </a:xfrm>
            <a:custGeom>
              <a:avLst/>
              <a:gdLst/>
              <a:ahLst/>
              <a:cxnLst/>
              <a:rect l="l" t="t" r="r" b="b"/>
              <a:pathLst>
                <a:path w="4724400" h="542925">
                  <a:moveTo>
                    <a:pt x="0" y="542671"/>
                  </a:moveTo>
                  <a:lnTo>
                    <a:pt x="4102" y="503238"/>
                  </a:lnTo>
                  <a:lnTo>
                    <a:pt x="16349" y="465574"/>
                  </a:lnTo>
                  <a:lnTo>
                    <a:pt x="36132" y="430091"/>
                  </a:lnTo>
                  <a:lnTo>
                    <a:pt x="62844" y="397205"/>
                  </a:lnTo>
                  <a:lnTo>
                    <a:pt x="95874" y="367327"/>
                  </a:lnTo>
                  <a:lnTo>
                    <a:pt x="134616" y="340874"/>
                  </a:lnTo>
                  <a:lnTo>
                    <a:pt x="178459" y="318258"/>
                  </a:lnTo>
                  <a:lnTo>
                    <a:pt x="226797" y="299893"/>
                  </a:lnTo>
                  <a:lnTo>
                    <a:pt x="279019" y="286194"/>
                  </a:lnTo>
                  <a:lnTo>
                    <a:pt x="334517" y="277574"/>
                  </a:lnTo>
                  <a:lnTo>
                    <a:pt x="392683" y="274447"/>
                  </a:lnTo>
                  <a:lnTo>
                    <a:pt x="1967483" y="268224"/>
                  </a:lnTo>
                  <a:lnTo>
                    <a:pt x="2025647" y="265094"/>
                  </a:lnTo>
                  <a:lnTo>
                    <a:pt x="2081137" y="256466"/>
                  </a:lnTo>
                  <a:lnTo>
                    <a:pt x="2133347" y="242756"/>
                  </a:lnTo>
                  <a:lnTo>
                    <a:pt x="2181669" y="224380"/>
                  </a:lnTo>
                  <a:lnTo>
                    <a:pt x="2225496" y="201753"/>
                  </a:lnTo>
                  <a:lnTo>
                    <a:pt x="2264220" y="175291"/>
                  </a:lnTo>
                  <a:lnTo>
                    <a:pt x="2297234" y="145409"/>
                  </a:lnTo>
                  <a:lnTo>
                    <a:pt x="2323931" y="112524"/>
                  </a:lnTo>
                  <a:lnTo>
                    <a:pt x="2343702" y="77050"/>
                  </a:lnTo>
                  <a:lnTo>
                    <a:pt x="2355941" y="39403"/>
                  </a:lnTo>
                  <a:lnTo>
                    <a:pt x="2360041" y="0"/>
                  </a:lnTo>
                  <a:lnTo>
                    <a:pt x="2364476" y="39369"/>
                  </a:lnTo>
                  <a:lnTo>
                    <a:pt x="2377031" y="76917"/>
                  </a:lnTo>
                  <a:lnTo>
                    <a:pt x="2397094" y="112232"/>
                  </a:lnTo>
                  <a:lnTo>
                    <a:pt x="2424057" y="144904"/>
                  </a:lnTo>
                  <a:lnTo>
                    <a:pt x="2457309" y="174520"/>
                  </a:lnTo>
                  <a:lnTo>
                    <a:pt x="2496240" y="200671"/>
                  </a:lnTo>
                  <a:lnTo>
                    <a:pt x="2540242" y="222945"/>
                  </a:lnTo>
                  <a:lnTo>
                    <a:pt x="2588705" y="240930"/>
                  </a:lnTo>
                  <a:lnTo>
                    <a:pt x="2641018" y="254217"/>
                  </a:lnTo>
                  <a:lnTo>
                    <a:pt x="2696571" y="262393"/>
                  </a:lnTo>
                  <a:lnTo>
                    <a:pt x="2754757" y="265049"/>
                  </a:lnTo>
                  <a:lnTo>
                    <a:pt x="4329557" y="258825"/>
                  </a:lnTo>
                  <a:lnTo>
                    <a:pt x="4387745" y="261481"/>
                  </a:lnTo>
                  <a:lnTo>
                    <a:pt x="4443307" y="269658"/>
                  </a:lnTo>
                  <a:lnTo>
                    <a:pt x="4495632" y="282946"/>
                  </a:lnTo>
                  <a:lnTo>
                    <a:pt x="4544109" y="300935"/>
                  </a:lnTo>
                  <a:lnTo>
                    <a:pt x="4588127" y="323215"/>
                  </a:lnTo>
                  <a:lnTo>
                    <a:pt x="4627077" y="349374"/>
                  </a:lnTo>
                  <a:lnTo>
                    <a:pt x="4660345" y="379003"/>
                  </a:lnTo>
                  <a:lnTo>
                    <a:pt x="4687323" y="411690"/>
                  </a:lnTo>
                  <a:lnTo>
                    <a:pt x="4707398" y="447026"/>
                  </a:lnTo>
                  <a:lnTo>
                    <a:pt x="4719961" y="484600"/>
                  </a:lnTo>
                  <a:lnTo>
                    <a:pt x="4724400" y="52400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80529" y="2440939"/>
              <a:ext cx="937260" cy="2517140"/>
            </a:xfrm>
            <a:custGeom>
              <a:avLst/>
              <a:gdLst/>
              <a:ahLst/>
              <a:cxnLst/>
              <a:rect l="l" t="t" r="r" b="b"/>
              <a:pathLst>
                <a:path w="937259" h="2517140">
                  <a:moveTo>
                    <a:pt x="871076" y="2399683"/>
                  </a:moveTo>
                  <a:lnTo>
                    <a:pt x="817372" y="2419223"/>
                  </a:lnTo>
                  <a:lnTo>
                    <a:pt x="920369" y="2516759"/>
                  </a:lnTo>
                  <a:lnTo>
                    <a:pt x="932589" y="2411603"/>
                  </a:lnTo>
                  <a:lnTo>
                    <a:pt x="875411" y="2411603"/>
                  </a:lnTo>
                  <a:lnTo>
                    <a:pt x="871076" y="2399683"/>
                  </a:lnTo>
                  <a:close/>
                </a:path>
                <a:path w="937259" h="2517140">
                  <a:moveTo>
                    <a:pt x="883006" y="2395343"/>
                  </a:moveTo>
                  <a:lnTo>
                    <a:pt x="871076" y="2399683"/>
                  </a:lnTo>
                  <a:lnTo>
                    <a:pt x="875411" y="2411603"/>
                  </a:lnTo>
                  <a:lnTo>
                    <a:pt x="887349" y="2407285"/>
                  </a:lnTo>
                  <a:lnTo>
                    <a:pt x="883006" y="2395343"/>
                  </a:lnTo>
                  <a:close/>
                </a:path>
                <a:path w="937259" h="2517140">
                  <a:moveTo>
                    <a:pt x="936751" y="2375789"/>
                  </a:moveTo>
                  <a:lnTo>
                    <a:pt x="883006" y="2395343"/>
                  </a:lnTo>
                  <a:lnTo>
                    <a:pt x="887349" y="2407285"/>
                  </a:lnTo>
                  <a:lnTo>
                    <a:pt x="875411" y="2411603"/>
                  </a:lnTo>
                  <a:lnTo>
                    <a:pt x="932589" y="2411603"/>
                  </a:lnTo>
                  <a:lnTo>
                    <a:pt x="936751" y="2375789"/>
                  </a:lnTo>
                  <a:close/>
                </a:path>
                <a:path w="937259" h="2517140">
                  <a:moveTo>
                    <a:pt x="11938" y="0"/>
                  </a:moveTo>
                  <a:lnTo>
                    <a:pt x="0" y="4445"/>
                  </a:lnTo>
                  <a:lnTo>
                    <a:pt x="871076" y="2399683"/>
                  </a:lnTo>
                  <a:lnTo>
                    <a:pt x="883006" y="2395343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7657" y="5040629"/>
            <a:ext cx="11588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Finish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1550" y="6109334"/>
            <a:ext cx="201041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final</a:t>
            </a:r>
            <a:r>
              <a:rPr sz="3200" spc="-1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2460" y="745312"/>
            <a:ext cx="5981700" cy="120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0</a:t>
            </a:r>
            <a:r>
              <a:rPr sz="320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here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helps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when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65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use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 result</a:t>
            </a:r>
            <a:r>
              <a:rPr sz="3200" spc="-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other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operations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5656"/>
            <a:ext cx="876871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Design</a:t>
            </a:r>
            <a:r>
              <a:rPr sz="2400" spc="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Turing</a:t>
            </a:r>
            <a:r>
              <a:rPr sz="2400" spc="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Machine</a:t>
            </a:r>
            <a:r>
              <a:rPr sz="2400" spc="2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400" spc="2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add</a:t>
            </a:r>
            <a:r>
              <a:rPr sz="2400" spc="2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two</a:t>
            </a:r>
            <a:r>
              <a:rPr sz="2400" spc="2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unary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numbers.</a:t>
            </a:r>
            <a:r>
              <a:rPr sz="2400" spc="2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(08</a:t>
            </a:r>
            <a:r>
              <a:rPr sz="20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Marks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Nov-</a:t>
            </a:r>
            <a:endParaRPr sz="2400">
              <a:latin typeface="Times New Roman"/>
              <a:cs typeface="Times New Roman"/>
            </a:endParaRPr>
          </a:p>
          <a:p>
            <a:pPr marL="12700" algn="just">
              <a:lnSpc>
                <a:spcPts val="2865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2016(2012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Pattern)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EndSem)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400"/>
              </a:lnSpc>
              <a:spcBef>
                <a:spcPts val="40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Design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4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TM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that</a:t>
            </a:r>
            <a:r>
              <a:rPr sz="2400" spc="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adds</a:t>
            </a:r>
            <a:r>
              <a:rPr sz="24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two</a:t>
            </a:r>
            <a:r>
              <a:rPr sz="2400" spc="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unary</a:t>
            </a:r>
            <a:r>
              <a:rPr sz="2400" spc="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numbers.</a:t>
            </a:r>
            <a:r>
              <a:rPr sz="2400" spc="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Show</a:t>
            </a:r>
            <a:r>
              <a:rPr sz="2400" spc="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stepwise</a:t>
            </a:r>
            <a:r>
              <a:rPr sz="240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functioning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400" spc="45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TM</a:t>
            </a:r>
            <a:r>
              <a:rPr sz="2400" spc="60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for</a:t>
            </a:r>
            <a:r>
              <a:rPr sz="2400" spc="45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30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input:</a:t>
            </a:r>
            <a:r>
              <a:rPr sz="2400" spc="40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ll</a:t>
            </a:r>
            <a:r>
              <a:rPr sz="2400" spc="40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+</a:t>
            </a:r>
            <a:r>
              <a:rPr sz="2400" spc="75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lll.</a:t>
            </a:r>
            <a:r>
              <a:rPr sz="2400" spc="35" dirty="0">
                <a:solidFill>
                  <a:srgbClr val="3333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(10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Marks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Nov-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2016(2012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Pattern) EndSem)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Design</a:t>
            </a:r>
            <a:r>
              <a:rPr sz="2400" spc="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400" spc="1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Turing</a:t>
            </a:r>
            <a:r>
              <a:rPr sz="24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machine</a:t>
            </a:r>
            <a:r>
              <a:rPr sz="24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400" spc="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add</a:t>
            </a:r>
            <a:r>
              <a:rPr sz="24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two</a:t>
            </a:r>
            <a:r>
              <a:rPr sz="2400" spc="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unary</a:t>
            </a:r>
            <a:r>
              <a:rPr sz="24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numbers.</a:t>
            </a:r>
            <a:r>
              <a:rPr sz="2400" spc="1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(08</a:t>
            </a:r>
            <a:r>
              <a:rPr sz="24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Marks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Nov-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2016(2008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Pattern)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EndSem)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  <a:tabLst>
                <a:tab pos="5580380" algn="l"/>
                <a:tab pos="6362700" algn="l"/>
                <a:tab pos="7506970" algn="l"/>
              </a:tabLst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Design</a:t>
            </a:r>
            <a:r>
              <a:rPr sz="2400" spc="1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TM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4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add</a:t>
            </a:r>
            <a:r>
              <a:rPr sz="24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two</a:t>
            </a:r>
            <a:r>
              <a:rPr sz="24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unary</a:t>
            </a:r>
            <a:r>
              <a:rPr sz="2400" spc="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numbers.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(08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Marks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Nov-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2014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(2012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Pattern)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EndSem)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661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106044"/>
            <a:ext cx="54629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62070" algn="l"/>
              </a:tabLst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Turing</a:t>
            </a:r>
            <a:r>
              <a:rPr sz="3200" spc="-12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machine</a:t>
            </a:r>
            <a:r>
              <a:rPr sz="3200" spc="-3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CC0099"/>
                </a:solidFill>
                <a:latin typeface="Comic Sans MS"/>
                <a:cs typeface="Comic Sans MS"/>
              </a:rPr>
              <a:t>for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	</a:t>
            </a: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67710" y="-3229"/>
            <a:ext cx="28867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f</a:t>
            </a:r>
            <a:r>
              <a:rPr sz="4000" i="1" spc="-45" dirty="0">
                <a:latin typeface="Times New Roman"/>
                <a:cs typeface="Times New Roman"/>
              </a:rPr>
              <a:t> </a:t>
            </a:r>
            <a:r>
              <a:rPr sz="4000" spc="110" dirty="0">
                <a:latin typeface="Times New Roman"/>
                <a:cs typeface="Times New Roman"/>
              </a:rPr>
              <a:t>(</a:t>
            </a:r>
            <a:r>
              <a:rPr sz="4000" i="1" spc="110" dirty="0">
                <a:latin typeface="Times New Roman"/>
                <a:cs typeface="Times New Roman"/>
              </a:rPr>
              <a:t>x</a:t>
            </a:r>
            <a:r>
              <a:rPr sz="4000" spc="110" dirty="0">
                <a:latin typeface="Times New Roman"/>
                <a:cs typeface="Times New Roman"/>
              </a:rPr>
              <a:t>,</a:t>
            </a:r>
            <a:r>
              <a:rPr sz="4000" spc="-204" dirty="0">
                <a:latin typeface="Times New Roman"/>
                <a:cs typeface="Times New Roman"/>
              </a:rPr>
              <a:t> </a:t>
            </a:r>
            <a:r>
              <a:rPr sz="4000" i="1" spc="85" dirty="0">
                <a:latin typeface="Times New Roman"/>
                <a:cs typeface="Times New Roman"/>
              </a:rPr>
              <a:t>y</a:t>
            </a:r>
            <a:r>
              <a:rPr sz="4000" spc="85" dirty="0">
                <a:latin typeface="Times New Roman"/>
                <a:cs typeface="Times New Roman"/>
              </a:rPr>
              <a:t>)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95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x</a:t>
            </a:r>
            <a:r>
              <a:rPr sz="4000" i="1" spc="-2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</a:t>
            </a:r>
            <a:r>
              <a:rPr sz="4000" spc="125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6353" y="4219847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82816"/>
            <a:ext cx="37172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latin typeface="Comic Sans MS"/>
                <a:cs typeface="Comic Sans MS"/>
              </a:rPr>
              <a:t>Execution</a:t>
            </a:r>
            <a:r>
              <a:rPr sz="3200" spc="-140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6115" y="1136796"/>
            <a:ext cx="1259840" cy="169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x</a:t>
            </a:r>
            <a:r>
              <a:rPr sz="4000" i="1" spc="-1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52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11</a:t>
            </a:r>
            <a:endParaRPr sz="400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3544"/>
              </a:spcBef>
            </a:pPr>
            <a:r>
              <a:rPr sz="4000" i="1" dirty="0">
                <a:latin typeface="Times New Roman"/>
                <a:cs typeface="Times New Roman"/>
              </a:rPr>
              <a:t>y</a:t>
            </a:r>
            <a:r>
              <a:rPr sz="4000" i="1" spc="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53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11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6326" y="2214626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6801" y="25018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76826" y="1524058"/>
          <a:ext cx="39808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181090" y="256881"/>
            <a:ext cx="1500505" cy="12522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  <a:endParaRPr sz="32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4050" i="1" spc="-50" dirty="0">
                <a:latin typeface="Times New Roman"/>
                <a:cs typeface="Times New Roman"/>
              </a:rPr>
              <a:t>y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5539" y="879337"/>
            <a:ext cx="2463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56326" y="5719762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54101" y="3895979"/>
            <a:ext cx="2378075" cy="2689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3505" algn="ctr">
              <a:lnSpc>
                <a:spcPts val="3685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Final</a:t>
            </a:r>
            <a:r>
              <a:rPr sz="3200" spc="-8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Result</a:t>
            </a:r>
            <a:endParaRPr sz="3200">
              <a:latin typeface="Comic Sans MS"/>
              <a:cs typeface="Comic Sans MS"/>
            </a:endParaRPr>
          </a:p>
          <a:p>
            <a:pPr marL="112395" algn="ctr">
              <a:lnSpc>
                <a:spcPts val="4585"/>
              </a:lnSpc>
            </a:pPr>
            <a:r>
              <a:rPr sz="3950" i="1" spc="50" dirty="0">
                <a:latin typeface="Times New Roman"/>
                <a:cs typeface="Times New Roman"/>
              </a:rPr>
              <a:t>x</a:t>
            </a:r>
            <a:r>
              <a:rPr sz="3950" i="1" spc="-275" dirty="0">
                <a:latin typeface="Times New Roman"/>
                <a:cs typeface="Times New Roman"/>
              </a:rPr>
              <a:t> </a:t>
            </a:r>
            <a:r>
              <a:rPr sz="3950" spc="60" dirty="0">
                <a:latin typeface="Symbol"/>
                <a:cs typeface="Symbol"/>
              </a:rPr>
              <a:t></a:t>
            </a:r>
            <a:r>
              <a:rPr sz="3950" spc="114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y</a:t>
            </a:r>
            <a:endParaRPr sz="3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70"/>
              </a:spcBef>
            </a:pPr>
            <a:endParaRPr sz="3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4</a:t>
            </a:r>
            <a:endParaRPr sz="4425" baseline="-16949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576826" y="5029258"/>
          <a:ext cx="3980815" cy="68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206495" y="1225168"/>
            <a:ext cx="7854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(=2)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6495" y="2293619"/>
            <a:ext cx="7854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(=2)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" y="2895658"/>
            <a:ext cx="8484870" cy="3967479"/>
            <a:chOff x="-4" y="2895658"/>
            <a:chExt cx="8484870" cy="3967479"/>
          </a:xfrm>
        </p:grpSpPr>
        <p:sp>
          <p:nvSpPr>
            <p:cNvPr id="3" name="object 3"/>
            <p:cNvSpPr/>
            <p:nvPr/>
          </p:nvSpPr>
          <p:spPr>
            <a:xfrm>
              <a:off x="457200" y="45720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342900" y="0"/>
                  </a:moveTo>
                  <a:lnTo>
                    <a:pt x="292227" y="3306"/>
                  </a:lnTo>
                  <a:lnTo>
                    <a:pt x="243864" y="12909"/>
                  </a:lnTo>
                  <a:lnTo>
                    <a:pt x="198340" y="28338"/>
                  </a:lnTo>
                  <a:lnTo>
                    <a:pt x="156185" y="49120"/>
                  </a:lnTo>
                  <a:lnTo>
                    <a:pt x="117930" y="74783"/>
                  </a:lnTo>
                  <a:lnTo>
                    <a:pt x="84106" y="104853"/>
                  </a:lnTo>
                  <a:lnTo>
                    <a:pt x="55242" y="138860"/>
                  </a:lnTo>
                  <a:lnTo>
                    <a:pt x="31869" y="176330"/>
                  </a:lnTo>
                  <a:lnTo>
                    <a:pt x="14517" y="216792"/>
                  </a:lnTo>
                  <a:lnTo>
                    <a:pt x="3717" y="259772"/>
                  </a:lnTo>
                  <a:lnTo>
                    <a:pt x="0" y="304800"/>
                  </a:lnTo>
                  <a:lnTo>
                    <a:pt x="3717" y="349827"/>
                  </a:lnTo>
                  <a:lnTo>
                    <a:pt x="14517" y="392807"/>
                  </a:lnTo>
                  <a:lnTo>
                    <a:pt x="31869" y="433269"/>
                  </a:lnTo>
                  <a:lnTo>
                    <a:pt x="55242" y="470739"/>
                  </a:lnTo>
                  <a:lnTo>
                    <a:pt x="84106" y="504746"/>
                  </a:lnTo>
                  <a:lnTo>
                    <a:pt x="117930" y="534816"/>
                  </a:lnTo>
                  <a:lnTo>
                    <a:pt x="156185" y="560479"/>
                  </a:lnTo>
                  <a:lnTo>
                    <a:pt x="198340" y="581261"/>
                  </a:lnTo>
                  <a:lnTo>
                    <a:pt x="243864" y="596690"/>
                  </a:lnTo>
                  <a:lnTo>
                    <a:pt x="292227" y="606293"/>
                  </a:lnTo>
                  <a:lnTo>
                    <a:pt x="342900" y="609600"/>
                  </a:lnTo>
                  <a:lnTo>
                    <a:pt x="393572" y="606293"/>
                  </a:lnTo>
                  <a:lnTo>
                    <a:pt x="441935" y="596690"/>
                  </a:lnTo>
                  <a:lnTo>
                    <a:pt x="487459" y="581261"/>
                  </a:lnTo>
                  <a:lnTo>
                    <a:pt x="529614" y="560479"/>
                  </a:lnTo>
                  <a:lnTo>
                    <a:pt x="567869" y="534816"/>
                  </a:lnTo>
                  <a:lnTo>
                    <a:pt x="601693" y="504746"/>
                  </a:lnTo>
                  <a:lnTo>
                    <a:pt x="630557" y="470739"/>
                  </a:lnTo>
                  <a:lnTo>
                    <a:pt x="653930" y="433269"/>
                  </a:lnTo>
                  <a:lnTo>
                    <a:pt x="671282" y="392807"/>
                  </a:lnTo>
                  <a:lnTo>
                    <a:pt x="682082" y="349827"/>
                  </a:lnTo>
                  <a:lnTo>
                    <a:pt x="685800" y="304800"/>
                  </a:lnTo>
                  <a:lnTo>
                    <a:pt x="682082" y="259772"/>
                  </a:lnTo>
                  <a:lnTo>
                    <a:pt x="671282" y="216792"/>
                  </a:lnTo>
                  <a:lnTo>
                    <a:pt x="653930" y="176330"/>
                  </a:lnTo>
                  <a:lnTo>
                    <a:pt x="630557" y="138860"/>
                  </a:lnTo>
                  <a:lnTo>
                    <a:pt x="601693" y="104853"/>
                  </a:lnTo>
                  <a:lnTo>
                    <a:pt x="567869" y="74783"/>
                  </a:lnTo>
                  <a:lnTo>
                    <a:pt x="529614" y="49120"/>
                  </a:lnTo>
                  <a:lnTo>
                    <a:pt x="487459" y="28338"/>
                  </a:lnTo>
                  <a:lnTo>
                    <a:pt x="441935" y="12909"/>
                  </a:lnTo>
                  <a:lnTo>
                    <a:pt x="393572" y="330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45720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7" y="259772"/>
                  </a:lnTo>
                  <a:lnTo>
                    <a:pt x="14517" y="216792"/>
                  </a:lnTo>
                  <a:lnTo>
                    <a:pt x="31869" y="176330"/>
                  </a:lnTo>
                  <a:lnTo>
                    <a:pt x="55242" y="138860"/>
                  </a:lnTo>
                  <a:lnTo>
                    <a:pt x="84106" y="104853"/>
                  </a:lnTo>
                  <a:lnTo>
                    <a:pt x="117930" y="74783"/>
                  </a:lnTo>
                  <a:lnTo>
                    <a:pt x="156185" y="49120"/>
                  </a:lnTo>
                  <a:lnTo>
                    <a:pt x="198340" y="28338"/>
                  </a:lnTo>
                  <a:lnTo>
                    <a:pt x="243864" y="12909"/>
                  </a:lnTo>
                  <a:lnTo>
                    <a:pt x="292227" y="3306"/>
                  </a:lnTo>
                  <a:lnTo>
                    <a:pt x="342900" y="0"/>
                  </a:lnTo>
                  <a:lnTo>
                    <a:pt x="393572" y="3306"/>
                  </a:lnTo>
                  <a:lnTo>
                    <a:pt x="441935" y="12909"/>
                  </a:lnTo>
                  <a:lnTo>
                    <a:pt x="487459" y="28338"/>
                  </a:lnTo>
                  <a:lnTo>
                    <a:pt x="529614" y="49120"/>
                  </a:lnTo>
                  <a:lnTo>
                    <a:pt x="567869" y="74783"/>
                  </a:lnTo>
                  <a:lnTo>
                    <a:pt x="601693" y="104853"/>
                  </a:lnTo>
                  <a:lnTo>
                    <a:pt x="630557" y="138860"/>
                  </a:lnTo>
                  <a:lnTo>
                    <a:pt x="653930" y="176330"/>
                  </a:lnTo>
                  <a:lnTo>
                    <a:pt x="671282" y="216792"/>
                  </a:lnTo>
                  <a:lnTo>
                    <a:pt x="682082" y="259772"/>
                  </a:lnTo>
                  <a:lnTo>
                    <a:pt x="685800" y="304800"/>
                  </a:lnTo>
                  <a:lnTo>
                    <a:pt x="682082" y="349827"/>
                  </a:lnTo>
                  <a:lnTo>
                    <a:pt x="671282" y="392807"/>
                  </a:lnTo>
                  <a:lnTo>
                    <a:pt x="653930" y="433269"/>
                  </a:lnTo>
                  <a:lnTo>
                    <a:pt x="630557" y="470739"/>
                  </a:lnTo>
                  <a:lnTo>
                    <a:pt x="601693" y="504746"/>
                  </a:lnTo>
                  <a:lnTo>
                    <a:pt x="567869" y="534816"/>
                  </a:lnTo>
                  <a:lnTo>
                    <a:pt x="529614" y="560479"/>
                  </a:lnTo>
                  <a:lnTo>
                    <a:pt x="487459" y="581261"/>
                  </a:lnTo>
                  <a:lnTo>
                    <a:pt x="441935" y="596690"/>
                  </a:lnTo>
                  <a:lnTo>
                    <a:pt x="393572" y="606293"/>
                  </a:lnTo>
                  <a:lnTo>
                    <a:pt x="342900" y="609600"/>
                  </a:lnTo>
                  <a:lnTo>
                    <a:pt x="292227" y="606293"/>
                  </a:lnTo>
                  <a:lnTo>
                    <a:pt x="243864" y="596690"/>
                  </a:lnTo>
                  <a:lnTo>
                    <a:pt x="198340" y="581261"/>
                  </a:lnTo>
                  <a:lnTo>
                    <a:pt x="156185" y="560479"/>
                  </a:lnTo>
                  <a:lnTo>
                    <a:pt x="117930" y="534816"/>
                  </a:lnTo>
                  <a:lnTo>
                    <a:pt x="84106" y="504746"/>
                  </a:lnTo>
                  <a:lnTo>
                    <a:pt x="55242" y="470739"/>
                  </a:lnTo>
                  <a:lnTo>
                    <a:pt x="31869" y="433269"/>
                  </a:lnTo>
                  <a:lnTo>
                    <a:pt x="14517" y="392807"/>
                  </a:lnTo>
                  <a:lnTo>
                    <a:pt x="3717" y="349827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" y="2895658"/>
              <a:ext cx="8484351" cy="3967106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7513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6275" y="691261"/>
            <a:ext cx="3388995" cy="147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0</a:t>
            </a:r>
            <a:endParaRPr sz="3200">
              <a:latin typeface="Comic Sans MS"/>
              <a:cs typeface="Comic Sans MS"/>
            </a:endParaRPr>
          </a:p>
          <a:p>
            <a:pPr marR="43180" algn="r">
              <a:lnSpc>
                <a:spcPct val="100000"/>
              </a:lnSpc>
              <a:spcBef>
                <a:spcPts val="318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671826" y="609658"/>
          <a:ext cx="39808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63" y="4817998"/>
            <a:ext cx="457200" cy="127000"/>
          </a:xfrm>
          <a:custGeom>
            <a:avLst/>
            <a:gdLst/>
            <a:ahLst/>
            <a:cxnLst/>
            <a:rect l="l" t="t" r="r" b="b"/>
            <a:pathLst>
              <a:path w="457200" h="127000">
                <a:moveTo>
                  <a:pt x="330199" y="0"/>
                </a:moveTo>
                <a:lnTo>
                  <a:pt x="330199" y="127000"/>
                </a:lnTo>
                <a:lnTo>
                  <a:pt x="444728" y="69850"/>
                </a:lnTo>
                <a:lnTo>
                  <a:pt x="342899" y="69850"/>
                </a:lnTo>
                <a:lnTo>
                  <a:pt x="342899" y="57150"/>
                </a:lnTo>
                <a:lnTo>
                  <a:pt x="444271" y="57150"/>
                </a:lnTo>
                <a:lnTo>
                  <a:pt x="330199" y="0"/>
                </a:lnTo>
                <a:close/>
              </a:path>
              <a:path w="457200" h="127000">
                <a:moveTo>
                  <a:pt x="330199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330199" y="69850"/>
                </a:lnTo>
                <a:lnTo>
                  <a:pt x="330199" y="57150"/>
                </a:lnTo>
                <a:close/>
              </a:path>
              <a:path w="457200" h="127000">
                <a:moveTo>
                  <a:pt x="444271" y="57150"/>
                </a:moveTo>
                <a:lnTo>
                  <a:pt x="342899" y="57150"/>
                </a:lnTo>
                <a:lnTo>
                  <a:pt x="342899" y="69850"/>
                </a:lnTo>
                <a:lnTo>
                  <a:pt x="444728" y="69850"/>
                </a:lnTo>
                <a:lnTo>
                  <a:pt x="457199" y="63626"/>
                </a:lnTo>
                <a:lnTo>
                  <a:pt x="44427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" y="2895658"/>
            <a:ext cx="8484870" cy="3967479"/>
            <a:chOff x="-4" y="2895658"/>
            <a:chExt cx="8484870" cy="3967479"/>
          </a:xfrm>
        </p:grpSpPr>
        <p:sp>
          <p:nvSpPr>
            <p:cNvPr id="3" name="object 3"/>
            <p:cNvSpPr/>
            <p:nvPr/>
          </p:nvSpPr>
          <p:spPr>
            <a:xfrm>
              <a:off x="457200" y="45720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342900" y="0"/>
                  </a:moveTo>
                  <a:lnTo>
                    <a:pt x="292227" y="3306"/>
                  </a:lnTo>
                  <a:lnTo>
                    <a:pt x="243864" y="12909"/>
                  </a:lnTo>
                  <a:lnTo>
                    <a:pt x="198340" y="28338"/>
                  </a:lnTo>
                  <a:lnTo>
                    <a:pt x="156185" y="49120"/>
                  </a:lnTo>
                  <a:lnTo>
                    <a:pt x="117930" y="74783"/>
                  </a:lnTo>
                  <a:lnTo>
                    <a:pt x="84106" y="104853"/>
                  </a:lnTo>
                  <a:lnTo>
                    <a:pt x="55242" y="138860"/>
                  </a:lnTo>
                  <a:lnTo>
                    <a:pt x="31869" y="176330"/>
                  </a:lnTo>
                  <a:lnTo>
                    <a:pt x="14517" y="216792"/>
                  </a:lnTo>
                  <a:lnTo>
                    <a:pt x="3717" y="259772"/>
                  </a:lnTo>
                  <a:lnTo>
                    <a:pt x="0" y="304800"/>
                  </a:lnTo>
                  <a:lnTo>
                    <a:pt x="3717" y="349827"/>
                  </a:lnTo>
                  <a:lnTo>
                    <a:pt x="14517" y="392807"/>
                  </a:lnTo>
                  <a:lnTo>
                    <a:pt x="31869" y="433269"/>
                  </a:lnTo>
                  <a:lnTo>
                    <a:pt x="55242" y="470739"/>
                  </a:lnTo>
                  <a:lnTo>
                    <a:pt x="84106" y="504746"/>
                  </a:lnTo>
                  <a:lnTo>
                    <a:pt x="117930" y="534816"/>
                  </a:lnTo>
                  <a:lnTo>
                    <a:pt x="156185" y="560479"/>
                  </a:lnTo>
                  <a:lnTo>
                    <a:pt x="198340" y="581261"/>
                  </a:lnTo>
                  <a:lnTo>
                    <a:pt x="243864" y="596690"/>
                  </a:lnTo>
                  <a:lnTo>
                    <a:pt x="292227" y="606293"/>
                  </a:lnTo>
                  <a:lnTo>
                    <a:pt x="342900" y="609600"/>
                  </a:lnTo>
                  <a:lnTo>
                    <a:pt x="393572" y="606293"/>
                  </a:lnTo>
                  <a:lnTo>
                    <a:pt x="441935" y="596690"/>
                  </a:lnTo>
                  <a:lnTo>
                    <a:pt x="487459" y="581261"/>
                  </a:lnTo>
                  <a:lnTo>
                    <a:pt x="529614" y="560479"/>
                  </a:lnTo>
                  <a:lnTo>
                    <a:pt x="567869" y="534816"/>
                  </a:lnTo>
                  <a:lnTo>
                    <a:pt x="601693" y="504746"/>
                  </a:lnTo>
                  <a:lnTo>
                    <a:pt x="630557" y="470739"/>
                  </a:lnTo>
                  <a:lnTo>
                    <a:pt x="653930" y="433269"/>
                  </a:lnTo>
                  <a:lnTo>
                    <a:pt x="671282" y="392807"/>
                  </a:lnTo>
                  <a:lnTo>
                    <a:pt x="682082" y="349827"/>
                  </a:lnTo>
                  <a:lnTo>
                    <a:pt x="685800" y="304800"/>
                  </a:lnTo>
                  <a:lnTo>
                    <a:pt x="682082" y="259772"/>
                  </a:lnTo>
                  <a:lnTo>
                    <a:pt x="671282" y="216792"/>
                  </a:lnTo>
                  <a:lnTo>
                    <a:pt x="653930" y="176330"/>
                  </a:lnTo>
                  <a:lnTo>
                    <a:pt x="630557" y="138860"/>
                  </a:lnTo>
                  <a:lnTo>
                    <a:pt x="601693" y="104853"/>
                  </a:lnTo>
                  <a:lnTo>
                    <a:pt x="567869" y="74783"/>
                  </a:lnTo>
                  <a:lnTo>
                    <a:pt x="529614" y="49120"/>
                  </a:lnTo>
                  <a:lnTo>
                    <a:pt x="487459" y="28338"/>
                  </a:lnTo>
                  <a:lnTo>
                    <a:pt x="441935" y="12909"/>
                  </a:lnTo>
                  <a:lnTo>
                    <a:pt x="393572" y="3306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45720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7" y="259772"/>
                  </a:lnTo>
                  <a:lnTo>
                    <a:pt x="14517" y="216792"/>
                  </a:lnTo>
                  <a:lnTo>
                    <a:pt x="31869" y="176330"/>
                  </a:lnTo>
                  <a:lnTo>
                    <a:pt x="55242" y="138860"/>
                  </a:lnTo>
                  <a:lnTo>
                    <a:pt x="84106" y="104853"/>
                  </a:lnTo>
                  <a:lnTo>
                    <a:pt x="117930" y="74783"/>
                  </a:lnTo>
                  <a:lnTo>
                    <a:pt x="156185" y="49120"/>
                  </a:lnTo>
                  <a:lnTo>
                    <a:pt x="198340" y="28338"/>
                  </a:lnTo>
                  <a:lnTo>
                    <a:pt x="243864" y="12909"/>
                  </a:lnTo>
                  <a:lnTo>
                    <a:pt x="292227" y="3306"/>
                  </a:lnTo>
                  <a:lnTo>
                    <a:pt x="342900" y="0"/>
                  </a:lnTo>
                  <a:lnTo>
                    <a:pt x="393572" y="3306"/>
                  </a:lnTo>
                  <a:lnTo>
                    <a:pt x="441935" y="12909"/>
                  </a:lnTo>
                  <a:lnTo>
                    <a:pt x="487459" y="28338"/>
                  </a:lnTo>
                  <a:lnTo>
                    <a:pt x="529614" y="49120"/>
                  </a:lnTo>
                  <a:lnTo>
                    <a:pt x="567869" y="74783"/>
                  </a:lnTo>
                  <a:lnTo>
                    <a:pt x="601693" y="104853"/>
                  </a:lnTo>
                  <a:lnTo>
                    <a:pt x="630557" y="138860"/>
                  </a:lnTo>
                  <a:lnTo>
                    <a:pt x="653930" y="176330"/>
                  </a:lnTo>
                  <a:lnTo>
                    <a:pt x="671282" y="216792"/>
                  </a:lnTo>
                  <a:lnTo>
                    <a:pt x="682082" y="259772"/>
                  </a:lnTo>
                  <a:lnTo>
                    <a:pt x="685800" y="304800"/>
                  </a:lnTo>
                  <a:lnTo>
                    <a:pt x="682082" y="349827"/>
                  </a:lnTo>
                  <a:lnTo>
                    <a:pt x="671282" y="392807"/>
                  </a:lnTo>
                  <a:lnTo>
                    <a:pt x="653930" y="433269"/>
                  </a:lnTo>
                  <a:lnTo>
                    <a:pt x="630557" y="470739"/>
                  </a:lnTo>
                  <a:lnTo>
                    <a:pt x="601693" y="504746"/>
                  </a:lnTo>
                  <a:lnTo>
                    <a:pt x="567869" y="534816"/>
                  </a:lnTo>
                  <a:lnTo>
                    <a:pt x="529614" y="560479"/>
                  </a:lnTo>
                  <a:lnTo>
                    <a:pt x="487459" y="581261"/>
                  </a:lnTo>
                  <a:lnTo>
                    <a:pt x="441935" y="596690"/>
                  </a:lnTo>
                  <a:lnTo>
                    <a:pt x="393572" y="606293"/>
                  </a:lnTo>
                  <a:lnTo>
                    <a:pt x="342900" y="609600"/>
                  </a:lnTo>
                  <a:lnTo>
                    <a:pt x="292227" y="606293"/>
                  </a:lnTo>
                  <a:lnTo>
                    <a:pt x="243864" y="596690"/>
                  </a:lnTo>
                  <a:lnTo>
                    <a:pt x="198340" y="581261"/>
                  </a:lnTo>
                  <a:lnTo>
                    <a:pt x="156185" y="560479"/>
                  </a:lnTo>
                  <a:lnTo>
                    <a:pt x="117930" y="534816"/>
                  </a:lnTo>
                  <a:lnTo>
                    <a:pt x="84106" y="504746"/>
                  </a:lnTo>
                  <a:lnTo>
                    <a:pt x="55242" y="470739"/>
                  </a:lnTo>
                  <a:lnTo>
                    <a:pt x="31869" y="433269"/>
                  </a:lnTo>
                  <a:lnTo>
                    <a:pt x="14517" y="392807"/>
                  </a:lnTo>
                  <a:lnTo>
                    <a:pt x="3717" y="349827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4" y="2895658"/>
              <a:ext cx="8484351" cy="3967106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71826" y="609658"/>
          <a:ext cx="3962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3609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6275" y="691261"/>
            <a:ext cx="4037329" cy="1462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 marR="43180" algn="r">
              <a:lnSpc>
                <a:spcPct val="100000"/>
              </a:lnSpc>
              <a:spcBef>
                <a:spcPts val="32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63" y="4817998"/>
            <a:ext cx="457200" cy="127000"/>
          </a:xfrm>
          <a:custGeom>
            <a:avLst/>
            <a:gdLst/>
            <a:ahLst/>
            <a:cxnLst/>
            <a:rect l="l" t="t" r="r" b="b"/>
            <a:pathLst>
              <a:path w="457200" h="127000">
                <a:moveTo>
                  <a:pt x="330199" y="0"/>
                </a:moveTo>
                <a:lnTo>
                  <a:pt x="330199" y="127000"/>
                </a:lnTo>
                <a:lnTo>
                  <a:pt x="444728" y="69850"/>
                </a:lnTo>
                <a:lnTo>
                  <a:pt x="342899" y="69850"/>
                </a:lnTo>
                <a:lnTo>
                  <a:pt x="342899" y="57150"/>
                </a:lnTo>
                <a:lnTo>
                  <a:pt x="444271" y="57150"/>
                </a:lnTo>
                <a:lnTo>
                  <a:pt x="330199" y="0"/>
                </a:lnTo>
                <a:close/>
              </a:path>
              <a:path w="457200" h="127000">
                <a:moveTo>
                  <a:pt x="330199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330199" y="69850"/>
                </a:lnTo>
                <a:lnTo>
                  <a:pt x="330199" y="57150"/>
                </a:lnTo>
                <a:close/>
              </a:path>
              <a:path w="457200" h="127000">
                <a:moveTo>
                  <a:pt x="444271" y="57150"/>
                </a:moveTo>
                <a:lnTo>
                  <a:pt x="342899" y="57150"/>
                </a:lnTo>
                <a:lnTo>
                  <a:pt x="342899" y="69850"/>
                </a:lnTo>
                <a:lnTo>
                  <a:pt x="444728" y="69850"/>
                </a:lnTo>
                <a:lnTo>
                  <a:pt x="457199" y="63626"/>
                </a:lnTo>
                <a:lnTo>
                  <a:pt x="44427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4198" y="1300225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69976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5" h="4572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04801" y="15874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40570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88975" y="691261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1562" y="4272026"/>
            <a:ext cx="1753235" cy="685800"/>
          </a:xfrm>
          <a:custGeom>
            <a:avLst/>
            <a:gdLst/>
            <a:ahLst/>
            <a:cxnLst/>
            <a:rect l="l" t="t" r="r" b="b"/>
            <a:pathLst>
              <a:path w="1753235" h="685800">
                <a:moveTo>
                  <a:pt x="0" y="342900"/>
                </a:moveTo>
                <a:lnTo>
                  <a:pt x="9502" y="292204"/>
                </a:lnTo>
                <a:lnTo>
                  <a:pt x="37104" y="243827"/>
                </a:lnTo>
                <a:lnTo>
                  <a:pt x="81452" y="198296"/>
                </a:lnTo>
                <a:lnTo>
                  <a:pt x="141188" y="156140"/>
                </a:lnTo>
                <a:lnTo>
                  <a:pt x="176404" y="136494"/>
                </a:lnTo>
                <a:lnTo>
                  <a:pt x="214958" y="117889"/>
                </a:lnTo>
                <a:lnTo>
                  <a:pt x="256682" y="100393"/>
                </a:lnTo>
                <a:lnTo>
                  <a:pt x="301406" y="84071"/>
                </a:lnTo>
                <a:lnTo>
                  <a:pt x="348961" y="68990"/>
                </a:lnTo>
                <a:lnTo>
                  <a:pt x="399176" y="55216"/>
                </a:lnTo>
                <a:lnTo>
                  <a:pt x="451883" y="42815"/>
                </a:lnTo>
                <a:lnTo>
                  <a:pt x="506913" y="31852"/>
                </a:lnTo>
                <a:lnTo>
                  <a:pt x="564094" y="22395"/>
                </a:lnTo>
                <a:lnTo>
                  <a:pt x="623260" y="14509"/>
                </a:lnTo>
                <a:lnTo>
                  <a:pt x="684238" y="8260"/>
                </a:lnTo>
                <a:lnTo>
                  <a:pt x="746862" y="3715"/>
                </a:lnTo>
                <a:lnTo>
                  <a:pt x="810960" y="939"/>
                </a:lnTo>
                <a:lnTo>
                  <a:pt x="876363" y="0"/>
                </a:lnTo>
                <a:lnTo>
                  <a:pt x="941750" y="939"/>
                </a:lnTo>
                <a:lnTo>
                  <a:pt x="1005834" y="3715"/>
                </a:lnTo>
                <a:lnTo>
                  <a:pt x="1068446" y="8260"/>
                </a:lnTo>
                <a:lnTo>
                  <a:pt x="1129415" y="14509"/>
                </a:lnTo>
                <a:lnTo>
                  <a:pt x="1188572" y="22395"/>
                </a:lnTo>
                <a:lnTo>
                  <a:pt x="1245747" y="31852"/>
                </a:lnTo>
                <a:lnTo>
                  <a:pt x="1300771" y="42815"/>
                </a:lnTo>
                <a:lnTo>
                  <a:pt x="1353475" y="55216"/>
                </a:lnTo>
                <a:lnTo>
                  <a:pt x="1403688" y="68990"/>
                </a:lnTo>
                <a:lnTo>
                  <a:pt x="1451241" y="84071"/>
                </a:lnTo>
                <a:lnTo>
                  <a:pt x="1495964" y="100393"/>
                </a:lnTo>
                <a:lnTo>
                  <a:pt x="1537689" y="117889"/>
                </a:lnTo>
                <a:lnTo>
                  <a:pt x="1576244" y="136494"/>
                </a:lnTo>
                <a:lnTo>
                  <a:pt x="1611461" y="156140"/>
                </a:lnTo>
                <a:lnTo>
                  <a:pt x="1671202" y="198296"/>
                </a:lnTo>
                <a:lnTo>
                  <a:pt x="1715553" y="243827"/>
                </a:lnTo>
                <a:lnTo>
                  <a:pt x="1743159" y="292204"/>
                </a:lnTo>
                <a:lnTo>
                  <a:pt x="1752663" y="342900"/>
                </a:lnTo>
                <a:lnTo>
                  <a:pt x="1750259" y="368488"/>
                </a:lnTo>
                <a:lnTo>
                  <a:pt x="1731534" y="418067"/>
                </a:lnTo>
                <a:lnTo>
                  <a:pt x="1695386" y="465075"/>
                </a:lnTo>
                <a:lnTo>
                  <a:pt x="1643170" y="508980"/>
                </a:lnTo>
                <a:lnTo>
                  <a:pt x="1576244" y="549251"/>
                </a:lnTo>
                <a:lnTo>
                  <a:pt x="1537689" y="567858"/>
                </a:lnTo>
                <a:lnTo>
                  <a:pt x="1495964" y="585358"/>
                </a:lnTo>
                <a:lnTo>
                  <a:pt x="1451241" y="601685"/>
                </a:lnTo>
                <a:lnTo>
                  <a:pt x="1403688" y="616771"/>
                </a:lnTo>
                <a:lnTo>
                  <a:pt x="1353475" y="630551"/>
                </a:lnTo>
                <a:lnTo>
                  <a:pt x="1300771" y="642958"/>
                </a:lnTo>
                <a:lnTo>
                  <a:pt x="1245747" y="653926"/>
                </a:lnTo>
                <a:lnTo>
                  <a:pt x="1188572" y="663389"/>
                </a:lnTo>
                <a:lnTo>
                  <a:pt x="1129415" y="671280"/>
                </a:lnTo>
                <a:lnTo>
                  <a:pt x="1068446" y="677533"/>
                </a:lnTo>
                <a:lnTo>
                  <a:pt x="1005834" y="682081"/>
                </a:lnTo>
                <a:lnTo>
                  <a:pt x="941750" y="684859"/>
                </a:lnTo>
                <a:lnTo>
                  <a:pt x="876363" y="685800"/>
                </a:lnTo>
                <a:lnTo>
                  <a:pt x="810960" y="684859"/>
                </a:lnTo>
                <a:lnTo>
                  <a:pt x="746862" y="682081"/>
                </a:lnTo>
                <a:lnTo>
                  <a:pt x="684238" y="677533"/>
                </a:lnTo>
                <a:lnTo>
                  <a:pt x="623260" y="671280"/>
                </a:lnTo>
                <a:lnTo>
                  <a:pt x="564094" y="663389"/>
                </a:lnTo>
                <a:lnTo>
                  <a:pt x="506913" y="653926"/>
                </a:lnTo>
                <a:lnTo>
                  <a:pt x="451883" y="642958"/>
                </a:lnTo>
                <a:lnTo>
                  <a:pt x="399176" y="630551"/>
                </a:lnTo>
                <a:lnTo>
                  <a:pt x="348961" y="616771"/>
                </a:lnTo>
                <a:lnTo>
                  <a:pt x="301406" y="601685"/>
                </a:lnTo>
                <a:lnTo>
                  <a:pt x="256682" y="585358"/>
                </a:lnTo>
                <a:lnTo>
                  <a:pt x="214958" y="567858"/>
                </a:lnTo>
                <a:lnTo>
                  <a:pt x="176404" y="549251"/>
                </a:lnTo>
                <a:lnTo>
                  <a:pt x="141188" y="529603"/>
                </a:lnTo>
                <a:lnTo>
                  <a:pt x="81452" y="487448"/>
                </a:lnTo>
                <a:lnTo>
                  <a:pt x="37104" y="441926"/>
                </a:lnTo>
                <a:lnTo>
                  <a:pt x="9502" y="393566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77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6560" y="15979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3962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88975" y="691261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3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4626" y="2976626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342900"/>
                </a:moveTo>
                <a:lnTo>
                  <a:pt x="9500" y="292204"/>
                </a:lnTo>
                <a:lnTo>
                  <a:pt x="37099" y="243827"/>
                </a:lnTo>
                <a:lnTo>
                  <a:pt x="81440" y="198296"/>
                </a:lnTo>
                <a:lnTo>
                  <a:pt x="141169" y="156140"/>
                </a:lnTo>
                <a:lnTo>
                  <a:pt x="176381" y="136494"/>
                </a:lnTo>
                <a:lnTo>
                  <a:pt x="214931" y="117889"/>
                </a:lnTo>
                <a:lnTo>
                  <a:pt x="256651" y="100393"/>
                </a:lnTo>
                <a:lnTo>
                  <a:pt x="301370" y="84071"/>
                </a:lnTo>
                <a:lnTo>
                  <a:pt x="348920" y="68990"/>
                </a:lnTo>
                <a:lnTo>
                  <a:pt x="399132" y="55216"/>
                </a:lnTo>
                <a:lnTo>
                  <a:pt x="451835" y="42815"/>
                </a:lnTo>
                <a:lnTo>
                  <a:pt x="506861" y="31852"/>
                </a:lnTo>
                <a:lnTo>
                  <a:pt x="564039" y="22395"/>
                </a:lnTo>
                <a:lnTo>
                  <a:pt x="623202" y="14509"/>
                </a:lnTo>
                <a:lnTo>
                  <a:pt x="684178" y="8260"/>
                </a:lnTo>
                <a:lnTo>
                  <a:pt x="746800" y="3715"/>
                </a:lnTo>
                <a:lnTo>
                  <a:pt x="810896" y="939"/>
                </a:lnTo>
                <a:lnTo>
                  <a:pt x="876300" y="0"/>
                </a:lnTo>
                <a:lnTo>
                  <a:pt x="941687" y="939"/>
                </a:lnTo>
                <a:lnTo>
                  <a:pt x="1005771" y="3715"/>
                </a:lnTo>
                <a:lnTo>
                  <a:pt x="1068382" y="8260"/>
                </a:lnTo>
                <a:lnTo>
                  <a:pt x="1129351" y="14509"/>
                </a:lnTo>
                <a:lnTo>
                  <a:pt x="1188508" y="22395"/>
                </a:lnTo>
                <a:lnTo>
                  <a:pt x="1245683" y="31852"/>
                </a:lnTo>
                <a:lnTo>
                  <a:pt x="1300708" y="42815"/>
                </a:lnTo>
                <a:lnTo>
                  <a:pt x="1353411" y="55216"/>
                </a:lnTo>
                <a:lnTo>
                  <a:pt x="1403624" y="68990"/>
                </a:lnTo>
                <a:lnTo>
                  <a:pt x="1451177" y="84071"/>
                </a:lnTo>
                <a:lnTo>
                  <a:pt x="1495901" y="100393"/>
                </a:lnTo>
                <a:lnTo>
                  <a:pt x="1537625" y="117889"/>
                </a:lnTo>
                <a:lnTo>
                  <a:pt x="1576181" y="136494"/>
                </a:lnTo>
                <a:lnTo>
                  <a:pt x="1611398" y="156140"/>
                </a:lnTo>
                <a:lnTo>
                  <a:pt x="1671138" y="198296"/>
                </a:lnTo>
                <a:lnTo>
                  <a:pt x="1715490" y="243827"/>
                </a:lnTo>
                <a:lnTo>
                  <a:pt x="1743096" y="292204"/>
                </a:lnTo>
                <a:lnTo>
                  <a:pt x="1752600" y="342900"/>
                </a:lnTo>
                <a:lnTo>
                  <a:pt x="1750195" y="368488"/>
                </a:lnTo>
                <a:lnTo>
                  <a:pt x="1731471" y="418067"/>
                </a:lnTo>
                <a:lnTo>
                  <a:pt x="1695322" y="465075"/>
                </a:lnTo>
                <a:lnTo>
                  <a:pt x="1643107" y="508980"/>
                </a:lnTo>
                <a:lnTo>
                  <a:pt x="1576181" y="549251"/>
                </a:lnTo>
                <a:lnTo>
                  <a:pt x="1537625" y="567858"/>
                </a:lnTo>
                <a:lnTo>
                  <a:pt x="1495901" y="585358"/>
                </a:lnTo>
                <a:lnTo>
                  <a:pt x="1451177" y="601685"/>
                </a:lnTo>
                <a:lnTo>
                  <a:pt x="1403624" y="616771"/>
                </a:lnTo>
                <a:lnTo>
                  <a:pt x="1353411" y="630551"/>
                </a:lnTo>
                <a:lnTo>
                  <a:pt x="1300708" y="642958"/>
                </a:lnTo>
                <a:lnTo>
                  <a:pt x="1245683" y="653926"/>
                </a:lnTo>
                <a:lnTo>
                  <a:pt x="1188508" y="663389"/>
                </a:lnTo>
                <a:lnTo>
                  <a:pt x="1129351" y="671280"/>
                </a:lnTo>
                <a:lnTo>
                  <a:pt x="1068382" y="677533"/>
                </a:lnTo>
                <a:lnTo>
                  <a:pt x="1005771" y="682081"/>
                </a:lnTo>
                <a:lnTo>
                  <a:pt x="941687" y="684859"/>
                </a:lnTo>
                <a:lnTo>
                  <a:pt x="876300" y="685800"/>
                </a:lnTo>
                <a:lnTo>
                  <a:pt x="810896" y="684859"/>
                </a:lnTo>
                <a:lnTo>
                  <a:pt x="746800" y="682081"/>
                </a:lnTo>
                <a:lnTo>
                  <a:pt x="684178" y="677533"/>
                </a:lnTo>
                <a:lnTo>
                  <a:pt x="623202" y="671280"/>
                </a:lnTo>
                <a:lnTo>
                  <a:pt x="564039" y="663389"/>
                </a:lnTo>
                <a:lnTo>
                  <a:pt x="506861" y="653926"/>
                </a:lnTo>
                <a:lnTo>
                  <a:pt x="451835" y="642958"/>
                </a:lnTo>
                <a:lnTo>
                  <a:pt x="399132" y="630551"/>
                </a:lnTo>
                <a:lnTo>
                  <a:pt x="348920" y="616771"/>
                </a:lnTo>
                <a:lnTo>
                  <a:pt x="301370" y="601685"/>
                </a:lnTo>
                <a:lnTo>
                  <a:pt x="256651" y="585358"/>
                </a:lnTo>
                <a:lnTo>
                  <a:pt x="214931" y="567858"/>
                </a:lnTo>
                <a:lnTo>
                  <a:pt x="176381" y="549251"/>
                </a:lnTo>
                <a:lnTo>
                  <a:pt x="141169" y="529603"/>
                </a:lnTo>
                <a:lnTo>
                  <a:pt x="81440" y="487448"/>
                </a:lnTo>
                <a:lnTo>
                  <a:pt x="37099" y="441926"/>
                </a:lnTo>
                <a:lnTo>
                  <a:pt x="9500" y="393566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849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23760" y="15979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39808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88975" y="691261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4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14626" y="2976626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342900"/>
                </a:moveTo>
                <a:lnTo>
                  <a:pt x="9500" y="292204"/>
                </a:lnTo>
                <a:lnTo>
                  <a:pt x="37099" y="243827"/>
                </a:lnTo>
                <a:lnTo>
                  <a:pt x="81440" y="198296"/>
                </a:lnTo>
                <a:lnTo>
                  <a:pt x="141169" y="156140"/>
                </a:lnTo>
                <a:lnTo>
                  <a:pt x="176381" y="136494"/>
                </a:lnTo>
                <a:lnTo>
                  <a:pt x="214931" y="117889"/>
                </a:lnTo>
                <a:lnTo>
                  <a:pt x="256651" y="100393"/>
                </a:lnTo>
                <a:lnTo>
                  <a:pt x="301370" y="84071"/>
                </a:lnTo>
                <a:lnTo>
                  <a:pt x="348920" y="68990"/>
                </a:lnTo>
                <a:lnTo>
                  <a:pt x="399132" y="55216"/>
                </a:lnTo>
                <a:lnTo>
                  <a:pt x="451835" y="42815"/>
                </a:lnTo>
                <a:lnTo>
                  <a:pt x="506861" y="31852"/>
                </a:lnTo>
                <a:lnTo>
                  <a:pt x="564039" y="22395"/>
                </a:lnTo>
                <a:lnTo>
                  <a:pt x="623202" y="14509"/>
                </a:lnTo>
                <a:lnTo>
                  <a:pt x="684178" y="8260"/>
                </a:lnTo>
                <a:lnTo>
                  <a:pt x="746800" y="3715"/>
                </a:lnTo>
                <a:lnTo>
                  <a:pt x="810896" y="939"/>
                </a:lnTo>
                <a:lnTo>
                  <a:pt x="876300" y="0"/>
                </a:lnTo>
                <a:lnTo>
                  <a:pt x="941687" y="939"/>
                </a:lnTo>
                <a:lnTo>
                  <a:pt x="1005771" y="3715"/>
                </a:lnTo>
                <a:lnTo>
                  <a:pt x="1068382" y="8260"/>
                </a:lnTo>
                <a:lnTo>
                  <a:pt x="1129351" y="14509"/>
                </a:lnTo>
                <a:lnTo>
                  <a:pt x="1188508" y="22395"/>
                </a:lnTo>
                <a:lnTo>
                  <a:pt x="1245683" y="31852"/>
                </a:lnTo>
                <a:lnTo>
                  <a:pt x="1300708" y="42815"/>
                </a:lnTo>
                <a:lnTo>
                  <a:pt x="1353411" y="55216"/>
                </a:lnTo>
                <a:lnTo>
                  <a:pt x="1403624" y="68990"/>
                </a:lnTo>
                <a:lnTo>
                  <a:pt x="1451177" y="84071"/>
                </a:lnTo>
                <a:lnTo>
                  <a:pt x="1495901" y="100393"/>
                </a:lnTo>
                <a:lnTo>
                  <a:pt x="1537625" y="117889"/>
                </a:lnTo>
                <a:lnTo>
                  <a:pt x="1576181" y="136494"/>
                </a:lnTo>
                <a:lnTo>
                  <a:pt x="1611398" y="156140"/>
                </a:lnTo>
                <a:lnTo>
                  <a:pt x="1671138" y="198296"/>
                </a:lnTo>
                <a:lnTo>
                  <a:pt x="1715490" y="243827"/>
                </a:lnTo>
                <a:lnTo>
                  <a:pt x="1743096" y="292204"/>
                </a:lnTo>
                <a:lnTo>
                  <a:pt x="1752600" y="342900"/>
                </a:lnTo>
                <a:lnTo>
                  <a:pt x="1750195" y="368488"/>
                </a:lnTo>
                <a:lnTo>
                  <a:pt x="1731471" y="418067"/>
                </a:lnTo>
                <a:lnTo>
                  <a:pt x="1695322" y="465075"/>
                </a:lnTo>
                <a:lnTo>
                  <a:pt x="1643107" y="508980"/>
                </a:lnTo>
                <a:lnTo>
                  <a:pt x="1576181" y="549251"/>
                </a:lnTo>
                <a:lnTo>
                  <a:pt x="1537625" y="567858"/>
                </a:lnTo>
                <a:lnTo>
                  <a:pt x="1495901" y="585358"/>
                </a:lnTo>
                <a:lnTo>
                  <a:pt x="1451177" y="601685"/>
                </a:lnTo>
                <a:lnTo>
                  <a:pt x="1403624" y="616771"/>
                </a:lnTo>
                <a:lnTo>
                  <a:pt x="1353411" y="630551"/>
                </a:lnTo>
                <a:lnTo>
                  <a:pt x="1300708" y="642958"/>
                </a:lnTo>
                <a:lnTo>
                  <a:pt x="1245683" y="653926"/>
                </a:lnTo>
                <a:lnTo>
                  <a:pt x="1188508" y="663389"/>
                </a:lnTo>
                <a:lnTo>
                  <a:pt x="1129351" y="671280"/>
                </a:lnTo>
                <a:lnTo>
                  <a:pt x="1068382" y="677533"/>
                </a:lnTo>
                <a:lnTo>
                  <a:pt x="1005771" y="682081"/>
                </a:lnTo>
                <a:lnTo>
                  <a:pt x="941687" y="684859"/>
                </a:lnTo>
                <a:lnTo>
                  <a:pt x="876300" y="685800"/>
                </a:lnTo>
                <a:lnTo>
                  <a:pt x="810896" y="684859"/>
                </a:lnTo>
                <a:lnTo>
                  <a:pt x="746800" y="682081"/>
                </a:lnTo>
                <a:lnTo>
                  <a:pt x="684178" y="677533"/>
                </a:lnTo>
                <a:lnTo>
                  <a:pt x="623202" y="671280"/>
                </a:lnTo>
                <a:lnTo>
                  <a:pt x="564039" y="663389"/>
                </a:lnTo>
                <a:lnTo>
                  <a:pt x="506861" y="653926"/>
                </a:lnTo>
                <a:lnTo>
                  <a:pt x="451835" y="642958"/>
                </a:lnTo>
                <a:lnTo>
                  <a:pt x="399132" y="630551"/>
                </a:lnTo>
                <a:lnTo>
                  <a:pt x="348920" y="616771"/>
                </a:lnTo>
                <a:lnTo>
                  <a:pt x="301370" y="601685"/>
                </a:lnTo>
                <a:lnTo>
                  <a:pt x="256651" y="585358"/>
                </a:lnTo>
                <a:lnTo>
                  <a:pt x="214931" y="567858"/>
                </a:lnTo>
                <a:lnTo>
                  <a:pt x="176381" y="549251"/>
                </a:lnTo>
                <a:lnTo>
                  <a:pt x="141169" y="529603"/>
                </a:lnTo>
                <a:lnTo>
                  <a:pt x="81440" y="487448"/>
                </a:lnTo>
                <a:lnTo>
                  <a:pt x="37099" y="441926"/>
                </a:lnTo>
                <a:lnTo>
                  <a:pt x="9500" y="393566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5762" y="6096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70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70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360926" y="1300225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7514" y="1911985"/>
            <a:ext cx="33070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Read-Write</a:t>
            </a:r>
            <a:r>
              <a:rPr sz="3200" spc="-100" dirty="0">
                <a:solidFill>
                  <a:srgbClr val="339933"/>
                </a:solidFill>
              </a:rPr>
              <a:t> </a:t>
            </a:r>
            <a:r>
              <a:rPr sz="3200" spc="-20" dirty="0">
                <a:solidFill>
                  <a:srgbClr val="339933"/>
                </a:solidFill>
              </a:rPr>
              <a:t>head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520700" y="3234689"/>
            <a:ext cx="7629525" cy="28644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head</a:t>
            </a:r>
            <a:r>
              <a:rPr sz="3200" spc="-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at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each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transition</a:t>
            </a:r>
            <a:r>
              <a:rPr sz="3200" spc="-1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(time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step):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3200">
              <a:latin typeface="Comic Sans MS"/>
              <a:cs typeface="Comic Sans MS"/>
            </a:endParaRPr>
          </a:p>
          <a:p>
            <a:pPr marL="2376805" indent="-409575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237680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Reads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symbol</a:t>
            </a:r>
            <a:endParaRPr sz="3200">
              <a:latin typeface="Comic Sans MS"/>
              <a:cs typeface="Comic Sans MS"/>
            </a:endParaRPr>
          </a:p>
          <a:p>
            <a:pPr marL="2444115" indent="-476884">
              <a:lnSpc>
                <a:spcPct val="100000"/>
              </a:lnSpc>
              <a:spcBef>
                <a:spcPts val="819"/>
              </a:spcBef>
              <a:buClr>
                <a:srgbClr val="FF0000"/>
              </a:buClr>
              <a:buAutoNum type="arabicPeriod"/>
              <a:tabLst>
                <a:tab pos="244411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Writes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symbol</a:t>
            </a:r>
            <a:endParaRPr sz="3200">
              <a:latin typeface="Comic Sans MS"/>
              <a:cs typeface="Comic Sans MS"/>
            </a:endParaRPr>
          </a:p>
          <a:p>
            <a:pPr marL="2444115" indent="-476884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AutoNum type="arabicPeriod"/>
              <a:tabLst>
                <a:tab pos="244411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Moves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Left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Right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41998" y="1300225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69976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5" h="4572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28585" y="1587034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4038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88975" y="691261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5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57626" y="4272026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342900"/>
                </a:moveTo>
                <a:lnTo>
                  <a:pt x="9500" y="292204"/>
                </a:lnTo>
                <a:lnTo>
                  <a:pt x="37099" y="243827"/>
                </a:lnTo>
                <a:lnTo>
                  <a:pt x="81440" y="198296"/>
                </a:lnTo>
                <a:lnTo>
                  <a:pt x="141169" y="156140"/>
                </a:lnTo>
                <a:lnTo>
                  <a:pt x="176381" y="136494"/>
                </a:lnTo>
                <a:lnTo>
                  <a:pt x="214931" y="117889"/>
                </a:lnTo>
                <a:lnTo>
                  <a:pt x="256651" y="100393"/>
                </a:lnTo>
                <a:lnTo>
                  <a:pt x="301370" y="84071"/>
                </a:lnTo>
                <a:lnTo>
                  <a:pt x="348920" y="68990"/>
                </a:lnTo>
                <a:lnTo>
                  <a:pt x="399132" y="55216"/>
                </a:lnTo>
                <a:lnTo>
                  <a:pt x="451835" y="42815"/>
                </a:lnTo>
                <a:lnTo>
                  <a:pt x="506861" y="31852"/>
                </a:lnTo>
                <a:lnTo>
                  <a:pt x="564039" y="22395"/>
                </a:lnTo>
                <a:lnTo>
                  <a:pt x="623202" y="14509"/>
                </a:lnTo>
                <a:lnTo>
                  <a:pt x="684178" y="8260"/>
                </a:lnTo>
                <a:lnTo>
                  <a:pt x="746800" y="3715"/>
                </a:lnTo>
                <a:lnTo>
                  <a:pt x="810896" y="939"/>
                </a:lnTo>
                <a:lnTo>
                  <a:pt x="876300" y="0"/>
                </a:lnTo>
                <a:lnTo>
                  <a:pt x="941687" y="939"/>
                </a:lnTo>
                <a:lnTo>
                  <a:pt x="1005771" y="3715"/>
                </a:lnTo>
                <a:lnTo>
                  <a:pt x="1068382" y="8260"/>
                </a:lnTo>
                <a:lnTo>
                  <a:pt x="1129351" y="14509"/>
                </a:lnTo>
                <a:lnTo>
                  <a:pt x="1188508" y="22395"/>
                </a:lnTo>
                <a:lnTo>
                  <a:pt x="1245683" y="31852"/>
                </a:lnTo>
                <a:lnTo>
                  <a:pt x="1300708" y="42815"/>
                </a:lnTo>
                <a:lnTo>
                  <a:pt x="1353411" y="55216"/>
                </a:lnTo>
                <a:lnTo>
                  <a:pt x="1403624" y="68990"/>
                </a:lnTo>
                <a:lnTo>
                  <a:pt x="1451177" y="84071"/>
                </a:lnTo>
                <a:lnTo>
                  <a:pt x="1495901" y="100393"/>
                </a:lnTo>
                <a:lnTo>
                  <a:pt x="1537625" y="117889"/>
                </a:lnTo>
                <a:lnTo>
                  <a:pt x="1576181" y="136494"/>
                </a:lnTo>
                <a:lnTo>
                  <a:pt x="1611398" y="156140"/>
                </a:lnTo>
                <a:lnTo>
                  <a:pt x="1671138" y="198296"/>
                </a:lnTo>
                <a:lnTo>
                  <a:pt x="1715490" y="243827"/>
                </a:lnTo>
                <a:lnTo>
                  <a:pt x="1743096" y="292204"/>
                </a:lnTo>
                <a:lnTo>
                  <a:pt x="1752600" y="342900"/>
                </a:lnTo>
                <a:lnTo>
                  <a:pt x="1750195" y="368488"/>
                </a:lnTo>
                <a:lnTo>
                  <a:pt x="1731471" y="418067"/>
                </a:lnTo>
                <a:lnTo>
                  <a:pt x="1695322" y="465075"/>
                </a:lnTo>
                <a:lnTo>
                  <a:pt x="1643107" y="508980"/>
                </a:lnTo>
                <a:lnTo>
                  <a:pt x="1576181" y="549251"/>
                </a:lnTo>
                <a:lnTo>
                  <a:pt x="1537625" y="567858"/>
                </a:lnTo>
                <a:lnTo>
                  <a:pt x="1495901" y="585358"/>
                </a:lnTo>
                <a:lnTo>
                  <a:pt x="1451177" y="601685"/>
                </a:lnTo>
                <a:lnTo>
                  <a:pt x="1403624" y="616771"/>
                </a:lnTo>
                <a:lnTo>
                  <a:pt x="1353411" y="630551"/>
                </a:lnTo>
                <a:lnTo>
                  <a:pt x="1300708" y="642958"/>
                </a:lnTo>
                <a:lnTo>
                  <a:pt x="1245683" y="653926"/>
                </a:lnTo>
                <a:lnTo>
                  <a:pt x="1188508" y="663389"/>
                </a:lnTo>
                <a:lnTo>
                  <a:pt x="1129351" y="671280"/>
                </a:lnTo>
                <a:lnTo>
                  <a:pt x="1068382" y="677533"/>
                </a:lnTo>
                <a:lnTo>
                  <a:pt x="1005771" y="682081"/>
                </a:lnTo>
                <a:lnTo>
                  <a:pt x="941687" y="684859"/>
                </a:lnTo>
                <a:lnTo>
                  <a:pt x="876300" y="685800"/>
                </a:lnTo>
                <a:lnTo>
                  <a:pt x="810896" y="684859"/>
                </a:lnTo>
                <a:lnTo>
                  <a:pt x="746800" y="682081"/>
                </a:lnTo>
                <a:lnTo>
                  <a:pt x="684178" y="677533"/>
                </a:lnTo>
                <a:lnTo>
                  <a:pt x="623202" y="671280"/>
                </a:lnTo>
                <a:lnTo>
                  <a:pt x="564039" y="663389"/>
                </a:lnTo>
                <a:lnTo>
                  <a:pt x="506861" y="653926"/>
                </a:lnTo>
                <a:lnTo>
                  <a:pt x="451835" y="642958"/>
                </a:lnTo>
                <a:lnTo>
                  <a:pt x="399132" y="630551"/>
                </a:lnTo>
                <a:lnTo>
                  <a:pt x="348920" y="616771"/>
                </a:lnTo>
                <a:lnTo>
                  <a:pt x="301370" y="601685"/>
                </a:lnTo>
                <a:lnTo>
                  <a:pt x="256651" y="585358"/>
                </a:lnTo>
                <a:lnTo>
                  <a:pt x="214931" y="567858"/>
                </a:lnTo>
                <a:lnTo>
                  <a:pt x="176381" y="549251"/>
                </a:lnTo>
                <a:lnTo>
                  <a:pt x="141169" y="529603"/>
                </a:lnTo>
                <a:lnTo>
                  <a:pt x="81440" y="487448"/>
                </a:lnTo>
                <a:lnTo>
                  <a:pt x="37099" y="441926"/>
                </a:lnTo>
                <a:lnTo>
                  <a:pt x="9500" y="393566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611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18832" y="1587034"/>
            <a:ext cx="4876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39808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88975" y="691261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6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72226" y="4272026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342900"/>
                </a:moveTo>
                <a:lnTo>
                  <a:pt x="9500" y="292204"/>
                </a:lnTo>
                <a:lnTo>
                  <a:pt x="37099" y="243827"/>
                </a:lnTo>
                <a:lnTo>
                  <a:pt x="81440" y="198296"/>
                </a:lnTo>
                <a:lnTo>
                  <a:pt x="141169" y="156140"/>
                </a:lnTo>
                <a:lnTo>
                  <a:pt x="176381" y="136494"/>
                </a:lnTo>
                <a:lnTo>
                  <a:pt x="214931" y="117889"/>
                </a:lnTo>
                <a:lnTo>
                  <a:pt x="256651" y="100393"/>
                </a:lnTo>
                <a:lnTo>
                  <a:pt x="301370" y="84071"/>
                </a:lnTo>
                <a:lnTo>
                  <a:pt x="348920" y="68990"/>
                </a:lnTo>
                <a:lnTo>
                  <a:pt x="399132" y="55216"/>
                </a:lnTo>
                <a:lnTo>
                  <a:pt x="451835" y="42815"/>
                </a:lnTo>
                <a:lnTo>
                  <a:pt x="506861" y="31852"/>
                </a:lnTo>
                <a:lnTo>
                  <a:pt x="564039" y="22395"/>
                </a:lnTo>
                <a:lnTo>
                  <a:pt x="623202" y="14509"/>
                </a:lnTo>
                <a:lnTo>
                  <a:pt x="684178" y="8260"/>
                </a:lnTo>
                <a:lnTo>
                  <a:pt x="746800" y="3715"/>
                </a:lnTo>
                <a:lnTo>
                  <a:pt x="810896" y="939"/>
                </a:lnTo>
                <a:lnTo>
                  <a:pt x="876300" y="0"/>
                </a:lnTo>
                <a:lnTo>
                  <a:pt x="941687" y="939"/>
                </a:lnTo>
                <a:lnTo>
                  <a:pt x="1005771" y="3715"/>
                </a:lnTo>
                <a:lnTo>
                  <a:pt x="1068382" y="8260"/>
                </a:lnTo>
                <a:lnTo>
                  <a:pt x="1129351" y="14509"/>
                </a:lnTo>
                <a:lnTo>
                  <a:pt x="1188508" y="22395"/>
                </a:lnTo>
                <a:lnTo>
                  <a:pt x="1245683" y="31852"/>
                </a:lnTo>
                <a:lnTo>
                  <a:pt x="1300708" y="42815"/>
                </a:lnTo>
                <a:lnTo>
                  <a:pt x="1353411" y="55216"/>
                </a:lnTo>
                <a:lnTo>
                  <a:pt x="1403624" y="68990"/>
                </a:lnTo>
                <a:lnTo>
                  <a:pt x="1451177" y="84071"/>
                </a:lnTo>
                <a:lnTo>
                  <a:pt x="1495901" y="100393"/>
                </a:lnTo>
                <a:lnTo>
                  <a:pt x="1537625" y="117889"/>
                </a:lnTo>
                <a:lnTo>
                  <a:pt x="1576181" y="136494"/>
                </a:lnTo>
                <a:lnTo>
                  <a:pt x="1611398" y="156140"/>
                </a:lnTo>
                <a:lnTo>
                  <a:pt x="1671138" y="198296"/>
                </a:lnTo>
                <a:lnTo>
                  <a:pt x="1715490" y="243827"/>
                </a:lnTo>
                <a:lnTo>
                  <a:pt x="1743096" y="292204"/>
                </a:lnTo>
                <a:lnTo>
                  <a:pt x="1752600" y="342900"/>
                </a:lnTo>
                <a:lnTo>
                  <a:pt x="1750195" y="368488"/>
                </a:lnTo>
                <a:lnTo>
                  <a:pt x="1731471" y="418067"/>
                </a:lnTo>
                <a:lnTo>
                  <a:pt x="1695322" y="465075"/>
                </a:lnTo>
                <a:lnTo>
                  <a:pt x="1643107" y="508980"/>
                </a:lnTo>
                <a:lnTo>
                  <a:pt x="1576181" y="549251"/>
                </a:lnTo>
                <a:lnTo>
                  <a:pt x="1537625" y="567858"/>
                </a:lnTo>
                <a:lnTo>
                  <a:pt x="1495901" y="585358"/>
                </a:lnTo>
                <a:lnTo>
                  <a:pt x="1451177" y="601685"/>
                </a:lnTo>
                <a:lnTo>
                  <a:pt x="1403624" y="616771"/>
                </a:lnTo>
                <a:lnTo>
                  <a:pt x="1353411" y="630551"/>
                </a:lnTo>
                <a:lnTo>
                  <a:pt x="1300708" y="642958"/>
                </a:lnTo>
                <a:lnTo>
                  <a:pt x="1245683" y="653926"/>
                </a:lnTo>
                <a:lnTo>
                  <a:pt x="1188508" y="663389"/>
                </a:lnTo>
                <a:lnTo>
                  <a:pt x="1129351" y="671280"/>
                </a:lnTo>
                <a:lnTo>
                  <a:pt x="1068382" y="677533"/>
                </a:lnTo>
                <a:lnTo>
                  <a:pt x="1005771" y="682081"/>
                </a:lnTo>
                <a:lnTo>
                  <a:pt x="941687" y="684859"/>
                </a:lnTo>
                <a:lnTo>
                  <a:pt x="876300" y="685800"/>
                </a:lnTo>
                <a:lnTo>
                  <a:pt x="810896" y="684859"/>
                </a:lnTo>
                <a:lnTo>
                  <a:pt x="746800" y="682081"/>
                </a:lnTo>
                <a:lnTo>
                  <a:pt x="684178" y="677533"/>
                </a:lnTo>
                <a:lnTo>
                  <a:pt x="623202" y="671280"/>
                </a:lnTo>
                <a:lnTo>
                  <a:pt x="564039" y="663389"/>
                </a:lnTo>
                <a:lnTo>
                  <a:pt x="506861" y="653926"/>
                </a:lnTo>
                <a:lnTo>
                  <a:pt x="451835" y="642958"/>
                </a:lnTo>
                <a:lnTo>
                  <a:pt x="399132" y="630551"/>
                </a:lnTo>
                <a:lnTo>
                  <a:pt x="348920" y="616771"/>
                </a:lnTo>
                <a:lnTo>
                  <a:pt x="301370" y="601685"/>
                </a:lnTo>
                <a:lnTo>
                  <a:pt x="256651" y="585358"/>
                </a:lnTo>
                <a:lnTo>
                  <a:pt x="214931" y="567858"/>
                </a:lnTo>
                <a:lnTo>
                  <a:pt x="176381" y="549251"/>
                </a:lnTo>
                <a:lnTo>
                  <a:pt x="141169" y="529603"/>
                </a:lnTo>
                <a:lnTo>
                  <a:pt x="81440" y="487448"/>
                </a:lnTo>
                <a:lnTo>
                  <a:pt x="37099" y="441926"/>
                </a:lnTo>
                <a:lnTo>
                  <a:pt x="9500" y="393566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0153" y="4372247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277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314119" y="15874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3962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88975" y="691261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7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7626" y="2976626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342900"/>
                </a:moveTo>
                <a:lnTo>
                  <a:pt x="9500" y="292204"/>
                </a:lnTo>
                <a:lnTo>
                  <a:pt x="37099" y="243827"/>
                </a:lnTo>
                <a:lnTo>
                  <a:pt x="81440" y="198296"/>
                </a:lnTo>
                <a:lnTo>
                  <a:pt x="141169" y="156140"/>
                </a:lnTo>
                <a:lnTo>
                  <a:pt x="176381" y="136494"/>
                </a:lnTo>
                <a:lnTo>
                  <a:pt x="214931" y="117889"/>
                </a:lnTo>
                <a:lnTo>
                  <a:pt x="256651" y="100393"/>
                </a:lnTo>
                <a:lnTo>
                  <a:pt x="301370" y="84071"/>
                </a:lnTo>
                <a:lnTo>
                  <a:pt x="348920" y="68990"/>
                </a:lnTo>
                <a:lnTo>
                  <a:pt x="399132" y="55216"/>
                </a:lnTo>
                <a:lnTo>
                  <a:pt x="451835" y="42815"/>
                </a:lnTo>
                <a:lnTo>
                  <a:pt x="506861" y="31852"/>
                </a:lnTo>
                <a:lnTo>
                  <a:pt x="564039" y="22395"/>
                </a:lnTo>
                <a:lnTo>
                  <a:pt x="623202" y="14509"/>
                </a:lnTo>
                <a:lnTo>
                  <a:pt x="684178" y="8260"/>
                </a:lnTo>
                <a:lnTo>
                  <a:pt x="746800" y="3715"/>
                </a:lnTo>
                <a:lnTo>
                  <a:pt x="810896" y="939"/>
                </a:lnTo>
                <a:lnTo>
                  <a:pt x="876300" y="0"/>
                </a:lnTo>
                <a:lnTo>
                  <a:pt x="941687" y="939"/>
                </a:lnTo>
                <a:lnTo>
                  <a:pt x="1005771" y="3715"/>
                </a:lnTo>
                <a:lnTo>
                  <a:pt x="1068382" y="8260"/>
                </a:lnTo>
                <a:lnTo>
                  <a:pt x="1129351" y="14509"/>
                </a:lnTo>
                <a:lnTo>
                  <a:pt x="1188508" y="22395"/>
                </a:lnTo>
                <a:lnTo>
                  <a:pt x="1245683" y="31852"/>
                </a:lnTo>
                <a:lnTo>
                  <a:pt x="1300708" y="42815"/>
                </a:lnTo>
                <a:lnTo>
                  <a:pt x="1353411" y="55216"/>
                </a:lnTo>
                <a:lnTo>
                  <a:pt x="1403624" y="68990"/>
                </a:lnTo>
                <a:lnTo>
                  <a:pt x="1451177" y="84071"/>
                </a:lnTo>
                <a:lnTo>
                  <a:pt x="1495901" y="100393"/>
                </a:lnTo>
                <a:lnTo>
                  <a:pt x="1537625" y="117889"/>
                </a:lnTo>
                <a:lnTo>
                  <a:pt x="1576181" y="136494"/>
                </a:lnTo>
                <a:lnTo>
                  <a:pt x="1611398" y="156140"/>
                </a:lnTo>
                <a:lnTo>
                  <a:pt x="1671138" y="198296"/>
                </a:lnTo>
                <a:lnTo>
                  <a:pt x="1715490" y="243827"/>
                </a:lnTo>
                <a:lnTo>
                  <a:pt x="1743096" y="292204"/>
                </a:lnTo>
                <a:lnTo>
                  <a:pt x="1752600" y="342900"/>
                </a:lnTo>
                <a:lnTo>
                  <a:pt x="1750195" y="368488"/>
                </a:lnTo>
                <a:lnTo>
                  <a:pt x="1731471" y="418067"/>
                </a:lnTo>
                <a:lnTo>
                  <a:pt x="1695322" y="465075"/>
                </a:lnTo>
                <a:lnTo>
                  <a:pt x="1643107" y="508980"/>
                </a:lnTo>
                <a:lnTo>
                  <a:pt x="1576181" y="549251"/>
                </a:lnTo>
                <a:lnTo>
                  <a:pt x="1537625" y="567858"/>
                </a:lnTo>
                <a:lnTo>
                  <a:pt x="1495901" y="585358"/>
                </a:lnTo>
                <a:lnTo>
                  <a:pt x="1451177" y="601685"/>
                </a:lnTo>
                <a:lnTo>
                  <a:pt x="1403624" y="616771"/>
                </a:lnTo>
                <a:lnTo>
                  <a:pt x="1353411" y="630551"/>
                </a:lnTo>
                <a:lnTo>
                  <a:pt x="1300708" y="642958"/>
                </a:lnTo>
                <a:lnTo>
                  <a:pt x="1245683" y="653926"/>
                </a:lnTo>
                <a:lnTo>
                  <a:pt x="1188508" y="663389"/>
                </a:lnTo>
                <a:lnTo>
                  <a:pt x="1129351" y="671280"/>
                </a:lnTo>
                <a:lnTo>
                  <a:pt x="1068382" y="677533"/>
                </a:lnTo>
                <a:lnTo>
                  <a:pt x="1005771" y="682081"/>
                </a:lnTo>
                <a:lnTo>
                  <a:pt x="941687" y="684859"/>
                </a:lnTo>
                <a:lnTo>
                  <a:pt x="876300" y="685800"/>
                </a:lnTo>
                <a:lnTo>
                  <a:pt x="810896" y="684859"/>
                </a:lnTo>
                <a:lnTo>
                  <a:pt x="746800" y="682081"/>
                </a:lnTo>
                <a:lnTo>
                  <a:pt x="684178" y="677533"/>
                </a:lnTo>
                <a:lnTo>
                  <a:pt x="623202" y="671280"/>
                </a:lnTo>
                <a:lnTo>
                  <a:pt x="564039" y="663389"/>
                </a:lnTo>
                <a:lnTo>
                  <a:pt x="506861" y="653926"/>
                </a:lnTo>
                <a:lnTo>
                  <a:pt x="451835" y="642958"/>
                </a:lnTo>
                <a:lnTo>
                  <a:pt x="399132" y="630551"/>
                </a:lnTo>
                <a:lnTo>
                  <a:pt x="348920" y="616771"/>
                </a:lnTo>
                <a:lnTo>
                  <a:pt x="301370" y="601685"/>
                </a:lnTo>
                <a:lnTo>
                  <a:pt x="256651" y="585358"/>
                </a:lnTo>
                <a:lnTo>
                  <a:pt x="214931" y="567858"/>
                </a:lnTo>
                <a:lnTo>
                  <a:pt x="176381" y="549251"/>
                </a:lnTo>
                <a:lnTo>
                  <a:pt x="141169" y="529603"/>
                </a:lnTo>
                <a:lnTo>
                  <a:pt x="81440" y="487448"/>
                </a:lnTo>
                <a:lnTo>
                  <a:pt x="37099" y="441926"/>
                </a:lnTo>
                <a:lnTo>
                  <a:pt x="9500" y="393566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94198" y="1300225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69976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5" h="4572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14044" y="1588834"/>
            <a:ext cx="478790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3</a:t>
            </a:r>
            <a:endParaRPr sz="4425" baseline="-16949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40570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88975" y="691261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8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7626" y="2976626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342900"/>
                </a:moveTo>
                <a:lnTo>
                  <a:pt x="9500" y="292204"/>
                </a:lnTo>
                <a:lnTo>
                  <a:pt x="37099" y="243827"/>
                </a:lnTo>
                <a:lnTo>
                  <a:pt x="81440" y="198296"/>
                </a:lnTo>
                <a:lnTo>
                  <a:pt x="141169" y="156140"/>
                </a:lnTo>
                <a:lnTo>
                  <a:pt x="176381" y="136494"/>
                </a:lnTo>
                <a:lnTo>
                  <a:pt x="214931" y="117889"/>
                </a:lnTo>
                <a:lnTo>
                  <a:pt x="256651" y="100393"/>
                </a:lnTo>
                <a:lnTo>
                  <a:pt x="301370" y="84071"/>
                </a:lnTo>
                <a:lnTo>
                  <a:pt x="348920" y="68990"/>
                </a:lnTo>
                <a:lnTo>
                  <a:pt x="399132" y="55216"/>
                </a:lnTo>
                <a:lnTo>
                  <a:pt x="451835" y="42815"/>
                </a:lnTo>
                <a:lnTo>
                  <a:pt x="506861" y="31852"/>
                </a:lnTo>
                <a:lnTo>
                  <a:pt x="564039" y="22395"/>
                </a:lnTo>
                <a:lnTo>
                  <a:pt x="623202" y="14509"/>
                </a:lnTo>
                <a:lnTo>
                  <a:pt x="684178" y="8260"/>
                </a:lnTo>
                <a:lnTo>
                  <a:pt x="746800" y="3715"/>
                </a:lnTo>
                <a:lnTo>
                  <a:pt x="810896" y="939"/>
                </a:lnTo>
                <a:lnTo>
                  <a:pt x="876300" y="0"/>
                </a:lnTo>
                <a:lnTo>
                  <a:pt x="941687" y="939"/>
                </a:lnTo>
                <a:lnTo>
                  <a:pt x="1005771" y="3715"/>
                </a:lnTo>
                <a:lnTo>
                  <a:pt x="1068382" y="8260"/>
                </a:lnTo>
                <a:lnTo>
                  <a:pt x="1129351" y="14509"/>
                </a:lnTo>
                <a:lnTo>
                  <a:pt x="1188508" y="22395"/>
                </a:lnTo>
                <a:lnTo>
                  <a:pt x="1245683" y="31852"/>
                </a:lnTo>
                <a:lnTo>
                  <a:pt x="1300708" y="42815"/>
                </a:lnTo>
                <a:lnTo>
                  <a:pt x="1353411" y="55216"/>
                </a:lnTo>
                <a:lnTo>
                  <a:pt x="1403624" y="68990"/>
                </a:lnTo>
                <a:lnTo>
                  <a:pt x="1451177" y="84071"/>
                </a:lnTo>
                <a:lnTo>
                  <a:pt x="1495901" y="100393"/>
                </a:lnTo>
                <a:lnTo>
                  <a:pt x="1537625" y="117889"/>
                </a:lnTo>
                <a:lnTo>
                  <a:pt x="1576181" y="136494"/>
                </a:lnTo>
                <a:lnTo>
                  <a:pt x="1611398" y="156140"/>
                </a:lnTo>
                <a:lnTo>
                  <a:pt x="1671138" y="198296"/>
                </a:lnTo>
                <a:lnTo>
                  <a:pt x="1715490" y="243827"/>
                </a:lnTo>
                <a:lnTo>
                  <a:pt x="1743096" y="292204"/>
                </a:lnTo>
                <a:lnTo>
                  <a:pt x="1752600" y="342900"/>
                </a:lnTo>
                <a:lnTo>
                  <a:pt x="1750195" y="368488"/>
                </a:lnTo>
                <a:lnTo>
                  <a:pt x="1731471" y="418067"/>
                </a:lnTo>
                <a:lnTo>
                  <a:pt x="1695322" y="465075"/>
                </a:lnTo>
                <a:lnTo>
                  <a:pt x="1643107" y="508980"/>
                </a:lnTo>
                <a:lnTo>
                  <a:pt x="1576181" y="549251"/>
                </a:lnTo>
                <a:lnTo>
                  <a:pt x="1537625" y="567858"/>
                </a:lnTo>
                <a:lnTo>
                  <a:pt x="1495901" y="585358"/>
                </a:lnTo>
                <a:lnTo>
                  <a:pt x="1451177" y="601685"/>
                </a:lnTo>
                <a:lnTo>
                  <a:pt x="1403624" y="616771"/>
                </a:lnTo>
                <a:lnTo>
                  <a:pt x="1353411" y="630551"/>
                </a:lnTo>
                <a:lnTo>
                  <a:pt x="1300708" y="642958"/>
                </a:lnTo>
                <a:lnTo>
                  <a:pt x="1245683" y="653926"/>
                </a:lnTo>
                <a:lnTo>
                  <a:pt x="1188508" y="663389"/>
                </a:lnTo>
                <a:lnTo>
                  <a:pt x="1129351" y="671280"/>
                </a:lnTo>
                <a:lnTo>
                  <a:pt x="1068382" y="677533"/>
                </a:lnTo>
                <a:lnTo>
                  <a:pt x="1005771" y="682081"/>
                </a:lnTo>
                <a:lnTo>
                  <a:pt x="941687" y="684859"/>
                </a:lnTo>
                <a:lnTo>
                  <a:pt x="876300" y="685800"/>
                </a:lnTo>
                <a:lnTo>
                  <a:pt x="810896" y="684859"/>
                </a:lnTo>
                <a:lnTo>
                  <a:pt x="746800" y="682081"/>
                </a:lnTo>
                <a:lnTo>
                  <a:pt x="684178" y="677533"/>
                </a:lnTo>
                <a:lnTo>
                  <a:pt x="623202" y="671280"/>
                </a:lnTo>
                <a:lnTo>
                  <a:pt x="564039" y="663389"/>
                </a:lnTo>
                <a:lnTo>
                  <a:pt x="506861" y="653926"/>
                </a:lnTo>
                <a:lnTo>
                  <a:pt x="451835" y="642958"/>
                </a:lnTo>
                <a:lnTo>
                  <a:pt x="399132" y="630551"/>
                </a:lnTo>
                <a:lnTo>
                  <a:pt x="348920" y="616771"/>
                </a:lnTo>
                <a:lnTo>
                  <a:pt x="301370" y="601685"/>
                </a:lnTo>
                <a:lnTo>
                  <a:pt x="256651" y="585358"/>
                </a:lnTo>
                <a:lnTo>
                  <a:pt x="214931" y="567858"/>
                </a:lnTo>
                <a:lnTo>
                  <a:pt x="176381" y="549251"/>
                </a:lnTo>
                <a:lnTo>
                  <a:pt x="141169" y="529603"/>
                </a:lnTo>
                <a:lnTo>
                  <a:pt x="81440" y="487448"/>
                </a:lnTo>
                <a:lnTo>
                  <a:pt x="37099" y="441926"/>
                </a:lnTo>
                <a:lnTo>
                  <a:pt x="9500" y="393566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609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6275" y="691261"/>
            <a:ext cx="3986529" cy="147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9</a:t>
            </a:r>
            <a:endParaRPr sz="3200">
              <a:latin typeface="Comic Sans MS"/>
              <a:cs typeface="Comic Sans MS"/>
            </a:endParaRPr>
          </a:p>
          <a:p>
            <a:pPr marR="43180" algn="r">
              <a:lnSpc>
                <a:spcPct val="100000"/>
              </a:lnSpc>
              <a:spcBef>
                <a:spcPts val="318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3962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167626" y="2976626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342900"/>
                </a:moveTo>
                <a:lnTo>
                  <a:pt x="9500" y="292204"/>
                </a:lnTo>
                <a:lnTo>
                  <a:pt x="37099" y="243827"/>
                </a:lnTo>
                <a:lnTo>
                  <a:pt x="81440" y="198296"/>
                </a:lnTo>
                <a:lnTo>
                  <a:pt x="141169" y="156140"/>
                </a:lnTo>
                <a:lnTo>
                  <a:pt x="176381" y="136494"/>
                </a:lnTo>
                <a:lnTo>
                  <a:pt x="214931" y="117889"/>
                </a:lnTo>
                <a:lnTo>
                  <a:pt x="256651" y="100393"/>
                </a:lnTo>
                <a:lnTo>
                  <a:pt x="301370" y="84071"/>
                </a:lnTo>
                <a:lnTo>
                  <a:pt x="348920" y="68990"/>
                </a:lnTo>
                <a:lnTo>
                  <a:pt x="399132" y="55216"/>
                </a:lnTo>
                <a:lnTo>
                  <a:pt x="451835" y="42815"/>
                </a:lnTo>
                <a:lnTo>
                  <a:pt x="506861" y="31852"/>
                </a:lnTo>
                <a:lnTo>
                  <a:pt x="564039" y="22395"/>
                </a:lnTo>
                <a:lnTo>
                  <a:pt x="623202" y="14509"/>
                </a:lnTo>
                <a:lnTo>
                  <a:pt x="684178" y="8260"/>
                </a:lnTo>
                <a:lnTo>
                  <a:pt x="746800" y="3715"/>
                </a:lnTo>
                <a:lnTo>
                  <a:pt x="810896" y="939"/>
                </a:lnTo>
                <a:lnTo>
                  <a:pt x="876300" y="0"/>
                </a:lnTo>
                <a:lnTo>
                  <a:pt x="941687" y="939"/>
                </a:lnTo>
                <a:lnTo>
                  <a:pt x="1005771" y="3715"/>
                </a:lnTo>
                <a:lnTo>
                  <a:pt x="1068382" y="8260"/>
                </a:lnTo>
                <a:lnTo>
                  <a:pt x="1129351" y="14509"/>
                </a:lnTo>
                <a:lnTo>
                  <a:pt x="1188508" y="22395"/>
                </a:lnTo>
                <a:lnTo>
                  <a:pt x="1245683" y="31852"/>
                </a:lnTo>
                <a:lnTo>
                  <a:pt x="1300708" y="42815"/>
                </a:lnTo>
                <a:lnTo>
                  <a:pt x="1353411" y="55216"/>
                </a:lnTo>
                <a:lnTo>
                  <a:pt x="1403624" y="68990"/>
                </a:lnTo>
                <a:lnTo>
                  <a:pt x="1451177" y="84071"/>
                </a:lnTo>
                <a:lnTo>
                  <a:pt x="1495901" y="100393"/>
                </a:lnTo>
                <a:lnTo>
                  <a:pt x="1537625" y="117889"/>
                </a:lnTo>
                <a:lnTo>
                  <a:pt x="1576181" y="136494"/>
                </a:lnTo>
                <a:lnTo>
                  <a:pt x="1611398" y="156140"/>
                </a:lnTo>
                <a:lnTo>
                  <a:pt x="1671138" y="198296"/>
                </a:lnTo>
                <a:lnTo>
                  <a:pt x="1715490" y="243827"/>
                </a:lnTo>
                <a:lnTo>
                  <a:pt x="1743096" y="292204"/>
                </a:lnTo>
                <a:lnTo>
                  <a:pt x="1752600" y="342900"/>
                </a:lnTo>
                <a:lnTo>
                  <a:pt x="1750195" y="368488"/>
                </a:lnTo>
                <a:lnTo>
                  <a:pt x="1731471" y="418067"/>
                </a:lnTo>
                <a:lnTo>
                  <a:pt x="1695322" y="465075"/>
                </a:lnTo>
                <a:lnTo>
                  <a:pt x="1643107" y="508980"/>
                </a:lnTo>
                <a:lnTo>
                  <a:pt x="1576181" y="549251"/>
                </a:lnTo>
                <a:lnTo>
                  <a:pt x="1537625" y="567858"/>
                </a:lnTo>
                <a:lnTo>
                  <a:pt x="1495901" y="585358"/>
                </a:lnTo>
                <a:lnTo>
                  <a:pt x="1451177" y="601685"/>
                </a:lnTo>
                <a:lnTo>
                  <a:pt x="1403624" y="616771"/>
                </a:lnTo>
                <a:lnTo>
                  <a:pt x="1353411" y="630551"/>
                </a:lnTo>
                <a:lnTo>
                  <a:pt x="1300708" y="642958"/>
                </a:lnTo>
                <a:lnTo>
                  <a:pt x="1245683" y="653926"/>
                </a:lnTo>
                <a:lnTo>
                  <a:pt x="1188508" y="663389"/>
                </a:lnTo>
                <a:lnTo>
                  <a:pt x="1129351" y="671280"/>
                </a:lnTo>
                <a:lnTo>
                  <a:pt x="1068382" y="677533"/>
                </a:lnTo>
                <a:lnTo>
                  <a:pt x="1005771" y="682081"/>
                </a:lnTo>
                <a:lnTo>
                  <a:pt x="941687" y="684859"/>
                </a:lnTo>
                <a:lnTo>
                  <a:pt x="876300" y="685800"/>
                </a:lnTo>
                <a:lnTo>
                  <a:pt x="810896" y="684859"/>
                </a:lnTo>
                <a:lnTo>
                  <a:pt x="746800" y="682081"/>
                </a:lnTo>
                <a:lnTo>
                  <a:pt x="684178" y="677533"/>
                </a:lnTo>
                <a:lnTo>
                  <a:pt x="623202" y="671280"/>
                </a:lnTo>
                <a:lnTo>
                  <a:pt x="564039" y="663389"/>
                </a:lnTo>
                <a:lnTo>
                  <a:pt x="506861" y="653926"/>
                </a:lnTo>
                <a:lnTo>
                  <a:pt x="451835" y="642958"/>
                </a:lnTo>
                <a:lnTo>
                  <a:pt x="399132" y="630551"/>
                </a:lnTo>
                <a:lnTo>
                  <a:pt x="348920" y="616771"/>
                </a:lnTo>
                <a:lnTo>
                  <a:pt x="301370" y="601685"/>
                </a:lnTo>
                <a:lnTo>
                  <a:pt x="256651" y="585358"/>
                </a:lnTo>
                <a:lnTo>
                  <a:pt x="214931" y="567858"/>
                </a:lnTo>
                <a:lnTo>
                  <a:pt x="176381" y="549251"/>
                </a:lnTo>
                <a:lnTo>
                  <a:pt x="141169" y="529603"/>
                </a:lnTo>
                <a:lnTo>
                  <a:pt x="81440" y="487448"/>
                </a:lnTo>
                <a:lnTo>
                  <a:pt x="37099" y="441926"/>
                </a:lnTo>
                <a:lnTo>
                  <a:pt x="9500" y="393566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513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6275" y="691261"/>
            <a:ext cx="3376929" cy="147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8000"/>
                </a:solidFill>
                <a:latin typeface="Comic Sans MS"/>
                <a:cs typeface="Comic Sans MS"/>
              </a:rPr>
              <a:t>10</a:t>
            </a:r>
            <a:endParaRPr sz="3200">
              <a:latin typeface="Comic Sans MS"/>
              <a:cs typeface="Comic Sans MS"/>
            </a:endParaRPr>
          </a:p>
          <a:p>
            <a:pPr marR="43180" algn="r">
              <a:lnSpc>
                <a:spcPct val="100000"/>
              </a:lnSpc>
              <a:spcBef>
                <a:spcPts val="318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39808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167626" y="2976626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342900"/>
                </a:moveTo>
                <a:lnTo>
                  <a:pt x="9500" y="292204"/>
                </a:lnTo>
                <a:lnTo>
                  <a:pt x="37099" y="243827"/>
                </a:lnTo>
                <a:lnTo>
                  <a:pt x="81440" y="198296"/>
                </a:lnTo>
                <a:lnTo>
                  <a:pt x="141169" y="156140"/>
                </a:lnTo>
                <a:lnTo>
                  <a:pt x="176381" y="136494"/>
                </a:lnTo>
                <a:lnTo>
                  <a:pt x="214931" y="117889"/>
                </a:lnTo>
                <a:lnTo>
                  <a:pt x="256651" y="100393"/>
                </a:lnTo>
                <a:lnTo>
                  <a:pt x="301370" y="84071"/>
                </a:lnTo>
                <a:lnTo>
                  <a:pt x="348920" y="68990"/>
                </a:lnTo>
                <a:lnTo>
                  <a:pt x="399132" y="55216"/>
                </a:lnTo>
                <a:lnTo>
                  <a:pt x="451835" y="42815"/>
                </a:lnTo>
                <a:lnTo>
                  <a:pt x="506861" y="31852"/>
                </a:lnTo>
                <a:lnTo>
                  <a:pt x="564039" y="22395"/>
                </a:lnTo>
                <a:lnTo>
                  <a:pt x="623202" y="14509"/>
                </a:lnTo>
                <a:lnTo>
                  <a:pt x="684178" y="8260"/>
                </a:lnTo>
                <a:lnTo>
                  <a:pt x="746800" y="3715"/>
                </a:lnTo>
                <a:lnTo>
                  <a:pt x="810896" y="939"/>
                </a:lnTo>
                <a:lnTo>
                  <a:pt x="876300" y="0"/>
                </a:lnTo>
                <a:lnTo>
                  <a:pt x="941687" y="939"/>
                </a:lnTo>
                <a:lnTo>
                  <a:pt x="1005771" y="3715"/>
                </a:lnTo>
                <a:lnTo>
                  <a:pt x="1068382" y="8260"/>
                </a:lnTo>
                <a:lnTo>
                  <a:pt x="1129351" y="14509"/>
                </a:lnTo>
                <a:lnTo>
                  <a:pt x="1188508" y="22395"/>
                </a:lnTo>
                <a:lnTo>
                  <a:pt x="1245683" y="31852"/>
                </a:lnTo>
                <a:lnTo>
                  <a:pt x="1300708" y="42815"/>
                </a:lnTo>
                <a:lnTo>
                  <a:pt x="1353411" y="55216"/>
                </a:lnTo>
                <a:lnTo>
                  <a:pt x="1403624" y="68990"/>
                </a:lnTo>
                <a:lnTo>
                  <a:pt x="1451177" y="84071"/>
                </a:lnTo>
                <a:lnTo>
                  <a:pt x="1495901" y="100393"/>
                </a:lnTo>
                <a:lnTo>
                  <a:pt x="1537625" y="117889"/>
                </a:lnTo>
                <a:lnTo>
                  <a:pt x="1576181" y="136494"/>
                </a:lnTo>
                <a:lnTo>
                  <a:pt x="1611398" y="156140"/>
                </a:lnTo>
                <a:lnTo>
                  <a:pt x="1671138" y="198296"/>
                </a:lnTo>
                <a:lnTo>
                  <a:pt x="1715490" y="243827"/>
                </a:lnTo>
                <a:lnTo>
                  <a:pt x="1743096" y="292204"/>
                </a:lnTo>
                <a:lnTo>
                  <a:pt x="1752600" y="342900"/>
                </a:lnTo>
                <a:lnTo>
                  <a:pt x="1750195" y="368488"/>
                </a:lnTo>
                <a:lnTo>
                  <a:pt x="1731471" y="418067"/>
                </a:lnTo>
                <a:lnTo>
                  <a:pt x="1695322" y="465075"/>
                </a:lnTo>
                <a:lnTo>
                  <a:pt x="1643107" y="508980"/>
                </a:lnTo>
                <a:lnTo>
                  <a:pt x="1576181" y="549251"/>
                </a:lnTo>
                <a:lnTo>
                  <a:pt x="1537625" y="567858"/>
                </a:lnTo>
                <a:lnTo>
                  <a:pt x="1495901" y="585358"/>
                </a:lnTo>
                <a:lnTo>
                  <a:pt x="1451177" y="601685"/>
                </a:lnTo>
                <a:lnTo>
                  <a:pt x="1403624" y="616771"/>
                </a:lnTo>
                <a:lnTo>
                  <a:pt x="1353411" y="630551"/>
                </a:lnTo>
                <a:lnTo>
                  <a:pt x="1300708" y="642958"/>
                </a:lnTo>
                <a:lnTo>
                  <a:pt x="1245683" y="653926"/>
                </a:lnTo>
                <a:lnTo>
                  <a:pt x="1188508" y="663389"/>
                </a:lnTo>
                <a:lnTo>
                  <a:pt x="1129351" y="671280"/>
                </a:lnTo>
                <a:lnTo>
                  <a:pt x="1068382" y="677533"/>
                </a:lnTo>
                <a:lnTo>
                  <a:pt x="1005771" y="682081"/>
                </a:lnTo>
                <a:lnTo>
                  <a:pt x="941687" y="684859"/>
                </a:lnTo>
                <a:lnTo>
                  <a:pt x="876300" y="685800"/>
                </a:lnTo>
                <a:lnTo>
                  <a:pt x="810896" y="684859"/>
                </a:lnTo>
                <a:lnTo>
                  <a:pt x="746800" y="682081"/>
                </a:lnTo>
                <a:lnTo>
                  <a:pt x="684178" y="677533"/>
                </a:lnTo>
                <a:lnTo>
                  <a:pt x="623202" y="671280"/>
                </a:lnTo>
                <a:lnTo>
                  <a:pt x="564039" y="663389"/>
                </a:lnTo>
                <a:lnTo>
                  <a:pt x="506861" y="653926"/>
                </a:lnTo>
                <a:lnTo>
                  <a:pt x="451835" y="642958"/>
                </a:lnTo>
                <a:lnTo>
                  <a:pt x="399132" y="630551"/>
                </a:lnTo>
                <a:lnTo>
                  <a:pt x="348920" y="616771"/>
                </a:lnTo>
                <a:lnTo>
                  <a:pt x="301370" y="601685"/>
                </a:lnTo>
                <a:lnTo>
                  <a:pt x="256651" y="585358"/>
                </a:lnTo>
                <a:lnTo>
                  <a:pt x="214931" y="567858"/>
                </a:lnTo>
                <a:lnTo>
                  <a:pt x="176381" y="549251"/>
                </a:lnTo>
                <a:lnTo>
                  <a:pt x="141169" y="529603"/>
                </a:lnTo>
                <a:lnTo>
                  <a:pt x="81440" y="487448"/>
                </a:lnTo>
                <a:lnTo>
                  <a:pt x="37099" y="441926"/>
                </a:lnTo>
                <a:lnTo>
                  <a:pt x="9500" y="393566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7095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8501" y="5435679"/>
            <a:ext cx="2540000" cy="1149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941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850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76275" y="691261"/>
            <a:ext cx="2919730" cy="1470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8000"/>
                </a:solidFill>
                <a:latin typeface="Comic Sans MS"/>
                <a:cs typeface="Comic Sans MS"/>
              </a:rPr>
              <a:t>11</a:t>
            </a:r>
            <a:endParaRPr sz="3200">
              <a:latin typeface="Comic Sans MS"/>
              <a:cs typeface="Comic Sans MS"/>
            </a:endParaRPr>
          </a:p>
          <a:p>
            <a:pPr marR="43180" algn="r">
              <a:lnSpc>
                <a:spcPct val="100000"/>
              </a:lnSpc>
              <a:spcBef>
                <a:spcPts val="318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1826" y="609658"/>
          <a:ext cx="3962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243826" y="5415026"/>
            <a:ext cx="1752600" cy="685800"/>
          </a:xfrm>
          <a:custGeom>
            <a:avLst/>
            <a:gdLst/>
            <a:ahLst/>
            <a:cxnLst/>
            <a:rect l="l" t="t" r="r" b="b"/>
            <a:pathLst>
              <a:path w="1752600" h="685800">
                <a:moveTo>
                  <a:pt x="0" y="342836"/>
                </a:moveTo>
                <a:lnTo>
                  <a:pt x="9500" y="292157"/>
                </a:lnTo>
                <a:lnTo>
                  <a:pt x="37099" y="243792"/>
                </a:lnTo>
                <a:lnTo>
                  <a:pt x="81440" y="198271"/>
                </a:lnTo>
                <a:lnTo>
                  <a:pt x="141169" y="156124"/>
                </a:lnTo>
                <a:lnTo>
                  <a:pt x="176381" y="136480"/>
                </a:lnTo>
                <a:lnTo>
                  <a:pt x="214931" y="117879"/>
                </a:lnTo>
                <a:lnTo>
                  <a:pt x="256651" y="100385"/>
                </a:lnTo>
                <a:lnTo>
                  <a:pt x="301370" y="84065"/>
                </a:lnTo>
                <a:lnTo>
                  <a:pt x="348920" y="68986"/>
                </a:lnTo>
                <a:lnTo>
                  <a:pt x="399132" y="55213"/>
                </a:lnTo>
                <a:lnTo>
                  <a:pt x="451835" y="42813"/>
                </a:lnTo>
                <a:lnTo>
                  <a:pt x="506861" y="31851"/>
                </a:lnTo>
                <a:lnTo>
                  <a:pt x="564039" y="22394"/>
                </a:lnTo>
                <a:lnTo>
                  <a:pt x="623202" y="14509"/>
                </a:lnTo>
                <a:lnTo>
                  <a:pt x="684178" y="8260"/>
                </a:lnTo>
                <a:lnTo>
                  <a:pt x="746800" y="3715"/>
                </a:lnTo>
                <a:lnTo>
                  <a:pt x="810896" y="939"/>
                </a:lnTo>
                <a:lnTo>
                  <a:pt x="876300" y="0"/>
                </a:lnTo>
                <a:lnTo>
                  <a:pt x="941687" y="939"/>
                </a:lnTo>
                <a:lnTo>
                  <a:pt x="1005771" y="3715"/>
                </a:lnTo>
                <a:lnTo>
                  <a:pt x="1068382" y="8260"/>
                </a:lnTo>
                <a:lnTo>
                  <a:pt x="1129351" y="14509"/>
                </a:lnTo>
                <a:lnTo>
                  <a:pt x="1188508" y="22394"/>
                </a:lnTo>
                <a:lnTo>
                  <a:pt x="1245683" y="31851"/>
                </a:lnTo>
                <a:lnTo>
                  <a:pt x="1300708" y="42813"/>
                </a:lnTo>
                <a:lnTo>
                  <a:pt x="1353411" y="55213"/>
                </a:lnTo>
                <a:lnTo>
                  <a:pt x="1403624" y="68986"/>
                </a:lnTo>
                <a:lnTo>
                  <a:pt x="1451177" y="84065"/>
                </a:lnTo>
                <a:lnTo>
                  <a:pt x="1495901" y="100385"/>
                </a:lnTo>
                <a:lnTo>
                  <a:pt x="1537625" y="117879"/>
                </a:lnTo>
                <a:lnTo>
                  <a:pt x="1576181" y="136480"/>
                </a:lnTo>
                <a:lnTo>
                  <a:pt x="1611398" y="156124"/>
                </a:lnTo>
                <a:lnTo>
                  <a:pt x="1671138" y="198271"/>
                </a:lnTo>
                <a:lnTo>
                  <a:pt x="1715490" y="243792"/>
                </a:lnTo>
                <a:lnTo>
                  <a:pt x="1743096" y="292157"/>
                </a:lnTo>
                <a:lnTo>
                  <a:pt x="1752600" y="342836"/>
                </a:lnTo>
                <a:lnTo>
                  <a:pt x="1750195" y="368428"/>
                </a:lnTo>
                <a:lnTo>
                  <a:pt x="1731471" y="418012"/>
                </a:lnTo>
                <a:lnTo>
                  <a:pt x="1695322" y="465022"/>
                </a:lnTo>
                <a:lnTo>
                  <a:pt x="1643107" y="508927"/>
                </a:lnTo>
                <a:lnTo>
                  <a:pt x="1576181" y="549198"/>
                </a:lnTo>
                <a:lnTo>
                  <a:pt x="1537625" y="567805"/>
                </a:lnTo>
                <a:lnTo>
                  <a:pt x="1495901" y="585304"/>
                </a:lnTo>
                <a:lnTo>
                  <a:pt x="1451177" y="601630"/>
                </a:lnTo>
                <a:lnTo>
                  <a:pt x="1403624" y="616715"/>
                </a:lnTo>
                <a:lnTo>
                  <a:pt x="1353411" y="630494"/>
                </a:lnTo>
                <a:lnTo>
                  <a:pt x="1300708" y="642900"/>
                </a:lnTo>
                <a:lnTo>
                  <a:pt x="1245683" y="653867"/>
                </a:lnTo>
                <a:lnTo>
                  <a:pt x="1188508" y="663328"/>
                </a:lnTo>
                <a:lnTo>
                  <a:pt x="1129351" y="671218"/>
                </a:lnTo>
                <a:lnTo>
                  <a:pt x="1068382" y="677470"/>
                </a:lnTo>
                <a:lnTo>
                  <a:pt x="1005771" y="682018"/>
                </a:lnTo>
                <a:lnTo>
                  <a:pt x="941687" y="684795"/>
                </a:lnTo>
                <a:lnTo>
                  <a:pt x="876300" y="685736"/>
                </a:lnTo>
                <a:lnTo>
                  <a:pt x="810896" y="684795"/>
                </a:lnTo>
                <a:lnTo>
                  <a:pt x="746800" y="682018"/>
                </a:lnTo>
                <a:lnTo>
                  <a:pt x="684178" y="677470"/>
                </a:lnTo>
                <a:lnTo>
                  <a:pt x="623202" y="671218"/>
                </a:lnTo>
                <a:lnTo>
                  <a:pt x="564039" y="663328"/>
                </a:lnTo>
                <a:lnTo>
                  <a:pt x="506861" y="653867"/>
                </a:lnTo>
                <a:lnTo>
                  <a:pt x="451835" y="642900"/>
                </a:lnTo>
                <a:lnTo>
                  <a:pt x="399132" y="630494"/>
                </a:lnTo>
                <a:lnTo>
                  <a:pt x="348920" y="616715"/>
                </a:lnTo>
                <a:lnTo>
                  <a:pt x="301370" y="601630"/>
                </a:lnTo>
                <a:lnTo>
                  <a:pt x="256651" y="585304"/>
                </a:lnTo>
                <a:lnTo>
                  <a:pt x="214931" y="567805"/>
                </a:lnTo>
                <a:lnTo>
                  <a:pt x="176381" y="549198"/>
                </a:lnTo>
                <a:lnTo>
                  <a:pt x="141169" y="529550"/>
                </a:lnTo>
                <a:lnTo>
                  <a:pt x="81440" y="487396"/>
                </a:lnTo>
                <a:lnTo>
                  <a:pt x="37099" y="441871"/>
                </a:lnTo>
                <a:lnTo>
                  <a:pt x="9500" y="393508"/>
                </a:lnTo>
                <a:lnTo>
                  <a:pt x="0" y="342836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3591814"/>
            <a:ext cx="8479584" cy="328523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90601" y="4406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44830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9058" y="29972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0082" y="5435679"/>
            <a:ext cx="1565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301" y="4298800"/>
            <a:ext cx="445071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62305" algn="l"/>
                <a:tab pos="2336165" algn="l"/>
                <a:tab pos="2898140" algn="l"/>
              </a:tabLst>
            </a:pP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0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229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504" y="2930604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1201" y="60066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3604" y="29972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51326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6275" y="691261"/>
            <a:ext cx="3385820" cy="1475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8000"/>
                </a:solidFill>
                <a:latin typeface="Comic Sans MS"/>
                <a:cs typeface="Comic Sans MS"/>
              </a:rPr>
              <a:t>12</a:t>
            </a:r>
            <a:endParaRPr sz="3200">
              <a:latin typeface="Comic Sans MS"/>
              <a:cs typeface="Comic Sans MS"/>
            </a:endParaRPr>
          </a:p>
          <a:p>
            <a:pPr marR="43180" algn="r">
              <a:lnSpc>
                <a:spcPct val="100000"/>
              </a:lnSpc>
              <a:spcBef>
                <a:spcPts val="3279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4</a:t>
            </a:r>
            <a:endParaRPr sz="4425" baseline="-16949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671826" y="609658"/>
          <a:ext cx="40570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824860" y="6032500"/>
            <a:ext cx="29165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HALT</a:t>
            </a:r>
            <a:r>
              <a:rPr sz="3200" spc="-1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&amp;</a:t>
            </a:r>
            <a:r>
              <a:rPr sz="3200" spc="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0153" y="4343672"/>
            <a:ext cx="138493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dirty="0">
                <a:latin typeface="Times New Roman"/>
                <a:cs typeface="Times New Roman"/>
              </a:rPr>
              <a:t>1</a:t>
            </a:r>
            <a:r>
              <a:rPr sz="3300" spc="-39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55" dirty="0">
                <a:latin typeface="Times New Roman"/>
                <a:cs typeface="Times New Roman"/>
              </a:rPr>
              <a:t> </a:t>
            </a:r>
            <a:r>
              <a:rPr sz="3300" spc="-55" dirty="0">
                <a:latin typeface="Symbol"/>
                <a:cs typeface="Symbol"/>
              </a:rPr>
              <a:t></a:t>
            </a:r>
            <a:r>
              <a:rPr sz="3300" spc="-55" dirty="0">
                <a:latin typeface="Times New Roman"/>
                <a:cs typeface="Times New Roman"/>
              </a:rPr>
              <a:t>,</a:t>
            </a:r>
            <a:r>
              <a:rPr sz="3300" spc="-35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L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517140">
              <a:lnSpc>
                <a:spcPct val="100000"/>
              </a:lnSpc>
              <a:spcBef>
                <a:spcPts val="105"/>
              </a:spcBef>
            </a:pPr>
            <a:r>
              <a:rPr dirty="0"/>
              <a:t>Another</a:t>
            </a:r>
            <a:r>
              <a:rPr spc="-1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82" y="1174368"/>
            <a:ext cx="247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32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8551" y="1171242"/>
            <a:ext cx="2479675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dirty="0">
                <a:latin typeface="Times New Roman"/>
                <a:cs typeface="Times New Roman"/>
              </a:rPr>
              <a:t>f</a:t>
            </a:r>
            <a:r>
              <a:rPr sz="3350" i="1" spc="-80" dirty="0">
                <a:latin typeface="Times New Roman"/>
                <a:cs typeface="Times New Roman"/>
              </a:rPr>
              <a:t> </a:t>
            </a:r>
            <a:r>
              <a:rPr sz="3350" spc="105" dirty="0">
                <a:latin typeface="Times New Roman"/>
                <a:cs typeface="Times New Roman"/>
              </a:rPr>
              <a:t>(</a:t>
            </a:r>
            <a:r>
              <a:rPr sz="3350" i="1" spc="105" dirty="0">
                <a:latin typeface="Times New Roman"/>
                <a:cs typeface="Times New Roman"/>
              </a:rPr>
              <a:t>x</a:t>
            </a:r>
            <a:r>
              <a:rPr sz="3350" spc="105" dirty="0">
                <a:latin typeface="Times New Roman"/>
                <a:cs typeface="Times New Roman"/>
              </a:rPr>
              <a:t>,</a:t>
            </a:r>
            <a:r>
              <a:rPr sz="3350" spc="-135" dirty="0">
                <a:latin typeface="Times New Roman"/>
                <a:cs typeface="Times New Roman"/>
              </a:rPr>
              <a:t> </a:t>
            </a:r>
            <a:r>
              <a:rPr sz="3350" i="1" spc="95" dirty="0">
                <a:latin typeface="Times New Roman"/>
                <a:cs typeface="Times New Roman"/>
              </a:rPr>
              <a:t>y</a:t>
            </a:r>
            <a:r>
              <a:rPr sz="3350" spc="95" dirty="0">
                <a:latin typeface="Times New Roman"/>
                <a:cs typeface="Times New Roman"/>
              </a:rPr>
              <a:t>)</a:t>
            </a:r>
            <a:r>
              <a:rPr sz="3350" spc="-10" dirty="0">
                <a:latin typeface="Times New Roman"/>
                <a:cs typeface="Times New Roman"/>
              </a:rPr>
              <a:t> </a:t>
            </a:r>
            <a:r>
              <a:rPr sz="3350" spc="90" dirty="0">
                <a:latin typeface="Symbol"/>
                <a:cs typeface="Symbol"/>
              </a:rPr>
              <a:t></a:t>
            </a:r>
            <a:r>
              <a:rPr sz="3350" spc="130" dirty="0">
                <a:latin typeface="Times New Roman"/>
                <a:cs typeface="Times New Roman"/>
              </a:rPr>
              <a:t> </a:t>
            </a:r>
            <a:r>
              <a:rPr sz="3350" i="1" spc="70" dirty="0">
                <a:latin typeface="Times New Roman"/>
                <a:cs typeface="Times New Roman"/>
              </a:rPr>
              <a:t>x</a:t>
            </a:r>
            <a:r>
              <a:rPr sz="3350" i="1" spc="-195" dirty="0">
                <a:latin typeface="Times New Roman"/>
                <a:cs typeface="Times New Roman"/>
              </a:rPr>
              <a:t> </a:t>
            </a:r>
            <a:r>
              <a:rPr sz="3350" spc="90" dirty="0">
                <a:latin typeface="Symbol"/>
                <a:cs typeface="Symbol"/>
              </a:rPr>
              <a:t></a:t>
            </a:r>
            <a:r>
              <a:rPr sz="3350" spc="80" dirty="0">
                <a:latin typeface="Times New Roman"/>
                <a:cs typeface="Times New Roman"/>
              </a:rPr>
              <a:t> </a:t>
            </a:r>
            <a:r>
              <a:rPr sz="3350" i="1" spc="20" dirty="0">
                <a:latin typeface="Times New Roman"/>
                <a:cs typeface="Times New Roman"/>
              </a:rPr>
              <a:t>y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7094" y="1148968"/>
            <a:ext cx="26231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3200" spc="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computable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Turing</a:t>
            </a:r>
            <a:r>
              <a:rPr spc="-125" dirty="0"/>
              <a:t> </a:t>
            </a:r>
            <a:r>
              <a:rPr spc="-10" dirty="0"/>
              <a:t>Machine:</a:t>
            </a:r>
          </a:p>
          <a:p>
            <a:pPr marL="1614170">
              <a:lnSpc>
                <a:spcPct val="100000"/>
              </a:lnSpc>
              <a:spcBef>
                <a:spcPts val="3370"/>
              </a:spcBef>
            </a:pPr>
            <a:r>
              <a:rPr dirty="0">
                <a:solidFill>
                  <a:srgbClr val="3333CC"/>
                </a:solidFill>
              </a:rPr>
              <a:t>Input</a:t>
            </a:r>
            <a:r>
              <a:rPr spc="-45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string: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24386" y="4254989"/>
            <a:ext cx="710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52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4800" y="4328414"/>
            <a:ext cx="10763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066" y="5360494"/>
            <a:ext cx="405384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169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Output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550" i="1" spc="-25" dirty="0">
                <a:latin typeface="Times New Roman"/>
                <a:cs typeface="Times New Roman"/>
              </a:rPr>
              <a:t>xy</a:t>
            </a:r>
            <a:r>
              <a:rPr sz="3550" spc="-25" dirty="0">
                <a:latin typeface="Times New Roman"/>
                <a:cs typeface="Times New Roman"/>
              </a:rPr>
              <a:t>0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8925" y="5422582"/>
            <a:ext cx="10756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8997" y="2087064"/>
            <a:ext cx="70866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i="1" dirty="0">
                <a:latin typeface="Times New Roman"/>
                <a:cs typeface="Times New Roman"/>
              </a:rPr>
              <a:t>x</a:t>
            </a:r>
            <a:r>
              <a:rPr sz="4000" dirty="0">
                <a:latin typeface="Times New Roman"/>
                <a:cs typeface="Times New Roman"/>
              </a:rPr>
              <a:t>,</a:t>
            </a:r>
            <a:r>
              <a:rPr sz="4000" spc="-210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3871" y="2217737"/>
            <a:ext cx="236537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integers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8099"/>
            <a:ext cx="9011920" cy="19869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  <a:tabLst>
                <a:tab pos="1442720" algn="l"/>
                <a:tab pos="1910080" algn="l"/>
                <a:tab pos="3282950" algn="l"/>
                <a:tab pos="4989830" algn="l"/>
                <a:tab pos="5590540" algn="l"/>
                <a:tab pos="7163434" algn="l"/>
                <a:tab pos="8050530" algn="l"/>
              </a:tabLst>
            </a:pP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Design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Turing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Machine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subtract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two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unary numbers.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Construct</a:t>
            </a:r>
            <a:r>
              <a:rPr sz="3200" spc="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TM</a:t>
            </a:r>
            <a:r>
              <a:rPr sz="32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32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compute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9317" y="1993836"/>
            <a:ext cx="2467610" cy="1003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3835"/>
              </a:lnSpc>
              <a:spcBef>
                <a:spcPts val="125"/>
              </a:spcBef>
              <a:tabLst>
                <a:tab pos="1303020" algn="l"/>
              </a:tabLst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(a,</a:t>
            </a:r>
            <a:r>
              <a:rPr sz="32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b)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	=</a:t>
            </a:r>
            <a:r>
              <a:rPr sz="32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−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 marL="746760" algn="ctr">
              <a:lnSpc>
                <a:spcPts val="3835"/>
              </a:lnSpc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320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4729" y="1993836"/>
            <a:ext cx="5259070" cy="149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815" marR="3295015" indent="-3175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where</a:t>
            </a:r>
            <a:r>
              <a:rPr sz="3200" spc="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&gt;</a:t>
            </a:r>
            <a:r>
              <a:rPr sz="32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b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where</a:t>
            </a:r>
            <a:r>
              <a:rPr sz="32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-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&lt;</a:t>
            </a:r>
            <a:r>
              <a:rPr sz="32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 marL="218440">
              <a:lnSpc>
                <a:spcPts val="3820"/>
              </a:lnSpc>
            </a:pP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(10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Marks</a:t>
            </a:r>
            <a:r>
              <a:rPr sz="32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Nov-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2017</a:t>
            </a:r>
            <a:r>
              <a:rPr sz="3200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EndSem)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09562" y="10668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1795">
                        <a:lnSpc>
                          <a:spcPts val="337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7380">
                        <a:lnSpc>
                          <a:spcPts val="337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360926" y="1757298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126"/>
                </a:lnTo>
                <a:lnTo>
                  <a:pt x="57146" y="127126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592" y="114300"/>
                </a:moveTo>
                <a:lnTo>
                  <a:pt x="69850" y="114300"/>
                </a:lnTo>
                <a:lnTo>
                  <a:pt x="69846" y="127126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1782" y="-46037"/>
            <a:ext cx="4543425" cy="10261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  <a:p>
            <a:pPr marL="3232150">
              <a:lnSpc>
                <a:spcPct val="100000"/>
              </a:lnSpc>
              <a:spcBef>
                <a:spcPts val="165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0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5762" y="35052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404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k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404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827526" y="419582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273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757" y="2904553"/>
            <a:ext cx="4512945" cy="3646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3200">
              <a:latin typeface="Comic Sans MS"/>
              <a:cs typeface="Comic Sans MS"/>
            </a:endParaRPr>
          </a:p>
          <a:p>
            <a:pPr marL="537210" indent="-410209">
              <a:lnSpc>
                <a:spcPct val="100000"/>
              </a:lnSpc>
              <a:buClr>
                <a:srgbClr val="FF0000"/>
              </a:buClr>
              <a:buAutoNum type="arabicPeriod"/>
              <a:tabLst>
                <a:tab pos="537210" algn="l"/>
                <a:tab pos="189039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Reads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000" i="1" spc="-75" baseline="5555" dirty="0">
                <a:latin typeface="Times New Roman"/>
                <a:cs typeface="Times New Roman"/>
              </a:rPr>
              <a:t>a</a:t>
            </a:r>
            <a:endParaRPr sz="6000" baseline="5555">
              <a:latin typeface="Times New Roman"/>
              <a:cs typeface="Times New Roman"/>
            </a:endParaRPr>
          </a:p>
          <a:p>
            <a:pPr marL="518159" indent="-467359">
              <a:lnSpc>
                <a:spcPct val="100000"/>
              </a:lnSpc>
              <a:spcBef>
                <a:spcPts val="655"/>
              </a:spcBef>
              <a:buClr>
                <a:srgbClr val="FF0000"/>
              </a:buClr>
              <a:buAutoNum type="arabicPeriod"/>
              <a:tabLst>
                <a:tab pos="518159" algn="l"/>
                <a:tab pos="217614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Writes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925" i="1" spc="-75" baseline="-1406" dirty="0">
                <a:latin typeface="Times New Roman"/>
                <a:cs typeface="Times New Roman"/>
              </a:rPr>
              <a:t>k</a:t>
            </a:r>
            <a:endParaRPr sz="5925" baseline="-1406">
              <a:latin typeface="Times New Roman"/>
              <a:cs typeface="Times New Roman"/>
            </a:endParaRPr>
          </a:p>
          <a:p>
            <a:pPr marL="518159" indent="-467359">
              <a:lnSpc>
                <a:spcPct val="100000"/>
              </a:lnSpc>
              <a:spcBef>
                <a:spcPts val="1420"/>
              </a:spcBef>
              <a:buClr>
                <a:srgbClr val="FF0000"/>
              </a:buClr>
              <a:buAutoNum type="arabicPeriod"/>
              <a:tabLst>
                <a:tab pos="518159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Moves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Left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" y="8812"/>
            <a:ext cx="856869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58895" algn="l"/>
                <a:tab pos="5654675" algn="l"/>
              </a:tabLst>
            </a:pPr>
            <a:r>
              <a:rPr sz="3200" dirty="0">
                <a:solidFill>
                  <a:srgbClr val="CC0099"/>
                </a:solidFill>
              </a:rPr>
              <a:t>Turing</a:t>
            </a:r>
            <a:r>
              <a:rPr sz="3200" spc="-130" dirty="0">
                <a:solidFill>
                  <a:srgbClr val="CC0099"/>
                </a:solidFill>
              </a:rPr>
              <a:t> </a:t>
            </a:r>
            <a:r>
              <a:rPr sz="3200" dirty="0">
                <a:solidFill>
                  <a:srgbClr val="CC0099"/>
                </a:solidFill>
              </a:rPr>
              <a:t>machine</a:t>
            </a:r>
            <a:r>
              <a:rPr sz="3200" spc="-30" dirty="0">
                <a:solidFill>
                  <a:srgbClr val="CC0099"/>
                </a:solidFill>
              </a:rPr>
              <a:t> </a:t>
            </a:r>
            <a:r>
              <a:rPr sz="3200" spc="-25" dirty="0">
                <a:solidFill>
                  <a:srgbClr val="CC0099"/>
                </a:solidFill>
              </a:rPr>
              <a:t>for</a:t>
            </a:r>
            <a:r>
              <a:rPr sz="3200" dirty="0">
                <a:solidFill>
                  <a:srgbClr val="CC0099"/>
                </a:solidFill>
              </a:rPr>
              <a:t>	</a:t>
            </a:r>
            <a:r>
              <a:rPr sz="3200" spc="-10" dirty="0">
                <a:solidFill>
                  <a:srgbClr val="CC0099"/>
                </a:solidFill>
              </a:rPr>
              <a:t>function</a:t>
            </a:r>
            <a:r>
              <a:rPr sz="3200" dirty="0">
                <a:solidFill>
                  <a:srgbClr val="CC0099"/>
                </a:solidFill>
              </a:rPr>
              <a:t>	</a:t>
            </a:r>
            <a:r>
              <a:rPr sz="6000" i="1" baseline="-2777" dirty="0">
                <a:latin typeface="Times New Roman"/>
                <a:cs typeface="Times New Roman"/>
              </a:rPr>
              <a:t>f</a:t>
            </a:r>
            <a:r>
              <a:rPr sz="6000" i="1" spc="-150" baseline="-2777" dirty="0">
                <a:latin typeface="Times New Roman"/>
                <a:cs typeface="Times New Roman"/>
              </a:rPr>
              <a:t> </a:t>
            </a:r>
            <a:r>
              <a:rPr sz="6000" spc="157" baseline="-2777" dirty="0">
                <a:latin typeface="Times New Roman"/>
                <a:cs typeface="Times New Roman"/>
              </a:rPr>
              <a:t>(</a:t>
            </a:r>
            <a:r>
              <a:rPr sz="6000" i="1" spc="157" baseline="-2777" dirty="0">
                <a:latin typeface="Times New Roman"/>
                <a:cs typeface="Times New Roman"/>
              </a:rPr>
              <a:t>x</a:t>
            </a:r>
            <a:r>
              <a:rPr sz="6000" spc="157" baseline="-2777" dirty="0">
                <a:latin typeface="Times New Roman"/>
                <a:cs typeface="Times New Roman"/>
              </a:rPr>
              <a:t>,</a:t>
            </a:r>
            <a:r>
              <a:rPr sz="6000" spc="-262" baseline="-2777" dirty="0">
                <a:latin typeface="Times New Roman"/>
                <a:cs typeface="Times New Roman"/>
              </a:rPr>
              <a:t> </a:t>
            </a:r>
            <a:r>
              <a:rPr sz="6000" i="1" spc="135" baseline="-2777" dirty="0">
                <a:latin typeface="Times New Roman"/>
                <a:cs typeface="Times New Roman"/>
              </a:rPr>
              <a:t>y</a:t>
            </a:r>
            <a:r>
              <a:rPr sz="6000" spc="135" baseline="-2777" dirty="0">
                <a:latin typeface="Times New Roman"/>
                <a:cs typeface="Times New Roman"/>
              </a:rPr>
              <a:t>)</a:t>
            </a:r>
            <a:r>
              <a:rPr sz="6000" spc="-22" baseline="-2777" dirty="0">
                <a:latin typeface="Times New Roman"/>
                <a:cs typeface="Times New Roman"/>
              </a:rPr>
              <a:t> </a:t>
            </a:r>
            <a:r>
              <a:rPr sz="6000" spc="97" baseline="-2777" dirty="0">
                <a:latin typeface="Symbol"/>
                <a:cs typeface="Symbol"/>
              </a:rPr>
              <a:t></a:t>
            </a:r>
            <a:r>
              <a:rPr sz="6000" spc="209" baseline="-2777" dirty="0">
                <a:latin typeface="Times New Roman"/>
                <a:cs typeface="Times New Roman"/>
              </a:rPr>
              <a:t> </a:t>
            </a:r>
            <a:r>
              <a:rPr sz="6000" i="1" spc="104" baseline="-2777" dirty="0">
                <a:latin typeface="Times New Roman"/>
                <a:cs typeface="Times New Roman"/>
              </a:rPr>
              <a:t>x</a:t>
            </a:r>
            <a:r>
              <a:rPr sz="6000" i="1" spc="-352" baseline="-2777" dirty="0">
                <a:latin typeface="Times New Roman"/>
                <a:cs typeface="Times New Roman"/>
              </a:rPr>
              <a:t> </a:t>
            </a:r>
            <a:r>
              <a:rPr sz="6000" spc="97" baseline="-2777" dirty="0">
                <a:latin typeface="Symbol"/>
                <a:cs typeface="Symbol"/>
              </a:rPr>
              <a:t></a:t>
            </a:r>
            <a:r>
              <a:rPr sz="6000" spc="112" baseline="-2777" dirty="0">
                <a:latin typeface="Times New Roman"/>
                <a:cs typeface="Times New Roman"/>
              </a:rPr>
              <a:t> </a:t>
            </a:r>
            <a:r>
              <a:rPr sz="6000" i="1" spc="30" baseline="-2777" dirty="0">
                <a:latin typeface="Times New Roman"/>
                <a:cs typeface="Times New Roman"/>
              </a:rPr>
              <a:t>y</a:t>
            </a:r>
            <a:endParaRPr sz="6000" baseline="-2777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5785" y="3034833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30352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0601" y="2917675"/>
            <a:ext cx="218059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18490" algn="l"/>
              </a:tabLst>
            </a:pPr>
            <a:r>
              <a:rPr sz="5400" i="1" spc="-37" baseline="-4629" dirty="0">
                <a:latin typeface="Times New Roman"/>
                <a:cs typeface="Times New Roman"/>
              </a:rPr>
              <a:t>q</a:t>
            </a:r>
            <a:r>
              <a:rPr sz="4500" spc="-37" baseline="-23148" dirty="0">
                <a:latin typeface="Times New Roman"/>
                <a:cs typeface="Times New Roman"/>
              </a:rPr>
              <a:t>2</a:t>
            </a:r>
            <a:r>
              <a:rPr sz="4500" baseline="-2314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079" y="17780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4353" y="3005331"/>
            <a:ext cx="129921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9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15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0,</a:t>
            </a:r>
            <a:r>
              <a:rPr sz="2850" spc="-295" dirty="0">
                <a:latin typeface="Times New Roman"/>
                <a:cs typeface="Times New Roman"/>
              </a:rPr>
              <a:t> </a:t>
            </a:r>
            <a:r>
              <a:rPr sz="2850" i="1" spc="25" dirty="0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2479" y="19304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8890" y="3915779"/>
            <a:ext cx="2049780" cy="2877185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5"/>
              </a:spcBef>
            </a:pPr>
            <a:r>
              <a:rPr sz="2850" spc="55" dirty="0">
                <a:latin typeface="Times New Roman"/>
                <a:cs typeface="Times New Roman"/>
              </a:rPr>
              <a:t>1</a:t>
            </a:r>
            <a:r>
              <a:rPr sz="2850" spc="-320" dirty="0">
                <a:latin typeface="Times New Roman"/>
                <a:cs typeface="Times New Roman"/>
              </a:rPr>
              <a:t> </a:t>
            </a:r>
            <a:r>
              <a:rPr sz="2850" spc="110" dirty="0">
                <a:latin typeface="Symbol"/>
                <a:cs typeface="Symbol"/>
              </a:rPr>
              <a:t></a:t>
            </a:r>
            <a:r>
              <a:rPr sz="2850" spc="-114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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295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  <a:p>
            <a:pPr marL="1031875">
              <a:lnSpc>
                <a:spcPct val="100000"/>
              </a:lnSpc>
              <a:spcBef>
                <a:spcPts val="2285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4</a:t>
            </a:r>
            <a:endParaRPr sz="4425" baseline="-1694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950">
              <a:latin typeface="Times New Roman"/>
              <a:cs typeface="Times New Roman"/>
            </a:endParaRPr>
          </a:p>
          <a:p>
            <a:pPr marL="724535">
              <a:lnSpc>
                <a:spcPts val="3185"/>
              </a:lnSpc>
            </a:pPr>
            <a:r>
              <a:rPr sz="3000" spc="75" dirty="0">
                <a:latin typeface="Times New Roman"/>
                <a:cs typeface="Times New Roman"/>
              </a:rPr>
              <a:t>1</a:t>
            </a:r>
            <a:r>
              <a:rPr sz="3000" spc="-325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Symbol"/>
                <a:cs typeface="Symbol"/>
              </a:rPr>
              <a:t></a:t>
            </a:r>
            <a:r>
              <a:rPr sz="3000" spc="-434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1,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i="1" spc="45" dirty="0">
                <a:latin typeface="Times New Roman"/>
                <a:cs typeface="Times New Roman"/>
              </a:rPr>
              <a:t>L</a:t>
            </a:r>
            <a:endParaRPr sz="3000">
              <a:latin typeface="Times New Roman"/>
              <a:cs typeface="Times New Roman"/>
            </a:endParaRPr>
          </a:p>
          <a:p>
            <a:pPr marL="757555">
              <a:lnSpc>
                <a:spcPts val="3005"/>
              </a:lnSpc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9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15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0,</a:t>
            </a:r>
            <a:r>
              <a:rPr sz="2850" spc="-295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8651" y="4576365"/>
            <a:ext cx="132016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55" dirty="0">
                <a:latin typeface="Symbol"/>
                <a:cs typeface="Symbol"/>
              </a:rPr>
              <a:t>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spc="110" dirty="0">
                <a:latin typeface="Symbol"/>
                <a:cs typeface="Symbol"/>
              </a:rPr>
              <a:t></a:t>
            </a:r>
            <a:r>
              <a:rPr sz="2900" spc="-11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305" dirty="0">
                <a:latin typeface="Times New Roman"/>
                <a:cs typeface="Times New Roman"/>
              </a:rPr>
              <a:t> </a:t>
            </a:r>
            <a:r>
              <a:rPr sz="2900" i="1" spc="20" dirty="0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2487" y="1218946"/>
            <a:ext cx="7492365" cy="3839210"/>
            <a:chOff x="1052487" y="1218946"/>
            <a:chExt cx="7492365" cy="3839210"/>
          </a:xfrm>
        </p:grpSpPr>
        <p:sp>
          <p:nvSpPr>
            <p:cNvPr id="12" name="object 12"/>
            <p:cNvSpPr/>
            <p:nvPr/>
          </p:nvSpPr>
          <p:spPr>
            <a:xfrm>
              <a:off x="1052487" y="3620135"/>
              <a:ext cx="6755130" cy="1437640"/>
            </a:xfrm>
            <a:custGeom>
              <a:avLst/>
              <a:gdLst/>
              <a:ahLst/>
              <a:cxnLst/>
              <a:rect l="l" t="t" r="r" b="b"/>
              <a:pathLst>
                <a:path w="6755130" h="1437639">
                  <a:moveTo>
                    <a:pt x="36694" y="33780"/>
                  </a:moveTo>
                  <a:lnTo>
                    <a:pt x="24717" y="37800"/>
                  </a:lnTo>
                  <a:lnTo>
                    <a:pt x="34065" y="46216"/>
                  </a:lnTo>
                  <a:lnTo>
                    <a:pt x="6751916" y="1437513"/>
                  </a:lnTo>
                  <a:lnTo>
                    <a:pt x="6754583" y="1425066"/>
                  </a:lnTo>
                  <a:lnTo>
                    <a:pt x="36694" y="33780"/>
                  </a:lnTo>
                  <a:close/>
                </a:path>
                <a:path w="6755130" h="1437639">
                  <a:moveTo>
                    <a:pt x="97269" y="0"/>
                  </a:moveTo>
                  <a:lnTo>
                    <a:pt x="0" y="32638"/>
                  </a:lnTo>
                  <a:lnTo>
                    <a:pt x="73698" y="98932"/>
                  </a:lnTo>
                  <a:lnTo>
                    <a:pt x="76301" y="101345"/>
                  </a:lnTo>
                  <a:lnTo>
                    <a:pt x="80314" y="101091"/>
                  </a:lnTo>
                  <a:lnTo>
                    <a:pt x="82664" y="98425"/>
                  </a:lnTo>
                  <a:lnTo>
                    <a:pt x="85001" y="95884"/>
                  </a:lnTo>
                  <a:lnTo>
                    <a:pt x="84797" y="91820"/>
                  </a:lnTo>
                  <a:lnTo>
                    <a:pt x="82181" y="89534"/>
                  </a:lnTo>
                  <a:lnTo>
                    <a:pt x="34065" y="46216"/>
                  </a:lnTo>
                  <a:lnTo>
                    <a:pt x="10820" y="41401"/>
                  </a:lnTo>
                  <a:lnTo>
                    <a:pt x="13398" y="28956"/>
                  </a:lnTo>
                  <a:lnTo>
                    <a:pt x="51069" y="28956"/>
                  </a:lnTo>
                  <a:lnTo>
                    <a:pt x="101307" y="12064"/>
                  </a:lnTo>
                  <a:lnTo>
                    <a:pt x="103098" y="8508"/>
                  </a:lnTo>
                  <a:lnTo>
                    <a:pt x="101993" y="5206"/>
                  </a:lnTo>
                  <a:lnTo>
                    <a:pt x="100876" y="1777"/>
                  </a:lnTo>
                  <a:lnTo>
                    <a:pt x="97269" y="0"/>
                  </a:lnTo>
                  <a:close/>
                </a:path>
                <a:path w="6755130" h="1437639">
                  <a:moveTo>
                    <a:pt x="13398" y="28956"/>
                  </a:moveTo>
                  <a:lnTo>
                    <a:pt x="10820" y="41401"/>
                  </a:lnTo>
                  <a:lnTo>
                    <a:pt x="34065" y="46216"/>
                  </a:lnTo>
                  <a:lnTo>
                    <a:pt x="28576" y="41275"/>
                  </a:lnTo>
                  <a:lnTo>
                    <a:pt x="14363" y="41275"/>
                  </a:lnTo>
                  <a:lnTo>
                    <a:pt x="16586" y="30479"/>
                  </a:lnTo>
                  <a:lnTo>
                    <a:pt x="20757" y="30479"/>
                  </a:lnTo>
                  <a:lnTo>
                    <a:pt x="13398" y="28956"/>
                  </a:lnTo>
                  <a:close/>
                </a:path>
                <a:path w="6755130" h="1437639">
                  <a:moveTo>
                    <a:pt x="16586" y="30479"/>
                  </a:moveTo>
                  <a:lnTo>
                    <a:pt x="14363" y="41275"/>
                  </a:lnTo>
                  <a:lnTo>
                    <a:pt x="24717" y="37800"/>
                  </a:lnTo>
                  <a:lnTo>
                    <a:pt x="16586" y="30479"/>
                  </a:lnTo>
                  <a:close/>
                </a:path>
                <a:path w="6755130" h="1437639">
                  <a:moveTo>
                    <a:pt x="24717" y="37800"/>
                  </a:moveTo>
                  <a:lnTo>
                    <a:pt x="14363" y="41275"/>
                  </a:lnTo>
                  <a:lnTo>
                    <a:pt x="28576" y="41275"/>
                  </a:lnTo>
                  <a:lnTo>
                    <a:pt x="24717" y="37800"/>
                  </a:lnTo>
                  <a:close/>
                </a:path>
                <a:path w="6755130" h="1437639">
                  <a:moveTo>
                    <a:pt x="20757" y="30479"/>
                  </a:moveTo>
                  <a:lnTo>
                    <a:pt x="16586" y="30479"/>
                  </a:lnTo>
                  <a:lnTo>
                    <a:pt x="24717" y="37800"/>
                  </a:lnTo>
                  <a:lnTo>
                    <a:pt x="36694" y="33780"/>
                  </a:lnTo>
                  <a:lnTo>
                    <a:pt x="20757" y="30479"/>
                  </a:lnTo>
                  <a:close/>
                </a:path>
                <a:path w="6755130" h="1437639">
                  <a:moveTo>
                    <a:pt x="51069" y="28956"/>
                  </a:moveTo>
                  <a:lnTo>
                    <a:pt x="13398" y="28956"/>
                  </a:lnTo>
                  <a:lnTo>
                    <a:pt x="36694" y="33780"/>
                  </a:lnTo>
                  <a:lnTo>
                    <a:pt x="51069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6726" y="1224026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37"/>
                  </a:lnTo>
                  <a:lnTo>
                    <a:pt x="9670" y="365029"/>
                  </a:lnTo>
                  <a:lnTo>
                    <a:pt x="21401" y="321206"/>
                  </a:lnTo>
                  <a:lnTo>
                    <a:pt x="37409" y="279195"/>
                  </a:lnTo>
                  <a:lnTo>
                    <a:pt x="57456" y="239227"/>
                  </a:lnTo>
                  <a:lnTo>
                    <a:pt x="81304" y="201531"/>
                  </a:lnTo>
                  <a:lnTo>
                    <a:pt x="108714" y="166337"/>
                  </a:lnTo>
                  <a:lnTo>
                    <a:pt x="139446" y="133873"/>
                  </a:lnTo>
                  <a:lnTo>
                    <a:pt x="173261" y="104370"/>
                  </a:lnTo>
                  <a:lnTo>
                    <a:pt x="209922" y="78056"/>
                  </a:lnTo>
                  <a:lnTo>
                    <a:pt x="249188" y="55161"/>
                  </a:lnTo>
                  <a:lnTo>
                    <a:pt x="290822" y="35915"/>
                  </a:lnTo>
                  <a:lnTo>
                    <a:pt x="334583" y="20546"/>
                  </a:lnTo>
                  <a:lnTo>
                    <a:pt x="380235" y="9284"/>
                  </a:lnTo>
                  <a:lnTo>
                    <a:pt x="427536" y="2359"/>
                  </a:lnTo>
                  <a:lnTo>
                    <a:pt x="476250" y="0"/>
                  </a:lnTo>
                  <a:lnTo>
                    <a:pt x="524942" y="2359"/>
                  </a:lnTo>
                  <a:lnTo>
                    <a:pt x="572228" y="9284"/>
                  </a:lnTo>
                  <a:lnTo>
                    <a:pt x="617868" y="20546"/>
                  </a:lnTo>
                  <a:lnTo>
                    <a:pt x="661624" y="35915"/>
                  </a:lnTo>
                  <a:lnTo>
                    <a:pt x="703255" y="55161"/>
                  </a:lnTo>
                  <a:lnTo>
                    <a:pt x="742522" y="78056"/>
                  </a:lnTo>
                  <a:lnTo>
                    <a:pt x="779185" y="104370"/>
                  </a:lnTo>
                  <a:lnTo>
                    <a:pt x="813006" y="133873"/>
                  </a:lnTo>
                  <a:lnTo>
                    <a:pt x="843744" y="166337"/>
                  </a:lnTo>
                  <a:lnTo>
                    <a:pt x="871161" y="201531"/>
                  </a:lnTo>
                  <a:lnTo>
                    <a:pt x="895017" y="239227"/>
                  </a:lnTo>
                  <a:lnTo>
                    <a:pt x="915072" y="279195"/>
                  </a:lnTo>
                  <a:lnTo>
                    <a:pt x="931088" y="321206"/>
                  </a:lnTo>
                  <a:lnTo>
                    <a:pt x="942823" y="365029"/>
                  </a:lnTo>
                  <a:lnTo>
                    <a:pt x="950041" y="410437"/>
                  </a:lnTo>
                  <a:lnTo>
                    <a:pt x="952500" y="457200"/>
                  </a:lnTo>
                  <a:lnTo>
                    <a:pt x="950041" y="503941"/>
                  </a:lnTo>
                  <a:lnTo>
                    <a:pt x="942823" y="549333"/>
                  </a:lnTo>
                  <a:lnTo>
                    <a:pt x="931088" y="593146"/>
                  </a:lnTo>
                  <a:lnTo>
                    <a:pt x="915072" y="635150"/>
                  </a:lnTo>
                  <a:lnTo>
                    <a:pt x="895017" y="675116"/>
                  </a:lnTo>
                  <a:lnTo>
                    <a:pt x="871161" y="712812"/>
                  </a:lnTo>
                  <a:lnTo>
                    <a:pt x="843744" y="748009"/>
                  </a:lnTo>
                  <a:lnTo>
                    <a:pt x="813006" y="780478"/>
                  </a:lnTo>
                  <a:lnTo>
                    <a:pt x="779185" y="809988"/>
                  </a:lnTo>
                  <a:lnTo>
                    <a:pt x="742522" y="836309"/>
                  </a:lnTo>
                  <a:lnTo>
                    <a:pt x="703255" y="859212"/>
                  </a:lnTo>
                  <a:lnTo>
                    <a:pt x="661624" y="878466"/>
                  </a:lnTo>
                  <a:lnTo>
                    <a:pt x="617868" y="893842"/>
                  </a:lnTo>
                  <a:lnTo>
                    <a:pt x="572228" y="905110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0"/>
                  </a:lnTo>
                  <a:lnTo>
                    <a:pt x="334583" y="893842"/>
                  </a:lnTo>
                  <a:lnTo>
                    <a:pt x="290822" y="878466"/>
                  </a:lnTo>
                  <a:lnTo>
                    <a:pt x="249188" y="859212"/>
                  </a:lnTo>
                  <a:lnTo>
                    <a:pt x="209922" y="836309"/>
                  </a:lnTo>
                  <a:lnTo>
                    <a:pt x="173261" y="809988"/>
                  </a:lnTo>
                  <a:lnTo>
                    <a:pt x="139445" y="780478"/>
                  </a:lnTo>
                  <a:lnTo>
                    <a:pt x="108714" y="748009"/>
                  </a:lnTo>
                  <a:lnTo>
                    <a:pt x="81304" y="712812"/>
                  </a:lnTo>
                  <a:lnTo>
                    <a:pt x="57456" y="675116"/>
                  </a:lnTo>
                  <a:lnTo>
                    <a:pt x="37409" y="635150"/>
                  </a:lnTo>
                  <a:lnTo>
                    <a:pt x="21401" y="593146"/>
                  </a:lnTo>
                  <a:lnTo>
                    <a:pt x="9670" y="549333"/>
                  </a:lnTo>
                  <a:lnTo>
                    <a:pt x="2457" y="503941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899"/>
                  </a:lnTo>
                  <a:lnTo>
                    <a:pt x="176637" y="392211"/>
                  </a:lnTo>
                  <a:lnTo>
                    <a:pt x="194223" y="349210"/>
                  </a:lnTo>
                  <a:lnTo>
                    <a:pt x="217912" y="309397"/>
                  </a:lnTo>
                  <a:lnTo>
                    <a:pt x="247168" y="273270"/>
                  </a:lnTo>
                  <a:lnTo>
                    <a:pt x="281453" y="241331"/>
                  </a:lnTo>
                  <a:lnTo>
                    <a:pt x="320230" y="214077"/>
                  </a:lnTo>
                  <a:lnTo>
                    <a:pt x="362963" y="192010"/>
                  </a:lnTo>
                  <a:lnTo>
                    <a:pt x="409114" y="175629"/>
                  </a:lnTo>
                  <a:lnTo>
                    <a:pt x="458147" y="165434"/>
                  </a:lnTo>
                  <a:lnTo>
                    <a:pt x="509524" y="161925"/>
                  </a:lnTo>
                  <a:lnTo>
                    <a:pt x="560903" y="165434"/>
                  </a:lnTo>
                  <a:lnTo>
                    <a:pt x="609944" y="175629"/>
                  </a:lnTo>
                  <a:lnTo>
                    <a:pt x="656107" y="192010"/>
                  </a:lnTo>
                  <a:lnTo>
                    <a:pt x="698855" y="214077"/>
                  </a:lnTo>
                  <a:lnTo>
                    <a:pt x="737649" y="241331"/>
                  </a:lnTo>
                  <a:lnTo>
                    <a:pt x="771951" y="273270"/>
                  </a:lnTo>
                  <a:lnTo>
                    <a:pt x="801224" y="309397"/>
                  </a:lnTo>
                  <a:lnTo>
                    <a:pt x="824928" y="349210"/>
                  </a:lnTo>
                  <a:lnTo>
                    <a:pt x="842526" y="392211"/>
                  </a:lnTo>
                  <a:lnTo>
                    <a:pt x="853479" y="437899"/>
                  </a:lnTo>
                  <a:lnTo>
                    <a:pt x="857250" y="485775"/>
                  </a:lnTo>
                  <a:lnTo>
                    <a:pt x="853479" y="533621"/>
                  </a:lnTo>
                  <a:lnTo>
                    <a:pt x="842526" y="579292"/>
                  </a:lnTo>
                  <a:lnTo>
                    <a:pt x="824928" y="622284"/>
                  </a:lnTo>
                  <a:lnTo>
                    <a:pt x="801224" y="662096"/>
                  </a:lnTo>
                  <a:lnTo>
                    <a:pt x="771951" y="698227"/>
                  </a:lnTo>
                  <a:lnTo>
                    <a:pt x="737649" y="730176"/>
                  </a:lnTo>
                  <a:lnTo>
                    <a:pt x="698855" y="757440"/>
                  </a:lnTo>
                  <a:lnTo>
                    <a:pt x="656107" y="779518"/>
                  </a:lnTo>
                  <a:lnTo>
                    <a:pt x="609944" y="795910"/>
                  </a:lnTo>
                  <a:lnTo>
                    <a:pt x="560903" y="806112"/>
                  </a:lnTo>
                  <a:lnTo>
                    <a:pt x="509524" y="809625"/>
                  </a:lnTo>
                  <a:lnTo>
                    <a:pt x="458147" y="806112"/>
                  </a:lnTo>
                  <a:lnTo>
                    <a:pt x="409114" y="795910"/>
                  </a:lnTo>
                  <a:lnTo>
                    <a:pt x="362963" y="779518"/>
                  </a:lnTo>
                  <a:lnTo>
                    <a:pt x="320230" y="757440"/>
                  </a:lnTo>
                  <a:lnTo>
                    <a:pt x="281453" y="730176"/>
                  </a:lnTo>
                  <a:lnTo>
                    <a:pt x="247168" y="698227"/>
                  </a:lnTo>
                  <a:lnTo>
                    <a:pt x="217912" y="662096"/>
                  </a:lnTo>
                  <a:lnTo>
                    <a:pt x="194223" y="622284"/>
                  </a:lnTo>
                  <a:lnTo>
                    <a:pt x="176637" y="579292"/>
                  </a:lnTo>
                  <a:lnTo>
                    <a:pt x="165692" y="533621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90694" y="136844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4846" y="2243342"/>
            <a:ext cx="121920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8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425" dirty="0">
                <a:latin typeface="Times New Roman"/>
                <a:cs typeface="Times New Roman"/>
              </a:rPr>
              <a:t> </a:t>
            </a:r>
            <a:r>
              <a:rPr sz="2850" spc="-120" dirty="0">
                <a:latin typeface="Times New Roman"/>
                <a:cs typeface="Times New Roman"/>
              </a:rPr>
              <a:t>1,</a:t>
            </a:r>
            <a:r>
              <a:rPr sz="2850" spc="-290" dirty="0">
                <a:latin typeface="Times New Roman"/>
                <a:cs typeface="Times New Roman"/>
              </a:rPr>
              <a:t> </a:t>
            </a:r>
            <a:r>
              <a:rPr sz="2850" i="1" spc="25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3280" y="2138298"/>
            <a:ext cx="7318375" cy="2743200"/>
          </a:xfrm>
          <a:custGeom>
            <a:avLst/>
            <a:gdLst/>
            <a:ahLst/>
            <a:cxnLst/>
            <a:rect l="l" t="t" r="r" b="b"/>
            <a:pathLst>
              <a:path w="7318375" h="2743200">
                <a:moveTo>
                  <a:pt x="126885" y="2613787"/>
                </a:moveTo>
                <a:lnTo>
                  <a:pt x="69786" y="2616136"/>
                </a:lnTo>
                <a:lnTo>
                  <a:pt x="27457" y="1599946"/>
                </a:lnTo>
                <a:lnTo>
                  <a:pt x="14757" y="1600581"/>
                </a:lnTo>
                <a:lnTo>
                  <a:pt x="57099" y="2616657"/>
                </a:lnTo>
                <a:lnTo>
                  <a:pt x="0" y="2618994"/>
                </a:lnTo>
                <a:lnTo>
                  <a:pt x="68732" y="2743200"/>
                </a:lnTo>
                <a:lnTo>
                  <a:pt x="119913" y="2629281"/>
                </a:lnTo>
                <a:lnTo>
                  <a:pt x="126885" y="2613787"/>
                </a:lnTo>
                <a:close/>
              </a:path>
              <a:path w="7318375" h="2743200">
                <a:moveTo>
                  <a:pt x="7318210" y="89535"/>
                </a:moveTo>
                <a:lnTo>
                  <a:pt x="7316432" y="86487"/>
                </a:lnTo>
                <a:lnTo>
                  <a:pt x="7275068" y="12573"/>
                </a:lnTo>
                <a:lnTo>
                  <a:pt x="7268045" y="0"/>
                </a:lnTo>
                <a:lnTo>
                  <a:pt x="7216610" y="84709"/>
                </a:lnTo>
                <a:lnTo>
                  <a:pt x="7214832" y="87757"/>
                </a:lnTo>
                <a:lnTo>
                  <a:pt x="7215721" y="91694"/>
                </a:lnTo>
                <a:lnTo>
                  <a:pt x="7218769" y="93472"/>
                </a:lnTo>
                <a:lnTo>
                  <a:pt x="7221690" y="95250"/>
                </a:lnTo>
                <a:lnTo>
                  <a:pt x="7225627" y="94361"/>
                </a:lnTo>
                <a:lnTo>
                  <a:pt x="7227405" y="91313"/>
                </a:lnTo>
                <a:lnTo>
                  <a:pt x="7261022" y="35991"/>
                </a:lnTo>
                <a:lnTo>
                  <a:pt x="7244296" y="988949"/>
                </a:lnTo>
                <a:lnTo>
                  <a:pt x="7256869" y="989203"/>
                </a:lnTo>
                <a:lnTo>
                  <a:pt x="7273722" y="36131"/>
                </a:lnTo>
                <a:lnTo>
                  <a:pt x="7305383" y="92710"/>
                </a:lnTo>
                <a:lnTo>
                  <a:pt x="7307034" y="95758"/>
                </a:lnTo>
                <a:lnTo>
                  <a:pt x="7310971" y="96901"/>
                </a:lnTo>
                <a:lnTo>
                  <a:pt x="7314019" y="95123"/>
                </a:lnTo>
                <a:lnTo>
                  <a:pt x="7317067" y="93472"/>
                </a:lnTo>
                <a:lnTo>
                  <a:pt x="7318210" y="89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5971" y="5097462"/>
            <a:ext cx="1244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137" y="4864104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3082" y="4876546"/>
            <a:ext cx="840740" cy="1147445"/>
            <a:chOff x="533082" y="4876546"/>
            <a:chExt cx="840740" cy="1147445"/>
          </a:xfrm>
        </p:grpSpPr>
        <p:sp>
          <p:nvSpPr>
            <p:cNvPr id="20" name="object 20"/>
            <p:cNvSpPr/>
            <p:nvPr/>
          </p:nvSpPr>
          <p:spPr>
            <a:xfrm>
              <a:off x="538162" y="4881626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7" y="259744"/>
                  </a:lnTo>
                  <a:lnTo>
                    <a:pt x="14517" y="216745"/>
                  </a:lnTo>
                  <a:lnTo>
                    <a:pt x="31869" y="176275"/>
                  </a:lnTo>
                  <a:lnTo>
                    <a:pt x="55242" y="138804"/>
                  </a:lnTo>
                  <a:lnTo>
                    <a:pt x="84106" y="104802"/>
                  </a:lnTo>
                  <a:lnTo>
                    <a:pt x="117930" y="74740"/>
                  </a:lnTo>
                  <a:lnTo>
                    <a:pt x="156185" y="49088"/>
                  </a:lnTo>
                  <a:lnTo>
                    <a:pt x="198340" y="28318"/>
                  </a:lnTo>
                  <a:lnTo>
                    <a:pt x="243864" y="12899"/>
                  </a:lnTo>
                  <a:lnTo>
                    <a:pt x="292227" y="3303"/>
                  </a:lnTo>
                  <a:lnTo>
                    <a:pt x="342900" y="0"/>
                  </a:lnTo>
                  <a:lnTo>
                    <a:pt x="393572" y="3303"/>
                  </a:lnTo>
                  <a:lnTo>
                    <a:pt x="441935" y="12899"/>
                  </a:lnTo>
                  <a:lnTo>
                    <a:pt x="487459" y="28318"/>
                  </a:lnTo>
                  <a:lnTo>
                    <a:pt x="529614" y="49088"/>
                  </a:lnTo>
                  <a:lnTo>
                    <a:pt x="567869" y="74740"/>
                  </a:lnTo>
                  <a:lnTo>
                    <a:pt x="601693" y="104802"/>
                  </a:lnTo>
                  <a:lnTo>
                    <a:pt x="630557" y="138804"/>
                  </a:lnTo>
                  <a:lnTo>
                    <a:pt x="653930" y="176275"/>
                  </a:lnTo>
                  <a:lnTo>
                    <a:pt x="671282" y="216745"/>
                  </a:lnTo>
                  <a:lnTo>
                    <a:pt x="682082" y="259744"/>
                  </a:lnTo>
                  <a:lnTo>
                    <a:pt x="685800" y="304800"/>
                  </a:lnTo>
                  <a:lnTo>
                    <a:pt x="682082" y="349827"/>
                  </a:lnTo>
                  <a:lnTo>
                    <a:pt x="671282" y="392807"/>
                  </a:lnTo>
                  <a:lnTo>
                    <a:pt x="653930" y="433269"/>
                  </a:lnTo>
                  <a:lnTo>
                    <a:pt x="630557" y="470739"/>
                  </a:lnTo>
                  <a:lnTo>
                    <a:pt x="601693" y="504746"/>
                  </a:lnTo>
                  <a:lnTo>
                    <a:pt x="567869" y="534816"/>
                  </a:lnTo>
                  <a:lnTo>
                    <a:pt x="529614" y="560479"/>
                  </a:lnTo>
                  <a:lnTo>
                    <a:pt x="487459" y="581261"/>
                  </a:lnTo>
                  <a:lnTo>
                    <a:pt x="441935" y="596690"/>
                  </a:lnTo>
                  <a:lnTo>
                    <a:pt x="393572" y="606293"/>
                  </a:lnTo>
                  <a:lnTo>
                    <a:pt x="342900" y="609600"/>
                  </a:lnTo>
                  <a:lnTo>
                    <a:pt x="292227" y="606293"/>
                  </a:lnTo>
                  <a:lnTo>
                    <a:pt x="243864" y="596690"/>
                  </a:lnTo>
                  <a:lnTo>
                    <a:pt x="198340" y="581261"/>
                  </a:lnTo>
                  <a:lnTo>
                    <a:pt x="156185" y="560479"/>
                  </a:lnTo>
                  <a:lnTo>
                    <a:pt x="117930" y="534816"/>
                  </a:lnTo>
                  <a:lnTo>
                    <a:pt x="84106" y="504746"/>
                  </a:lnTo>
                  <a:lnTo>
                    <a:pt x="55242" y="470739"/>
                  </a:lnTo>
                  <a:lnTo>
                    <a:pt x="31869" y="433269"/>
                  </a:lnTo>
                  <a:lnTo>
                    <a:pt x="14517" y="392807"/>
                  </a:lnTo>
                  <a:lnTo>
                    <a:pt x="3717" y="349827"/>
                  </a:lnTo>
                  <a:lnTo>
                    <a:pt x="0" y="304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6405" y="5438394"/>
              <a:ext cx="817244" cy="586105"/>
            </a:xfrm>
            <a:custGeom>
              <a:avLst/>
              <a:gdLst/>
              <a:ahLst/>
              <a:cxnLst/>
              <a:rect l="l" t="t" r="r" b="b"/>
              <a:pathLst>
                <a:path w="817244" h="586104">
                  <a:moveTo>
                    <a:pt x="152368" y="98321"/>
                  </a:moveTo>
                  <a:lnTo>
                    <a:pt x="118155" y="140969"/>
                  </a:lnTo>
                  <a:lnTo>
                    <a:pt x="78035" y="194843"/>
                  </a:lnTo>
                  <a:lnTo>
                    <a:pt x="44456" y="246570"/>
                  </a:lnTo>
                  <a:lnTo>
                    <a:pt x="24467" y="283768"/>
                  </a:lnTo>
                  <a:lnTo>
                    <a:pt x="9887" y="319214"/>
                  </a:lnTo>
                  <a:lnTo>
                    <a:pt x="362" y="363715"/>
                  </a:lnTo>
                  <a:lnTo>
                    <a:pt x="0" y="374472"/>
                  </a:lnTo>
                  <a:lnTo>
                    <a:pt x="514" y="384657"/>
                  </a:lnTo>
                  <a:lnTo>
                    <a:pt x="12706" y="423570"/>
                  </a:lnTo>
                  <a:lnTo>
                    <a:pt x="42209" y="459473"/>
                  </a:lnTo>
                  <a:lnTo>
                    <a:pt x="73679" y="484581"/>
                  </a:lnTo>
                  <a:lnTo>
                    <a:pt x="111462" y="507822"/>
                  </a:lnTo>
                  <a:lnTo>
                    <a:pt x="168726" y="535127"/>
                  </a:lnTo>
                  <a:lnTo>
                    <a:pt x="230994" y="557504"/>
                  </a:lnTo>
                  <a:lnTo>
                    <a:pt x="294443" y="574027"/>
                  </a:lnTo>
                  <a:lnTo>
                    <a:pt x="355683" y="583653"/>
                  </a:lnTo>
                  <a:lnTo>
                    <a:pt x="397809" y="585558"/>
                  </a:lnTo>
                  <a:lnTo>
                    <a:pt x="410902" y="585165"/>
                  </a:lnTo>
                  <a:lnTo>
                    <a:pt x="452088" y="580212"/>
                  </a:lnTo>
                  <a:lnTo>
                    <a:pt x="485836" y="572871"/>
                  </a:lnTo>
                  <a:lnTo>
                    <a:pt x="397428" y="572871"/>
                  </a:lnTo>
                  <a:lnTo>
                    <a:pt x="384232" y="572769"/>
                  </a:lnTo>
                  <a:lnTo>
                    <a:pt x="327184" y="567207"/>
                  </a:lnTo>
                  <a:lnTo>
                    <a:pt x="265716" y="554266"/>
                  </a:lnTo>
                  <a:lnTo>
                    <a:pt x="203499" y="535000"/>
                  </a:lnTo>
                  <a:lnTo>
                    <a:pt x="144469" y="510362"/>
                  </a:lnTo>
                  <a:lnTo>
                    <a:pt x="104439" y="489216"/>
                  </a:lnTo>
                  <a:lnTo>
                    <a:pt x="69869" y="466153"/>
                  </a:lnTo>
                  <a:lnTo>
                    <a:pt x="34982" y="433450"/>
                  </a:lnTo>
                  <a:lnTo>
                    <a:pt x="16301" y="400176"/>
                  </a:lnTo>
                  <a:lnTo>
                    <a:pt x="12668" y="373735"/>
                  </a:lnTo>
                  <a:lnTo>
                    <a:pt x="13062" y="364185"/>
                  </a:lnTo>
                  <a:lnTo>
                    <a:pt x="22016" y="322960"/>
                  </a:lnTo>
                  <a:lnTo>
                    <a:pt x="41944" y="277202"/>
                  </a:lnTo>
                  <a:lnTo>
                    <a:pt x="71063" y="227761"/>
                  </a:lnTo>
                  <a:lnTo>
                    <a:pt x="107677" y="175552"/>
                  </a:lnTo>
                  <a:lnTo>
                    <a:pt x="149905" y="121284"/>
                  </a:lnTo>
                  <a:lnTo>
                    <a:pt x="162098" y="106510"/>
                  </a:lnTo>
                  <a:lnTo>
                    <a:pt x="152368" y="98321"/>
                  </a:lnTo>
                  <a:close/>
                </a:path>
                <a:path w="817244" h="586104">
                  <a:moveTo>
                    <a:pt x="471291" y="0"/>
                  </a:moveTo>
                  <a:lnTo>
                    <a:pt x="463772" y="10286"/>
                  </a:lnTo>
                  <a:lnTo>
                    <a:pt x="529495" y="58419"/>
                  </a:lnTo>
                  <a:lnTo>
                    <a:pt x="561651" y="82422"/>
                  </a:lnTo>
                  <a:lnTo>
                    <a:pt x="592944" y="106171"/>
                  </a:lnTo>
                  <a:lnTo>
                    <a:pt x="623157" y="129920"/>
                  </a:lnTo>
                  <a:lnTo>
                    <a:pt x="679164" y="176199"/>
                  </a:lnTo>
                  <a:lnTo>
                    <a:pt x="716134" y="209981"/>
                  </a:lnTo>
                  <a:lnTo>
                    <a:pt x="748011" y="242735"/>
                  </a:lnTo>
                  <a:lnTo>
                    <a:pt x="773411" y="274243"/>
                  </a:lnTo>
                  <a:lnTo>
                    <a:pt x="796144" y="313753"/>
                  </a:lnTo>
                  <a:lnTo>
                    <a:pt x="804526" y="349707"/>
                  </a:lnTo>
                  <a:lnTo>
                    <a:pt x="804145" y="357974"/>
                  </a:lnTo>
                  <a:lnTo>
                    <a:pt x="784079" y="400430"/>
                  </a:lnTo>
                  <a:lnTo>
                    <a:pt x="747757" y="436359"/>
                  </a:lnTo>
                  <a:lnTo>
                    <a:pt x="711257" y="462889"/>
                  </a:lnTo>
                  <a:lnTo>
                    <a:pt x="653841" y="496112"/>
                  </a:lnTo>
                  <a:lnTo>
                    <a:pt x="590531" y="525195"/>
                  </a:lnTo>
                  <a:lnTo>
                    <a:pt x="525774" y="548728"/>
                  </a:lnTo>
                  <a:lnTo>
                    <a:pt x="463988" y="564934"/>
                  </a:lnTo>
                  <a:lnTo>
                    <a:pt x="422485" y="571487"/>
                  </a:lnTo>
                  <a:lnTo>
                    <a:pt x="397428" y="572871"/>
                  </a:lnTo>
                  <a:lnTo>
                    <a:pt x="485836" y="572871"/>
                  </a:lnTo>
                  <a:lnTo>
                    <a:pt x="529876" y="560743"/>
                  </a:lnTo>
                  <a:lnTo>
                    <a:pt x="595611" y="536841"/>
                  </a:lnTo>
                  <a:lnTo>
                    <a:pt x="659937" y="507250"/>
                  </a:lnTo>
                  <a:lnTo>
                    <a:pt x="704475" y="482193"/>
                  </a:lnTo>
                  <a:lnTo>
                    <a:pt x="744328" y="455320"/>
                  </a:lnTo>
                  <a:lnTo>
                    <a:pt x="777094" y="427113"/>
                  </a:lnTo>
                  <a:lnTo>
                    <a:pt x="807320" y="388264"/>
                  </a:lnTo>
                  <a:lnTo>
                    <a:pt x="817099" y="348665"/>
                  </a:lnTo>
                  <a:lnTo>
                    <a:pt x="816337" y="338810"/>
                  </a:lnTo>
                  <a:lnTo>
                    <a:pt x="803002" y="298170"/>
                  </a:lnTo>
                  <a:lnTo>
                    <a:pt x="775570" y="255930"/>
                  </a:lnTo>
                  <a:lnTo>
                    <a:pt x="747122" y="223138"/>
                  </a:lnTo>
                  <a:lnTo>
                    <a:pt x="712857" y="189395"/>
                  </a:lnTo>
                  <a:lnTo>
                    <a:pt x="659924" y="143255"/>
                  </a:lnTo>
                  <a:lnTo>
                    <a:pt x="600628" y="96138"/>
                  </a:lnTo>
                  <a:lnTo>
                    <a:pt x="569246" y="72262"/>
                  </a:lnTo>
                  <a:lnTo>
                    <a:pt x="537013" y="48259"/>
                  </a:lnTo>
                  <a:lnTo>
                    <a:pt x="471291" y="0"/>
                  </a:lnTo>
                  <a:close/>
                </a:path>
                <a:path w="817244" h="586104">
                  <a:moveTo>
                    <a:pt x="218912" y="88518"/>
                  </a:moveTo>
                  <a:lnTo>
                    <a:pt x="160446" y="88518"/>
                  </a:lnTo>
                  <a:lnTo>
                    <a:pt x="170237" y="96646"/>
                  </a:lnTo>
                  <a:lnTo>
                    <a:pt x="162098" y="106510"/>
                  </a:lnTo>
                  <a:lnTo>
                    <a:pt x="205759" y="143255"/>
                  </a:lnTo>
                  <a:lnTo>
                    <a:pt x="218912" y="88518"/>
                  </a:lnTo>
                  <a:close/>
                </a:path>
                <a:path w="817244" h="586104">
                  <a:moveTo>
                    <a:pt x="160446" y="88518"/>
                  </a:moveTo>
                  <a:lnTo>
                    <a:pt x="152368" y="98321"/>
                  </a:lnTo>
                  <a:lnTo>
                    <a:pt x="162098" y="106510"/>
                  </a:lnTo>
                  <a:lnTo>
                    <a:pt x="170237" y="96646"/>
                  </a:lnTo>
                  <a:lnTo>
                    <a:pt x="160446" y="88518"/>
                  </a:lnTo>
                  <a:close/>
                </a:path>
                <a:path w="817244" h="586104">
                  <a:moveTo>
                    <a:pt x="238932" y="5206"/>
                  </a:moveTo>
                  <a:lnTo>
                    <a:pt x="108579" y="61467"/>
                  </a:lnTo>
                  <a:lnTo>
                    <a:pt x="152368" y="98321"/>
                  </a:lnTo>
                  <a:lnTo>
                    <a:pt x="160446" y="88518"/>
                  </a:lnTo>
                  <a:lnTo>
                    <a:pt x="218912" y="88518"/>
                  </a:lnTo>
                  <a:lnTo>
                    <a:pt x="238932" y="5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2753" y="5973618"/>
            <a:ext cx="1407795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Symbol"/>
                <a:cs typeface="Symbol"/>
              </a:rPr>
              <a:t>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ymbol"/>
                <a:cs typeface="Symbol"/>
              </a:rPr>
              <a:t></a:t>
            </a:r>
            <a:r>
              <a:rPr sz="3200" spc="-20" dirty="0">
                <a:latin typeface="Times New Roman"/>
                <a:cs typeface="Times New Roman"/>
              </a:rPr>
              <a:t>,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223962" y="5122798"/>
            <a:ext cx="1752600" cy="127635"/>
          </a:xfrm>
          <a:custGeom>
            <a:avLst/>
            <a:gdLst/>
            <a:ahLst/>
            <a:cxnLst/>
            <a:rect l="l" t="t" r="r" b="b"/>
            <a:pathLst>
              <a:path w="1752600" h="127635">
                <a:moveTo>
                  <a:pt x="1625536" y="0"/>
                </a:moveTo>
                <a:lnTo>
                  <a:pt x="1625536" y="127126"/>
                </a:lnTo>
                <a:lnTo>
                  <a:pt x="1740090" y="69850"/>
                </a:lnTo>
                <a:lnTo>
                  <a:pt x="1638363" y="69850"/>
                </a:lnTo>
                <a:lnTo>
                  <a:pt x="1638363" y="57150"/>
                </a:lnTo>
                <a:lnTo>
                  <a:pt x="1739608" y="57150"/>
                </a:lnTo>
                <a:lnTo>
                  <a:pt x="1625536" y="0"/>
                </a:lnTo>
                <a:close/>
              </a:path>
              <a:path w="1752600" h="127635">
                <a:moveTo>
                  <a:pt x="1625536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1625536" y="69850"/>
                </a:lnTo>
                <a:lnTo>
                  <a:pt x="1625536" y="57150"/>
                </a:lnTo>
                <a:close/>
              </a:path>
              <a:path w="1752600" h="127635">
                <a:moveTo>
                  <a:pt x="1739608" y="57150"/>
                </a:moveTo>
                <a:lnTo>
                  <a:pt x="1638363" y="57150"/>
                </a:lnTo>
                <a:lnTo>
                  <a:pt x="1638363" y="69850"/>
                </a:lnTo>
                <a:lnTo>
                  <a:pt x="1740090" y="69850"/>
                </a:lnTo>
                <a:lnTo>
                  <a:pt x="1752536" y="63626"/>
                </a:lnTo>
                <a:lnTo>
                  <a:pt x="1739608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42809" y="4754996"/>
            <a:ext cx="1415415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dirty="0">
                <a:latin typeface="Symbol"/>
                <a:cs typeface="Symbol"/>
              </a:rPr>
              <a:t></a:t>
            </a:r>
            <a:r>
              <a:rPr sz="3150" spc="-85" dirty="0">
                <a:latin typeface="Times New Roman"/>
                <a:cs typeface="Times New Roman"/>
              </a:rPr>
              <a:t> </a:t>
            </a:r>
            <a:r>
              <a:rPr sz="3150" spc="90" dirty="0">
                <a:latin typeface="Symbol"/>
                <a:cs typeface="Symbol"/>
              </a:rPr>
              <a:t></a:t>
            </a:r>
            <a:r>
              <a:rPr sz="3150" spc="-114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Symbol"/>
                <a:cs typeface="Symbol"/>
              </a:rPr>
              <a:t></a:t>
            </a:r>
            <a:r>
              <a:rPr sz="3150" spc="-10" dirty="0">
                <a:latin typeface="Times New Roman"/>
                <a:cs typeface="Times New Roman"/>
              </a:rPr>
              <a:t>,</a:t>
            </a:r>
            <a:r>
              <a:rPr sz="3150" spc="-320" dirty="0">
                <a:latin typeface="Times New Roman"/>
                <a:cs typeface="Times New Roman"/>
              </a:rPr>
              <a:t> </a:t>
            </a:r>
            <a:r>
              <a:rPr sz="3150" i="1" spc="5" dirty="0">
                <a:latin typeface="Times New Roman"/>
                <a:cs typeface="Times New Roman"/>
              </a:rPr>
              <a:t>R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6626" y="4729226"/>
            <a:ext cx="962025" cy="914400"/>
          </a:xfrm>
          <a:custGeom>
            <a:avLst/>
            <a:gdLst/>
            <a:ahLst/>
            <a:cxnLst/>
            <a:rect l="l" t="t" r="r" b="b"/>
            <a:pathLst>
              <a:path w="962025" h="914400">
                <a:moveTo>
                  <a:pt x="0" y="457200"/>
                </a:moveTo>
                <a:lnTo>
                  <a:pt x="2482" y="410437"/>
                </a:lnTo>
                <a:lnTo>
                  <a:pt x="9768" y="365029"/>
                </a:lnTo>
                <a:lnTo>
                  <a:pt x="21617" y="321206"/>
                </a:lnTo>
                <a:lnTo>
                  <a:pt x="37786" y="279195"/>
                </a:lnTo>
                <a:lnTo>
                  <a:pt x="58035" y="239227"/>
                </a:lnTo>
                <a:lnTo>
                  <a:pt x="82121" y="201531"/>
                </a:lnTo>
                <a:lnTo>
                  <a:pt x="109804" y="166337"/>
                </a:lnTo>
                <a:lnTo>
                  <a:pt x="140843" y="133873"/>
                </a:lnTo>
                <a:lnTo>
                  <a:pt x="174994" y="104370"/>
                </a:lnTo>
                <a:lnTo>
                  <a:pt x="212018" y="78056"/>
                </a:lnTo>
                <a:lnTo>
                  <a:pt x="251672" y="55161"/>
                </a:lnTo>
                <a:lnTo>
                  <a:pt x="293715" y="35915"/>
                </a:lnTo>
                <a:lnTo>
                  <a:pt x="337906" y="20546"/>
                </a:lnTo>
                <a:lnTo>
                  <a:pt x="384002" y="9284"/>
                </a:lnTo>
                <a:lnTo>
                  <a:pt x="431764" y="2359"/>
                </a:lnTo>
                <a:lnTo>
                  <a:pt x="480949" y="0"/>
                </a:lnTo>
                <a:lnTo>
                  <a:pt x="530135" y="2359"/>
                </a:lnTo>
                <a:lnTo>
                  <a:pt x="577900" y="9284"/>
                </a:lnTo>
                <a:lnTo>
                  <a:pt x="624003" y="20546"/>
                </a:lnTo>
                <a:lnTo>
                  <a:pt x="668202" y="35915"/>
                </a:lnTo>
                <a:lnTo>
                  <a:pt x="710255" y="55161"/>
                </a:lnTo>
                <a:lnTo>
                  <a:pt x="749920" y="78056"/>
                </a:lnTo>
                <a:lnTo>
                  <a:pt x="786955" y="104370"/>
                </a:lnTo>
                <a:lnTo>
                  <a:pt x="821118" y="133873"/>
                </a:lnTo>
                <a:lnTo>
                  <a:pt x="852168" y="166337"/>
                </a:lnTo>
                <a:lnTo>
                  <a:pt x="879862" y="201531"/>
                </a:lnTo>
                <a:lnTo>
                  <a:pt x="903960" y="239227"/>
                </a:lnTo>
                <a:lnTo>
                  <a:pt x="924218" y="279195"/>
                </a:lnTo>
                <a:lnTo>
                  <a:pt x="940396" y="321206"/>
                </a:lnTo>
                <a:lnTo>
                  <a:pt x="952250" y="365029"/>
                </a:lnTo>
                <a:lnTo>
                  <a:pt x="959541" y="410437"/>
                </a:lnTo>
                <a:lnTo>
                  <a:pt x="962025" y="457200"/>
                </a:lnTo>
                <a:lnTo>
                  <a:pt x="959541" y="503940"/>
                </a:lnTo>
                <a:lnTo>
                  <a:pt x="952250" y="549330"/>
                </a:lnTo>
                <a:lnTo>
                  <a:pt x="940396" y="593140"/>
                </a:lnTo>
                <a:lnTo>
                  <a:pt x="924218" y="635140"/>
                </a:lnTo>
                <a:lnTo>
                  <a:pt x="903960" y="675101"/>
                </a:lnTo>
                <a:lnTo>
                  <a:pt x="879862" y="712792"/>
                </a:lnTo>
                <a:lnTo>
                  <a:pt x="852168" y="747983"/>
                </a:lnTo>
                <a:lnTo>
                  <a:pt x="821118" y="780446"/>
                </a:lnTo>
                <a:lnTo>
                  <a:pt x="786955" y="809950"/>
                </a:lnTo>
                <a:lnTo>
                  <a:pt x="749920" y="836266"/>
                </a:lnTo>
                <a:lnTo>
                  <a:pt x="710255" y="859163"/>
                </a:lnTo>
                <a:lnTo>
                  <a:pt x="668202" y="878413"/>
                </a:lnTo>
                <a:lnTo>
                  <a:pt x="624003" y="893785"/>
                </a:lnTo>
                <a:lnTo>
                  <a:pt x="577900" y="905049"/>
                </a:lnTo>
                <a:lnTo>
                  <a:pt x="530135" y="911976"/>
                </a:lnTo>
                <a:lnTo>
                  <a:pt x="480949" y="914336"/>
                </a:lnTo>
                <a:lnTo>
                  <a:pt x="431764" y="911976"/>
                </a:lnTo>
                <a:lnTo>
                  <a:pt x="384002" y="905049"/>
                </a:lnTo>
                <a:lnTo>
                  <a:pt x="337906" y="893785"/>
                </a:lnTo>
                <a:lnTo>
                  <a:pt x="293715" y="878413"/>
                </a:lnTo>
                <a:lnTo>
                  <a:pt x="251672" y="859163"/>
                </a:lnTo>
                <a:lnTo>
                  <a:pt x="212018" y="836266"/>
                </a:lnTo>
                <a:lnTo>
                  <a:pt x="174994" y="809950"/>
                </a:lnTo>
                <a:lnTo>
                  <a:pt x="140843" y="780446"/>
                </a:lnTo>
                <a:lnTo>
                  <a:pt x="109804" y="747983"/>
                </a:lnTo>
                <a:lnTo>
                  <a:pt x="82121" y="712792"/>
                </a:lnTo>
                <a:lnTo>
                  <a:pt x="58035" y="675101"/>
                </a:lnTo>
                <a:lnTo>
                  <a:pt x="37786" y="635140"/>
                </a:lnTo>
                <a:lnTo>
                  <a:pt x="21617" y="593140"/>
                </a:lnTo>
                <a:lnTo>
                  <a:pt x="9768" y="549330"/>
                </a:lnTo>
                <a:lnTo>
                  <a:pt x="2482" y="503940"/>
                </a:lnTo>
                <a:lnTo>
                  <a:pt x="0" y="457200"/>
                </a:lnTo>
                <a:close/>
              </a:path>
              <a:path w="962025" h="914400">
                <a:moveTo>
                  <a:pt x="161925" y="485775"/>
                </a:moveTo>
                <a:lnTo>
                  <a:pt x="165141" y="441812"/>
                </a:lnTo>
                <a:lnTo>
                  <a:pt x="174510" y="399653"/>
                </a:lnTo>
                <a:lnTo>
                  <a:pt x="189612" y="359681"/>
                </a:lnTo>
                <a:lnTo>
                  <a:pt x="210029" y="322283"/>
                </a:lnTo>
                <a:lnTo>
                  <a:pt x="235341" y="287843"/>
                </a:lnTo>
                <a:lnTo>
                  <a:pt x="265128" y="256746"/>
                </a:lnTo>
                <a:lnTo>
                  <a:pt x="298971" y="229377"/>
                </a:lnTo>
                <a:lnTo>
                  <a:pt x="336451" y="206120"/>
                </a:lnTo>
                <a:lnTo>
                  <a:pt x="377148" y="187362"/>
                </a:lnTo>
                <a:lnTo>
                  <a:pt x="420643" y="173487"/>
                </a:lnTo>
                <a:lnTo>
                  <a:pt x="466517" y="164879"/>
                </a:lnTo>
                <a:lnTo>
                  <a:pt x="514350" y="161925"/>
                </a:lnTo>
                <a:lnTo>
                  <a:pt x="562156" y="164879"/>
                </a:lnTo>
                <a:lnTo>
                  <a:pt x="608012" y="173487"/>
                </a:lnTo>
                <a:lnTo>
                  <a:pt x="651498" y="187362"/>
                </a:lnTo>
                <a:lnTo>
                  <a:pt x="692192" y="206121"/>
                </a:lnTo>
                <a:lnTo>
                  <a:pt x="729674" y="229377"/>
                </a:lnTo>
                <a:lnTo>
                  <a:pt x="763524" y="256746"/>
                </a:lnTo>
                <a:lnTo>
                  <a:pt x="793320" y="287843"/>
                </a:lnTo>
                <a:lnTo>
                  <a:pt x="818641" y="322283"/>
                </a:lnTo>
                <a:lnTo>
                  <a:pt x="839069" y="359681"/>
                </a:lnTo>
                <a:lnTo>
                  <a:pt x="854180" y="399653"/>
                </a:lnTo>
                <a:lnTo>
                  <a:pt x="863556" y="441812"/>
                </a:lnTo>
                <a:lnTo>
                  <a:pt x="866775" y="485775"/>
                </a:lnTo>
                <a:lnTo>
                  <a:pt x="863556" y="529710"/>
                </a:lnTo>
                <a:lnTo>
                  <a:pt x="854180" y="571852"/>
                </a:lnTo>
                <a:lnTo>
                  <a:pt x="839069" y="611814"/>
                </a:lnTo>
                <a:lnTo>
                  <a:pt x="818642" y="649209"/>
                </a:lnTo>
                <a:lnTo>
                  <a:pt x="793320" y="683652"/>
                </a:lnTo>
                <a:lnTo>
                  <a:pt x="763524" y="714756"/>
                </a:lnTo>
                <a:lnTo>
                  <a:pt x="729674" y="742134"/>
                </a:lnTo>
                <a:lnTo>
                  <a:pt x="692192" y="765400"/>
                </a:lnTo>
                <a:lnTo>
                  <a:pt x="651498" y="784169"/>
                </a:lnTo>
                <a:lnTo>
                  <a:pt x="608012" y="798053"/>
                </a:lnTo>
                <a:lnTo>
                  <a:pt x="562156" y="806667"/>
                </a:lnTo>
                <a:lnTo>
                  <a:pt x="514350" y="809625"/>
                </a:lnTo>
                <a:lnTo>
                  <a:pt x="466517" y="806667"/>
                </a:lnTo>
                <a:lnTo>
                  <a:pt x="420643" y="798053"/>
                </a:lnTo>
                <a:lnTo>
                  <a:pt x="377148" y="784169"/>
                </a:lnTo>
                <a:lnTo>
                  <a:pt x="336451" y="765400"/>
                </a:lnTo>
                <a:lnTo>
                  <a:pt x="298971" y="742134"/>
                </a:lnTo>
                <a:lnTo>
                  <a:pt x="265128" y="714756"/>
                </a:lnTo>
                <a:lnTo>
                  <a:pt x="235341" y="683652"/>
                </a:lnTo>
                <a:lnTo>
                  <a:pt x="210029" y="649209"/>
                </a:lnTo>
                <a:lnTo>
                  <a:pt x="189612" y="611814"/>
                </a:lnTo>
                <a:lnTo>
                  <a:pt x="174510" y="571852"/>
                </a:lnTo>
                <a:lnTo>
                  <a:pt x="165141" y="529710"/>
                </a:lnTo>
                <a:lnTo>
                  <a:pt x="161925" y="4857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519651" y="5106734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5993" y="4873641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0001" y="2876329"/>
            <a:ext cx="2066289" cy="162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5400" i="1" spc="-37" baseline="-19290" dirty="0">
                <a:latin typeface="Times New Roman"/>
                <a:cs typeface="Times New Roman"/>
              </a:rPr>
              <a:t>q</a:t>
            </a:r>
            <a:r>
              <a:rPr sz="4500" spc="-37" baseline="-39814" dirty="0">
                <a:latin typeface="Times New Roman"/>
                <a:cs typeface="Times New Roman"/>
              </a:rPr>
              <a:t>0</a:t>
            </a:r>
            <a:r>
              <a:rPr sz="4500" baseline="-39814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Symbol"/>
                <a:cs typeface="Symbol"/>
              </a:rPr>
              <a:t>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ymbol"/>
                <a:cs typeface="Symbol"/>
              </a:rPr>
              <a:t></a:t>
            </a:r>
            <a:r>
              <a:rPr sz="3200" spc="-20" dirty="0">
                <a:latin typeface="Times New Roman"/>
                <a:cs typeface="Times New Roman"/>
              </a:rPr>
              <a:t>,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3200">
              <a:latin typeface="Times New Roman"/>
              <a:cs typeface="Times New Roman"/>
            </a:endParaRPr>
          </a:p>
          <a:p>
            <a:pPr marR="103505" algn="ctr">
              <a:lnSpc>
                <a:spcPct val="100000"/>
              </a:lnSpc>
              <a:spcBef>
                <a:spcPts val="5"/>
              </a:spcBef>
            </a:pPr>
            <a:r>
              <a:rPr sz="3150" spc="60" dirty="0">
                <a:latin typeface="Times New Roman"/>
                <a:cs typeface="Times New Roman"/>
              </a:rPr>
              <a:t>0</a:t>
            </a:r>
            <a:r>
              <a:rPr sz="3150" spc="-95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Symbol"/>
                <a:cs typeface="Symbol"/>
              </a:rPr>
              <a:t></a:t>
            </a:r>
            <a:r>
              <a:rPr sz="3150" spc="-165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0,</a:t>
            </a:r>
            <a:r>
              <a:rPr sz="3150" spc="-315" dirty="0">
                <a:latin typeface="Times New Roman"/>
                <a:cs typeface="Times New Roman"/>
              </a:rPr>
              <a:t> </a:t>
            </a:r>
            <a:r>
              <a:rPr sz="3150" i="1" spc="25" dirty="0">
                <a:latin typeface="Times New Roman"/>
                <a:cs typeface="Times New Roman"/>
              </a:rPr>
              <a:t>R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6449"/>
            <a:ext cx="8961120" cy="25863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  <a:tabLst>
                <a:tab pos="2483485" algn="l"/>
                <a:tab pos="6224270" algn="l"/>
              </a:tabLst>
            </a:pP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Design</a:t>
            </a:r>
            <a:r>
              <a:rPr sz="2750" spc="2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75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TM</a:t>
            </a:r>
            <a:r>
              <a:rPr sz="275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which</a:t>
            </a:r>
            <a:r>
              <a:rPr sz="2750" spc="1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compares</a:t>
            </a:r>
            <a:r>
              <a:rPr sz="2750" spc="2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two</a:t>
            </a:r>
            <a:r>
              <a:rPr sz="2750" spc="-10" dirty="0">
                <a:solidFill>
                  <a:srgbClr val="3333CC"/>
                </a:solidFill>
                <a:latin typeface="Times New Roman"/>
                <a:cs typeface="Times New Roman"/>
              </a:rPr>
              <a:t> positive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	integers</a:t>
            </a:r>
            <a:r>
              <a:rPr sz="275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75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&amp;</a:t>
            </a:r>
            <a:r>
              <a:rPr sz="2750" spc="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75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produces</a:t>
            </a:r>
            <a:r>
              <a:rPr sz="2750" spc="25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output</a:t>
            </a:r>
            <a:r>
              <a:rPr sz="275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Gt</a:t>
            </a:r>
            <a:r>
              <a:rPr sz="2750" spc="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if</a:t>
            </a:r>
            <a:r>
              <a:rPr sz="2750" spc="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750" spc="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&gt;</a:t>
            </a:r>
            <a:r>
              <a:rPr sz="275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75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;</a:t>
            </a:r>
            <a:r>
              <a:rPr sz="2750" spc="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Lt</a:t>
            </a:r>
            <a:r>
              <a:rPr sz="275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if</a:t>
            </a:r>
            <a:r>
              <a:rPr sz="2750" spc="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750" spc="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&lt;</a:t>
            </a:r>
            <a:r>
              <a:rPr sz="275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n;</a:t>
            </a:r>
            <a:r>
              <a:rPr sz="275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r>
              <a:rPr sz="2750" spc="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Eq</a:t>
            </a:r>
            <a:r>
              <a:rPr sz="275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if</a:t>
            </a:r>
            <a:r>
              <a:rPr sz="2750" spc="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75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75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75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Times New Roman"/>
                <a:cs typeface="Times New Roman"/>
              </a:rPr>
              <a:t>;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Write</a:t>
            </a:r>
            <a:r>
              <a:rPr sz="275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Times New Roman"/>
                <a:cs typeface="Times New Roman"/>
              </a:rPr>
              <a:t>simulation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	for</a:t>
            </a:r>
            <a:r>
              <a:rPr sz="275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75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Times New Roman"/>
                <a:cs typeface="Times New Roman"/>
              </a:rPr>
              <a:t>input</a:t>
            </a:r>
            <a:endParaRPr sz="2750">
              <a:latin typeface="Times New Roman"/>
              <a:cs typeface="Times New Roman"/>
            </a:endParaRPr>
          </a:p>
          <a:p>
            <a:pPr marL="679450" indent="-20891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679450" algn="l"/>
              </a:tabLst>
            </a:pP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750" spc="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75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l,</a:t>
            </a:r>
            <a:r>
              <a:rPr sz="2750" spc="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75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75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Times New Roman"/>
                <a:cs typeface="Times New Roman"/>
              </a:rPr>
              <a:t>2.</a:t>
            </a:r>
            <a:endParaRPr sz="2750">
              <a:latin typeface="Times New Roman"/>
              <a:cs typeface="Times New Roman"/>
            </a:endParaRPr>
          </a:p>
          <a:p>
            <a:pPr marL="679450" indent="-20891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679450" algn="l"/>
              </a:tabLst>
            </a:pP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m</a:t>
            </a:r>
            <a:r>
              <a:rPr sz="2750" spc="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75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2750" spc="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275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endParaRPr sz="2750">
              <a:latin typeface="Times New Roman"/>
              <a:cs typeface="Times New Roman"/>
            </a:endParaRPr>
          </a:p>
          <a:p>
            <a:pPr marL="3559810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(12</a:t>
            </a:r>
            <a:r>
              <a:rPr sz="275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750" spc="2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60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2018</a:t>
            </a:r>
            <a:r>
              <a:rPr sz="2750" spc="3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3" y="1529461"/>
            <a:ext cx="8531541" cy="358012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75785" y="2044233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8719" y="20446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0601" y="1927075"/>
            <a:ext cx="218059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18490" algn="l"/>
              </a:tabLst>
            </a:pPr>
            <a:r>
              <a:rPr sz="5400" i="1" spc="-37" baseline="-4629" dirty="0">
                <a:latin typeface="Times New Roman"/>
                <a:cs typeface="Times New Roman"/>
              </a:rPr>
              <a:t>q</a:t>
            </a:r>
            <a:r>
              <a:rPr sz="4500" spc="-37" baseline="-23148" dirty="0">
                <a:latin typeface="Times New Roman"/>
                <a:cs typeface="Times New Roman"/>
              </a:rPr>
              <a:t>2</a:t>
            </a:r>
            <a:r>
              <a:rPr sz="4500" baseline="-23148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079" y="7874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94353" y="2014731"/>
            <a:ext cx="129921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9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15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0,</a:t>
            </a:r>
            <a:r>
              <a:rPr sz="2850" spc="-295" dirty="0">
                <a:latin typeface="Times New Roman"/>
                <a:cs typeface="Times New Roman"/>
              </a:rPr>
              <a:t> </a:t>
            </a:r>
            <a:r>
              <a:rPr sz="2850" i="1" spc="25" dirty="0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2479" y="939879"/>
            <a:ext cx="144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8890" y="2925180"/>
            <a:ext cx="2049780" cy="2877185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5"/>
              </a:spcBef>
            </a:pPr>
            <a:r>
              <a:rPr sz="2850" spc="55" dirty="0">
                <a:latin typeface="Times New Roman"/>
                <a:cs typeface="Times New Roman"/>
              </a:rPr>
              <a:t>1</a:t>
            </a:r>
            <a:r>
              <a:rPr sz="2850" spc="-320" dirty="0">
                <a:latin typeface="Times New Roman"/>
                <a:cs typeface="Times New Roman"/>
              </a:rPr>
              <a:t> </a:t>
            </a:r>
            <a:r>
              <a:rPr sz="2850" spc="110" dirty="0">
                <a:latin typeface="Symbol"/>
                <a:cs typeface="Symbol"/>
              </a:rPr>
              <a:t></a:t>
            </a:r>
            <a:r>
              <a:rPr sz="2850" spc="-114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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295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  <a:p>
            <a:pPr marL="1031875">
              <a:lnSpc>
                <a:spcPct val="100000"/>
              </a:lnSpc>
              <a:spcBef>
                <a:spcPts val="2285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4</a:t>
            </a:r>
            <a:endParaRPr sz="4425" baseline="-1694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950">
              <a:latin typeface="Times New Roman"/>
              <a:cs typeface="Times New Roman"/>
            </a:endParaRPr>
          </a:p>
          <a:p>
            <a:pPr marL="724535">
              <a:lnSpc>
                <a:spcPts val="3185"/>
              </a:lnSpc>
            </a:pPr>
            <a:r>
              <a:rPr sz="3000" spc="75" dirty="0">
                <a:latin typeface="Times New Roman"/>
                <a:cs typeface="Times New Roman"/>
              </a:rPr>
              <a:t>1</a:t>
            </a:r>
            <a:r>
              <a:rPr sz="3000" spc="-325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Symbol"/>
                <a:cs typeface="Symbol"/>
              </a:rPr>
              <a:t></a:t>
            </a:r>
            <a:r>
              <a:rPr sz="3000" spc="-434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1,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i="1" spc="45" dirty="0">
                <a:latin typeface="Times New Roman"/>
                <a:cs typeface="Times New Roman"/>
              </a:rPr>
              <a:t>L</a:t>
            </a:r>
            <a:endParaRPr sz="3000">
              <a:latin typeface="Times New Roman"/>
              <a:cs typeface="Times New Roman"/>
            </a:endParaRPr>
          </a:p>
          <a:p>
            <a:pPr marL="757555">
              <a:lnSpc>
                <a:spcPts val="3005"/>
              </a:lnSpc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9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15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0,</a:t>
            </a:r>
            <a:r>
              <a:rPr sz="2850" spc="-295" dirty="0">
                <a:latin typeface="Times New Roman"/>
                <a:cs typeface="Times New Roman"/>
              </a:rPr>
              <a:t> </a:t>
            </a:r>
            <a:r>
              <a:rPr sz="2850" i="1" spc="10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8651" y="3585765"/>
            <a:ext cx="132016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55" dirty="0">
                <a:latin typeface="Symbol"/>
                <a:cs typeface="Symbol"/>
              </a:rPr>
              <a:t>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spc="110" dirty="0">
                <a:latin typeface="Symbol"/>
                <a:cs typeface="Symbol"/>
              </a:rPr>
              <a:t></a:t>
            </a:r>
            <a:r>
              <a:rPr sz="2900" spc="-11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305" dirty="0">
                <a:latin typeface="Times New Roman"/>
                <a:cs typeface="Times New Roman"/>
              </a:rPr>
              <a:t> </a:t>
            </a:r>
            <a:r>
              <a:rPr sz="2900" i="1" spc="20" dirty="0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52487" y="228345"/>
            <a:ext cx="7492365" cy="3839210"/>
            <a:chOff x="1052487" y="228345"/>
            <a:chExt cx="7492365" cy="3839210"/>
          </a:xfrm>
        </p:grpSpPr>
        <p:sp>
          <p:nvSpPr>
            <p:cNvPr id="12" name="object 12"/>
            <p:cNvSpPr/>
            <p:nvPr/>
          </p:nvSpPr>
          <p:spPr>
            <a:xfrm>
              <a:off x="1052487" y="2629535"/>
              <a:ext cx="6755130" cy="1437640"/>
            </a:xfrm>
            <a:custGeom>
              <a:avLst/>
              <a:gdLst/>
              <a:ahLst/>
              <a:cxnLst/>
              <a:rect l="l" t="t" r="r" b="b"/>
              <a:pathLst>
                <a:path w="6755130" h="1437639">
                  <a:moveTo>
                    <a:pt x="36694" y="33780"/>
                  </a:moveTo>
                  <a:lnTo>
                    <a:pt x="24717" y="37800"/>
                  </a:lnTo>
                  <a:lnTo>
                    <a:pt x="34065" y="46216"/>
                  </a:lnTo>
                  <a:lnTo>
                    <a:pt x="6751916" y="1437513"/>
                  </a:lnTo>
                  <a:lnTo>
                    <a:pt x="6754583" y="1425066"/>
                  </a:lnTo>
                  <a:lnTo>
                    <a:pt x="36694" y="33780"/>
                  </a:lnTo>
                  <a:close/>
                </a:path>
                <a:path w="6755130" h="1437639">
                  <a:moveTo>
                    <a:pt x="97269" y="0"/>
                  </a:moveTo>
                  <a:lnTo>
                    <a:pt x="0" y="32638"/>
                  </a:lnTo>
                  <a:lnTo>
                    <a:pt x="73698" y="98932"/>
                  </a:lnTo>
                  <a:lnTo>
                    <a:pt x="76301" y="101345"/>
                  </a:lnTo>
                  <a:lnTo>
                    <a:pt x="80314" y="101091"/>
                  </a:lnTo>
                  <a:lnTo>
                    <a:pt x="82664" y="98425"/>
                  </a:lnTo>
                  <a:lnTo>
                    <a:pt x="85001" y="95885"/>
                  </a:lnTo>
                  <a:lnTo>
                    <a:pt x="84797" y="91820"/>
                  </a:lnTo>
                  <a:lnTo>
                    <a:pt x="82181" y="89535"/>
                  </a:lnTo>
                  <a:lnTo>
                    <a:pt x="34065" y="46216"/>
                  </a:lnTo>
                  <a:lnTo>
                    <a:pt x="10820" y="41401"/>
                  </a:lnTo>
                  <a:lnTo>
                    <a:pt x="13398" y="28955"/>
                  </a:lnTo>
                  <a:lnTo>
                    <a:pt x="51069" y="28955"/>
                  </a:lnTo>
                  <a:lnTo>
                    <a:pt x="101307" y="12064"/>
                  </a:lnTo>
                  <a:lnTo>
                    <a:pt x="103098" y="8509"/>
                  </a:lnTo>
                  <a:lnTo>
                    <a:pt x="101993" y="5206"/>
                  </a:lnTo>
                  <a:lnTo>
                    <a:pt x="100876" y="1777"/>
                  </a:lnTo>
                  <a:lnTo>
                    <a:pt x="97269" y="0"/>
                  </a:lnTo>
                  <a:close/>
                </a:path>
                <a:path w="6755130" h="1437639">
                  <a:moveTo>
                    <a:pt x="13398" y="28955"/>
                  </a:moveTo>
                  <a:lnTo>
                    <a:pt x="10820" y="41401"/>
                  </a:lnTo>
                  <a:lnTo>
                    <a:pt x="34065" y="46216"/>
                  </a:lnTo>
                  <a:lnTo>
                    <a:pt x="28576" y="41275"/>
                  </a:lnTo>
                  <a:lnTo>
                    <a:pt x="14363" y="41275"/>
                  </a:lnTo>
                  <a:lnTo>
                    <a:pt x="16586" y="30479"/>
                  </a:lnTo>
                  <a:lnTo>
                    <a:pt x="20757" y="30479"/>
                  </a:lnTo>
                  <a:lnTo>
                    <a:pt x="13398" y="28955"/>
                  </a:lnTo>
                  <a:close/>
                </a:path>
                <a:path w="6755130" h="1437639">
                  <a:moveTo>
                    <a:pt x="16586" y="30479"/>
                  </a:moveTo>
                  <a:lnTo>
                    <a:pt x="14363" y="41275"/>
                  </a:lnTo>
                  <a:lnTo>
                    <a:pt x="24717" y="37800"/>
                  </a:lnTo>
                  <a:lnTo>
                    <a:pt x="16586" y="30479"/>
                  </a:lnTo>
                  <a:close/>
                </a:path>
                <a:path w="6755130" h="1437639">
                  <a:moveTo>
                    <a:pt x="24717" y="37800"/>
                  </a:moveTo>
                  <a:lnTo>
                    <a:pt x="14363" y="41275"/>
                  </a:lnTo>
                  <a:lnTo>
                    <a:pt x="28576" y="41275"/>
                  </a:lnTo>
                  <a:lnTo>
                    <a:pt x="24717" y="37800"/>
                  </a:lnTo>
                  <a:close/>
                </a:path>
                <a:path w="6755130" h="1437639">
                  <a:moveTo>
                    <a:pt x="20757" y="30479"/>
                  </a:moveTo>
                  <a:lnTo>
                    <a:pt x="16586" y="30479"/>
                  </a:lnTo>
                  <a:lnTo>
                    <a:pt x="24717" y="37800"/>
                  </a:lnTo>
                  <a:lnTo>
                    <a:pt x="36694" y="33780"/>
                  </a:lnTo>
                  <a:lnTo>
                    <a:pt x="20757" y="30479"/>
                  </a:lnTo>
                  <a:close/>
                </a:path>
                <a:path w="6755130" h="1437639">
                  <a:moveTo>
                    <a:pt x="51069" y="28955"/>
                  </a:moveTo>
                  <a:lnTo>
                    <a:pt x="13398" y="28955"/>
                  </a:lnTo>
                  <a:lnTo>
                    <a:pt x="36694" y="33780"/>
                  </a:lnTo>
                  <a:lnTo>
                    <a:pt x="51069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86726" y="233425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37"/>
                  </a:lnTo>
                  <a:lnTo>
                    <a:pt x="9670" y="365029"/>
                  </a:lnTo>
                  <a:lnTo>
                    <a:pt x="21401" y="321206"/>
                  </a:lnTo>
                  <a:lnTo>
                    <a:pt x="37409" y="279195"/>
                  </a:lnTo>
                  <a:lnTo>
                    <a:pt x="57456" y="239227"/>
                  </a:lnTo>
                  <a:lnTo>
                    <a:pt x="81304" y="201531"/>
                  </a:lnTo>
                  <a:lnTo>
                    <a:pt x="108714" y="166337"/>
                  </a:lnTo>
                  <a:lnTo>
                    <a:pt x="139446" y="133873"/>
                  </a:lnTo>
                  <a:lnTo>
                    <a:pt x="173261" y="104370"/>
                  </a:lnTo>
                  <a:lnTo>
                    <a:pt x="209922" y="78056"/>
                  </a:lnTo>
                  <a:lnTo>
                    <a:pt x="249188" y="55161"/>
                  </a:lnTo>
                  <a:lnTo>
                    <a:pt x="290822" y="35915"/>
                  </a:lnTo>
                  <a:lnTo>
                    <a:pt x="334583" y="20546"/>
                  </a:lnTo>
                  <a:lnTo>
                    <a:pt x="380235" y="9284"/>
                  </a:lnTo>
                  <a:lnTo>
                    <a:pt x="427536" y="2359"/>
                  </a:lnTo>
                  <a:lnTo>
                    <a:pt x="476250" y="0"/>
                  </a:lnTo>
                  <a:lnTo>
                    <a:pt x="524942" y="2359"/>
                  </a:lnTo>
                  <a:lnTo>
                    <a:pt x="572228" y="9284"/>
                  </a:lnTo>
                  <a:lnTo>
                    <a:pt x="617868" y="20546"/>
                  </a:lnTo>
                  <a:lnTo>
                    <a:pt x="661624" y="35915"/>
                  </a:lnTo>
                  <a:lnTo>
                    <a:pt x="703255" y="55161"/>
                  </a:lnTo>
                  <a:lnTo>
                    <a:pt x="742522" y="78056"/>
                  </a:lnTo>
                  <a:lnTo>
                    <a:pt x="779185" y="104370"/>
                  </a:lnTo>
                  <a:lnTo>
                    <a:pt x="813006" y="133873"/>
                  </a:lnTo>
                  <a:lnTo>
                    <a:pt x="843744" y="166337"/>
                  </a:lnTo>
                  <a:lnTo>
                    <a:pt x="871161" y="201531"/>
                  </a:lnTo>
                  <a:lnTo>
                    <a:pt x="895017" y="239227"/>
                  </a:lnTo>
                  <a:lnTo>
                    <a:pt x="915072" y="279195"/>
                  </a:lnTo>
                  <a:lnTo>
                    <a:pt x="931088" y="321206"/>
                  </a:lnTo>
                  <a:lnTo>
                    <a:pt x="942823" y="365029"/>
                  </a:lnTo>
                  <a:lnTo>
                    <a:pt x="950041" y="410437"/>
                  </a:lnTo>
                  <a:lnTo>
                    <a:pt x="952500" y="457200"/>
                  </a:lnTo>
                  <a:lnTo>
                    <a:pt x="950041" y="503941"/>
                  </a:lnTo>
                  <a:lnTo>
                    <a:pt x="942823" y="549333"/>
                  </a:lnTo>
                  <a:lnTo>
                    <a:pt x="931088" y="593146"/>
                  </a:lnTo>
                  <a:lnTo>
                    <a:pt x="915072" y="635150"/>
                  </a:lnTo>
                  <a:lnTo>
                    <a:pt x="895017" y="675116"/>
                  </a:lnTo>
                  <a:lnTo>
                    <a:pt x="871161" y="712812"/>
                  </a:lnTo>
                  <a:lnTo>
                    <a:pt x="843744" y="748009"/>
                  </a:lnTo>
                  <a:lnTo>
                    <a:pt x="813006" y="780478"/>
                  </a:lnTo>
                  <a:lnTo>
                    <a:pt x="779185" y="809988"/>
                  </a:lnTo>
                  <a:lnTo>
                    <a:pt x="742522" y="836309"/>
                  </a:lnTo>
                  <a:lnTo>
                    <a:pt x="703255" y="859212"/>
                  </a:lnTo>
                  <a:lnTo>
                    <a:pt x="661624" y="878466"/>
                  </a:lnTo>
                  <a:lnTo>
                    <a:pt x="617868" y="893842"/>
                  </a:lnTo>
                  <a:lnTo>
                    <a:pt x="572228" y="905110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0"/>
                  </a:lnTo>
                  <a:lnTo>
                    <a:pt x="334583" y="893842"/>
                  </a:lnTo>
                  <a:lnTo>
                    <a:pt x="290822" y="878466"/>
                  </a:lnTo>
                  <a:lnTo>
                    <a:pt x="249188" y="859212"/>
                  </a:lnTo>
                  <a:lnTo>
                    <a:pt x="209922" y="836309"/>
                  </a:lnTo>
                  <a:lnTo>
                    <a:pt x="173261" y="809988"/>
                  </a:lnTo>
                  <a:lnTo>
                    <a:pt x="139445" y="780478"/>
                  </a:lnTo>
                  <a:lnTo>
                    <a:pt x="108714" y="748009"/>
                  </a:lnTo>
                  <a:lnTo>
                    <a:pt x="81304" y="712812"/>
                  </a:lnTo>
                  <a:lnTo>
                    <a:pt x="57456" y="675116"/>
                  </a:lnTo>
                  <a:lnTo>
                    <a:pt x="37409" y="635150"/>
                  </a:lnTo>
                  <a:lnTo>
                    <a:pt x="21401" y="593146"/>
                  </a:lnTo>
                  <a:lnTo>
                    <a:pt x="9670" y="549333"/>
                  </a:lnTo>
                  <a:lnTo>
                    <a:pt x="2457" y="503941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899"/>
                  </a:lnTo>
                  <a:lnTo>
                    <a:pt x="176637" y="392211"/>
                  </a:lnTo>
                  <a:lnTo>
                    <a:pt x="194223" y="349210"/>
                  </a:lnTo>
                  <a:lnTo>
                    <a:pt x="217912" y="309397"/>
                  </a:lnTo>
                  <a:lnTo>
                    <a:pt x="247168" y="273270"/>
                  </a:lnTo>
                  <a:lnTo>
                    <a:pt x="281453" y="241331"/>
                  </a:lnTo>
                  <a:lnTo>
                    <a:pt x="320230" y="214077"/>
                  </a:lnTo>
                  <a:lnTo>
                    <a:pt x="362963" y="192010"/>
                  </a:lnTo>
                  <a:lnTo>
                    <a:pt x="409114" y="175629"/>
                  </a:lnTo>
                  <a:lnTo>
                    <a:pt x="458147" y="165434"/>
                  </a:lnTo>
                  <a:lnTo>
                    <a:pt x="509524" y="161925"/>
                  </a:lnTo>
                  <a:lnTo>
                    <a:pt x="560903" y="165434"/>
                  </a:lnTo>
                  <a:lnTo>
                    <a:pt x="609944" y="175629"/>
                  </a:lnTo>
                  <a:lnTo>
                    <a:pt x="656107" y="192010"/>
                  </a:lnTo>
                  <a:lnTo>
                    <a:pt x="698855" y="214077"/>
                  </a:lnTo>
                  <a:lnTo>
                    <a:pt x="737649" y="241331"/>
                  </a:lnTo>
                  <a:lnTo>
                    <a:pt x="771951" y="273270"/>
                  </a:lnTo>
                  <a:lnTo>
                    <a:pt x="801224" y="309397"/>
                  </a:lnTo>
                  <a:lnTo>
                    <a:pt x="824928" y="349210"/>
                  </a:lnTo>
                  <a:lnTo>
                    <a:pt x="842526" y="392211"/>
                  </a:lnTo>
                  <a:lnTo>
                    <a:pt x="853479" y="437899"/>
                  </a:lnTo>
                  <a:lnTo>
                    <a:pt x="857250" y="485775"/>
                  </a:lnTo>
                  <a:lnTo>
                    <a:pt x="853479" y="533621"/>
                  </a:lnTo>
                  <a:lnTo>
                    <a:pt x="842526" y="579292"/>
                  </a:lnTo>
                  <a:lnTo>
                    <a:pt x="824928" y="622284"/>
                  </a:lnTo>
                  <a:lnTo>
                    <a:pt x="801224" y="662096"/>
                  </a:lnTo>
                  <a:lnTo>
                    <a:pt x="771951" y="698227"/>
                  </a:lnTo>
                  <a:lnTo>
                    <a:pt x="737649" y="730176"/>
                  </a:lnTo>
                  <a:lnTo>
                    <a:pt x="698855" y="757440"/>
                  </a:lnTo>
                  <a:lnTo>
                    <a:pt x="656107" y="779518"/>
                  </a:lnTo>
                  <a:lnTo>
                    <a:pt x="609944" y="795910"/>
                  </a:lnTo>
                  <a:lnTo>
                    <a:pt x="560903" y="806112"/>
                  </a:lnTo>
                  <a:lnTo>
                    <a:pt x="509524" y="809625"/>
                  </a:lnTo>
                  <a:lnTo>
                    <a:pt x="458147" y="806112"/>
                  </a:lnTo>
                  <a:lnTo>
                    <a:pt x="409114" y="795910"/>
                  </a:lnTo>
                  <a:lnTo>
                    <a:pt x="362963" y="779518"/>
                  </a:lnTo>
                  <a:lnTo>
                    <a:pt x="320230" y="757440"/>
                  </a:lnTo>
                  <a:lnTo>
                    <a:pt x="281453" y="730176"/>
                  </a:lnTo>
                  <a:lnTo>
                    <a:pt x="247168" y="698227"/>
                  </a:lnTo>
                  <a:lnTo>
                    <a:pt x="217912" y="662096"/>
                  </a:lnTo>
                  <a:lnTo>
                    <a:pt x="194223" y="622284"/>
                  </a:lnTo>
                  <a:lnTo>
                    <a:pt x="176637" y="579292"/>
                  </a:lnTo>
                  <a:lnTo>
                    <a:pt x="165692" y="533621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90694" y="37784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80455" y="1252731"/>
            <a:ext cx="149669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100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204" dirty="0">
                <a:latin typeface="Times New Roman"/>
                <a:cs typeface="Times New Roman"/>
              </a:rPr>
              <a:t> </a:t>
            </a:r>
            <a:r>
              <a:rPr sz="2850" i="1" spc="60" dirty="0">
                <a:latin typeface="Times New Roman"/>
                <a:cs typeface="Times New Roman"/>
              </a:rPr>
              <a:t>Gt</a:t>
            </a:r>
            <a:r>
              <a:rPr sz="2850" spc="60" dirty="0">
                <a:latin typeface="Times New Roman"/>
                <a:cs typeface="Times New Roman"/>
              </a:rPr>
              <a:t>,</a:t>
            </a:r>
            <a:r>
              <a:rPr sz="2850" spc="-290" dirty="0">
                <a:latin typeface="Times New Roman"/>
                <a:cs typeface="Times New Roman"/>
              </a:rPr>
              <a:t> </a:t>
            </a:r>
            <a:r>
              <a:rPr sz="2850" i="1" spc="35" dirty="0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9955" y="1147699"/>
            <a:ext cx="7301865" cy="3358515"/>
            <a:chOff x="809955" y="1147699"/>
            <a:chExt cx="7301865" cy="3358515"/>
          </a:xfrm>
        </p:grpSpPr>
        <p:sp>
          <p:nvSpPr>
            <p:cNvPr id="17" name="object 17"/>
            <p:cNvSpPr/>
            <p:nvPr/>
          </p:nvSpPr>
          <p:spPr>
            <a:xfrm>
              <a:off x="809955" y="1147698"/>
              <a:ext cx="7301865" cy="2819400"/>
            </a:xfrm>
            <a:custGeom>
              <a:avLst/>
              <a:gdLst/>
              <a:ahLst/>
              <a:cxnLst/>
              <a:rect l="l" t="t" r="r" b="b"/>
              <a:pathLst>
                <a:path w="7301865" h="2819400">
                  <a:moveTo>
                    <a:pt x="1252143" y="2819400"/>
                  </a:moveTo>
                  <a:lnTo>
                    <a:pt x="1226108" y="2744089"/>
                  </a:lnTo>
                  <a:lnTo>
                    <a:pt x="1205788" y="2685288"/>
                  </a:lnTo>
                  <a:lnTo>
                    <a:pt x="1165809" y="2726182"/>
                  </a:lnTo>
                  <a:lnTo>
                    <a:pt x="8864" y="1595755"/>
                  </a:lnTo>
                  <a:lnTo>
                    <a:pt x="0" y="1604772"/>
                  </a:lnTo>
                  <a:lnTo>
                    <a:pt x="1156957" y="2735237"/>
                  </a:lnTo>
                  <a:lnTo>
                    <a:pt x="1117015" y="2776093"/>
                  </a:lnTo>
                  <a:lnTo>
                    <a:pt x="1252143" y="2819400"/>
                  </a:lnTo>
                  <a:close/>
                </a:path>
                <a:path w="7301865" h="2819400">
                  <a:moveTo>
                    <a:pt x="7301535" y="89535"/>
                  </a:moveTo>
                  <a:lnTo>
                    <a:pt x="7299757" y="86487"/>
                  </a:lnTo>
                  <a:lnTo>
                    <a:pt x="7258393" y="12573"/>
                  </a:lnTo>
                  <a:lnTo>
                    <a:pt x="7251370" y="0"/>
                  </a:lnTo>
                  <a:lnTo>
                    <a:pt x="7199935" y="84709"/>
                  </a:lnTo>
                  <a:lnTo>
                    <a:pt x="7198157" y="87757"/>
                  </a:lnTo>
                  <a:lnTo>
                    <a:pt x="7199046" y="91694"/>
                  </a:lnTo>
                  <a:lnTo>
                    <a:pt x="7202094" y="93472"/>
                  </a:lnTo>
                  <a:lnTo>
                    <a:pt x="7205015" y="95250"/>
                  </a:lnTo>
                  <a:lnTo>
                    <a:pt x="7208952" y="94361"/>
                  </a:lnTo>
                  <a:lnTo>
                    <a:pt x="7210730" y="91313"/>
                  </a:lnTo>
                  <a:lnTo>
                    <a:pt x="7244347" y="35991"/>
                  </a:lnTo>
                  <a:lnTo>
                    <a:pt x="7227621" y="988949"/>
                  </a:lnTo>
                  <a:lnTo>
                    <a:pt x="7240194" y="989203"/>
                  </a:lnTo>
                  <a:lnTo>
                    <a:pt x="7257047" y="36131"/>
                  </a:lnTo>
                  <a:lnTo>
                    <a:pt x="7288708" y="92710"/>
                  </a:lnTo>
                  <a:lnTo>
                    <a:pt x="7290359" y="95758"/>
                  </a:lnTo>
                  <a:lnTo>
                    <a:pt x="7294296" y="96901"/>
                  </a:lnTo>
                  <a:lnTo>
                    <a:pt x="7297344" y="95123"/>
                  </a:lnTo>
                  <a:lnTo>
                    <a:pt x="7300392" y="93472"/>
                  </a:lnTo>
                  <a:lnTo>
                    <a:pt x="7301535" y="89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09825" y="3891025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5" y="259744"/>
                  </a:lnTo>
                  <a:lnTo>
                    <a:pt x="14509" y="216745"/>
                  </a:lnTo>
                  <a:lnTo>
                    <a:pt x="31852" y="176275"/>
                  </a:lnTo>
                  <a:lnTo>
                    <a:pt x="55216" y="138804"/>
                  </a:lnTo>
                  <a:lnTo>
                    <a:pt x="84071" y="104802"/>
                  </a:lnTo>
                  <a:lnTo>
                    <a:pt x="117889" y="74740"/>
                  </a:lnTo>
                  <a:lnTo>
                    <a:pt x="156140" y="49088"/>
                  </a:lnTo>
                  <a:lnTo>
                    <a:pt x="198296" y="28318"/>
                  </a:lnTo>
                  <a:lnTo>
                    <a:pt x="243827" y="12899"/>
                  </a:lnTo>
                  <a:lnTo>
                    <a:pt x="292204" y="3303"/>
                  </a:lnTo>
                  <a:lnTo>
                    <a:pt x="342900" y="0"/>
                  </a:lnTo>
                  <a:lnTo>
                    <a:pt x="393566" y="3303"/>
                  </a:lnTo>
                  <a:lnTo>
                    <a:pt x="441926" y="12899"/>
                  </a:lnTo>
                  <a:lnTo>
                    <a:pt x="487448" y="28318"/>
                  </a:lnTo>
                  <a:lnTo>
                    <a:pt x="529603" y="49088"/>
                  </a:lnTo>
                  <a:lnTo>
                    <a:pt x="567858" y="74740"/>
                  </a:lnTo>
                  <a:lnTo>
                    <a:pt x="601685" y="104802"/>
                  </a:lnTo>
                  <a:lnTo>
                    <a:pt x="630551" y="138804"/>
                  </a:lnTo>
                  <a:lnTo>
                    <a:pt x="653926" y="176275"/>
                  </a:lnTo>
                  <a:lnTo>
                    <a:pt x="671280" y="216745"/>
                  </a:lnTo>
                  <a:lnTo>
                    <a:pt x="682081" y="259744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04" y="606293"/>
                  </a:lnTo>
                  <a:lnTo>
                    <a:pt x="243827" y="596690"/>
                  </a:lnTo>
                  <a:lnTo>
                    <a:pt x="198296" y="581261"/>
                  </a:lnTo>
                  <a:lnTo>
                    <a:pt x="156140" y="560479"/>
                  </a:lnTo>
                  <a:lnTo>
                    <a:pt x="117889" y="534816"/>
                  </a:lnTo>
                  <a:lnTo>
                    <a:pt x="84071" y="504746"/>
                  </a:lnTo>
                  <a:lnTo>
                    <a:pt x="55216" y="470739"/>
                  </a:lnTo>
                  <a:lnTo>
                    <a:pt x="31852" y="433269"/>
                  </a:lnTo>
                  <a:lnTo>
                    <a:pt x="14509" y="392807"/>
                  </a:lnTo>
                  <a:lnTo>
                    <a:pt x="3715" y="349827"/>
                  </a:lnTo>
                  <a:lnTo>
                    <a:pt x="0" y="304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40213" y="4911503"/>
            <a:ext cx="136715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dirty="0">
                <a:latin typeface="Times New Roman"/>
                <a:cs typeface="Times New Roman"/>
              </a:rPr>
              <a:t>1</a:t>
            </a:r>
            <a:r>
              <a:rPr sz="2750" spc="-265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Lt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23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94229" y="4265803"/>
            <a:ext cx="2058670" cy="497840"/>
          </a:xfrm>
          <a:custGeom>
            <a:avLst/>
            <a:gdLst/>
            <a:ahLst/>
            <a:cxnLst/>
            <a:rect l="l" t="t" r="r" b="b"/>
            <a:pathLst>
              <a:path w="2058670" h="497839">
                <a:moveTo>
                  <a:pt x="1933403" y="442006"/>
                </a:moveTo>
                <a:lnTo>
                  <a:pt x="1921001" y="497840"/>
                </a:lnTo>
                <a:lnTo>
                  <a:pt x="2058670" y="463296"/>
                </a:lnTo>
                <a:lnTo>
                  <a:pt x="2035867" y="444754"/>
                </a:lnTo>
                <a:lnTo>
                  <a:pt x="1945767" y="444754"/>
                </a:lnTo>
                <a:lnTo>
                  <a:pt x="1933403" y="442006"/>
                </a:lnTo>
                <a:close/>
              </a:path>
              <a:path w="2058670" h="497839">
                <a:moveTo>
                  <a:pt x="1936168" y="429554"/>
                </a:moveTo>
                <a:lnTo>
                  <a:pt x="1933403" y="442006"/>
                </a:lnTo>
                <a:lnTo>
                  <a:pt x="1945767" y="444754"/>
                </a:lnTo>
                <a:lnTo>
                  <a:pt x="1948560" y="432308"/>
                </a:lnTo>
                <a:lnTo>
                  <a:pt x="1936168" y="429554"/>
                </a:lnTo>
                <a:close/>
              </a:path>
              <a:path w="2058670" h="497839">
                <a:moveTo>
                  <a:pt x="1948560" y="373761"/>
                </a:moveTo>
                <a:lnTo>
                  <a:pt x="1936168" y="429554"/>
                </a:lnTo>
                <a:lnTo>
                  <a:pt x="1948560" y="432308"/>
                </a:lnTo>
                <a:lnTo>
                  <a:pt x="1945767" y="444754"/>
                </a:lnTo>
                <a:lnTo>
                  <a:pt x="2035867" y="444754"/>
                </a:lnTo>
                <a:lnTo>
                  <a:pt x="1948560" y="373761"/>
                </a:lnTo>
                <a:close/>
              </a:path>
              <a:path w="2058670" h="497839">
                <a:moveTo>
                  <a:pt x="2666" y="0"/>
                </a:moveTo>
                <a:lnTo>
                  <a:pt x="0" y="12319"/>
                </a:lnTo>
                <a:lnTo>
                  <a:pt x="1933403" y="442006"/>
                </a:lnTo>
                <a:lnTo>
                  <a:pt x="1936168" y="429554"/>
                </a:lnTo>
                <a:lnTo>
                  <a:pt x="2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965407" y="3901272"/>
            <a:ext cx="1508125" cy="4546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3050" indent="-260350">
              <a:lnSpc>
                <a:spcPct val="100000"/>
              </a:lnSpc>
              <a:spcBef>
                <a:spcPts val="110"/>
              </a:spcBef>
              <a:buChar char=""/>
              <a:tabLst>
                <a:tab pos="273050" algn="l"/>
              </a:tabLst>
            </a:pPr>
            <a:r>
              <a:rPr sz="2800" spc="110" dirty="0">
                <a:latin typeface="Symbol"/>
                <a:cs typeface="Symbol"/>
              </a:rPr>
              <a:t>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Eq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i="1" spc="15" dirty="0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76826" y="4424426"/>
            <a:ext cx="962025" cy="914400"/>
          </a:xfrm>
          <a:custGeom>
            <a:avLst/>
            <a:gdLst/>
            <a:ahLst/>
            <a:cxnLst/>
            <a:rect l="l" t="t" r="r" b="b"/>
            <a:pathLst>
              <a:path w="962025" h="914400">
                <a:moveTo>
                  <a:pt x="0" y="457200"/>
                </a:moveTo>
                <a:lnTo>
                  <a:pt x="2482" y="410437"/>
                </a:lnTo>
                <a:lnTo>
                  <a:pt x="9768" y="365029"/>
                </a:lnTo>
                <a:lnTo>
                  <a:pt x="21617" y="321206"/>
                </a:lnTo>
                <a:lnTo>
                  <a:pt x="37786" y="279195"/>
                </a:lnTo>
                <a:lnTo>
                  <a:pt x="58035" y="239227"/>
                </a:lnTo>
                <a:lnTo>
                  <a:pt x="82121" y="201531"/>
                </a:lnTo>
                <a:lnTo>
                  <a:pt x="109804" y="166337"/>
                </a:lnTo>
                <a:lnTo>
                  <a:pt x="140842" y="133873"/>
                </a:lnTo>
                <a:lnTo>
                  <a:pt x="174994" y="104370"/>
                </a:lnTo>
                <a:lnTo>
                  <a:pt x="212018" y="78056"/>
                </a:lnTo>
                <a:lnTo>
                  <a:pt x="251672" y="55161"/>
                </a:lnTo>
                <a:lnTo>
                  <a:pt x="293715" y="35915"/>
                </a:lnTo>
                <a:lnTo>
                  <a:pt x="337906" y="20546"/>
                </a:lnTo>
                <a:lnTo>
                  <a:pt x="384002" y="9284"/>
                </a:lnTo>
                <a:lnTo>
                  <a:pt x="431764" y="2359"/>
                </a:lnTo>
                <a:lnTo>
                  <a:pt x="480949" y="0"/>
                </a:lnTo>
                <a:lnTo>
                  <a:pt x="530135" y="2359"/>
                </a:lnTo>
                <a:lnTo>
                  <a:pt x="577900" y="9284"/>
                </a:lnTo>
                <a:lnTo>
                  <a:pt x="624003" y="20546"/>
                </a:lnTo>
                <a:lnTo>
                  <a:pt x="668202" y="35915"/>
                </a:lnTo>
                <a:lnTo>
                  <a:pt x="710255" y="55161"/>
                </a:lnTo>
                <a:lnTo>
                  <a:pt x="749920" y="78056"/>
                </a:lnTo>
                <a:lnTo>
                  <a:pt x="786955" y="104370"/>
                </a:lnTo>
                <a:lnTo>
                  <a:pt x="821118" y="133873"/>
                </a:lnTo>
                <a:lnTo>
                  <a:pt x="852168" y="166337"/>
                </a:lnTo>
                <a:lnTo>
                  <a:pt x="879862" y="201531"/>
                </a:lnTo>
                <a:lnTo>
                  <a:pt x="903960" y="239227"/>
                </a:lnTo>
                <a:lnTo>
                  <a:pt x="924218" y="279195"/>
                </a:lnTo>
                <a:lnTo>
                  <a:pt x="940396" y="321206"/>
                </a:lnTo>
                <a:lnTo>
                  <a:pt x="952250" y="365029"/>
                </a:lnTo>
                <a:lnTo>
                  <a:pt x="959541" y="410437"/>
                </a:lnTo>
                <a:lnTo>
                  <a:pt x="962025" y="457200"/>
                </a:lnTo>
                <a:lnTo>
                  <a:pt x="959541" y="503941"/>
                </a:lnTo>
                <a:lnTo>
                  <a:pt x="952250" y="549333"/>
                </a:lnTo>
                <a:lnTo>
                  <a:pt x="940396" y="593146"/>
                </a:lnTo>
                <a:lnTo>
                  <a:pt x="924218" y="635150"/>
                </a:lnTo>
                <a:lnTo>
                  <a:pt x="903960" y="675116"/>
                </a:lnTo>
                <a:lnTo>
                  <a:pt x="879862" y="712812"/>
                </a:lnTo>
                <a:lnTo>
                  <a:pt x="852168" y="748009"/>
                </a:lnTo>
                <a:lnTo>
                  <a:pt x="821118" y="780478"/>
                </a:lnTo>
                <a:lnTo>
                  <a:pt x="786955" y="809988"/>
                </a:lnTo>
                <a:lnTo>
                  <a:pt x="749920" y="836309"/>
                </a:lnTo>
                <a:lnTo>
                  <a:pt x="710255" y="859212"/>
                </a:lnTo>
                <a:lnTo>
                  <a:pt x="668202" y="878466"/>
                </a:lnTo>
                <a:lnTo>
                  <a:pt x="624003" y="893842"/>
                </a:lnTo>
                <a:lnTo>
                  <a:pt x="577900" y="905110"/>
                </a:lnTo>
                <a:lnTo>
                  <a:pt x="530135" y="912039"/>
                </a:lnTo>
                <a:lnTo>
                  <a:pt x="480949" y="914400"/>
                </a:lnTo>
                <a:lnTo>
                  <a:pt x="431764" y="912039"/>
                </a:lnTo>
                <a:lnTo>
                  <a:pt x="384002" y="905110"/>
                </a:lnTo>
                <a:lnTo>
                  <a:pt x="337906" y="893842"/>
                </a:lnTo>
                <a:lnTo>
                  <a:pt x="293715" y="878466"/>
                </a:lnTo>
                <a:lnTo>
                  <a:pt x="251672" y="859212"/>
                </a:lnTo>
                <a:lnTo>
                  <a:pt x="212018" y="836309"/>
                </a:lnTo>
                <a:lnTo>
                  <a:pt x="174994" y="809988"/>
                </a:lnTo>
                <a:lnTo>
                  <a:pt x="140842" y="780478"/>
                </a:lnTo>
                <a:lnTo>
                  <a:pt x="109804" y="748009"/>
                </a:lnTo>
                <a:lnTo>
                  <a:pt x="82121" y="712812"/>
                </a:lnTo>
                <a:lnTo>
                  <a:pt x="58035" y="675116"/>
                </a:lnTo>
                <a:lnTo>
                  <a:pt x="37786" y="635150"/>
                </a:lnTo>
                <a:lnTo>
                  <a:pt x="21617" y="593146"/>
                </a:lnTo>
                <a:lnTo>
                  <a:pt x="9768" y="549333"/>
                </a:lnTo>
                <a:lnTo>
                  <a:pt x="2482" y="503941"/>
                </a:lnTo>
                <a:lnTo>
                  <a:pt x="0" y="457200"/>
                </a:lnTo>
                <a:close/>
              </a:path>
              <a:path w="962025" h="914400">
                <a:moveTo>
                  <a:pt x="161925" y="485775"/>
                </a:moveTo>
                <a:lnTo>
                  <a:pt x="165141" y="441812"/>
                </a:lnTo>
                <a:lnTo>
                  <a:pt x="174510" y="399653"/>
                </a:lnTo>
                <a:lnTo>
                  <a:pt x="189612" y="359681"/>
                </a:lnTo>
                <a:lnTo>
                  <a:pt x="210029" y="322283"/>
                </a:lnTo>
                <a:lnTo>
                  <a:pt x="235341" y="287843"/>
                </a:lnTo>
                <a:lnTo>
                  <a:pt x="265128" y="256746"/>
                </a:lnTo>
                <a:lnTo>
                  <a:pt x="298971" y="229377"/>
                </a:lnTo>
                <a:lnTo>
                  <a:pt x="336451" y="206120"/>
                </a:lnTo>
                <a:lnTo>
                  <a:pt x="377148" y="187362"/>
                </a:lnTo>
                <a:lnTo>
                  <a:pt x="420643" y="173487"/>
                </a:lnTo>
                <a:lnTo>
                  <a:pt x="466517" y="164879"/>
                </a:lnTo>
                <a:lnTo>
                  <a:pt x="514350" y="161925"/>
                </a:lnTo>
                <a:lnTo>
                  <a:pt x="562156" y="164879"/>
                </a:lnTo>
                <a:lnTo>
                  <a:pt x="608012" y="173487"/>
                </a:lnTo>
                <a:lnTo>
                  <a:pt x="651498" y="187362"/>
                </a:lnTo>
                <a:lnTo>
                  <a:pt x="692192" y="206121"/>
                </a:lnTo>
                <a:lnTo>
                  <a:pt x="729674" y="229377"/>
                </a:lnTo>
                <a:lnTo>
                  <a:pt x="763524" y="256746"/>
                </a:lnTo>
                <a:lnTo>
                  <a:pt x="793320" y="287843"/>
                </a:lnTo>
                <a:lnTo>
                  <a:pt x="818641" y="322283"/>
                </a:lnTo>
                <a:lnTo>
                  <a:pt x="839069" y="359681"/>
                </a:lnTo>
                <a:lnTo>
                  <a:pt x="854180" y="399653"/>
                </a:lnTo>
                <a:lnTo>
                  <a:pt x="863556" y="441812"/>
                </a:lnTo>
                <a:lnTo>
                  <a:pt x="866775" y="485775"/>
                </a:lnTo>
                <a:lnTo>
                  <a:pt x="863556" y="529710"/>
                </a:lnTo>
                <a:lnTo>
                  <a:pt x="854180" y="571852"/>
                </a:lnTo>
                <a:lnTo>
                  <a:pt x="839069" y="611814"/>
                </a:lnTo>
                <a:lnTo>
                  <a:pt x="818642" y="649209"/>
                </a:lnTo>
                <a:lnTo>
                  <a:pt x="793320" y="683652"/>
                </a:lnTo>
                <a:lnTo>
                  <a:pt x="763524" y="714756"/>
                </a:lnTo>
                <a:lnTo>
                  <a:pt x="729674" y="742134"/>
                </a:lnTo>
                <a:lnTo>
                  <a:pt x="692192" y="765400"/>
                </a:lnTo>
                <a:lnTo>
                  <a:pt x="651498" y="784169"/>
                </a:lnTo>
                <a:lnTo>
                  <a:pt x="608012" y="798053"/>
                </a:lnTo>
                <a:lnTo>
                  <a:pt x="562156" y="806667"/>
                </a:lnTo>
                <a:lnTo>
                  <a:pt x="514350" y="809625"/>
                </a:lnTo>
                <a:lnTo>
                  <a:pt x="466517" y="806667"/>
                </a:lnTo>
                <a:lnTo>
                  <a:pt x="420643" y="798053"/>
                </a:lnTo>
                <a:lnTo>
                  <a:pt x="377148" y="784169"/>
                </a:lnTo>
                <a:lnTo>
                  <a:pt x="336451" y="765400"/>
                </a:lnTo>
                <a:lnTo>
                  <a:pt x="298971" y="742134"/>
                </a:lnTo>
                <a:lnTo>
                  <a:pt x="265128" y="714756"/>
                </a:lnTo>
                <a:lnTo>
                  <a:pt x="235341" y="683652"/>
                </a:lnTo>
                <a:lnTo>
                  <a:pt x="210029" y="649209"/>
                </a:lnTo>
                <a:lnTo>
                  <a:pt x="189612" y="611814"/>
                </a:lnTo>
                <a:lnTo>
                  <a:pt x="174510" y="571852"/>
                </a:lnTo>
                <a:lnTo>
                  <a:pt x="165141" y="529710"/>
                </a:lnTo>
                <a:lnTo>
                  <a:pt x="161925" y="4857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80793" y="456884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550" y="1885729"/>
            <a:ext cx="2418715" cy="243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  <a:tabLst>
                <a:tab pos="998219" algn="l"/>
              </a:tabLst>
            </a:pPr>
            <a:r>
              <a:rPr sz="5400" i="1" spc="-37" baseline="-19290" dirty="0">
                <a:latin typeface="Times New Roman"/>
                <a:cs typeface="Times New Roman"/>
              </a:rPr>
              <a:t>q</a:t>
            </a:r>
            <a:r>
              <a:rPr sz="4500" spc="-37" baseline="-39814" dirty="0">
                <a:latin typeface="Times New Roman"/>
                <a:cs typeface="Times New Roman"/>
              </a:rPr>
              <a:t>0</a:t>
            </a:r>
            <a:r>
              <a:rPr sz="4500" baseline="-39814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Symbol"/>
                <a:cs typeface="Symbol"/>
              </a:rPr>
              <a:t>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ymbol"/>
                <a:cs typeface="Symbol"/>
              </a:rPr>
              <a:t></a:t>
            </a:r>
            <a:r>
              <a:rPr sz="3200" spc="-20" dirty="0">
                <a:latin typeface="Times New Roman"/>
                <a:cs typeface="Times New Roman"/>
              </a:rPr>
              <a:t>,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29"/>
              </a:spcBef>
            </a:pP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700" spc="65" dirty="0">
                <a:latin typeface="Times New Roman"/>
                <a:cs typeface="Times New Roman"/>
              </a:rPr>
              <a:t>0</a:t>
            </a:r>
            <a:r>
              <a:rPr sz="2700" spc="-85" dirty="0">
                <a:latin typeface="Times New Roman"/>
                <a:cs typeface="Times New Roman"/>
              </a:rPr>
              <a:t> </a:t>
            </a:r>
            <a:r>
              <a:rPr sz="2700" spc="130" dirty="0">
                <a:latin typeface="Symbol"/>
                <a:cs typeface="Symbol"/>
              </a:rPr>
              <a:t></a:t>
            </a:r>
            <a:r>
              <a:rPr sz="2700" spc="-1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0,</a:t>
            </a:r>
            <a:r>
              <a:rPr sz="2700" spc="-280" dirty="0">
                <a:latin typeface="Times New Roman"/>
                <a:cs typeface="Times New Roman"/>
              </a:rPr>
              <a:t> </a:t>
            </a:r>
            <a:r>
              <a:rPr sz="2700" i="1" spc="3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  <a:p>
            <a:pPr marL="1871345">
              <a:lnSpc>
                <a:spcPct val="100000"/>
              </a:lnSpc>
              <a:spcBef>
                <a:spcPts val="1260"/>
              </a:spcBef>
            </a:pPr>
            <a:r>
              <a:rPr sz="2700" i="1" spc="-25" dirty="0">
                <a:latin typeface="Times New Roman"/>
                <a:cs typeface="Times New Roman"/>
              </a:rPr>
              <a:t>q</a:t>
            </a:r>
            <a:r>
              <a:rPr sz="2325" spc="-37" baseline="-25089" dirty="0">
                <a:latin typeface="Times New Roman"/>
                <a:cs typeface="Times New Roman"/>
              </a:rPr>
              <a:t>5</a:t>
            </a:r>
            <a:endParaRPr sz="2325" baseline="-25089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52658" y="4500371"/>
            <a:ext cx="972185" cy="2214880"/>
            <a:chOff x="1752658" y="4500371"/>
            <a:chExt cx="972185" cy="2214880"/>
          </a:xfrm>
        </p:grpSpPr>
        <p:sp>
          <p:nvSpPr>
            <p:cNvPr id="26" name="object 26"/>
            <p:cNvSpPr/>
            <p:nvPr/>
          </p:nvSpPr>
          <p:spPr>
            <a:xfrm>
              <a:off x="2165350" y="4500371"/>
              <a:ext cx="103505" cy="1372235"/>
            </a:xfrm>
            <a:custGeom>
              <a:avLst/>
              <a:gdLst/>
              <a:ahLst/>
              <a:cxnLst/>
              <a:rect l="l" t="t" r="r" b="b"/>
              <a:pathLst>
                <a:path w="103505" h="1372235">
                  <a:moveTo>
                    <a:pt x="7238" y="1274559"/>
                  </a:moveTo>
                  <a:lnTo>
                    <a:pt x="1143" y="1277924"/>
                  </a:lnTo>
                  <a:lnTo>
                    <a:pt x="0" y="1281785"/>
                  </a:lnTo>
                  <a:lnTo>
                    <a:pt x="1650" y="1284858"/>
                  </a:lnTo>
                  <a:lnTo>
                    <a:pt x="49149" y="1371815"/>
                  </a:lnTo>
                  <a:lnTo>
                    <a:pt x="56861" y="1359408"/>
                  </a:lnTo>
                  <a:lnTo>
                    <a:pt x="55880" y="1359408"/>
                  </a:lnTo>
                  <a:lnTo>
                    <a:pt x="43180" y="1359052"/>
                  </a:lnTo>
                  <a:lnTo>
                    <a:pt x="43835" y="1335521"/>
                  </a:lnTo>
                  <a:lnTo>
                    <a:pt x="12371" y="1277924"/>
                  </a:lnTo>
                  <a:lnTo>
                    <a:pt x="11175" y="1275689"/>
                  </a:lnTo>
                  <a:lnTo>
                    <a:pt x="7238" y="1274559"/>
                  </a:lnTo>
                  <a:close/>
                </a:path>
                <a:path w="103505" h="1372235">
                  <a:moveTo>
                    <a:pt x="43835" y="1335521"/>
                  </a:moveTo>
                  <a:lnTo>
                    <a:pt x="43180" y="1359052"/>
                  </a:lnTo>
                  <a:lnTo>
                    <a:pt x="55880" y="1359408"/>
                  </a:lnTo>
                  <a:lnTo>
                    <a:pt x="55969" y="1356169"/>
                  </a:lnTo>
                  <a:lnTo>
                    <a:pt x="55118" y="1356169"/>
                  </a:lnTo>
                  <a:lnTo>
                    <a:pt x="44195" y="1355864"/>
                  </a:lnTo>
                  <a:lnTo>
                    <a:pt x="49914" y="1346646"/>
                  </a:lnTo>
                  <a:lnTo>
                    <a:pt x="43835" y="1335521"/>
                  </a:lnTo>
                  <a:close/>
                </a:path>
                <a:path w="103505" h="1372235">
                  <a:moveTo>
                    <a:pt x="96519" y="1277035"/>
                  </a:moveTo>
                  <a:lnTo>
                    <a:pt x="92582" y="1277950"/>
                  </a:lnTo>
                  <a:lnTo>
                    <a:pt x="90677" y="1280934"/>
                  </a:lnTo>
                  <a:lnTo>
                    <a:pt x="56530" y="1335981"/>
                  </a:lnTo>
                  <a:lnTo>
                    <a:pt x="55880" y="1359408"/>
                  </a:lnTo>
                  <a:lnTo>
                    <a:pt x="56861" y="1359408"/>
                  </a:lnTo>
                  <a:lnTo>
                    <a:pt x="101473" y="1287640"/>
                  </a:lnTo>
                  <a:lnTo>
                    <a:pt x="103377" y="1284655"/>
                  </a:lnTo>
                  <a:lnTo>
                    <a:pt x="102488" y="1280744"/>
                  </a:lnTo>
                  <a:lnTo>
                    <a:pt x="99441" y="1278889"/>
                  </a:lnTo>
                  <a:lnTo>
                    <a:pt x="96519" y="1277035"/>
                  </a:lnTo>
                  <a:close/>
                </a:path>
                <a:path w="103505" h="1372235">
                  <a:moveTo>
                    <a:pt x="49914" y="1346646"/>
                  </a:moveTo>
                  <a:lnTo>
                    <a:pt x="44195" y="1355864"/>
                  </a:lnTo>
                  <a:lnTo>
                    <a:pt x="55118" y="1356169"/>
                  </a:lnTo>
                  <a:lnTo>
                    <a:pt x="49914" y="1346646"/>
                  </a:lnTo>
                  <a:close/>
                </a:path>
                <a:path w="103505" h="1372235">
                  <a:moveTo>
                    <a:pt x="56530" y="1335981"/>
                  </a:moveTo>
                  <a:lnTo>
                    <a:pt x="49914" y="1346646"/>
                  </a:lnTo>
                  <a:lnTo>
                    <a:pt x="55118" y="1356169"/>
                  </a:lnTo>
                  <a:lnTo>
                    <a:pt x="55969" y="1356169"/>
                  </a:lnTo>
                  <a:lnTo>
                    <a:pt x="56530" y="1335981"/>
                  </a:lnTo>
                  <a:close/>
                </a:path>
                <a:path w="103505" h="1372235">
                  <a:moveTo>
                    <a:pt x="81025" y="0"/>
                  </a:moveTo>
                  <a:lnTo>
                    <a:pt x="43835" y="1335521"/>
                  </a:lnTo>
                  <a:lnTo>
                    <a:pt x="49914" y="1346646"/>
                  </a:lnTo>
                  <a:lnTo>
                    <a:pt x="56530" y="1335981"/>
                  </a:lnTo>
                  <a:lnTo>
                    <a:pt x="93599" y="380"/>
                  </a:lnTo>
                  <a:lnTo>
                    <a:pt x="81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57425" y="5795962"/>
              <a:ext cx="962025" cy="914400"/>
            </a:xfrm>
            <a:custGeom>
              <a:avLst/>
              <a:gdLst/>
              <a:ahLst/>
              <a:cxnLst/>
              <a:rect l="l" t="t" r="r" b="b"/>
              <a:pathLst>
                <a:path w="962025" h="914400">
                  <a:moveTo>
                    <a:pt x="0" y="457200"/>
                  </a:moveTo>
                  <a:lnTo>
                    <a:pt x="2482" y="410454"/>
                  </a:lnTo>
                  <a:lnTo>
                    <a:pt x="9768" y="365059"/>
                  </a:lnTo>
                  <a:lnTo>
                    <a:pt x="21617" y="321243"/>
                  </a:lnTo>
                  <a:lnTo>
                    <a:pt x="37786" y="279238"/>
                  </a:lnTo>
                  <a:lnTo>
                    <a:pt x="58035" y="239272"/>
                  </a:lnTo>
                  <a:lnTo>
                    <a:pt x="82121" y="201576"/>
                  </a:lnTo>
                  <a:lnTo>
                    <a:pt x="109804" y="166379"/>
                  </a:lnTo>
                  <a:lnTo>
                    <a:pt x="140843" y="133911"/>
                  </a:lnTo>
                  <a:lnTo>
                    <a:pt x="174994" y="104403"/>
                  </a:lnTo>
                  <a:lnTo>
                    <a:pt x="212018" y="78083"/>
                  </a:lnTo>
                  <a:lnTo>
                    <a:pt x="251672" y="55182"/>
                  </a:lnTo>
                  <a:lnTo>
                    <a:pt x="293715" y="35929"/>
                  </a:lnTo>
                  <a:lnTo>
                    <a:pt x="337906" y="20555"/>
                  </a:lnTo>
                  <a:lnTo>
                    <a:pt x="384002" y="9288"/>
                  </a:lnTo>
                  <a:lnTo>
                    <a:pt x="431764" y="2360"/>
                  </a:lnTo>
                  <a:lnTo>
                    <a:pt x="480949" y="0"/>
                  </a:lnTo>
                  <a:lnTo>
                    <a:pt x="530135" y="2360"/>
                  </a:lnTo>
                  <a:lnTo>
                    <a:pt x="577900" y="9288"/>
                  </a:lnTo>
                  <a:lnTo>
                    <a:pt x="624003" y="20555"/>
                  </a:lnTo>
                  <a:lnTo>
                    <a:pt x="668202" y="35929"/>
                  </a:lnTo>
                  <a:lnTo>
                    <a:pt x="710255" y="55182"/>
                  </a:lnTo>
                  <a:lnTo>
                    <a:pt x="749920" y="78083"/>
                  </a:lnTo>
                  <a:lnTo>
                    <a:pt x="786955" y="104403"/>
                  </a:lnTo>
                  <a:lnTo>
                    <a:pt x="821118" y="133911"/>
                  </a:lnTo>
                  <a:lnTo>
                    <a:pt x="852168" y="166379"/>
                  </a:lnTo>
                  <a:lnTo>
                    <a:pt x="879862" y="201576"/>
                  </a:lnTo>
                  <a:lnTo>
                    <a:pt x="903960" y="239272"/>
                  </a:lnTo>
                  <a:lnTo>
                    <a:pt x="924218" y="279238"/>
                  </a:lnTo>
                  <a:lnTo>
                    <a:pt x="940396" y="321243"/>
                  </a:lnTo>
                  <a:lnTo>
                    <a:pt x="952250" y="365059"/>
                  </a:lnTo>
                  <a:lnTo>
                    <a:pt x="959541" y="410454"/>
                  </a:lnTo>
                  <a:lnTo>
                    <a:pt x="962025" y="457200"/>
                  </a:lnTo>
                  <a:lnTo>
                    <a:pt x="959541" y="503945"/>
                  </a:lnTo>
                  <a:lnTo>
                    <a:pt x="952250" y="549340"/>
                  </a:lnTo>
                  <a:lnTo>
                    <a:pt x="940396" y="593156"/>
                  </a:lnTo>
                  <a:lnTo>
                    <a:pt x="924218" y="635161"/>
                  </a:lnTo>
                  <a:lnTo>
                    <a:pt x="903960" y="675127"/>
                  </a:lnTo>
                  <a:lnTo>
                    <a:pt x="879862" y="712823"/>
                  </a:lnTo>
                  <a:lnTo>
                    <a:pt x="852168" y="748020"/>
                  </a:lnTo>
                  <a:lnTo>
                    <a:pt x="821118" y="780488"/>
                  </a:lnTo>
                  <a:lnTo>
                    <a:pt x="786955" y="809996"/>
                  </a:lnTo>
                  <a:lnTo>
                    <a:pt x="749920" y="836316"/>
                  </a:lnTo>
                  <a:lnTo>
                    <a:pt x="710255" y="859217"/>
                  </a:lnTo>
                  <a:lnTo>
                    <a:pt x="668202" y="878470"/>
                  </a:lnTo>
                  <a:lnTo>
                    <a:pt x="624003" y="893844"/>
                  </a:lnTo>
                  <a:lnTo>
                    <a:pt x="577900" y="905111"/>
                  </a:lnTo>
                  <a:lnTo>
                    <a:pt x="530135" y="912039"/>
                  </a:lnTo>
                  <a:lnTo>
                    <a:pt x="480949" y="914400"/>
                  </a:lnTo>
                  <a:lnTo>
                    <a:pt x="431764" y="912039"/>
                  </a:lnTo>
                  <a:lnTo>
                    <a:pt x="384002" y="905111"/>
                  </a:lnTo>
                  <a:lnTo>
                    <a:pt x="337906" y="893844"/>
                  </a:lnTo>
                  <a:lnTo>
                    <a:pt x="293715" y="878470"/>
                  </a:lnTo>
                  <a:lnTo>
                    <a:pt x="251672" y="859217"/>
                  </a:lnTo>
                  <a:lnTo>
                    <a:pt x="212018" y="836316"/>
                  </a:lnTo>
                  <a:lnTo>
                    <a:pt x="174994" y="809996"/>
                  </a:lnTo>
                  <a:lnTo>
                    <a:pt x="140843" y="780488"/>
                  </a:lnTo>
                  <a:lnTo>
                    <a:pt x="109804" y="748020"/>
                  </a:lnTo>
                  <a:lnTo>
                    <a:pt x="82121" y="712823"/>
                  </a:lnTo>
                  <a:lnTo>
                    <a:pt x="58035" y="675127"/>
                  </a:lnTo>
                  <a:lnTo>
                    <a:pt x="37786" y="635161"/>
                  </a:lnTo>
                  <a:lnTo>
                    <a:pt x="21617" y="593156"/>
                  </a:lnTo>
                  <a:lnTo>
                    <a:pt x="9768" y="549340"/>
                  </a:lnTo>
                  <a:lnTo>
                    <a:pt x="2482" y="503945"/>
                  </a:lnTo>
                  <a:lnTo>
                    <a:pt x="0" y="457200"/>
                  </a:lnTo>
                  <a:close/>
                </a:path>
                <a:path w="962025" h="914400">
                  <a:moveTo>
                    <a:pt x="161925" y="485775"/>
                  </a:moveTo>
                  <a:lnTo>
                    <a:pt x="165141" y="441831"/>
                  </a:lnTo>
                  <a:lnTo>
                    <a:pt x="174510" y="399683"/>
                  </a:lnTo>
                  <a:lnTo>
                    <a:pt x="189612" y="359719"/>
                  </a:lnTo>
                  <a:lnTo>
                    <a:pt x="210029" y="322323"/>
                  </a:lnTo>
                  <a:lnTo>
                    <a:pt x="235341" y="287881"/>
                  </a:lnTo>
                  <a:lnTo>
                    <a:pt x="265128" y="256779"/>
                  </a:lnTo>
                  <a:lnTo>
                    <a:pt x="298971" y="229404"/>
                  </a:lnTo>
                  <a:lnTo>
                    <a:pt x="336451" y="206140"/>
                  </a:lnTo>
                  <a:lnTo>
                    <a:pt x="377148" y="187375"/>
                  </a:lnTo>
                  <a:lnTo>
                    <a:pt x="420643" y="173493"/>
                  </a:lnTo>
                  <a:lnTo>
                    <a:pt x="466517" y="164881"/>
                  </a:lnTo>
                  <a:lnTo>
                    <a:pt x="514350" y="161925"/>
                  </a:lnTo>
                  <a:lnTo>
                    <a:pt x="562156" y="164881"/>
                  </a:lnTo>
                  <a:lnTo>
                    <a:pt x="608012" y="173493"/>
                  </a:lnTo>
                  <a:lnTo>
                    <a:pt x="651498" y="187375"/>
                  </a:lnTo>
                  <a:lnTo>
                    <a:pt x="692192" y="206140"/>
                  </a:lnTo>
                  <a:lnTo>
                    <a:pt x="729674" y="229404"/>
                  </a:lnTo>
                  <a:lnTo>
                    <a:pt x="763524" y="256779"/>
                  </a:lnTo>
                  <a:lnTo>
                    <a:pt x="793320" y="287881"/>
                  </a:lnTo>
                  <a:lnTo>
                    <a:pt x="818642" y="322323"/>
                  </a:lnTo>
                  <a:lnTo>
                    <a:pt x="839069" y="359719"/>
                  </a:lnTo>
                  <a:lnTo>
                    <a:pt x="854180" y="399683"/>
                  </a:lnTo>
                  <a:lnTo>
                    <a:pt x="863556" y="441831"/>
                  </a:lnTo>
                  <a:lnTo>
                    <a:pt x="866775" y="485775"/>
                  </a:lnTo>
                  <a:lnTo>
                    <a:pt x="863556" y="529718"/>
                  </a:lnTo>
                  <a:lnTo>
                    <a:pt x="854180" y="571866"/>
                  </a:lnTo>
                  <a:lnTo>
                    <a:pt x="839069" y="611830"/>
                  </a:lnTo>
                  <a:lnTo>
                    <a:pt x="818642" y="649226"/>
                  </a:lnTo>
                  <a:lnTo>
                    <a:pt x="793320" y="683668"/>
                  </a:lnTo>
                  <a:lnTo>
                    <a:pt x="763524" y="714770"/>
                  </a:lnTo>
                  <a:lnTo>
                    <a:pt x="729674" y="742145"/>
                  </a:lnTo>
                  <a:lnTo>
                    <a:pt x="692192" y="765409"/>
                  </a:lnTo>
                  <a:lnTo>
                    <a:pt x="651498" y="784174"/>
                  </a:lnTo>
                  <a:lnTo>
                    <a:pt x="608012" y="798056"/>
                  </a:lnTo>
                  <a:lnTo>
                    <a:pt x="562156" y="806668"/>
                  </a:lnTo>
                  <a:lnTo>
                    <a:pt x="514350" y="809625"/>
                  </a:lnTo>
                  <a:lnTo>
                    <a:pt x="466517" y="806668"/>
                  </a:lnTo>
                  <a:lnTo>
                    <a:pt x="420643" y="798056"/>
                  </a:lnTo>
                  <a:lnTo>
                    <a:pt x="377148" y="784174"/>
                  </a:lnTo>
                  <a:lnTo>
                    <a:pt x="336451" y="765409"/>
                  </a:lnTo>
                  <a:lnTo>
                    <a:pt x="298971" y="742145"/>
                  </a:lnTo>
                  <a:lnTo>
                    <a:pt x="265128" y="714770"/>
                  </a:lnTo>
                  <a:lnTo>
                    <a:pt x="235341" y="683668"/>
                  </a:lnTo>
                  <a:lnTo>
                    <a:pt x="210029" y="649226"/>
                  </a:lnTo>
                  <a:lnTo>
                    <a:pt x="189612" y="611830"/>
                  </a:lnTo>
                  <a:lnTo>
                    <a:pt x="174510" y="571866"/>
                  </a:lnTo>
                  <a:lnTo>
                    <a:pt x="165141" y="529718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061394" y="594044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34543"/>
            <a:ext cx="8991600" cy="27247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50800" marR="43180">
              <a:lnSpc>
                <a:spcPct val="101699"/>
              </a:lnSpc>
              <a:spcBef>
                <a:spcPts val="6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find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log</a:t>
            </a:r>
            <a:r>
              <a:rPr sz="3150" baseline="-19841" dirty="0">
                <a:solidFill>
                  <a:srgbClr val="3333CC"/>
                </a:solidFill>
                <a:latin typeface="Comic Sans MS"/>
                <a:cs typeface="Comic Sans MS"/>
              </a:rPr>
              <a:t>2</a:t>
            </a:r>
            <a:r>
              <a:rPr sz="3150" spc="-37" baseline="-19841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(n)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where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&amp;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perfect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power</a:t>
            </a:r>
            <a:r>
              <a:rPr sz="3200" spc="-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2.</a:t>
            </a:r>
            <a:endParaRPr sz="3200">
              <a:latin typeface="Comic Sans MS"/>
              <a:cs typeface="Comic Sans MS"/>
            </a:endParaRPr>
          </a:p>
          <a:p>
            <a:pPr marL="2796540">
              <a:lnSpc>
                <a:spcPts val="3829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3200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2018</a:t>
            </a:r>
            <a:r>
              <a:rPr sz="32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3200">
              <a:latin typeface="Comic Sans MS"/>
              <a:cs typeface="Comic Sans MS"/>
            </a:endParaRPr>
          </a:p>
          <a:p>
            <a:pPr marL="5024755">
              <a:lnSpc>
                <a:spcPct val="100000"/>
              </a:lnSpc>
            </a:pPr>
            <a:r>
              <a:rPr sz="2700" spc="50" dirty="0">
                <a:latin typeface="Times New Roman"/>
                <a:cs typeface="Times New Roman"/>
              </a:rPr>
              <a:t>0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405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1,</a:t>
            </a:r>
            <a:r>
              <a:rPr sz="2700" spc="-280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8026" y="3424301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5" y="259744"/>
                </a:lnTo>
                <a:lnTo>
                  <a:pt x="14509" y="216745"/>
                </a:lnTo>
                <a:lnTo>
                  <a:pt x="31852" y="176275"/>
                </a:lnTo>
                <a:lnTo>
                  <a:pt x="55216" y="138804"/>
                </a:lnTo>
                <a:lnTo>
                  <a:pt x="84071" y="104802"/>
                </a:lnTo>
                <a:lnTo>
                  <a:pt x="117889" y="74740"/>
                </a:lnTo>
                <a:lnTo>
                  <a:pt x="156140" y="49088"/>
                </a:lnTo>
                <a:lnTo>
                  <a:pt x="198296" y="28318"/>
                </a:lnTo>
                <a:lnTo>
                  <a:pt x="243827" y="12899"/>
                </a:lnTo>
                <a:lnTo>
                  <a:pt x="292204" y="3303"/>
                </a:lnTo>
                <a:lnTo>
                  <a:pt x="342900" y="0"/>
                </a:lnTo>
                <a:lnTo>
                  <a:pt x="393566" y="3303"/>
                </a:lnTo>
                <a:lnTo>
                  <a:pt x="441926" y="12899"/>
                </a:lnTo>
                <a:lnTo>
                  <a:pt x="487448" y="28318"/>
                </a:lnTo>
                <a:lnTo>
                  <a:pt x="529603" y="49088"/>
                </a:lnTo>
                <a:lnTo>
                  <a:pt x="567858" y="74740"/>
                </a:lnTo>
                <a:lnTo>
                  <a:pt x="601685" y="104802"/>
                </a:lnTo>
                <a:lnTo>
                  <a:pt x="630551" y="138804"/>
                </a:lnTo>
                <a:lnTo>
                  <a:pt x="653926" y="176275"/>
                </a:lnTo>
                <a:lnTo>
                  <a:pt x="671280" y="216745"/>
                </a:lnTo>
                <a:lnTo>
                  <a:pt x="682081" y="259744"/>
                </a:lnTo>
                <a:lnTo>
                  <a:pt x="685800" y="304800"/>
                </a:lnTo>
                <a:lnTo>
                  <a:pt x="682081" y="349827"/>
                </a:lnTo>
                <a:lnTo>
                  <a:pt x="671280" y="392807"/>
                </a:lnTo>
                <a:lnTo>
                  <a:pt x="653926" y="433269"/>
                </a:lnTo>
                <a:lnTo>
                  <a:pt x="630551" y="470739"/>
                </a:lnTo>
                <a:lnTo>
                  <a:pt x="601685" y="504746"/>
                </a:lnTo>
                <a:lnTo>
                  <a:pt x="567858" y="534816"/>
                </a:lnTo>
                <a:lnTo>
                  <a:pt x="529603" y="560479"/>
                </a:lnTo>
                <a:lnTo>
                  <a:pt x="487448" y="581261"/>
                </a:lnTo>
                <a:lnTo>
                  <a:pt x="441926" y="596690"/>
                </a:lnTo>
                <a:lnTo>
                  <a:pt x="393566" y="606293"/>
                </a:lnTo>
                <a:lnTo>
                  <a:pt x="342900" y="609600"/>
                </a:lnTo>
                <a:lnTo>
                  <a:pt x="292204" y="606293"/>
                </a:lnTo>
                <a:lnTo>
                  <a:pt x="243827" y="596690"/>
                </a:lnTo>
                <a:lnTo>
                  <a:pt x="198296" y="581261"/>
                </a:lnTo>
                <a:lnTo>
                  <a:pt x="156140" y="560479"/>
                </a:lnTo>
                <a:lnTo>
                  <a:pt x="117889" y="534816"/>
                </a:lnTo>
                <a:lnTo>
                  <a:pt x="84071" y="504746"/>
                </a:lnTo>
                <a:lnTo>
                  <a:pt x="55216" y="470739"/>
                </a:lnTo>
                <a:lnTo>
                  <a:pt x="31852" y="433269"/>
                </a:lnTo>
                <a:lnTo>
                  <a:pt x="14509" y="392807"/>
                </a:lnTo>
                <a:lnTo>
                  <a:pt x="3715" y="349827"/>
                </a:lnTo>
                <a:lnTo>
                  <a:pt x="0" y="3048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631" y="3521160"/>
            <a:ext cx="2165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401" y="3330555"/>
            <a:ext cx="255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0" dirty="0"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82" y="3419221"/>
            <a:ext cx="7244080" cy="629285"/>
            <a:chOff x="456882" y="3419221"/>
            <a:chExt cx="7244080" cy="629285"/>
          </a:xfrm>
        </p:grpSpPr>
        <p:sp>
          <p:nvSpPr>
            <p:cNvPr id="7" name="object 7"/>
            <p:cNvSpPr/>
            <p:nvPr/>
          </p:nvSpPr>
          <p:spPr>
            <a:xfrm>
              <a:off x="3433699" y="3665601"/>
              <a:ext cx="1828800" cy="127000"/>
            </a:xfrm>
            <a:custGeom>
              <a:avLst/>
              <a:gdLst/>
              <a:ahLst/>
              <a:cxnLst/>
              <a:rect l="l" t="t" r="r" b="b"/>
              <a:pathLst>
                <a:path w="1828800" h="127000">
                  <a:moveTo>
                    <a:pt x="1701800" y="69849"/>
                  </a:moveTo>
                  <a:lnTo>
                    <a:pt x="1701800" y="127000"/>
                  </a:lnTo>
                  <a:lnTo>
                    <a:pt x="1815871" y="69850"/>
                  </a:lnTo>
                  <a:lnTo>
                    <a:pt x="1701800" y="69849"/>
                  </a:lnTo>
                  <a:close/>
                </a:path>
                <a:path w="1828800" h="127000">
                  <a:moveTo>
                    <a:pt x="1701800" y="0"/>
                  </a:moveTo>
                  <a:lnTo>
                    <a:pt x="1701800" y="69849"/>
                  </a:lnTo>
                  <a:lnTo>
                    <a:pt x="1714627" y="69850"/>
                  </a:lnTo>
                  <a:lnTo>
                    <a:pt x="1714627" y="57023"/>
                  </a:lnTo>
                  <a:lnTo>
                    <a:pt x="1816074" y="57023"/>
                  </a:lnTo>
                  <a:lnTo>
                    <a:pt x="1701800" y="0"/>
                  </a:lnTo>
                  <a:close/>
                </a:path>
                <a:path w="1828800" h="127000">
                  <a:moveTo>
                    <a:pt x="1816074" y="57023"/>
                  </a:moveTo>
                  <a:lnTo>
                    <a:pt x="1714627" y="57023"/>
                  </a:lnTo>
                  <a:lnTo>
                    <a:pt x="1714627" y="69850"/>
                  </a:lnTo>
                  <a:lnTo>
                    <a:pt x="1815873" y="69849"/>
                  </a:lnTo>
                  <a:lnTo>
                    <a:pt x="1828800" y="63373"/>
                  </a:lnTo>
                  <a:lnTo>
                    <a:pt x="1816074" y="57023"/>
                  </a:lnTo>
                  <a:close/>
                </a:path>
                <a:path w="1828800" h="127000">
                  <a:moveTo>
                    <a:pt x="1701800" y="57023"/>
                  </a:moveTo>
                  <a:lnTo>
                    <a:pt x="0" y="57023"/>
                  </a:lnTo>
                  <a:lnTo>
                    <a:pt x="0" y="69723"/>
                  </a:lnTo>
                  <a:lnTo>
                    <a:pt x="1701800" y="69849"/>
                  </a:lnTo>
                  <a:lnTo>
                    <a:pt x="1701800" y="5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962" y="3424301"/>
              <a:ext cx="5496560" cy="619125"/>
            </a:xfrm>
            <a:custGeom>
              <a:avLst/>
              <a:gdLst/>
              <a:ahLst/>
              <a:cxnLst/>
              <a:rect l="l" t="t" r="r" b="b"/>
              <a:pathLst>
                <a:path w="5496560" h="619125">
                  <a:moveTo>
                    <a:pt x="4810188" y="314325"/>
                  </a:moveTo>
                  <a:lnTo>
                    <a:pt x="4813904" y="269269"/>
                  </a:lnTo>
                  <a:lnTo>
                    <a:pt x="4824697" y="226270"/>
                  </a:lnTo>
                  <a:lnTo>
                    <a:pt x="4842041" y="185800"/>
                  </a:lnTo>
                  <a:lnTo>
                    <a:pt x="4865405" y="148329"/>
                  </a:lnTo>
                  <a:lnTo>
                    <a:pt x="4894260" y="114327"/>
                  </a:lnTo>
                  <a:lnTo>
                    <a:pt x="4928078" y="84265"/>
                  </a:lnTo>
                  <a:lnTo>
                    <a:pt x="4966329" y="58613"/>
                  </a:lnTo>
                  <a:lnTo>
                    <a:pt x="5008484" y="37843"/>
                  </a:lnTo>
                  <a:lnTo>
                    <a:pt x="5054015" y="22424"/>
                  </a:lnTo>
                  <a:lnTo>
                    <a:pt x="5102393" y="12828"/>
                  </a:lnTo>
                  <a:lnTo>
                    <a:pt x="5153088" y="9525"/>
                  </a:lnTo>
                  <a:lnTo>
                    <a:pt x="5203754" y="12828"/>
                  </a:lnTo>
                  <a:lnTo>
                    <a:pt x="5252114" y="22424"/>
                  </a:lnTo>
                  <a:lnTo>
                    <a:pt x="5297637" y="37843"/>
                  </a:lnTo>
                  <a:lnTo>
                    <a:pt x="5339791" y="58613"/>
                  </a:lnTo>
                  <a:lnTo>
                    <a:pt x="5378047" y="84265"/>
                  </a:lnTo>
                  <a:lnTo>
                    <a:pt x="5411873" y="114327"/>
                  </a:lnTo>
                  <a:lnTo>
                    <a:pt x="5440739" y="148329"/>
                  </a:lnTo>
                  <a:lnTo>
                    <a:pt x="5464115" y="185800"/>
                  </a:lnTo>
                  <a:lnTo>
                    <a:pt x="5481468" y="226270"/>
                  </a:lnTo>
                  <a:lnTo>
                    <a:pt x="5492270" y="269269"/>
                  </a:lnTo>
                  <a:lnTo>
                    <a:pt x="5495988" y="314325"/>
                  </a:lnTo>
                  <a:lnTo>
                    <a:pt x="5492270" y="359352"/>
                  </a:lnTo>
                  <a:lnTo>
                    <a:pt x="5481468" y="402332"/>
                  </a:lnTo>
                  <a:lnTo>
                    <a:pt x="5464115" y="442794"/>
                  </a:lnTo>
                  <a:lnTo>
                    <a:pt x="5440739" y="480264"/>
                  </a:lnTo>
                  <a:lnTo>
                    <a:pt x="5411873" y="514271"/>
                  </a:lnTo>
                  <a:lnTo>
                    <a:pt x="5378047" y="544341"/>
                  </a:lnTo>
                  <a:lnTo>
                    <a:pt x="5339791" y="570004"/>
                  </a:lnTo>
                  <a:lnTo>
                    <a:pt x="5297637" y="590786"/>
                  </a:lnTo>
                  <a:lnTo>
                    <a:pt x="5252114" y="606215"/>
                  </a:lnTo>
                  <a:lnTo>
                    <a:pt x="5203754" y="615818"/>
                  </a:lnTo>
                  <a:lnTo>
                    <a:pt x="5153088" y="619125"/>
                  </a:lnTo>
                  <a:lnTo>
                    <a:pt x="5102393" y="615818"/>
                  </a:lnTo>
                  <a:lnTo>
                    <a:pt x="5054015" y="606215"/>
                  </a:lnTo>
                  <a:lnTo>
                    <a:pt x="5008484" y="590786"/>
                  </a:lnTo>
                  <a:lnTo>
                    <a:pt x="4966329" y="570004"/>
                  </a:lnTo>
                  <a:lnTo>
                    <a:pt x="4928078" y="544341"/>
                  </a:lnTo>
                  <a:lnTo>
                    <a:pt x="4894260" y="514271"/>
                  </a:lnTo>
                  <a:lnTo>
                    <a:pt x="4865405" y="480264"/>
                  </a:lnTo>
                  <a:lnTo>
                    <a:pt x="4842041" y="442794"/>
                  </a:lnTo>
                  <a:lnTo>
                    <a:pt x="4824697" y="402332"/>
                  </a:lnTo>
                  <a:lnTo>
                    <a:pt x="4813904" y="359352"/>
                  </a:lnTo>
                  <a:lnTo>
                    <a:pt x="4810188" y="314325"/>
                  </a:lnTo>
                  <a:close/>
                </a:path>
                <a:path w="5496560" h="619125">
                  <a:moveTo>
                    <a:pt x="0" y="304800"/>
                  </a:moveTo>
                  <a:lnTo>
                    <a:pt x="3717" y="259744"/>
                  </a:lnTo>
                  <a:lnTo>
                    <a:pt x="14517" y="216745"/>
                  </a:lnTo>
                  <a:lnTo>
                    <a:pt x="31869" y="176275"/>
                  </a:lnTo>
                  <a:lnTo>
                    <a:pt x="55242" y="138804"/>
                  </a:lnTo>
                  <a:lnTo>
                    <a:pt x="84106" y="104802"/>
                  </a:lnTo>
                  <a:lnTo>
                    <a:pt x="117930" y="74740"/>
                  </a:lnTo>
                  <a:lnTo>
                    <a:pt x="156185" y="49088"/>
                  </a:lnTo>
                  <a:lnTo>
                    <a:pt x="198340" y="28318"/>
                  </a:lnTo>
                  <a:lnTo>
                    <a:pt x="243864" y="12899"/>
                  </a:lnTo>
                  <a:lnTo>
                    <a:pt x="292227" y="3303"/>
                  </a:lnTo>
                  <a:lnTo>
                    <a:pt x="342900" y="0"/>
                  </a:lnTo>
                  <a:lnTo>
                    <a:pt x="393572" y="3303"/>
                  </a:lnTo>
                  <a:lnTo>
                    <a:pt x="441935" y="12899"/>
                  </a:lnTo>
                  <a:lnTo>
                    <a:pt x="487459" y="28318"/>
                  </a:lnTo>
                  <a:lnTo>
                    <a:pt x="529614" y="49088"/>
                  </a:lnTo>
                  <a:lnTo>
                    <a:pt x="567869" y="74740"/>
                  </a:lnTo>
                  <a:lnTo>
                    <a:pt x="601693" y="104802"/>
                  </a:lnTo>
                  <a:lnTo>
                    <a:pt x="630557" y="138804"/>
                  </a:lnTo>
                  <a:lnTo>
                    <a:pt x="653930" y="176275"/>
                  </a:lnTo>
                  <a:lnTo>
                    <a:pt x="671282" y="216745"/>
                  </a:lnTo>
                  <a:lnTo>
                    <a:pt x="682082" y="259744"/>
                  </a:lnTo>
                  <a:lnTo>
                    <a:pt x="685800" y="304800"/>
                  </a:lnTo>
                  <a:lnTo>
                    <a:pt x="682082" y="349827"/>
                  </a:lnTo>
                  <a:lnTo>
                    <a:pt x="671282" y="392807"/>
                  </a:lnTo>
                  <a:lnTo>
                    <a:pt x="653930" y="433269"/>
                  </a:lnTo>
                  <a:lnTo>
                    <a:pt x="630557" y="470739"/>
                  </a:lnTo>
                  <a:lnTo>
                    <a:pt x="601693" y="504746"/>
                  </a:lnTo>
                  <a:lnTo>
                    <a:pt x="567869" y="534816"/>
                  </a:lnTo>
                  <a:lnTo>
                    <a:pt x="529614" y="560479"/>
                  </a:lnTo>
                  <a:lnTo>
                    <a:pt x="487459" y="581261"/>
                  </a:lnTo>
                  <a:lnTo>
                    <a:pt x="441935" y="596690"/>
                  </a:lnTo>
                  <a:lnTo>
                    <a:pt x="393572" y="606293"/>
                  </a:lnTo>
                  <a:lnTo>
                    <a:pt x="342900" y="609600"/>
                  </a:lnTo>
                  <a:lnTo>
                    <a:pt x="292227" y="606293"/>
                  </a:lnTo>
                  <a:lnTo>
                    <a:pt x="243864" y="596690"/>
                  </a:lnTo>
                  <a:lnTo>
                    <a:pt x="198340" y="581261"/>
                  </a:lnTo>
                  <a:lnTo>
                    <a:pt x="156185" y="560479"/>
                  </a:lnTo>
                  <a:lnTo>
                    <a:pt x="117930" y="534816"/>
                  </a:lnTo>
                  <a:lnTo>
                    <a:pt x="84106" y="504746"/>
                  </a:lnTo>
                  <a:lnTo>
                    <a:pt x="55242" y="470739"/>
                  </a:lnTo>
                  <a:lnTo>
                    <a:pt x="31869" y="433269"/>
                  </a:lnTo>
                  <a:lnTo>
                    <a:pt x="14517" y="392807"/>
                  </a:lnTo>
                  <a:lnTo>
                    <a:pt x="3717" y="349827"/>
                  </a:lnTo>
                  <a:lnTo>
                    <a:pt x="0" y="304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8298" y="3665601"/>
              <a:ext cx="1752600" cy="127000"/>
            </a:xfrm>
            <a:custGeom>
              <a:avLst/>
              <a:gdLst/>
              <a:ahLst/>
              <a:cxnLst/>
              <a:rect l="l" t="t" r="r" b="b"/>
              <a:pathLst>
                <a:path w="1752600" h="127000">
                  <a:moveTo>
                    <a:pt x="1625600" y="69849"/>
                  </a:moveTo>
                  <a:lnTo>
                    <a:pt x="1625600" y="127000"/>
                  </a:lnTo>
                  <a:lnTo>
                    <a:pt x="1739671" y="69850"/>
                  </a:lnTo>
                  <a:lnTo>
                    <a:pt x="1625600" y="69849"/>
                  </a:lnTo>
                  <a:close/>
                </a:path>
                <a:path w="1752600" h="127000">
                  <a:moveTo>
                    <a:pt x="1625600" y="0"/>
                  </a:moveTo>
                  <a:lnTo>
                    <a:pt x="1625600" y="69849"/>
                  </a:lnTo>
                  <a:lnTo>
                    <a:pt x="1638427" y="69850"/>
                  </a:lnTo>
                  <a:lnTo>
                    <a:pt x="1638427" y="57023"/>
                  </a:lnTo>
                  <a:lnTo>
                    <a:pt x="1739874" y="57023"/>
                  </a:lnTo>
                  <a:lnTo>
                    <a:pt x="1625600" y="0"/>
                  </a:lnTo>
                  <a:close/>
                </a:path>
                <a:path w="1752600" h="127000">
                  <a:moveTo>
                    <a:pt x="1739874" y="57023"/>
                  </a:moveTo>
                  <a:lnTo>
                    <a:pt x="1638427" y="57023"/>
                  </a:lnTo>
                  <a:lnTo>
                    <a:pt x="1638427" y="69850"/>
                  </a:lnTo>
                  <a:lnTo>
                    <a:pt x="1739673" y="69849"/>
                  </a:lnTo>
                  <a:lnTo>
                    <a:pt x="1752600" y="63373"/>
                  </a:lnTo>
                  <a:lnTo>
                    <a:pt x="1739874" y="57023"/>
                  </a:lnTo>
                  <a:close/>
                </a:path>
                <a:path w="1752600" h="127000">
                  <a:moveTo>
                    <a:pt x="1625600" y="57023"/>
                  </a:moveTo>
                  <a:lnTo>
                    <a:pt x="0" y="57023"/>
                  </a:lnTo>
                  <a:lnTo>
                    <a:pt x="0" y="69723"/>
                  </a:lnTo>
                  <a:lnTo>
                    <a:pt x="1625600" y="69849"/>
                  </a:lnTo>
                  <a:lnTo>
                    <a:pt x="1625600" y="5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87345" y="3519685"/>
            <a:ext cx="21462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50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1185" y="3331506"/>
            <a:ext cx="252729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i="1" spc="-50" dirty="0">
                <a:latin typeface="Times New Roman"/>
                <a:cs typeface="Times New Roman"/>
              </a:rPr>
              <a:t>q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0601" y="3216354"/>
            <a:ext cx="218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18490" algn="l"/>
              </a:tabLst>
            </a:pPr>
            <a:r>
              <a:rPr sz="5325" i="1" spc="-37" baseline="-3912" dirty="0">
                <a:latin typeface="Times New Roman"/>
                <a:cs typeface="Times New Roman"/>
              </a:rPr>
              <a:t>q</a:t>
            </a:r>
            <a:r>
              <a:rPr sz="4425" spc="-37" baseline="-21657" dirty="0">
                <a:latin typeface="Times New Roman"/>
                <a:cs typeface="Times New Roman"/>
              </a:rPr>
              <a:t>2</a:t>
            </a:r>
            <a:r>
              <a:rPr sz="4425" baseline="-21657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62" y="2815335"/>
            <a:ext cx="6041390" cy="977265"/>
          </a:xfrm>
          <a:custGeom>
            <a:avLst/>
            <a:gdLst/>
            <a:ahLst/>
            <a:cxnLst/>
            <a:rect l="l" t="t" r="r" b="b"/>
            <a:pathLst>
              <a:path w="6041390" h="977264">
                <a:moveTo>
                  <a:pt x="457200" y="913638"/>
                </a:moveTo>
                <a:lnTo>
                  <a:pt x="444500" y="907288"/>
                </a:lnTo>
                <a:lnTo>
                  <a:pt x="330200" y="850138"/>
                </a:lnTo>
                <a:lnTo>
                  <a:pt x="330200" y="907288"/>
                </a:lnTo>
                <a:lnTo>
                  <a:pt x="0" y="907288"/>
                </a:lnTo>
                <a:lnTo>
                  <a:pt x="0" y="919988"/>
                </a:lnTo>
                <a:lnTo>
                  <a:pt x="330200" y="919988"/>
                </a:lnTo>
                <a:lnTo>
                  <a:pt x="330200" y="977138"/>
                </a:lnTo>
                <a:lnTo>
                  <a:pt x="444500" y="919988"/>
                </a:lnTo>
                <a:lnTo>
                  <a:pt x="457200" y="913638"/>
                </a:lnTo>
                <a:close/>
              </a:path>
              <a:path w="6041390" h="977264">
                <a:moveTo>
                  <a:pt x="2743136" y="913638"/>
                </a:moveTo>
                <a:lnTo>
                  <a:pt x="2730436" y="907288"/>
                </a:lnTo>
                <a:lnTo>
                  <a:pt x="2616136" y="850138"/>
                </a:lnTo>
                <a:lnTo>
                  <a:pt x="2616136" y="907288"/>
                </a:lnTo>
                <a:lnTo>
                  <a:pt x="1143000" y="907288"/>
                </a:lnTo>
                <a:lnTo>
                  <a:pt x="1143000" y="919988"/>
                </a:lnTo>
                <a:lnTo>
                  <a:pt x="2616136" y="920115"/>
                </a:lnTo>
                <a:lnTo>
                  <a:pt x="2616136" y="977265"/>
                </a:lnTo>
                <a:lnTo>
                  <a:pt x="2730208" y="920115"/>
                </a:lnTo>
                <a:lnTo>
                  <a:pt x="2743136" y="913638"/>
                </a:lnTo>
                <a:close/>
              </a:path>
              <a:path w="6041390" h="977264">
                <a:moveTo>
                  <a:pt x="4971948" y="228320"/>
                </a:moveTo>
                <a:lnTo>
                  <a:pt x="4971859" y="228727"/>
                </a:lnTo>
                <a:lnTo>
                  <a:pt x="4971948" y="228320"/>
                </a:lnTo>
                <a:close/>
              </a:path>
              <a:path w="6041390" h="977264">
                <a:moveTo>
                  <a:pt x="6041199" y="211074"/>
                </a:moveTo>
                <a:lnTo>
                  <a:pt x="6040437" y="200660"/>
                </a:lnTo>
                <a:lnTo>
                  <a:pt x="6038532" y="190373"/>
                </a:lnTo>
                <a:lnTo>
                  <a:pt x="6036869" y="185166"/>
                </a:lnTo>
                <a:lnTo>
                  <a:pt x="6035611" y="181229"/>
                </a:lnTo>
                <a:lnTo>
                  <a:pt x="6007163" y="143002"/>
                </a:lnTo>
                <a:lnTo>
                  <a:pt x="5972238" y="116967"/>
                </a:lnTo>
                <a:lnTo>
                  <a:pt x="5927661" y="92710"/>
                </a:lnTo>
                <a:lnTo>
                  <a:pt x="5875464" y="70358"/>
                </a:lnTo>
                <a:lnTo>
                  <a:pt x="5817552" y="50292"/>
                </a:lnTo>
                <a:lnTo>
                  <a:pt x="5776785" y="38354"/>
                </a:lnTo>
                <a:lnTo>
                  <a:pt x="5735129" y="27813"/>
                </a:lnTo>
                <a:lnTo>
                  <a:pt x="5692965" y="18923"/>
                </a:lnTo>
                <a:lnTo>
                  <a:pt x="5658155" y="12700"/>
                </a:lnTo>
                <a:lnTo>
                  <a:pt x="5651055" y="11430"/>
                </a:lnTo>
                <a:lnTo>
                  <a:pt x="5609907" y="5715"/>
                </a:lnTo>
                <a:lnTo>
                  <a:pt x="5570156" y="1905"/>
                </a:lnTo>
                <a:lnTo>
                  <a:pt x="5514530" y="0"/>
                </a:lnTo>
                <a:lnTo>
                  <a:pt x="5497258" y="381"/>
                </a:lnTo>
                <a:lnTo>
                  <a:pt x="5442902" y="5334"/>
                </a:lnTo>
                <a:lnTo>
                  <a:pt x="5403151" y="11430"/>
                </a:lnTo>
                <a:lnTo>
                  <a:pt x="5339905" y="24638"/>
                </a:lnTo>
                <a:lnTo>
                  <a:pt x="5296344" y="35814"/>
                </a:lnTo>
                <a:lnTo>
                  <a:pt x="5252783" y="48514"/>
                </a:lnTo>
                <a:lnTo>
                  <a:pt x="5209476" y="62738"/>
                </a:lnTo>
                <a:lnTo>
                  <a:pt x="5167566" y="77978"/>
                </a:lnTo>
                <a:lnTo>
                  <a:pt x="5127434" y="94488"/>
                </a:lnTo>
                <a:lnTo>
                  <a:pt x="5089969" y="111760"/>
                </a:lnTo>
                <a:lnTo>
                  <a:pt x="5055679" y="129794"/>
                </a:lnTo>
                <a:lnTo>
                  <a:pt x="5012118" y="157734"/>
                </a:lnTo>
                <a:lnTo>
                  <a:pt x="4979987" y="186690"/>
                </a:lnTo>
                <a:lnTo>
                  <a:pt x="4966271" y="205994"/>
                </a:lnTo>
                <a:lnTo>
                  <a:pt x="4966017" y="206248"/>
                </a:lnTo>
                <a:lnTo>
                  <a:pt x="4965890" y="206629"/>
                </a:lnTo>
                <a:lnTo>
                  <a:pt x="4961953" y="215773"/>
                </a:lnTo>
                <a:lnTo>
                  <a:pt x="4961826" y="216154"/>
                </a:lnTo>
                <a:lnTo>
                  <a:pt x="4961699" y="216408"/>
                </a:lnTo>
                <a:lnTo>
                  <a:pt x="4961572" y="216789"/>
                </a:lnTo>
                <a:lnTo>
                  <a:pt x="4959540" y="225933"/>
                </a:lnTo>
                <a:lnTo>
                  <a:pt x="4959413" y="226314"/>
                </a:lnTo>
                <a:lnTo>
                  <a:pt x="4959286" y="226568"/>
                </a:lnTo>
                <a:lnTo>
                  <a:pt x="4958918" y="235712"/>
                </a:lnTo>
                <a:lnTo>
                  <a:pt x="4958905" y="236982"/>
                </a:lnTo>
                <a:lnTo>
                  <a:pt x="4959921" y="247142"/>
                </a:lnTo>
                <a:lnTo>
                  <a:pt x="4977828" y="288036"/>
                </a:lnTo>
                <a:lnTo>
                  <a:pt x="5003609" y="319659"/>
                </a:lnTo>
                <a:lnTo>
                  <a:pt x="5038661" y="352044"/>
                </a:lnTo>
                <a:lnTo>
                  <a:pt x="5081587" y="385318"/>
                </a:lnTo>
                <a:lnTo>
                  <a:pt x="5131244" y="419608"/>
                </a:lnTo>
                <a:lnTo>
                  <a:pt x="5167693" y="442722"/>
                </a:lnTo>
                <a:lnTo>
                  <a:pt x="5206301" y="466217"/>
                </a:lnTo>
                <a:lnTo>
                  <a:pt x="5246687" y="489839"/>
                </a:lnTo>
                <a:lnTo>
                  <a:pt x="5288343" y="513715"/>
                </a:lnTo>
                <a:lnTo>
                  <a:pt x="5418518" y="585851"/>
                </a:lnTo>
                <a:lnTo>
                  <a:pt x="5424741" y="574802"/>
                </a:lnTo>
                <a:lnTo>
                  <a:pt x="5294566" y="502539"/>
                </a:lnTo>
                <a:lnTo>
                  <a:pt x="5252910" y="478790"/>
                </a:lnTo>
                <a:lnTo>
                  <a:pt x="5212778" y="455168"/>
                </a:lnTo>
                <a:lnTo>
                  <a:pt x="5174297" y="431800"/>
                </a:lnTo>
                <a:lnTo>
                  <a:pt x="5121084" y="397510"/>
                </a:lnTo>
                <a:lnTo>
                  <a:pt x="5088826" y="375031"/>
                </a:lnTo>
                <a:lnTo>
                  <a:pt x="5046662" y="342265"/>
                </a:lnTo>
                <a:lnTo>
                  <a:pt x="5012499" y="310642"/>
                </a:lnTo>
                <a:lnTo>
                  <a:pt x="4988115" y="280670"/>
                </a:lnTo>
                <a:lnTo>
                  <a:pt x="4972367" y="244094"/>
                </a:lnTo>
                <a:lnTo>
                  <a:pt x="4971580" y="236728"/>
                </a:lnTo>
                <a:lnTo>
                  <a:pt x="4971504" y="236131"/>
                </a:lnTo>
                <a:lnTo>
                  <a:pt x="4971529" y="235712"/>
                </a:lnTo>
                <a:lnTo>
                  <a:pt x="4971796" y="230886"/>
                </a:lnTo>
                <a:lnTo>
                  <a:pt x="4971859" y="228727"/>
                </a:lnTo>
                <a:lnTo>
                  <a:pt x="4971986" y="227711"/>
                </a:lnTo>
                <a:lnTo>
                  <a:pt x="4971948" y="228320"/>
                </a:lnTo>
                <a:lnTo>
                  <a:pt x="4972088" y="227711"/>
                </a:lnTo>
                <a:lnTo>
                  <a:pt x="4973891" y="219710"/>
                </a:lnTo>
                <a:lnTo>
                  <a:pt x="4973637" y="220853"/>
                </a:lnTo>
                <a:lnTo>
                  <a:pt x="4974120" y="219710"/>
                </a:lnTo>
                <a:lnTo>
                  <a:pt x="4977244" y="212471"/>
                </a:lnTo>
                <a:lnTo>
                  <a:pt x="4977358" y="212204"/>
                </a:lnTo>
                <a:lnTo>
                  <a:pt x="4977663" y="211709"/>
                </a:lnTo>
                <a:lnTo>
                  <a:pt x="5008435" y="176784"/>
                </a:lnTo>
                <a:lnTo>
                  <a:pt x="5046916" y="149733"/>
                </a:lnTo>
                <a:lnTo>
                  <a:pt x="5095684" y="123063"/>
                </a:lnTo>
                <a:lnTo>
                  <a:pt x="5132514" y="106045"/>
                </a:lnTo>
                <a:lnTo>
                  <a:pt x="5172265" y="89789"/>
                </a:lnTo>
                <a:lnTo>
                  <a:pt x="5213921" y="74549"/>
                </a:lnTo>
                <a:lnTo>
                  <a:pt x="5256720" y="60579"/>
                </a:lnTo>
                <a:lnTo>
                  <a:pt x="5299900" y="48006"/>
                </a:lnTo>
                <a:lnTo>
                  <a:pt x="5342953" y="36957"/>
                </a:lnTo>
                <a:lnTo>
                  <a:pt x="5385117" y="27813"/>
                </a:lnTo>
                <a:lnTo>
                  <a:pt x="5425376" y="20574"/>
                </a:lnTo>
                <a:lnTo>
                  <a:pt x="5463349" y="15621"/>
                </a:lnTo>
                <a:lnTo>
                  <a:pt x="5514784" y="12700"/>
                </a:lnTo>
                <a:lnTo>
                  <a:pt x="5532310" y="12827"/>
                </a:lnTo>
                <a:lnTo>
                  <a:pt x="5608637" y="18415"/>
                </a:lnTo>
                <a:lnTo>
                  <a:pt x="5649404" y="24003"/>
                </a:lnTo>
                <a:lnTo>
                  <a:pt x="5690679" y="31369"/>
                </a:lnTo>
                <a:lnTo>
                  <a:pt x="5732462" y="40259"/>
                </a:lnTo>
                <a:lnTo>
                  <a:pt x="5773737" y="50673"/>
                </a:lnTo>
                <a:lnTo>
                  <a:pt x="5813996" y="62484"/>
                </a:lnTo>
                <a:lnTo>
                  <a:pt x="5852604" y="75311"/>
                </a:lnTo>
                <a:lnTo>
                  <a:pt x="5888926" y="89281"/>
                </a:lnTo>
                <a:lnTo>
                  <a:pt x="5937821" y="111887"/>
                </a:lnTo>
                <a:lnTo>
                  <a:pt x="5977953" y="136017"/>
                </a:lnTo>
                <a:lnTo>
                  <a:pt x="6007290" y="161036"/>
                </a:lnTo>
                <a:lnTo>
                  <a:pt x="6026467" y="194310"/>
                </a:lnTo>
                <a:lnTo>
                  <a:pt x="6028461" y="212471"/>
                </a:lnTo>
                <a:lnTo>
                  <a:pt x="6028017" y="220853"/>
                </a:lnTo>
                <a:lnTo>
                  <a:pt x="6016180" y="262128"/>
                </a:lnTo>
                <a:lnTo>
                  <a:pt x="5997638" y="295783"/>
                </a:lnTo>
                <a:lnTo>
                  <a:pt x="5971857" y="331978"/>
                </a:lnTo>
                <a:lnTo>
                  <a:pt x="5939726" y="369824"/>
                </a:lnTo>
                <a:lnTo>
                  <a:pt x="5902261" y="409194"/>
                </a:lnTo>
                <a:lnTo>
                  <a:pt x="5875083" y="436118"/>
                </a:lnTo>
                <a:lnTo>
                  <a:pt x="5846127" y="463550"/>
                </a:lnTo>
                <a:lnTo>
                  <a:pt x="5816066" y="491007"/>
                </a:lnTo>
                <a:lnTo>
                  <a:pt x="5778182" y="448437"/>
                </a:lnTo>
                <a:lnTo>
                  <a:pt x="5725604" y="580263"/>
                </a:lnTo>
                <a:lnTo>
                  <a:pt x="5862637" y="543306"/>
                </a:lnTo>
                <a:lnTo>
                  <a:pt x="5832106" y="509016"/>
                </a:lnTo>
                <a:lnTo>
                  <a:pt x="5824537" y="500519"/>
                </a:lnTo>
                <a:lnTo>
                  <a:pt x="5854890" y="472694"/>
                </a:lnTo>
                <a:lnTo>
                  <a:pt x="5883973" y="445262"/>
                </a:lnTo>
                <a:lnTo>
                  <a:pt x="5911405" y="418084"/>
                </a:lnTo>
                <a:lnTo>
                  <a:pt x="5949251" y="378206"/>
                </a:lnTo>
                <a:lnTo>
                  <a:pt x="5981890" y="339725"/>
                </a:lnTo>
                <a:lnTo>
                  <a:pt x="6008433" y="302514"/>
                </a:lnTo>
                <a:lnTo>
                  <a:pt x="6027991" y="266827"/>
                </a:lnTo>
                <a:lnTo>
                  <a:pt x="6040691" y="221869"/>
                </a:lnTo>
                <a:lnTo>
                  <a:pt x="6041199" y="211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3353" y="3221484"/>
            <a:ext cx="14077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spc="75" dirty="0">
                <a:latin typeface="Times New Roman"/>
                <a:cs typeface="Times New Roman"/>
              </a:rPr>
              <a:t>1</a:t>
            </a:r>
            <a:r>
              <a:rPr sz="3150" spc="-355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Symbol"/>
                <a:cs typeface="Symbol"/>
              </a:rPr>
              <a:t></a:t>
            </a:r>
            <a:r>
              <a:rPr sz="3150" spc="-11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Symbol"/>
                <a:cs typeface="Symbol"/>
              </a:rPr>
              <a:t></a:t>
            </a:r>
            <a:r>
              <a:rPr sz="3150" dirty="0">
                <a:latin typeface="Times New Roman"/>
                <a:cs typeface="Times New Roman"/>
              </a:rPr>
              <a:t>,</a:t>
            </a:r>
            <a:r>
              <a:rPr sz="3150" spc="-315" dirty="0">
                <a:latin typeface="Times New Roman"/>
                <a:cs typeface="Times New Roman"/>
              </a:rPr>
              <a:t> </a:t>
            </a:r>
            <a:r>
              <a:rPr sz="3150" i="1" spc="45" dirty="0">
                <a:latin typeface="Times New Roman"/>
                <a:cs typeface="Times New Roman"/>
              </a:rPr>
              <a:t>R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23021" y="3300617"/>
            <a:ext cx="1240155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8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425" dirty="0">
                <a:latin typeface="Times New Roman"/>
                <a:cs typeface="Times New Roman"/>
              </a:rPr>
              <a:t> </a:t>
            </a:r>
            <a:r>
              <a:rPr sz="2850" spc="-120" dirty="0">
                <a:latin typeface="Times New Roman"/>
                <a:cs typeface="Times New Roman"/>
              </a:rPr>
              <a:t>1,</a:t>
            </a:r>
            <a:r>
              <a:rPr sz="2850" spc="-290" dirty="0">
                <a:latin typeface="Times New Roman"/>
                <a:cs typeface="Times New Roman"/>
              </a:rPr>
              <a:t> </a:t>
            </a:r>
            <a:r>
              <a:rPr sz="2850" i="1" spc="35" dirty="0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39126" y="3281426"/>
            <a:ext cx="952500" cy="914400"/>
          </a:xfrm>
          <a:custGeom>
            <a:avLst/>
            <a:gdLst/>
            <a:ahLst/>
            <a:cxnLst/>
            <a:rect l="l" t="t" r="r" b="b"/>
            <a:pathLst>
              <a:path w="952500" h="914400">
                <a:moveTo>
                  <a:pt x="0" y="457200"/>
                </a:moveTo>
                <a:lnTo>
                  <a:pt x="2457" y="410437"/>
                </a:lnTo>
                <a:lnTo>
                  <a:pt x="9670" y="365029"/>
                </a:lnTo>
                <a:lnTo>
                  <a:pt x="21401" y="321206"/>
                </a:lnTo>
                <a:lnTo>
                  <a:pt x="37409" y="279195"/>
                </a:lnTo>
                <a:lnTo>
                  <a:pt x="57456" y="239227"/>
                </a:lnTo>
                <a:lnTo>
                  <a:pt x="81304" y="201531"/>
                </a:lnTo>
                <a:lnTo>
                  <a:pt x="108714" y="166337"/>
                </a:lnTo>
                <a:lnTo>
                  <a:pt x="139446" y="133873"/>
                </a:lnTo>
                <a:lnTo>
                  <a:pt x="173261" y="104370"/>
                </a:lnTo>
                <a:lnTo>
                  <a:pt x="209922" y="78056"/>
                </a:lnTo>
                <a:lnTo>
                  <a:pt x="249188" y="55161"/>
                </a:lnTo>
                <a:lnTo>
                  <a:pt x="290822" y="35915"/>
                </a:lnTo>
                <a:lnTo>
                  <a:pt x="334583" y="20546"/>
                </a:lnTo>
                <a:lnTo>
                  <a:pt x="380235" y="9284"/>
                </a:lnTo>
                <a:lnTo>
                  <a:pt x="427536" y="2359"/>
                </a:lnTo>
                <a:lnTo>
                  <a:pt x="476250" y="0"/>
                </a:lnTo>
                <a:lnTo>
                  <a:pt x="524942" y="2359"/>
                </a:lnTo>
                <a:lnTo>
                  <a:pt x="572228" y="9284"/>
                </a:lnTo>
                <a:lnTo>
                  <a:pt x="617868" y="20546"/>
                </a:lnTo>
                <a:lnTo>
                  <a:pt x="661624" y="35915"/>
                </a:lnTo>
                <a:lnTo>
                  <a:pt x="703255" y="55161"/>
                </a:lnTo>
                <a:lnTo>
                  <a:pt x="742522" y="78056"/>
                </a:lnTo>
                <a:lnTo>
                  <a:pt x="779185" y="104370"/>
                </a:lnTo>
                <a:lnTo>
                  <a:pt x="813006" y="133873"/>
                </a:lnTo>
                <a:lnTo>
                  <a:pt x="843744" y="166337"/>
                </a:lnTo>
                <a:lnTo>
                  <a:pt x="871161" y="201531"/>
                </a:lnTo>
                <a:lnTo>
                  <a:pt x="895017" y="239227"/>
                </a:lnTo>
                <a:lnTo>
                  <a:pt x="915072" y="279195"/>
                </a:lnTo>
                <a:lnTo>
                  <a:pt x="931088" y="321206"/>
                </a:lnTo>
                <a:lnTo>
                  <a:pt x="942823" y="365029"/>
                </a:lnTo>
                <a:lnTo>
                  <a:pt x="950041" y="410437"/>
                </a:lnTo>
                <a:lnTo>
                  <a:pt x="952500" y="457200"/>
                </a:lnTo>
                <a:lnTo>
                  <a:pt x="950041" y="503941"/>
                </a:lnTo>
                <a:lnTo>
                  <a:pt x="942823" y="549333"/>
                </a:lnTo>
                <a:lnTo>
                  <a:pt x="931088" y="593146"/>
                </a:lnTo>
                <a:lnTo>
                  <a:pt x="915072" y="635150"/>
                </a:lnTo>
                <a:lnTo>
                  <a:pt x="895017" y="675116"/>
                </a:lnTo>
                <a:lnTo>
                  <a:pt x="871161" y="712812"/>
                </a:lnTo>
                <a:lnTo>
                  <a:pt x="843744" y="748009"/>
                </a:lnTo>
                <a:lnTo>
                  <a:pt x="813006" y="780478"/>
                </a:lnTo>
                <a:lnTo>
                  <a:pt x="779185" y="809988"/>
                </a:lnTo>
                <a:lnTo>
                  <a:pt x="742522" y="836309"/>
                </a:lnTo>
                <a:lnTo>
                  <a:pt x="703255" y="859212"/>
                </a:lnTo>
                <a:lnTo>
                  <a:pt x="661624" y="878466"/>
                </a:lnTo>
                <a:lnTo>
                  <a:pt x="617868" y="893842"/>
                </a:lnTo>
                <a:lnTo>
                  <a:pt x="572228" y="905110"/>
                </a:lnTo>
                <a:lnTo>
                  <a:pt x="524942" y="912039"/>
                </a:lnTo>
                <a:lnTo>
                  <a:pt x="476250" y="914400"/>
                </a:lnTo>
                <a:lnTo>
                  <a:pt x="427536" y="912039"/>
                </a:lnTo>
                <a:lnTo>
                  <a:pt x="380235" y="905110"/>
                </a:lnTo>
                <a:lnTo>
                  <a:pt x="334583" y="893842"/>
                </a:lnTo>
                <a:lnTo>
                  <a:pt x="290822" y="878466"/>
                </a:lnTo>
                <a:lnTo>
                  <a:pt x="249188" y="859212"/>
                </a:lnTo>
                <a:lnTo>
                  <a:pt x="209922" y="836309"/>
                </a:lnTo>
                <a:lnTo>
                  <a:pt x="173261" y="809988"/>
                </a:lnTo>
                <a:lnTo>
                  <a:pt x="139445" y="780478"/>
                </a:lnTo>
                <a:lnTo>
                  <a:pt x="108714" y="748009"/>
                </a:lnTo>
                <a:lnTo>
                  <a:pt x="81304" y="712812"/>
                </a:lnTo>
                <a:lnTo>
                  <a:pt x="57456" y="675116"/>
                </a:lnTo>
                <a:lnTo>
                  <a:pt x="37409" y="635150"/>
                </a:lnTo>
                <a:lnTo>
                  <a:pt x="21401" y="593146"/>
                </a:lnTo>
                <a:lnTo>
                  <a:pt x="9670" y="549333"/>
                </a:lnTo>
                <a:lnTo>
                  <a:pt x="2457" y="503941"/>
                </a:lnTo>
                <a:lnTo>
                  <a:pt x="0" y="457200"/>
                </a:lnTo>
                <a:close/>
              </a:path>
              <a:path w="952500" h="914400">
                <a:moveTo>
                  <a:pt x="161925" y="485775"/>
                </a:moveTo>
                <a:lnTo>
                  <a:pt x="165692" y="437899"/>
                </a:lnTo>
                <a:lnTo>
                  <a:pt x="176637" y="392211"/>
                </a:lnTo>
                <a:lnTo>
                  <a:pt x="194223" y="349210"/>
                </a:lnTo>
                <a:lnTo>
                  <a:pt x="217912" y="309397"/>
                </a:lnTo>
                <a:lnTo>
                  <a:pt x="247168" y="273270"/>
                </a:lnTo>
                <a:lnTo>
                  <a:pt x="281453" y="241331"/>
                </a:lnTo>
                <a:lnTo>
                  <a:pt x="320230" y="214077"/>
                </a:lnTo>
                <a:lnTo>
                  <a:pt x="362963" y="192010"/>
                </a:lnTo>
                <a:lnTo>
                  <a:pt x="409114" y="175629"/>
                </a:lnTo>
                <a:lnTo>
                  <a:pt x="458147" y="165434"/>
                </a:lnTo>
                <a:lnTo>
                  <a:pt x="509524" y="161925"/>
                </a:lnTo>
                <a:lnTo>
                  <a:pt x="560903" y="165434"/>
                </a:lnTo>
                <a:lnTo>
                  <a:pt x="609944" y="175629"/>
                </a:lnTo>
                <a:lnTo>
                  <a:pt x="656107" y="192010"/>
                </a:lnTo>
                <a:lnTo>
                  <a:pt x="698855" y="214077"/>
                </a:lnTo>
                <a:lnTo>
                  <a:pt x="737649" y="241331"/>
                </a:lnTo>
                <a:lnTo>
                  <a:pt x="771951" y="273270"/>
                </a:lnTo>
                <a:lnTo>
                  <a:pt x="801224" y="309397"/>
                </a:lnTo>
                <a:lnTo>
                  <a:pt x="824928" y="349210"/>
                </a:lnTo>
                <a:lnTo>
                  <a:pt x="842526" y="392211"/>
                </a:lnTo>
                <a:lnTo>
                  <a:pt x="853479" y="437899"/>
                </a:lnTo>
                <a:lnTo>
                  <a:pt x="857250" y="485775"/>
                </a:lnTo>
                <a:lnTo>
                  <a:pt x="853479" y="533621"/>
                </a:lnTo>
                <a:lnTo>
                  <a:pt x="842526" y="579292"/>
                </a:lnTo>
                <a:lnTo>
                  <a:pt x="824928" y="622284"/>
                </a:lnTo>
                <a:lnTo>
                  <a:pt x="801224" y="662096"/>
                </a:lnTo>
                <a:lnTo>
                  <a:pt x="771951" y="698227"/>
                </a:lnTo>
                <a:lnTo>
                  <a:pt x="737649" y="730176"/>
                </a:lnTo>
                <a:lnTo>
                  <a:pt x="698855" y="757440"/>
                </a:lnTo>
                <a:lnTo>
                  <a:pt x="656107" y="779518"/>
                </a:lnTo>
                <a:lnTo>
                  <a:pt x="609944" y="795910"/>
                </a:lnTo>
                <a:lnTo>
                  <a:pt x="560903" y="806112"/>
                </a:lnTo>
                <a:lnTo>
                  <a:pt x="509524" y="809625"/>
                </a:lnTo>
                <a:lnTo>
                  <a:pt x="458147" y="806112"/>
                </a:lnTo>
                <a:lnTo>
                  <a:pt x="409114" y="795910"/>
                </a:lnTo>
                <a:lnTo>
                  <a:pt x="362963" y="779518"/>
                </a:lnTo>
                <a:lnTo>
                  <a:pt x="320230" y="757440"/>
                </a:lnTo>
                <a:lnTo>
                  <a:pt x="281453" y="730176"/>
                </a:lnTo>
                <a:lnTo>
                  <a:pt x="247168" y="698227"/>
                </a:lnTo>
                <a:lnTo>
                  <a:pt x="217912" y="662096"/>
                </a:lnTo>
                <a:lnTo>
                  <a:pt x="194223" y="622284"/>
                </a:lnTo>
                <a:lnTo>
                  <a:pt x="176637" y="579292"/>
                </a:lnTo>
                <a:lnTo>
                  <a:pt x="165692" y="533621"/>
                </a:lnTo>
                <a:lnTo>
                  <a:pt x="161925" y="4857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82151" y="3658934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68494" y="3425841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517140">
              <a:lnSpc>
                <a:spcPct val="100000"/>
              </a:lnSpc>
              <a:spcBef>
                <a:spcPts val="105"/>
              </a:spcBef>
            </a:pPr>
            <a:r>
              <a:rPr dirty="0"/>
              <a:t>Another</a:t>
            </a:r>
            <a:r>
              <a:rPr spc="-1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7982" y="1174368"/>
            <a:ext cx="247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32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312" y="1171242"/>
            <a:ext cx="2401570" cy="540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i="1" dirty="0">
                <a:latin typeface="Times New Roman"/>
                <a:cs typeface="Times New Roman"/>
              </a:rPr>
              <a:t>f</a:t>
            </a:r>
            <a:r>
              <a:rPr sz="3350" i="1" spc="-80" dirty="0">
                <a:latin typeface="Times New Roman"/>
                <a:cs typeface="Times New Roman"/>
              </a:rPr>
              <a:t> </a:t>
            </a:r>
            <a:r>
              <a:rPr sz="3350" spc="95" dirty="0">
                <a:latin typeface="Times New Roman"/>
                <a:cs typeface="Times New Roman"/>
              </a:rPr>
              <a:t>(</a:t>
            </a:r>
            <a:r>
              <a:rPr sz="3350" i="1" spc="95" dirty="0">
                <a:latin typeface="Times New Roman"/>
                <a:cs typeface="Times New Roman"/>
              </a:rPr>
              <a:t>x</a:t>
            </a:r>
            <a:r>
              <a:rPr sz="3350" spc="95" dirty="0">
                <a:latin typeface="Times New Roman"/>
                <a:cs typeface="Times New Roman"/>
              </a:rPr>
              <a:t>,</a:t>
            </a:r>
            <a:r>
              <a:rPr sz="3350" spc="-135" dirty="0">
                <a:latin typeface="Times New Roman"/>
                <a:cs typeface="Times New Roman"/>
              </a:rPr>
              <a:t> </a:t>
            </a:r>
            <a:r>
              <a:rPr sz="3350" i="1" spc="90" dirty="0">
                <a:latin typeface="Times New Roman"/>
                <a:cs typeface="Times New Roman"/>
              </a:rPr>
              <a:t>y</a:t>
            </a:r>
            <a:r>
              <a:rPr sz="3350" spc="90" dirty="0">
                <a:latin typeface="Times New Roman"/>
                <a:cs typeface="Times New Roman"/>
              </a:rPr>
              <a:t>)</a:t>
            </a:r>
            <a:r>
              <a:rPr sz="3350" spc="-10" dirty="0">
                <a:latin typeface="Times New Roman"/>
                <a:cs typeface="Times New Roman"/>
              </a:rPr>
              <a:t> </a:t>
            </a:r>
            <a:r>
              <a:rPr sz="3350" spc="90" dirty="0">
                <a:latin typeface="Symbol"/>
                <a:cs typeface="Symbol"/>
              </a:rPr>
              <a:t></a:t>
            </a:r>
            <a:r>
              <a:rPr sz="3350" spc="130" dirty="0">
                <a:latin typeface="Times New Roman"/>
                <a:cs typeface="Times New Roman"/>
              </a:rPr>
              <a:t> </a:t>
            </a:r>
            <a:r>
              <a:rPr sz="3350" i="1" spc="55" dirty="0">
                <a:latin typeface="Times New Roman"/>
                <a:cs typeface="Times New Roman"/>
              </a:rPr>
              <a:t>x</a:t>
            </a:r>
            <a:r>
              <a:rPr sz="3350" i="1" spc="-400" dirty="0">
                <a:latin typeface="Times New Roman"/>
                <a:cs typeface="Times New Roman"/>
              </a:rPr>
              <a:t> </a:t>
            </a:r>
            <a:r>
              <a:rPr sz="3350" spc="65" dirty="0">
                <a:latin typeface="Times New Roman"/>
                <a:cs typeface="Times New Roman"/>
              </a:rPr>
              <a:t>*</a:t>
            </a:r>
            <a:r>
              <a:rPr sz="3350" spc="-125" dirty="0">
                <a:latin typeface="Times New Roman"/>
                <a:cs typeface="Times New Roman"/>
              </a:rPr>
              <a:t> </a:t>
            </a:r>
            <a:r>
              <a:rPr sz="3350" i="1" spc="5" dirty="0">
                <a:latin typeface="Times New Roman"/>
                <a:cs typeface="Times New Roman"/>
              </a:rPr>
              <a:t>y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67094" y="1148968"/>
            <a:ext cx="26231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3200" spc="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computable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Turing</a:t>
            </a:r>
            <a:r>
              <a:rPr spc="-125" dirty="0"/>
              <a:t> </a:t>
            </a:r>
            <a:r>
              <a:rPr spc="-10" dirty="0"/>
              <a:t>Machine:</a:t>
            </a:r>
          </a:p>
          <a:p>
            <a:pPr marL="1614170">
              <a:lnSpc>
                <a:spcPct val="100000"/>
              </a:lnSpc>
              <a:spcBef>
                <a:spcPts val="3370"/>
              </a:spcBef>
            </a:pPr>
            <a:r>
              <a:rPr dirty="0">
                <a:solidFill>
                  <a:srgbClr val="3333CC"/>
                </a:solidFill>
              </a:rPr>
              <a:t>Input</a:t>
            </a:r>
            <a:r>
              <a:rPr spc="-45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string: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24386" y="4254989"/>
            <a:ext cx="710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0</a:t>
            </a:r>
            <a:r>
              <a:rPr sz="3600" spc="-52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4800" y="4328414"/>
            <a:ext cx="10763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066" y="5360494"/>
            <a:ext cx="4053840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169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Output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550" i="1" spc="-25" dirty="0">
                <a:latin typeface="Times New Roman"/>
                <a:cs typeface="Times New Roman"/>
              </a:rPr>
              <a:t>xy</a:t>
            </a:r>
            <a:r>
              <a:rPr sz="3550" spc="-25" dirty="0">
                <a:latin typeface="Times New Roman"/>
                <a:cs typeface="Times New Roman"/>
              </a:rPr>
              <a:t>0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8925" y="5422582"/>
            <a:ext cx="107569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28997" y="2087064"/>
            <a:ext cx="70866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i="1" dirty="0">
                <a:latin typeface="Times New Roman"/>
                <a:cs typeface="Times New Roman"/>
              </a:rPr>
              <a:t>x</a:t>
            </a:r>
            <a:r>
              <a:rPr sz="4000" dirty="0">
                <a:latin typeface="Times New Roman"/>
                <a:cs typeface="Times New Roman"/>
              </a:rPr>
              <a:t>,</a:t>
            </a:r>
            <a:r>
              <a:rPr sz="4000" spc="-210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3871" y="2217737"/>
            <a:ext cx="236537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integers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8036"/>
            <a:ext cx="8500745" cy="75438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5"/>
              </a:spcBef>
            </a:pP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Design</a:t>
            </a:r>
            <a:r>
              <a:rPr sz="24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2400" spc="-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TM</a:t>
            </a:r>
            <a:r>
              <a:rPr sz="240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that</a:t>
            </a:r>
            <a:r>
              <a:rPr sz="24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multiplies</a:t>
            </a:r>
            <a:r>
              <a:rPr sz="2400" spc="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two</a:t>
            </a:r>
            <a:r>
              <a:rPr sz="2400" spc="-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unary 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numbers.</a:t>
            </a:r>
            <a:r>
              <a:rPr sz="2400" spc="1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Write</a:t>
            </a:r>
            <a:r>
              <a:rPr sz="24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simulation</a:t>
            </a:r>
            <a:r>
              <a:rPr sz="2400" spc="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strings.</a:t>
            </a:r>
            <a:r>
              <a:rPr sz="2400" spc="2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ll</a:t>
            </a:r>
            <a:r>
              <a:rPr sz="24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&amp;</a:t>
            </a:r>
            <a:r>
              <a:rPr sz="24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lll.</a:t>
            </a:r>
            <a:r>
              <a:rPr sz="2400" spc="-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(10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Marks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Nov-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2017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EndSem)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422" y="625601"/>
            <a:ext cx="7975930" cy="37698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23378" y="1285726"/>
            <a:ext cx="18669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3776" y="1417695"/>
            <a:ext cx="1333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-50" dirty="0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5718" y="1158880"/>
            <a:ext cx="21082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4664" y="283535"/>
            <a:ext cx="10795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91426" y="5415026"/>
            <a:ext cx="962025" cy="914400"/>
          </a:xfrm>
          <a:custGeom>
            <a:avLst/>
            <a:gdLst/>
            <a:ahLst/>
            <a:cxnLst/>
            <a:rect l="l" t="t" r="r" b="b"/>
            <a:pathLst>
              <a:path w="962025" h="914400">
                <a:moveTo>
                  <a:pt x="0" y="457136"/>
                </a:moveTo>
                <a:lnTo>
                  <a:pt x="2482" y="410391"/>
                </a:lnTo>
                <a:lnTo>
                  <a:pt x="9768" y="364998"/>
                </a:lnTo>
                <a:lnTo>
                  <a:pt x="21617" y="321186"/>
                </a:lnTo>
                <a:lnTo>
                  <a:pt x="37786" y="279184"/>
                </a:lnTo>
                <a:lnTo>
                  <a:pt x="58035" y="239223"/>
                </a:lnTo>
                <a:lnTo>
                  <a:pt x="82121" y="201533"/>
                </a:lnTo>
                <a:lnTo>
                  <a:pt x="109804" y="166341"/>
                </a:lnTo>
                <a:lnTo>
                  <a:pt x="140842" y="133880"/>
                </a:lnTo>
                <a:lnTo>
                  <a:pt x="174994" y="104377"/>
                </a:lnTo>
                <a:lnTo>
                  <a:pt x="212018" y="78063"/>
                </a:lnTo>
                <a:lnTo>
                  <a:pt x="251672" y="55167"/>
                </a:lnTo>
                <a:lnTo>
                  <a:pt x="293715" y="35919"/>
                </a:lnTo>
                <a:lnTo>
                  <a:pt x="337906" y="20549"/>
                </a:lnTo>
                <a:lnTo>
                  <a:pt x="384002" y="9286"/>
                </a:lnTo>
                <a:lnTo>
                  <a:pt x="431764" y="2359"/>
                </a:lnTo>
                <a:lnTo>
                  <a:pt x="480949" y="0"/>
                </a:lnTo>
                <a:lnTo>
                  <a:pt x="530135" y="2359"/>
                </a:lnTo>
                <a:lnTo>
                  <a:pt x="577900" y="9286"/>
                </a:lnTo>
                <a:lnTo>
                  <a:pt x="624003" y="20549"/>
                </a:lnTo>
                <a:lnTo>
                  <a:pt x="668202" y="35919"/>
                </a:lnTo>
                <a:lnTo>
                  <a:pt x="710255" y="55167"/>
                </a:lnTo>
                <a:lnTo>
                  <a:pt x="749920" y="78063"/>
                </a:lnTo>
                <a:lnTo>
                  <a:pt x="786955" y="104377"/>
                </a:lnTo>
                <a:lnTo>
                  <a:pt x="821118" y="133880"/>
                </a:lnTo>
                <a:lnTo>
                  <a:pt x="852168" y="166341"/>
                </a:lnTo>
                <a:lnTo>
                  <a:pt x="879862" y="201533"/>
                </a:lnTo>
                <a:lnTo>
                  <a:pt x="903960" y="239223"/>
                </a:lnTo>
                <a:lnTo>
                  <a:pt x="924218" y="279184"/>
                </a:lnTo>
                <a:lnTo>
                  <a:pt x="940396" y="321186"/>
                </a:lnTo>
                <a:lnTo>
                  <a:pt x="952250" y="364998"/>
                </a:lnTo>
                <a:lnTo>
                  <a:pt x="959541" y="410391"/>
                </a:lnTo>
                <a:lnTo>
                  <a:pt x="962025" y="457136"/>
                </a:lnTo>
                <a:lnTo>
                  <a:pt x="959541" y="503882"/>
                </a:lnTo>
                <a:lnTo>
                  <a:pt x="952250" y="549277"/>
                </a:lnTo>
                <a:lnTo>
                  <a:pt x="940396" y="593092"/>
                </a:lnTo>
                <a:lnTo>
                  <a:pt x="924218" y="635098"/>
                </a:lnTo>
                <a:lnTo>
                  <a:pt x="903960" y="675063"/>
                </a:lnTo>
                <a:lnTo>
                  <a:pt x="879862" y="712759"/>
                </a:lnTo>
                <a:lnTo>
                  <a:pt x="852168" y="747956"/>
                </a:lnTo>
                <a:lnTo>
                  <a:pt x="821118" y="780424"/>
                </a:lnTo>
                <a:lnTo>
                  <a:pt x="786955" y="809933"/>
                </a:lnTo>
                <a:lnTo>
                  <a:pt x="749920" y="836253"/>
                </a:lnTo>
                <a:lnTo>
                  <a:pt x="710255" y="859154"/>
                </a:lnTo>
                <a:lnTo>
                  <a:pt x="668202" y="878407"/>
                </a:lnTo>
                <a:lnTo>
                  <a:pt x="624003" y="893781"/>
                </a:lnTo>
                <a:lnTo>
                  <a:pt x="577900" y="905047"/>
                </a:lnTo>
                <a:lnTo>
                  <a:pt x="530135" y="911975"/>
                </a:lnTo>
                <a:lnTo>
                  <a:pt x="480949" y="914336"/>
                </a:lnTo>
                <a:lnTo>
                  <a:pt x="431764" y="911975"/>
                </a:lnTo>
                <a:lnTo>
                  <a:pt x="384002" y="905047"/>
                </a:lnTo>
                <a:lnTo>
                  <a:pt x="337906" y="893781"/>
                </a:lnTo>
                <a:lnTo>
                  <a:pt x="293715" y="878407"/>
                </a:lnTo>
                <a:lnTo>
                  <a:pt x="251672" y="859154"/>
                </a:lnTo>
                <a:lnTo>
                  <a:pt x="212018" y="836253"/>
                </a:lnTo>
                <a:lnTo>
                  <a:pt x="174994" y="809933"/>
                </a:lnTo>
                <a:lnTo>
                  <a:pt x="140842" y="780424"/>
                </a:lnTo>
                <a:lnTo>
                  <a:pt x="109804" y="747956"/>
                </a:lnTo>
                <a:lnTo>
                  <a:pt x="82121" y="712759"/>
                </a:lnTo>
                <a:lnTo>
                  <a:pt x="58035" y="675063"/>
                </a:lnTo>
                <a:lnTo>
                  <a:pt x="37786" y="635098"/>
                </a:lnTo>
                <a:lnTo>
                  <a:pt x="21617" y="593092"/>
                </a:lnTo>
                <a:lnTo>
                  <a:pt x="9768" y="549277"/>
                </a:lnTo>
                <a:lnTo>
                  <a:pt x="2482" y="503882"/>
                </a:lnTo>
                <a:lnTo>
                  <a:pt x="0" y="457136"/>
                </a:lnTo>
                <a:close/>
              </a:path>
              <a:path w="962025" h="914400">
                <a:moveTo>
                  <a:pt x="161925" y="480949"/>
                </a:moveTo>
                <a:lnTo>
                  <a:pt x="165141" y="436360"/>
                </a:lnTo>
                <a:lnTo>
                  <a:pt x="174510" y="393597"/>
                </a:lnTo>
                <a:lnTo>
                  <a:pt x="189612" y="353050"/>
                </a:lnTo>
                <a:lnTo>
                  <a:pt x="210029" y="315110"/>
                </a:lnTo>
                <a:lnTo>
                  <a:pt x="235341" y="280169"/>
                </a:lnTo>
                <a:lnTo>
                  <a:pt x="265128" y="248618"/>
                </a:lnTo>
                <a:lnTo>
                  <a:pt x="298971" y="220848"/>
                </a:lnTo>
                <a:lnTo>
                  <a:pt x="336451" y="197249"/>
                </a:lnTo>
                <a:lnTo>
                  <a:pt x="377148" y="178214"/>
                </a:lnTo>
                <a:lnTo>
                  <a:pt x="420643" y="164133"/>
                </a:lnTo>
                <a:lnTo>
                  <a:pt x="466517" y="155398"/>
                </a:lnTo>
                <a:lnTo>
                  <a:pt x="514350" y="152400"/>
                </a:lnTo>
                <a:lnTo>
                  <a:pt x="562156" y="155398"/>
                </a:lnTo>
                <a:lnTo>
                  <a:pt x="608012" y="164133"/>
                </a:lnTo>
                <a:lnTo>
                  <a:pt x="651498" y="178214"/>
                </a:lnTo>
                <a:lnTo>
                  <a:pt x="692192" y="197249"/>
                </a:lnTo>
                <a:lnTo>
                  <a:pt x="729674" y="220848"/>
                </a:lnTo>
                <a:lnTo>
                  <a:pt x="763524" y="248618"/>
                </a:lnTo>
                <a:lnTo>
                  <a:pt x="793320" y="280169"/>
                </a:lnTo>
                <a:lnTo>
                  <a:pt x="818642" y="315110"/>
                </a:lnTo>
                <a:lnTo>
                  <a:pt x="839069" y="353050"/>
                </a:lnTo>
                <a:lnTo>
                  <a:pt x="854180" y="393597"/>
                </a:lnTo>
                <a:lnTo>
                  <a:pt x="863556" y="436360"/>
                </a:lnTo>
                <a:lnTo>
                  <a:pt x="866775" y="480949"/>
                </a:lnTo>
                <a:lnTo>
                  <a:pt x="863556" y="525538"/>
                </a:lnTo>
                <a:lnTo>
                  <a:pt x="854180" y="568305"/>
                </a:lnTo>
                <a:lnTo>
                  <a:pt x="839069" y="608857"/>
                </a:lnTo>
                <a:lnTo>
                  <a:pt x="818641" y="646803"/>
                </a:lnTo>
                <a:lnTo>
                  <a:pt x="793320" y="681752"/>
                </a:lnTo>
                <a:lnTo>
                  <a:pt x="763523" y="713311"/>
                </a:lnTo>
                <a:lnTo>
                  <a:pt x="729674" y="741089"/>
                </a:lnTo>
                <a:lnTo>
                  <a:pt x="692192" y="764695"/>
                </a:lnTo>
                <a:lnTo>
                  <a:pt x="651498" y="783736"/>
                </a:lnTo>
                <a:lnTo>
                  <a:pt x="608012" y="797822"/>
                </a:lnTo>
                <a:lnTo>
                  <a:pt x="562156" y="806561"/>
                </a:lnTo>
                <a:lnTo>
                  <a:pt x="514350" y="809561"/>
                </a:lnTo>
                <a:lnTo>
                  <a:pt x="466517" y="806561"/>
                </a:lnTo>
                <a:lnTo>
                  <a:pt x="420643" y="797822"/>
                </a:lnTo>
                <a:lnTo>
                  <a:pt x="377148" y="783736"/>
                </a:lnTo>
                <a:lnTo>
                  <a:pt x="336451" y="764695"/>
                </a:lnTo>
                <a:lnTo>
                  <a:pt x="298971" y="741089"/>
                </a:lnTo>
                <a:lnTo>
                  <a:pt x="265128" y="713311"/>
                </a:lnTo>
                <a:lnTo>
                  <a:pt x="235341" y="681752"/>
                </a:lnTo>
                <a:lnTo>
                  <a:pt x="210029" y="646803"/>
                </a:lnTo>
                <a:lnTo>
                  <a:pt x="189612" y="608857"/>
                </a:lnTo>
                <a:lnTo>
                  <a:pt x="174510" y="568305"/>
                </a:lnTo>
                <a:lnTo>
                  <a:pt x="165141" y="525538"/>
                </a:lnTo>
                <a:lnTo>
                  <a:pt x="161925" y="4809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4451" y="5783009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0794" y="5549916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9941" y="1400333"/>
            <a:ext cx="13462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6868" y="1139831"/>
            <a:ext cx="21209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4265" y="1075282"/>
            <a:ext cx="114935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60" dirty="0">
                <a:latin typeface="Times New Roman"/>
                <a:cs typeface="Times New Roman"/>
              </a:rPr>
              <a:t>0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120" dirty="0">
                <a:latin typeface="Symbol"/>
                <a:cs typeface="Symbol"/>
              </a:rPr>
              <a:t>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0,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i="1" spc="25" dirty="0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2762" y="1247392"/>
            <a:ext cx="18415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5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7527" y="1084016"/>
            <a:ext cx="215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91665" y="4465010"/>
            <a:ext cx="105918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0690" y="4973320"/>
            <a:ext cx="631190" cy="593725"/>
          </a:xfrm>
          <a:custGeom>
            <a:avLst/>
            <a:gdLst/>
            <a:ahLst/>
            <a:cxnLst/>
            <a:rect l="l" t="t" r="r" b="b"/>
            <a:pathLst>
              <a:path w="631190" h="593725">
                <a:moveTo>
                  <a:pt x="190404" y="0"/>
                </a:moveTo>
                <a:lnTo>
                  <a:pt x="152495" y="57276"/>
                </a:lnTo>
                <a:lnTo>
                  <a:pt x="115855" y="114172"/>
                </a:lnTo>
                <a:lnTo>
                  <a:pt x="82035" y="169671"/>
                </a:lnTo>
                <a:lnTo>
                  <a:pt x="52190" y="223392"/>
                </a:lnTo>
                <a:lnTo>
                  <a:pt x="27883" y="274573"/>
                </a:lnTo>
                <a:lnTo>
                  <a:pt x="10318" y="322706"/>
                </a:lnTo>
                <a:lnTo>
                  <a:pt x="1098" y="367410"/>
                </a:lnTo>
                <a:lnTo>
                  <a:pt x="0" y="388365"/>
                </a:lnTo>
                <a:lnTo>
                  <a:pt x="476" y="398271"/>
                </a:lnTo>
                <a:lnTo>
                  <a:pt x="10141" y="436244"/>
                </a:lnTo>
                <a:lnTo>
                  <a:pt x="32289" y="471169"/>
                </a:lnTo>
                <a:lnTo>
                  <a:pt x="73095" y="509650"/>
                </a:lnTo>
                <a:lnTo>
                  <a:pt x="113125" y="536066"/>
                </a:lnTo>
                <a:lnTo>
                  <a:pt x="157194" y="558037"/>
                </a:lnTo>
                <a:lnTo>
                  <a:pt x="202762" y="575055"/>
                </a:lnTo>
                <a:lnTo>
                  <a:pt x="247478" y="586866"/>
                </a:lnTo>
                <a:lnTo>
                  <a:pt x="288918" y="592962"/>
                </a:lnTo>
                <a:lnTo>
                  <a:pt x="309505" y="593597"/>
                </a:lnTo>
                <a:lnTo>
                  <a:pt x="331819" y="592962"/>
                </a:lnTo>
                <a:lnTo>
                  <a:pt x="355593" y="590930"/>
                </a:lnTo>
                <a:lnTo>
                  <a:pt x="380269" y="587628"/>
                </a:lnTo>
                <a:lnTo>
                  <a:pt x="405720" y="583056"/>
                </a:lnTo>
                <a:lnTo>
                  <a:pt x="415220" y="580897"/>
                </a:lnTo>
                <a:lnTo>
                  <a:pt x="309924" y="580897"/>
                </a:lnTo>
                <a:lnTo>
                  <a:pt x="290315" y="580262"/>
                </a:lnTo>
                <a:lnTo>
                  <a:pt x="250412" y="574547"/>
                </a:lnTo>
                <a:lnTo>
                  <a:pt x="206927" y="563117"/>
                </a:lnTo>
                <a:lnTo>
                  <a:pt x="162579" y="546480"/>
                </a:lnTo>
                <a:lnTo>
                  <a:pt x="119780" y="525144"/>
                </a:lnTo>
                <a:lnTo>
                  <a:pt x="81134" y="499744"/>
                </a:lnTo>
                <a:lnTo>
                  <a:pt x="49015" y="470915"/>
                </a:lnTo>
                <a:lnTo>
                  <a:pt x="26028" y="439673"/>
                </a:lnTo>
                <a:lnTo>
                  <a:pt x="13163" y="397636"/>
                </a:lnTo>
                <a:lnTo>
                  <a:pt x="12696" y="388238"/>
                </a:lnTo>
                <a:lnTo>
                  <a:pt x="12858" y="378967"/>
                </a:lnTo>
                <a:lnTo>
                  <a:pt x="22371" y="326643"/>
                </a:lnTo>
                <a:lnTo>
                  <a:pt x="39478" y="279780"/>
                </a:lnTo>
                <a:lnTo>
                  <a:pt x="63366" y="229361"/>
                </a:lnTo>
                <a:lnTo>
                  <a:pt x="92957" y="176148"/>
                </a:lnTo>
                <a:lnTo>
                  <a:pt x="126574" y="121030"/>
                </a:lnTo>
                <a:lnTo>
                  <a:pt x="163087" y="64388"/>
                </a:lnTo>
                <a:lnTo>
                  <a:pt x="200996" y="6984"/>
                </a:lnTo>
                <a:lnTo>
                  <a:pt x="190404" y="0"/>
                </a:lnTo>
                <a:close/>
              </a:path>
              <a:path w="631190" h="593725">
                <a:moveTo>
                  <a:pt x="543105" y="157167"/>
                </a:moveTo>
                <a:lnTo>
                  <a:pt x="531935" y="163181"/>
                </a:lnTo>
                <a:lnTo>
                  <a:pt x="534460" y="167893"/>
                </a:lnTo>
                <a:lnTo>
                  <a:pt x="548798" y="196341"/>
                </a:lnTo>
                <a:lnTo>
                  <a:pt x="574656" y="251205"/>
                </a:lnTo>
                <a:lnTo>
                  <a:pt x="595823" y="303656"/>
                </a:lnTo>
                <a:lnTo>
                  <a:pt x="610482" y="351535"/>
                </a:lnTo>
                <a:lnTo>
                  <a:pt x="617886" y="395223"/>
                </a:lnTo>
                <a:lnTo>
                  <a:pt x="618356" y="405383"/>
                </a:lnTo>
                <a:lnTo>
                  <a:pt x="618311" y="415797"/>
                </a:lnTo>
                <a:lnTo>
                  <a:pt x="609187" y="457326"/>
                </a:lnTo>
                <a:lnTo>
                  <a:pt x="580917" y="493521"/>
                </a:lnTo>
                <a:lnTo>
                  <a:pt x="545585" y="518921"/>
                </a:lnTo>
                <a:lnTo>
                  <a:pt x="502113" y="540511"/>
                </a:lnTo>
                <a:lnTo>
                  <a:pt x="453752" y="557783"/>
                </a:lnTo>
                <a:lnTo>
                  <a:pt x="403447" y="570610"/>
                </a:lnTo>
                <a:lnTo>
                  <a:pt x="354514" y="578230"/>
                </a:lnTo>
                <a:lnTo>
                  <a:pt x="309924" y="580897"/>
                </a:lnTo>
                <a:lnTo>
                  <a:pt x="415220" y="580897"/>
                </a:lnTo>
                <a:lnTo>
                  <a:pt x="457143" y="570102"/>
                </a:lnTo>
                <a:lnTo>
                  <a:pt x="506698" y="552322"/>
                </a:lnTo>
                <a:lnTo>
                  <a:pt x="551618" y="530097"/>
                </a:lnTo>
                <a:lnTo>
                  <a:pt x="589057" y="503300"/>
                </a:lnTo>
                <a:lnTo>
                  <a:pt x="615791" y="471931"/>
                </a:lnTo>
                <a:lnTo>
                  <a:pt x="628961" y="435736"/>
                </a:lnTo>
                <a:lnTo>
                  <a:pt x="630993" y="405383"/>
                </a:lnTo>
                <a:lnTo>
                  <a:pt x="630612" y="394715"/>
                </a:lnTo>
                <a:lnTo>
                  <a:pt x="622865" y="348995"/>
                </a:lnTo>
                <a:lnTo>
                  <a:pt x="607765" y="299338"/>
                </a:lnTo>
                <a:lnTo>
                  <a:pt x="586365" y="246252"/>
                </a:lnTo>
                <a:lnTo>
                  <a:pt x="560216" y="190753"/>
                </a:lnTo>
                <a:lnTo>
                  <a:pt x="545789" y="162178"/>
                </a:lnTo>
                <a:lnTo>
                  <a:pt x="543105" y="157167"/>
                </a:lnTo>
                <a:close/>
              </a:path>
              <a:path w="631190" h="593725">
                <a:moveTo>
                  <a:pt x="477361" y="48386"/>
                </a:moveTo>
                <a:lnTo>
                  <a:pt x="481666" y="190245"/>
                </a:lnTo>
                <a:lnTo>
                  <a:pt x="531935" y="163181"/>
                </a:lnTo>
                <a:lnTo>
                  <a:pt x="525951" y="152018"/>
                </a:lnTo>
                <a:lnTo>
                  <a:pt x="537153" y="146049"/>
                </a:lnTo>
                <a:lnTo>
                  <a:pt x="563755" y="146049"/>
                </a:lnTo>
                <a:lnTo>
                  <a:pt x="593477" y="130047"/>
                </a:lnTo>
                <a:lnTo>
                  <a:pt x="477361" y="48386"/>
                </a:lnTo>
                <a:close/>
              </a:path>
              <a:path w="631190" h="593725">
                <a:moveTo>
                  <a:pt x="537153" y="146049"/>
                </a:moveTo>
                <a:lnTo>
                  <a:pt x="525951" y="152018"/>
                </a:lnTo>
                <a:lnTo>
                  <a:pt x="531935" y="163181"/>
                </a:lnTo>
                <a:lnTo>
                  <a:pt x="543105" y="157167"/>
                </a:lnTo>
                <a:lnTo>
                  <a:pt x="537153" y="146049"/>
                </a:lnTo>
                <a:close/>
              </a:path>
              <a:path w="631190" h="593725">
                <a:moveTo>
                  <a:pt x="563755" y="146049"/>
                </a:moveTo>
                <a:lnTo>
                  <a:pt x="537153" y="146049"/>
                </a:lnTo>
                <a:lnTo>
                  <a:pt x="543105" y="157167"/>
                </a:lnTo>
                <a:lnTo>
                  <a:pt x="563755" y="146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96043" y="3140084"/>
            <a:ext cx="3898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4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2706" y="3140083"/>
            <a:ext cx="3892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5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0693" y="3340108"/>
            <a:ext cx="3854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6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82" y="3004740"/>
            <a:ext cx="132080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55" dirty="0">
                <a:latin typeface="Times New Roman"/>
                <a:cs typeface="Times New Roman"/>
              </a:rPr>
              <a:t>0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110" dirty="0">
                <a:latin typeface="Symbol"/>
                <a:cs typeface="Symbol"/>
              </a:rPr>
              <a:t></a:t>
            </a:r>
            <a:r>
              <a:rPr sz="2900" spc="-1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295" dirty="0">
                <a:latin typeface="Times New Roman"/>
                <a:cs typeface="Times New Roman"/>
              </a:rPr>
              <a:t> </a:t>
            </a:r>
            <a:r>
              <a:rPr sz="2900" i="1" spc="20" dirty="0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5192" y="792609"/>
            <a:ext cx="1798320" cy="827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105"/>
              </a:spcBef>
            </a:pPr>
            <a:r>
              <a:rPr sz="3150" spc="60" dirty="0">
                <a:latin typeface="Times New Roman"/>
                <a:cs typeface="Times New Roman"/>
              </a:rPr>
              <a:t>1</a:t>
            </a:r>
            <a:r>
              <a:rPr sz="3150" spc="-350" dirty="0">
                <a:latin typeface="Times New Roman"/>
                <a:cs typeface="Times New Roman"/>
              </a:rPr>
              <a:t> </a:t>
            </a:r>
            <a:r>
              <a:rPr sz="3150" spc="120" dirty="0">
                <a:latin typeface="Symbol"/>
                <a:cs typeface="Symbol"/>
              </a:rPr>
              <a:t></a:t>
            </a:r>
            <a:r>
              <a:rPr sz="3150" spc="-12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Symbol"/>
                <a:cs typeface="Symbol"/>
              </a:rPr>
              <a:t></a:t>
            </a:r>
            <a:r>
              <a:rPr sz="3150" spc="-10" dirty="0">
                <a:latin typeface="Times New Roman"/>
                <a:cs typeface="Times New Roman"/>
              </a:rPr>
              <a:t>,</a:t>
            </a:r>
            <a:r>
              <a:rPr sz="3150" spc="-315" dirty="0">
                <a:latin typeface="Times New Roman"/>
                <a:cs typeface="Times New Roman"/>
              </a:rPr>
              <a:t> </a:t>
            </a:r>
            <a:r>
              <a:rPr sz="3150" i="1" spc="25" dirty="0">
                <a:latin typeface="Times New Roman"/>
                <a:cs typeface="Times New Roman"/>
              </a:rPr>
              <a:t>R</a:t>
            </a:r>
            <a:endParaRPr sz="3150">
              <a:latin typeface="Times New Roman"/>
              <a:cs typeface="Times New Roman"/>
            </a:endParaRPr>
          </a:p>
          <a:p>
            <a:pPr marL="1592580">
              <a:lnSpc>
                <a:spcPts val="3120"/>
              </a:lnSpc>
            </a:pPr>
            <a:r>
              <a:rPr sz="3100" i="1" spc="-50" dirty="0">
                <a:latin typeface="Times New Roman"/>
                <a:cs typeface="Times New Roman"/>
              </a:rPr>
              <a:t>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19178" y="887268"/>
            <a:ext cx="1407795" cy="515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Symbol"/>
                <a:cs typeface="Symbol"/>
              </a:rPr>
              <a:t>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ymbol"/>
                <a:cs typeface="Symbol"/>
              </a:rPr>
              <a:t></a:t>
            </a:r>
            <a:r>
              <a:rPr sz="3200" spc="-20" dirty="0">
                <a:latin typeface="Times New Roman"/>
                <a:cs typeface="Times New Roman"/>
              </a:rPr>
              <a:t>,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4664" y="274010"/>
            <a:ext cx="10795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81598" y="1937940"/>
            <a:ext cx="129413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7175" indent="-244475">
              <a:lnSpc>
                <a:spcPct val="100000"/>
              </a:lnSpc>
              <a:spcBef>
                <a:spcPts val="125"/>
              </a:spcBef>
              <a:buChar char=""/>
              <a:tabLst>
                <a:tab pos="257175" algn="l"/>
              </a:tabLst>
            </a:pPr>
            <a:r>
              <a:rPr sz="2900" dirty="0">
                <a:latin typeface="Symbol"/>
                <a:cs typeface="Symbol"/>
              </a:rPr>
              <a:t></a:t>
            </a:r>
            <a:r>
              <a:rPr sz="2900" spc="-135" dirty="0">
                <a:latin typeface="Times New Roman"/>
                <a:cs typeface="Times New Roman"/>
              </a:rPr>
              <a:t> </a:t>
            </a:r>
            <a:r>
              <a:rPr sz="2900" i="1" spc="-114" dirty="0">
                <a:latin typeface="Times New Roman"/>
                <a:cs typeface="Times New Roman"/>
              </a:rPr>
              <a:t>X</a:t>
            </a:r>
            <a:r>
              <a:rPr sz="2900" i="1" spc="-385" dirty="0">
                <a:latin typeface="Times New Roman"/>
                <a:cs typeface="Times New Roman"/>
              </a:rPr>
              <a:t> </a:t>
            </a:r>
            <a:r>
              <a:rPr sz="2900" spc="-50" dirty="0">
                <a:latin typeface="Times New Roman"/>
                <a:cs typeface="Times New Roman"/>
              </a:rPr>
              <a:t>,</a:t>
            </a:r>
            <a:r>
              <a:rPr sz="2900" spc="-345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Times New Roman"/>
                <a:cs typeface="Times New Roman"/>
              </a:rPr>
              <a:t>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78108" y="4303666"/>
            <a:ext cx="106807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60" dirty="0">
                <a:latin typeface="Times New Roman"/>
                <a:cs typeface="Times New Roman"/>
              </a:rPr>
              <a:t>1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105" dirty="0">
                <a:latin typeface="Times New Roman"/>
                <a:cs typeface="Times New Roman"/>
              </a:rPr>
              <a:t>1,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64397" y="4647748"/>
            <a:ext cx="11099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0" dirty="0">
                <a:latin typeface="Symbol"/>
                <a:cs typeface="Symbol"/>
              </a:rPr>
              <a:t>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120" dirty="0">
                <a:latin typeface="Symbol"/>
                <a:cs typeface="Symbol"/>
              </a:rPr>
              <a:t>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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L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06207" y="2321294"/>
            <a:ext cx="122872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50" dirty="0">
                <a:latin typeface="Times New Roman"/>
                <a:cs typeface="Times New Roman"/>
              </a:rPr>
              <a:t>0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0,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15701" y="261540"/>
            <a:ext cx="132905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55" dirty="0">
                <a:latin typeface="Symbol"/>
                <a:cs typeface="Symbol"/>
              </a:rPr>
              <a:t>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140" dirty="0">
                <a:latin typeface="Symbol"/>
                <a:cs typeface="Symbol"/>
              </a:rPr>
              <a:t>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300" dirty="0">
                <a:latin typeface="Times New Roman"/>
                <a:cs typeface="Times New Roman"/>
              </a:rPr>
              <a:t> </a:t>
            </a:r>
            <a:r>
              <a:rPr sz="2900" i="1" spc="35" dirty="0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58174" y="2478392"/>
            <a:ext cx="119189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2250" i="1" spc="29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75" dirty="0">
                <a:latin typeface="Times New Roman"/>
                <a:cs typeface="Times New Roman"/>
              </a:rPr>
              <a:t> </a:t>
            </a: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2250" i="1" spc="-2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15127" y="4223952"/>
            <a:ext cx="122809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30"/>
              </a:spcBef>
              <a:buChar char=""/>
              <a:tabLst>
                <a:tab pos="283845" algn="l"/>
              </a:tabLst>
            </a:pPr>
            <a:r>
              <a:rPr sz="2900" spc="110" dirty="0">
                <a:latin typeface="Symbol"/>
                <a:cs typeface="Symbol"/>
              </a:rPr>
              <a:t></a:t>
            </a:r>
            <a:r>
              <a:rPr sz="2900" spc="-430" dirty="0">
                <a:latin typeface="Times New Roman"/>
                <a:cs typeface="Times New Roman"/>
              </a:rPr>
              <a:t> </a:t>
            </a:r>
            <a:r>
              <a:rPr sz="2900" spc="-135" dirty="0">
                <a:latin typeface="Times New Roman"/>
                <a:cs typeface="Times New Roman"/>
              </a:rPr>
              <a:t>1,</a:t>
            </a:r>
            <a:r>
              <a:rPr sz="2900" spc="-285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40915" y="3542257"/>
            <a:ext cx="113093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spc="60" dirty="0">
                <a:latin typeface="Times New Roman"/>
                <a:cs typeface="Times New Roman"/>
              </a:rPr>
              <a:t>0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120" dirty="0">
                <a:latin typeface="Symbol"/>
                <a:cs typeface="Symbol"/>
              </a:rPr>
              <a:t></a:t>
            </a:r>
            <a:r>
              <a:rPr sz="2500" spc="-1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0,</a:t>
            </a:r>
            <a:r>
              <a:rPr sz="2500" spc="-260" dirty="0">
                <a:latin typeface="Times New Roman"/>
                <a:cs typeface="Times New Roman"/>
              </a:rPr>
              <a:t> </a:t>
            </a:r>
            <a:r>
              <a:rPr sz="2500" i="1" spc="15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72076" y="2242740"/>
            <a:ext cx="132016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55" dirty="0">
                <a:latin typeface="Symbol"/>
                <a:cs typeface="Symbol"/>
              </a:rPr>
              <a:t>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spc="110" dirty="0">
                <a:latin typeface="Symbol"/>
                <a:cs typeface="Symbol"/>
              </a:rPr>
              <a:t></a:t>
            </a:r>
            <a:r>
              <a:rPr sz="2900" spc="-11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305" dirty="0">
                <a:latin typeface="Times New Roman"/>
                <a:cs typeface="Times New Roman"/>
              </a:rPr>
              <a:t> </a:t>
            </a:r>
            <a:r>
              <a:rPr sz="2900" i="1" spc="20" dirty="0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85482" y="1747773"/>
            <a:ext cx="715645" cy="3320415"/>
            <a:chOff x="685482" y="1747773"/>
            <a:chExt cx="715645" cy="3320415"/>
          </a:xfrm>
        </p:grpSpPr>
        <p:sp>
          <p:nvSpPr>
            <p:cNvPr id="34" name="object 34"/>
            <p:cNvSpPr/>
            <p:nvPr/>
          </p:nvSpPr>
          <p:spPr>
            <a:xfrm>
              <a:off x="1024153" y="1747773"/>
              <a:ext cx="103505" cy="2670810"/>
            </a:xfrm>
            <a:custGeom>
              <a:avLst/>
              <a:gdLst/>
              <a:ahLst/>
              <a:cxnLst/>
              <a:rect l="l" t="t" r="r" b="b"/>
              <a:pathLst>
                <a:path w="103505" h="2670810">
                  <a:moveTo>
                    <a:pt x="7035" y="2574417"/>
                  </a:moveTo>
                  <a:lnTo>
                    <a:pt x="1003" y="2577973"/>
                  </a:lnTo>
                  <a:lnTo>
                    <a:pt x="0" y="2581910"/>
                  </a:lnTo>
                  <a:lnTo>
                    <a:pt x="1778" y="2584958"/>
                  </a:lnTo>
                  <a:lnTo>
                    <a:pt x="52171" y="2670302"/>
                  </a:lnTo>
                  <a:lnTo>
                    <a:pt x="59417" y="2657729"/>
                  </a:lnTo>
                  <a:lnTo>
                    <a:pt x="45758" y="2657729"/>
                  </a:lnTo>
                  <a:lnTo>
                    <a:pt x="45632" y="2634216"/>
                  </a:lnTo>
                  <a:lnTo>
                    <a:pt x="12712" y="2578481"/>
                  </a:lnTo>
                  <a:lnTo>
                    <a:pt x="10934" y="2575433"/>
                  </a:lnTo>
                  <a:lnTo>
                    <a:pt x="7035" y="2574417"/>
                  </a:lnTo>
                  <a:close/>
                </a:path>
                <a:path w="103505" h="2670810">
                  <a:moveTo>
                    <a:pt x="45632" y="2634216"/>
                  </a:moveTo>
                  <a:lnTo>
                    <a:pt x="45758" y="2657729"/>
                  </a:lnTo>
                  <a:lnTo>
                    <a:pt x="58458" y="2657602"/>
                  </a:lnTo>
                  <a:lnTo>
                    <a:pt x="58441" y="2654554"/>
                  </a:lnTo>
                  <a:lnTo>
                    <a:pt x="46596" y="2654554"/>
                  </a:lnTo>
                  <a:lnTo>
                    <a:pt x="52051" y="2645084"/>
                  </a:lnTo>
                  <a:lnTo>
                    <a:pt x="45632" y="2634216"/>
                  </a:lnTo>
                  <a:close/>
                </a:path>
                <a:path w="103505" h="2670810">
                  <a:moveTo>
                    <a:pt x="96278" y="2574036"/>
                  </a:moveTo>
                  <a:lnTo>
                    <a:pt x="92392" y="2575052"/>
                  </a:lnTo>
                  <a:lnTo>
                    <a:pt x="58332" y="2634179"/>
                  </a:lnTo>
                  <a:lnTo>
                    <a:pt x="58458" y="2657602"/>
                  </a:lnTo>
                  <a:lnTo>
                    <a:pt x="45758" y="2657729"/>
                  </a:lnTo>
                  <a:lnTo>
                    <a:pt x="59417" y="2657729"/>
                  </a:lnTo>
                  <a:lnTo>
                    <a:pt x="103403" y="2581402"/>
                  </a:lnTo>
                  <a:lnTo>
                    <a:pt x="102349" y="2577465"/>
                  </a:lnTo>
                  <a:lnTo>
                    <a:pt x="99314" y="2575687"/>
                  </a:lnTo>
                  <a:lnTo>
                    <a:pt x="96278" y="2574036"/>
                  </a:lnTo>
                  <a:close/>
                </a:path>
                <a:path w="103505" h="2670810">
                  <a:moveTo>
                    <a:pt x="52051" y="2645084"/>
                  </a:moveTo>
                  <a:lnTo>
                    <a:pt x="46596" y="2654554"/>
                  </a:lnTo>
                  <a:lnTo>
                    <a:pt x="57569" y="2654427"/>
                  </a:lnTo>
                  <a:lnTo>
                    <a:pt x="52051" y="2645084"/>
                  </a:lnTo>
                  <a:close/>
                </a:path>
                <a:path w="103505" h="2670810">
                  <a:moveTo>
                    <a:pt x="58332" y="2634179"/>
                  </a:moveTo>
                  <a:lnTo>
                    <a:pt x="52051" y="2645084"/>
                  </a:lnTo>
                  <a:lnTo>
                    <a:pt x="57569" y="2654427"/>
                  </a:lnTo>
                  <a:lnTo>
                    <a:pt x="46596" y="2654554"/>
                  </a:lnTo>
                  <a:lnTo>
                    <a:pt x="58441" y="2654554"/>
                  </a:lnTo>
                  <a:lnTo>
                    <a:pt x="58332" y="2634179"/>
                  </a:lnTo>
                  <a:close/>
                </a:path>
                <a:path w="103505" h="2670810">
                  <a:moveTo>
                    <a:pt x="44234" y="0"/>
                  </a:moveTo>
                  <a:lnTo>
                    <a:pt x="31534" y="126"/>
                  </a:lnTo>
                  <a:lnTo>
                    <a:pt x="45632" y="2634216"/>
                  </a:lnTo>
                  <a:lnTo>
                    <a:pt x="52051" y="2645084"/>
                  </a:lnTo>
                  <a:lnTo>
                    <a:pt x="58332" y="2634179"/>
                  </a:lnTo>
                  <a:lnTo>
                    <a:pt x="44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0562" y="4405375"/>
              <a:ext cx="705485" cy="657225"/>
            </a:xfrm>
            <a:custGeom>
              <a:avLst/>
              <a:gdLst/>
              <a:ahLst/>
              <a:cxnLst/>
              <a:rect l="l" t="t" r="r" b="b"/>
              <a:pathLst>
                <a:path w="705485" h="657225">
                  <a:moveTo>
                    <a:pt x="0" y="328549"/>
                  </a:moveTo>
                  <a:lnTo>
                    <a:pt x="3217" y="283960"/>
                  </a:lnTo>
                  <a:lnTo>
                    <a:pt x="12588" y="241197"/>
                  </a:lnTo>
                  <a:lnTo>
                    <a:pt x="27695" y="200650"/>
                  </a:lnTo>
                  <a:lnTo>
                    <a:pt x="48116" y="162710"/>
                  </a:lnTo>
                  <a:lnTo>
                    <a:pt x="73431" y="127769"/>
                  </a:lnTo>
                  <a:lnTo>
                    <a:pt x="103222" y="96218"/>
                  </a:lnTo>
                  <a:lnTo>
                    <a:pt x="137068" y="68448"/>
                  </a:lnTo>
                  <a:lnTo>
                    <a:pt x="174548" y="44849"/>
                  </a:lnTo>
                  <a:lnTo>
                    <a:pt x="215244" y="25814"/>
                  </a:lnTo>
                  <a:lnTo>
                    <a:pt x="258736" y="11733"/>
                  </a:lnTo>
                  <a:lnTo>
                    <a:pt x="304602" y="2998"/>
                  </a:lnTo>
                  <a:lnTo>
                    <a:pt x="352425" y="0"/>
                  </a:lnTo>
                  <a:lnTo>
                    <a:pt x="400248" y="2998"/>
                  </a:lnTo>
                  <a:lnTo>
                    <a:pt x="446118" y="11733"/>
                  </a:lnTo>
                  <a:lnTo>
                    <a:pt x="489615" y="25814"/>
                  </a:lnTo>
                  <a:lnTo>
                    <a:pt x="530317" y="44849"/>
                  </a:lnTo>
                  <a:lnTo>
                    <a:pt x="567805" y="68448"/>
                  </a:lnTo>
                  <a:lnTo>
                    <a:pt x="601659" y="96218"/>
                  </a:lnTo>
                  <a:lnTo>
                    <a:pt x="631457" y="127769"/>
                  </a:lnTo>
                  <a:lnTo>
                    <a:pt x="656780" y="162710"/>
                  </a:lnTo>
                  <a:lnTo>
                    <a:pt x="677208" y="200650"/>
                  </a:lnTo>
                  <a:lnTo>
                    <a:pt x="692319" y="241197"/>
                  </a:lnTo>
                  <a:lnTo>
                    <a:pt x="701695" y="283960"/>
                  </a:lnTo>
                  <a:lnTo>
                    <a:pt x="704913" y="328549"/>
                  </a:lnTo>
                  <a:lnTo>
                    <a:pt x="701695" y="373140"/>
                  </a:lnTo>
                  <a:lnTo>
                    <a:pt x="692319" y="415910"/>
                  </a:lnTo>
                  <a:lnTo>
                    <a:pt x="677208" y="456467"/>
                  </a:lnTo>
                  <a:lnTo>
                    <a:pt x="656780" y="494420"/>
                  </a:lnTo>
                  <a:lnTo>
                    <a:pt x="631457" y="529376"/>
                  </a:lnTo>
                  <a:lnTo>
                    <a:pt x="601659" y="560943"/>
                  </a:lnTo>
                  <a:lnTo>
                    <a:pt x="567805" y="588729"/>
                  </a:lnTo>
                  <a:lnTo>
                    <a:pt x="530317" y="612342"/>
                  </a:lnTo>
                  <a:lnTo>
                    <a:pt x="489615" y="631390"/>
                  </a:lnTo>
                  <a:lnTo>
                    <a:pt x="446118" y="645481"/>
                  </a:lnTo>
                  <a:lnTo>
                    <a:pt x="400248" y="654223"/>
                  </a:lnTo>
                  <a:lnTo>
                    <a:pt x="352425" y="657225"/>
                  </a:lnTo>
                  <a:lnTo>
                    <a:pt x="304602" y="654223"/>
                  </a:lnTo>
                  <a:lnTo>
                    <a:pt x="258736" y="645481"/>
                  </a:lnTo>
                  <a:lnTo>
                    <a:pt x="215244" y="631390"/>
                  </a:lnTo>
                  <a:lnTo>
                    <a:pt x="174548" y="612342"/>
                  </a:lnTo>
                  <a:lnTo>
                    <a:pt x="137068" y="588729"/>
                  </a:lnTo>
                  <a:lnTo>
                    <a:pt x="103222" y="560943"/>
                  </a:lnTo>
                  <a:lnTo>
                    <a:pt x="73431" y="529376"/>
                  </a:lnTo>
                  <a:lnTo>
                    <a:pt x="48116" y="494420"/>
                  </a:lnTo>
                  <a:lnTo>
                    <a:pt x="27695" y="456467"/>
                  </a:lnTo>
                  <a:lnTo>
                    <a:pt x="12588" y="415910"/>
                  </a:lnTo>
                  <a:lnTo>
                    <a:pt x="3217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83401" y="4661479"/>
            <a:ext cx="1333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Times New Roman"/>
                <a:cs typeface="Times New Roman"/>
              </a:rPr>
              <a:t>7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2493" y="4406908"/>
            <a:ext cx="2108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755782" y="3963670"/>
            <a:ext cx="631190" cy="584200"/>
          </a:xfrm>
          <a:custGeom>
            <a:avLst/>
            <a:gdLst/>
            <a:ahLst/>
            <a:cxnLst/>
            <a:rect l="l" t="t" r="r" b="b"/>
            <a:pathLst>
              <a:path w="631189" h="584200">
                <a:moveTo>
                  <a:pt x="190363" y="0"/>
                </a:moveTo>
                <a:lnTo>
                  <a:pt x="152517" y="56387"/>
                </a:lnTo>
                <a:lnTo>
                  <a:pt x="115814" y="112267"/>
                </a:lnTo>
                <a:lnTo>
                  <a:pt x="82032" y="166877"/>
                </a:lnTo>
                <a:lnTo>
                  <a:pt x="52187" y="219709"/>
                </a:lnTo>
                <a:lnTo>
                  <a:pt x="27803" y="270128"/>
                </a:lnTo>
                <a:lnTo>
                  <a:pt x="10277" y="317372"/>
                </a:lnTo>
                <a:lnTo>
                  <a:pt x="1006" y="361441"/>
                </a:lnTo>
                <a:lnTo>
                  <a:pt x="0" y="382269"/>
                </a:lnTo>
                <a:lnTo>
                  <a:pt x="371" y="391921"/>
                </a:lnTo>
                <a:lnTo>
                  <a:pt x="10150" y="429259"/>
                </a:lnTo>
                <a:lnTo>
                  <a:pt x="32248" y="463803"/>
                </a:lnTo>
                <a:lnTo>
                  <a:pt x="73015" y="501522"/>
                </a:lnTo>
                <a:lnTo>
                  <a:pt x="113147" y="527430"/>
                </a:lnTo>
                <a:lnTo>
                  <a:pt x="157216" y="549020"/>
                </a:lnTo>
                <a:lnTo>
                  <a:pt x="202682" y="565911"/>
                </a:lnTo>
                <a:lnTo>
                  <a:pt x="247386" y="577595"/>
                </a:lnTo>
                <a:lnTo>
                  <a:pt x="288788" y="583437"/>
                </a:lnTo>
                <a:lnTo>
                  <a:pt x="309489" y="584199"/>
                </a:lnTo>
                <a:lnTo>
                  <a:pt x="331714" y="583564"/>
                </a:lnTo>
                <a:lnTo>
                  <a:pt x="355463" y="581659"/>
                </a:lnTo>
                <a:lnTo>
                  <a:pt x="380228" y="578357"/>
                </a:lnTo>
                <a:lnTo>
                  <a:pt x="405628" y="573658"/>
                </a:lnTo>
                <a:lnTo>
                  <a:pt x="415319" y="571499"/>
                </a:lnTo>
                <a:lnTo>
                  <a:pt x="309870" y="571499"/>
                </a:lnTo>
                <a:lnTo>
                  <a:pt x="290312" y="570864"/>
                </a:lnTo>
                <a:lnTo>
                  <a:pt x="250307" y="565149"/>
                </a:lnTo>
                <a:lnTo>
                  <a:pt x="206873" y="553973"/>
                </a:lnTo>
                <a:lnTo>
                  <a:pt x="162423" y="537463"/>
                </a:lnTo>
                <a:lnTo>
                  <a:pt x="119624" y="516635"/>
                </a:lnTo>
                <a:lnTo>
                  <a:pt x="81016" y="491616"/>
                </a:lnTo>
                <a:lnTo>
                  <a:pt x="48885" y="463295"/>
                </a:lnTo>
                <a:lnTo>
                  <a:pt x="25898" y="432561"/>
                </a:lnTo>
                <a:lnTo>
                  <a:pt x="13071" y="391159"/>
                </a:lnTo>
                <a:lnTo>
                  <a:pt x="12563" y="382269"/>
                </a:lnTo>
                <a:lnTo>
                  <a:pt x="12817" y="372871"/>
                </a:lnTo>
                <a:lnTo>
                  <a:pt x="22342" y="321436"/>
                </a:lnTo>
                <a:lnTo>
                  <a:pt x="39360" y="275335"/>
                </a:lnTo>
                <a:lnTo>
                  <a:pt x="63236" y="225805"/>
                </a:lnTo>
                <a:lnTo>
                  <a:pt x="92827" y="173481"/>
                </a:lnTo>
                <a:lnTo>
                  <a:pt x="126482" y="119125"/>
                </a:lnTo>
                <a:lnTo>
                  <a:pt x="162931" y="63372"/>
                </a:lnTo>
                <a:lnTo>
                  <a:pt x="200904" y="6984"/>
                </a:lnTo>
                <a:lnTo>
                  <a:pt x="190363" y="0"/>
                </a:lnTo>
                <a:close/>
              </a:path>
              <a:path w="631189" h="584200">
                <a:moveTo>
                  <a:pt x="543834" y="156090"/>
                </a:moveTo>
                <a:lnTo>
                  <a:pt x="532674" y="162198"/>
                </a:lnTo>
                <a:lnTo>
                  <a:pt x="534406" y="165353"/>
                </a:lnTo>
                <a:lnTo>
                  <a:pt x="548882" y="193547"/>
                </a:lnTo>
                <a:lnTo>
                  <a:pt x="574665" y="247395"/>
                </a:lnTo>
                <a:lnTo>
                  <a:pt x="595620" y="298576"/>
                </a:lnTo>
                <a:lnTo>
                  <a:pt x="610479" y="345947"/>
                </a:lnTo>
                <a:lnTo>
                  <a:pt x="617845" y="388873"/>
                </a:lnTo>
                <a:lnTo>
                  <a:pt x="618353" y="398906"/>
                </a:lnTo>
                <a:lnTo>
                  <a:pt x="618300" y="409066"/>
                </a:lnTo>
                <a:lnTo>
                  <a:pt x="609209" y="449960"/>
                </a:lnTo>
                <a:lnTo>
                  <a:pt x="580888" y="485520"/>
                </a:lnTo>
                <a:lnTo>
                  <a:pt x="545582" y="510539"/>
                </a:lnTo>
                <a:lnTo>
                  <a:pt x="502148" y="531748"/>
                </a:lnTo>
                <a:lnTo>
                  <a:pt x="453761" y="548766"/>
                </a:lnTo>
                <a:lnTo>
                  <a:pt x="403342" y="561212"/>
                </a:lnTo>
                <a:lnTo>
                  <a:pt x="354447" y="568959"/>
                </a:lnTo>
                <a:lnTo>
                  <a:pt x="309870" y="571499"/>
                </a:lnTo>
                <a:lnTo>
                  <a:pt x="415319" y="571499"/>
                </a:lnTo>
                <a:lnTo>
                  <a:pt x="457063" y="561085"/>
                </a:lnTo>
                <a:lnTo>
                  <a:pt x="506593" y="543559"/>
                </a:lnTo>
                <a:lnTo>
                  <a:pt x="551551" y="521715"/>
                </a:lnTo>
                <a:lnTo>
                  <a:pt x="589016" y="495299"/>
                </a:lnTo>
                <a:lnTo>
                  <a:pt x="615686" y="464438"/>
                </a:lnTo>
                <a:lnTo>
                  <a:pt x="630291" y="419226"/>
                </a:lnTo>
                <a:lnTo>
                  <a:pt x="631053" y="398906"/>
                </a:lnTo>
                <a:lnTo>
                  <a:pt x="630545" y="388238"/>
                </a:lnTo>
                <a:lnTo>
                  <a:pt x="622798" y="343407"/>
                </a:lnTo>
                <a:lnTo>
                  <a:pt x="607635" y="294258"/>
                </a:lnTo>
                <a:lnTo>
                  <a:pt x="586222" y="242315"/>
                </a:lnTo>
                <a:lnTo>
                  <a:pt x="560187" y="187705"/>
                </a:lnTo>
                <a:lnTo>
                  <a:pt x="545709" y="159511"/>
                </a:lnTo>
                <a:lnTo>
                  <a:pt x="543834" y="156090"/>
                </a:lnTo>
                <a:close/>
              </a:path>
              <a:path w="631189" h="584200">
                <a:moveTo>
                  <a:pt x="477256" y="47751"/>
                </a:moveTo>
                <a:lnTo>
                  <a:pt x="482590" y="189610"/>
                </a:lnTo>
                <a:lnTo>
                  <a:pt x="532674" y="162198"/>
                </a:lnTo>
                <a:lnTo>
                  <a:pt x="526532" y="151002"/>
                </a:lnTo>
                <a:lnTo>
                  <a:pt x="537708" y="144906"/>
                </a:lnTo>
                <a:lnTo>
                  <a:pt x="564268" y="144906"/>
                </a:lnTo>
                <a:lnTo>
                  <a:pt x="593969" y="128650"/>
                </a:lnTo>
                <a:lnTo>
                  <a:pt x="477256" y="47751"/>
                </a:lnTo>
                <a:close/>
              </a:path>
              <a:path w="631189" h="584200">
                <a:moveTo>
                  <a:pt x="537708" y="144906"/>
                </a:moveTo>
                <a:lnTo>
                  <a:pt x="526532" y="151002"/>
                </a:lnTo>
                <a:lnTo>
                  <a:pt x="532674" y="162198"/>
                </a:lnTo>
                <a:lnTo>
                  <a:pt x="543834" y="156090"/>
                </a:lnTo>
                <a:lnTo>
                  <a:pt x="537708" y="144906"/>
                </a:lnTo>
                <a:close/>
              </a:path>
              <a:path w="631189" h="584200">
                <a:moveTo>
                  <a:pt x="564268" y="144906"/>
                </a:moveTo>
                <a:lnTo>
                  <a:pt x="537708" y="144906"/>
                </a:lnTo>
                <a:lnTo>
                  <a:pt x="543834" y="156090"/>
                </a:lnTo>
                <a:lnTo>
                  <a:pt x="564268" y="144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55247" y="5519352"/>
            <a:ext cx="129857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900" spc="70" dirty="0">
                <a:latin typeface="Times New Roman"/>
                <a:cs typeface="Times New Roman"/>
              </a:rPr>
              <a:t>1</a:t>
            </a:r>
            <a:r>
              <a:rPr sz="2900" spc="-325" dirty="0">
                <a:latin typeface="Times New Roman"/>
                <a:cs typeface="Times New Roman"/>
              </a:rPr>
              <a:t> </a:t>
            </a:r>
            <a:r>
              <a:rPr sz="2900" spc="140" dirty="0">
                <a:latin typeface="Symbol"/>
                <a:cs typeface="Symbol"/>
              </a:rPr>
              <a:t>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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-295" dirty="0">
                <a:latin typeface="Times New Roman"/>
                <a:cs typeface="Times New Roman"/>
              </a:rPr>
              <a:t> </a:t>
            </a:r>
            <a:r>
              <a:rPr sz="2900" i="1" spc="20" dirty="0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93063" y="4732782"/>
            <a:ext cx="2577465" cy="1077595"/>
          </a:xfrm>
          <a:custGeom>
            <a:avLst/>
            <a:gdLst/>
            <a:ahLst/>
            <a:cxnLst/>
            <a:rect l="l" t="t" r="r" b="b"/>
            <a:pathLst>
              <a:path w="2577465" h="1077595">
                <a:moveTo>
                  <a:pt x="2541476" y="1055361"/>
                </a:moveTo>
                <a:lnTo>
                  <a:pt x="2477301" y="1064298"/>
                </a:lnTo>
                <a:lnTo>
                  <a:pt x="2473960" y="1064780"/>
                </a:lnTo>
                <a:lnTo>
                  <a:pt x="2471547" y="1067981"/>
                </a:lnTo>
                <a:lnTo>
                  <a:pt x="2471928" y="1071460"/>
                </a:lnTo>
                <a:lnTo>
                  <a:pt x="2472436" y="1074928"/>
                </a:lnTo>
                <a:lnTo>
                  <a:pt x="2475611" y="1077353"/>
                </a:lnTo>
                <a:lnTo>
                  <a:pt x="2569400" y="1064298"/>
                </a:lnTo>
                <a:lnTo>
                  <a:pt x="2563210" y="1064285"/>
                </a:lnTo>
                <a:lnTo>
                  <a:pt x="2541476" y="1055361"/>
                </a:lnTo>
                <a:close/>
              </a:path>
              <a:path w="2577465" h="1077595">
                <a:moveTo>
                  <a:pt x="2553962" y="1053622"/>
                </a:moveTo>
                <a:lnTo>
                  <a:pt x="2541476" y="1055361"/>
                </a:lnTo>
                <a:lnTo>
                  <a:pt x="2563241" y="1064298"/>
                </a:lnTo>
                <a:lnTo>
                  <a:pt x="2564075" y="1062266"/>
                </a:lnTo>
                <a:lnTo>
                  <a:pt x="2560574" y="1062266"/>
                </a:lnTo>
                <a:lnTo>
                  <a:pt x="2553962" y="1053622"/>
                </a:lnTo>
                <a:close/>
              </a:path>
              <a:path w="2577465" h="1077595">
                <a:moveTo>
                  <a:pt x="2510916" y="981163"/>
                </a:moveTo>
                <a:lnTo>
                  <a:pt x="2508123" y="983297"/>
                </a:lnTo>
                <a:lnTo>
                  <a:pt x="2505456" y="985431"/>
                </a:lnTo>
                <a:lnTo>
                  <a:pt x="2504821" y="989418"/>
                </a:lnTo>
                <a:lnTo>
                  <a:pt x="2506979" y="992200"/>
                </a:lnTo>
                <a:lnTo>
                  <a:pt x="2546308" y="1043616"/>
                </a:lnTo>
                <a:lnTo>
                  <a:pt x="2568066" y="1052550"/>
                </a:lnTo>
                <a:lnTo>
                  <a:pt x="2563241" y="1064298"/>
                </a:lnTo>
                <a:lnTo>
                  <a:pt x="2569491" y="1064285"/>
                </a:lnTo>
                <a:lnTo>
                  <a:pt x="2577338" y="1063193"/>
                </a:lnTo>
                <a:lnTo>
                  <a:pt x="2517140" y="984478"/>
                </a:lnTo>
                <a:lnTo>
                  <a:pt x="2514981" y="981697"/>
                </a:lnTo>
                <a:lnTo>
                  <a:pt x="2510916" y="981163"/>
                </a:lnTo>
                <a:close/>
              </a:path>
              <a:path w="2577465" h="1077595">
                <a:moveTo>
                  <a:pt x="2564765" y="1052118"/>
                </a:moveTo>
                <a:lnTo>
                  <a:pt x="2553962" y="1053622"/>
                </a:lnTo>
                <a:lnTo>
                  <a:pt x="2560574" y="1062266"/>
                </a:lnTo>
                <a:lnTo>
                  <a:pt x="2564765" y="1052118"/>
                </a:lnTo>
                <a:close/>
              </a:path>
              <a:path w="2577465" h="1077595">
                <a:moveTo>
                  <a:pt x="2567015" y="1052118"/>
                </a:moveTo>
                <a:lnTo>
                  <a:pt x="2564765" y="1052118"/>
                </a:lnTo>
                <a:lnTo>
                  <a:pt x="2560574" y="1062266"/>
                </a:lnTo>
                <a:lnTo>
                  <a:pt x="2564075" y="1062266"/>
                </a:lnTo>
                <a:lnTo>
                  <a:pt x="2568066" y="1052550"/>
                </a:lnTo>
                <a:lnTo>
                  <a:pt x="2567015" y="1052118"/>
                </a:lnTo>
                <a:close/>
              </a:path>
              <a:path w="2577465" h="1077595">
                <a:moveTo>
                  <a:pt x="4699" y="0"/>
                </a:moveTo>
                <a:lnTo>
                  <a:pt x="0" y="11811"/>
                </a:lnTo>
                <a:lnTo>
                  <a:pt x="2541476" y="1055361"/>
                </a:lnTo>
                <a:lnTo>
                  <a:pt x="2553962" y="1053622"/>
                </a:lnTo>
                <a:lnTo>
                  <a:pt x="2546308" y="1043616"/>
                </a:lnTo>
                <a:lnTo>
                  <a:pt x="4699" y="0"/>
                </a:lnTo>
                <a:close/>
              </a:path>
              <a:path w="2577465" h="1077595">
                <a:moveTo>
                  <a:pt x="2546308" y="1043616"/>
                </a:moveTo>
                <a:lnTo>
                  <a:pt x="2553962" y="1053622"/>
                </a:lnTo>
                <a:lnTo>
                  <a:pt x="2564765" y="1052118"/>
                </a:lnTo>
                <a:lnTo>
                  <a:pt x="2567015" y="1052118"/>
                </a:lnTo>
                <a:lnTo>
                  <a:pt x="2546308" y="1043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186329" y="5373992"/>
            <a:ext cx="105219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2250" i="1" spc="300" dirty="0">
                <a:latin typeface="Times New Roman"/>
                <a:cs typeface="Times New Roman"/>
              </a:rPr>
              <a:t> </a:t>
            </a:r>
            <a:r>
              <a:rPr sz="2250" spc="65" dirty="0">
                <a:latin typeface="Symbol"/>
                <a:cs typeface="Symbol"/>
              </a:rPr>
              <a:t></a:t>
            </a:r>
            <a:r>
              <a:rPr sz="2250" spc="-345" dirty="0">
                <a:latin typeface="Times New Roman"/>
                <a:cs typeface="Times New Roman"/>
              </a:rPr>
              <a:t> </a:t>
            </a:r>
            <a:r>
              <a:rPr sz="2250" spc="-100" dirty="0">
                <a:latin typeface="Times New Roman"/>
                <a:cs typeface="Times New Roman"/>
              </a:rPr>
              <a:t>1,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67226" y="5472176"/>
            <a:ext cx="704850" cy="657225"/>
          </a:xfrm>
          <a:custGeom>
            <a:avLst/>
            <a:gdLst/>
            <a:ahLst/>
            <a:cxnLst/>
            <a:rect l="l" t="t" r="r" b="b"/>
            <a:pathLst>
              <a:path w="704850" h="657225">
                <a:moveTo>
                  <a:pt x="0" y="328549"/>
                </a:moveTo>
                <a:lnTo>
                  <a:pt x="3216" y="283960"/>
                </a:lnTo>
                <a:lnTo>
                  <a:pt x="12585" y="241197"/>
                </a:lnTo>
                <a:lnTo>
                  <a:pt x="27687" y="200650"/>
                </a:lnTo>
                <a:lnTo>
                  <a:pt x="48104" y="162710"/>
                </a:lnTo>
                <a:lnTo>
                  <a:pt x="73416" y="127769"/>
                </a:lnTo>
                <a:lnTo>
                  <a:pt x="103203" y="96218"/>
                </a:lnTo>
                <a:lnTo>
                  <a:pt x="137046" y="68448"/>
                </a:lnTo>
                <a:lnTo>
                  <a:pt x="174526" y="44849"/>
                </a:lnTo>
                <a:lnTo>
                  <a:pt x="215223" y="25814"/>
                </a:lnTo>
                <a:lnTo>
                  <a:pt x="258718" y="11733"/>
                </a:lnTo>
                <a:lnTo>
                  <a:pt x="304592" y="2998"/>
                </a:lnTo>
                <a:lnTo>
                  <a:pt x="352425" y="0"/>
                </a:lnTo>
                <a:lnTo>
                  <a:pt x="400231" y="2998"/>
                </a:lnTo>
                <a:lnTo>
                  <a:pt x="446087" y="11733"/>
                </a:lnTo>
                <a:lnTo>
                  <a:pt x="489573" y="25814"/>
                </a:lnTo>
                <a:lnTo>
                  <a:pt x="530267" y="44849"/>
                </a:lnTo>
                <a:lnTo>
                  <a:pt x="567749" y="68448"/>
                </a:lnTo>
                <a:lnTo>
                  <a:pt x="601599" y="96218"/>
                </a:lnTo>
                <a:lnTo>
                  <a:pt x="631395" y="127769"/>
                </a:lnTo>
                <a:lnTo>
                  <a:pt x="656716" y="162710"/>
                </a:lnTo>
                <a:lnTo>
                  <a:pt x="677144" y="200650"/>
                </a:lnTo>
                <a:lnTo>
                  <a:pt x="692255" y="241197"/>
                </a:lnTo>
                <a:lnTo>
                  <a:pt x="701631" y="283960"/>
                </a:lnTo>
                <a:lnTo>
                  <a:pt x="704850" y="328549"/>
                </a:lnTo>
                <a:lnTo>
                  <a:pt x="701631" y="373138"/>
                </a:lnTo>
                <a:lnTo>
                  <a:pt x="692255" y="415905"/>
                </a:lnTo>
                <a:lnTo>
                  <a:pt x="677144" y="456457"/>
                </a:lnTo>
                <a:lnTo>
                  <a:pt x="656717" y="494403"/>
                </a:lnTo>
                <a:lnTo>
                  <a:pt x="631395" y="529352"/>
                </a:lnTo>
                <a:lnTo>
                  <a:pt x="601599" y="560911"/>
                </a:lnTo>
                <a:lnTo>
                  <a:pt x="567749" y="588689"/>
                </a:lnTo>
                <a:lnTo>
                  <a:pt x="530267" y="612295"/>
                </a:lnTo>
                <a:lnTo>
                  <a:pt x="489573" y="631336"/>
                </a:lnTo>
                <a:lnTo>
                  <a:pt x="446087" y="645422"/>
                </a:lnTo>
                <a:lnTo>
                  <a:pt x="400231" y="654161"/>
                </a:lnTo>
                <a:lnTo>
                  <a:pt x="352425" y="657161"/>
                </a:lnTo>
                <a:lnTo>
                  <a:pt x="304592" y="654161"/>
                </a:lnTo>
                <a:lnTo>
                  <a:pt x="258718" y="645422"/>
                </a:lnTo>
                <a:lnTo>
                  <a:pt x="215223" y="631336"/>
                </a:lnTo>
                <a:lnTo>
                  <a:pt x="174526" y="612295"/>
                </a:lnTo>
                <a:lnTo>
                  <a:pt x="137046" y="588689"/>
                </a:lnTo>
                <a:lnTo>
                  <a:pt x="103203" y="560911"/>
                </a:lnTo>
                <a:lnTo>
                  <a:pt x="73416" y="529352"/>
                </a:lnTo>
                <a:lnTo>
                  <a:pt x="48104" y="494403"/>
                </a:lnTo>
                <a:lnTo>
                  <a:pt x="27687" y="456457"/>
                </a:lnTo>
                <a:lnTo>
                  <a:pt x="12585" y="415905"/>
                </a:lnTo>
                <a:lnTo>
                  <a:pt x="3216" y="373138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52876" y="5728279"/>
            <a:ext cx="1333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Times New Roman"/>
                <a:cs typeface="Times New Roman"/>
              </a:rPr>
              <a:t>8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159093" y="5473708"/>
            <a:ext cx="2108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600330" y="5888024"/>
            <a:ext cx="659130" cy="636905"/>
          </a:xfrm>
          <a:custGeom>
            <a:avLst/>
            <a:gdLst/>
            <a:ahLst/>
            <a:cxnLst/>
            <a:rect l="l" t="t" r="r" b="b"/>
            <a:pathLst>
              <a:path w="659129" h="636904">
                <a:moveTo>
                  <a:pt x="379468" y="0"/>
                </a:moveTo>
                <a:lnTo>
                  <a:pt x="287012" y="43167"/>
                </a:lnTo>
                <a:lnTo>
                  <a:pt x="227703" y="72275"/>
                </a:lnTo>
                <a:lnTo>
                  <a:pt x="172077" y="101917"/>
                </a:lnTo>
                <a:lnTo>
                  <a:pt x="121785" y="132092"/>
                </a:lnTo>
                <a:lnTo>
                  <a:pt x="78097" y="163182"/>
                </a:lnTo>
                <a:lnTo>
                  <a:pt x="42537" y="195414"/>
                </a:lnTo>
                <a:lnTo>
                  <a:pt x="16756" y="229158"/>
                </a:lnTo>
                <a:lnTo>
                  <a:pt x="2405" y="265429"/>
                </a:lnTo>
                <a:lnTo>
                  <a:pt x="0" y="295478"/>
                </a:lnTo>
                <a:lnTo>
                  <a:pt x="627" y="305752"/>
                </a:lnTo>
                <a:lnTo>
                  <a:pt x="9517" y="348437"/>
                </a:lnTo>
                <a:lnTo>
                  <a:pt x="26916" y="391744"/>
                </a:lnTo>
                <a:lnTo>
                  <a:pt x="50919" y="434238"/>
                </a:lnTo>
                <a:lnTo>
                  <a:pt x="79494" y="474395"/>
                </a:lnTo>
                <a:lnTo>
                  <a:pt x="111117" y="510311"/>
                </a:lnTo>
                <a:lnTo>
                  <a:pt x="143756" y="540423"/>
                </a:lnTo>
                <a:lnTo>
                  <a:pt x="177284" y="564248"/>
                </a:lnTo>
                <a:lnTo>
                  <a:pt x="218178" y="585990"/>
                </a:lnTo>
                <a:lnTo>
                  <a:pt x="265295" y="605370"/>
                </a:lnTo>
                <a:lnTo>
                  <a:pt x="316095" y="621169"/>
                </a:lnTo>
                <a:lnTo>
                  <a:pt x="367784" y="632078"/>
                </a:lnTo>
                <a:lnTo>
                  <a:pt x="417822" y="636650"/>
                </a:lnTo>
                <a:lnTo>
                  <a:pt x="441317" y="636092"/>
                </a:lnTo>
                <a:lnTo>
                  <a:pt x="484370" y="628421"/>
                </a:lnTo>
                <a:lnTo>
                  <a:pt x="495889" y="623976"/>
                </a:lnTo>
                <a:lnTo>
                  <a:pt x="418584" y="623976"/>
                </a:lnTo>
                <a:lnTo>
                  <a:pt x="394708" y="622579"/>
                </a:lnTo>
                <a:lnTo>
                  <a:pt x="344797" y="614895"/>
                </a:lnTo>
                <a:lnTo>
                  <a:pt x="294505" y="601713"/>
                </a:lnTo>
                <a:lnTo>
                  <a:pt x="246245" y="584390"/>
                </a:lnTo>
                <a:lnTo>
                  <a:pt x="202938" y="564210"/>
                </a:lnTo>
                <a:lnTo>
                  <a:pt x="167632" y="542797"/>
                </a:lnTo>
                <a:lnTo>
                  <a:pt x="136263" y="517080"/>
                </a:lnTo>
                <a:lnTo>
                  <a:pt x="104767" y="484784"/>
                </a:lnTo>
                <a:lnTo>
                  <a:pt x="75303" y="447586"/>
                </a:lnTo>
                <a:lnTo>
                  <a:pt x="49395" y="407327"/>
                </a:lnTo>
                <a:lnTo>
                  <a:pt x="29202" y="365785"/>
                </a:lnTo>
                <a:lnTo>
                  <a:pt x="16375" y="324637"/>
                </a:lnTo>
                <a:lnTo>
                  <a:pt x="12692" y="295478"/>
                </a:lnTo>
                <a:lnTo>
                  <a:pt x="12755" y="285254"/>
                </a:lnTo>
                <a:lnTo>
                  <a:pt x="23233" y="243928"/>
                </a:lnTo>
                <a:lnTo>
                  <a:pt x="44818" y="212039"/>
                </a:lnTo>
                <a:lnTo>
                  <a:pt x="85717" y="173329"/>
                </a:lnTo>
                <a:lnTo>
                  <a:pt x="128516" y="142887"/>
                </a:lnTo>
                <a:lnTo>
                  <a:pt x="178300" y="113055"/>
                </a:lnTo>
                <a:lnTo>
                  <a:pt x="233418" y="83642"/>
                </a:lnTo>
                <a:lnTo>
                  <a:pt x="292346" y="54648"/>
                </a:lnTo>
                <a:lnTo>
                  <a:pt x="384802" y="11518"/>
                </a:lnTo>
                <a:lnTo>
                  <a:pt x="379468" y="0"/>
                </a:lnTo>
                <a:close/>
              </a:path>
              <a:path w="659129" h="636904">
                <a:moveTo>
                  <a:pt x="589117" y="317029"/>
                </a:moveTo>
                <a:lnTo>
                  <a:pt x="583938" y="383400"/>
                </a:lnTo>
                <a:lnTo>
                  <a:pt x="576826" y="441083"/>
                </a:lnTo>
                <a:lnTo>
                  <a:pt x="566539" y="492988"/>
                </a:lnTo>
                <a:lnTo>
                  <a:pt x="552569" y="537730"/>
                </a:lnTo>
                <a:lnTo>
                  <a:pt x="534281" y="573963"/>
                </a:lnTo>
                <a:lnTo>
                  <a:pt x="504817" y="605002"/>
                </a:lnTo>
                <a:lnTo>
                  <a:pt x="462145" y="620864"/>
                </a:lnTo>
                <a:lnTo>
                  <a:pt x="418584" y="623976"/>
                </a:lnTo>
                <a:lnTo>
                  <a:pt x="495889" y="623976"/>
                </a:lnTo>
                <a:lnTo>
                  <a:pt x="532630" y="597141"/>
                </a:lnTo>
                <a:lnTo>
                  <a:pt x="555236" y="563168"/>
                </a:lnTo>
                <a:lnTo>
                  <a:pt x="572127" y="520611"/>
                </a:lnTo>
                <a:lnTo>
                  <a:pt x="584446" y="470522"/>
                </a:lnTo>
                <a:lnTo>
                  <a:pt x="593336" y="414604"/>
                </a:lnTo>
                <a:lnTo>
                  <a:pt x="599432" y="353987"/>
                </a:lnTo>
                <a:lnTo>
                  <a:pt x="601795" y="317604"/>
                </a:lnTo>
                <a:lnTo>
                  <a:pt x="589117" y="317029"/>
                </a:lnTo>
                <a:close/>
              </a:path>
              <a:path w="659129" h="636904">
                <a:moveTo>
                  <a:pt x="651819" y="304330"/>
                </a:moveTo>
                <a:lnTo>
                  <a:pt x="589780" y="304330"/>
                </a:lnTo>
                <a:lnTo>
                  <a:pt x="602353" y="304939"/>
                </a:lnTo>
                <a:lnTo>
                  <a:pt x="601795" y="317604"/>
                </a:lnTo>
                <a:lnTo>
                  <a:pt x="658868" y="320192"/>
                </a:lnTo>
                <a:lnTo>
                  <a:pt x="651819" y="304330"/>
                </a:lnTo>
                <a:close/>
              </a:path>
              <a:path w="659129" h="636904">
                <a:moveTo>
                  <a:pt x="589780" y="304330"/>
                </a:moveTo>
                <a:lnTo>
                  <a:pt x="589117" y="317029"/>
                </a:lnTo>
                <a:lnTo>
                  <a:pt x="601795" y="317604"/>
                </a:lnTo>
                <a:lnTo>
                  <a:pt x="602353" y="304939"/>
                </a:lnTo>
                <a:lnTo>
                  <a:pt x="589780" y="304330"/>
                </a:lnTo>
                <a:close/>
              </a:path>
              <a:path w="659129" h="636904">
                <a:moveTo>
                  <a:pt x="601210" y="190449"/>
                </a:moveTo>
                <a:lnTo>
                  <a:pt x="531995" y="314439"/>
                </a:lnTo>
                <a:lnTo>
                  <a:pt x="589117" y="317029"/>
                </a:lnTo>
                <a:lnTo>
                  <a:pt x="589780" y="304330"/>
                </a:lnTo>
                <a:lnTo>
                  <a:pt x="651819" y="304330"/>
                </a:lnTo>
                <a:lnTo>
                  <a:pt x="601210" y="190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428015" y="6131294"/>
            <a:ext cx="12579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2700" i="1" spc="15" dirty="0">
                <a:latin typeface="Times New Roman"/>
                <a:cs typeface="Times New Roman"/>
              </a:rPr>
              <a:t>X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409" dirty="0">
                <a:latin typeface="Times New Roman"/>
                <a:cs typeface="Times New Roman"/>
              </a:rPr>
              <a:t> </a:t>
            </a:r>
            <a:r>
              <a:rPr sz="2700" spc="-120" dirty="0">
                <a:latin typeface="Times New Roman"/>
                <a:cs typeface="Times New Roman"/>
              </a:rPr>
              <a:t>1,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i="1" spc="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652898" y="5745784"/>
            <a:ext cx="2439035" cy="103505"/>
          </a:xfrm>
          <a:custGeom>
            <a:avLst/>
            <a:gdLst/>
            <a:ahLst/>
            <a:cxnLst/>
            <a:rect l="l" t="t" r="r" b="b"/>
            <a:pathLst>
              <a:path w="2439034" h="103504">
                <a:moveTo>
                  <a:pt x="2349880" y="0"/>
                </a:moveTo>
                <a:lnTo>
                  <a:pt x="2345944" y="1028"/>
                </a:lnTo>
                <a:lnTo>
                  <a:pt x="2344293" y="4051"/>
                </a:lnTo>
                <a:lnTo>
                  <a:pt x="2342515" y="7086"/>
                </a:lnTo>
                <a:lnTo>
                  <a:pt x="2343530" y="10972"/>
                </a:lnTo>
                <a:lnTo>
                  <a:pt x="2346452" y="12738"/>
                </a:lnTo>
                <a:lnTo>
                  <a:pt x="2402357" y="45387"/>
                </a:lnTo>
                <a:lnTo>
                  <a:pt x="2425954" y="45402"/>
                </a:lnTo>
                <a:lnTo>
                  <a:pt x="2425954" y="58102"/>
                </a:lnTo>
                <a:lnTo>
                  <a:pt x="2402333" y="58102"/>
                </a:lnTo>
                <a:lnTo>
                  <a:pt x="2343404" y="92430"/>
                </a:lnTo>
                <a:lnTo>
                  <a:pt x="2342387" y="96316"/>
                </a:lnTo>
                <a:lnTo>
                  <a:pt x="2345944" y="102387"/>
                </a:lnTo>
                <a:lnTo>
                  <a:pt x="2349880" y="103403"/>
                </a:lnTo>
                <a:lnTo>
                  <a:pt x="2352802" y="101650"/>
                </a:lnTo>
                <a:lnTo>
                  <a:pt x="2427636" y="58102"/>
                </a:lnTo>
                <a:lnTo>
                  <a:pt x="2425954" y="58102"/>
                </a:lnTo>
                <a:lnTo>
                  <a:pt x="2427663" y="58087"/>
                </a:lnTo>
                <a:lnTo>
                  <a:pt x="2438527" y="51765"/>
                </a:lnTo>
                <a:lnTo>
                  <a:pt x="2349880" y="0"/>
                </a:lnTo>
                <a:close/>
              </a:path>
              <a:path w="2439034" h="103504">
                <a:moveTo>
                  <a:pt x="2413245" y="51745"/>
                </a:moveTo>
                <a:lnTo>
                  <a:pt x="2402359" y="58087"/>
                </a:lnTo>
                <a:lnTo>
                  <a:pt x="2425954" y="58102"/>
                </a:lnTo>
                <a:lnTo>
                  <a:pt x="2425954" y="57238"/>
                </a:lnTo>
                <a:lnTo>
                  <a:pt x="2422652" y="57238"/>
                </a:lnTo>
                <a:lnTo>
                  <a:pt x="2413245" y="51745"/>
                </a:lnTo>
                <a:close/>
              </a:path>
              <a:path w="2439034" h="103504">
                <a:moveTo>
                  <a:pt x="126" y="43827"/>
                </a:moveTo>
                <a:lnTo>
                  <a:pt x="0" y="56527"/>
                </a:lnTo>
                <a:lnTo>
                  <a:pt x="2402359" y="58087"/>
                </a:lnTo>
                <a:lnTo>
                  <a:pt x="2413245" y="51745"/>
                </a:lnTo>
                <a:lnTo>
                  <a:pt x="2402357" y="45387"/>
                </a:lnTo>
                <a:lnTo>
                  <a:pt x="126" y="43827"/>
                </a:lnTo>
                <a:close/>
              </a:path>
              <a:path w="2439034" h="103504">
                <a:moveTo>
                  <a:pt x="2422652" y="46266"/>
                </a:moveTo>
                <a:lnTo>
                  <a:pt x="2413245" y="51745"/>
                </a:lnTo>
                <a:lnTo>
                  <a:pt x="2422652" y="57238"/>
                </a:lnTo>
                <a:lnTo>
                  <a:pt x="2422652" y="46266"/>
                </a:lnTo>
                <a:close/>
              </a:path>
              <a:path w="2439034" h="103504">
                <a:moveTo>
                  <a:pt x="2425954" y="46266"/>
                </a:moveTo>
                <a:lnTo>
                  <a:pt x="2422652" y="46266"/>
                </a:lnTo>
                <a:lnTo>
                  <a:pt x="2422652" y="57238"/>
                </a:lnTo>
                <a:lnTo>
                  <a:pt x="2425954" y="57238"/>
                </a:lnTo>
                <a:lnTo>
                  <a:pt x="2425954" y="46266"/>
                </a:lnTo>
                <a:close/>
              </a:path>
              <a:path w="2439034" h="103504">
                <a:moveTo>
                  <a:pt x="2402357" y="45387"/>
                </a:moveTo>
                <a:lnTo>
                  <a:pt x="2413245" y="51745"/>
                </a:lnTo>
                <a:lnTo>
                  <a:pt x="2422652" y="46266"/>
                </a:lnTo>
                <a:lnTo>
                  <a:pt x="2425954" y="46266"/>
                </a:lnTo>
                <a:lnTo>
                  <a:pt x="2425954" y="45402"/>
                </a:lnTo>
                <a:lnTo>
                  <a:pt x="2402357" y="45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368897" y="5752648"/>
            <a:ext cx="11099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0" dirty="0">
                <a:latin typeface="Symbol"/>
                <a:cs typeface="Symbol"/>
              </a:rPr>
              <a:t>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120" dirty="0">
                <a:latin typeface="Symbol"/>
                <a:cs typeface="Symbol"/>
              </a:rPr>
              <a:t></a:t>
            </a:r>
            <a:r>
              <a:rPr sz="2450" spc="-9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Symbol"/>
                <a:cs typeface="Symbol"/>
              </a:rPr>
              <a:t></a:t>
            </a:r>
            <a:r>
              <a:rPr sz="2450" dirty="0">
                <a:latin typeface="Times New Roman"/>
                <a:cs typeface="Times New Roman"/>
              </a:rPr>
              <a:t>,</a:t>
            </a:r>
            <a:r>
              <a:rPr sz="2450" spc="-245" dirty="0">
                <a:latin typeface="Times New Roman"/>
                <a:cs typeface="Times New Roman"/>
              </a:rPr>
              <a:t> </a:t>
            </a:r>
            <a:r>
              <a:rPr sz="2450" i="1" spc="15" dirty="0">
                <a:latin typeface="Times New Roman"/>
                <a:cs typeface="Times New Roman"/>
              </a:rPr>
              <a:t>L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77599" y="39992"/>
            <a:ext cx="120777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2250" i="1" spc="29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75" dirty="0">
                <a:latin typeface="Times New Roman"/>
                <a:cs typeface="Times New Roman"/>
              </a:rPr>
              <a:t> </a:t>
            </a: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2250" i="1" spc="-2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4274" y="4916792"/>
            <a:ext cx="1191895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2250" i="1" spc="295" dirty="0">
                <a:latin typeface="Times New Roman"/>
                <a:cs typeface="Times New Roman"/>
              </a:rPr>
              <a:t> </a:t>
            </a:r>
            <a:r>
              <a:rPr sz="2250" spc="85" dirty="0">
                <a:latin typeface="Symbol"/>
                <a:cs typeface="Symbol"/>
              </a:rPr>
              <a:t></a:t>
            </a:r>
            <a:r>
              <a:rPr sz="2250" spc="75" dirty="0">
                <a:latin typeface="Times New Roman"/>
                <a:cs typeface="Times New Roman"/>
              </a:rPr>
              <a:t> </a:t>
            </a:r>
            <a:r>
              <a:rPr sz="2250" i="1" spc="55" dirty="0">
                <a:latin typeface="Times New Roman"/>
                <a:cs typeface="Times New Roman"/>
              </a:rPr>
              <a:t>X</a:t>
            </a:r>
            <a:r>
              <a:rPr sz="2250" i="1" spc="-2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L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4386"/>
            <a:ext cx="8982075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Construct</a:t>
            </a:r>
            <a:r>
              <a:rPr sz="2750" spc="2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following:</a:t>
            </a:r>
            <a:endParaRPr sz="2750">
              <a:latin typeface="Comic Sans MS"/>
              <a:cs typeface="Comic Sans MS"/>
            </a:endParaRPr>
          </a:p>
          <a:p>
            <a:pPr marL="527685" marR="5080" indent="-514984">
              <a:lnSpc>
                <a:spcPct val="102400"/>
              </a:lnSpc>
              <a:spcBef>
                <a:spcPts val="5"/>
              </a:spcBef>
              <a:buAutoNum type="arabicPeriod"/>
              <a:tabLst>
                <a:tab pos="527685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275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consisting</a:t>
            </a:r>
            <a:r>
              <a:rPr sz="2750" spc="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2750" spc="1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having</a:t>
            </a:r>
            <a:r>
              <a:rPr sz="2750" spc="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275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275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0’s &amp;</a:t>
            </a:r>
            <a:r>
              <a:rPr sz="275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even</a:t>
            </a:r>
            <a:r>
              <a:rPr sz="275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2750" spc="1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l’s</a:t>
            </a:r>
            <a:r>
              <a:rPr sz="275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over</a:t>
            </a:r>
            <a:r>
              <a:rPr sz="275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∑=</a:t>
            </a:r>
            <a:r>
              <a:rPr sz="275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{0,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1}.</a:t>
            </a:r>
            <a:endParaRPr sz="2750">
              <a:latin typeface="Comic Sans MS"/>
              <a:cs typeface="Comic Sans MS"/>
            </a:endParaRPr>
          </a:p>
          <a:p>
            <a:pPr marL="527050" marR="215265" indent="-514984">
              <a:lnSpc>
                <a:spcPts val="3379"/>
              </a:lnSpc>
              <a:spcBef>
                <a:spcPts val="100"/>
              </a:spcBef>
              <a:buAutoNum type="arabicPeriod"/>
              <a:tabLst>
                <a:tab pos="1356995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Increment</a:t>
            </a:r>
            <a:r>
              <a:rPr sz="2750" spc="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value</a:t>
            </a:r>
            <a:r>
              <a:rPr sz="275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2750" spc="2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275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275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one. 	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(10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750" spc="2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45" dirty="0">
                <a:solidFill>
                  <a:srgbClr val="FF0000"/>
                </a:solidFill>
                <a:latin typeface="Comic Sans MS"/>
                <a:cs typeface="Comic Sans MS"/>
              </a:rPr>
              <a:t>Nov-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2016(2012</a:t>
            </a:r>
            <a:r>
              <a:rPr sz="2750" spc="1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750" spc="3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00426" y="4186301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304800"/>
                </a:moveTo>
                <a:lnTo>
                  <a:pt x="3715" y="259744"/>
                </a:lnTo>
                <a:lnTo>
                  <a:pt x="14509" y="216745"/>
                </a:lnTo>
                <a:lnTo>
                  <a:pt x="31852" y="176275"/>
                </a:lnTo>
                <a:lnTo>
                  <a:pt x="55216" y="138804"/>
                </a:lnTo>
                <a:lnTo>
                  <a:pt x="84071" y="104802"/>
                </a:lnTo>
                <a:lnTo>
                  <a:pt x="117889" y="74740"/>
                </a:lnTo>
                <a:lnTo>
                  <a:pt x="156140" y="49088"/>
                </a:lnTo>
                <a:lnTo>
                  <a:pt x="198296" y="28318"/>
                </a:lnTo>
                <a:lnTo>
                  <a:pt x="243827" y="12899"/>
                </a:lnTo>
                <a:lnTo>
                  <a:pt x="292204" y="3303"/>
                </a:lnTo>
                <a:lnTo>
                  <a:pt x="342900" y="0"/>
                </a:lnTo>
                <a:lnTo>
                  <a:pt x="393566" y="3303"/>
                </a:lnTo>
                <a:lnTo>
                  <a:pt x="441926" y="12899"/>
                </a:lnTo>
                <a:lnTo>
                  <a:pt x="487448" y="28318"/>
                </a:lnTo>
                <a:lnTo>
                  <a:pt x="529603" y="49088"/>
                </a:lnTo>
                <a:lnTo>
                  <a:pt x="567858" y="74740"/>
                </a:lnTo>
                <a:lnTo>
                  <a:pt x="601685" y="104802"/>
                </a:lnTo>
                <a:lnTo>
                  <a:pt x="630551" y="138804"/>
                </a:lnTo>
                <a:lnTo>
                  <a:pt x="653926" y="176275"/>
                </a:lnTo>
                <a:lnTo>
                  <a:pt x="671280" y="216745"/>
                </a:lnTo>
                <a:lnTo>
                  <a:pt x="682081" y="259744"/>
                </a:lnTo>
                <a:lnTo>
                  <a:pt x="685800" y="304800"/>
                </a:lnTo>
                <a:lnTo>
                  <a:pt x="682081" y="349827"/>
                </a:lnTo>
                <a:lnTo>
                  <a:pt x="671280" y="392807"/>
                </a:lnTo>
                <a:lnTo>
                  <a:pt x="653926" y="433269"/>
                </a:lnTo>
                <a:lnTo>
                  <a:pt x="630551" y="470739"/>
                </a:lnTo>
                <a:lnTo>
                  <a:pt x="601685" y="504746"/>
                </a:lnTo>
                <a:lnTo>
                  <a:pt x="567858" y="534816"/>
                </a:lnTo>
                <a:lnTo>
                  <a:pt x="529603" y="560479"/>
                </a:lnTo>
                <a:lnTo>
                  <a:pt x="487448" y="581261"/>
                </a:lnTo>
                <a:lnTo>
                  <a:pt x="441926" y="596690"/>
                </a:lnTo>
                <a:lnTo>
                  <a:pt x="393566" y="606293"/>
                </a:lnTo>
                <a:lnTo>
                  <a:pt x="342900" y="609600"/>
                </a:lnTo>
                <a:lnTo>
                  <a:pt x="292204" y="606293"/>
                </a:lnTo>
                <a:lnTo>
                  <a:pt x="243827" y="596690"/>
                </a:lnTo>
                <a:lnTo>
                  <a:pt x="198296" y="581261"/>
                </a:lnTo>
                <a:lnTo>
                  <a:pt x="156140" y="560479"/>
                </a:lnTo>
                <a:lnTo>
                  <a:pt x="117889" y="534816"/>
                </a:lnTo>
                <a:lnTo>
                  <a:pt x="84071" y="504746"/>
                </a:lnTo>
                <a:lnTo>
                  <a:pt x="55216" y="470739"/>
                </a:lnTo>
                <a:lnTo>
                  <a:pt x="31852" y="433269"/>
                </a:lnTo>
                <a:lnTo>
                  <a:pt x="14509" y="392807"/>
                </a:lnTo>
                <a:lnTo>
                  <a:pt x="3715" y="349827"/>
                </a:lnTo>
                <a:lnTo>
                  <a:pt x="0" y="3048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031" y="4283160"/>
            <a:ext cx="2165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801" y="4092555"/>
            <a:ext cx="255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0" dirty="0"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86098" y="4190746"/>
            <a:ext cx="2529840" cy="619760"/>
            <a:chOff x="3586098" y="4190746"/>
            <a:chExt cx="2529840" cy="619760"/>
          </a:xfrm>
        </p:grpSpPr>
        <p:sp>
          <p:nvSpPr>
            <p:cNvPr id="7" name="object 7"/>
            <p:cNvSpPr/>
            <p:nvPr/>
          </p:nvSpPr>
          <p:spPr>
            <a:xfrm>
              <a:off x="3586098" y="4427474"/>
              <a:ext cx="1828800" cy="127000"/>
            </a:xfrm>
            <a:custGeom>
              <a:avLst/>
              <a:gdLst/>
              <a:ahLst/>
              <a:cxnLst/>
              <a:rect l="l" t="t" r="r" b="b"/>
              <a:pathLst>
                <a:path w="1828800" h="127000">
                  <a:moveTo>
                    <a:pt x="1701800" y="0"/>
                  </a:moveTo>
                  <a:lnTo>
                    <a:pt x="1701800" y="127000"/>
                  </a:lnTo>
                  <a:lnTo>
                    <a:pt x="1816100" y="69850"/>
                  </a:lnTo>
                  <a:lnTo>
                    <a:pt x="1714627" y="69850"/>
                  </a:lnTo>
                  <a:lnTo>
                    <a:pt x="1714627" y="57150"/>
                  </a:lnTo>
                  <a:lnTo>
                    <a:pt x="1816100" y="57150"/>
                  </a:lnTo>
                  <a:lnTo>
                    <a:pt x="1701800" y="0"/>
                  </a:lnTo>
                  <a:close/>
                </a:path>
                <a:path w="1828800" h="127000">
                  <a:moveTo>
                    <a:pt x="170180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1701800" y="69850"/>
                  </a:lnTo>
                  <a:lnTo>
                    <a:pt x="1701800" y="57150"/>
                  </a:lnTo>
                  <a:close/>
                </a:path>
                <a:path w="1828800" h="127000">
                  <a:moveTo>
                    <a:pt x="1816100" y="57150"/>
                  </a:moveTo>
                  <a:lnTo>
                    <a:pt x="1714627" y="57150"/>
                  </a:lnTo>
                  <a:lnTo>
                    <a:pt x="1714627" y="69850"/>
                  </a:lnTo>
                  <a:lnTo>
                    <a:pt x="1816100" y="69850"/>
                  </a:lnTo>
                  <a:lnTo>
                    <a:pt x="1828800" y="63500"/>
                  </a:lnTo>
                  <a:lnTo>
                    <a:pt x="18161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24550" y="4195826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5" y="259744"/>
                  </a:lnTo>
                  <a:lnTo>
                    <a:pt x="14509" y="216745"/>
                  </a:lnTo>
                  <a:lnTo>
                    <a:pt x="31852" y="176275"/>
                  </a:lnTo>
                  <a:lnTo>
                    <a:pt x="55216" y="138804"/>
                  </a:lnTo>
                  <a:lnTo>
                    <a:pt x="84071" y="104802"/>
                  </a:lnTo>
                  <a:lnTo>
                    <a:pt x="117889" y="74740"/>
                  </a:lnTo>
                  <a:lnTo>
                    <a:pt x="156140" y="49088"/>
                  </a:lnTo>
                  <a:lnTo>
                    <a:pt x="198296" y="28318"/>
                  </a:lnTo>
                  <a:lnTo>
                    <a:pt x="243827" y="12899"/>
                  </a:lnTo>
                  <a:lnTo>
                    <a:pt x="292204" y="3303"/>
                  </a:lnTo>
                  <a:lnTo>
                    <a:pt x="342900" y="0"/>
                  </a:lnTo>
                  <a:lnTo>
                    <a:pt x="393566" y="3303"/>
                  </a:lnTo>
                  <a:lnTo>
                    <a:pt x="441926" y="12899"/>
                  </a:lnTo>
                  <a:lnTo>
                    <a:pt x="487448" y="28318"/>
                  </a:lnTo>
                  <a:lnTo>
                    <a:pt x="529603" y="49088"/>
                  </a:lnTo>
                  <a:lnTo>
                    <a:pt x="567858" y="74740"/>
                  </a:lnTo>
                  <a:lnTo>
                    <a:pt x="601685" y="104802"/>
                  </a:lnTo>
                  <a:lnTo>
                    <a:pt x="630551" y="138804"/>
                  </a:lnTo>
                  <a:lnTo>
                    <a:pt x="653926" y="176275"/>
                  </a:lnTo>
                  <a:lnTo>
                    <a:pt x="671280" y="216745"/>
                  </a:lnTo>
                  <a:lnTo>
                    <a:pt x="682081" y="259744"/>
                  </a:lnTo>
                  <a:lnTo>
                    <a:pt x="685800" y="304800"/>
                  </a:lnTo>
                  <a:lnTo>
                    <a:pt x="682081" y="349827"/>
                  </a:lnTo>
                  <a:lnTo>
                    <a:pt x="671280" y="392807"/>
                  </a:lnTo>
                  <a:lnTo>
                    <a:pt x="653926" y="433269"/>
                  </a:lnTo>
                  <a:lnTo>
                    <a:pt x="630551" y="470739"/>
                  </a:lnTo>
                  <a:lnTo>
                    <a:pt x="601685" y="504746"/>
                  </a:lnTo>
                  <a:lnTo>
                    <a:pt x="567858" y="534816"/>
                  </a:lnTo>
                  <a:lnTo>
                    <a:pt x="529603" y="560479"/>
                  </a:lnTo>
                  <a:lnTo>
                    <a:pt x="487448" y="581261"/>
                  </a:lnTo>
                  <a:lnTo>
                    <a:pt x="441926" y="596690"/>
                  </a:lnTo>
                  <a:lnTo>
                    <a:pt x="393566" y="606293"/>
                  </a:lnTo>
                  <a:lnTo>
                    <a:pt x="342900" y="609600"/>
                  </a:lnTo>
                  <a:lnTo>
                    <a:pt x="292204" y="606293"/>
                  </a:lnTo>
                  <a:lnTo>
                    <a:pt x="243827" y="596690"/>
                  </a:lnTo>
                  <a:lnTo>
                    <a:pt x="198296" y="581261"/>
                  </a:lnTo>
                  <a:lnTo>
                    <a:pt x="156140" y="560479"/>
                  </a:lnTo>
                  <a:lnTo>
                    <a:pt x="117889" y="534816"/>
                  </a:lnTo>
                  <a:lnTo>
                    <a:pt x="84071" y="504746"/>
                  </a:lnTo>
                  <a:lnTo>
                    <a:pt x="55216" y="470739"/>
                  </a:lnTo>
                  <a:lnTo>
                    <a:pt x="31852" y="433269"/>
                  </a:lnTo>
                  <a:lnTo>
                    <a:pt x="14509" y="392807"/>
                  </a:lnTo>
                  <a:lnTo>
                    <a:pt x="3715" y="349827"/>
                  </a:lnTo>
                  <a:lnTo>
                    <a:pt x="0" y="304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39745" y="4281685"/>
            <a:ext cx="214629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50" dirty="0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3001" y="4017306"/>
            <a:ext cx="4972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2</a:t>
            </a:r>
            <a:endParaRPr sz="4425" baseline="-16949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282" y="4181221"/>
            <a:ext cx="7244080" cy="619760"/>
            <a:chOff x="609282" y="4181221"/>
            <a:chExt cx="7244080" cy="619760"/>
          </a:xfrm>
        </p:grpSpPr>
        <p:sp>
          <p:nvSpPr>
            <p:cNvPr id="12" name="object 12"/>
            <p:cNvSpPr/>
            <p:nvPr/>
          </p:nvSpPr>
          <p:spPr>
            <a:xfrm>
              <a:off x="614362" y="4186301"/>
              <a:ext cx="686435" cy="609600"/>
            </a:xfrm>
            <a:custGeom>
              <a:avLst/>
              <a:gdLst/>
              <a:ahLst/>
              <a:cxnLst/>
              <a:rect l="l" t="t" r="r" b="b"/>
              <a:pathLst>
                <a:path w="686435" h="609600">
                  <a:moveTo>
                    <a:pt x="0" y="304800"/>
                  </a:moveTo>
                  <a:lnTo>
                    <a:pt x="3717" y="259744"/>
                  </a:lnTo>
                  <a:lnTo>
                    <a:pt x="14517" y="216745"/>
                  </a:lnTo>
                  <a:lnTo>
                    <a:pt x="31869" y="176275"/>
                  </a:lnTo>
                  <a:lnTo>
                    <a:pt x="55242" y="138804"/>
                  </a:lnTo>
                  <a:lnTo>
                    <a:pt x="84106" y="104802"/>
                  </a:lnTo>
                  <a:lnTo>
                    <a:pt x="117930" y="74740"/>
                  </a:lnTo>
                  <a:lnTo>
                    <a:pt x="156185" y="49088"/>
                  </a:lnTo>
                  <a:lnTo>
                    <a:pt x="198340" y="28318"/>
                  </a:lnTo>
                  <a:lnTo>
                    <a:pt x="243864" y="12899"/>
                  </a:lnTo>
                  <a:lnTo>
                    <a:pt x="292227" y="3303"/>
                  </a:lnTo>
                  <a:lnTo>
                    <a:pt x="342900" y="0"/>
                  </a:lnTo>
                  <a:lnTo>
                    <a:pt x="393573" y="3303"/>
                  </a:lnTo>
                  <a:lnTo>
                    <a:pt x="441941" y="12899"/>
                  </a:lnTo>
                  <a:lnTo>
                    <a:pt x="487471" y="28318"/>
                  </a:lnTo>
                  <a:lnTo>
                    <a:pt x="529633" y="49088"/>
                  </a:lnTo>
                  <a:lnTo>
                    <a:pt x="567896" y="74740"/>
                  </a:lnTo>
                  <a:lnTo>
                    <a:pt x="601729" y="104802"/>
                  </a:lnTo>
                  <a:lnTo>
                    <a:pt x="630602" y="138804"/>
                  </a:lnTo>
                  <a:lnTo>
                    <a:pt x="653982" y="176275"/>
                  </a:lnTo>
                  <a:lnTo>
                    <a:pt x="671340" y="216745"/>
                  </a:lnTo>
                  <a:lnTo>
                    <a:pt x="682144" y="259744"/>
                  </a:lnTo>
                  <a:lnTo>
                    <a:pt x="685863" y="304800"/>
                  </a:lnTo>
                  <a:lnTo>
                    <a:pt x="682144" y="349827"/>
                  </a:lnTo>
                  <a:lnTo>
                    <a:pt x="671340" y="392807"/>
                  </a:lnTo>
                  <a:lnTo>
                    <a:pt x="653982" y="433269"/>
                  </a:lnTo>
                  <a:lnTo>
                    <a:pt x="630602" y="470739"/>
                  </a:lnTo>
                  <a:lnTo>
                    <a:pt x="601729" y="504746"/>
                  </a:lnTo>
                  <a:lnTo>
                    <a:pt x="567896" y="534816"/>
                  </a:lnTo>
                  <a:lnTo>
                    <a:pt x="529633" y="560479"/>
                  </a:lnTo>
                  <a:lnTo>
                    <a:pt x="487471" y="581261"/>
                  </a:lnTo>
                  <a:lnTo>
                    <a:pt x="441941" y="596690"/>
                  </a:lnTo>
                  <a:lnTo>
                    <a:pt x="393573" y="606293"/>
                  </a:lnTo>
                  <a:lnTo>
                    <a:pt x="342900" y="609600"/>
                  </a:lnTo>
                  <a:lnTo>
                    <a:pt x="292227" y="606293"/>
                  </a:lnTo>
                  <a:lnTo>
                    <a:pt x="243864" y="596690"/>
                  </a:lnTo>
                  <a:lnTo>
                    <a:pt x="198340" y="581261"/>
                  </a:lnTo>
                  <a:lnTo>
                    <a:pt x="156185" y="560479"/>
                  </a:lnTo>
                  <a:lnTo>
                    <a:pt x="117930" y="534816"/>
                  </a:lnTo>
                  <a:lnTo>
                    <a:pt x="84106" y="504746"/>
                  </a:lnTo>
                  <a:lnTo>
                    <a:pt x="55242" y="470739"/>
                  </a:lnTo>
                  <a:lnTo>
                    <a:pt x="31869" y="433269"/>
                  </a:lnTo>
                  <a:lnTo>
                    <a:pt x="14517" y="392807"/>
                  </a:lnTo>
                  <a:lnTo>
                    <a:pt x="3717" y="349827"/>
                  </a:lnTo>
                  <a:lnTo>
                    <a:pt x="0" y="304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00698" y="4427474"/>
              <a:ext cx="1752600" cy="127000"/>
            </a:xfrm>
            <a:custGeom>
              <a:avLst/>
              <a:gdLst/>
              <a:ahLst/>
              <a:cxnLst/>
              <a:rect l="l" t="t" r="r" b="b"/>
              <a:pathLst>
                <a:path w="1752600" h="127000">
                  <a:moveTo>
                    <a:pt x="1625600" y="0"/>
                  </a:moveTo>
                  <a:lnTo>
                    <a:pt x="1625600" y="127000"/>
                  </a:lnTo>
                  <a:lnTo>
                    <a:pt x="1739900" y="69850"/>
                  </a:lnTo>
                  <a:lnTo>
                    <a:pt x="1638300" y="69850"/>
                  </a:lnTo>
                  <a:lnTo>
                    <a:pt x="1638300" y="57150"/>
                  </a:lnTo>
                  <a:lnTo>
                    <a:pt x="1739900" y="57150"/>
                  </a:lnTo>
                  <a:lnTo>
                    <a:pt x="1625600" y="0"/>
                  </a:lnTo>
                  <a:close/>
                </a:path>
                <a:path w="1752600" h="127000">
                  <a:moveTo>
                    <a:pt x="162560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1625600" y="69850"/>
                  </a:lnTo>
                  <a:lnTo>
                    <a:pt x="1625600" y="57150"/>
                  </a:lnTo>
                  <a:close/>
                </a:path>
                <a:path w="1752600" h="127000">
                  <a:moveTo>
                    <a:pt x="1739900" y="57150"/>
                  </a:moveTo>
                  <a:lnTo>
                    <a:pt x="1638300" y="57150"/>
                  </a:lnTo>
                  <a:lnTo>
                    <a:pt x="1638300" y="69850"/>
                  </a:lnTo>
                  <a:lnTo>
                    <a:pt x="1739900" y="69850"/>
                  </a:lnTo>
                  <a:lnTo>
                    <a:pt x="1752600" y="63500"/>
                  </a:lnTo>
                  <a:lnTo>
                    <a:pt x="17399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5463" y="3911679"/>
            <a:ext cx="2056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90700" algn="l"/>
              </a:tabLst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325" i="1" spc="-75" baseline="-21909" dirty="0">
                <a:latin typeface="Times New Roman"/>
                <a:cs typeface="Times New Roman"/>
              </a:rPr>
              <a:t>q</a:t>
            </a:r>
            <a:endParaRPr sz="5325" baseline="-2190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7162" y="3577335"/>
            <a:ext cx="6041390" cy="977265"/>
          </a:xfrm>
          <a:custGeom>
            <a:avLst/>
            <a:gdLst/>
            <a:ahLst/>
            <a:cxnLst/>
            <a:rect l="l" t="t" r="r" b="b"/>
            <a:pathLst>
              <a:path w="6041390" h="977264">
                <a:moveTo>
                  <a:pt x="457200" y="913638"/>
                </a:moveTo>
                <a:lnTo>
                  <a:pt x="444500" y="907288"/>
                </a:lnTo>
                <a:lnTo>
                  <a:pt x="330200" y="850138"/>
                </a:lnTo>
                <a:lnTo>
                  <a:pt x="330200" y="907288"/>
                </a:lnTo>
                <a:lnTo>
                  <a:pt x="0" y="907288"/>
                </a:lnTo>
                <a:lnTo>
                  <a:pt x="0" y="919988"/>
                </a:lnTo>
                <a:lnTo>
                  <a:pt x="330200" y="919988"/>
                </a:lnTo>
                <a:lnTo>
                  <a:pt x="330200" y="977138"/>
                </a:lnTo>
                <a:lnTo>
                  <a:pt x="444500" y="919988"/>
                </a:lnTo>
                <a:lnTo>
                  <a:pt x="457200" y="913638"/>
                </a:lnTo>
                <a:close/>
              </a:path>
              <a:path w="6041390" h="977264">
                <a:moveTo>
                  <a:pt x="2743136" y="913638"/>
                </a:moveTo>
                <a:lnTo>
                  <a:pt x="2730436" y="907288"/>
                </a:lnTo>
                <a:lnTo>
                  <a:pt x="2616136" y="850138"/>
                </a:lnTo>
                <a:lnTo>
                  <a:pt x="2616136" y="907288"/>
                </a:lnTo>
                <a:lnTo>
                  <a:pt x="1143063" y="907288"/>
                </a:lnTo>
                <a:lnTo>
                  <a:pt x="1143063" y="919988"/>
                </a:lnTo>
                <a:lnTo>
                  <a:pt x="2616136" y="919988"/>
                </a:lnTo>
                <a:lnTo>
                  <a:pt x="2616136" y="977138"/>
                </a:lnTo>
                <a:lnTo>
                  <a:pt x="2730436" y="919988"/>
                </a:lnTo>
                <a:lnTo>
                  <a:pt x="2743136" y="913638"/>
                </a:lnTo>
                <a:close/>
              </a:path>
              <a:path w="6041390" h="977264">
                <a:moveTo>
                  <a:pt x="4971948" y="228320"/>
                </a:moveTo>
                <a:lnTo>
                  <a:pt x="4971859" y="228727"/>
                </a:lnTo>
                <a:lnTo>
                  <a:pt x="4971948" y="228320"/>
                </a:lnTo>
                <a:close/>
              </a:path>
              <a:path w="6041390" h="977264">
                <a:moveTo>
                  <a:pt x="6041199" y="211074"/>
                </a:moveTo>
                <a:lnTo>
                  <a:pt x="6040437" y="200660"/>
                </a:lnTo>
                <a:lnTo>
                  <a:pt x="6038532" y="190373"/>
                </a:lnTo>
                <a:lnTo>
                  <a:pt x="6036869" y="185166"/>
                </a:lnTo>
                <a:lnTo>
                  <a:pt x="6035611" y="181229"/>
                </a:lnTo>
                <a:lnTo>
                  <a:pt x="6007163" y="143002"/>
                </a:lnTo>
                <a:lnTo>
                  <a:pt x="5972238" y="116967"/>
                </a:lnTo>
                <a:lnTo>
                  <a:pt x="5927661" y="92710"/>
                </a:lnTo>
                <a:lnTo>
                  <a:pt x="5875464" y="70358"/>
                </a:lnTo>
                <a:lnTo>
                  <a:pt x="5817552" y="50292"/>
                </a:lnTo>
                <a:lnTo>
                  <a:pt x="5776785" y="38354"/>
                </a:lnTo>
                <a:lnTo>
                  <a:pt x="5735129" y="27813"/>
                </a:lnTo>
                <a:lnTo>
                  <a:pt x="5692965" y="18935"/>
                </a:lnTo>
                <a:lnTo>
                  <a:pt x="5651055" y="11430"/>
                </a:lnTo>
                <a:lnTo>
                  <a:pt x="5609907" y="5715"/>
                </a:lnTo>
                <a:lnTo>
                  <a:pt x="5570156" y="1905"/>
                </a:lnTo>
                <a:lnTo>
                  <a:pt x="5514530" y="0"/>
                </a:lnTo>
                <a:lnTo>
                  <a:pt x="5497258" y="381"/>
                </a:lnTo>
                <a:lnTo>
                  <a:pt x="5442902" y="5346"/>
                </a:lnTo>
                <a:lnTo>
                  <a:pt x="5403151" y="11430"/>
                </a:lnTo>
                <a:lnTo>
                  <a:pt x="5339905" y="24638"/>
                </a:lnTo>
                <a:lnTo>
                  <a:pt x="5296344" y="35814"/>
                </a:lnTo>
                <a:lnTo>
                  <a:pt x="5252783" y="48514"/>
                </a:lnTo>
                <a:lnTo>
                  <a:pt x="5209476" y="62738"/>
                </a:lnTo>
                <a:lnTo>
                  <a:pt x="5167566" y="77978"/>
                </a:lnTo>
                <a:lnTo>
                  <a:pt x="5127434" y="94488"/>
                </a:lnTo>
                <a:lnTo>
                  <a:pt x="5089969" y="111760"/>
                </a:lnTo>
                <a:lnTo>
                  <a:pt x="5055679" y="129794"/>
                </a:lnTo>
                <a:lnTo>
                  <a:pt x="5012118" y="157734"/>
                </a:lnTo>
                <a:lnTo>
                  <a:pt x="4979987" y="186690"/>
                </a:lnTo>
                <a:lnTo>
                  <a:pt x="4966271" y="205994"/>
                </a:lnTo>
                <a:lnTo>
                  <a:pt x="4966017" y="206248"/>
                </a:lnTo>
                <a:lnTo>
                  <a:pt x="4965890" y="206629"/>
                </a:lnTo>
                <a:lnTo>
                  <a:pt x="4961953" y="215773"/>
                </a:lnTo>
                <a:lnTo>
                  <a:pt x="4961826" y="216154"/>
                </a:lnTo>
                <a:lnTo>
                  <a:pt x="4961699" y="216408"/>
                </a:lnTo>
                <a:lnTo>
                  <a:pt x="4961572" y="216789"/>
                </a:lnTo>
                <a:lnTo>
                  <a:pt x="4959540" y="225933"/>
                </a:lnTo>
                <a:lnTo>
                  <a:pt x="4959413" y="226314"/>
                </a:lnTo>
                <a:lnTo>
                  <a:pt x="4959286" y="226568"/>
                </a:lnTo>
                <a:lnTo>
                  <a:pt x="4958918" y="235712"/>
                </a:lnTo>
                <a:lnTo>
                  <a:pt x="4958905" y="236982"/>
                </a:lnTo>
                <a:lnTo>
                  <a:pt x="4959921" y="247142"/>
                </a:lnTo>
                <a:lnTo>
                  <a:pt x="4977828" y="288036"/>
                </a:lnTo>
                <a:lnTo>
                  <a:pt x="5003609" y="319659"/>
                </a:lnTo>
                <a:lnTo>
                  <a:pt x="5038661" y="352044"/>
                </a:lnTo>
                <a:lnTo>
                  <a:pt x="5081587" y="385318"/>
                </a:lnTo>
                <a:lnTo>
                  <a:pt x="5131244" y="419608"/>
                </a:lnTo>
                <a:lnTo>
                  <a:pt x="5167693" y="442722"/>
                </a:lnTo>
                <a:lnTo>
                  <a:pt x="5206301" y="466217"/>
                </a:lnTo>
                <a:lnTo>
                  <a:pt x="5246687" y="489839"/>
                </a:lnTo>
                <a:lnTo>
                  <a:pt x="5288343" y="513715"/>
                </a:lnTo>
                <a:lnTo>
                  <a:pt x="5418518" y="585851"/>
                </a:lnTo>
                <a:lnTo>
                  <a:pt x="5424741" y="574802"/>
                </a:lnTo>
                <a:lnTo>
                  <a:pt x="5294566" y="502539"/>
                </a:lnTo>
                <a:lnTo>
                  <a:pt x="5252910" y="478790"/>
                </a:lnTo>
                <a:lnTo>
                  <a:pt x="5212778" y="455168"/>
                </a:lnTo>
                <a:lnTo>
                  <a:pt x="5174297" y="431800"/>
                </a:lnTo>
                <a:lnTo>
                  <a:pt x="5121084" y="397510"/>
                </a:lnTo>
                <a:lnTo>
                  <a:pt x="5088826" y="375031"/>
                </a:lnTo>
                <a:lnTo>
                  <a:pt x="5046662" y="342265"/>
                </a:lnTo>
                <a:lnTo>
                  <a:pt x="5012499" y="310642"/>
                </a:lnTo>
                <a:lnTo>
                  <a:pt x="4988115" y="280670"/>
                </a:lnTo>
                <a:lnTo>
                  <a:pt x="4972367" y="244094"/>
                </a:lnTo>
                <a:lnTo>
                  <a:pt x="4971580" y="236728"/>
                </a:lnTo>
                <a:lnTo>
                  <a:pt x="4971504" y="236131"/>
                </a:lnTo>
                <a:lnTo>
                  <a:pt x="4971529" y="235712"/>
                </a:lnTo>
                <a:lnTo>
                  <a:pt x="4971796" y="230886"/>
                </a:lnTo>
                <a:lnTo>
                  <a:pt x="4971859" y="228727"/>
                </a:lnTo>
                <a:lnTo>
                  <a:pt x="4971986" y="227711"/>
                </a:lnTo>
                <a:lnTo>
                  <a:pt x="4971948" y="228320"/>
                </a:lnTo>
                <a:lnTo>
                  <a:pt x="4972088" y="227711"/>
                </a:lnTo>
                <a:lnTo>
                  <a:pt x="4973891" y="219710"/>
                </a:lnTo>
                <a:lnTo>
                  <a:pt x="4973637" y="220853"/>
                </a:lnTo>
                <a:lnTo>
                  <a:pt x="4974120" y="219710"/>
                </a:lnTo>
                <a:lnTo>
                  <a:pt x="4977244" y="212471"/>
                </a:lnTo>
                <a:lnTo>
                  <a:pt x="4977358" y="212204"/>
                </a:lnTo>
                <a:lnTo>
                  <a:pt x="4977663" y="211709"/>
                </a:lnTo>
                <a:lnTo>
                  <a:pt x="5008435" y="176784"/>
                </a:lnTo>
                <a:lnTo>
                  <a:pt x="5046916" y="149733"/>
                </a:lnTo>
                <a:lnTo>
                  <a:pt x="5095684" y="123063"/>
                </a:lnTo>
                <a:lnTo>
                  <a:pt x="5132514" y="106045"/>
                </a:lnTo>
                <a:lnTo>
                  <a:pt x="5172265" y="89789"/>
                </a:lnTo>
                <a:lnTo>
                  <a:pt x="5213921" y="74549"/>
                </a:lnTo>
                <a:lnTo>
                  <a:pt x="5256720" y="60579"/>
                </a:lnTo>
                <a:lnTo>
                  <a:pt x="5299900" y="48006"/>
                </a:lnTo>
                <a:lnTo>
                  <a:pt x="5342953" y="36957"/>
                </a:lnTo>
                <a:lnTo>
                  <a:pt x="5385117" y="27813"/>
                </a:lnTo>
                <a:lnTo>
                  <a:pt x="5425376" y="20574"/>
                </a:lnTo>
                <a:lnTo>
                  <a:pt x="5463349" y="15633"/>
                </a:lnTo>
                <a:lnTo>
                  <a:pt x="5514784" y="12700"/>
                </a:lnTo>
                <a:lnTo>
                  <a:pt x="5532310" y="12827"/>
                </a:lnTo>
                <a:lnTo>
                  <a:pt x="5608637" y="18415"/>
                </a:lnTo>
                <a:lnTo>
                  <a:pt x="5649404" y="24003"/>
                </a:lnTo>
                <a:lnTo>
                  <a:pt x="5690679" y="31369"/>
                </a:lnTo>
                <a:lnTo>
                  <a:pt x="5732462" y="40259"/>
                </a:lnTo>
                <a:lnTo>
                  <a:pt x="5773737" y="50673"/>
                </a:lnTo>
                <a:lnTo>
                  <a:pt x="5813996" y="62484"/>
                </a:lnTo>
                <a:lnTo>
                  <a:pt x="5852604" y="75311"/>
                </a:lnTo>
                <a:lnTo>
                  <a:pt x="5888926" y="89281"/>
                </a:lnTo>
                <a:lnTo>
                  <a:pt x="5937821" y="111887"/>
                </a:lnTo>
                <a:lnTo>
                  <a:pt x="5977953" y="136017"/>
                </a:lnTo>
                <a:lnTo>
                  <a:pt x="6007290" y="161036"/>
                </a:lnTo>
                <a:lnTo>
                  <a:pt x="6026467" y="194310"/>
                </a:lnTo>
                <a:lnTo>
                  <a:pt x="6028461" y="212471"/>
                </a:lnTo>
                <a:lnTo>
                  <a:pt x="6028017" y="220853"/>
                </a:lnTo>
                <a:lnTo>
                  <a:pt x="6016180" y="262128"/>
                </a:lnTo>
                <a:lnTo>
                  <a:pt x="5997638" y="295783"/>
                </a:lnTo>
                <a:lnTo>
                  <a:pt x="5971857" y="331978"/>
                </a:lnTo>
                <a:lnTo>
                  <a:pt x="5939726" y="369824"/>
                </a:lnTo>
                <a:lnTo>
                  <a:pt x="5902261" y="409194"/>
                </a:lnTo>
                <a:lnTo>
                  <a:pt x="5875083" y="436118"/>
                </a:lnTo>
                <a:lnTo>
                  <a:pt x="5846127" y="463550"/>
                </a:lnTo>
                <a:lnTo>
                  <a:pt x="5816066" y="491007"/>
                </a:lnTo>
                <a:lnTo>
                  <a:pt x="5778182" y="448437"/>
                </a:lnTo>
                <a:lnTo>
                  <a:pt x="5725604" y="580263"/>
                </a:lnTo>
                <a:lnTo>
                  <a:pt x="5862637" y="543306"/>
                </a:lnTo>
                <a:lnTo>
                  <a:pt x="5832106" y="509016"/>
                </a:lnTo>
                <a:lnTo>
                  <a:pt x="5824537" y="500519"/>
                </a:lnTo>
                <a:lnTo>
                  <a:pt x="5854890" y="472694"/>
                </a:lnTo>
                <a:lnTo>
                  <a:pt x="5883973" y="445262"/>
                </a:lnTo>
                <a:lnTo>
                  <a:pt x="5911405" y="418084"/>
                </a:lnTo>
                <a:lnTo>
                  <a:pt x="5949251" y="378206"/>
                </a:lnTo>
                <a:lnTo>
                  <a:pt x="5981890" y="339725"/>
                </a:lnTo>
                <a:lnTo>
                  <a:pt x="6008433" y="302514"/>
                </a:lnTo>
                <a:lnTo>
                  <a:pt x="6027991" y="266827"/>
                </a:lnTo>
                <a:lnTo>
                  <a:pt x="6040691" y="221869"/>
                </a:lnTo>
                <a:lnTo>
                  <a:pt x="6041199" y="2110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75421" y="4062617"/>
            <a:ext cx="121920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8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425" dirty="0">
                <a:latin typeface="Times New Roman"/>
                <a:cs typeface="Times New Roman"/>
              </a:rPr>
              <a:t> </a:t>
            </a:r>
            <a:r>
              <a:rPr sz="2850" spc="-120" dirty="0">
                <a:latin typeface="Times New Roman"/>
                <a:cs typeface="Times New Roman"/>
              </a:rPr>
              <a:t>1,</a:t>
            </a:r>
            <a:r>
              <a:rPr sz="2850" spc="-290" dirty="0">
                <a:latin typeface="Times New Roman"/>
                <a:cs typeface="Times New Roman"/>
              </a:rPr>
              <a:t> </a:t>
            </a:r>
            <a:r>
              <a:rPr sz="2850" i="1" spc="25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91526" y="4043426"/>
            <a:ext cx="952500" cy="914400"/>
          </a:xfrm>
          <a:custGeom>
            <a:avLst/>
            <a:gdLst/>
            <a:ahLst/>
            <a:cxnLst/>
            <a:rect l="l" t="t" r="r" b="b"/>
            <a:pathLst>
              <a:path w="952500" h="914400">
                <a:moveTo>
                  <a:pt x="0" y="457200"/>
                </a:moveTo>
                <a:lnTo>
                  <a:pt x="2457" y="410437"/>
                </a:lnTo>
                <a:lnTo>
                  <a:pt x="9670" y="365029"/>
                </a:lnTo>
                <a:lnTo>
                  <a:pt x="21401" y="321206"/>
                </a:lnTo>
                <a:lnTo>
                  <a:pt x="37409" y="279195"/>
                </a:lnTo>
                <a:lnTo>
                  <a:pt x="57456" y="239227"/>
                </a:lnTo>
                <a:lnTo>
                  <a:pt x="81304" y="201531"/>
                </a:lnTo>
                <a:lnTo>
                  <a:pt x="108714" y="166337"/>
                </a:lnTo>
                <a:lnTo>
                  <a:pt x="139446" y="133873"/>
                </a:lnTo>
                <a:lnTo>
                  <a:pt x="173261" y="104370"/>
                </a:lnTo>
                <a:lnTo>
                  <a:pt x="209922" y="78056"/>
                </a:lnTo>
                <a:lnTo>
                  <a:pt x="249188" y="55161"/>
                </a:lnTo>
                <a:lnTo>
                  <a:pt x="290822" y="35915"/>
                </a:lnTo>
                <a:lnTo>
                  <a:pt x="334583" y="20546"/>
                </a:lnTo>
                <a:lnTo>
                  <a:pt x="380235" y="9284"/>
                </a:lnTo>
                <a:lnTo>
                  <a:pt x="427536" y="2359"/>
                </a:lnTo>
                <a:lnTo>
                  <a:pt x="476250" y="0"/>
                </a:lnTo>
                <a:lnTo>
                  <a:pt x="524942" y="2359"/>
                </a:lnTo>
                <a:lnTo>
                  <a:pt x="572228" y="9284"/>
                </a:lnTo>
                <a:lnTo>
                  <a:pt x="617868" y="20546"/>
                </a:lnTo>
                <a:lnTo>
                  <a:pt x="661624" y="35915"/>
                </a:lnTo>
                <a:lnTo>
                  <a:pt x="703255" y="55161"/>
                </a:lnTo>
                <a:lnTo>
                  <a:pt x="742522" y="78056"/>
                </a:lnTo>
                <a:lnTo>
                  <a:pt x="779185" y="104370"/>
                </a:lnTo>
                <a:lnTo>
                  <a:pt x="813006" y="133873"/>
                </a:lnTo>
                <a:lnTo>
                  <a:pt x="843744" y="166337"/>
                </a:lnTo>
                <a:lnTo>
                  <a:pt x="871161" y="201531"/>
                </a:lnTo>
                <a:lnTo>
                  <a:pt x="895017" y="239227"/>
                </a:lnTo>
                <a:lnTo>
                  <a:pt x="915072" y="279195"/>
                </a:lnTo>
                <a:lnTo>
                  <a:pt x="931088" y="321206"/>
                </a:lnTo>
                <a:lnTo>
                  <a:pt x="942823" y="365029"/>
                </a:lnTo>
                <a:lnTo>
                  <a:pt x="950041" y="410437"/>
                </a:lnTo>
                <a:lnTo>
                  <a:pt x="952500" y="457200"/>
                </a:lnTo>
                <a:lnTo>
                  <a:pt x="950041" y="503941"/>
                </a:lnTo>
                <a:lnTo>
                  <a:pt x="942823" y="549333"/>
                </a:lnTo>
                <a:lnTo>
                  <a:pt x="931088" y="593146"/>
                </a:lnTo>
                <a:lnTo>
                  <a:pt x="915072" y="635150"/>
                </a:lnTo>
                <a:lnTo>
                  <a:pt x="895017" y="675116"/>
                </a:lnTo>
                <a:lnTo>
                  <a:pt x="871161" y="712812"/>
                </a:lnTo>
                <a:lnTo>
                  <a:pt x="843744" y="748009"/>
                </a:lnTo>
                <a:lnTo>
                  <a:pt x="813006" y="780478"/>
                </a:lnTo>
                <a:lnTo>
                  <a:pt x="779185" y="809988"/>
                </a:lnTo>
                <a:lnTo>
                  <a:pt x="742522" y="836309"/>
                </a:lnTo>
                <a:lnTo>
                  <a:pt x="703255" y="859212"/>
                </a:lnTo>
                <a:lnTo>
                  <a:pt x="661624" y="878466"/>
                </a:lnTo>
                <a:lnTo>
                  <a:pt x="617868" y="893842"/>
                </a:lnTo>
                <a:lnTo>
                  <a:pt x="572228" y="905110"/>
                </a:lnTo>
                <a:lnTo>
                  <a:pt x="524942" y="912039"/>
                </a:lnTo>
                <a:lnTo>
                  <a:pt x="476250" y="914400"/>
                </a:lnTo>
                <a:lnTo>
                  <a:pt x="427536" y="912039"/>
                </a:lnTo>
                <a:lnTo>
                  <a:pt x="380235" y="905110"/>
                </a:lnTo>
                <a:lnTo>
                  <a:pt x="334583" y="893842"/>
                </a:lnTo>
                <a:lnTo>
                  <a:pt x="290822" y="878466"/>
                </a:lnTo>
                <a:lnTo>
                  <a:pt x="249188" y="859212"/>
                </a:lnTo>
                <a:lnTo>
                  <a:pt x="209922" y="836309"/>
                </a:lnTo>
                <a:lnTo>
                  <a:pt x="173261" y="809988"/>
                </a:lnTo>
                <a:lnTo>
                  <a:pt x="139445" y="780478"/>
                </a:lnTo>
                <a:lnTo>
                  <a:pt x="108714" y="748009"/>
                </a:lnTo>
                <a:lnTo>
                  <a:pt x="81304" y="712812"/>
                </a:lnTo>
                <a:lnTo>
                  <a:pt x="57456" y="675116"/>
                </a:lnTo>
                <a:lnTo>
                  <a:pt x="37409" y="635150"/>
                </a:lnTo>
                <a:lnTo>
                  <a:pt x="21401" y="593146"/>
                </a:lnTo>
                <a:lnTo>
                  <a:pt x="9670" y="549333"/>
                </a:lnTo>
                <a:lnTo>
                  <a:pt x="2457" y="503941"/>
                </a:lnTo>
                <a:lnTo>
                  <a:pt x="0" y="457200"/>
                </a:lnTo>
                <a:close/>
              </a:path>
              <a:path w="952500" h="914400">
                <a:moveTo>
                  <a:pt x="161925" y="485775"/>
                </a:moveTo>
                <a:lnTo>
                  <a:pt x="165692" y="437899"/>
                </a:lnTo>
                <a:lnTo>
                  <a:pt x="176637" y="392211"/>
                </a:lnTo>
                <a:lnTo>
                  <a:pt x="194223" y="349210"/>
                </a:lnTo>
                <a:lnTo>
                  <a:pt x="217912" y="309397"/>
                </a:lnTo>
                <a:lnTo>
                  <a:pt x="247168" y="273270"/>
                </a:lnTo>
                <a:lnTo>
                  <a:pt x="281453" y="241331"/>
                </a:lnTo>
                <a:lnTo>
                  <a:pt x="320230" y="214077"/>
                </a:lnTo>
                <a:lnTo>
                  <a:pt x="362963" y="192010"/>
                </a:lnTo>
                <a:lnTo>
                  <a:pt x="409114" y="175629"/>
                </a:lnTo>
                <a:lnTo>
                  <a:pt x="458147" y="165434"/>
                </a:lnTo>
                <a:lnTo>
                  <a:pt x="509524" y="161925"/>
                </a:lnTo>
                <a:lnTo>
                  <a:pt x="560903" y="165434"/>
                </a:lnTo>
                <a:lnTo>
                  <a:pt x="609944" y="175629"/>
                </a:lnTo>
                <a:lnTo>
                  <a:pt x="656107" y="192010"/>
                </a:lnTo>
                <a:lnTo>
                  <a:pt x="698855" y="214077"/>
                </a:lnTo>
                <a:lnTo>
                  <a:pt x="737649" y="241331"/>
                </a:lnTo>
                <a:lnTo>
                  <a:pt x="771951" y="273270"/>
                </a:lnTo>
                <a:lnTo>
                  <a:pt x="801224" y="309397"/>
                </a:lnTo>
                <a:lnTo>
                  <a:pt x="824928" y="349210"/>
                </a:lnTo>
                <a:lnTo>
                  <a:pt x="842526" y="392211"/>
                </a:lnTo>
                <a:lnTo>
                  <a:pt x="853479" y="437899"/>
                </a:lnTo>
                <a:lnTo>
                  <a:pt x="857250" y="485775"/>
                </a:lnTo>
                <a:lnTo>
                  <a:pt x="853479" y="533621"/>
                </a:lnTo>
                <a:lnTo>
                  <a:pt x="842526" y="579292"/>
                </a:lnTo>
                <a:lnTo>
                  <a:pt x="824928" y="622284"/>
                </a:lnTo>
                <a:lnTo>
                  <a:pt x="801224" y="662096"/>
                </a:lnTo>
                <a:lnTo>
                  <a:pt x="771951" y="698227"/>
                </a:lnTo>
                <a:lnTo>
                  <a:pt x="737649" y="730176"/>
                </a:lnTo>
                <a:lnTo>
                  <a:pt x="698855" y="757440"/>
                </a:lnTo>
                <a:lnTo>
                  <a:pt x="656107" y="779518"/>
                </a:lnTo>
                <a:lnTo>
                  <a:pt x="609944" y="795910"/>
                </a:lnTo>
                <a:lnTo>
                  <a:pt x="560903" y="806112"/>
                </a:lnTo>
                <a:lnTo>
                  <a:pt x="509524" y="809625"/>
                </a:lnTo>
                <a:lnTo>
                  <a:pt x="458147" y="806112"/>
                </a:lnTo>
                <a:lnTo>
                  <a:pt x="409114" y="795910"/>
                </a:lnTo>
                <a:lnTo>
                  <a:pt x="362963" y="779518"/>
                </a:lnTo>
                <a:lnTo>
                  <a:pt x="320230" y="757440"/>
                </a:lnTo>
                <a:lnTo>
                  <a:pt x="281453" y="730176"/>
                </a:lnTo>
                <a:lnTo>
                  <a:pt x="247168" y="698227"/>
                </a:lnTo>
                <a:lnTo>
                  <a:pt x="217912" y="662096"/>
                </a:lnTo>
                <a:lnTo>
                  <a:pt x="194223" y="622284"/>
                </a:lnTo>
                <a:lnTo>
                  <a:pt x="176637" y="579292"/>
                </a:lnTo>
                <a:lnTo>
                  <a:pt x="165692" y="533621"/>
                </a:lnTo>
                <a:lnTo>
                  <a:pt x="161925" y="4857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34551" y="4420934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20894" y="4187841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76804" y="5608548"/>
            <a:ext cx="627380" cy="1045210"/>
          </a:xfrm>
          <a:custGeom>
            <a:avLst/>
            <a:gdLst/>
            <a:ahLst/>
            <a:cxnLst/>
            <a:rect l="l" t="t" r="r" b="b"/>
            <a:pathLst>
              <a:path w="627380" h="1045209">
                <a:moveTo>
                  <a:pt x="128524" y="0"/>
                </a:moveTo>
                <a:lnTo>
                  <a:pt x="85470" y="7797"/>
                </a:lnTo>
                <a:lnTo>
                  <a:pt x="51815" y="34302"/>
                </a:lnTo>
                <a:lnTo>
                  <a:pt x="33146" y="68072"/>
                </a:lnTo>
                <a:lnTo>
                  <a:pt x="18795" y="112090"/>
                </a:lnTo>
                <a:lnTo>
                  <a:pt x="8636" y="164198"/>
                </a:lnTo>
                <a:lnTo>
                  <a:pt x="4063" y="202488"/>
                </a:lnTo>
                <a:lnTo>
                  <a:pt x="379" y="263956"/>
                </a:lnTo>
                <a:lnTo>
                  <a:pt x="0" y="306362"/>
                </a:lnTo>
                <a:lnTo>
                  <a:pt x="1143" y="349542"/>
                </a:lnTo>
                <a:lnTo>
                  <a:pt x="3809" y="392722"/>
                </a:lnTo>
                <a:lnTo>
                  <a:pt x="8000" y="435254"/>
                </a:lnTo>
                <a:lnTo>
                  <a:pt x="13588" y="476402"/>
                </a:lnTo>
                <a:lnTo>
                  <a:pt x="20700" y="515823"/>
                </a:lnTo>
                <a:lnTo>
                  <a:pt x="33908" y="570293"/>
                </a:lnTo>
                <a:lnTo>
                  <a:pt x="51307" y="620179"/>
                </a:lnTo>
                <a:lnTo>
                  <a:pt x="66547" y="655980"/>
                </a:lnTo>
                <a:lnTo>
                  <a:pt x="84581" y="693470"/>
                </a:lnTo>
                <a:lnTo>
                  <a:pt x="105282" y="731989"/>
                </a:lnTo>
                <a:lnTo>
                  <a:pt x="127762" y="770940"/>
                </a:lnTo>
                <a:lnTo>
                  <a:pt x="151892" y="809701"/>
                </a:lnTo>
                <a:lnTo>
                  <a:pt x="177292" y="847585"/>
                </a:lnTo>
                <a:lnTo>
                  <a:pt x="203581" y="883945"/>
                </a:lnTo>
                <a:lnTo>
                  <a:pt x="230377" y="918146"/>
                </a:lnTo>
                <a:lnTo>
                  <a:pt x="257301" y="949718"/>
                </a:lnTo>
                <a:lnTo>
                  <a:pt x="283971" y="977836"/>
                </a:lnTo>
                <a:lnTo>
                  <a:pt x="322961" y="1012164"/>
                </a:lnTo>
                <a:lnTo>
                  <a:pt x="359663" y="1035469"/>
                </a:lnTo>
                <a:lnTo>
                  <a:pt x="381762" y="1043330"/>
                </a:lnTo>
                <a:lnTo>
                  <a:pt x="382015" y="1043419"/>
                </a:lnTo>
                <a:lnTo>
                  <a:pt x="382650" y="1043533"/>
                </a:lnTo>
                <a:lnTo>
                  <a:pt x="392556" y="1044867"/>
                </a:lnTo>
                <a:lnTo>
                  <a:pt x="393319" y="1044930"/>
                </a:lnTo>
                <a:lnTo>
                  <a:pt x="403097" y="1044536"/>
                </a:lnTo>
                <a:lnTo>
                  <a:pt x="403859" y="1044460"/>
                </a:lnTo>
                <a:lnTo>
                  <a:pt x="413003" y="1042377"/>
                </a:lnTo>
                <a:lnTo>
                  <a:pt x="413384" y="1042314"/>
                </a:lnTo>
                <a:lnTo>
                  <a:pt x="413893" y="1042098"/>
                </a:lnTo>
                <a:lnTo>
                  <a:pt x="423544" y="1038288"/>
                </a:lnTo>
                <a:lnTo>
                  <a:pt x="432688" y="1033106"/>
                </a:lnTo>
                <a:lnTo>
                  <a:pt x="433823" y="1032268"/>
                </a:lnTo>
                <a:lnTo>
                  <a:pt x="394334" y="1032268"/>
                </a:lnTo>
                <a:lnTo>
                  <a:pt x="393192" y="1032217"/>
                </a:lnTo>
                <a:lnTo>
                  <a:pt x="393778" y="1032193"/>
                </a:lnTo>
                <a:lnTo>
                  <a:pt x="385938" y="1031138"/>
                </a:lnTo>
                <a:lnTo>
                  <a:pt x="385318" y="1031138"/>
                </a:lnTo>
                <a:lnTo>
                  <a:pt x="384428" y="1030935"/>
                </a:lnTo>
                <a:lnTo>
                  <a:pt x="384615" y="1030935"/>
                </a:lnTo>
                <a:lnTo>
                  <a:pt x="374776" y="1028090"/>
                </a:lnTo>
                <a:lnTo>
                  <a:pt x="364617" y="1023759"/>
                </a:lnTo>
                <a:lnTo>
                  <a:pt x="330390" y="1001877"/>
                </a:lnTo>
                <a:lnTo>
                  <a:pt x="292734" y="968616"/>
                </a:lnTo>
                <a:lnTo>
                  <a:pt x="253492" y="925995"/>
                </a:lnTo>
                <a:lnTo>
                  <a:pt x="226821" y="893445"/>
                </a:lnTo>
                <a:lnTo>
                  <a:pt x="187578" y="840168"/>
                </a:lnTo>
                <a:lnTo>
                  <a:pt x="162432" y="802614"/>
                </a:lnTo>
                <a:lnTo>
                  <a:pt x="138556" y="764222"/>
                </a:lnTo>
                <a:lnTo>
                  <a:pt x="116205" y="725639"/>
                </a:lnTo>
                <a:lnTo>
                  <a:pt x="95884" y="687578"/>
                </a:lnTo>
                <a:lnTo>
                  <a:pt x="77977" y="650582"/>
                </a:lnTo>
                <a:lnTo>
                  <a:pt x="62992" y="615327"/>
                </a:lnTo>
                <a:lnTo>
                  <a:pt x="46100" y="566534"/>
                </a:lnTo>
                <a:lnTo>
                  <a:pt x="33146" y="513181"/>
                </a:lnTo>
                <a:lnTo>
                  <a:pt x="26162" y="474306"/>
                </a:lnTo>
                <a:lnTo>
                  <a:pt x="20574" y="433539"/>
                </a:lnTo>
                <a:lnTo>
                  <a:pt x="16509" y="391490"/>
                </a:lnTo>
                <a:lnTo>
                  <a:pt x="13843" y="348754"/>
                </a:lnTo>
                <a:lnTo>
                  <a:pt x="12700" y="306019"/>
                </a:lnTo>
                <a:lnTo>
                  <a:pt x="13086" y="263842"/>
                </a:lnTo>
                <a:lnTo>
                  <a:pt x="15112" y="223151"/>
                </a:lnTo>
                <a:lnTo>
                  <a:pt x="18795" y="184353"/>
                </a:lnTo>
                <a:lnTo>
                  <a:pt x="27431" y="130987"/>
                </a:lnTo>
                <a:lnTo>
                  <a:pt x="39877" y="85648"/>
                </a:lnTo>
                <a:lnTo>
                  <a:pt x="56133" y="50507"/>
                </a:lnTo>
                <a:lnTo>
                  <a:pt x="83057" y="23063"/>
                </a:lnTo>
                <a:lnTo>
                  <a:pt x="128905" y="12687"/>
                </a:lnTo>
                <a:lnTo>
                  <a:pt x="197920" y="12687"/>
                </a:lnTo>
                <a:lnTo>
                  <a:pt x="192658" y="10985"/>
                </a:lnTo>
                <a:lnTo>
                  <a:pt x="178943" y="7200"/>
                </a:lnTo>
                <a:lnTo>
                  <a:pt x="165734" y="4190"/>
                </a:lnTo>
                <a:lnTo>
                  <a:pt x="152907" y="1943"/>
                </a:lnTo>
                <a:lnTo>
                  <a:pt x="140462" y="469"/>
                </a:lnTo>
                <a:lnTo>
                  <a:pt x="128524" y="0"/>
                </a:lnTo>
                <a:close/>
              </a:path>
              <a:path w="627380" h="1045209">
                <a:moveTo>
                  <a:pt x="393778" y="1032193"/>
                </a:moveTo>
                <a:lnTo>
                  <a:pt x="393192" y="1032217"/>
                </a:lnTo>
                <a:lnTo>
                  <a:pt x="394334" y="1032268"/>
                </a:lnTo>
                <a:lnTo>
                  <a:pt x="393778" y="1032193"/>
                </a:lnTo>
                <a:close/>
              </a:path>
              <a:path w="627380" h="1045209">
                <a:moveTo>
                  <a:pt x="401895" y="1031860"/>
                </a:moveTo>
                <a:lnTo>
                  <a:pt x="393778" y="1032193"/>
                </a:lnTo>
                <a:lnTo>
                  <a:pt x="394334" y="1032268"/>
                </a:lnTo>
                <a:lnTo>
                  <a:pt x="433823" y="1032268"/>
                </a:lnTo>
                <a:lnTo>
                  <a:pt x="434201" y="1031989"/>
                </a:lnTo>
                <a:lnTo>
                  <a:pt x="401319" y="1031989"/>
                </a:lnTo>
                <a:lnTo>
                  <a:pt x="401895" y="1031860"/>
                </a:lnTo>
                <a:close/>
              </a:path>
              <a:path w="627380" h="1045209">
                <a:moveTo>
                  <a:pt x="402463" y="1031836"/>
                </a:moveTo>
                <a:lnTo>
                  <a:pt x="401895" y="1031860"/>
                </a:lnTo>
                <a:lnTo>
                  <a:pt x="401319" y="1031989"/>
                </a:lnTo>
                <a:lnTo>
                  <a:pt x="402463" y="1031836"/>
                </a:lnTo>
                <a:close/>
              </a:path>
              <a:path w="627380" h="1045209">
                <a:moveTo>
                  <a:pt x="434407" y="1031836"/>
                </a:moveTo>
                <a:lnTo>
                  <a:pt x="402463" y="1031836"/>
                </a:lnTo>
                <a:lnTo>
                  <a:pt x="401319" y="1031989"/>
                </a:lnTo>
                <a:lnTo>
                  <a:pt x="434201" y="1031989"/>
                </a:lnTo>
                <a:lnTo>
                  <a:pt x="434407" y="1031836"/>
                </a:lnTo>
                <a:close/>
              </a:path>
              <a:path w="627380" h="1045209">
                <a:moveTo>
                  <a:pt x="409831" y="1030080"/>
                </a:moveTo>
                <a:lnTo>
                  <a:pt x="401895" y="1031860"/>
                </a:lnTo>
                <a:lnTo>
                  <a:pt x="402463" y="1031836"/>
                </a:lnTo>
                <a:lnTo>
                  <a:pt x="434407" y="1031836"/>
                </a:lnTo>
                <a:lnTo>
                  <a:pt x="436520" y="1030274"/>
                </a:lnTo>
                <a:lnTo>
                  <a:pt x="409320" y="1030274"/>
                </a:lnTo>
                <a:lnTo>
                  <a:pt x="409831" y="1030080"/>
                </a:lnTo>
                <a:close/>
              </a:path>
              <a:path w="627380" h="1045209">
                <a:moveTo>
                  <a:pt x="384428" y="1030935"/>
                </a:moveTo>
                <a:lnTo>
                  <a:pt x="385318" y="1031138"/>
                </a:lnTo>
                <a:lnTo>
                  <a:pt x="384777" y="1030982"/>
                </a:lnTo>
                <a:lnTo>
                  <a:pt x="384428" y="1030935"/>
                </a:lnTo>
                <a:close/>
              </a:path>
              <a:path w="627380" h="1045209">
                <a:moveTo>
                  <a:pt x="384777" y="1030982"/>
                </a:moveTo>
                <a:lnTo>
                  <a:pt x="385318" y="1031138"/>
                </a:lnTo>
                <a:lnTo>
                  <a:pt x="385938" y="1031138"/>
                </a:lnTo>
                <a:lnTo>
                  <a:pt x="384777" y="1030982"/>
                </a:lnTo>
                <a:close/>
              </a:path>
              <a:path w="627380" h="1045209">
                <a:moveTo>
                  <a:pt x="384615" y="1030935"/>
                </a:moveTo>
                <a:lnTo>
                  <a:pt x="384428" y="1030935"/>
                </a:lnTo>
                <a:lnTo>
                  <a:pt x="384777" y="1030982"/>
                </a:lnTo>
                <a:lnTo>
                  <a:pt x="384615" y="1030935"/>
                </a:lnTo>
                <a:close/>
              </a:path>
              <a:path w="627380" h="1045209">
                <a:moveTo>
                  <a:pt x="410209" y="1029995"/>
                </a:moveTo>
                <a:lnTo>
                  <a:pt x="409831" y="1030080"/>
                </a:lnTo>
                <a:lnTo>
                  <a:pt x="409320" y="1030274"/>
                </a:lnTo>
                <a:lnTo>
                  <a:pt x="410209" y="1029995"/>
                </a:lnTo>
                <a:close/>
              </a:path>
              <a:path w="627380" h="1045209">
                <a:moveTo>
                  <a:pt x="436898" y="1029995"/>
                </a:moveTo>
                <a:lnTo>
                  <a:pt x="410209" y="1029995"/>
                </a:lnTo>
                <a:lnTo>
                  <a:pt x="409320" y="1030274"/>
                </a:lnTo>
                <a:lnTo>
                  <a:pt x="436520" y="1030274"/>
                </a:lnTo>
                <a:lnTo>
                  <a:pt x="436898" y="1029995"/>
                </a:lnTo>
                <a:close/>
              </a:path>
              <a:path w="627380" h="1045209">
                <a:moveTo>
                  <a:pt x="614680" y="500583"/>
                </a:moveTo>
                <a:lnTo>
                  <a:pt x="602451" y="552831"/>
                </a:lnTo>
                <a:lnTo>
                  <a:pt x="591819" y="598004"/>
                </a:lnTo>
                <a:lnTo>
                  <a:pt x="580136" y="645782"/>
                </a:lnTo>
                <a:lnTo>
                  <a:pt x="568451" y="692505"/>
                </a:lnTo>
                <a:lnTo>
                  <a:pt x="556513" y="737666"/>
                </a:lnTo>
                <a:lnTo>
                  <a:pt x="544321" y="781113"/>
                </a:lnTo>
                <a:lnTo>
                  <a:pt x="531749" y="822185"/>
                </a:lnTo>
                <a:lnTo>
                  <a:pt x="518921" y="860793"/>
                </a:lnTo>
                <a:lnTo>
                  <a:pt x="498856" y="913104"/>
                </a:lnTo>
                <a:lnTo>
                  <a:pt x="478027" y="957389"/>
                </a:lnTo>
                <a:lnTo>
                  <a:pt x="455930" y="992530"/>
                </a:lnTo>
                <a:lnTo>
                  <a:pt x="425069" y="1022883"/>
                </a:lnTo>
                <a:lnTo>
                  <a:pt x="409831" y="1030080"/>
                </a:lnTo>
                <a:lnTo>
                  <a:pt x="410209" y="1029995"/>
                </a:lnTo>
                <a:lnTo>
                  <a:pt x="436898" y="1029995"/>
                </a:lnTo>
                <a:lnTo>
                  <a:pt x="441451" y="1026629"/>
                </a:lnTo>
                <a:lnTo>
                  <a:pt x="474218" y="988695"/>
                </a:lnTo>
                <a:lnTo>
                  <a:pt x="496569" y="949007"/>
                </a:lnTo>
                <a:lnTo>
                  <a:pt x="517525" y="901001"/>
                </a:lnTo>
                <a:lnTo>
                  <a:pt x="530987" y="864870"/>
                </a:lnTo>
                <a:lnTo>
                  <a:pt x="543940" y="825944"/>
                </a:lnTo>
                <a:lnTo>
                  <a:pt x="556513" y="784529"/>
                </a:lnTo>
                <a:lnTo>
                  <a:pt x="568706" y="740918"/>
                </a:lnTo>
                <a:lnTo>
                  <a:pt x="580770" y="695591"/>
                </a:lnTo>
                <a:lnTo>
                  <a:pt x="592455" y="648779"/>
                </a:lnTo>
                <a:lnTo>
                  <a:pt x="604138" y="600925"/>
                </a:lnTo>
                <a:lnTo>
                  <a:pt x="616373" y="549440"/>
                </a:lnTo>
                <a:lnTo>
                  <a:pt x="627126" y="503466"/>
                </a:lnTo>
                <a:lnTo>
                  <a:pt x="614680" y="500583"/>
                </a:lnTo>
                <a:close/>
              </a:path>
              <a:path w="627380" h="1045209">
                <a:moveTo>
                  <a:pt x="427975" y="145622"/>
                </a:moveTo>
                <a:lnTo>
                  <a:pt x="397256" y="193751"/>
                </a:lnTo>
                <a:lnTo>
                  <a:pt x="538352" y="208559"/>
                </a:lnTo>
                <a:lnTo>
                  <a:pt x="504822" y="152412"/>
                </a:lnTo>
                <a:lnTo>
                  <a:pt x="438657" y="152412"/>
                </a:lnTo>
                <a:lnTo>
                  <a:pt x="427975" y="145622"/>
                </a:lnTo>
                <a:close/>
              </a:path>
              <a:path w="627380" h="1045209">
                <a:moveTo>
                  <a:pt x="434830" y="134882"/>
                </a:moveTo>
                <a:lnTo>
                  <a:pt x="427975" y="145622"/>
                </a:lnTo>
                <a:lnTo>
                  <a:pt x="438657" y="152412"/>
                </a:lnTo>
                <a:lnTo>
                  <a:pt x="445515" y="141706"/>
                </a:lnTo>
                <a:lnTo>
                  <a:pt x="434830" y="134882"/>
                </a:lnTo>
                <a:close/>
              </a:path>
              <a:path w="627380" h="1045209">
                <a:moveTo>
                  <a:pt x="465581" y="86702"/>
                </a:moveTo>
                <a:lnTo>
                  <a:pt x="434830" y="134882"/>
                </a:lnTo>
                <a:lnTo>
                  <a:pt x="445515" y="141706"/>
                </a:lnTo>
                <a:lnTo>
                  <a:pt x="438657" y="152412"/>
                </a:lnTo>
                <a:lnTo>
                  <a:pt x="504822" y="152412"/>
                </a:lnTo>
                <a:lnTo>
                  <a:pt x="465581" y="86702"/>
                </a:lnTo>
                <a:close/>
              </a:path>
              <a:path w="627380" h="1045209">
                <a:moveTo>
                  <a:pt x="197920" y="12687"/>
                </a:moveTo>
                <a:lnTo>
                  <a:pt x="128905" y="12687"/>
                </a:lnTo>
                <a:lnTo>
                  <a:pt x="139953" y="13169"/>
                </a:lnTo>
                <a:lnTo>
                  <a:pt x="151383" y="14554"/>
                </a:lnTo>
                <a:lnTo>
                  <a:pt x="189230" y="23228"/>
                </a:lnTo>
                <a:lnTo>
                  <a:pt x="231139" y="38341"/>
                </a:lnTo>
                <a:lnTo>
                  <a:pt x="292481" y="67094"/>
                </a:lnTo>
                <a:lnTo>
                  <a:pt x="358267" y="103492"/>
                </a:lnTo>
                <a:lnTo>
                  <a:pt x="392683" y="123913"/>
                </a:lnTo>
                <a:lnTo>
                  <a:pt x="427975" y="145622"/>
                </a:lnTo>
                <a:lnTo>
                  <a:pt x="434830" y="134882"/>
                </a:lnTo>
                <a:lnTo>
                  <a:pt x="399161" y="112991"/>
                </a:lnTo>
                <a:lnTo>
                  <a:pt x="364617" y="92456"/>
                </a:lnTo>
                <a:lnTo>
                  <a:pt x="330962" y="73228"/>
                </a:lnTo>
                <a:lnTo>
                  <a:pt x="266319" y="40005"/>
                </a:lnTo>
                <a:lnTo>
                  <a:pt x="221106" y="20650"/>
                </a:lnTo>
                <a:lnTo>
                  <a:pt x="206756" y="15544"/>
                </a:lnTo>
                <a:lnTo>
                  <a:pt x="197920" y="12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2261" y="2685343"/>
            <a:ext cx="1219835" cy="939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700" dirty="0">
                <a:latin typeface="Times New Roman"/>
                <a:cs typeface="Times New Roman"/>
              </a:rPr>
              <a:t>0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0,</a:t>
            </a:r>
            <a:r>
              <a:rPr sz="2700" spc="-270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359"/>
              </a:spcBef>
            </a:pP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spc="-285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Symbol"/>
                <a:cs typeface="Symbol"/>
              </a:rPr>
              <a:t></a:t>
            </a:r>
            <a:r>
              <a:rPr sz="2700" spc="-385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Times New Roman"/>
                <a:cs typeface="Times New Roman"/>
              </a:rPr>
              <a:t>1,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62861" y="2580568"/>
            <a:ext cx="1200150" cy="939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700" dirty="0">
                <a:latin typeface="Times New Roman"/>
                <a:cs typeface="Times New Roman"/>
              </a:rPr>
              <a:t>0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0,</a:t>
            </a:r>
            <a:r>
              <a:rPr sz="2700" spc="-27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L</a:t>
            </a:r>
            <a:endParaRPr sz="27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359"/>
              </a:spcBef>
            </a:pP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spc="-285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Symbol"/>
                <a:cs typeface="Symbol"/>
              </a:rPr>
              <a:t></a:t>
            </a:r>
            <a:r>
              <a:rPr sz="2700" spc="-385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Times New Roman"/>
                <a:cs typeface="Times New Roman"/>
              </a:rPr>
              <a:t>1,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L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95345" y="4795520"/>
            <a:ext cx="695960" cy="1463040"/>
            <a:chOff x="2895345" y="4795520"/>
            <a:chExt cx="695960" cy="1463040"/>
          </a:xfrm>
        </p:grpSpPr>
        <p:sp>
          <p:nvSpPr>
            <p:cNvPr id="24" name="object 24"/>
            <p:cNvSpPr/>
            <p:nvPr/>
          </p:nvSpPr>
          <p:spPr>
            <a:xfrm>
              <a:off x="3157473" y="4795520"/>
              <a:ext cx="103505" cy="851535"/>
            </a:xfrm>
            <a:custGeom>
              <a:avLst/>
              <a:gdLst/>
              <a:ahLst/>
              <a:cxnLst/>
              <a:rect l="l" t="t" r="r" b="b"/>
              <a:pathLst>
                <a:path w="103504" h="851535">
                  <a:moveTo>
                    <a:pt x="7365" y="753236"/>
                  </a:moveTo>
                  <a:lnTo>
                    <a:pt x="4318" y="754887"/>
                  </a:lnTo>
                  <a:lnTo>
                    <a:pt x="1143" y="756538"/>
                  </a:lnTo>
                  <a:lnTo>
                    <a:pt x="0" y="760348"/>
                  </a:lnTo>
                  <a:lnTo>
                    <a:pt x="47625" y="851242"/>
                  </a:lnTo>
                  <a:lnTo>
                    <a:pt x="55555" y="838949"/>
                  </a:lnTo>
                  <a:lnTo>
                    <a:pt x="54609" y="838949"/>
                  </a:lnTo>
                  <a:lnTo>
                    <a:pt x="41909" y="838377"/>
                  </a:lnTo>
                  <a:lnTo>
                    <a:pt x="42959" y="814965"/>
                  </a:lnTo>
                  <a:lnTo>
                    <a:pt x="12700" y="757300"/>
                  </a:lnTo>
                  <a:lnTo>
                    <a:pt x="11302" y="754506"/>
                  </a:lnTo>
                  <a:lnTo>
                    <a:pt x="7365" y="753236"/>
                  </a:lnTo>
                  <a:close/>
                </a:path>
                <a:path w="103504" h="851535">
                  <a:moveTo>
                    <a:pt x="42959" y="814965"/>
                  </a:moveTo>
                  <a:lnTo>
                    <a:pt x="41909" y="838377"/>
                  </a:lnTo>
                  <a:lnTo>
                    <a:pt x="54609" y="838949"/>
                  </a:lnTo>
                  <a:lnTo>
                    <a:pt x="54754" y="835710"/>
                  </a:lnTo>
                  <a:lnTo>
                    <a:pt x="53848" y="835710"/>
                  </a:lnTo>
                  <a:lnTo>
                    <a:pt x="42925" y="835215"/>
                  </a:lnTo>
                  <a:lnTo>
                    <a:pt x="48801" y="826096"/>
                  </a:lnTo>
                  <a:lnTo>
                    <a:pt x="42959" y="814965"/>
                  </a:lnTo>
                  <a:close/>
                </a:path>
                <a:path w="103504" h="851535">
                  <a:moveTo>
                    <a:pt x="96520" y="757300"/>
                  </a:moveTo>
                  <a:lnTo>
                    <a:pt x="92582" y="758189"/>
                  </a:lnTo>
                  <a:lnTo>
                    <a:pt x="90677" y="761110"/>
                  </a:lnTo>
                  <a:lnTo>
                    <a:pt x="55660" y="815454"/>
                  </a:lnTo>
                  <a:lnTo>
                    <a:pt x="54609" y="838949"/>
                  </a:lnTo>
                  <a:lnTo>
                    <a:pt x="55555" y="838949"/>
                  </a:lnTo>
                  <a:lnTo>
                    <a:pt x="101346" y="767968"/>
                  </a:lnTo>
                  <a:lnTo>
                    <a:pt x="103250" y="765047"/>
                  </a:lnTo>
                  <a:lnTo>
                    <a:pt x="102488" y="761110"/>
                  </a:lnTo>
                  <a:lnTo>
                    <a:pt x="99567" y="759205"/>
                  </a:lnTo>
                  <a:lnTo>
                    <a:pt x="96520" y="757300"/>
                  </a:lnTo>
                  <a:close/>
                </a:path>
                <a:path w="103504" h="851535">
                  <a:moveTo>
                    <a:pt x="48801" y="826096"/>
                  </a:moveTo>
                  <a:lnTo>
                    <a:pt x="42925" y="835215"/>
                  </a:lnTo>
                  <a:lnTo>
                    <a:pt x="53848" y="835710"/>
                  </a:lnTo>
                  <a:lnTo>
                    <a:pt x="48801" y="826096"/>
                  </a:lnTo>
                  <a:close/>
                </a:path>
                <a:path w="103504" h="851535">
                  <a:moveTo>
                    <a:pt x="55660" y="815454"/>
                  </a:moveTo>
                  <a:lnTo>
                    <a:pt x="48801" y="826096"/>
                  </a:lnTo>
                  <a:lnTo>
                    <a:pt x="53848" y="835710"/>
                  </a:lnTo>
                  <a:lnTo>
                    <a:pt x="54754" y="835710"/>
                  </a:lnTo>
                  <a:lnTo>
                    <a:pt x="55660" y="815454"/>
                  </a:lnTo>
                  <a:close/>
                </a:path>
                <a:path w="103504" h="851535">
                  <a:moveTo>
                    <a:pt x="79501" y="0"/>
                  </a:moveTo>
                  <a:lnTo>
                    <a:pt x="42959" y="814965"/>
                  </a:lnTo>
                  <a:lnTo>
                    <a:pt x="48801" y="826096"/>
                  </a:lnTo>
                  <a:lnTo>
                    <a:pt x="55660" y="815454"/>
                  </a:lnTo>
                  <a:lnTo>
                    <a:pt x="92075" y="634"/>
                  </a:lnTo>
                  <a:lnTo>
                    <a:pt x="795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00425" y="5643562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0" y="304800"/>
                  </a:moveTo>
                  <a:lnTo>
                    <a:pt x="3715" y="259758"/>
                  </a:lnTo>
                  <a:lnTo>
                    <a:pt x="14509" y="216768"/>
                  </a:lnTo>
                  <a:lnTo>
                    <a:pt x="31852" y="176303"/>
                  </a:lnTo>
                  <a:lnTo>
                    <a:pt x="55216" y="138832"/>
                  </a:lnTo>
                  <a:lnTo>
                    <a:pt x="84071" y="104827"/>
                  </a:lnTo>
                  <a:lnTo>
                    <a:pt x="117889" y="74761"/>
                  </a:lnTo>
                  <a:lnTo>
                    <a:pt x="156140" y="49104"/>
                  </a:lnTo>
                  <a:lnTo>
                    <a:pt x="198296" y="28328"/>
                  </a:lnTo>
                  <a:lnTo>
                    <a:pt x="243827" y="12904"/>
                  </a:lnTo>
                  <a:lnTo>
                    <a:pt x="292204" y="3304"/>
                  </a:lnTo>
                  <a:lnTo>
                    <a:pt x="342900" y="0"/>
                  </a:lnTo>
                  <a:lnTo>
                    <a:pt x="393566" y="3304"/>
                  </a:lnTo>
                  <a:lnTo>
                    <a:pt x="441926" y="12904"/>
                  </a:lnTo>
                  <a:lnTo>
                    <a:pt x="487448" y="28328"/>
                  </a:lnTo>
                  <a:lnTo>
                    <a:pt x="529603" y="49104"/>
                  </a:lnTo>
                  <a:lnTo>
                    <a:pt x="567858" y="74761"/>
                  </a:lnTo>
                  <a:lnTo>
                    <a:pt x="601685" y="104827"/>
                  </a:lnTo>
                  <a:lnTo>
                    <a:pt x="630551" y="138832"/>
                  </a:lnTo>
                  <a:lnTo>
                    <a:pt x="653926" y="176303"/>
                  </a:lnTo>
                  <a:lnTo>
                    <a:pt x="671280" y="216768"/>
                  </a:lnTo>
                  <a:lnTo>
                    <a:pt x="682081" y="259758"/>
                  </a:lnTo>
                  <a:lnTo>
                    <a:pt x="685800" y="304800"/>
                  </a:lnTo>
                  <a:lnTo>
                    <a:pt x="682081" y="349841"/>
                  </a:lnTo>
                  <a:lnTo>
                    <a:pt x="671280" y="392831"/>
                  </a:lnTo>
                  <a:lnTo>
                    <a:pt x="653926" y="433296"/>
                  </a:lnTo>
                  <a:lnTo>
                    <a:pt x="630551" y="470767"/>
                  </a:lnTo>
                  <a:lnTo>
                    <a:pt x="601685" y="504772"/>
                  </a:lnTo>
                  <a:lnTo>
                    <a:pt x="567858" y="534838"/>
                  </a:lnTo>
                  <a:lnTo>
                    <a:pt x="529603" y="560495"/>
                  </a:lnTo>
                  <a:lnTo>
                    <a:pt x="487448" y="581271"/>
                  </a:lnTo>
                  <a:lnTo>
                    <a:pt x="441926" y="596695"/>
                  </a:lnTo>
                  <a:lnTo>
                    <a:pt x="393566" y="606295"/>
                  </a:lnTo>
                  <a:lnTo>
                    <a:pt x="342900" y="609600"/>
                  </a:lnTo>
                  <a:lnTo>
                    <a:pt x="292204" y="606295"/>
                  </a:lnTo>
                  <a:lnTo>
                    <a:pt x="243827" y="596695"/>
                  </a:lnTo>
                  <a:lnTo>
                    <a:pt x="198296" y="581271"/>
                  </a:lnTo>
                  <a:lnTo>
                    <a:pt x="156140" y="560495"/>
                  </a:lnTo>
                  <a:lnTo>
                    <a:pt x="117889" y="534838"/>
                  </a:lnTo>
                  <a:lnTo>
                    <a:pt x="84071" y="504772"/>
                  </a:lnTo>
                  <a:lnTo>
                    <a:pt x="55216" y="470767"/>
                  </a:lnTo>
                  <a:lnTo>
                    <a:pt x="31852" y="433296"/>
                  </a:lnTo>
                  <a:lnTo>
                    <a:pt x="14509" y="392831"/>
                  </a:lnTo>
                  <a:lnTo>
                    <a:pt x="3715" y="349841"/>
                  </a:lnTo>
                  <a:lnTo>
                    <a:pt x="0" y="3048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63176" y="5626110"/>
            <a:ext cx="3625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i="1" spc="-25" dirty="0">
                <a:latin typeface="Times New Roman"/>
                <a:cs typeface="Times New Roman"/>
              </a:rPr>
              <a:t>q</a:t>
            </a:r>
            <a:r>
              <a:rPr sz="2400" spc="-37" baseline="-24305" dirty="0">
                <a:latin typeface="Times New Roman"/>
                <a:cs typeface="Times New Roman"/>
              </a:rPr>
              <a:t>3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07601" y="4910342"/>
            <a:ext cx="125349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70" dirty="0">
                <a:latin typeface="Times New Roman"/>
                <a:cs typeface="Times New Roman"/>
              </a:rPr>
              <a:t>1</a:t>
            </a:r>
            <a:r>
              <a:rPr sz="2850" spc="-320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15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0,</a:t>
            </a:r>
            <a:r>
              <a:rPr sz="2850" spc="-295" dirty="0">
                <a:latin typeface="Times New Roman"/>
                <a:cs typeface="Times New Roman"/>
              </a:rPr>
              <a:t> </a:t>
            </a:r>
            <a:r>
              <a:rPr sz="2850" i="1" spc="25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554476" y="4729226"/>
            <a:ext cx="2012950" cy="1148715"/>
          </a:xfrm>
          <a:custGeom>
            <a:avLst/>
            <a:gdLst/>
            <a:ahLst/>
            <a:cxnLst/>
            <a:rect l="l" t="t" r="r" b="b"/>
            <a:pathLst>
              <a:path w="2012950" h="1148714">
                <a:moveTo>
                  <a:pt x="1899337" y="57181"/>
                </a:moveTo>
                <a:lnTo>
                  <a:pt x="0" y="1137412"/>
                </a:lnTo>
                <a:lnTo>
                  <a:pt x="6223" y="1148461"/>
                </a:lnTo>
                <a:lnTo>
                  <a:pt x="1905634" y="68259"/>
                </a:lnTo>
                <a:lnTo>
                  <a:pt x="1899337" y="57181"/>
                </a:lnTo>
                <a:close/>
              </a:path>
              <a:path w="2012950" h="1148714">
                <a:moveTo>
                  <a:pt x="1978688" y="50926"/>
                </a:moveTo>
                <a:lnTo>
                  <a:pt x="1910334" y="50926"/>
                </a:lnTo>
                <a:lnTo>
                  <a:pt x="1916684" y="61975"/>
                </a:lnTo>
                <a:lnTo>
                  <a:pt x="1905634" y="68259"/>
                </a:lnTo>
                <a:lnTo>
                  <a:pt x="1933828" y="117856"/>
                </a:lnTo>
                <a:lnTo>
                  <a:pt x="1978688" y="50926"/>
                </a:lnTo>
                <a:close/>
              </a:path>
              <a:path w="2012950" h="1148714">
                <a:moveTo>
                  <a:pt x="1910334" y="50926"/>
                </a:moveTo>
                <a:lnTo>
                  <a:pt x="1899337" y="57181"/>
                </a:lnTo>
                <a:lnTo>
                  <a:pt x="1905634" y="68259"/>
                </a:lnTo>
                <a:lnTo>
                  <a:pt x="1916684" y="61975"/>
                </a:lnTo>
                <a:lnTo>
                  <a:pt x="1910334" y="50926"/>
                </a:lnTo>
                <a:close/>
              </a:path>
              <a:path w="2012950" h="1148714">
                <a:moveTo>
                  <a:pt x="2012823" y="0"/>
                </a:moveTo>
                <a:lnTo>
                  <a:pt x="1871090" y="7493"/>
                </a:lnTo>
                <a:lnTo>
                  <a:pt x="1899337" y="57181"/>
                </a:lnTo>
                <a:lnTo>
                  <a:pt x="1910334" y="50926"/>
                </a:lnTo>
                <a:lnTo>
                  <a:pt x="1978688" y="50926"/>
                </a:lnTo>
                <a:lnTo>
                  <a:pt x="2012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42046" y="4910342"/>
            <a:ext cx="121920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8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425" dirty="0">
                <a:latin typeface="Times New Roman"/>
                <a:cs typeface="Times New Roman"/>
              </a:rPr>
              <a:t> </a:t>
            </a:r>
            <a:r>
              <a:rPr sz="2850" spc="-120" dirty="0">
                <a:latin typeface="Times New Roman"/>
                <a:cs typeface="Times New Roman"/>
              </a:rPr>
              <a:t>1,</a:t>
            </a:r>
            <a:r>
              <a:rPr sz="2850" spc="-290" dirty="0">
                <a:latin typeface="Times New Roman"/>
                <a:cs typeface="Times New Roman"/>
              </a:rPr>
              <a:t> </a:t>
            </a:r>
            <a:r>
              <a:rPr sz="2850" i="1" spc="25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77663" y="39116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15404" y="3615435"/>
            <a:ext cx="5861685" cy="2508885"/>
          </a:xfrm>
          <a:custGeom>
            <a:avLst/>
            <a:gdLst/>
            <a:ahLst/>
            <a:cxnLst/>
            <a:rect l="l" t="t" r="r" b="b"/>
            <a:pathLst>
              <a:path w="5861685" h="2508885">
                <a:moveTo>
                  <a:pt x="1082357" y="211074"/>
                </a:moveTo>
                <a:lnTo>
                  <a:pt x="1081595" y="200660"/>
                </a:lnTo>
                <a:lnTo>
                  <a:pt x="1079690" y="190373"/>
                </a:lnTo>
                <a:lnTo>
                  <a:pt x="1078026" y="185166"/>
                </a:lnTo>
                <a:lnTo>
                  <a:pt x="1076769" y="181229"/>
                </a:lnTo>
                <a:lnTo>
                  <a:pt x="1048321" y="143002"/>
                </a:lnTo>
                <a:lnTo>
                  <a:pt x="1013396" y="116967"/>
                </a:lnTo>
                <a:lnTo>
                  <a:pt x="968819" y="92710"/>
                </a:lnTo>
                <a:lnTo>
                  <a:pt x="916673" y="70358"/>
                </a:lnTo>
                <a:lnTo>
                  <a:pt x="858710" y="50292"/>
                </a:lnTo>
                <a:lnTo>
                  <a:pt x="818007" y="38354"/>
                </a:lnTo>
                <a:lnTo>
                  <a:pt x="776249" y="27813"/>
                </a:lnTo>
                <a:lnTo>
                  <a:pt x="734123" y="18923"/>
                </a:lnTo>
                <a:lnTo>
                  <a:pt x="699338" y="12700"/>
                </a:lnTo>
                <a:lnTo>
                  <a:pt x="692251" y="11430"/>
                </a:lnTo>
                <a:lnTo>
                  <a:pt x="651040" y="5715"/>
                </a:lnTo>
                <a:lnTo>
                  <a:pt x="611378" y="1905"/>
                </a:lnTo>
                <a:lnTo>
                  <a:pt x="555701" y="0"/>
                </a:lnTo>
                <a:lnTo>
                  <a:pt x="538441" y="381"/>
                </a:lnTo>
                <a:lnTo>
                  <a:pt x="484085" y="5334"/>
                </a:lnTo>
                <a:lnTo>
                  <a:pt x="444271" y="11430"/>
                </a:lnTo>
                <a:lnTo>
                  <a:pt x="381012" y="24638"/>
                </a:lnTo>
                <a:lnTo>
                  <a:pt x="337566" y="35814"/>
                </a:lnTo>
                <a:lnTo>
                  <a:pt x="293928" y="48514"/>
                </a:lnTo>
                <a:lnTo>
                  <a:pt x="250685" y="62738"/>
                </a:lnTo>
                <a:lnTo>
                  <a:pt x="208673" y="77978"/>
                </a:lnTo>
                <a:lnTo>
                  <a:pt x="168541" y="94488"/>
                </a:lnTo>
                <a:lnTo>
                  <a:pt x="131102" y="111760"/>
                </a:lnTo>
                <a:lnTo>
                  <a:pt x="96837" y="129794"/>
                </a:lnTo>
                <a:lnTo>
                  <a:pt x="53276" y="157734"/>
                </a:lnTo>
                <a:lnTo>
                  <a:pt x="21094" y="186690"/>
                </a:lnTo>
                <a:lnTo>
                  <a:pt x="7099" y="206629"/>
                </a:lnTo>
                <a:lnTo>
                  <a:pt x="2946" y="216154"/>
                </a:lnTo>
                <a:lnTo>
                  <a:pt x="0" y="236728"/>
                </a:lnTo>
                <a:lnTo>
                  <a:pt x="1130" y="247142"/>
                </a:lnTo>
                <a:lnTo>
                  <a:pt x="18999" y="288036"/>
                </a:lnTo>
                <a:lnTo>
                  <a:pt x="44742" y="319659"/>
                </a:lnTo>
                <a:lnTo>
                  <a:pt x="79781" y="352044"/>
                </a:lnTo>
                <a:lnTo>
                  <a:pt x="122682" y="385318"/>
                </a:lnTo>
                <a:lnTo>
                  <a:pt x="172453" y="419608"/>
                </a:lnTo>
                <a:lnTo>
                  <a:pt x="208876" y="442722"/>
                </a:lnTo>
                <a:lnTo>
                  <a:pt x="247459" y="466217"/>
                </a:lnTo>
                <a:lnTo>
                  <a:pt x="287807" y="489839"/>
                </a:lnTo>
                <a:lnTo>
                  <a:pt x="329476" y="513715"/>
                </a:lnTo>
                <a:lnTo>
                  <a:pt x="459727" y="585851"/>
                </a:lnTo>
                <a:lnTo>
                  <a:pt x="465848" y="574802"/>
                </a:lnTo>
                <a:lnTo>
                  <a:pt x="335686" y="502539"/>
                </a:lnTo>
                <a:lnTo>
                  <a:pt x="294106" y="478790"/>
                </a:lnTo>
                <a:lnTo>
                  <a:pt x="253873" y="455168"/>
                </a:lnTo>
                <a:lnTo>
                  <a:pt x="215493" y="431800"/>
                </a:lnTo>
                <a:lnTo>
                  <a:pt x="179336" y="408813"/>
                </a:lnTo>
                <a:lnTo>
                  <a:pt x="145757" y="386207"/>
                </a:lnTo>
                <a:lnTo>
                  <a:pt x="101028" y="353060"/>
                </a:lnTo>
                <a:lnTo>
                  <a:pt x="64096" y="320929"/>
                </a:lnTo>
                <a:lnTo>
                  <a:pt x="36220" y="290322"/>
                </a:lnTo>
                <a:lnTo>
                  <a:pt x="15532" y="252857"/>
                </a:lnTo>
                <a:lnTo>
                  <a:pt x="12712" y="236245"/>
                </a:lnTo>
                <a:lnTo>
                  <a:pt x="12687" y="236728"/>
                </a:lnTo>
                <a:lnTo>
                  <a:pt x="12700" y="236245"/>
                </a:lnTo>
                <a:lnTo>
                  <a:pt x="12738" y="235712"/>
                </a:lnTo>
                <a:lnTo>
                  <a:pt x="12992" y="230886"/>
                </a:lnTo>
                <a:lnTo>
                  <a:pt x="13017" y="228727"/>
                </a:lnTo>
                <a:lnTo>
                  <a:pt x="13144" y="228180"/>
                </a:lnTo>
                <a:lnTo>
                  <a:pt x="13246" y="227711"/>
                </a:lnTo>
                <a:lnTo>
                  <a:pt x="14719" y="221361"/>
                </a:lnTo>
                <a:lnTo>
                  <a:pt x="14744" y="220853"/>
                </a:lnTo>
                <a:lnTo>
                  <a:pt x="14960" y="220357"/>
                </a:lnTo>
                <a:lnTo>
                  <a:pt x="15240" y="219710"/>
                </a:lnTo>
                <a:lnTo>
                  <a:pt x="18402" y="212471"/>
                </a:lnTo>
                <a:lnTo>
                  <a:pt x="18669" y="211886"/>
                </a:lnTo>
                <a:lnTo>
                  <a:pt x="18745" y="211709"/>
                </a:lnTo>
                <a:lnTo>
                  <a:pt x="18669" y="211886"/>
                </a:lnTo>
                <a:lnTo>
                  <a:pt x="18770" y="211709"/>
                </a:lnTo>
                <a:lnTo>
                  <a:pt x="49644" y="176784"/>
                </a:lnTo>
                <a:lnTo>
                  <a:pt x="88074" y="149733"/>
                </a:lnTo>
                <a:lnTo>
                  <a:pt x="136867" y="123063"/>
                </a:lnTo>
                <a:lnTo>
                  <a:pt x="173723" y="106045"/>
                </a:lnTo>
                <a:lnTo>
                  <a:pt x="213410" y="89789"/>
                </a:lnTo>
                <a:lnTo>
                  <a:pt x="255028" y="74549"/>
                </a:lnTo>
                <a:lnTo>
                  <a:pt x="297891" y="60579"/>
                </a:lnTo>
                <a:lnTo>
                  <a:pt x="341122" y="48006"/>
                </a:lnTo>
                <a:lnTo>
                  <a:pt x="384162" y="36957"/>
                </a:lnTo>
                <a:lnTo>
                  <a:pt x="426237" y="27813"/>
                </a:lnTo>
                <a:lnTo>
                  <a:pt x="466585" y="20574"/>
                </a:lnTo>
                <a:lnTo>
                  <a:pt x="504507" y="15621"/>
                </a:lnTo>
                <a:lnTo>
                  <a:pt x="555993" y="12700"/>
                </a:lnTo>
                <a:lnTo>
                  <a:pt x="573532" y="12827"/>
                </a:lnTo>
                <a:lnTo>
                  <a:pt x="649820" y="18415"/>
                </a:lnTo>
                <a:lnTo>
                  <a:pt x="690524" y="24003"/>
                </a:lnTo>
                <a:lnTo>
                  <a:pt x="731901" y="31369"/>
                </a:lnTo>
                <a:lnTo>
                  <a:pt x="773595" y="40259"/>
                </a:lnTo>
                <a:lnTo>
                  <a:pt x="814895" y="50673"/>
                </a:lnTo>
                <a:lnTo>
                  <a:pt x="855154" y="62484"/>
                </a:lnTo>
                <a:lnTo>
                  <a:pt x="893787" y="75311"/>
                </a:lnTo>
                <a:lnTo>
                  <a:pt x="930122" y="89281"/>
                </a:lnTo>
                <a:lnTo>
                  <a:pt x="978979" y="111887"/>
                </a:lnTo>
                <a:lnTo>
                  <a:pt x="1019111" y="136017"/>
                </a:lnTo>
                <a:lnTo>
                  <a:pt x="1048448" y="161036"/>
                </a:lnTo>
                <a:lnTo>
                  <a:pt x="1067625" y="194310"/>
                </a:lnTo>
                <a:lnTo>
                  <a:pt x="1069619" y="212471"/>
                </a:lnTo>
                <a:lnTo>
                  <a:pt x="1069174" y="220853"/>
                </a:lnTo>
                <a:lnTo>
                  <a:pt x="1057338" y="262128"/>
                </a:lnTo>
                <a:lnTo>
                  <a:pt x="1038796" y="295783"/>
                </a:lnTo>
                <a:lnTo>
                  <a:pt x="1013015" y="331978"/>
                </a:lnTo>
                <a:lnTo>
                  <a:pt x="980884" y="369824"/>
                </a:lnTo>
                <a:lnTo>
                  <a:pt x="943432" y="409194"/>
                </a:lnTo>
                <a:lnTo>
                  <a:pt x="916190" y="436118"/>
                </a:lnTo>
                <a:lnTo>
                  <a:pt x="887336" y="463550"/>
                </a:lnTo>
                <a:lnTo>
                  <a:pt x="857237" y="491007"/>
                </a:lnTo>
                <a:lnTo>
                  <a:pt x="819353" y="448437"/>
                </a:lnTo>
                <a:lnTo>
                  <a:pt x="766724" y="580263"/>
                </a:lnTo>
                <a:lnTo>
                  <a:pt x="903808" y="543306"/>
                </a:lnTo>
                <a:lnTo>
                  <a:pt x="873277" y="509016"/>
                </a:lnTo>
                <a:lnTo>
                  <a:pt x="865682" y="500494"/>
                </a:lnTo>
                <a:lnTo>
                  <a:pt x="896061" y="472694"/>
                </a:lnTo>
                <a:lnTo>
                  <a:pt x="925118" y="445262"/>
                </a:lnTo>
                <a:lnTo>
                  <a:pt x="952550" y="418084"/>
                </a:lnTo>
                <a:lnTo>
                  <a:pt x="990409" y="378206"/>
                </a:lnTo>
                <a:lnTo>
                  <a:pt x="1023048" y="339725"/>
                </a:lnTo>
                <a:lnTo>
                  <a:pt x="1049591" y="302514"/>
                </a:lnTo>
                <a:lnTo>
                  <a:pt x="1069149" y="266827"/>
                </a:lnTo>
                <a:lnTo>
                  <a:pt x="1081849" y="221869"/>
                </a:lnTo>
                <a:lnTo>
                  <a:pt x="1082357" y="211074"/>
                </a:lnTo>
                <a:close/>
              </a:path>
              <a:path w="5861685" h="2508885">
                <a:moveTo>
                  <a:pt x="5852604" y="2451468"/>
                </a:moveTo>
                <a:lnTo>
                  <a:pt x="5747194" y="2451468"/>
                </a:lnTo>
                <a:lnTo>
                  <a:pt x="5734431" y="2451468"/>
                </a:lnTo>
                <a:lnTo>
                  <a:pt x="5733351" y="2508377"/>
                </a:lnTo>
                <a:lnTo>
                  <a:pt x="5852604" y="2451468"/>
                </a:lnTo>
                <a:close/>
              </a:path>
              <a:path w="5861685" h="2508885">
                <a:moveTo>
                  <a:pt x="5861494" y="2447226"/>
                </a:moveTo>
                <a:lnTo>
                  <a:pt x="5735764" y="2381402"/>
                </a:lnTo>
                <a:lnTo>
                  <a:pt x="5734672" y="2438552"/>
                </a:lnTo>
                <a:lnTo>
                  <a:pt x="3270821" y="2393251"/>
                </a:lnTo>
                <a:lnTo>
                  <a:pt x="3270694" y="2405951"/>
                </a:lnTo>
                <a:lnTo>
                  <a:pt x="5734431" y="2451239"/>
                </a:lnTo>
                <a:lnTo>
                  <a:pt x="5747194" y="2451239"/>
                </a:lnTo>
                <a:lnTo>
                  <a:pt x="5853087" y="2451239"/>
                </a:lnTo>
                <a:lnTo>
                  <a:pt x="5861494" y="2447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145601" y="5977142"/>
            <a:ext cx="125349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70" dirty="0">
                <a:latin typeface="Times New Roman"/>
                <a:cs typeface="Times New Roman"/>
              </a:rPr>
              <a:t>1</a:t>
            </a:r>
            <a:r>
              <a:rPr sz="2850" spc="-320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15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0,</a:t>
            </a:r>
            <a:r>
              <a:rPr sz="2850" spc="-295" dirty="0">
                <a:latin typeface="Times New Roman"/>
                <a:cs typeface="Times New Roman"/>
              </a:rPr>
              <a:t> </a:t>
            </a:r>
            <a:r>
              <a:rPr sz="2850" i="1" spc="25" dirty="0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314692" y="5974209"/>
            <a:ext cx="132334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5435" indent="-292735">
              <a:lnSpc>
                <a:spcPct val="100000"/>
              </a:lnSpc>
              <a:spcBef>
                <a:spcPts val="105"/>
              </a:spcBef>
              <a:buChar char=""/>
              <a:tabLst>
                <a:tab pos="305435" algn="l"/>
              </a:tabLst>
            </a:pPr>
            <a:r>
              <a:rPr sz="3150" spc="90" dirty="0">
                <a:latin typeface="Symbol"/>
                <a:cs typeface="Symbol"/>
              </a:rPr>
              <a:t></a:t>
            </a:r>
            <a:r>
              <a:rPr sz="3150" spc="-465" dirty="0">
                <a:latin typeface="Times New Roman"/>
                <a:cs typeface="Times New Roman"/>
              </a:rPr>
              <a:t> </a:t>
            </a:r>
            <a:r>
              <a:rPr sz="3150" spc="-155" dirty="0">
                <a:latin typeface="Times New Roman"/>
                <a:cs typeface="Times New Roman"/>
              </a:rPr>
              <a:t>1,</a:t>
            </a:r>
            <a:r>
              <a:rPr sz="3150" spc="-320" dirty="0">
                <a:latin typeface="Times New Roman"/>
                <a:cs typeface="Times New Roman"/>
              </a:rPr>
              <a:t> </a:t>
            </a:r>
            <a:r>
              <a:rPr sz="3150" i="1" dirty="0">
                <a:latin typeface="Times New Roman"/>
                <a:cs typeface="Times New Roman"/>
              </a:rPr>
              <a:t>L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77026" y="5567426"/>
            <a:ext cx="962025" cy="914400"/>
          </a:xfrm>
          <a:custGeom>
            <a:avLst/>
            <a:gdLst/>
            <a:ahLst/>
            <a:cxnLst/>
            <a:rect l="l" t="t" r="r" b="b"/>
            <a:pathLst>
              <a:path w="962025" h="914400">
                <a:moveTo>
                  <a:pt x="0" y="457136"/>
                </a:moveTo>
                <a:lnTo>
                  <a:pt x="2482" y="410391"/>
                </a:lnTo>
                <a:lnTo>
                  <a:pt x="9768" y="364998"/>
                </a:lnTo>
                <a:lnTo>
                  <a:pt x="21617" y="321186"/>
                </a:lnTo>
                <a:lnTo>
                  <a:pt x="37786" y="279184"/>
                </a:lnTo>
                <a:lnTo>
                  <a:pt x="58035" y="239223"/>
                </a:lnTo>
                <a:lnTo>
                  <a:pt x="82121" y="201533"/>
                </a:lnTo>
                <a:lnTo>
                  <a:pt x="109804" y="166341"/>
                </a:lnTo>
                <a:lnTo>
                  <a:pt x="140842" y="133880"/>
                </a:lnTo>
                <a:lnTo>
                  <a:pt x="174994" y="104377"/>
                </a:lnTo>
                <a:lnTo>
                  <a:pt x="212018" y="78063"/>
                </a:lnTo>
                <a:lnTo>
                  <a:pt x="251672" y="55167"/>
                </a:lnTo>
                <a:lnTo>
                  <a:pt x="293715" y="35919"/>
                </a:lnTo>
                <a:lnTo>
                  <a:pt x="337906" y="20549"/>
                </a:lnTo>
                <a:lnTo>
                  <a:pt x="384002" y="9286"/>
                </a:lnTo>
                <a:lnTo>
                  <a:pt x="431764" y="2359"/>
                </a:lnTo>
                <a:lnTo>
                  <a:pt x="480949" y="0"/>
                </a:lnTo>
                <a:lnTo>
                  <a:pt x="530135" y="2359"/>
                </a:lnTo>
                <a:lnTo>
                  <a:pt x="577900" y="9286"/>
                </a:lnTo>
                <a:lnTo>
                  <a:pt x="624003" y="20549"/>
                </a:lnTo>
                <a:lnTo>
                  <a:pt x="668202" y="35919"/>
                </a:lnTo>
                <a:lnTo>
                  <a:pt x="710255" y="55167"/>
                </a:lnTo>
                <a:lnTo>
                  <a:pt x="749920" y="78063"/>
                </a:lnTo>
                <a:lnTo>
                  <a:pt x="786955" y="104377"/>
                </a:lnTo>
                <a:lnTo>
                  <a:pt x="821118" y="133880"/>
                </a:lnTo>
                <a:lnTo>
                  <a:pt x="852168" y="166341"/>
                </a:lnTo>
                <a:lnTo>
                  <a:pt x="879862" y="201533"/>
                </a:lnTo>
                <a:lnTo>
                  <a:pt x="903960" y="239223"/>
                </a:lnTo>
                <a:lnTo>
                  <a:pt x="924218" y="279184"/>
                </a:lnTo>
                <a:lnTo>
                  <a:pt x="940396" y="321186"/>
                </a:lnTo>
                <a:lnTo>
                  <a:pt x="952250" y="364998"/>
                </a:lnTo>
                <a:lnTo>
                  <a:pt x="959541" y="410391"/>
                </a:lnTo>
                <a:lnTo>
                  <a:pt x="962025" y="457136"/>
                </a:lnTo>
                <a:lnTo>
                  <a:pt x="959541" y="503882"/>
                </a:lnTo>
                <a:lnTo>
                  <a:pt x="952250" y="549277"/>
                </a:lnTo>
                <a:lnTo>
                  <a:pt x="940396" y="593092"/>
                </a:lnTo>
                <a:lnTo>
                  <a:pt x="924218" y="635098"/>
                </a:lnTo>
                <a:lnTo>
                  <a:pt x="903960" y="675063"/>
                </a:lnTo>
                <a:lnTo>
                  <a:pt x="879862" y="712759"/>
                </a:lnTo>
                <a:lnTo>
                  <a:pt x="852168" y="747956"/>
                </a:lnTo>
                <a:lnTo>
                  <a:pt x="821118" y="780424"/>
                </a:lnTo>
                <a:lnTo>
                  <a:pt x="786955" y="809933"/>
                </a:lnTo>
                <a:lnTo>
                  <a:pt x="749920" y="836253"/>
                </a:lnTo>
                <a:lnTo>
                  <a:pt x="710255" y="859154"/>
                </a:lnTo>
                <a:lnTo>
                  <a:pt x="668202" y="878407"/>
                </a:lnTo>
                <a:lnTo>
                  <a:pt x="624003" y="893781"/>
                </a:lnTo>
                <a:lnTo>
                  <a:pt x="577900" y="905047"/>
                </a:lnTo>
                <a:lnTo>
                  <a:pt x="530135" y="911975"/>
                </a:lnTo>
                <a:lnTo>
                  <a:pt x="480949" y="914336"/>
                </a:lnTo>
                <a:lnTo>
                  <a:pt x="431764" y="911975"/>
                </a:lnTo>
                <a:lnTo>
                  <a:pt x="384002" y="905047"/>
                </a:lnTo>
                <a:lnTo>
                  <a:pt x="337906" y="893781"/>
                </a:lnTo>
                <a:lnTo>
                  <a:pt x="293715" y="878407"/>
                </a:lnTo>
                <a:lnTo>
                  <a:pt x="251672" y="859154"/>
                </a:lnTo>
                <a:lnTo>
                  <a:pt x="212018" y="836253"/>
                </a:lnTo>
                <a:lnTo>
                  <a:pt x="174994" y="809933"/>
                </a:lnTo>
                <a:lnTo>
                  <a:pt x="140842" y="780424"/>
                </a:lnTo>
                <a:lnTo>
                  <a:pt x="109804" y="747956"/>
                </a:lnTo>
                <a:lnTo>
                  <a:pt x="82121" y="712759"/>
                </a:lnTo>
                <a:lnTo>
                  <a:pt x="58035" y="675063"/>
                </a:lnTo>
                <a:lnTo>
                  <a:pt x="37786" y="635098"/>
                </a:lnTo>
                <a:lnTo>
                  <a:pt x="21617" y="593092"/>
                </a:lnTo>
                <a:lnTo>
                  <a:pt x="9768" y="549277"/>
                </a:lnTo>
                <a:lnTo>
                  <a:pt x="2482" y="503882"/>
                </a:lnTo>
                <a:lnTo>
                  <a:pt x="0" y="457136"/>
                </a:lnTo>
                <a:close/>
              </a:path>
              <a:path w="962025" h="914400">
                <a:moveTo>
                  <a:pt x="161925" y="485711"/>
                </a:moveTo>
                <a:lnTo>
                  <a:pt x="165141" y="441767"/>
                </a:lnTo>
                <a:lnTo>
                  <a:pt x="174510" y="399620"/>
                </a:lnTo>
                <a:lnTo>
                  <a:pt x="189612" y="359655"/>
                </a:lnTo>
                <a:lnTo>
                  <a:pt x="210029" y="322259"/>
                </a:lnTo>
                <a:lnTo>
                  <a:pt x="235341" y="287817"/>
                </a:lnTo>
                <a:lnTo>
                  <a:pt x="265128" y="256716"/>
                </a:lnTo>
                <a:lnTo>
                  <a:pt x="298971" y="229340"/>
                </a:lnTo>
                <a:lnTo>
                  <a:pt x="336451" y="206077"/>
                </a:lnTo>
                <a:lnTo>
                  <a:pt x="377148" y="187311"/>
                </a:lnTo>
                <a:lnTo>
                  <a:pt x="420643" y="173429"/>
                </a:lnTo>
                <a:lnTo>
                  <a:pt x="466517" y="164817"/>
                </a:lnTo>
                <a:lnTo>
                  <a:pt x="514350" y="161861"/>
                </a:lnTo>
                <a:lnTo>
                  <a:pt x="562156" y="164817"/>
                </a:lnTo>
                <a:lnTo>
                  <a:pt x="608012" y="173429"/>
                </a:lnTo>
                <a:lnTo>
                  <a:pt x="651498" y="187311"/>
                </a:lnTo>
                <a:lnTo>
                  <a:pt x="692192" y="206077"/>
                </a:lnTo>
                <a:lnTo>
                  <a:pt x="729674" y="229340"/>
                </a:lnTo>
                <a:lnTo>
                  <a:pt x="763524" y="256716"/>
                </a:lnTo>
                <a:lnTo>
                  <a:pt x="793320" y="287817"/>
                </a:lnTo>
                <a:lnTo>
                  <a:pt x="818642" y="322259"/>
                </a:lnTo>
                <a:lnTo>
                  <a:pt x="839069" y="359655"/>
                </a:lnTo>
                <a:lnTo>
                  <a:pt x="854180" y="399620"/>
                </a:lnTo>
                <a:lnTo>
                  <a:pt x="863556" y="441767"/>
                </a:lnTo>
                <a:lnTo>
                  <a:pt x="866775" y="485711"/>
                </a:lnTo>
                <a:lnTo>
                  <a:pt x="863556" y="529655"/>
                </a:lnTo>
                <a:lnTo>
                  <a:pt x="854180" y="571802"/>
                </a:lnTo>
                <a:lnTo>
                  <a:pt x="839069" y="611767"/>
                </a:lnTo>
                <a:lnTo>
                  <a:pt x="818641" y="649163"/>
                </a:lnTo>
                <a:lnTo>
                  <a:pt x="793320" y="683605"/>
                </a:lnTo>
                <a:lnTo>
                  <a:pt x="763523" y="714706"/>
                </a:lnTo>
                <a:lnTo>
                  <a:pt x="729674" y="742082"/>
                </a:lnTo>
                <a:lnTo>
                  <a:pt x="692192" y="765345"/>
                </a:lnTo>
                <a:lnTo>
                  <a:pt x="651498" y="784111"/>
                </a:lnTo>
                <a:lnTo>
                  <a:pt x="608012" y="797993"/>
                </a:lnTo>
                <a:lnTo>
                  <a:pt x="562156" y="806605"/>
                </a:lnTo>
                <a:lnTo>
                  <a:pt x="514350" y="809561"/>
                </a:lnTo>
                <a:lnTo>
                  <a:pt x="466517" y="806605"/>
                </a:lnTo>
                <a:lnTo>
                  <a:pt x="420643" y="797993"/>
                </a:lnTo>
                <a:lnTo>
                  <a:pt x="377148" y="784111"/>
                </a:lnTo>
                <a:lnTo>
                  <a:pt x="336451" y="765345"/>
                </a:lnTo>
                <a:lnTo>
                  <a:pt x="298971" y="742082"/>
                </a:lnTo>
                <a:lnTo>
                  <a:pt x="265128" y="714706"/>
                </a:lnTo>
                <a:lnTo>
                  <a:pt x="235341" y="683605"/>
                </a:lnTo>
                <a:lnTo>
                  <a:pt x="210029" y="649163"/>
                </a:lnTo>
                <a:lnTo>
                  <a:pt x="189612" y="611767"/>
                </a:lnTo>
                <a:lnTo>
                  <a:pt x="174510" y="571802"/>
                </a:lnTo>
                <a:lnTo>
                  <a:pt x="165141" y="529655"/>
                </a:lnTo>
                <a:lnTo>
                  <a:pt x="161925" y="485711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480993" y="571184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25486"/>
            <a:ext cx="7757159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6285" algn="l"/>
              </a:tabLst>
            </a:pP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1.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Computing</a:t>
            </a:r>
            <a:r>
              <a:rPr sz="2750" spc="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Functions</a:t>
            </a:r>
            <a:r>
              <a:rPr sz="2750" spc="1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275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4386"/>
            <a:ext cx="214185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48180" algn="l"/>
              </a:tabLst>
            </a:pP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Construct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00629" y="44386"/>
            <a:ext cx="656272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85570" algn="l"/>
                <a:tab pos="3025140" algn="l"/>
                <a:tab pos="3673475" algn="l"/>
                <a:tab pos="5351780" algn="l"/>
                <a:tab pos="6334125" algn="l"/>
              </a:tabLst>
            </a:pP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perform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mod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2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3401" y="473773"/>
            <a:ext cx="3959225" cy="8782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46050" marR="5080" indent="-133350">
              <a:lnSpc>
                <a:spcPct val="102400"/>
              </a:lnSpc>
              <a:spcBef>
                <a:spcPts val="45"/>
              </a:spcBef>
              <a:tabLst>
                <a:tab pos="1471295" algn="l"/>
                <a:tab pos="1490345" algn="l"/>
                <a:tab pos="2720340" algn="l"/>
              </a:tabLst>
            </a:pP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	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retain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7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original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result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after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73773"/>
            <a:ext cx="4852035" cy="130746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45"/>
              </a:spcBef>
              <a:tabLst>
                <a:tab pos="1566545" algn="l"/>
                <a:tab pos="1823720" algn="l"/>
                <a:tab pos="2272030" algn="l"/>
                <a:tab pos="2433955" algn="l"/>
                <a:tab pos="3244850" algn="l"/>
                <a:tab pos="3521075" algn="l"/>
                <a:tab pos="3940810" algn="l"/>
              </a:tabLst>
            </a:pP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operation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	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	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given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binary number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well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store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separated</a:t>
            </a:r>
            <a:r>
              <a:rPr sz="2750" spc="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by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blank.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163" y="1760855"/>
            <a:ext cx="74860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750" spc="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750" spc="1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65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2016(2012</a:t>
            </a:r>
            <a:r>
              <a:rPr sz="2750" spc="3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750" spc="3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750">
              <a:latin typeface="Comic Sans MS"/>
              <a:cs typeface="Comic Sans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" y="3714808"/>
            <a:ext cx="8691630" cy="200972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1031" y="4483185"/>
            <a:ext cx="2165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801" y="4292580"/>
            <a:ext cx="255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0" dirty="0"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5463" y="4108300"/>
            <a:ext cx="205613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790700" algn="l"/>
              </a:tabLst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75" baseline="-22376" dirty="0">
                <a:latin typeface="Times New Roman"/>
                <a:cs typeface="Times New Roman"/>
              </a:rPr>
              <a:t>q</a:t>
            </a:r>
            <a:endParaRPr sz="5400" baseline="-2237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0978" y="3691131"/>
            <a:ext cx="129921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70" dirty="0">
                <a:latin typeface="Times New Roman"/>
                <a:cs typeface="Times New Roman"/>
              </a:rPr>
              <a:t>0</a:t>
            </a:r>
            <a:r>
              <a:rPr sz="2850" spc="-9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15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0,</a:t>
            </a:r>
            <a:r>
              <a:rPr sz="2850" spc="-295" dirty="0">
                <a:latin typeface="Times New Roman"/>
                <a:cs typeface="Times New Roman"/>
              </a:rPr>
              <a:t> </a:t>
            </a:r>
            <a:r>
              <a:rPr sz="2850" i="1" spc="25" dirty="0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2261" y="2885368"/>
            <a:ext cx="1219835" cy="939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700" dirty="0">
                <a:latin typeface="Times New Roman"/>
                <a:cs typeface="Times New Roman"/>
              </a:rPr>
              <a:t>0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0,</a:t>
            </a:r>
            <a:r>
              <a:rPr sz="2700" spc="-270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359"/>
              </a:spcBef>
            </a:pP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spc="-285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Symbol"/>
                <a:cs typeface="Symbol"/>
              </a:rPr>
              <a:t></a:t>
            </a:r>
            <a:r>
              <a:rPr sz="2700" spc="-385" dirty="0">
                <a:latin typeface="Times New Roman"/>
                <a:cs typeface="Times New Roman"/>
              </a:rPr>
              <a:t> </a:t>
            </a:r>
            <a:r>
              <a:rPr sz="2700" spc="-130" dirty="0">
                <a:latin typeface="Times New Roman"/>
                <a:cs typeface="Times New Roman"/>
              </a:rPr>
              <a:t>1,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73012" y="3748285"/>
            <a:ext cx="212725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50" dirty="0">
                <a:latin typeface="Times New Roman"/>
                <a:cs typeface="Times New Roman"/>
              </a:rPr>
              <a:t>2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34551" y="4649534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0894" y="4416441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9745" y="4279019"/>
            <a:ext cx="1235075" cy="1323340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5"/>
              </a:spcBef>
            </a:pPr>
            <a:r>
              <a:rPr sz="3000" spc="-5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  <a:p>
            <a:pPr marL="33020">
              <a:lnSpc>
                <a:spcPct val="100000"/>
              </a:lnSpc>
              <a:spcBef>
                <a:spcPts val="1555"/>
              </a:spcBef>
            </a:pPr>
            <a:r>
              <a:rPr sz="2850" spc="70" dirty="0">
                <a:latin typeface="Times New Roman"/>
                <a:cs typeface="Times New Roman"/>
              </a:rPr>
              <a:t>1</a:t>
            </a:r>
            <a:r>
              <a:rPr sz="2850" spc="-315" dirty="0">
                <a:latin typeface="Times New Roman"/>
                <a:cs typeface="Times New Roman"/>
              </a:rPr>
              <a:t> </a:t>
            </a:r>
            <a:r>
              <a:rPr sz="2850" spc="140" dirty="0">
                <a:latin typeface="Symbol"/>
                <a:cs typeface="Symbol"/>
              </a:rPr>
              <a:t></a:t>
            </a:r>
            <a:r>
              <a:rPr sz="2850" spc="-409" dirty="0">
                <a:latin typeface="Times New Roman"/>
                <a:cs typeface="Times New Roman"/>
              </a:rPr>
              <a:t> </a:t>
            </a:r>
            <a:r>
              <a:rPr sz="2850" spc="-114" dirty="0">
                <a:latin typeface="Times New Roman"/>
                <a:cs typeface="Times New Roman"/>
              </a:rPr>
              <a:t>1,</a:t>
            </a:r>
            <a:r>
              <a:rPr sz="2850" spc="-285" dirty="0">
                <a:latin typeface="Times New Roman"/>
                <a:cs typeface="Times New Roman"/>
              </a:rPr>
              <a:t> </a:t>
            </a:r>
            <a:r>
              <a:rPr sz="2850" i="1" spc="35" dirty="0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8800" y="3954817"/>
            <a:ext cx="15811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50" dirty="0"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23482" y="3341609"/>
            <a:ext cx="1964055" cy="584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5325" i="1" baseline="-25039" dirty="0">
                <a:latin typeface="Times New Roman"/>
                <a:cs typeface="Times New Roman"/>
              </a:rPr>
              <a:t>q</a:t>
            </a:r>
            <a:r>
              <a:rPr sz="5325" i="1" spc="157" baseline="-25039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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1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Symbol"/>
                <a:cs typeface="Symbol"/>
              </a:rPr>
              <a:t></a:t>
            </a:r>
            <a:r>
              <a:rPr sz="2700" spc="-10" dirty="0">
                <a:latin typeface="Times New Roman"/>
                <a:cs typeface="Times New Roman"/>
              </a:rPr>
              <a:t>,</a:t>
            </a:r>
            <a:r>
              <a:rPr sz="2700" spc="-28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R</a:t>
            </a:r>
            <a:r>
              <a:rPr sz="2700" i="1" spc="245" dirty="0">
                <a:latin typeface="Times New Roman"/>
                <a:cs typeface="Times New Roman"/>
              </a:rPr>
              <a:t> </a:t>
            </a:r>
            <a:r>
              <a:rPr sz="5475" i="1" spc="-75" baseline="-36529" dirty="0">
                <a:latin typeface="Times New Roman"/>
                <a:cs typeface="Times New Roman"/>
              </a:rPr>
              <a:t>q</a:t>
            </a:r>
            <a:endParaRPr sz="5475" baseline="-3652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8082" y="5016507"/>
            <a:ext cx="2125345" cy="94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4175"/>
              </a:lnSpc>
              <a:spcBef>
                <a:spcPts val="105"/>
              </a:spcBef>
              <a:tabLst>
                <a:tab pos="1713864" algn="l"/>
              </a:tabLst>
            </a:pPr>
            <a:r>
              <a:rPr sz="3650" i="1" spc="-25" dirty="0">
                <a:latin typeface="Times New Roman"/>
                <a:cs typeface="Times New Roman"/>
              </a:rPr>
              <a:t>q</a:t>
            </a:r>
            <a:r>
              <a:rPr sz="3150" spc="-37" baseline="-23809" dirty="0">
                <a:latin typeface="Times New Roman"/>
                <a:cs typeface="Times New Roman"/>
              </a:rPr>
              <a:t>3</a:t>
            </a:r>
            <a:r>
              <a:rPr sz="3150" baseline="-23809" dirty="0">
                <a:latin typeface="Times New Roman"/>
                <a:cs typeface="Times New Roman"/>
              </a:rPr>
              <a:t>	</a:t>
            </a:r>
            <a:r>
              <a:rPr sz="3650" i="1" spc="-25" dirty="0">
                <a:latin typeface="Times New Roman"/>
                <a:cs typeface="Times New Roman"/>
              </a:rPr>
              <a:t>q</a:t>
            </a:r>
            <a:r>
              <a:rPr sz="3150" spc="-37" baseline="-23809" dirty="0">
                <a:latin typeface="Times New Roman"/>
                <a:cs typeface="Times New Roman"/>
              </a:rPr>
              <a:t>5</a:t>
            </a:r>
            <a:endParaRPr sz="3150" baseline="-23809">
              <a:latin typeface="Times New Roman"/>
              <a:cs typeface="Times New Roman"/>
            </a:endParaRPr>
          </a:p>
          <a:p>
            <a:pPr marL="477520">
              <a:lnSpc>
                <a:spcPts val="3035"/>
              </a:lnSpc>
            </a:pPr>
            <a:r>
              <a:rPr sz="2700" dirty="0">
                <a:latin typeface="Symbol"/>
                <a:cs typeface="Symbol"/>
              </a:rPr>
              <a:t>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9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Symbol"/>
                <a:cs typeface="Symbol"/>
              </a:rPr>
              <a:t></a:t>
            </a:r>
            <a:r>
              <a:rPr sz="2700" spc="-10" dirty="0">
                <a:latin typeface="Times New Roman"/>
                <a:cs typeface="Times New Roman"/>
              </a:rPr>
              <a:t>,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78143" y="3769094"/>
            <a:ext cx="12198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0"/>
              </a:spcBef>
              <a:buChar char=""/>
              <a:tabLst>
                <a:tab pos="263525" algn="l"/>
              </a:tabLst>
            </a:pP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0,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i="1" spc="-6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92338" y="5293105"/>
            <a:ext cx="1161415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5"/>
              </a:spcBef>
              <a:buChar char=""/>
              <a:tabLst>
                <a:tab pos="264160" algn="l"/>
              </a:tabLst>
            </a:pP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400" dirty="0">
                <a:latin typeface="Times New Roman"/>
                <a:cs typeface="Times New Roman"/>
              </a:rPr>
              <a:t> </a:t>
            </a:r>
            <a:r>
              <a:rPr sz="2700" spc="-125" dirty="0">
                <a:latin typeface="Times New Roman"/>
                <a:cs typeface="Times New Roman"/>
              </a:rPr>
              <a:t>1,</a:t>
            </a:r>
            <a:r>
              <a:rPr sz="2700" spc="-270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5762" y="8382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7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k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7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827526" y="1528825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57146" y="126930"/>
                </a:moveTo>
                <a:lnTo>
                  <a:pt x="57023" y="533273"/>
                </a:lnTo>
                <a:lnTo>
                  <a:pt x="69723" y="533273"/>
                </a:lnTo>
                <a:lnTo>
                  <a:pt x="69846" y="126942"/>
                </a:lnTo>
                <a:lnTo>
                  <a:pt x="57146" y="126930"/>
                </a:lnTo>
                <a:close/>
              </a:path>
              <a:path w="127000" h="533400">
                <a:moveTo>
                  <a:pt x="120586" y="114173"/>
                </a:moveTo>
                <a:lnTo>
                  <a:pt x="69850" y="114173"/>
                </a:lnTo>
                <a:lnTo>
                  <a:pt x="69846" y="126942"/>
                </a:lnTo>
                <a:lnTo>
                  <a:pt x="127000" y="127000"/>
                </a:lnTo>
                <a:lnTo>
                  <a:pt x="120586" y="114173"/>
                </a:lnTo>
                <a:close/>
              </a:path>
              <a:path w="127000" h="533400">
                <a:moveTo>
                  <a:pt x="69850" y="114173"/>
                </a:moveTo>
                <a:lnTo>
                  <a:pt x="57150" y="114173"/>
                </a:lnTo>
                <a:lnTo>
                  <a:pt x="57146" y="126930"/>
                </a:lnTo>
                <a:lnTo>
                  <a:pt x="69846" y="126942"/>
                </a:lnTo>
                <a:lnTo>
                  <a:pt x="69850" y="114173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6873"/>
                </a:lnTo>
                <a:lnTo>
                  <a:pt x="57146" y="126930"/>
                </a:lnTo>
                <a:lnTo>
                  <a:pt x="57150" y="114173"/>
                </a:lnTo>
                <a:lnTo>
                  <a:pt x="120586" y="114173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7750" y="233299"/>
            <a:ext cx="12585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9562" y="33528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1795">
                        <a:lnSpc>
                          <a:spcPts val="3400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k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7380">
                        <a:lnSpc>
                          <a:spcPts val="3400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360926" y="404342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273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11550" y="2751455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857" y="4348017"/>
            <a:ext cx="2109470" cy="1515745"/>
          </a:xfrm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499109" indent="-410209">
              <a:lnSpc>
                <a:spcPct val="100000"/>
              </a:lnSpc>
              <a:spcBef>
                <a:spcPts val="1825"/>
              </a:spcBef>
              <a:buClr>
                <a:srgbClr val="FF0000"/>
              </a:buClr>
              <a:buAutoNum type="arabicPeriod"/>
              <a:tabLst>
                <a:tab pos="499109" algn="l"/>
                <a:tab pos="1845945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Reads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925" i="1" spc="-75" baseline="-1406" dirty="0">
                <a:latin typeface="Times New Roman"/>
                <a:cs typeface="Times New Roman"/>
              </a:rPr>
              <a:t>b</a:t>
            </a:r>
            <a:endParaRPr sz="5925" baseline="-1406">
              <a:latin typeface="Times New Roman"/>
              <a:cs typeface="Times New Roman"/>
            </a:endParaRPr>
          </a:p>
          <a:p>
            <a:pPr marL="480059" indent="-467359">
              <a:lnSpc>
                <a:spcPct val="100000"/>
              </a:lnSpc>
              <a:spcBef>
                <a:spcPts val="1420"/>
              </a:spcBef>
              <a:buClr>
                <a:srgbClr val="FF0000"/>
              </a:buClr>
              <a:buAutoNum type="arabicPeriod"/>
              <a:tabLst>
                <a:tab pos="480059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Writes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7762" y="5216470"/>
            <a:ext cx="1657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0" dirty="0">
                <a:latin typeface="Times New Roman"/>
                <a:cs typeface="Times New Roman"/>
              </a:rPr>
              <a:t>f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857" y="6032500"/>
            <a:ext cx="2839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3.</a:t>
            </a:r>
            <a:r>
              <a:rPr sz="32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Moves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Right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245" y="151511"/>
            <a:ext cx="368807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Another</a:t>
            </a:r>
            <a:r>
              <a:rPr sz="3600" spc="-135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Example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982" y="1174368"/>
            <a:ext cx="247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32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3563" y="714869"/>
            <a:ext cx="1931035" cy="1943100"/>
          </a:xfrm>
          <a:prstGeom prst="rect">
            <a:avLst/>
          </a:prstGeom>
        </p:spPr>
        <p:txBody>
          <a:bodyPr vert="horz" wrap="square" lIns="0" tIns="36131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45"/>
              </a:spcBef>
            </a:pPr>
            <a:r>
              <a:rPr sz="4000" i="1" dirty="0">
                <a:latin typeface="Times New Roman"/>
                <a:cs typeface="Times New Roman"/>
              </a:rPr>
              <a:t>f</a:t>
            </a:r>
            <a:r>
              <a:rPr sz="4000" i="1" spc="-50" dirty="0">
                <a:latin typeface="Times New Roman"/>
                <a:cs typeface="Times New Roman"/>
              </a:rPr>
              <a:t> </a:t>
            </a:r>
            <a:r>
              <a:rPr sz="4000" spc="125" dirty="0">
                <a:latin typeface="Times New Roman"/>
                <a:cs typeface="Times New Roman"/>
              </a:rPr>
              <a:t>(</a:t>
            </a:r>
            <a:r>
              <a:rPr sz="4000" i="1" spc="125" dirty="0">
                <a:latin typeface="Times New Roman"/>
                <a:cs typeface="Times New Roman"/>
              </a:rPr>
              <a:t>x</a:t>
            </a:r>
            <a:r>
              <a:rPr sz="4000" spc="125" dirty="0">
                <a:latin typeface="Times New Roman"/>
                <a:cs typeface="Times New Roman"/>
              </a:rPr>
              <a:t>)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100" dirty="0">
                <a:latin typeface="Times New Roman"/>
                <a:cs typeface="Times New Roman"/>
              </a:rPr>
              <a:t>2</a:t>
            </a:r>
            <a:r>
              <a:rPr sz="4000" i="1" spc="10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  <a:p>
            <a:pPr marR="123189" algn="r">
              <a:lnSpc>
                <a:spcPct val="100000"/>
              </a:lnSpc>
              <a:spcBef>
                <a:spcPts val="2750"/>
              </a:spcBef>
            </a:pPr>
            <a:r>
              <a:rPr sz="4000" i="1" spc="-5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4890" y="1148968"/>
            <a:ext cx="2623185" cy="1510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32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computable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97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integer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857" y="3285490"/>
            <a:ext cx="3999229" cy="1433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Turing</a:t>
            </a:r>
            <a:r>
              <a:rPr sz="3200" spc="-11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Machine:</a:t>
            </a:r>
            <a:endParaRPr sz="3200">
              <a:latin typeface="Comic Sans MS"/>
              <a:cs typeface="Comic Sans MS"/>
            </a:endParaRPr>
          </a:p>
          <a:p>
            <a:pPr marL="1537970">
              <a:lnSpc>
                <a:spcPct val="100000"/>
              </a:lnSpc>
              <a:spcBef>
                <a:spcPts val="337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9264" y="4089262"/>
            <a:ext cx="2463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0" y="4251960"/>
            <a:ext cx="1077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unary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20266" y="5549265"/>
            <a:ext cx="27603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Output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0042" y="5422762"/>
            <a:ext cx="48005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25" dirty="0">
                <a:latin typeface="Times New Roman"/>
                <a:cs typeface="Times New Roman"/>
              </a:rPr>
              <a:t>xx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7200" y="5549265"/>
            <a:ext cx="1077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unary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4126" y="1986026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850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04601" y="22732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4626" y="1295458"/>
          <a:ext cx="4648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437739" y="-35062"/>
            <a:ext cx="24637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1416" y="685800"/>
            <a:ext cx="2667000" cy="539115"/>
          </a:xfrm>
          <a:custGeom>
            <a:avLst/>
            <a:gdLst/>
            <a:ahLst/>
            <a:cxnLst/>
            <a:rect l="l" t="t" r="r" b="b"/>
            <a:pathLst>
              <a:path w="2667000" h="539115">
                <a:moveTo>
                  <a:pt x="0" y="538734"/>
                </a:moveTo>
                <a:lnTo>
                  <a:pt x="4328" y="484954"/>
                </a:lnTo>
                <a:lnTo>
                  <a:pt x="17101" y="434826"/>
                </a:lnTo>
                <a:lnTo>
                  <a:pt x="37428" y="389427"/>
                </a:lnTo>
                <a:lnTo>
                  <a:pt x="64420" y="349837"/>
                </a:lnTo>
                <a:lnTo>
                  <a:pt x="97187" y="317135"/>
                </a:lnTo>
                <a:lnTo>
                  <a:pt x="134838" y="292399"/>
                </a:lnTo>
                <a:lnTo>
                  <a:pt x="176483" y="276709"/>
                </a:lnTo>
                <a:lnTo>
                  <a:pt x="221233" y="271145"/>
                </a:lnTo>
                <a:lnTo>
                  <a:pt x="1110233" y="267588"/>
                </a:lnTo>
                <a:lnTo>
                  <a:pt x="1154984" y="261987"/>
                </a:lnTo>
                <a:lnTo>
                  <a:pt x="1196629" y="246280"/>
                </a:lnTo>
                <a:lnTo>
                  <a:pt x="1234280" y="221543"/>
                </a:lnTo>
                <a:lnTo>
                  <a:pt x="1267047" y="188849"/>
                </a:lnTo>
                <a:lnTo>
                  <a:pt x="1294039" y="149273"/>
                </a:lnTo>
                <a:lnTo>
                  <a:pt x="1314366" y="103889"/>
                </a:lnTo>
                <a:lnTo>
                  <a:pt x="1327139" y="53774"/>
                </a:lnTo>
                <a:lnTo>
                  <a:pt x="1331468" y="0"/>
                </a:lnTo>
                <a:lnTo>
                  <a:pt x="1336175" y="53739"/>
                </a:lnTo>
                <a:lnTo>
                  <a:pt x="1349315" y="103755"/>
                </a:lnTo>
                <a:lnTo>
                  <a:pt x="1369986" y="148978"/>
                </a:lnTo>
                <a:lnTo>
                  <a:pt x="1397285" y="188340"/>
                </a:lnTo>
                <a:lnTo>
                  <a:pt x="1430312" y="220774"/>
                </a:lnTo>
                <a:lnTo>
                  <a:pt x="1468163" y="245209"/>
                </a:lnTo>
                <a:lnTo>
                  <a:pt x="1509938" y="260577"/>
                </a:lnTo>
                <a:lnTo>
                  <a:pt x="1554733" y="265811"/>
                </a:lnTo>
                <a:lnTo>
                  <a:pt x="2443734" y="262254"/>
                </a:lnTo>
                <a:lnTo>
                  <a:pt x="2488529" y="267529"/>
                </a:lnTo>
                <a:lnTo>
                  <a:pt x="2530304" y="282928"/>
                </a:lnTo>
                <a:lnTo>
                  <a:pt x="2568155" y="307381"/>
                </a:lnTo>
                <a:lnTo>
                  <a:pt x="2601182" y="339820"/>
                </a:lnTo>
                <a:lnTo>
                  <a:pt x="2628481" y="379176"/>
                </a:lnTo>
                <a:lnTo>
                  <a:pt x="2649152" y="424382"/>
                </a:lnTo>
                <a:lnTo>
                  <a:pt x="2662292" y="474368"/>
                </a:lnTo>
                <a:lnTo>
                  <a:pt x="2666999" y="528065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1726" y="5719762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04228" y="5969053"/>
            <a:ext cx="4813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3600" i="1" spc="-340" dirty="0">
                <a:latin typeface="Times New Roman"/>
                <a:cs typeface="Times New Roman"/>
              </a:rPr>
              <a:t> </a:t>
            </a:r>
            <a:r>
              <a:rPr sz="4500" i="1" spc="-75" baseline="-16666" dirty="0">
                <a:latin typeface="Times New Roman"/>
                <a:cs typeface="Times New Roman"/>
              </a:rPr>
              <a:t>f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62226" y="5029258"/>
          <a:ext cx="6705600" cy="68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310179" y="3660630"/>
            <a:ext cx="5365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90" dirty="0">
                <a:latin typeface="Times New Roman"/>
                <a:cs typeface="Times New Roman"/>
              </a:rPr>
              <a:t>2</a:t>
            </a:r>
            <a:r>
              <a:rPr sz="4000" i="1" spc="9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5841" y="4413250"/>
            <a:ext cx="5259705" cy="544195"/>
          </a:xfrm>
          <a:custGeom>
            <a:avLst/>
            <a:gdLst/>
            <a:ahLst/>
            <a:cxnLst/>
            <a:rect l="l" t="t" r="r" b="b"/>
            <a:pathLst>
              <a:path w="5259705" h="544195">
                <a:moveTo>
                  <a:pt x="0" y="543813"/>
                </a:moveTo>
                <a:lnTo>
                  <a:pt x="15403" y="472844"/>
                </a:lnTo>
                <a:lnTo>
                  <a:pt x="59346" y="408958"/>
                </a:lnTo>
                <a:lnTo>
                  <a:pt x="90719" y="380470"/>
                </a:lnTo>
                <a:lnTo>
                  <a:pt x="127666" y="354711"/>
                </a:lnTo>
                <a:lnTo>
                  <a:pt x="169667" y="331999"/>
                </a:lnTo>
                <a:lnTo>
                  <a:pt x="216201" y="312655"/>
                </a:lnTo>
                <a:lnTo>
                  <a:pt x="266747" y="296997"/>
                </a:lnTo>
                <a:lnTo>
                  <a:pt x="320786" y="285345"/>
                </a:lnTo>
                <a:lnTo>
                  <a:pt x="377797" y="278018"/>
                </a:lnTo>
                <a:lnTo>
                  <a:pt x="437260" y="275336"/>
                </a:lnTo>
                <a:lnTo>
                  <a:pt x="2190369" y="268477"/>
                </a:lnTo>
                <a:lnTo>
                  <a:pt x="2249834" y="265795"/>
                </a:lnTo>
                <a:lnTo>
                  <a:pt x="2306852" y="258468"/>
                </a:lnTo>
                <a:lnTo>
                  <a:pt x="2360900" y="246816"/>
                </a:lnTo>
                <a:lnTo>
                  <a:pt x="2411457" y="231158"/>
                </a:lnTo>
                <a:lnTo>
                  <a:pt x="2458001" y="211814"/>
                </a:lnTo>
                <a:lnTo>
                  <a:pt x="2500010" y="189102"/>
                </a:lnTo>
                <a:lnTo>
                  <a:pt x="2536964" y="163343"/>
                </a:lnTo>
                <a:lnTo>
                  <a:pt x="2568339" y="134855"/>
                </a:lnTo>
                <a:lnTo>
                  <a:pt x="2593615" y="103957"/>
                </a:lnTo>
                <a:lnTo>
                  <a:pt x="2623782" y="36210"/>
                </a:lnTo>
                <a:lnTo>
                  <a:pt x="2627630" y="0"/>
                </a:lnTo>
                <a:lnTo>
                  <a:pt x="2631784" y="36179"/>
                </a:lnTo>
                <a:lnTo>
                  <a:pt x="2662497" y="103687"/>
                </a:lnTo>
                <a:lnTo>
                  <a:pt x="2688011" y="134384"/>
                </a:lnTo>
                <a:lnTo>
                  <a:pt x="2719600" y="162623"/>
                </a:lnTo>
                <a:lnTo>
                  <a:pt x="2756741" y="188087"/>
                </a:lnTo>
                <a:lnTo>
                  <a:pt x="2798912" y="210460"/>
                </a:lnTo>
                <a:lnTo>
                  <a:pt x="2845590" y="229427"/>
                </a:lnTo>
                <a:lnTo>
                  <a:pt x="2896252" y="244673"/>
                </a:lnTo>
                <a:lnTo>
                  <a:pt x="2950377" y="255881"/>
                </a:lnTo>
                <a:lnTo>
                  <a:pt x="3007441" y="262736"/>
                </a:lnTo>
                <a:lnTo>
                  <a:pt x="3066922" y="264922"/>
                </a:lnTo>
                <a:lnTo>
                  <a:pt x="4820031" y="258063"/>
                </a:lnTo>
                <a:lnTo>
                  <a:pt x="4879514" y="260249"/>
                </a:lnTo>
                <a:lnTo>
                  <a:pt x="4936585" y="267104"/>
                </a:lnTo>
                <a:lnTo>
                  <a:pt x="4990720" y="278312"/>
                </a:lnTo>
                <a:lnTo>
                  <a:pt x="5041396" y="293558"/>
                </a:lnTo>
                <a:lnTo>
                  <a:pt x="5088089" y="312525"/>
                </a:lnTo>
                <a:lnTo>
                  <a:pt x="5130276" y="334899"/>
                </a:lnTo>
                <a:lnTo>
                  <a:pt x="5167432" y="360362"/>
                </a:lnTo>
                <a:lnTo>
                  <a:pt x="5199036" y="388601"/>
                </a:lnTo>
                <a:lnTo>
                  <a:pt x="5224563" y="419298"/>
                </a:lnTo>
                <a:lnTo>
                  <a:pt x="5255294" y="486806"/>
                </a:lnTo>
                <a:lnTo>
                  <a:pt x="5259451" y="522986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7657" y="1377949"/>
            <a:ext cx="11049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Start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657" y="5040629"/>
            <a:ext cx="11588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Finish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0150" y="6109334"/>
            <a:ext cx="24244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accept</a:t>
            </a:r>
            <a:r>
              <a:rPr sz="3200" spc="-5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16603" y="2446591"/>
            <a:ext cx="223075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initial</a:t>
            </a:r>
            <a:r>
              <a:rPr sz="3200" spc="-6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57416"/>
            <a:ext cx="598741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Turing</a:t>
            </a:r>
            <a:r>
              <a:rPr sz="3200" spc="-10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Machine</a:t>
            </a:r>
            <a:r>
              <a:rPr sz="3200" spc="-8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Pseudocode</a:t>
            </a:r>
            <a:r>
              <a:rPr sz="3200" spc="-8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CC0099"/>
                </a:solidFill>
                <a:latin typeface="Comic Sans MS"/>
                <a:cs typeface="Comic Sans MS"/>
              </a:rPr>
              <a:t>for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96346" y="72970"/>
            <a:ext cx="193992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f</a:t>
            </a:r>
            <a:r>
              <a:rPr sz="4000" i="1" spc="-45" dirty="0">
                <a:latin typeface="Times New Roman"/>
                <a:cs typeface="Times New Roman"/>
              </a:rPr>
              <a:t> </a:t>
            </a:r>
            <a:r>
              <a:rPr sz="4000" spc="135" dirty="0">
                <a:latin typeface="Times New Roman"/>
                <a:cs typeface="Times New Roman"/>
              </a:rPr>
              <a:t>(</a:t>
            </a:r>
            <a:r>
              <a:rPr sz="4000" i="1" spc="135" dirty="0">
                <a:latin typeface="Times New Roman"/>
                <a:cs typeface="Times New Roman"/>
              </a:rPr>
              <a:t>x</a:t>
            </a:r>
            <a:r>
              <a:rPr sz="4000" spc="135" dirty="0">
                <a:latin typeface="Times New Roman"/>
                <a:cs typeface="Times New Roman"/>
              </a:rPr>
              <a:t>)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spc="120" dirty="0">
                <a:latin typeface="Times New Roman"/>
                <a:cs typeface="Times New Roman"/>
              </a:rPr>
              <a:t>2</a:t>
            </a:r>
            <a:r>
              <a:rPr sz="4000" i="1" spc="12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092" y="1531048"/>
            <a:ext cx="7895590" cy="4180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29908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Replace</a:t>
            </a:r>
            <a:r>
              <a:rPr sz="3200" spc="-1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every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1</a:t>
            </a:r>
            <a:r>
              <a:rPr sz="3200" spc="90" dirty="0"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$</a:t>
            </a:r>
            <a:endParaRPr sz="3200">
              <a:latin typeface="Comic Sans MS"/>
              <a:cs typeface="Comic Sans MS"/>
            </a:endParaRPr>
          </a:p>
          <a:p>
            <a:pPr marL="299085" indent="-286385">
              <a:lnSpc>
                <a:spcPct val="100000"/>
              </a:lnSpc>
              <a:spcBef>
                <a:spcPts val="3370"/>
              </a:spcBef>
              <a:buChar char="•"/>
              <a:tabLst>
                <a:tab pos="299085" algn="l"/>
              </a:tabLst>
            </a:pP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Repeat:</a:t>
            </a:r>
            <a:endParaRPr sz="3200">
              <a:latin typeface="Comic Sans MS"/>
              <a:cs typeface="Comic Sans MS"/>
            </a:endParaRPr>
          </a:p>
          <a:p>
            <a:pPr marL="1367155" lvl="1" indent="-286385">
              <a:lnSpc>
                <a:spcPct val="100000"/>
              </a:lnSpc>
              <a:spcBef>
                <a:spcPts val="1570"/>
              </a:spcBef>
              <a:buChar char="•"/>
              <a:tabLst>
                <a:tab pos="136715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Find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rightmost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$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,</a:t>
            </a:r>
            <a:r>
              <a:rPr sz="320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replace</a:t>
            </a:r>
            <a:r>
              <a:rPr sz="3200" spc="-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 marL="317500" marR="1950720" lvl="1" indent="1049020">
              <a:lnSpc>
                <a:spcPct val="181900"/>
              </a:lnSpc>
              <a:spcBef>
                <a:spcPts val="2250"/>
              </a:spcBef>
              <a:buChar char="•"/>
              <a:tabLst>
                <a:tab pos="136652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Go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right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end,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insert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1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Until</a:t>
            </a:r>
            <a:r>
              <a:rPr sz="3200" spc="-9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more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$</a:t>
            </a:r>
            <a:r>
              <a:rPr sz="3200" spc="55" dirty="0"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remain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962" y="3363214"/>
            <a:ext cx="6098077" cy="31995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09801" y="41778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7483" y="5283279"/>
            <a:ext cx="1463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Char char=""/>
              <a:tabLst>
                <a:tab pos="329565" algn="l"/>
              </a:tabLst>
            </a:pPr>
            <a:r>
              <a:rPr sz="3600" dirty="0">
                <a:latin typeface="Symbol"/>
                <a:cs typeface="Symbol"/>
              </a:rPr>
              <a:t></a:t>
            </a:r>
            <a:r>
              <a:rPr sz="3600" dirty="0">
                <a:latin typeface="Times New Roman"/>
                <a:cs typeface="Times New Roman"/>
              </a:rPr>
              <a:t>1,</a:t>
            </a:r>
            <a:r>
              <a:rPr sz="3600" spc="-39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9201" y="4071843"/>
            <a:ext cx="439801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18490" algn="l"/>
                <a:tab pos="2323465" algn="l"/>
                <a:tab pos="2900045" algn="l"/>
              </a:tabLst>
            </a:pPr>
            <a:r>
              <a:rPr sz="5400" i="1" spc="-37" baseline="-21604" dirty="0">
                <a:latin typeface="Times New Roman"/>
                <a:cs typeface="Times New Roman"/>
              </a:rPr>
              <a:t>q</a:t>
            </a:r>
            <a:r>
              <a:rPr sz="4500" spc="-37" baseline="-42592" dirty="0">
                <a:latin typeface="Times New Roman"/>
                <a:cs typeface="Times New Roman"/>
              </a:rPr>
              <a:t>0</a:t>
            </a:r>
            <a:r>
              <a:rPr sz="4500" baseline="-42592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550" spc="50" dirty="0">
                <a:latin typeface="Times New Roman"/>
                <a:cs typeface="Times New Roman"/>
              </a:rPr>
              <a:t>$</a:t>
            </a:r>
            <a:r>
              <a:rPr sz="3550" spc="-170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Symbol"/>
                <a:cs typeface="Symbol"/>
              </a:rPr>
              <a:t></a:t>
            </a:r>
            <a:r>
              <a:rPr sz="3550" dirty="0">
                <a:latin typeface="Times New Roman"/>
                <a:cs typeface="Times New Roman"/>
              </a:rPr>
              <a:t>1,</a:t>
            </a:r>
            <a:r>
              <a:rPr sz="3550" spc="-380" dirty="0">
                <a:latin typeface="Times New Roman"/>
                <a:cs typeface="Times New Roman"/>
              </a:rPr>
              <a:t> </a:t>
            </a:r>
            <a:r>
              <a:rPr sz="3550" i="1" spc="10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691" y="4955764"/>
            <a:ext cx="1625600" cy="13214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78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0590" y="2718848"/>
            <a:ext cx="152717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spc="50" dirty="0">
                <a:latin typeface="Times New Roman"/>
                <a:cs typeface="Times New Roman"/>
              </a:rPr>
              <a:t>1</a:t>
            </a:r>
            <a:r>
              <a:rPr sz="3550" spc="-500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05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Times New Roman"/>
                <a:cs typeface="Times New Roman"/>
              </a:rPr>
              <a:t>$,</a:t>
            </a:r>
            <a:r>
              <a:rPr sz="3550" spc="-405" dirty="0">
                <a:latin typeface="Times New Roman"/>
                <a:cs typeface="Times New Roman"/>
              </a:rPr>
              <a:t> </a:t>
            </a:r>
            <a:r>
              <a:rPr sz="3550" i="1" spc="10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1933" y="2768679"/>
            <a:ext cx="389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59990" algn="l"/>
              </a:tabLst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538480"/>
            <a:ext cx="368172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Turing</a:t>
            </a:r>
            <a:r>
              <a:rPr sz="3200" spc="-105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Machine</a:t>
            </a:r>
            <a:r>
              <a:rPr sz="3200" spc="-85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CC0099"/>
                </a:solidFill>
                <a:latin typeface="Comic Sans MS"/>
                <a:cs typeface="Comic Sans MS"/>
              </a:rPr>
              <a:t>for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28863" y="434920"/>
            <a:ext cx="19310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f</a:t>
            </a:r>
            <a:r>
              <a:rPr sz="4000" i="1" spc="-50" dirty="0">
                <a:latin typeface="Times New Roman"/>
                <a:cs typeface="Times New Roman"/>
              </a:rPr>
              <a:t> </a:t>
            </a:r>
            <a:r>
              <a:rPr sz="4000" spc="125" dirty="0">
                <a:latin typeface="Times New Roman"/>
                <a:cs typeface="Times New Roman"/>
              </a:rPr>
              <a:t>(</a:t>
            </a:r>
            <a:r>
              <a:rPr sz="4000" i="1" spc="125" dirty="0">
                <a:latin typeface="Times New Roman"/>
                <a:cs typeface="Times New Roman"/>
              </a:rPr>
              <a:t>x</a:t>
            </a:r>
            <a:r>
              <a:rPr sz="4000" spc="125" dirty="0">
                <a:latin typeface="Times New Roman"/>
                <a:cs typeface="Times New Roman"/>
              </a:rPr>
              <a:t>)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100" dirty="0">
                <a:latin typeface="Times New Roman"/>
                <a:cs typeface="Times New Roman"/>
              </a:rPr>
              <a:t>2</a:t>
            </a:r>
            <a:r>
              <a:rPr sz="4000" i="1" spc="100" dirty="0">
                <a:latin typeface="Times New Roman"/>
                <a:cs typeface="Times New Roman"/>
              </a:rPr>
              <a:t>x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650" y="3668014"/>
            <a:ext cx="6098271" cy="318998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57426" y="44826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4516" y="5588079"/>
            <a:ext cx="145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00"/>
              </a:spcBef>
              <a:buChar char=""/>
              <a:tabLst>
                <a:tab pos="327660" algn="l"/>
              </a:tabLst>
            </a:pP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34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6826" y="4376643"/>
            <a:ext cx="439801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28015" algn="l"/>
                <a:tab pos="2323465" algn="l"/>
                <a:tab pos="2900045" algn="l"/>
              </a:tabLst>
            </a:pPr>
            <a:r>
              <a:rPr sz="5400" i="1" spc="-37" baseline="-21604" dirty="0">
                <a:latin typeface="Times New Roman"/>
                <a:cs typeface="Times New Roman"/>
              </a:rPr>
              <a:t>q</a:t>
            </a:r>
            <a:r>
              <a:rPr sz="4500" spc="-37" baseline="-42592" dirty="0">
                <a:latin typeface="Times New Roman"/>
                <a:cs typeface="Times New Roman"/>
              </a:rPr>
              <a:t>0</a:t>
            </a:r>
            <a:r>
              <a:rPr sz="4500" baseline="-42592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Symbol"/>
                <a:cs typeface="Symbol"/>
              </a:rPr>
              <a:t>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5400" i="1" spc="-37" baseline="-22376" dirty="0">
                <a:latin typeface="Times New Roman"/>
                <a:cs typeface="Times New Roman"/>
              </a:rPr>
              <a:t>q</a:t>
            </a:r>
            <a:r>
              <a:rPr sz="4500" spc="-37" baseline="-43518" dirty="0">
                <a:latin typeface="Times New Roman"/>
                <a:cs typeface="Times New Roman"/>
              </a:rPr>
              <a:t>1</a:t>
            </a:r>
            <a:r>
              <a:rPr sz="4500" baseline="-43518" dirty="0">
                <a:latin typeface="Times New Roman"/>
                <a:cs typeface="Times New Roman"/>
              </a:rPr>
              <a:t>	</a:t>
            </a:r>
            <a:r>
              <a:rPr sz="3550" spc="50" dirty="0">
                <a:latin typeface="Times New Roman"/>
                <a:cs typeface="Times New Roman"/>
              </a:rPr>
              <a:t>$</a:t>
            </a:r>
            <a:r>
              <a:rPr sz="3550" spc="-170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Symbol"/>
                <a:cs typeface="Symbol"/>
              </a:rPr>
              <a:t></a:t>
            </a:r>
            <a:r>
              <a:rPr sz="3550" dirty="0">
                <a:latin typeface="Times New Roman"/>
                <a:cs typeface="Times New Roman"/>
              </a:rPr>
              <a:t>1,</a:t>
            </a:r>
            <a:r>
              <a:rPr sz="3550" spc="-380" dirty="0">
                <a:latin typeface="Times New Roman"/>
                <a:cs typeface="Times New Roman"/>
              </a:rPr>
              <a:t> </a:t>
            </a:r>
            <a:r>
              <a:rPr sz="3550" i="1" spc="10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8732" y="5260564"/>
            <a:ext cx="1616075" cy="13214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5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Symbol"/>
                <a:cs typeface="Symbol"/>
              </a:rPr>
              <a:t></a:t>
            </a:r>
            <a:r>
              <a:rPr sz="3600" spc="-25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78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9558" y="3073479"/>
            <a:ext cx="1420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2696" y="4444"/>
            <a:ext cx="1603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omic Sans MS"/>
                <a:cs typeface="Comic Sans MS"/>
              </a:rPr>
              <a:t>Example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63" y="1071625"/>
            <a:ext cx="2972435" cy="0"/>
          </a:xfrm>
          <a:custGeom>
            <a:avLst/>
            <a:gdLst/>
            <a:ahLst/>
            <a:cxnLst/>
            <a:rect l="l" t="t" r="r" b="b"/>
            <a:pathLst>
              <a:path w="2972435">
                <a:moveTo>
                  <a:pt x="0" y="0"/>
                </a:moveTo>
                <a:lnTo>
                  <a:pt x="2971862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763" y="1752658"/>
            <a:ext cx="2972435" cy="462280"/>
            <a:chOff x="4763" y="1752658"/>
            <a:chExt cx="2972435" cy="462280"/>
          </a:xfrm>
        </p:grpSpPr>
        <p:sp>
          <p:nvSpPr>
            <p:cNvPr id="11" name="object 11"/>
            <p:cNvSpPr/>
            <p:nvPr/>
          </p:nvSpPr>
          <p:spPr>
            <a:xfrm>
              <a:off x="4763" y="1757425"/>
              <a:ext cx="2972435" cy="0"/>
            </a:xfrm>
            <a:custGeom>
              <a:avLst/>
              <a:gdLst/>
              <a:ahLst/>
              <a:cxnLst/>
              <a:rect l="l" t="t" r="r" b="b"/>
              <a:pathLst>
                <a:path w="2972435">
                  <a:moveTo>
                    <a:pt x="0" y="0"/>
                  </a:moveTo>
                  <a:lnTo>
                    <a:pt x="2971862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4262" y="1757298"/>
              <a:ext cx="127000" cy="457200"/>
            </a:xfrm>
            <a:custGeom>
              <a:avLst/>
              <a:gdLst/>
              <a:ahLst/>
              <a:cxnLst/>
              <a:rect l="l" t="t" r="r" b="b"/>
              <a:pathLst>
                <a:path w="127000" h="457200">
                  <a:moveTo>
                    <a:pt x="57150" y="127057"/>
                  </a:moveTo>
                  <a:lnTo>
                    <a:pt x="57150" y="457200"/>
                  </a:lnTo>
                  <a:lnTo>
                    <a:pt x="69850" y="457200"/>
                  </a:lnTo>
                  <a:lnTo>
                    <a:pt x="69850" y="127069"/>
                  </a:lnTo>
                  <a:lnTo>
                    <a:pt x="57150" y="127057"/>
                  </a:lnTo>
                  <a:close/>
                </a:path>
                <a:path w="127000" h="457200">
                  <a:moveTo>
                    <a:pt x="120592" y="114300"/>
                  </a:moveTo>
                  <a:lnTo>
                    <a:pt x="69850" y="114300"/>
                  </a:lnTo>
                  <a:lnTo>
                    <a:pt x="69850" y="127069"/>
                  </a:lnTo>
                  <a:lnTo>
                    <a:pt x="127000" y="127126"/>
                  </a:lnTo>
                  <a:lnTo>
                    <a:pt x="120592" y="114300"/>
                  </a:lnTo>
                  <a:close/>
                </a:path>
                <a:path w="127000" h="457200">
                  <a:moveTo>
                    <a:pt x="69850" y="114300"/>
                  </a:moveTo>
                  <a:lnTo>
                    <a:pt x="57150" y="114300"/>
                  </a:lnTo>
                  <a:lnTo>
                    <a:pt x="57150" y="127057"/>
                  </a:lnTo>
                  <a:lnTo>
                    <a:pt x="69850" y="127069"/>
                  </a:lnTo>
                  <a:lnTo>
                    <a:pt x="69850" y="114300"/>
                  </a:lnTo>
                  <a:close/>
                </a:path>
                <a:path w="127000" h="457200">
                  <a:moveTo>
                    <a:pt x="63500" y="0"/>
                  </a:moveTo>
                  <a:lnTo>
                    <a:pt x="0" y="127000"/>
                  </a:lnTo>
                  <a:lnTo>
                    <a:pt x="57150" y="127057"/>
                  </a:lnTo>
                  <a:lnTo>
                    <a:pt x="57150" y="114300"/>
                  </a:lnTo>
                  <a:lnTo>
                    <a:pt x="120592" y="1143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5762" y="1071625"/>
            <a:ext cx="5334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290"/>
              </a:spcBef>
            </a:pPr>
            <a:r>
              <a:rPr sz="3600" spc="-50" dirty="0">
                <a:latin typeface="Symbol"/>
                <a:cs typeface="Symbol"/>
              </a:rPr>
              <a:t>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5276" y="2044680"/>
            <a:ext cx="1975485" cy="154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  <a:spcBef>
                <a:spcPts val="3390"/>
              </a:spcBef>
            </a:pPr>
            <a:r>
              <a:rPr sz="3550" spc="50" dirty="0">
                <a:latin typeface="Times New Roman"/>
                <a:cs typeface="Times New Roman"/>
              </a:rPr>
              <a:t>1</a:t>
            </a:r>
            <a:r>
              <a:rPr sz="3550" spc="-500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05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Times New Roman"/>
                <a:cs typeface="Times New Roman"/>
              </a:rPr>
              <a:t>$,</a:t>
            </a:r>
            <a:r>
              <a:rPr sz="3550" spc="-405" dirty="0">
                <a:latin typeface="Times New Roman"/>
                <a:cs typeface="Times New Roman"/>
              </a:rPr>
              <a:t> </a:t>
            </a:r>
            <a:r>
              <a:rPr sz="3550" i="1" spc="10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2625" y="1071625"/>
            <a:ext cx="5334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290"/>
              </a:spcBef>
            </a:pPr>
            <a:r>
              <a:rPr sz="360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6026" y="1071625"/>
            <a:ext cx="5334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290"/>
              </a:spcBef>
            </a:pPr>
            <a:r>
              <a:rPr sz="3600" spc="-50" dirty="0">
                <a:latin typeface="Symbol"/>
                <a:cs typeface="Symbol"/>
              </a:rPr>
              <a:t>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9162" y="1071625"/>
            <a:ext cx="534035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365"/>
              </a:spcBef>
            </a:pPr>
            <a:r>
              <a:rPr sz="360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900676" y="1114483"/>
          <a:ext cx="3962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5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55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6037326" y="1833498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45" y="127057"/>
                </a:moveTo>
                <a:lnTo>
                  <a:pt x="57023" y="457200"/>
                </a:lnTo>
                <a:lnTo>
                  <a:pt x="69723" y="457200"/>
                </a:lnTo>
                <a:lnTo>
                  <a:pt x="69845" y="127069"/>
                </a:lnTo>
                <a:lnTo>
                  <a:pt x="57145" y="127057"/>
                </a:lnTo>
                <a:close/>
              </a:path>
              <a:path w="127000" h="457200">
                <a:moveTo>
                  <a:pt x="120592" y="114300"/>
                </a:moveTo>
                <a:lnTo>
                  <a:pt x="69850" y="114300"/>
                </a:lnTo>
                <a:lnTo>
                  <a:pt x="69845" y="127069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45" y="127057"/>
                </a:lnTo>
                <a:lnTo>
                  <a:pt x="69845" y="127069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57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23719" y="2120880"/>
            <a:ext cx="1688464" cy="152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  <a:p>
            <a:pPr marL="226060">
              <a:lnSpc>
                <a:spcPct val="100000"/>
              </a:lnSpc>
              <a:spcBef>
                <a:spcPts val="3180"/>
              </a:spcBef>
            </a:pPr>
            <a:r>
              <a:rPr sz="3600" dirty="0">
                <a:latin typeface="Times New Roman"/>
                <a:cs typeface="Times New Roman"/>
              </a:rPr>
              <a:t>1</a:t>
            </a:r>
            <a:r>
              <a:rPr sz="3600" spc="-5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</a:t>
            </a:r>
            <a:r>
              <a:rPr sz="3600" spc="-10" dirty="0">
                <a:latin typeface="Times New Roman"/>
                <a:cs typeface="Times New Roman"/>
              </a:rPr>
              <a:t>1,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8217" y="334899"/>
            <a:ext cx="11049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Start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8925" y="386397"/>
            <a:ext cx="11576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Finish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245" y="151511"/>
            <a:ext cx="3688079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Another</a:t>
            </a:r>
            <a:r>
              <a:rPr sz="3600" spc="-135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Example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982" y="1844611"/>
            <a:ext cx="2713355" cy="1348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 marR="5080" indent="-92710">
              <a:lnSpc>
                <a:spcPct val="135600"/>
              </a:lnSpc>
              <a:spcBef>
                <a:spcPts val="9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function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computable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5414" y="1854145"/>
            <a:ext cx="17729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f</a:t>
            </a:r>
            <a:r>
              <a:rPr sz="4000" i="1" spc="-55" dirty="0">
                <a:latin typeface="Times New Roman"/>
                <a:cs typeface="Times New Roman"/>
              </a:rPr>
              <a:t> </a:t>
            </a:r>
            <a:r>
              <a:rPr sz="4000" spc="105" dirty="0">
                <a:latin typeface="Times New Roman"/>
                <a:cs typeface="Times New Roman"/>
              </a:rPr>
              <a:t>(</a:t>
            </a:r>
            <a:r>
              <a:rPr sz="4000" i="1" spc="105" dirty="0">
                <a:latin typeface="Times New Roman"/>
                <a:cs typeface="Times New Roman"/>
              </a:rPr>
              <a:t>x</a:t>
            </a:r>
            <a:r>
              <a:rPr sz="4000" spc="105" dirty="0">
                <a:latin typeface="Times New Roman"/>
                <a:cs typeface="Times New Roman"/>
              </a:rPr>
              <a:t>,</a:t>
            </a:r>
            <a:r>
              <a:rPr sz="4000" spc="-215" dirty="0">
                <a:latin typeface="Times New Roman"/>
                <a:cs typeface="Times New Roman"/>
              </a:rPr>
              <a:t> </a:t>
            </a:r>
            <a:r>
              <a:rPr sz="4000" i="1" spc="80" dirty="0">
                <a:latin typeface="Times New Roman"/>
                <a:cs typeface="Times New Roman"/>
              </a:rPr>
              <a:t>y</a:t>
            </a:r>
            <a:r>
              <a:rPr sz="4000" spc="80" dirty="0">
                <a:latin typeface="Times New Roman"/>
                <a:cs typeface="Times New Roman"/>
              </a:rPr>
              <a:t>)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Symbol"/>
                <a:cs typeface="Symbol"/>
              </a:rPr>
              <a:t>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91226" y="1376425"/>
            <a:ext cx="381000" cy="1752600"/>
          </a:xfrm>
          <a:custGeom>
            <a:avLst/>
            <a:gdLst/>
            <a:ahLst/>
            <a:cxnLst/>
            <a:rect l="l" t="t" r="r" b="b"/>
            <a:pathLst>
              <a:path w="381000" h="1752600">
                <a:moveTo>
                  <a:pt x="381000" y="1752473"/>
                </a:moveTo>
                <a:lnTo>
                  <a:pt x="330332" y="1747264"/>
                </a:lnTo>
                <a:lnTo>
                  <a:pt x="284818" y="1732562"/>
                </a:lnTo>
                <a:lnTo>
                  <a:pt x="246268" y="1709753"/>
                </a:lnTo>
                <a:lnTo>
                  <a:pt x="216492" y="1680224"/>
                </a:lnTo>
                <a:lnTo>
                  <a:pt x="197299" y="1645360"/>
                </a:lnTo>
                <a:lnTo>
                  <a:pt x="190500" y="1606550"/>
                </a:lnTo>
                <a:lnTo>
                  <a:pt x="190500" y="1022223"/>
                </a:lnTo>
                <a:lnTo>
                  <a:pt x="183691" y="983412"/>
                </a:lnTo>
                <a:lnTo>
                  <a:pt x="164479" y="948548"/>
                </a:lnTo>
                <a:lnTo>
                  <a:pt x="134683" y="919019"/>
                </a:lnTo>
                <a:lnTo>
                  <a:pt x="96124" y="896210"/>
                </a:lnTo>
                <a:lnTo>
                  <a:pt x="50623" y="881508"/>
                </a:lnTo>
                <a:lnTo>
                  <a:pt x="0" y="876300"/>
                </a:lnTo>
                <a:lnTo>
                  <a:pt x="50623" y="871081"/>
                </a:lnTo>
                <a:lnTo>
                  <a:pt x="96124" y="856356"/>
                </a:lnTo>
                <a:lnTo>
                  <a:pt x="134683" y="833516"/>
                </a:lnTo>
                <a:lnTo>
                  <a:pt x="164479" y="803957"/>
                </a:lnTo>
                <a:lnTo>
                  <a:pt x="183691" y="769070"/>
                </a:lnTo>
                <a:lnTo>
                  <a:pt x="190500" y="730250"/>
                </a:lnTo>
                <a:lnTo>
                  <a:pt x="190500" y="145923"/>
                </a:lnTo>
                <a:lnTo>
                  <a:pt x="197299" y="107112"/>
                </a:lnTo>
                <a:lnTo>
                  <a:pt x="216492" y="72248"/>
                </a:lnTo>
                <a:lnTo>
                  <a:pt x="246268" y="42719"/>
                </a:lnTo>
                <a:lnTo>
                  <a:pt x="284818" y="19910"/>
                </a:lnTo>
                <a:lnTo>
                  <a:pt x="330332" y="5208"/>
                </a:lnTo>
                <a:lnTo>
                  <a:pt x="3810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59436" y="2508106"/>
            <a:ext cx="27559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50" dirty="0"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7331" y="1287697"/>
            <a:ext cx="274955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50" spc="-50" dirty="0">
                <a:latin typeface="Times New Roman"/>
                <a:cs typeface="Times New Roman"/>
              </a:rPr>
              <a:t>1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7179" y="1263186"/>
            <a:ext cx="16751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8965" algn="l"/>
              </a:tabLst>
            </a:pPr>
            <a:r>
              <a:rPr sz="4800" spc="-37" baseline="7812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4800" baseline="7812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000" i="1" dirty="0">
                <a:latin typeface="Times New Roman"/>
                <a:cs typeface="Times New Roman"/>
              </a:rPr>
              <a:t>x</a:t>
            </a:r>
            <a:r>
              <a:rPr sz="4000" i="1" spc="-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</a:t>
            </a:r>
            <a:r>
              <a:rPr sz="4000" spc="310" dirty="0">
                <a:latin typeface="Times New Roman"/>
                <a:cs typeface="Times New Roman"/>
              </a:rPr>
              <a:t> </a:t>
            </a:r>
            <a:r>
              <a:rPr sz="4000" i="1" spc="-6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6506" y="2459251"/>
            <a:ext cx="1685925" cy="6400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59765" algn="l"/>
              </a:tabLst>
            </a:pPr>
            <a:r>
              <a:rPr sz="4800" spc="-37" baseline="-5208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4800" baseline="-5208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000" i="1" dirty="0">
                <a:latin typeface="Times New Roman"/>
                <a:cs typeface="Times New Roman"/>
              </a:rPr>
              <a:t>x</a:t>
            </a:r>
            <a:r>
              <a:rPr sz="4000" i="1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</a:t>
            </a:r>
            <a:r>
              <a:rPr sz="4000" spc="285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975" y="4124960"/>
            <a:ext cx="12153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9933"/>
                </a:solidFill>
                <a:latin typeface="Comic Sans MS"/>
                <a:cs typeface="Comic Sans MS"/>
              </a:rPr>
              <a:t>Input: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6893" y="3974317"/>
            <a:ext cx="80264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i="1" dirty="0">
                <a:latin typeface="Times New Roman"/>
                <a:cs typeface="Times New Roman"/>
              </a:rPr>
              <a:t>x</a:t>
            </a:r>
            <a:r>
              <a:rPr sz="4000" dirty="0">
                <a:latin typeface="Times New Roman"/>
                <a:cs typeface="Times New Roman"/>
              </a:rPr>
              <a:t>0</a:t>
            </a:r>
            <a:r>
              <a:rPr sz="4000" spc="-490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y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00" y="5600065"/>
            <a:ext cx="14909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9933"/>
                </a:solidFill>
                <a:latin typeface="Comic Sans MS"/>
                <a:cs typeface="Comic Sans MS"/>
              </a:rPr>
              <a:t>Output: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3531" y="5483137"/>
            <a:ext cx="2076450" cy="6362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841375" algn="l"/>
                <a:tab pos="1812925" algn="l"/>
              </a:tabLst>
            </a:pPr>
            <a:r>
              <a:rPr sz="4050" spc="-50" dirty="0">
                <a:latin typeface="Times New Roman"/>
                <a:cs typeface="Times New Roman"/>
              </a:rPr>
              <a:t>1</a:t>
            </a:r>
            <a:r>
              <a:rPr sz="4050" dirty="0"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000" spc="-50" dirty="0">
                <a:latin typeface="Times New Roman"/>
                <a:cs typeface="Times New Roman"/>
              </a:rPr>
              <a:t>0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57416"/>
            <a:ext cx="5379720" cy="14331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Turing</a:t>
            </a:r>
            <a:r>
              <a:rPr sz="3200" spc="-11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Machine</a:t>
            </a:r>
            <a:r>
              <a:rPr sz="3200" spc="-90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Pseudocode:</a:t>
            </a:r>
            <a:endParaRPr sz="3200">
              <a:latin typeface="Comic Sans MS"/>
              <a:cs typeface="Comic Sans MS"/>
            </a:endParaRPr>
          </a:p>
          <a:p>
            <a:pPr marL="1290320" indent="-285750">
              <a:lnSpc>
                <a:spcPct val="100000"/>
              </a:lnSpc>
              <a:spcBef>
                <a:spcPts val="3370"/>
              </a:spcBef>
              <a:buChar char="•"/>
              <a:tabLst>
                <a:tab pos="1290320" algn="l"/>
              </a:tabLst>
            </a:pP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Repeat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3245" y="2037944"/>
            <a:ext cx="6457950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0235" algn="l"/>
              </a:tabLst>
            </a:pPr>
            <a:r>
              <a:rPr sz="3200" dirty="0">
                <a:solidFill>
                  <a:srgbClr val="3333CC"/>
                </a:solidFill>
              </a:rPr>
              <a:t>Match</a:t>
            </a:r>
            <a:r>
              <a:rPr sz="3200" spc="-6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5" dirty="0">
                <a:solidFill>
                  <a:srgbClr val="3333CC"/>
                </a:solidFill>
              </a:rPr>
              <a:t> </a:t>
            </a:r>
            <a:r>
              <a:rPr sz="3200" dirty="0"/>
              <a:t>1</a:t>
            </a:r>
            <a:r>
              <a:rPr sz="3200" spc="-15" dirty="0"/>
              <a:t> </a:t>
            </a:r>
            <a:r>
              <a:rPr sz="3200" spc="-20" dirty="0">
                <a:solidFill>
                  <a:srgbClr val="3333CC"/>
                </a:solidFill>
              </a:rPr>
              <a:t>from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6000" i="1" baseline="2083" dirty="0">
                <a:latin typeface="Times New Roman"/>
                <a:cs typeface="Times New Roman"/>
              </a:rPr>
              <a:t>x</a:t>
            </a:r>
            <a:r>
              <a:rPr sz="6000" i="1" spc="300" baseline="2083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</a:rPr>
              <a:t>with</a:t>
            </a:r>
            <a:r>
              <a:rPr sz="3200" spc="-11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-30" dirty="0">
                <a:solidFill>
                  <a:srgbClr val="3333CC"/>
                </a:solidFill>
              </a:rPr>
              <a:t> </a:t>
            </a:r>
            <a:r>
              <a:rPr sz="3200" dirty="0"/>
              <a:t>1</a:t>
            </a:r>
            <a:r>
              <a:rPr sz="3200" spc="10" dirty="0"/>
              <a:t> </a:t>
            </a:r>
            <a:r>
              <a:rPr sz="3200" dirty="0">
                <a:solidFill>
                  <a:srgbClr val="3333CC"/>
                </a:solidFill>
              </a:rPr>
              <a:t>from</a:t>
            </a:r>
            <a:r>
              <a:rPr sz="3200" spc="500" dirty="0">
                <a:solidFill>
                  <a:srgbClr val="3333CC"/>
                </a:solidFill>
              </a:rPr>
              <a:t> </a:t>
            </a:r>
            <a:r>
              <a:rPr sz="6075" i="1" spc="-89" baseline="2743" dirty="0">
                <a:latin typeface="Times New Roman"/>
                <a:cs typeface="Times New Roman"/>
              </a:rPr>
              <a:t>y</a:t>
            </a:r>
            <a:endParaRPr sz="6075" baseline="274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366" y="3030195"/>
            <a:ext cx="6359525" cy="641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45614" algn="l"/>
                <a:tab pos="2370455" algn="l"/>
                <a:tab pos="3020060" algn="l"/>
                <a:tab pos="3765550" algn="l"/>
                <a:tab pos="4274820" algn="l"/>
              </a:tabLst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Until</a:t>
            </a:r>
            <a:r>
              <a:rPr sz="3200" spc="-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000" i="1" spc="-75" baseline="1388" dirty="0">
                <a:latin typeface="Times New Roman"/>
                <a:cs typeface="Times New Roman"/>
              </a:rPr>
              <a:t>x</a:t>
            </a:r>
            <a:r>
              <a:rPr sz="6000" i="1" baseline="1388" dirty="0"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075" i="1" spc="-75" baseline="1371" dirty="0">
                <a:latin typeface="Times New Roman"/>
                <a:cs typeface="Times New Roman"/>
              </a:rPr>
              <a:t>y</a:t>
            </a:r>
            <a:r>
              <a:rPr sz="6075" i="1" baseline="1371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matched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4092" y="4157122"/>
            <a:ext cx="5975985" cy="24790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8450" marR="5080" indent="-286385">
              <a:lnSpc>
                <a:spcPct val="113700"/>
              </a:lnSpc>
              <a:spcBef>
                <a:spcPts val="220"/>
              </a:spcBef>
              <a:buClr>
                <a:srgbClr val="3333CC"/>
              </a:buClr>
              <a:buChar char="•"/>
              <a:tabLst>
                <a:tab pos="1605280" algn="l"/>
                <a:tab pos="2628900" algn="l"/>
                <a:tab pos="3147695" algn="l"/>
              </a:tabLst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If</a:t>
            </a:r>
            <a:r>
              <a:rPr sz="3200" spc="-3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1</a:t>
            </a:r>
            <a:r>
              <a:rPr sz="3200" spc="5" dirty="0"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from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000" i="1" spc="-75" baseline="1388" dirty="0">
                <a:latin typeface="Times New Roman"/>
                <a:cs typeface="Times New Roman"/>
              </a:rPr>
              <a:t>x</a:t>
            </a:r>
            <a:r>
              <a:rPr sz="6000" i="1" baseline="1388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matched 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erase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tape,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write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 marL="622935">
              <a:lnSpc>
                <a:spcPct val="100000"/>
              </a:lnSpc>
              <a:spcBef>
                <a:spcPts val="740"/>
              </a:spcBef>
            </a:pP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else</a:t>
            </a:r>
            <a:endParaRPr sz="3200">
              <a:latin typeface="Comic Sans MS"/>
              <a:cs typeface="Comic Sans MS"/>
            </a:endParaRPr>
          </a:p>
          <a:p>
            <a:pPr marL="1605280">
              <a:lnSpc>
                <a:spcPct val="100000"/>
              </a:lnSpc>
              <a:spcBef>
                <a:spcPts val="819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erase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tape,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write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0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4863" y="4921195"/>
            <a:ext cx="1457960" cy="1731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4000" spc="150" dirty="0">
                <a:latin typeface="Times New Roman"/>
                <a:cs typeface="Times New Roman"/>
              </a:rPr>
              <a:t>(</a:t>
            </a:r>
            <a:r>
              <a:rPr sz="4000" i="1" spc="150" dirty="0">
                <a:latin typeface="Times New Roman"/>
                <a:cs typeface="Times New Roman"/>
              </a:rPr>
              <a:t>x</a:t>
            </a:r>
            <a:r>
              <a:rPr sz="4000" i="1" spc="-4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</a:t>
            </a:r>
            <a:r>
              <a:rPr sz="4000" spc="285" dirty="0">
                <a:latin typeface="Times New Roman"/>
                <a:cs typeface="Times New Roman"/>
              </a:rPr>
              <a:t> </a:t>
            </a:r>
            <a:r>
              <a:rPr sz="4000" i="1" spc="60" dirty="0">
                <a:latin typeface="Times New Roman"/>
                <a:cs typeface="Times New Roman"/>
              </a:rPr>
              <a:t>y</a:t>
            </a:r>
            <a:r>
              <a:rPr sz="4000" spc="60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25"/>
              </a:spcBef>
            </a:pPr>
            <a:r>
              <a:rPr sz="4000" spc="150" dirty="0">
                <a:latin typeface="Times New Roman"/>
                <a:cs typeface="Times New Roman"/>
              </a:rPr>
              <a:t>(</a:t>
            </a:r>
            <a:r>
              <a:rPr sz="4000" i="1" spc="150" dirty="0">
                <a:latin typeface="Times New Roman"/>
                <a:cs typeface="Times New Roman"/>
              </a:rPr>
              <a:t>x</a:t>
            </a:r>
            <a:r>
              <a:rPr sz="4000" i="1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</a:t>
            </a:r>
            <a:r>
              <a:rPr sz="4000" spc="285" dirty="0">
                <a:latin typeface="Times New Roman"/>
                <a:cs typeface="Times New Roman"/>
              </a:rPr>
              <a:t> </a:t>
            </a:r>
            <a:r>
              <a:rPr sz="4000" i="1" spc="60" dirty="0">
                <a:latin typeface="Times New Roman"/>
                <a:cs typeface="Times New Roman"/>
              </a:rPr>
              <a:t>y</a:t>
            </a:r>
            <a:r>
              <a:rPr sz="4000" spc="60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669" y="2484056"/>
            <a:ext cx="706437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Combining</a:t>
            </a:r>
            <a:r>
              <a:rPr sz="4400" spc="-305" dirty="0"/>
              <a:t> </a:t>
            </a:r>
            <a:r>
              <a:rPr sz="4400" dirty="0"/>
              <a:t>Turing</a:t>
            </a:r>
            <a:r>
              <a:rPr sz="4400" spc="5" dirty="0"/>
              <a:t> </a:t>
            </a:r>
            <a:r>
              <a:rPr sz="4400" spc="-10" dirty="0"/>
              <a:t>Machines</a:t>
            </a:r>
            <a:endParaRPr sz="44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514" y="1377949"/>
            <a:ext cx="28098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3333CC"/>
                </a:solidFill>
                <a:latin typeface="Comic Sans MS"/>
                <a:cs typeface="Comic Sans MS"/>
              </a:rPr>
              <a:t>Block</a:t>
            </a:r>
            <a:r>
              <a:rPr sz="3200" b="1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3333CC"/>
                </a:solidFill>
                <a:latin typeface="Comic Sans MS"/>
                <a:cs typeface="Comic Sans MS"/>
              </a:rPr>
              <a:t>Diagram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62226" y="3827398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711073" y="69974"/>
                </a:moveTo>
                <a:lnTo>
                  <a:pt x="711073" y="127126"/>
                </a:lnTo>
                <a:lnTo>
                  <a:pt x="825144" y="69976"/>
                </a:lnTo>
                <a:lnTo>
                  <a:pt x="711073" y="69974"/>
                </a:lnTo>
                <a:close/>
              </a:path>
              <a:path w="838200" h="127635">
                <a:moveTo>
                  <a:pt x="711073" y="0"/>
                </a:moveTo>
                <a:lnTo>
                  <a:pt x="711073" y="69974"/>
                </a:lnTo>
                <a:lnTo>
                  <a:pt x="723900" y="69976"/>
                </a:lnTo>
                <a:lnTo>
                  <a:pt x="723900" y="57150"/>
                </a:lnTo>
                <a:lnTo>
                  <a:pt x="825373" y="57150"/>
                </a:lnTo>
                <a:lnTo>
                  <a:pt x="711073" y="0"/>
                </a:lnTo>
                <a:close/>
              </a:path>
              <a:path w="838200" h="127635">
                <a:moveTo>
                  <a:pt x="825373" y="57150"/>
                </a:moveTo>
                <a:lnTo>
                  <a:pt x="723900" y="57150"/>
                </a:lnTo>
                <a:lnTo>
                  <a:pt x="723900" y="69976"/>
                </a:lnTo>
                <a:lnTo>
                  <a:pt x="825149" y="69974"/>
                </a:lnTo>
                <a:lnTo>
                  <a:pt x="838073" y="63500"/>
                </a:lnTo>
                <a:lnTo>
                  <a:pt x="825373" y="57150"/>
                </a:lnTo>
                <a:close/>
              </a:path>
              <a:path w="838200" h="127635">
                <a:moveTo>
                  <a:pt x="711073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711073" y="69974"/>
                </a:lnTo>
                <a:lnTo>
                  <a:pt x="71107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00426" y="3052826"/>
            <a:ext cx="2971800" cy="17526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45415" rIns="0" bIns="0" rtlCol="0">
            <a:spAutoFit/>
          </a:bodyPr>
          <a:lstStyle/>
          <a:p>
            <a:pPr marL="699770" marR="686435">
              <a:lnSpc>
                <a:spcPct val="121300"/>
              </a:lnSpc>
              <a:spcBef>
                <a:spcPts val="1145"/>
              </a:spcBef>
            </a:pP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Turing 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892" y="3591242"/>
            <a:ext cx="98107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input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0306" y="3591242"/>
            <a:ext cx="126746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output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72098" y="3827398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711200" y="69974"/>
                </a:moveTo>
                <a:lnTo>
                  <a:pt x="711200" y="127126"/>
                </a:lnTo>
                <a:lnTo>
                  <a:pt x="825271" y="69976"/>
                </a:lnTo>
                <a:lnTo>
                  <a:pt x="711200" y="69974"/>
                </a:lnTo>
                <a:close/>
              </a:path>
              <a:path w="838200" h="127635">
                <a:moveTo>
                  <a:pt x="711200" y="0"/>
                </a:moveTo>
                <a:lnTo>
                  <a:pt x="711200" y="69974"/>
                </a:lnTo>
                <a:lnTo>
                  <a:pt x="723900" y="69976"/>
                </a:lnTo>
                <a:lnTo>
                  <a:pt x="723900" y="57150"/>
                </a:lnTo>
                <a:lnTo>
                  <a:pt x="825500" y="57150"/>
                </a:lnTo>
                <a:lnTo>
                  <a:pt x="711200" y="0"/>
                </a:lnTo>
                <a:close/>
              </a:path>
              <a:path w="838200" h="127635">
                <a:moveTo>
                  <a:pt x="825500" y="57150"/>
                </a:moveTo>
                <a:lnTo>
                  <a:pt x="723900" y="57150"/>
                </a:lnTo>
                <a:lnTo>
                  <a:pt x="723900" y="69976"/>
                </a:lnTo>
                <a:lnTo>
                  <a:pt x="825276" y="69974"/>
                </a:lnTo>
                <a:lnTo>
                  <a:pt x="838200" y="63500"/>
                </a:lnTo>
                <a:lnTo>
                  <a:pt x="825500" y="57150"/>
                </a:lnTo>
                <a:close/>
              </a:path>
              <a:path w="838200" h="127635">
                <a:moveTo>
                  <a:pt x="71120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711200" y="69974"/>
                </a:lnTo>
                <a:lnTo>
                  <a:pt x="7112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82816"/>
            <a:ext cx="17284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1007" y="1027933"/>
            <a:ext cx="15925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i="1" dirty="0">
                <a:latin typeface="Times New Roman"/>
                <a:cs typeface="Times New Roman"/>
              </a:rPr>
              <a:t>f</a:t>
            </a:r>
            <a:r>
              <a:rPr sz="3600" i="1" spc="-5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(</a:t>
            </a:r>
            <a:r>
              <a:rPr sz="3600" i="1" spc="95" dirty="0">
                <a:latin typeface="Times New Roman"/>
                <a:cs typeface="Times New Roman"/>
              </a:rPr>
              <a:t>x</a:t>
            </a:r>
            <a:r>
              <a:rPr sz="3600" spc="95" dirty="0">
                <a:latin typeface="Times New Roman"/>
                <a:cs typeface="Times New Roman"/>
              </a:rPr>
              <a:t>,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spc="70" dirty="0">
                <a:latin typeface="Times New Roman"/>
                <a:cs typeface="Times New Roman"/>
              </a:rPr>
              <a:t>y</a:t>
            </a:r>
            <a:r>
              <a:rPr sz="3600" spc="70" dirty="0">
                <a:latin typeface="Times New Roman"/>
                <a:cs typeface="Times New Roman"/>
              </a:rPr>
              <a:t>)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Symbol"/>
                <a:cs typeface="Symbol"/>
              </a:rPr>
              <a:t>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43426" y="462026"/>
            <a:ext cx="381000" cy="1752600"/>
          </a:xfrm>
          <a:custGeom>
            <a:avLst/>
            <a:gdLst/>
            <a:ahLst/>
            <a:cxnLst/>
            <a:rect l="l" t="t" r="r" b="b"/>
            <a:pathLst>
              <a:path w="381000" h="1752600">
                <a:moveTo>
                  <a:pt x="381000" y="1752600"/>
                </a:moveTo>
                <a:lnTo>
                  <a:pt x="330332" y="1747381"/>
                </a:lnTo>
                <a:lnTo>
                  <a:pt x="284818" y="1732656"/>
                </a:lnTo>
                <a:lnTo>
                  <a:pt x="246268" y="1709816"/>
                </a:lnTo>
                <a:lnTo>
                  <a:pt x="216492" y="1680257"/>
                </a:lnTo>
                <a:lnTo>
                  <a:pt x="197299" y="1645370"/>
                </a:lnTo>
                <a:lnTo>
                  <a:pt x="190500" y="1606550"/>
                </a:lnTo>
                <a:lnTo>
                  <a:pt x="190500" y="1022223"/>
                </a:lnTo>
                <a:lnTo>
                  <a:pt x="183691" y="983412"/>
                </a:lnTo>
                <a:lnTo>
                  <a:pt x="164479" y="948548"/>
                </a:lnTo>
                <a:lnTo>
                  <a:pt x="134683" y="919019"/>
                </a:lnTo>
                <a:lnTo>
                  <a:pt x="96124" y="896210"/>
                </a:lnTo>
                <a:lnTo>
                  <a:pt x="50623" y="881508"/>
                </a:lnTo>
                <a:lnTo>
                  <a:pt x="0" y="876300"/>
                </a:lnTo>
                <a:lnTo>
                  <a:pt x="50623" y="871081"/>
                </a:lnTo>
                <a:lnTo>
                  <a:pt x="96124" y="856356"/>
                </a:lnTo>
                <a:lnTo>
                  <a:pt x="134683" y="833516"/>
                </a:lnTo>
                <a:lnTo>
                  <a:pt x="164479" y="803957"/>
                </a:lnTo>
                <a:lnTo>
                  <a:pt x="183691" y="769070"/>
                </a:lnTo>
                <a:lnTo>
                  <a:pt x="190500" y="730250"/>
                </a:lnTo>
                <a:lnTo>
                  <a:pt x="190500" y="145923"/>
                </a:lnTo>
                <a:lnTo>
                  <a:pt x="197299" y="107112"/>
                </a:lnTo>
                <a:lnTo>
                  <a:pt x="216492" y="72248"/>
                </a:lnTo>
                <a:lnTo>
                  <a:pt x="246268" y="42719"/>
                </a:lnTo>
                <a:lnTo>
                  <a:pt x="284818" y="19910"/>
                </a:lnTo>
                <a:lnTo>
                  <a:pt x="330332" y="5208"/>
                </a:lnTo>
                <a:lnTo>
                  <a:pt x="3810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3050" y="1683130"/>
            <a:ext cx="127254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50"/>
              </a:lnSpc>
              <a:tabLst>
                <a:tab pos="936625" algn="l"/>
              </a:tabLst>
            </a:pPr>
            <a:r>
              <a:rPr sz="5400" spc="-75" baseline="1543" dirty="0">
                <a:latin typeface="Times New Roman"/>
                <a:cs typeface="Times New Roman"/>
              </a:rPr>
              <a:t>0</a:t>
            </a:r>
            <a:r>
              <a:rPr sz="5400" baseline="1543" dirty="0">
                <a:latin typeface="Times New Roman"/>
                <a:cs typeface="Times New Roman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7238" y="321892"/>
            <a:ext cx="90995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i="1" dirty="0">
                <a:latin typeface="Times New Roman"/>
                <a:cs typeface="Times New Roman"/>
              </a:rPr>
              <a:t>x</a:t>
            </a:r>
            <a:r>
              <a:rPr sz="3550" i="1" spc="-210" dirty="0">
                <a:latin typeface="Times New Roman"/>
                <a:cs typeface="Times New Roman"/>
              </a:rPr>
              <a:t> </a:t>
            </a:r>
            <a:r>
              <a:rPr sz="3550" spc="55" dirty="0">
                <a:latin typeface="Symbol"/>
                <a:cs typeface="Symbol"/>
              </a:rPr>
              <a:t></a:t>
            </a:r>
            <a:r>
              <a:rPr sz="3550" spc="150" dirty="0">
                <a:latin typeface="Times New Roman"/>
                <a:cs typeface="Times New Roman"/>
              </a:rPr>
              <a:t> </a:t>
            </a:r>
            <a:r>
              <a:rPr sz="3550" i="1" spc="-50" dirty="0">
                <a:latin typeface="Times New Roman"/>
                <a:cs typeface="Times New Roman"/>
              </a:rPr>
              <a:t>y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1780" y="393661"/>
            <a:ext cx="9410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i="1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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1515" y="1588785"/>
            <a:ext cx="927100" cy="570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dirty="0">
                <a:latin typeface="Times New Roman"/>
                <a:cs typeface="Times New Roman"/>
              </a:rPr>
              <a:t>x</a:t>
            </a:r>
            <a:r>
              <a:rPr sz="3550" i="1" spc="-110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Symbol"/>
                <a:cs typeface="Symbol"/>
              </a:rPr>
              <a:t></a:t>
            </a:r>
            <a:r>
              <a:rPr sz="3550" spc="260" dirty="0">
                <a:latin typeface="Times New Roman"/>
                <a:cs typeface="Times New Roman"/>
              </a:rPr>
              <a:t> </a:t>
            </a:r>
            <a:r>
              <a:rPr sz="3550" i="1" spc="-50" dirty="0">
                <a:latin typeface="Times New Roman"/>
                <a:cs typeface="Times New Roman"/>
              </a:rPr>
              <a:t>y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3509" y="386397"/>
            <a:ext cx="3479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1226" y="4195826"/>
            <a:ext cx="2133600" cy="1219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0734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2420"/>
              </a:spcBef>
            </a:pPr>
            <a:r>
              <a:rPr sz="2750" spc="-10" dirty="0">
                <a:solidFill>
                  <a:srgbClr val="CC0099"/>
                </a:solidFill>
                <a:latin typeface="Comic Sans MS"/>
                <a:cs typeface="Comic Sans MS"/>
              </a:rPr>
              <a:t>Comparator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2626" y="3281426"/>
            <a:ext cx="1905000" cy="11430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7495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2165"/>
              </a:spcBef>
            </a:pP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Adder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2626" y="5186362"/>
            <a:ext cx="1905000" cy="11430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7749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2185"/>
              </a:spcBef>
            </a:pPr>
            <a:r>
              <a:rPr sz="3200" spc="-10" dirty="0">
                <a:solidFill>
                  <a:srgbClr val="CC0099"/>
                </a:solidFill>
                <a:latin typeface="Comic Sans MS"/>
                <a:cs typeface="Comic Sans MS"/>
              </a:rPr>
              <a:t>Eraser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13428" y="4085082"/>
            <a:ext cx="1372870" cy="345440"/>
          </a:xfrm>
          <a:custGeom>
            <a:avLst/>
            <a:gdLst/>
            <a:ahLst/>
            <a:cxnLst/>
            <a:rect l="l" t="t" r="r" b="b"/>
            <a:pathLst>
              <a:path w="1372870" h="345439">
                <a:moveTo>
                  <a:pt x="1247603" y="55833"/>
                </a:moveTo>
                <a:lnTo>
                  <a:pt x="0" y="333121"/>
                </a:lnTo>
                <a:lnTo>
                  <a:pt x="2667" y="345440"/>
                </a:lnTo>
                <a:lnTo>
                  <a:pt x="1250368" y="68284"/>
                </a:lnTo>
                <a:lnTo>
                  <a:pt x="1247603" y="55833"/>
                </a:lnTo>
                <a:close/>
              </a:path>
              <a:path w="1372870" h="345439">
                <a:moveTo>
                  <a:pt x="1349943" y="53086"/>
                </a:moveTo>
                <a:lnTo>
                  <a:pt x="1259967" y="53086"/>
                </a:lnTo>
                <a:lnTo>
                  <a:pt x="1262761" y="65532"/>
                </a:lnTo>
                <a:lnTo>
                  <a:pt x="1250368" y="68284"/>
                </a:lnTo>
                <a:lnTo>
                  <a:pt x="1262761" y="124079"/>
                </a:lnTo>
                <a:lnTo>
                  <a:pt x="1349943" y="53086"/>
                </a:lnTo>
                <a:close/>
              </a:path>
              <a:path w="1372870" h="345439">
                <a:moveTo>
                  <a:pt x="1259967" y="53086"/>
                </a:moveTo>
                <a:lnTo>
                  <a:pt x="1247603" y="55833"/>
                </a:lnTo>
                <a:lnTo>
                  <a:pt x="1250368" y="68284"/>
                </a:lnTo>
                <a:lnTo>
                  <a:pt x="1262761" y="65532"/>
                </a:lnTo>
                <a:lnTo>
                  <a:pt x="1259967" y="53086"/>
                </a:lnTo>
                <a:close/>
              </a:path>
              <a:path w="1372870" h="345439">
                <a:moveTo>
                  <a:pt x="1235202" y="0"/>
                </a:moveTo>
                <a:lnTo>
                  <a:pt x="1247603" y="55833"/>
                </a:lnTo>
                <a:lnTo>
                  <a:pt x="1259967" y="53086"/>
                </a:lnTo>
                <a:lnTo>
                  <a:pt x="1349943" y="53086"/>
                </a:lnTo>
                <a:lnTo>
                  <a:pt x="1372870" y="34417"/>
                </a:lnTo>
                <a:lnTo>
                  <a:pt x="1235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13428" y="5180203"/>
            <a:ext cx="1449070" cy="347345"/>
          </a:xfrm>
          <a:custGeom>
            <a:avLst/>
            <a:gdLst/>
            <a:ahLst/>
            <a:cxnLst/>
            <a:rect l="l" t="t" r="r" b="b"/>
            <a:pathLst>
              <a:path w="1449070" h="347345">
                <a:moveTo>
                  <a:pt x="1323559" y="290996"/>
                </a:moveTo>
                <a:lnTo>
                  <a:pt x="1311783" y="346964"/>
                </a:lnTo>
                <a:lnTo>
                  <a:pt x="1449070" y="310896"/>
                </a:lnTo>
                <a:lnTo>
                  <a:pt x="1427324" y="293624"/>
                </a:lnTo>
                <a:lnTo>
                  <a:pt x="1336040" y="293624"/>
                </a:lnTo>
                <a:lnTo>
                  <a:pt x="1323559" y="290996"/>
                </a:lnTo>
                <a:close/>
              </a:path>
              <a:path w="1449070" h="347345">
                <a:moveTo>
                  <a:pt x="1326175" y="278567"/>
                </a:moveTo>
                <a:lnTo>
                  <a:pt x="1323559" y="290996"/>
                </a:lnTo>
                <a:lnTo>
                  <a:pt x="1336040" y="293624"/>
                </a:lnTo>
                <a:lnTo>
                  <a:pt x="1338580" y="281178"/>
                </a:lnTo>
                <a:lnTo>
                  <a:pt x="1326175" y="278567"/>
                </a:lnTo>
                <a:close/>
              </a:path>
              <a:path w="1449070" h="347345">
                <a:moveTo>
                  <a:pt x="1337945" y="222631"/>
                </a:moveTo>
                <a:lnTo>
                  <a:pt x="1326175" y="278567"/>
                </a:lnTo>
                <a:lnTo>
                  <a:pt x="1338580" y="281178"/>
                </a:lnTo>
                <a:lnTo>
                  <a:pt x="1336040" y="293624"/>
                </a:lnTo>
                <a:lnTo>
                  <a:pt x="1427324" y="293624"/>
                </a:lnTo>
                <a:lnTo>
                  <a:pt x="1337945" y="222631"/>
                </a:lnTo>
                <a:close/>
              </a:path>
              <a:path w="1449070" h="347345">
                <a:moveTo>
                  <a:pt x="2667" y="0"/>
                </a:moveTo>
                <a:lnTo>
                  <a:pt x="0" y="12319"/>
                </a:lnTo>
                <a:lnTo>
                  <a:pt x="1323559" y="290996"/>
                </a:lnTo>
                <a:lnTo>
                  <a:pt x="1326175" y="278567"/>
                </a:lnTo>
                <a:lnTo>
                  <a:pt x="2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63689" y="3809745"/>
            <a:ext cx="1299210" cy="1915795"/>
          </a:xfrm>
          <a:custGeom>
            <a:avLst/>
            <a:gdLst/>
            <a:ahLst/>
            <a:cxnLst/>
            <a:rect l="l" t="t" r="r" b="b"/>
            <a:pathLst>
              <a:path w="1299209" h="1915795">
                <a:moveTo>
                  <a:pt x="1299210" y="995680"/>
                </a:moveTo>
                <a:lnTo>
                  <a:pt x="1158875" y="1017016"/>
                </a:lnTo>
                <a:lnTo>
                  <a:pt x="1191831" y="1063701"/>
                </a:lnTo>
                <a:lnTo>
                  <a:pt x="254" y="1904834"/>
                </a:lnTo>
                <a:lnTo>
                  <a:pt x="7493" y="1915210"/>
                </a:lnTo>
                <a:lnTo>
                  <a:pt x="1199134" y="1074026"/>
                </a:lnTo>
                <a:lnTo>
                  <a:pt x="1232154" y="1120775"/>
                </a:lnTo>
                <a:lnTo>
                  <a:pt x="1266659" y="1056386"/>
                </a:lnTo>
                <a:lnTo>
                  <a:pt x="1299210" y="995680"/>
                </a:lnTo>
                <a:close/>
              </a:path>
              <a:path w="1299209" h="1915795">
                <a:moveTo>
                  <a:pt x="1299210" y="995553"/>
                </a:moveTo>
                <a:lnTo>
                  <a:pt x="1267841" y="931291"/>
                </a:lnTo>
                <a:lnTo>
                  <a:pt x="1236980" y="868045"/>
                </a:lnTo>
                <a:lnTo>
                  <a:pt x="1202232" y="913409"/>
                </a:lnTo>
                <a:lnTo>
                  <a:pt x="7747" y="0"/>
                </a:lnTo>
                <a:lnTo>
                  <a:pt x="0" y="10033"/>
                </a:lnTo>
                <a:lnTo>
                  <a:pt x="1194473" y="923556"/>
                </a:lnTo>
                <a:lnTo>
                  <a:pt x="1159764" y="968883"/>
                </a:lnTo>
                <a:lnTo>
                  <a:pt x="1299210" y="995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62" y="3598925"/>
            <a:ext cx="5257800" cy="1346200"/>
          </a:xfrm>
          <a:custGeom>
            <a:avLst/>
            <a:gdLst/>
            <a:ahLst/>
            <a:cxnLst/>
            <a:rect l="l" t="t" r="r" b="b"/>
            <a:pathLst>
              <a:path w="5257800" h="1346200">
                <a:moveTo>
                  <a:pt x="5257736" y="63373"/>
                </a:moveTo>
                <a:lnTo>
                  <a:pt x="5130736" y="0"/>
                </a:lnTo>
                <a:lnTo>
                  <a:pt x="5130724" y="57150"/>
                </a:lnTo>
                <a:lnTo>
                  <a:pt x="1066800" y="57023"/>
                </a:lnTo>
                <a:lnTo>
                  <a:pt x="1066800" y="63500"/>
                </a:lnTo>
                <a:lnTo>
                  <a:pt x="1003300" y="190500"/>
                </a:lnTo>
                <a:lnTo>
                  <a:pt x="1060450" y="190500"/>
                </a:lnTo>
                <a:lnTo>
                  <a:pt x="1060450" y="1276223"/>
                </a:lnTo>
                <a:lnTo>
                  <a:pt x="0" y="1276223"/>
                </a:lnTo>
                <a:lnTo>
                  <a:pt x="0" y="1288923"/>
                </a:lnTo>
                <a:lnTo>
                  <a:pt x="1549336" y="1288923"/>
                </a:lnTo>
                <a:lnTo>
                  <a:pt x="1549336" y="1346073"/>
                </a:lnTo>
                <a:lnTo>
                  <a:pt x="1663865" y="1288923"/>
                </a:lnTo>
                <a:lnTo>
                  <a:pt x="1676336" y="1282700"/>
                </a:lnTo>
                <a:lnTo>
                  <a:pt x="1663407" y="1276223"/>
                </a:lnTo>
                <a:lnTo>
                  <a:pt x="1549336" y="1219073"/>
                </a:lnTo>
                <a:lnTo>
                  <a:pt x="1549336" y="1276223"/>
                </a:lnTo>
                <a:lnTo>
                  <a:pt x="1073150" y="1276223"/>
                </a:lnTo>
                <a:lnTo>
                  <a:pt x="1073150" y="190500"/>
                </a:lnTo>
                <a:lnTo>
                  <a:pt x="1130300" y="190500"/>
                </a:lnTo>
                <a:lnTo>
                  <a:pt x="1123886" y="177673"/>
                </a:lnTo>
                <a:lnTo>
                  <a:pt x="1069911" y="69735"/>
                </a:lnTo>
                <a:lnTo>
                  <a:pt x="5130736" y="69850"/>
                </a:lnTo>
                <a:lnTo>
                  <a:pt x="5130736" y="127000"/>
                </a:lnTo>
                <a:lnTo>
                  <a:pt x="5244808" y="69850"/>
                </a:lnTo>
                <a:lnTo>
                  <a:pt x="5257736" y="63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9539" y="4189164"/>
            <a:ext cx="64452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17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1939" y="2969964"/>
            <a:ext cx="64452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17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5780" y="4127461"/>
            <a:ext cx="94106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x</a:t>
            </a:r>
            <a:r>
              <a:rPr sz="3600" i="1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</a:t>
            </a:r>
            <a:r>
              <a:rPr sz="3600" spc="24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5515" y="5322585"/>
            <a:ext cx="927100" cy="570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dirty="0">
                <a:latin typeface="Times New Roman"/>
                <a:cs typeface="Times New Roman"/>
              </a:rPr>
              <a:t>x</a:t>
            </a:r>
            <a:r>
              <a:rPr sz="3550" i="1" spc="-110" dirty="0">
                <a:latin typeface="Times New Roman"/>
                <a:cs typeface="Times New Roman"/>
              </a:rPr>
              <a:t> </a:t>
            </a:r>
            <a:r>
              <a:rPr sz="3550" dirty="0">
                <a:latin typeface="Symbol"/>
                <a:cs typeface="Symbol"/>
              </a:rPr>
              <a:t></a:t>
            </a:r>
            <a:r>
              <a:rPr sz="3550" spc="260" dirty="0">
                <a:latin typeface="Times New Roman"/>
                <a:cs typeface="Times New Roman"/>
              </a:rPr>
              <a:t> </a:t>
            </a:r>
            <a:r>
              <a:rPr sz="3550" i="1" spc="-50" dirty="0">
                <a:latin typeface="Times New Roman"/>
                <a:cs typeface="Times New Roman"/>
              </a:rPr>
              <a:t>y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23363" y="3531818"/>
            <a:ext cx="909955" cy="570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i="1" dirty="0">
                <a:latin typeface="Times New Roman"/>
                <a:cs typeface="Times New Roman"/>
              </a:rPr>
              <a:t>x</a:t>
            </a:r>
            <a:r>
              <a:rPr sz="3550" i="1" spc="-210" dirty="0">
                <a:latin typeface="Times New Roman"/>
                <a:cs typeface="Times New Roman"/>
              </a:rPr>
              <a:t> </a:t>
            </a:r>
            <a:r>
              <a:rPr sz="3550" spc="55" dirty="0">
                <a:latin typeface="Symbol"/>
                <a:cs typeface="Symbol"/>
              </a:rPr>
              <a:t></a:t>
            </a:r>
            <a:r>
              <a:rPr sz="3550" spc="150" dirty="0">
                <a:latin typeface="Times New Roman"/>
                <a:cs typeface="Times New Roman"/>
              </a:rPr>
              <a:t> </a:t>
            </a:r>
            <a:r>
              <a:rPr sz="3550" i="1" spc="-50" dirty="0">
                <a:latin typeface="Times New Roman"/>
                <a:cs typeface="Times New Roman"/>
              </a:rPr>
              <a:t>y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71050" y="5359501"/>
            <a:ext cx="254000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50" dirty="0">
                <a:latin typeface="Times New Roman"/>
                <a:cs typeface="Times New Roman"/>
              </a:rPr>
              <a:t>0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62898" y="4741798"/>
            <a:ext cx="533400" cy="127000"/>
          </a:xfrm>
          <a:custGeom>
            <a:avLst/>
            <a:gdLst/>
            <a:ahLst/>
            <a:cxnLst/>
            <a:rect l="l" t="t" r="r" b="b"/>
            <a:pathLst>
              <a:path w="533400" h="127000">
                <a:moveTo>
                  <a:pt x="406400" y="0"/>
                </a:moveTo>
                <a:lnTo>
                  <a:pt x="406400" y="127000"/>
                </a:lnTo>
                <a:lnTo>
                  <a:pt x="520700" y="69850"/>
                </a:lnTo>
                <a:lnTo>
                  <a:pt x="419100" y="69850"/>
                </a:lnTo>
                <a:lnTo>
                  <a:pt x="419100" y="57150"/>
                </a:lnTo>
                <a:lnTo>
                  <a:pt x="520700" y="57150"/>
                </a:lnTo>
                <a:lnTo>
                  <a:pt x="406400" y="0"/>
                </a:lnTo>
                <a:close/>
              </a:path>
              <a:path w="533400" h="127000">
                <a:moveTo>
                  <a:pt x="406400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406400" y="69850"/>
                </a:lnTo>
                <a:lnTo>
                  <a:pt x="406400" y="57150"/>
                </a:lnTo>
                <a:close/>
              </a:path>
              <a:path w="533400" h="127000">
                <a:moveTo>
                  <a:pt x="520700" y="57150"/>
                </a:moveTo>
                <a:lnTo>
                  <a:pt x="419100" y="57150"/>
                </a:lnTo>
                <a:lnTo>
                  <a:pt x="419100" y="69850"/>
                </a:lnTo>
                <a:lnTo>
                  <a:pt x="520700" y="69850"/>
                </a:lnTo>
                <a:lnTo>
                  <a:pt x="533400" y="63500"/>
                </a:lnTo>
                <a:lnTo>
                  <a:pt x="5207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52603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Input</a:t>
            </a:r>
            <a:r>
              <a:rPr spc="-10" dirty="0"/>
              <a:t> String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9562" y="28956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1795">
                        <a:lnSpc>
                          <a:spcPts val="339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7380">
                        <a:lnSpc>
                          <a:spcPts val="339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65526" y="3586098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150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126"/>
                </a:lnTo>
                <a:lnTo>
                  <a:pt x="57150" y="127126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592" y="114300"/>
                </a:moveTo>
                <a:lnTo>
                  <a:pt x="69850" y="114300"/>
                </a:lnTo>
                <a:lnTo>
                  <a:pt x="69846" y="127126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2826" y="2285619"/>
            <a:ext cx="765810" cy="538480"/>
          </a:xfrm>
          <a:custGeom>
            <a:avLst/>
            <a:gdLst/>
            <a:ahLst/>
            <a:cxnLst/>
            <a:rect l="l" t="t" r="r" b="b"/>
            <a:pathLst>
              <a:path w="765809" h="538480">
                <a:moveTo>
                  <a:pt x="67564" y="406272"/>
                </a:moveTo>
                <a:lnTo>
                  <a:pt x="63753" y="407542"/>
                </a:lnTo>
                <a:lnTo>
                  <a:pt x="62102" y="410717"/>
                </a:lnTo>
                <a:lnTo>
                  <a:pt x="0" y="538479"/>
                </a:lnTo>
                <a:lnTo>
                  <a:pt x="22124" y="536193"/>
                </a:lnTo>
                <a:lnTo>
                  <a:pt x="14350" y="536193"/>
                </a:lnTo>
                <a:lnTo>
                  <a:pt x="6984" y="525779"/>
                </a:lnTo>
                <a:lnTo>
                  <a:pt x="27135" y="511678"/>
                </a:lnTo>
                <a:lnTo>
                  <a:pt x="73532" y="416305"/>
                </a:lnTo>
                <a:lnTo>
                  <a:pt x="75056" y="413130"/>
                </a:lnTo>
                <a:lnTo>
                  <a:pt x="73787" y="409320"/>
                </a:lnTo>
                <a:lnTo>
                  <a:pt x="70612" y="407796"/>
                </a:lnTo>
                <a:lnTo>
                  <a:pt x="67564" y="406272"/>
                </a:lnTo>
                <a:close/>
              </a:path>
              <a:path w="765809" h="538480">
                <a:moveTo>
                  <a:pt x="27135" y="511678"/>
                </a:moveTo>
                <a:lnTo>
                  <a:pt x="6984" y="525779"/>
                </a:lnTo>
                <a:lnTo>
                  <a:pt x="14350" y="536193"/>
                </a:lnTo>
                <a:lnTo>
                  <a:pt x="17797" y="533780"/>
                </a:lnTo>
                <a:lnTo>
                  <a:pt x="16382" y="533780"/>
                </a:lnTo>
                <a:lnTo>
                  <a:pt x="10032" y="524763"/>
                </a:lnTo>
                <a:lnTo>
                  <a:pt x="21344" y="523582"/>
                </a:lnTo>
                <a:lnTo>
                  <a:pt x="27135" y="511678"/>
                </a:lnTo>
                <a:close/>
              </a:path>
              <a:path w="765809" h="538480">
                <a:moveTo>
                  <a:pt x="143509" y="510793"/>
                </a:moveTo>
                <a:lnTo>
                  <a:pt x="34299" y="522228"/>
                </a:lnTo>
                <a:lnTo>
                  <a:pt x="14350" y="536193"/>
                </a:lnTo>
                <a:lnTo>
                  <a:pt x="22124" y="536193"/>
                </a:lnTo>
                <a:lnTo>
                  <a:pt x="144906" y="523493"/>
                </a:lnTo>
                <a:lnTo>
                  <a:pt x="147447" y="520318"/>
                </a:lnTo>
                <a:lnTo>
                  <a:pt x="146684" y="513333"/>
                </a:lnTo>
                <a:lnTo>
                  <a:pt x="143509" y="510793"/>
                </a:lnTo>
                <a:close/>
              </a:path>
              <a:path w="765809" h="538480">
                <a:moveTo>
                  <a:pt x="21344" y="523582"/>
                </a:moveTo>
                <a:lnTo>
                  <a:pt x="10032" y="524763"/>
                </a:lnTo>
                <a:lnTo>
                  <a:pt x="16382" y="533780"/>
                </a:lnTo>
                <a:lnTo>
                  <a:pt x="21344" y="523582"/>
                </a:lnTo>
                <a:close/>
              </a:path>
              <a:path w="765809" h="538480">
                <a:moveTo>
                  <a:pt x="34299" y="522228"/>
                </a:moveTo>
                <a:lnTo>
                  <a:pt x="21344" y="523582"/>
                </a:lnTo>
                <a:lnTo>
                  <a:pt x="16382" y="533780"/>
                </a:lnTo>
                <a:lnTo>
                  <a:pt x="17797" y="533780"/>
                </a:lnTo>
                <a:lnTo>
                  <a:pt x="34299" y="522228"/>
                </a:lnTo>
                <a:close/>
              </a:path>
              <a:path w="765809" h="538480">
                <a:moveTo>
                  <a:pt x="758317" y="0"/>
                </a:moveTo>
                <a:lnTo>
                  <a:pt x="27135" y="511678"/>
                </a:lnTo>
                <a:lnTo>
                  <a:pt x="21344" y="523582"/>
                </a:lnTo>
                <a:lnTo>
                  <a:pt x="34299" y="522228"/>
                </a:lnTo>
                <a:lnTo>
                  <a:pt x="765555" y="10286"/>
                </a:lnTo>
                <a:lnTo>
                  <a:pt x="758317" y="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24701" y="1759902"/>
            <a:ext cx="24511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Blank</a:t>
            </a:r>
            <a:r>
              <a:rPr sz="3200" spc="-114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9933"/>
                </a:solidFill>
                <a:latin typeface="Comic Sans MS"/>
                <a:cs typeface="Comic Sans MS"/>
              </a:rPr>
              <a:t>symbol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500" y="4049077"/>
            <a:ext cx="6989445" cy="21266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16480">
              <a:lnSpc>
                <a:spcPct val="100000"/>
              </a:lnSpc>
              <a:spcBef>
                <a:spcPts val="125"/>
              </a:spcBef>
            </a:pPr>
            <a:r>
              <a:rPr sz="3200" spc="-20" dirty="0">
                <a:latin typeface="Comic Sans MS"/>
                <a:cs typeface="Comic Sans MS"/>
              </a:rPr>
              <a:t>head</a:t>
            </a:r>
            <a:endParaRPr sz="3200">
              <a:latin typeface="Comic Sans MS"/>
              <a:cs typeface="Comic Sans MS"/>
            </a:endParaRPr>
          </a:p>
          <a:p>
            <a:pPr marL="12700" marR="5080">
              <a:lnSpc>
                <a:spcPct val="121300"/>
              </a:lnSpc>
              <a:spcBef>
                <a:spcPts val="3354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Head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starts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at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leftmost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position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3060" y="2286000"/>
            <a:ext cx="2438400" cy="537845"/>
          </a:xfrm>
          <a:custGeom>
            <a:avLst/>
            <a:gdLst/>
            <a:ahLst/>
            <a:cxnLst/>
            <a:rect l="l" t="t" r="r" b="b"/>
            <a:pathLst>
              <a:path w="2438400" h="537844">
                <a:moveTo>
                  <a:pt x="0" y="529336"/>
                </a:moveTo>
                <a:lnTo>
                  <a:pt x="4316" y="475590"/>
                </a:lnTo>
                <a:lnTo>
                  <a:pt x="16335" y="425559"/>
                </a:lnTo>
                <a:lnTo>
                  <a:pt x="35236" y="380310"/>
                </a:lnTo>
                <a:lnTo>
                  <a:pt x="60197" y="340915"/>
                </a:lnTo>
                <a:lnTo>
                  <a:pt x="90398" y="308444"/>
                </a:lnTo>
                <a:lnTo>
                  <a:pt x="125015" y="283966"/>
                </a:lnTo>
                <a:lnTo>
                  <a:pt x="163228" y="268551"/>
                </a:lnTo>
                <a:lnTo>
                  <a:pt x="204215" y="263271"/>
                </a:lnTo>
                <a:lnTo>
                  <a:pt x="1017015" y="266064"/>
                </a:lnTo>
                <a:lnTo>
                  <a:pt x="1057961" y="260784"/>
                </a:lnTo>
                <a:lnTo>
                  <a:pt x="1096142" y="245369"/>
                </a:lnTo>
                <a:lnTo>
                  <a:pt x="1130737" y="220891"/>
                </a:lnTo>
                <a:lnTo>
                  <a:pt x="1160922" y="188420"/>
                </a:lnTo>
                <a:lnTo>
                  <a:pt x="1185875" y="149025"/>
                </a:lnTo>
                <a:lnTo>
                  <a:pt x="1204771" y="103776"/>
                </a:lnTo>
                <a:lnTo>
                  <a:pt x="1216789" y="53745"/>
                </a:lnTo>
                <a:lnTo>
                  <a:pt x="1221104" y="0"/>
                </a:lnTo>
                <a:lnTo>
                  <a:pt x="1225047" y="53768"/>
                </a:lnTo>
                <a:lnTo>
                  <a:pt x="1236712" y="103868"/>
                </a:lnTo>
                <a:lnTo>
                  <a:pt x="1255285" y="149226"/>
                </a:lnTo>
                <a:lnTo>
                  <a:pt x="1279953" y="188769"/>
                </a:lnTo>
                <a:lnTo>
                  <a:pt x="1309902" y="221425"/>
                </a:lnTo>
                <a:lnTo>
                  <a:pt x="1344316" y="246120"/>
                </a:lnTo>
                <a:lnTo>
                  <a:pt x="1382383" y="261780"/>
                </a:lnTo>
                <a:lnTo>
                  <a:pt x="1423289" y="267335"/>
                </a:lnTo>
                <a:lnTo>
                  <a:pt x="2236089" y="270128"/>
                </a:lnTo>
                <a:lnTo>
                  <a:pt x="2277036" y="275688"/>
                </a:lnTo>
                <a:lnTo>
                  <a:pt x="2315134" y="291361"/>
                </a:lnTo>
                <a:lnTo>
                  <a:pt x="2349571" y="316072"/>
                </a:lnTo>
                <a:lnTo>
                  <a:pt x="2379535" y="348741"/>
                </a:lnTo>
                <a:lnTo>
                  <a:pt x="2404212" y="388293"/>
                </a:lnTo>
                <a:lnTo>
                  <a:pt x="2422790" y="433649"/>
                </a:lnTo>
                <a:lnTo>
                  <a:pt x="2434457" y="483732"/>
                </a:lnTo>
                <a:lnTo>
                  <a:pt x="2438400" y="537463"/>
                </a:lnTo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77514" y="1683130"/>
            <a:ext cx="23463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Input</a:t>
            </a:r>
            <a:r>
              <a:rPr sz="3200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8892"/>
            <a:ext cx="656970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Design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-1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TM</a:t>
            </a:r>
            <a:r>
              <a:rPr sz="3200" spc="-1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that</a:t>
            </a:r>
            <a:r>
              <a:rPr sz="32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computes</a:t>
            </a:r>
            <a:r>
              <a:rPr sz="3200" spc="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32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505777"/>
            <a:ext cx="2414270" cy="1022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32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(x,</a:t>
            </a:r>
            <a:r>
              <a:rPr sz="32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y)</a:t>
            </a:r>
            <a:r>
              <a:rPr sz="3200" spc="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32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3200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+</a:t>
            </a:r>
            <a:r>
              <a:rPr sz="32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  <a:p>
            <a:pPr marL="1233170">
              <a:lnSpc>
                <a:spcPct val="100000"/>
              </a:lnSpc>
              <a:spcBef>
                <a:spcPts val="14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32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0150" y="505777"/>
            <a:ext cx="1212850" cy="1022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9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if</a:t>
            </a:r>
            <a:r>
              <a:rPr sz="3200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Calibri"/>
                <a:cs typeface="Calibri"/>
              </a:rPr>
              <a:t>≥</a:t>
            </a:r>
            <a:r>
              <a:rPr sz="3200" spc="-7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y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if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x &lt;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497330"/>
            <a:ext cx="8998585" cy="14909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457834">
              <a:lnSpc>
                <a:spcPts val="3750"/>
              </a:lnSpc>
              <a:spcBef>
                <a:spcPts val="33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where</a:t>
            </a:r>
            <a:r>
              <a:rPr sz="32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3200" spc="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&amp;</a:t>
            </a:r>
            <a:r>
              <a:rPr sz="3200" spc="1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r>
              <a:rPr sz="32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are</a:t>
            </a:r>
            <a:r>
              <a:rPr sz="32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85" dirty="0">
                <a:solidFill>
                  <a:srgbClr val="3333CC"/>
                </a:solidFill>
                <a:latin typeface="Times New Roman"/>
                <a:cs typeface="Times New Roman"/>
              </a:rPr>
              <a:t>u</a:t>
            </a:r>
            <a:r>
              <a:rPr sz="3200" spc="10" dirty="0">
                <a:solidFill>
                  <a:srgbClr val="3333CC"/>
                </a:solidFill>
                <a:latin typeface="Times New Roman"/>
                <a:cs typeface="Times New Roman"/>
              </a:rPr>
              <a:t>n</a:t>
            </a:r>
            <a:r>
              <a:rPr sz="3200" spc="5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160" dirty="0">
                <a:solidFill>
                  <a:srgbClr val="3333CC"/>
                </a:solidFill>
                <a:latin typeface="Times New Roman"/>
                <a:cs typeface="Times New Roman"/>
              </a:rPr>
              <a:t>r</a:t>
            </a:r>
            <a:r>
              <a:rPr sz="3200" spc="-360" dirty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r>
              <a:rPr sz="3200" spc="5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3200" spc="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Simulate</a:t>
            </a:r>
            <a:r>
              <a:rPr sz="320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3200" spc="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working</a:t>
            </a:r>
            <a:r>
              <a:rPr sz="3200" spc="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32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the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TM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for</a:t>
            </a:r>
            <a:r>
              <a:rPr sz="3200" spc="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x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2,</a:t>
            </a:r>
            <a:r>
              <a:rPr sz="3200" spc="-1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y</a:t>
            </a:r>
            <a:r>
              <a:rPr sz="32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32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35" dirty="0">
                <a:solidFill>
                  <a:srgbClr val="3333CC"/>
                </a:solidFill>
                <a:latin typeface="Times New Roman"/>
                <a:cs typeface="Times New Roman"/>
              </a:rPr>
              <a:t>2.</a:t>
            </a:r>
            <a:endParaRPr sz="3200">
              <a:latin typeface="Times New Roman"/>
              <a:cs typeface="Times New Roman"/>
            </a:endParaRPr>
          </a:p>
          <a:p>
            <a:pPr marL="470534">
              <a:lnSpc>
                <a:spcPts val="3800"/>
              </a:lnSpc>
            </a:pPr>
            <a:r>
              <a:rPr sz="2750" dirty="0">
                <a:solidFill>
                  <a:srgbClr val="FF0000"/>
                </a:solidFill>
                <a:latin typeface="Times New Roman"/>
                <a:cs typeface="Times New Roman"/>
              </a:rPr>
              <a:t>(12</a:t>
            </a:r>
            <a:r>
              <a:rPr sz="275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Marks</a:t>
            </a:r>
            <a:r>
              <a:rPr sz="32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65" dirty="0">
                <a:solidFill>
                  <a:srgbClr val="FF0000"/>
                </a:solidFill>
                <a:latin typeface="Times New Roman"/>
                <a:cs typeface="Times New Roman"/>
              </a:rPr>
              <a:t>May-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2015(2012</a:t>
            </a:r>
            <a:r>
              <a:rPr sz="3200" spc="-1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Pattern)</a:t>
            </a:r>
            <a:r>
              <a:rPr sz="32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EndSem)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23749"/>
            <a:ext cx="44977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Construct</a:t>
            </a:r>
            <a:r>
              <a:rPr sz="3200" spc="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TM</a:t>
            </a:r>
            <a:r>
              <a:rPr sz="3200" spc="-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Times New Roman"/>
                <a:cs typeface="Times New Roman"/>
              </a:rPr>
              <a:t>compute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6575" y="510857"/>
            <a:ext cx="2366645" cy="10134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f</a:t>
            </a:r>
            <a:r>
              <a:rPr sz="32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(a,</a:t>
            </a:r>
            <a:r>
              <a:rPr sz="32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b)</a:t>
            </a:r>
            <a:r>
              <a:rPr sz="32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320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−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 marL="1490345">
              <a:lnSpc>
                <a:spcPct val="100000"/>
              </a:lnSpc>
              <a:spcBef>
                <a:spcPts val="65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=</a:t>
            </a:r>
            <a:r>
              <a:rPr sz="32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4121" y="510857"/>
            <a:ext cx="4852670" cy="14884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882265" indent="28575">
              <a:lnSpc>
                <a:spcPct val="101699"/>
              </a:lnSpc>
              <a:spcBef>
                <a:spcPts val="60"/>
              </a:spcBef>
            </a:pP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where</a:t>
            </a:r>
            <a:r>
              <a:rPr sz="3200" spc="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&gt;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b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where</a:t>
            </a:r>
            <a:r>
              <a:rPr sz="3200" spc="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a</a:t>
            </a:r>
            <a:r>
              <a:rPr sz="3200" spc="-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333CC"/>
                </a:solidFill>
                <a:latin typeface="Times New Roman"/>
                <a:cs typeface="Times New Roman"/>
              </a:rPr>
              <a:t>&lt;</a:t>
            </a:r>
            <a:r>
              <a:rPr sz="3200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440"/>
              </a:spcBef>
            </a:pPr>
            <a:r>
              <a:rPr sz="2750" dirty="0">
                <a:solidFill>
                  <a:srgbClr val="FF0000"/>
                </a:solidFill>
                <a:latin typeface="Times New Roman"/>
                <a:cs typeface="Times New Roman"/>
              </a:rPr>
              <a:t>(10</a:t>
            </a:r>
            <a:r>
              <a:rPr sz="275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/>
                <a:cs typeface="Times New Roman"/>
              </a:rPr>
              <a:t>Marks</a:t>
            </a:r>
            <a:r>
              <a:rPr sz="2750" spc="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spc="-40" dirty="0">
                <a:solidFill>
                  <a:srgbClr val="FF0000"/>
                </a:solidFill>
                <a:latin typeface="Times New Roman"/>
                <a:cs typeface="Times New Roman"/>
              </a:rPr>
              <a:t>Nov-</a:t>
            </a:r>
            <a:r>
              <a:rPr sz="2750" dirty="0">
                <a:solidFill>
                  <a:srgbClr val="FF0000"/>
                </a:solidFill>
                <a:latin typeface="Times New Roman"/>
                <a:cs typeface="Times New Roman"/>
              </a:rPr>
              <a:t>2017</a:t>
            </a:r>
            <a:r>
              <a:rPr sz="2750" spc="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Times New Roman"/>
                <a:cs typeface="Times New Roman"/>
              </a:rPr>
              <a:t>EndSem)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7679" y="2431097"/>
            <a:ext cx="56299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dirty="0"/>
              <a:t>Turing</a:t>
            </a:r>
            <a:r>
              <a:rPr sz="6000" dirty="0">
                <a:latin typeface="MS PGothic"/>
                <a:cs typeface="MS PGothic"/>
              </a:rPr>
              <a:t>’</a:t>
            </a:r>
            <a:r>
              <a:rPr sz="6000" dirty="0"/>
              <a:t>s</a:t>
            </a:r>
            <a:r>
              <a:rPr sz="6000" spc="-145" dirty="0"/>
              <a:t> </a:t>
            </a:r>
            <a:r>
              <a:rPr sz="6000" spc="-10" dirty="0"/>
              <a:t>Thesis</a:t>
            </a:r>
            <a:endParaRPr sz="6000"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817" y="945514"/>
            <a:ext cx="7820025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200" dirty="0">
                <a:solidFill>
                  <a:srgbClr val="3333CC"/>
                </a:solidFill>
              </a:rPr>
              <a:t>Do</a:t>
            </a:r>
            <a:r>
              <a:rPr sz="3200" spc="-4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Turing</a:t>
            </a:r>
            <a:r>
              <a:rPr sz="3200" spc="-5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machines</a:t>
            </a:r>
            <a:r>
              <a:rPr sz="3200" spc="-13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have</a:t>
            </a:r>
            <a:r>
              <a:rPr sz="3200" spc="-10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the</a:t>
            </a:r>
            <a:r>
              <a:rPr sz="3200" spc="-3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same</a:t>
            </a:r>
            <a:r>
              <a:rPr sz="3200" spc="-3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power </a:t>
            </a:r>
            <a:r>
              <a:rPr sz="3200" dirty="0">
                <a:solidFill>
                  <a:srgbClr val="3333CC"/>
                </a:solidFill>
              </a:rPr>
              <a:t>with</a:t>
            </a:r>
            <a:r>
              <a:rPr sz="3200" spc="-10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-4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digital</a:t>
            </a:r>
            <a:r>
              <a:rPr sz="3200" spc="5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computer?</a:t>
            </a:r>
            <a:endParaRPr sz="3200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817" y="945514"/>
            <a:ext cx="7820025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200" dirty="0">
                <a:solidFill>
                  <a:srgbClr val="3333CC"/>
                </a:solidFill>
              </a:rPr>
              <a:t>Do</a:t>
            </a:r>
            <a:r>
              <a:rPr sz="3200" spc="-4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Turing</a:t>
            </a:r>
            <a:r>
              <a:rPr sz="3200" spc="-5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machines</a:t>
            </a:r>
            <a:r>
              <a:rPr sz="3200" spc="-13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have</a:t>
            </a:r>
            <a:r>
              <a:rPr sz="3200" spc="-10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the</a:t>
            </a:r>
            <a:r>
              <a:rPr sz="3200" spc="-3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same</a:t>
            </a:r>
            <a:r>
              <a:rPr sz="3200" spc="-3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power </a:t>
            </a:r>
            <a:r>
              <a:rPr sz="3200" dirty="0">
                <a:solidFill>
                  <a:srgbClr val="3333CC"/>
                </a:solidFill>
              </a:rPr>
              <a:t>with</a:t>
            </a:r>
            <a:r>
              <a:rPr sz="3200" spc="-10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-4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digital</a:t>
            </a:r>
            <a:r>
              <a:rPr sz="3200" spc="5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computer?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451863" y="3285490"/>
            <a:ext cx="4999990" cy="21202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494404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Intuitive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answer: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Yes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315"/>
              </a:spcBef>
            </a:pP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 formal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answer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57" y="1540573"/>
            <a:ext cx="8075295" cy="25584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dirty="0">
                <a:solidFill>
                  <a:srgbClr val="3333CC"/>
                </a:solidFill>
                <a:latin typeface="MS PGothic"/>
                <a:cs typeface="MS PGothic"/>
              </a:rPr>
              <a:t>’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thesis:</a:t>
            </a:r>
            <a:endParaRPr sz="3200">
              <a:latin typeface="Comic Sans MS"/>
              <a:cs typeface="Comic Sans MS"/>
            </a:endParaRPr>
          </a:p>
          <a:p>
            <a:pPr marL="1080135" marR="1472565">
              <a:lnSpc>
                <a:spcPct val="101699"/>
              </a:lnSpc>
              <a:spcBef>
                <a:spcPts val="4430"/>
              </a:spcBef>
              <a:tabLst>
                <a:tab pos="446849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computation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carried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out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mechanical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means</a:t>
            </a:r>
            <a:endParaRPr sz="3200">
              <a:latin typeface="Comic Sans MS"/>
              <a:cs typeface="Comic Sans MS"/>
            </a:endParaRPr>
          </a:p>
          <a:p>
            <a:pPr marL="1080135">
              <a:lnSpc>
                <a:spcPts val="3829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performed</a:t>
            </a:r>
            <a:r>
              <a:rPr sz="3200" spc="-1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82696" y="5345747"/>
            <a:ext cx="12522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(1930)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37464"/>
            <a:ext cx="8535035" cy="253428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Computer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Science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Law:</a:t>
            </a:r>
            <a:endParaRPr sz="3200">
              <a:latin typeface="Comic Sans MS"/>
              <a:cs typeface="Comic Sans MS"/>
            </a:endParaRPr>
          </a:p>
          <a:p>
            <a:pPr marL="775335" marR="2409190">
              <a:lnSpc>
                <a:spcPct val="101699"/>
              </a:lnSpc>
              <a:spcBef>
                <a:spcPts val="210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computation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mechanical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only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endParaRPr sz="3200">
              <a:latin typeface="Comic Sans MS"/>
              <a:cs typeface="Comic Sans MS"/>
            </a:endParaRPr>
          </a:p>
          <a:p>
            <a:pPr marL="775335">
              <a:lnSpc>
                <a:spcPts val="3829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performed</a:t>
            </a:r>
            <a:r>
              <a:rPr sz="3200" spc="-2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692" y="5040629"/>
            <a:ext cx="7622540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known</a:t>
            </a:r>
            <a:r>
              <a:rPr sz="3200" spc="-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model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computation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more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powerful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than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3299"/>
            <a:ext cx="46272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</a:rPr>
              <a:t>Definition</a:t>
            </a:r>
            <a:r>
              <a:rPr sz="3200" spc="-12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of</a:t>
            </a:r>
            <a:r>
              <a:rPr sz="3200" spc="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Algorithm: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59788" y="1174368"/>
            <a:ext cx="49041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algorithm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4802" y="1104133"/>
            <a:ext cx="893444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i="1" dirty="0">
                <a:latin typeface="Times New Roman"/>
                <a:cs typeface="Times New Roman"/>
              </a:rPr>
              <a:t>f</a:t>
            </a:r>
            <a:r>
              <a:rPr sz="3600" i="1" spc="-4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(</a:t>
            </a:r>
            <a:r>
              <a:rPr sz="3600" i="1" spc="-25" dirty="0">
                <a:latin typeface="Times New Roman"/>
                <a:cs typeface="Times New Roman"/>
              </a:rPr>
              <a:t>w</a:t>
            </a:r>
            <a:r>
              <a:rPr sz="3600" spc="-25" dirty="0">
                <a:latin typeface="Times New Roman"/>
                <a:cs typeface="Times New Roman"/>
              </a:rPr>
              <a:t>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1688" y="1670430"/>
            <a:ext cx="7245350" cy="10140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3635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endParaRPr sz="3200">
              <a:latin typeface="Comic Sans MS"/>
              <a:cs typeface="Comic Sans MS"/>
            </a:endParaRPr>
          </a:p>
          <a:p>
            <a:pPr marL="50800">
              <a:lnSpc>
                <a:spcPts val="4115"/>
              </a:lnSpc>
              <a:tabLst>
                <a:tab pos="632587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computes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400" i="1" baseline="-26234" dirty="0">
                <a:latin typeface="Times New Roman"/>
                <a:cs typeface="Times New Roman"/>
              </a:rPr>
              <a:t>f</a:t>
            </a:r>
            <a:r>
              <a:rPr sz="5400" i="1" spc="-60" baseline="-26234" dirty="0">
                <a:latin typeface="Times New Roman"/>
                <a:cs typeface="Times New Roman"/>
              </a:rPr>
              <a:t> </a:t>
            </a:r>
            <a:r>
              <a:rPr sz="5400" spc="-37" baseline="-26234" dirty="0">
                <a:latin typeface="Times New Roman"/>
                <a:cs typeface="Times New Roman"/>
              </a:rPr>
              <a:t>(</a:t>
            </a:r>
            <a:r>
              <a:rPr sz="5400" i="1" spc="-37" baseline="-26234" dirty="0">
                <a:latin typeface="Times New Roman"/>
                <a:cs typeface="Times New Roman"/>
              </a:rPr>
              <a:t>w</a:t>
            </a:r>
            <a:r>
              <a:rPr sz="5400" spc="-37" baseline="-26234" dirty="0">
                <a:latin typeface="Times New Roman"/>
                <a:cs typeface="Times New Roman"/>
              </a:rPr>
              <a:t>)</a:t>
            </a:r>
            <a:endParaRPr sz="5400" baseline="-2623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2099055"/>
            <a:ext cx="7506970" cy="325564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When</a:t>
            </a:r>
            <a:r>
              <a:rPr sz="3200" spc="-1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say:</a:t>
            </a:r>
            <a:endParaRPr sz="3200">
              <a:latin typeface="Comic Sans MS"/>
              <a:cs typeface="Comic Sans MS"/>
            </a:endParaRPr>
          </a:p>
          <a:p>
            <a:pPr marL="1537970">
              <a:lnSpc>
                <a:spcPct val="100000"/>
              </a:lnSpc>
              <a:spcBef>
                <a:spcPts val="157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exists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algorithm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Comic Sans MS"/>
              <a:cs typeface="Comic Sans MS"/>
            </a:endParaRPr>
          </a:p>
          <a:p>
            <a:pPr marL="165100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mean:</a:t>
            </a:r>
            <a:endParaRPr sz="3200">
              <a:latin typeface="Comic Sans MS"/>
              <a:cs typeface="Comic Sans MS"/>
            </a:endParaRPr>
          </a:p>
          <a:p>
            <a:pPr marL="1674495">
              <a:lnSpc>
                <a:spcPct val="100000"/>
              </a:lnSpc>
              <a:spcBef>
                <a:spcPts val="177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exists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575" y="462280"/>
            <a:ext cx="61099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</a:rPr>
              <a:t>Algorithms</a:t>
            </a:r>
            <a:r>
              <a:rPr sz="3200" spc="-18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are</a:t>
            </a:r>
            <a:r>
              <a:rPr sz="3200" spc="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Turing</a:t>
            </a:r>
            <a:r>
              <a:rPr sz="3200" spc="-9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Machines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8864" y="151511"/>
            <a:ext cx="44519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States</a:t>
            </a:r>
            <a:r>
              <a:rPr sz="3600" spc="-8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&amp;</a:t>
            </a:r>
            <a:r>
              <a:rPr sz="3600" spc="-5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Transitions</a:t>
            </a:r>
            <a:endParaRPr sz="36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38145" y="3200145"/>
            <a:ext cx="4048760" cy="772160"/>
            <a:chOff x="2438145" y="3200145"/>
            <a:chExt cx="4048760" cy="772160"/>
          </a:xfrm>
        </p:grpSpPr>
        <p:sp>
          <p:nvSpPr>
            <p:cNvPr id="4" name="object 4"/>
            <p:cNvSpPr/>
            <p:nvPr/>
          </p:nvSpPr>
          <p:spPr>
            <a:xfrm>
              <a:off x="2443225" y="3205225"/>
              <a:ext cx="4038600" cy="762000"/>
            </a:xfrm>
            <a:custGeom>
              <a:avLst/>
              <a:gdLst/>
              <a:ahLst/>
              <a:cxnLst/>
              <a:rect l="l" t="t" r="r" b="b"/>
              <a:pathLst>
                <a:path w="40386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63" y="2563"/>
                  </a:lnTo>
                  <a:lnTo>
                    <a:pt x="515174" y="10061"/>
                  </a:lnTo>
                  <a:lnTo>
                    <a:pt x="560417" y="22209"/>
                  </a:lnTo>
                  <a:lnTo>
                    <a:pt x="603379" y="38722"/>
                  </a:lnTo>
                  <a:lnTo>
                    <a:pt x="643744" y="59312"/>
                  </a:lnTo>
                  <a:lnTo>
                    <a:pt x="681196" y="83695"/>
                  </a:lnTo>
                  <a:lnTo>
                    <a:pt x="715422" y="111585"/>
                  </a:lnTo>
                  <a:lnTo>
                    <a:pt x="746106" y="142696"/>
                  </a:lnTo>
                  <a:lnTo>
                    <a:pt x="772934" y="176742"/>
                  </a:lnTo>
                  <a:lnTo>
                    <a:pt x="795590" y="213437"/>
                  </a:lnTo>
                  <a:lnTo>
                    <a:pt x="813759" y="252497"/>
                  </a:lnTo>
                  <a:lnTo>
                    <a:pt x="827127" y="293634"/>
                  </a:lnTo>
                  <a:lnTo>
                    <a:pt x="835379" y="336563"/>
                  </a:lnTo>
                  <a:lnTo>
                    <a:pt x="838200" y="381000"/>
                  </a:lnTo>
                  <a:lnTo>
                    <a:pt x="835379" y="425412"/>
                  </a:lnTo>
                  <a:lnTo>
                    <a:pt x="827127" y="468325"/>
                  </a:lnTo>
                  <a:lnTo>
                    <a:pt x="813759" y="509452"/>
                  </a:lnTo>
                  <a:lnTo>
                    <a:pt x="795590" y="548506"/>
                  </a:lnTo>
                  <a:lnTo>
                    <a:pt x="772934" y="585201"/>
                  </a:lnTo>
                  <a:lnTo>
                    <a:pt x="746106" y="619250"/>
                  </a:lnTo>
                  <a:lnTo>
                    <a:pt x="715422" y="650367"/>
                  </a:lnTo>
                  <a:lnTo>
                    <a:pt x="681196" y="678264"/>
                  </a:lnTo>
                  <a:lnTo>
                    <a:pt x="643744" y="702656"/>
                  </a:lnTo>
                  <a:lnTo>
                    <a:pt x="603379" y="723255"/>
                  </a:lnTo>
                  <a:lnTo>
                    <a:pt x="560417" y="739776"/>
                  </a:lnTo>
                  <a:lnTo>
                    <a:pt x="515174" y="751931"/>
                  </a:lnTo>
                  <a:lnTo>
                    <a:pt x="467963" y="759435"/>
                  </a:lnTo>
                  <a:lnTo>
                    <a:pt x="419100" y="762000"/>
                  </a:lnTo>
                  <a:lnTo>
                    <a:pt x="370213" y="759435"/>
                  </a:lnTo>
                  <a:lnTo>
                    <a:pt x="322985" y="751931"/>
                  </a:lnTo>
                  <a:lnTo>
                    <a:pt x="277731" y="739776"/>
                  </a:lnTo>
                  <a:lnTo>
                    <a:pt x="234764" y="723255"/>
                  </a:lnTo>
                  <a:lnTo>
                    <a:pt x="194399" y="702656"/>
                  </a:lnTo>
                  <a:lnTo>
                    <a:pt x="156949" y="678264"/>
                  </a:lnTo>
                  <a:lnTo>
                    <a:pt x="122729" y="650366"/>
                  </a:lnTo>
                  <a:lnTo>
                    <a:pt x="92053" y="619250"/>
                  </a:lnTo>
                  <a:lnTo>
                    <a:pt x="65234" y="585201"/>
                  </a:lnTo>
                  <a:lnTo>
                    <a:pt x="42587" y="548506"/>
                  </a:lnTo>
                  <a:lnTo>
                    <a:pt x="24426" y="509452"/>
                  </a:lnTo>
                  <a:lnTo>
                    <a:pt x="11065" y="468325"/>
                  </a:lnTo>
                  <a:lnTo>
                    <a:pt x="2818" y="425412"/>
                  </a:lnTo>
                  <a:lnTo>
                    <a:pt x="0" y="381000"/>
                  </a:lnTo>
                  <a:close/>
                </a:path>
                <a:path w="4038600" h="762000">
                  <a:moveTo>
                    <a:pt x="3200400" y="381000"/>
                  </a:moveTo>
                  <a:lnTo>
                    <a:pt x="3203218" y="336563"/>
                  </a:lnTo>
                  <a:lnTo>
                    <a:pt x="3211465" y="293634"/>
                  </a:lnTo>
                  <a:lnTo>
                    <a:pt x="3224826" y="252497"/>
                  </a:lnTo>
                  <a:lnTo>
                    <a:pt x="3242987" y="213437"/>
                  </a:lnTo>
                  <a:lnTo>
                    <a:pt x="3265634" y="176742"/>
                  </a:lnTo>
                  <a:lnTo>
                    <a:pt x="3292453" y="142696"/>
                  </a:lnTo>
                  <a:lnTo>
                    <a:pt x="3323129" y="111585"/>
                  </a:lnTo>
                  <a:lnTo>
                    <a:pt x="3357349" y="83695"/>
                  </a:lnTo>
                  <a:lnTo>
                    <a:pt x="3394799" y="59312"/>
                  </a:lnTo>
                  <a:lnTo>
                    <a:pt x="3435164" y="38722"/>
                  </a:lnTo>
                  <a:lnTo>
                    <a:pt x="3478131" y="22209"/>
                  </a:lnTo>
                  <a:lnTo>
                    <a:pt x="3523385" y="10061"/>
                  </a:lnTo>
                  <a:lnTo>
                    <a:pt x="3570613" y="2563"/>
                  </a:lnTo>
                  <a:lnTo>
                    <a:pt x="3619500" y="0"/>
                  </a:lnTo>
                  <a:lnTo>
                    <a:pt x="3668363" y="2563"/>
                  </a:lnTo>
                  <a:lnTo>
                    <a:pt x="3715574" y="10061"/>
                  </a:lnTo>
                  <a:lnTo>
                    <a:pt x="3760817" y="22209"/>
                  </a:lnTo>
                  <a:lnTo>
                    <a:pt x="3803779" y="38722"/>
                  </a:lnTo>
                  <a:lnTo>
                    <a:pt x="3844144" y="59312"/>
                  </a:lnTo>
                  <a:lnTo>
                    <a:pt x="3881596" y="83695"/>
                  </a:lnTo>
                  <a:lnTo>
                    <a:pt x="3915822" y="111585"/>
                  </a:lnTo>
                  <a:lnTo>
                    <a:pt x="3946506" y="142696"/>
                  </a:lnTo>
                  <a:lnTo>
                    <a:pt x="3973334" y="176742"/>
                  </a:lnTo>
                  <a:lnTo>
                    <a:pt x="3995990" y="213437"/>
                  </a:lnTo>
                  <a:lnTo>
                    <a:pt x="4014159" y="252497"/>
                  </a:lnTo>
                  <a:lnTo>
                    <a:pt x="4027527" y="293634"/>
                  </a:lnTo>
                  <a:lnTo>
                    <a:pt x="4035779" y="336563"/>
                  </a:lnTo>
                  <a:lnTo>
                    <a:pt x="4038600" y="381000"/>
                  </a:lnTo>
                  <a:lnTo>
                    <a:pt x="4035779" y="425412"/>
                  </a:lnTo>
                  <a:lnTo>
                    <a:pt x="4027527" y="468325"/>
                  </a:lnTo>
                  <a:lnTo>
                    <a:pt x="4014159" y="509452"/>
                  </a:lnTo>
                  <a:lnTo>
                    <a:pt x="3995990" y="548506"/>
                  </a:lnTo>
                  <a:lnTo>
                    <a:pt x="3973334" y="585201"/>
                  </a:lnTo>
                  <a:lnTo>
                    <a:pt x="3946506" y="619250"/>
                  </a:lnTo>
                  <a:lnTo>
                    <a:pt x="3915822" y="650367"/>
                  </a:lnTo>
                  <a:lnTo>
                    <a:pt x="3881596" y="678264"/>
                  </a:lnTo>
                  <a:lnTo>
                    <a:pt x="3844144" y="702656"/>
                  </a:lnTo>
                  <a:lnTo>
                    <a:pt x="3803779" y="723255"/>
                  </a:lnTo>
                  <a:lnTo>
                    <a:pt x="3760817" y="739776"/>
                  </a:lnTo>
                  <a:lnTo>
                    <a:pt x="3715574" y="751931"/>
                  </a:lnTo>
                  <a:lnTo>
                    <a:pt x="3668363" y="759435"/>
                  </a:lnTo>
                  <a:lnTo>
                    <a:pt x="3619500" y="762000"/>
                  </a:lnTo>
                  <a:lnTo>
                    <a:pt x="3570613" y="759435"/>
                  </a:lnTo>
                  <a:lnTo>
                    <a:pt x="3523385" y="751931"/>
                  </a:lnTo>
                  <a:lnTo>
                    <a:pt x="3478131" y="739776"/>
                  </a:lnTo>
                  <a:lnTo>
                    <a:pt x="3435164" y="723255"/>
                  </a:lnTo>
                  <a:lnTo>
                    <a:pt x="3394799" y="702656"/>
                  </a:lnTo>
                  <a:lnTo>
                    <a:pt x="3357349" y="678264"/>
                  </a:lnTo>
                  <a:lnTo>
                    <a:pt x="3323129" y="650366"/>
                  </a:lnTo>
                  <a:lnTo>
                    <a:pt x="3292453" y="619250"/>
                  </a:lnTo>
                  <a:lnTo>
                    <a:pt x="3265634" y="585201"/>
                  </a:lnTo>
                  <a:lnTo>
                    <a:pt x="3242987" y="548506"/>
                  </a:lnTo>
                  <a:lnTo>
                    <a:pt x="3224826" y="509452"/>
                  </a:lnTo>
                  <a:lnTo>
                    <a:pt x="3211465" y="468325"/>
                  </a:lnTo>
                  <a:lnTo>
                    <a:pt x="3203218" y="425412"/>
                  </a:lnTo>
                  <a:lnTo>
                    <a:pt x="320040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1298" y="3522725"/>
              <a:ext cx="2362200" cy="127000"/>
            </a:xfrm>
            <a:custGeom>
              <a:avLst/>
              <a:gdLst/>
              <a:ahLst/>
              <a:cxnLst/>
              <a:rect l="l" t="t" r="r" b="b"/>
              <a:pathLst>
                <a:path w="2362200" h="127000">
                  <a:moveTo>
                    <a:pt x="2235200" y="69849"/>
                  </a:moveTo>
                  <a:lnTo>
                    <a:pt x="2235200" y="127000"/>
                  </a:lnTo>
                  <a:lnTo>
                    <a:pt x="2349271" y="69850"/>
                  </a:lnTo>
                  <a:lnTo>
                    <a:pt x="2235200" y="69849"/>
                  </a:lnTo>
                  <a:close/>
                </a:path>
                <a:path w="2362200" h="127000">
                  <a:moveTo>
                    <a:pt x="2235200" y="0"/>
                  </a:moveTo>
                  <a:lnTo>
                    <a:pt x="2235200" y="69849"/>
                  </a:lnTo>
                  <a:lnTo>
                    <a:pt x="2248027" y="69850"/>
                  </a:lnTo>
                  <a:lnTo>
                    <a:pt x="2248027" y="57023"/>
                  </a:lnTo>
                  <a:lnTo>
                    <a:pt x="2349474" y="57023"/>
                  </a:lnTo>
                  <a:lnTo>
                    <a:pt x="2235200" y="0"/>
                  </a:lnTo>
                  <a:close/>
                </a:path>
                <a:path w="2362200" h="127000">
                  <a:moveTo>
                    <a:pt x="2349474" y="57023"/>
                  </a:moveTo>
                  <a:lnTo>
                    <a:pt x="2248027" y="57023"/>
                  </a:lnTo>
                  <a:lnTo>
                    <a:pt x="2248027" y="69850"/>
                  </a:lnTo>
                  <a:lnTo>
                    <a:pt x="2349273" y="69849"/>
                  </a:lnTo>
                  <a:lnTo>
                    <a:pt x="2362200" y="63373"/>
                  </a:lnTo>
                  <a:lnTo>
                    <a:pt x="2349474" y="57023"/>
                  </a:lnTo>
                  <a:close/>
                </a:path>
                <a:path w="2362200" h="127000">
                  <a:moveTo>
                    <a:pt x="2235200" y="57023"/>
                  </a:moveTo>
                  <a:lnTo>
                    <a:pt x="0" y="57023"/>
                  </a:lnTo>
                  <a:lnTo>
                    <a:pt x="0" y="69723"/>
                  </a:lnTo>
                  <a:lnTo>
                    <a:pt x="2235200" y="69849"/>
                  </a:lnTo>
                  <a:lnTo>
                    <a:pt x="2235200" y="5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75760" y="3198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7801" y="3187233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9227" y="3010547"/>
            <a:ext cx="155321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5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254" y="1909317"/>
            <a:ext cx="3514725" cy="1296035"/>
          </a:xfrm>
          <a:custGeom>
            <a:avLst/>
            <a:gdLst/>
            <a:ahLst/>
            <a:cxnLst/>
            <a:rect l="l" t="t" r="r" b="b"/>
            <a:pathLst>
              <a:path w="3514725" h="1296035">
                <a:moveTo>
                  <a:pt x="1147445" y="1295781"/>
                </a:moveTo>
                <a:lnTo>
                  <a:pt x="1146098" y="1291082"/>
                </a:lnTo>
                <a:lnTo>
                  <a:pt x="1108456" y="1159129"/>
                </a:lnTo>
                <a:lnTo>
                  <a:pt x="1107440" y="1155700"/>
                </a:lnTo>
                <a:lnTo>
                  <a:pt x="1104011" y="1153795"/>
                </a:lnTo>
                <a:lnTo>
                  <a:pt x="1100582" y="1154811"/>
                </a:lnTo>
                <a:lnTo>
                  <a:pt x="1097280" y="1155700"/>
                </a:lnTo>
                <a:lnTo>
                  <a:pt x="1095248" y="1159256"/>
                </a:lnTo>
                <a:lnTo>
                  <a:pt x="1096264" y="1162558"/>
                </a:lnTo>
                <a:lnTo>
                  <a:pt x="1125486" y="1264818"/>
                </a:lnTo>
                <a:lnTo>
                  <a:pt x="9017" y="148336"/>
                </a:lnTo>
                <a:lnTo>
                  <a:pt x="0" y="157353"/>
                </a:lnTo>
                <a:lnTo>
                  <a:pt x="1116469" y="1273835"/>
                </a:lnTo>
                <a:lnTo>
                  <a:pt x="1014222" y="1244600"/>
                </a:lnTo>
                <a:lnTo>
                  <a:pt x="1010920" y="1243584"/>
                </a:lnTo>
                <a:lnTo>
                  <a:pt x="1007364" y="1245616"/>
                </a:lnTo>
                <a:lnTo>
                  <a:pt x="1006475" y="1248918"/>
                </a:lnTo>
                <a:lnTo>
                  <a:pt x="1005459" y="1252347"/>
                </a:lnTo>
                <a:lnTo>
                  <a:pt x="1007364" y="1255776"/>
                </a:lnTo>
                <a:lnTo>
                  <a:pt x="1010793" y="1256792"/>
                </a:lnTo>
                <a:lnTo>
                  <a:pt x="1147445" y="1295781"/>
                </a:lnTo>
                <a:close/>
              </a:path>
              <a:path w="3514725" h="1296035">
                <a:moveTo>
                  <a:pt x="2047240" y="935101"/>
                </a:moveTo>
                <a:lnTo>
                  <a:pt x="2045843" y="931418"/>
                </a:lnTo>
                <a:lnTo>
                  <a:pt x="2039493" y="928370"/>
                </a:lnTo>
                <a:lnTo>
                  <a:pt x="2035683" y="929767"/>
                </a:lnTo>
                <a:lnTo>
                  <a:pt x="2034159" y="932942"/>
                </a:lnTo>
                <a:lnTo>
                  <a:pt x="1989353" y="1029347"/>
                </a:lnTo>
                <a:lnTo>
                  <a:pt x="1915795" y="0"/>
                </a:lnTo>
                <a:lnTo>
                  <a:pt x="1903222" y="889"/>
                </a:lnTo>
                <a:lnTo>
                  <a:pt x="1976653" y="1030109"/>
                </a:lnTo>
                <a:lnTo>
                  <a:pt x="1916684" y="938276"/>
                </a:lnTo>
                <a:lnTo>
                  <a:pt x="1912747" y="937514"/>
                </a:lnTo>
                <a:lnTo>
                  <a:pt x="1906905" y="941324"/>
                </a:lnTo>
                <a:lnTo>
                  <a:pt x="1906016" y="945261"/>
                </a:lnTo>
                <a:lnTo>
                  <a:pt x="1985645" y="1067181"/>
                </a:lnTo>
                <a:lnTo>
                  <a:pt x="1991499" y="1054608"/>
                </a:lnTo>
                <a:lnTo>
                  <a:pt x="2045766" y="938276"/>
                </a:lnTo>
                <a:lnTo>
                  <a:pt x="2047240" y="935101"/>
                </a:lnTo>
                <a:close/>
              </a:path>
              <a:path w="3514725" h="1296035">
                <a:moveTo>
                  <a:pt x="3514344" y="233299"/>
                </a:moveTo>
                <a:lnTo>
                  <a:pt x="3505073" y="224790"/>
                </a:lnTo>
                <a:lnTo>
                  <a:pt x="2692247" y="1111427"/>
                </a:lnTo>
                <a:lnTo>
                  <a:pt x="2716911" y="1008126"/>
                </a:lnTo>
                <a:lnTo>
                  <a:pt x="2717800" y="1004697"/>
                </a:lnTo>
                <a:lnTo>
                  <a:pt x="2715641" y="1001268"/>
                </a:lnTo>
                <a:lnTo>
                  <a:pt x="2712212" y="1000506"/>
                </a:lnTo>
                <a:lnTo>
                  <a:pt x="2708783" y="999617"/>
                </a:lnTo>
                <a:lnTo>
                  <a:pt x="2705354" y="1001776"/>
                </a:lnTo>
                <a:lnTo>
                  <a:pt x="2704592" y="1005205"/>
                </a:lnTo>
                <a:lnTo>
                  <a:pt x="2671572" y="1143381"/>
                </a:lnTo>
                <a:lnTo>
                  <a:pt x="2687574" y="1138047"/>
                </a:lnTo>
                <a:lnTo>
                  <a:pt x="2806446" y="1098423"/>
                </a:lnTo>
                <a:lnTo>
                  <a:pt x="2809748" y="1097407"/>
                </a:lnTo>
                <a:lnTo>
                  <a:pt x="2811526" y="1093724"/>
                </a:lnTo>
                <a:lnTo>
                  <a:pt x="2810383" y="1090422"/>
                </a:lnTo>
                <a:lnTo>
                  <a:pt x="2809367" y="1087120"/>
                </a:lnTo>
                <a:lnTo>
                  <a:pt x="2805684" y="1085342"/>
                </a:lnTo>
                <a:lnTo>
                  <a:pt x="2802382" y="1086485"/>
                </a:lnTo>
                <a:lnTo>
                  <a:pt x="2701544" y="1120038"/>
                </a:lnTo>
                <a:lnTo>
                  <a:pt x="3514344" y="233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62226" y="1454149"/>
            <a:ext cx="9709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Read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45203" y="1302067"/>
            <a:ext cx="118427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Write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9944" y="1531048"/>
            <a:ext cx="20002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Move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Left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43283" y="5181658"/>
            <a:ext cx="4048760" cy="771525"/>
            <a:chOff x="2943283" y="5181658"/>
            <a:chExt cx="4048760" cy="771525"/>
          </a:xfrm>
        </p:grpSpPr>
        <p:sp>
          <p:nvSpPr>
            <p:cNvPr id="14" name="object 14"/>
            <p:cNvSpPr/>
            <p:nvPr/>
          </p:nvSpPr>
          <p:spPr>
            <a:xfrm>
              <a:off x="2948050" y="5186426"/>
              <a:ext cx="4038600" cy="762000"/>
            </a:xfrm>
            <a:custGeom>
              <a:avLst/>
              <a:gdLst/>
              <a:ahLst/>
              <a:cxnLst/>
              <a:rect l="l" t="t" r="r" b="b"/>
              <a:pathLst>
                <a:path w="40386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63" y="2563"/>
                  </a:lnTo>
                  <a:lnTo>
                    <a:pt x="515174" y="10061"/>
                  </a:lnTo>
                  <a:lnTo>
                    <a:pt x="560417" y="22209"/>
                  </a:lnTo>
                  <a:lnTo>
                    <a:pt x="603379" y="38722"/>
                  </a:lnTo>
                  <a:lnTo>
                    <a:pt x="643744" y="59312"/>
                  </a:lnTo>
                  <a:lnTo>
                    <a:pt x="681196" y="83695"/>
                  </a:lnTo>
                  <a:lnTo>
                    <a:pt x="715422" y="111585"/>
                  </a:lnTo>
                  <a:lnTo>
                    <a:pt x="746106" y="142696"/>
                  </a:lnTo>
                  <a:lnTo>
                    <a:pt x="772934" y="176742"/>
                  </a:lnTo>
                  <a:lnTo>
                    <a:pt x="795590" y="213437"/>
                  </a:lnTo>
                  <a:lnTo>
                    <a:pt x="813759" y="252497"/>
                  </a:lnTo>
                  <a:lnTo>
                    <a:pt x="827127" y="293634"/>
                  </a:lnTo>
                  <a:lnTo>
                    <a:pt x="835379" y="336563"/>
                  </a:lnTo>
                  <a:lnTo>
                    <a:pt x="838200" y="381000"/>
                  </a:lnTo>
                  <a:lnTo>
                    <a:pt x="835379" y="425421"/>
                  </a:lnTo>
                  <a:lnTo>
                    <a:pt x="827127" y="468338"/>
                  </a:lnTo>
                  <a:lnTo>
                    <a:pt x="813759" y="509465"/>
                  </a:lnTo>
                  <a:lnTo>
                    <a:pt x="795590" y="548516"/>
                  </a:lnTo>
                  <a:lnTo>
                    <a:pt x="772934" y="585205"/>
                  </a:lnTo>
                  <a:lnTo>
                    <a:pt x="746106" y="619246"/>
                  </a:lnTo>
                  <a:lnTo>
                    <a:pt x="715422" y="650354"/>
                  </a:lnTo>
                  <a:lnTo>
                    <a:pt x="681196" y="678241"/>
                  </a:lnTo>
                  <a:lnTo>
                    <a:pt x="643744" y="702623"/>
                  </a:lnTo>
                  <a:lnTo>
                    <a:pt x="603379" y="723213"/>
                  </a:lnTo>
                  <a:lnTo>
                    <a:pt x="560417" y="739725"/>
                  </a:lnTo>
                  <a:lnTo>
                    <a:pt x="515174" y="751874"/>
                  </a:lnTo>
                  <a:lnTo>
                    <a:pt x="467963" y="759373"/>
                  </a:lnTo>
                  <a:lnTo>
                    <a:pt x="419100" y="761936"/>
                  </a:lnTo>
                  <a:lnTo>
                    <a:pt x="370213" y="759373"/>
                  </a:lnTo>
                  <a:lnTo>
                    <a:pt x="322985" y="751874"/>
                  </a:lnTo>
                  <a:lnTo>
                    <a:pt x="277731" y="739725"/>
                  </a:lnTo>
                  <a:lnTo>
                    <a:pt x="234764" y="723213"/>
                  </a:lnTo>
                  <a:lnTo>
                    <a:pt x="194399" y="702623"/>
                  </a:lnTo>
                  <a:lnTo>
                    <a:pt x="156949" y="678241"/>
                  </a:lnTo>
                  <a:lnTo>
                    <a:pt x="122729" y="650354"/>
                  </a:lnTo>
                  <a:lnTo>
                    <a:pt x="92053" y="619246"/>
                  </a:lnTo>
                  <a:lnTo>
                    <a:pt x="65234" y="585205"/>
                  </a:lnTo>
                  <a:lnTo>
                    <a:pt x="42587" y="548516"/>
                  </a:lnTo>
                  <a:lnTo>
                    <a:pt x="24426" y="509465"/>
                  </a:lnTo>
                  <a:lnTo>
                    <a:pt x="11065" y="468338"/>
                  </a:lnTo>
                  <a:lnTo>
                    <a:pt x="2818" y="425421"/>
                  </a:lnTo>
                  <a:lnTo>
                    <a:pt x="0" y="381000"/>
                  </a:lnTo>
                  <a:close/>
                </a:path>
                <a:path w="4038600" h="762000">
                  <a:moveTo>
                    <a:pt x="3200400" y="381000"/>
                  </a:moveTo>
                  <a:lnTo>
                    <a:pt x="3203218" y="336563"/>
                  </a:lnTo>
                  <a:lnTo>
                    <a:pt x="3211465" y="293634"/>
                  </a:lnTo>
                  <a:lnTo>
                    <a:pt x="3224826" y="252497"/>
                  </a:lnTo>
                  <a:lnTo>
                    <a:pt x="3242987" y="213437"/>
                  </a:lnTo>
                  <a:lnTo>
                    <a:pt x="3265634" y="176742"/>
                  </a:lnTo>
                  <a:lnTo>
                    <a:pt x="3292453" y="142696"/>
                  </a:lnTo>
                  <a:lnTo>
                    <a:pt x="3323129" y="111585"/>
                  </a:lnTo>
                  <a:lnTo>
                    <a:pt x="3357349" y="83695"/>
                  </a:lnTo>
                  <a:lnTo>
                    <a:pt x="3394799" y="59312"/>
                  </a:lnTo>
                  <a:lnTo>
                    <a:pt x="3435164" y="38722"/>
                  </a:lnTo>
                  <a:lnTo>
                    <a:pt x="3478131" y="22209"/>
                  </a:lnTo>
                  <a:lnTo>
                    <a:pt x="3523385" y="10061"/>
                  </a:lnTo>
                  <a:lnTo>
                    <a:pt x="3570613" y="2563"/>
                  </a:lnTo>
                  <a:lnTo>
                    <a:pt x="3619500" y="0"/>
                  </a:lnTo>
                  <a:lnTo>
                    <a:pt x="3668363" y="2563"/>
                  </a:lnTo>
                  <a:lnTo>
                    <a:pt x="3715574" y="10061"/>
                  </a:lnTo>
                  <a:lnTo>
                    <a:pt x="3760817" y="22209"/>
                  </a:lnTo>
                  <a:lnTo>
                    <a:pt x="3803779" y="38722"/>
                  </a:lnTo>
                  <a:lnTo>
                    <a:pt x="3844144" y="59312"/>
                  </a:lnTo>
                  <a:lnTo>
                    <a:pt x="3881596" y="83695"/>
                  </a:lnTo>
                  <a:lnTo>
                    <a:pt x="3915822" y="111585"/>
                  </a:lnTo>
                  <a:lnTo>
                    <a:pt x="3946506" y="142696"/>
                  </a:lnTo>
                  <a:lnTo>
                    <a:pt x="3973334" y="176742"/>
                  </a:lnTo>
                  <a:lnTo>
                    <a:pt x="3995990" y="213437"/>
                  </a:lnTo>
                  <a:lnTo>
                    <a:pt x="4014159" y="252497"/>
                  </a:lnTo>
                  <a:lnTo>
                    <a:pt x="4027527" y="293634"/>
                  </a:lnTo>
                  <a:lnTo>
                    <a:pt x="4035779" y="336563"/>
                  </a:lnTo>
                  <a:lnTo>
                    <a:pt x="4038600" y="381000"/>
                  </a:lnTo>
                  <a:lnTo>
                    <a:pt x="4035779" y="425421"/>
                  </a:lnTo>
                  <a:lnTo>
                    <a:pt x="4027527" y="468338"/>
                  </a:lnTo>
                  <a:lnTo>
                    <a:pt x="4014159" y="509465"/>
                  </a:lnTo>
                  <a:lnTo>
                    <a:pt x="3995990" y="548516"/>
                  </a:lnTo>
                  <a:lnTo>
                    <a:pt x="3973334" y="585205"/>
                  </a:lnTo>
                  <a:lnTo>
                    <a:pt x="3946506" y="619246"/>
                  </a:lnTo>
                  <a:lnTo>
                    <a:pt x="3915822" y="650354"/>
                  </a:lnTo>
                  <a:lnTo>
                    <a:pt x="3881596" y="678241"/>
                  </a:lnTo>
                  <a:lnTo>
                    <a:pt x="3844144" y="702623"/>
                  </a:lnTo>
                  <a:lnTo>
                    <a:pt x="3803779" y="723213"/>
                  </a:lnTo>
                  <a:lnTo>
                    <a:pt x="3760817" y="739725"/>
                  </a:lnTo>
                  <a:lnTo>
                    <a:pt x="3715574" y="751874"/>
                  </a:lnTo>
                  <a:lnTo>
                    <a:pt x="3668363" y="759373"/>
                  </a:lnTo>
                  <a:lnTo>
                    <a:pt x="3619500" y="761936"/>
                  </a:lnTo>
                  <a:lnTo>
                    <a:pt x="3570613" y="759373"/>
                  </a:lnTo>
                  <a:lnTo>
                    <a:pt x="3523385" y="751874"/>
                  </a:lnTo>
                  <a:lnTo>
                    <a:pt x="3478131" y="739725"/>
                  </a:lnTo>
                  <a:lnTo>
                    <a:pt x="3435164" y="723213"/>
                  </a:lnTo>
                  <a:lnTo>
                    <a:pt x="3394799" y="702623"/>
                  </a:lnTo>
                  <a:lnTo>
                    <a:pt x="3357349" y="678241"/>
                  </a:lnTo>
                  <a:lnTo>
                    <a:pt x="3323129" y="650354"/>
                  </a:lnTo>
                  <a:lnTo>
                    <a:pt x="3292453" y="619246"/>
                  </a:lnTo>
                  <a:lnTo>
                    <a:pt x="3265634" y="585205"/>
                  </a:lnTo>
                  <a:lnTo>
                    <a:pt x="3242987" y="548516"/>
                  </a:lnTo>
                  <a:lnTo>
                    <a:pt x="3224826" y="509465"/>
                  </a:lnTo>
                  <a:lnTo>
                    <a:pt x="3211465" y="468338"/>
                  </a:lnTo>
                  <a:lnTo>
                    <a:pt x="3203218" y="425421"/>
                  </a:lnTo>
                  <a:lnTo>
                    <a:pt x="320040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6123" y="5503926"/>
              <a:ext cx="2362200" cy="127000"/>
            </a:xfrm>
            <a:custGeom>
              <a:avLst/>
              <a:gdLst/>
              <a:ahLst/>
              <a:cxnLst/>
              <a:rect l="l" t="t" r="r" b="b"/>
              <a:pathLst>
                <a:path w="2362200" h="127000">
                  <a:moveTo>
                    <a:pt x="2235200" y="69849"/>
                  </a:moveTo>
                  <a:lnTo>
                    <a:pt x="2235200" y="126936"/>
                  </a:lnTo>
                  <a:lnTo>
                    <a:pt x="2349487" y="69850"/>
                  </a:lnTo>
                  <a:lnTo>
                    <a:pt x="2235200" y="69849"/>
                  </a:lnTo>
                  <a:close/>
                </a:path>
                <a:path w="2362200" h="127000">
                  <a:moveTo>
                    <a:pt x="2235200" y="57149"/>
                  </a:moveTo>
                  <a:lnTo>
                    <a:pt x="2235200" y="69849"/>
                  </a:lnTo>
                  <a:lnTo>
                    <a:pt x="2247900" y="69850"/>
                  </a:lnTo>
                  <a:lnTo>
                    <a:pt x="2248027" y="57150"/>
                  </a:lnTo>
                  <a:lnTo>
                    <a:pt x="2235200" y="57149"/>
                  </a:lnTo>
                  <a:close/>
                </a:path>
                <a:path w="2362200" h="127000">
                  <a:moveTo>
                    <a:pt x="2235200" y="0"/>
                  </a:moveTo>
                  <a:lnTo>
                    <a:pt x="2235200" y="57149"/>
                  </a:lnTo>
                  <a:lnTo>
                    <a:pt x="2248027" y="57150"/>
                  </a:lnTo>
                  <a:lnTo>
                    <a:pt x="2247900" y="69850"/>
                  </a:lnTo>
                  <a:lnTo>
                    <a:pt x="2349488" y="69849"/>
                  </a:lnTo>
                  <a:lnTo>
                    <a:pt x="2362200" y="63500"/>
                  </a:lnTo>
                  <a:lnTo>
                    <a:pt x="2235200" y="0"/>
                  </a:lnTo>
                  <a:close/>
                </a:path>
                <a:path w="2362200" h="127000">
                  <a:moveTo>
                    <a:pt x="0" y="57023"/>
                  </a:moveTo>
                  <a:lnTo>
                    <a:pt x="0" y="69723"/>
                  </a:lnTo>
                  <a:lnTo>
                    <a:pt x="2235200" y="69849"/>
                  </a:lnTo>
                  <a:lnTo>
                    <a:pt x="2235200" y="57149"/>
                  </a:lnTo>
                  <a:lnTo>
                    <a:pt x="0" y="5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180585" y="51793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52626" y="5168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67891" y="4991746"/>
            <a:ext cx="158178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0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57926" y="4694682"/>
            <a:ext cx="1002665" cy="424815"/>
          </a:xfrm>
          <a:custGeom>
            <a:avLst/>
            <a:gdLst/>
            <a:ahLst/>
            <a:cxnLst/>
            <a:rect l="l" t="t" r="r" b="b"/>
            <a:pathLst>
              <a:path w="1002665" h="424814">
                <a:moveTo>
                  <a:pt x="95885" y="292608"/>
                </a:moveTo>
                <a:lnTo>
                  <a:pt x="91948" y="292989"/>
                </a:lnTo>
                <a:lnTo>
                  <a:pt x="89662" y="295656"/>
                </a:lnTo>
                <a:lnTo>
                  <a:pt x="0" y="405892"/>
                </a:lnTo>
                <a:lnTo>
                  <a:pt x="140970" y="423926"/>
                </a:lnTo>
                <a:lnTo>
                  <a:pt x="144525" y="424307"/>
                </a:lnTo>
                <a:lnTo>
                  <a:pt x="147700" y="421894"/>
                </a:lnTo>
                <a:lnTo>
                  <a:pt x="148082" y="418465"/>
                </a:lnTo>
                <a:lnTo>
                  <a:pt x="148589" y="414909"/>
                </a:lnTo>
                <a:lnTo>
                  <a:pt x="146050" y="411734"/>
                </a:lnTo>
                <a:lnTo>
                  <a:pt x="142621" y="411353"/>
                </a:lnTo>
                <a:lnTo>
                  <a:pt x="108674" y="407035"/>
                </a:lnTo>
                <a:lnTo>
                  <a:pt x="14477" y="407035"/>
                </a:lnTo>
                <a:lnTo>
                  <a:pt x="9778" y="395224"/>
                </a:lnTo>
                <a:lnTo>
                  <a:pt x="32454" y="386152"/>
                </a:lnTo>
                <a:lnTo>
                  <a:pt x="101726" y="300990"/>
                </a:lnTo>
                <a:lnTo>
                  <a:pt x="101346" y="296926"/>
                </a:lnTo>
                <a:lnTo>
                  <a:pt x="98678" y="294767"/>
                </a:lnTo>
                <a:lnTo>
                  <a:pt x="95885" y="292608"/>
                </a:lnTo>
                <a:close/>
              </a:path>
              <a:path w="1002665" h="424814">
                <a:moveTo>
                  <a:pt x="32454" y="386152"/>
                </a:moveTo>
                <a:lnTo>
                  <a:pt x="9778" y="395224"/>
                </a:lnTo>
                <a:lnTo>
                  <a:pt x="14477" y="407035"/>
                </a:lnTo>
                <a:lnTo>
                  <a:pt x="19239" y="405130"/>
                </a:lnTo>
                <a:lnTo>
                  <a:pt x="17018" y="405130"/>
                </a:lnTo>
                <a:lnTo>
                  <a:pt x="12826" y="394843"/>
                </a:lnTo>
                <a:lnTo>
                  <a:pt x="25385" y="394843"/>
                </a:lnTo>
                <a:lnTo>
                  <a:pt x="32454" y="386152"/>
                </a:lnTo>
                <a:close/>
              </a:path>
              <a:path w="1002665" h="424814">
                <a:moveTo>
                  <a:pt x="37203" y="397943"/>
                </a:moveTo>
                <a:lnTo>
                  <a:pt x="14477" y="407035"/>
                </a:lnTo>
                <a:lnTo>
                  <a:pt x="108674" y="407035"/>
                </a:lnTo>
                <a:lnTo>
                  <a:pt x="37203" y="397943"/>
                </a:lnTo>
                <a:close/>
              </a:path>
              <a:path w="1002665" h="424814">
                <a:moveTo>
                  <a:pt x="12826" y="394843"/>
                </a:moveTo>
                <a:lnTo>
                  <a:pt x="17018" y="405130"/>
                </a:lnTo>
                <a:lnTo>
                  <a:pt x="24208" y="396290"/>
                </a:lnTo>
                <a:lnTo>
                  <a:pt x="12826" y="394843"/>
                </a:lnTo>
                <a:close/>
              </a:path>
              <a:path w="1002665" h="424814">
                <a:moveTo>
                  <a:pt x="24208" y="396290"/>
                </a:moveTo>
                <a:lnTo>
                  <a:pt x="17018" y="405130"/>
                </a:lnTo>
                <a:lnTo>
                  <a:pt x="19239" y="405130"/>
                </a:lnTo>
                <a:lnTo>
                  <a:pt x="37203" y="397943"/>
                </a:lnTo>
                <a:lnTo>
                  <a:pt x="24208" y="396290"/>
                </a:lnTo>
                <a:close/>
              </a:path>
              <a:path w="1002665" h="424814">
                <a:moveTo>
                  <a:pt x="997712" y="0"/>
                </a:moveTo>
                <a:lnTo>
                  <a:pt x="32454" y="386152"/>
                </a:lnTo>
                <a:lnTo>
                  <a:pt x="24208" y="396290"/>
                </a:lnTo>
                <a:lnTo>
                  <a:pt x="37203" y="397943"/>
                </a:lnTo>
                <a:lnTo>
                  <a:pt x="1002410" y="11811"/>
                </a:lnTo>
                <a:lnTo>
                  <a:pt x="997712" y="0"/>
                </a:lnTo>
                <a:close/>
              </a:path>
              <a:path w="1002665" h="424814">
                <a:moveTo>
                  <a:pt x="25385" y="394843"/>
                </a:moveTo>
                <a:lnTo>
                  <a:pt x="12826" y="394843"/>
                </a:lnTo>
                <a:lnTo>
                  <a:pt x="24208" y="396290"/>
                </a:lnTo>
                <a:lnTo>
                  <a:pt x="25385" y="39484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40601" y="4124960"/>
            <a:ext cx="21729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Move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Right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" y="4322140"/>
            <a:ext cx="2666365" cy="21520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499109" indent="-410209">
              <a:lnSpc>
                <a:spcPct val="100000"/>
              </a:lnSpc>
              <a:spcBef>
                <a:spcPts val="1130"/>
              </a:spcBef>
              <a:buClr>
                <a:srgbClr val="FF0000"/>
              </a:buClr>
              <a:buAutoNum type="arabicPeriod"/>
              <a:tabLst>
                <a:tab pos="499109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Reads</a:t>
            </a:r>
            <a:r>
              <a:rPr sz="3200" spc="5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6375" i="1" spc="-89" baseline="3267" dirty="0">
                <a:latin typeface="Times New Roman"/>
                <a:cs typeface="Times New Roman"/>
              </a:rPr>
              <a:t>a</a:t>
            </a:r>
            <a:endParaRPr sz="6375" baseline="3267">
              <a:latin typeface="Times New Roman"/>
              <a:cs typeface="Times New Roman"/>
            </a:endParaRPr>
          </a:p>
          <a:p>
            <a:pPr marL="480059" indent="-467359">
              <a:lnSpc>
                <a:spcPct val="100000"/>
              </a:lnSpc>
              <a:spcBef>
                <a:spcPts val="910"/>
              </a:spcBef>
              <a:buClr>
                <a:srgbClr val="FF0000"/>
              </a:buClr>
              <a:buAutoNum type="arabicPeriod"/>
              <a:tabLst>
                <a:tab pos="480059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Writes</a:t>
            </a:r>
            <a:r>
              <a:rPr sz="3200" spc="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475" i="1" spc="-75" baseline="3044" dirty="0">
                <a:latin typeface="Times New Roman"/>
                <a:cs typeface="Times New Roman"/>
              </a:rPr>
              <a:t>b</a:t>
            </a:r>
            <a:endParaRPr sz="5475" baseline="3044">
              <a:latin typeface="Times New Roman"/>
              <a:cs typeface="Times New Roman"/>
            </a:endParaRPr>
          </a:p>
          <a:p>
            <a:pPr marL="480059" indent="-467359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AutoNum type="arabicPeriod"/>
              <a:tabLst>
                <a:tab pos="480059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Moves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Left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2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25"/>
              </a:spcBef>
            </a:pP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Algorithm: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892" y="1049908"/>
            <a:ext cx="7830184" cy="120840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algorithm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3200" spc="-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solves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492" y="3556698"/>
            <a:ext cx="7653020" cy="2581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447165">
              <a:lnSpc>
                <a:spcPct val="122900"/>
              </a:lnSpc>
              <a:spcBef>
                <a:spcPts val="90"/>
              </a:spcBef>
            </a:pP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r>
              <a:rPr sz="2750" spc="-4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algorithm</a:t>
            </a:r>
            <a:r>
              <a:rPr sz="2750" spc="254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describes</a:t>
            </a:r>
            <a:r>
              <a:rPr sz="2750" spc="17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r>
              <a:rPr sz="2750" spc="2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steps</a:t>
            </a:r>
            <a:r>
              <a:rPr sz="2750" spc="4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008000"/>
                </a:solidFill>
                <a:latin typeface="Comic Sans MS"/>
                <a:cs typeface="Comic Sans MS"/>
              </a:rPr>
              <a:t>of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r>
              <a:rPr sz="2750" spc="3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mechanical</a:t>
            </a:r>
            <a:r>
              <a:rPr sz="2750" spc="17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008000"/>
                </a:solidFill>
                <a:latin typeface="Comic Sans MS"/>
                <a:cs typeface="Comic Sans MS"/>
              </a:rPr>
              <a:t>means</a:t>
            </a:r>
            <a:endParaRPr sz="275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750">
              <a:latin typeface="Comic Sans MS"/>
              <a:cs typeface="Comic Sans MS"/>
            </a:endParaRPr>
          </a:p>
          <a:p>
            <a:pPr marL="88900" marR="5080">
              <a:lnSpc>
                <a:spcPct val="122900"/>
              </a:lnSpc>
            </a:pP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This</a:t>
            </a:r>
            <a:r>
              <a:rPr sz="2750" spc="1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is</a:t>
            </a:r>
            <a:r>
              <a:rPr sz="2750" spc="-3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easily</a:t>
            </a:r>
            <a:r>
              <a:rPr sz="2750" spc="15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translated</a:t>
            </a:r>
            <a:r>
              <a:rPr sz="2750" spc="18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to</a:t>
            </a:r>
            <a:r>
              <a:rPr sz="2750" spc="-6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computation</a:t>
            </a:r>
            <a:r>
              <a:rPr sz="2750" spc="21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008000"/>
                </a:solidFill>
                <a:latin typeface="Comic Sans MS"/>
                <a:cs typeface="Comic Sans MS"/>
              </a:rPr>
              <a:t>steps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of</a:t>
            </a:r>
            <a:r>
              <a:rPr sz="2750" spc="-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a</a:t>
            </a:r>
            <a:r>
              <a:rPr sz="2750" spc="-6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008000"/>
                </a:solidFill>
                <a:latin typeface="Comic Sans MS"/>
                <a:cs typeface="Comic Sans MS"/>
              </a:rPr>
              <a:t>Turing</a:t>
            </a:r>
            <a:r>
              <a:rPr sz="2750" spc="22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008000"/>
                </a:solidFill>
                <a:latin typeface="Comic Sans MS"/>
                <a:cs typeface="Comic Sans MS"/>
              </a:rPr>
              <a:t>machine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615378"/>
            <a:ext cx="78536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10840" algn="l"/>
              </a:tabLst>
            </a:pPr>
            <a:r>
              <a:rPr sz="3200" dirty="0">
                <a:solidFill>
                  <a:srgbClr val="CC0099"/>
                </a:solidFill>
              </a:rPr>
              <a:t>When</a:t>
            </a:r>
            <a:r>
              <a:rPr sz="3200" spc="-155" dirty="0">
                <a:solidFill>
                  <a:srgbClr val="CC0099"/>
                </a:solidFill>
              </a:rPr>
              <a:t> </a:t>
            </a:r>
            <a:r>
              <a:rPr sz="3200" spc="65" dirty="0">
                <a:solidFill>
                  <a:srgbClr val="CC0099"/>
                </a:solidFill>
              </a:rPr>
              <a:t>we</a:t>
            </a:r>
            <a:r>
              <a:rPr sz="3200" spc="-80" dirty="0">
                <a:solidFill>
                  <a:srgbClr val="CC0099"/>
                </a:solidFill>
              </a:rPr>
              <a:t> </a:t>
            </a:r>
            <a:r>
              <a:rPr sz="3200" spc="-20" dirty="0">
                <a:solidFill>
                  <a:srgbClr val="CC0099"/>
                </a:solidFill>
              </a:rPr>
              <a:t>say:</a:t>
            </a:r>
            <a:r>
              <a:rPr sz="3200" dirty="0">
                <a:solidFill>
                  <a:srgbClr val="CC0099"/>
                </a:solidFill>
              </a:rPr>
              <a:t>	</a:t>
            </a:r>
            <a:r>
              <a:rPr sz="3200" dirty="0">
                <a:solidFill>
                  <a:srgbClr val="3333CC"/>
                </a:solidFill>
              </a:rPr>
              <a:t>There</a:t>
            </a:r>
            <a:r>
              <a:rPr sz="3200" spc="-9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exists</a:t>
            </a:r>
            <a:r>
              <a:rPr sz="3200" spc="-3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an</a:t>
            </a:r>
            <a:r>
              <a:rPr sz="3200" spc="-10" dirty="0">
                <a:solidFill>
                  <a:srgbClr val="3333CC"/>
                </a:solidFill>
              </a:rPr>
              <a:t> algorithm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6575" y="3133407"/>
            <a:ext cx="18808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CC0099"/>
                </a:solidFill>
                <a:latin typeface="Comic Sans MS"/>
                <a:cs typeface="Comic Sans MS"/>
              </a:rPr>
              <a:t>We</a:t>
            </a:r>
            <a:r>
              <a:rPr sz="3200" spc="-75" dirty="0">
                <a:solidFill>
                  <a:srgbClr val="CC0099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CC0099"/>
                </a:solidFill>
                <a:latin typeface="Comic Sans MS"/>
                <a:cs typeface="Comic Sans MS"/>
              </a:rPr>
              <a:t>mean: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8533" y="3110357"/>
            <a:ext cx="5842000" cy="120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exists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executes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algorithm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361" rIns="0" bIns="0" rtlCol="0">
            <a:spAutoFit/>
          </a:bodyPr>
          <a:lstStyle/>
          <a:p>
            <a:pPr marL="98171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Calculations</a:t>
            </a:r>
            <a:r>
              <a:rPr sz="4400" spc="-155" dirty="0"/>
              <a:t> </a:t>
            </a:r>
            <a:r>
              <a:rPr sz="4400" dirty="0"/>
              <a:t>vs.</a:t>
            </a:r>
            <a:r>
              <a:rPr sz="4400" spc="-80" dirty="0"/>
              <a:t> </a:t>
            </a:r>
            <a:r>
              <a:rPr sz="4400" spc="-10" dirty="0"/>
              <a:t>Languages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3362" y="2290826"/>
            <a:ext cx="2743200" cy="1323975"/>
          </a:xfrm>
          <a:prstGeom prst="rect">
            <a:avLst/>
          </a:prstGeom>
          <a:solidFill>
            <a:srgbClr val="FFC000"/>
          </a:solidFill>
          <a:ln w="953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6995" marR="29337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“calculation”</a:t>
            </a:r>
            <a:r>
              <a:rPr sz="2000" spc="-1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one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input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outputs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value </a:t>
            </a:r>
            <a:r>
              <a:rPr sz="2000" dirty="0">
                <a:latin typeface="Arial MT"/>
                <a:cs typeface="Arial MT"/>
              </a:rPr>
              <a:t>(or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values)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162" y="3891026"/>
            <a:ext cx="2667000" cy="1019175"/>
          </a:xfrm>
          <a:prstGeom prst="rect">
            <a:avLst/>
          </a:prstGeom>
          <a:solidFill>
            <a:srgbClr val="FFC000"/>
          </a:solidFill>
          <a:ln w="9534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6995" marR="252729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“language”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set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strings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meet </a:t>
            </a:r>
            <a:r>
              <a:rPr sz="2000" dirty="0">
                <a:latin typeface="Arial MT"/>
                <a:cs typeface="Arial MT"/>
              </a:rPr>
              <a:t>certain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criteria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6226" y="1986026"/>
            <a:ext cx="4191000" cy="1628775"/>
          </a:xfrm>
          <a:prstGeom prst="rect">
            <a:avLst/>
          </a:prstGeom>
          <a:solidFill>
            <a:srgbClr val="FFC000"/>
          </a:solidFill>
          <a:ln w="9534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 marR="39624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“language”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certain </a:t>
            </a:r>
            <a:r>
              <a:rPr sz="2000" dirty="0">
                <a:latin typeface="Arial MT"/>
                <a:cs typeface="Arial MT"/>
              </a:rPr>
              <a:t>calculation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 of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strings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form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“&lt;input,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output&gt;”,</a:t>
            </a:r>
            <a:r>
              <a:rPr sz="2000" spc="-16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where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output corresponds</a:t>
            </a:r>
            <a:r>
              <a:rPr sz="2000" spc="-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valid </a:t>
            </a:r>
            <a:r>
              <a:rPr sz="2000" dirty="0">
                <a:latin typeface="Arial MT"/>
                <a:cs typeface="Arial MT"/>
              </a:rPr>
              <a:t>calculated</a:t>
            </a:r>
            <a:r>
              <a:rPr sz="2000" spc="-1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input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8454" y="4525581"/>
            <a:ext cx="1149350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“&lt;0#0,0&gt;”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 MT"/>
                <a:cs typeface="Arial MT"/>
              </a:rPr>
              <a:t>“&lt;0#1,1&gt;”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Arial MT"/>
                <a:cs typeface="Arial MT"/>
              </a:rPr>
              <a:t>… </a:t>
            </a:r>
            <a:r>
              <a:rPr sz="2000" spc="-10" dirty="0">
                <a:latin typeface="Arial MT"/>
                <a:cs typeface="Arial MT"/>
              </a:rPr>
              <a:t>“&lt;2#4,6&gt;”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Arial MT"/>
                <a:cs typeface="Arial MT"/>
              </a:rPr>
              <a:t>…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1550" y="4067873"/>
            <a:ext cx="569341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E.g.,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language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Ladd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addition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operation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58" y="3048058"/>
            <a:ext cx="467359" cy="86360"/>
            <a:chOff x="3048058" y="3048058"/>
            <a:chExt cx="467359" cy="86360"/>
          </a:xfrm>
        </p:grpSpPr>
        <p:sp>
          <p:nvSpPr>
            <p:cNvPr id="9" name="object 9"/>
            <p:cNvSpPr/>
            <p:nvPr/>
          </p:nvSpPr>
          <p:spPr>
            <a:xfrm>
              <a:off x="3052825" y="3052825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419100" y="0"/>
                  </a:moveTo>
                  <a:lnTo>
                    <a:pt x="4191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419100" y="57150"/>
                  </a:lnTo>
                  <a:lnTo>
                    <a:pt x="419100" y="76200"/>
                  </a:lnTo>
                  <a:lnTo>
                    <a:pt x="457200" y="381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52825" y="3052825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0" y="19050"/>
                  </a:moveTo>
                  <a:lnTo>
                    <a:pt x="419100" y="19050"/>
                  </a:lnTo>
                  <a:lnTo>
                    <a:pt x="419100" y="0"/>
                  </a:lnTo>
                  <a:lnTo>
                    <a:pt x="457200" y="38100"/>
                  </a:lnTo>
                  <a:lnTo>
                    <a:pt x="419100" y="76200"/>
                  </a:lnTo>
                  <a:lnTo>
                    <a:pt x="4191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824284" y="3671374"/>
            <a:ext cx="686435" cy="409575"/>
            <a:chOff x="2824284" y="3671374"/>
            <a:chExt cx="686435" cy="409575"/>
          </a:xfrm>
        </p:grpSpPr>
        <p:sp>
          <p:nvSpPr>
            <p:cNvPr id="12" name="object 12"/>
            <p:cNvSpPr/>
            <p:nvPr/>
          </p:nvSpPr>
          <p:spPr>
            <a:xfrm>
              <a:off x="2829052" y="3676142"/>
              <a:ext cx="676910" cy="400050"/>
            </a:xfrm>
            <a:custGeom>
              <a:avLst/>
              <a:gdLst/>
              <a:ahLst/>
              <a:cxnLst/>
              <a:rect l="l" t="t" r="r" b="b"/>
              <a:pathLst>
                <a:path w="676910" h="400050">
                  <a:moveTo>
                    <a:pt x="624586" y="0"/>
                  </a:moveTo>
                  <a:lnTo>
                    <a:pt x="633857" y="16636"/>
                  </a:lnTo>
                  <a:lnTo>
                    <a:pt x="0" y="366267"/>
                  </a:lnTo>
                  <a:lnTo>
                    <a:pt x="18415" y="399668"/>
                  </a:lnTo>
                  <a:lnTo>
                    <a:pt x="652272" y="50037"/>
                  </a:lnTo>
                  <a:lnTo>
                    <a:pt x="661415" y="66674"/>
                  </a:lnTo>
                  <a:lnTo>
                    <a:pt x="676401" y="14858"/>
                  </a:lnTo>
                  <a:lnTo>
                    <a:pt x="62458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29052" y="3676142"/>
              <a:ext cx="676910" cy="400050"/>
            </a:xfrm>
            <a:custGeom>
              <a:avLst/>
              <a:gdLst/>
              <a:ahLst/>
              <a:cxnLst/>
              <a:rect l="l" t="t" r="r" b="b"/>
              <a:pathLst>
                <a:path w="676910" h="400050">
                  <a:moveTo>
                    <a:pt x="0" y="366267"/>
                  </a:moveTo>
                  <a:lnTo>
                    <a:pt x="633857" y="16636"/>
                  </a:lnTo>
                  <a:lnTo>
                    <a:pt x="624586" y="0"/>
                  </a:lnTo>
                  <a:lnTo>
                    <a:pt x="676401" y="14858"/>
                  </a:lnTo>
                  <a:lnTo>
                    <a:pt x="661415" y="66674"/>
                  </a:lnTo>
                  <a:lnTo>
                    <a:pt x="652272" y="50037"/>
                  </a:lnTo>
                  <a:lnTo>
                    <a:pt x="18415" y="399668"/>
                  </a:lnTo>
                  <a:lnTo>
                    <a:pt x="0" y="366267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3857" y="6051867"/>
            <a:ext cx="501586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 MT"/>
                <a:cs typeface="Arial MT"/>
              </a:rPr>
              <a:t>Membership</a:t>
            </a:r>
            <a:r>
              <a:rPr sz="2000" spc="-1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question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==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verifying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solution </a:t>
            </a:r>
            <a:r>
              <a:rPr sz="2000" dirty="0">
                <a:latin typeface="Arial MT"/>
                <a:cs typeface="Arial MT"/>
              </a:rPr>
              <a:t>e.g.,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“&lt;15#12,27&gt;”</a:t>
            </a:r>
            <a:r>
              <a:rPr sz="2000" spc="-2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member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Ladd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?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342518"/>
            <a:ext cx="5833110" cy="13684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Language</a:t>
            </a:r>
            <a:r>
              <a:rPr sz="4400" spc="-1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4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4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333399"/>
                </a:solidFill>
                <a:latin typeface="Arial MT"/>
                <a:cs typeface="Arial MT"/>
              </a:rPr>
              <a:t>Turing Machines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761" y="1998281"/>
            <a:ext cx="723201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Recursive</a:t>
            </a:r>
            <a:r>
              <a:rPr sz="3200" i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Enumerable</a:t>
            </a:r>
            <a:r>
              <a:rPr sz="3200" i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0000"/>
                </a:solidFill>
                <a:latin typeface="Arial"/>
                <a:cs typeface="Arial"/>
              </a:rPr>
              <a:t>(RE)</a:t>
            </a:r>
            <a:r>
              <a:rPr sz="3200" i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57458" y="2443098"/>
            <a:ext cx="6791334" cy="419583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164839" y="4517961"/>
            <a:ext cx="93091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7475" marR="5080" indent="-104775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Regular (DFA)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2295" y="4355782"/>
            <a:ext cx="998219" cy="954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 MT"/>
                <a:cs typeface="Arial MT"/>
              </a:rPr>
              <a:t>Context-</a:t>
            </a:r>
            <a:endParaRPr sz="2000">
              <a:latin typeface="Arial MT"/>
              <a:cs typeface="Arial MT"/>
            </a:endParaRPr>
          </a:p>
          <a:p>
            <a:pPr marL="288925" marR="5080" indent="257175" algn="r">
              <a:lnSpc>
                <a:spcPct val="100000"/>
              </a:lnSpc>
              <a:spcBef>
                <a:spcPts val="80"/>
              </a:spcBef>
            </a:pPr>
            <a:r>
              <a:rPr sz="2000" spc="-20" dirty="0">
                <a:latin typeface="Arial MT"/>
                <a:cs typeface="Arial MT"/>
              </a:rPr>
              <a:t>free </a:t>
            </a:r>
            <a:r>
              <a:rPr sz="2000" spc="-10" dirty="0">
                <a:latin typeface="Arial MT"/>
                <a:cs typeface="Arial MT"/>
              </a:rPr>
              <a:t>(PDA)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7124" y="4567587"/>
            <a:ext cx="618490" cy="103505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Context sensitive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70643" y="4570531"/>
            <a:ext cx="618490" cy="1409065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15"/>
              </a:spcBef>
            </a:pPr>
            <a:r>
              <a:rPr sz="2000" spc="-10" dirty="0">
                <a:latin typeface="Arial MT"/>
                <a:cs typeface="Arial MT"/>
              </a:rPr>
              <a:t>Recursively Enumerable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795" y="1812607"/>
            <a:ext cx="4029710" cy="20364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688975" marR="685800" algn="ctr">
              <a:lnSpc>
                <a:spcPts val="5260"/>
              </a:lnSpc>
              <a:spcBef>
                <a:spcPts val="325"/>
              </a:spcBef>
            </a:pPr>
            <a:r>
              <a:rPr sz="4400" spc="-10" dirty="0"/>
              <a:t>Variations </a:t>
            </a:r>
            <a:r>
              <a:rPr sz="4400" dirty="0"/>
              <a:t>of</a:t>
            </a:r>
            <a:r>
              <a:rPr sz="4400" spc="-50" dirty="0"/>
              <a:t> </a:t>
            </a:r>
            <a:r>
              <a:rPr sz="4400" spc="-25" dirty="0"/>
              <a:t>the</a:t>
            </a:r>
            <a:endParaRPr sz="4400"/>
          </a:p>
          <a:p>
            <a:pPr algn="ctr">
              <a:lnSpc>
                <a:spcPts val="5085"/>
              </a:lnSpc>
            </a:pPr>
            <a:r>
              <a:rPr sz="4400" dirty="0"/>
              <a:t>Turing</a:t>
            </a:r>
            <a:r>
              <a:rPr sz="4400" spc="-145" dirty="0"/>
              <a:t> </a:t>
            </a:r>
            <a:r>
              <a:rPr sz="4400" spc="-10" dirty="0"/>
              <a:t>Machine</a:t>
            </a:r>
            <a:endParaRPr sz="4400"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295275"/>
            <a:ext cx="2114550" cy="4810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5484" y="438785"/>
            <a:ext cx="38938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3333CC"/>
                </a:solidFill>
              </a:rPr>
              <a:t>Turing</a:t>
            </a:r>
            <a:r>
              <a:rPr sz="3950" spc="40" dirty="0">
                <a:solidFill>
                  <a:srgbClr val="3333CC"/>
                </a:solidFill>
              </a:rPr>
              <a:t> </a:t>
            </a:r>
            <a:r>
              <a:rPr sz="3950" spc="-10" dirty="0">
                <a:solidFill>
                  <a:srgbClr val="3333CC"/>
                </a:solidFill>
              </a:rPr>
              <a:t>Machines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305117" y="1617027"/>
            <a:ext cx="5718810" cy="3901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Proposed</a:t>
            </a:r>
            <a:r>
              <a:rPr sz="2750" spc="114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by</a:t>
            </a:r>
            <a:r>
              <a:rPr sz="2750" spc="6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b="1" dirty="0">
                <a:solidFill>
                  <a:srgbClr val="C0504D"/>
                </a:solidFill>
                <a:latin typeface="Arial"/>
                <a:cs typeface="Arial"/>
              </a:rPr>
              <a:t>Alan</a:t>
            </a:r>
            <a:r>
              <a:rPr sz="2750" b="1" spc="114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750" b="1" dirty="0">
                <a:solidFill>
                  <a:srgbClr val="C0504D"/>
                </a:solidFill>
                <a:latin typeface="Arial"/>
                <a:cs typeface="Arial"/>
              </a:rPr>
              <a:t>Turing,</a:t>
            </a:r>
            <a:r>
              <a:rPr sz="2750" b="1" spc="9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750" spc="-10" dirty="0">
                <a:solidFill>
                  <a:srgbClr val="C0504D"/>
                </a:solidFill>
                <a:latin typeface="Arial MT"/>
                <a:cs typeface="Arial MT"/>
              </a:rPr>
              <a:t>1936.</a:t>
            </a:r>
            <a:endParaRPr sz="2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2750">
              <a:latin typeface="Arial MT"/>
              <a:cs typeface="Arial MT"/>
            </a:endParaRPr>
          </a:p>
          <a:p>
            <a:pPr marL="135890" indent="-130175">
              <a:lnSpc>
                <a:spcPct val="100000"/>
              </a:lnSpc>
              <a:buSzPct val="96363"/>
              <a:buChar char="•"/>
              <a:tabLst>
                <a:tab pos="135890" algn="l"/>
                <a:tab pos="1718310" algn="l"/>
                <a:tab pos="4378325" algn="l"/>
              </a:tabLst>
            </a:pPr>
            <a:r>
              <a:rPr sz="2750" spc="-10" dirty="0">
                <a:solidFill>
                  <a:srgbClr val="C0504D"/>
                </a:solidFill>
                <a:latin typeface="Arial MT"/>
                <a:cs typeface="Arial MT"/>
              </a:rPr>
              <a:t>Unlimited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	and</a:t>
            </a:r>
            <a:r>
              <a:rPr sz="2750" spc="11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spc="-10" dirty="0">
                <a:solidFill>
                  <a:srgbClr val="C0504D"/>
                </a:solidFill>
                <a:latin typeface="Arial MT"/>
                <a:cs typeface="Arial MT"/>
              </a:rPr>
              <a:t>unrestricted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	</a:t>
            </a:r>
            <a:r>
              <a:rPr sz="2750" spc="-30" dirty="0">
                <a:solidFill>
                  <a:srgbClr val="C0504D"/>
                </a:solidFill>
                <a:latin typeface="Arial MT"/>
                <a:cs typeface="Arial MT"/>
              </a:rPr>
              <a:t>memory.</a:t>
            </a:r>
            <a:endParaRPr sz="2750">
              <a:latin typeface="Arial MT"/>
              <a:cs typeface="Arial MT"/>
            </a:endParaRPr>
          </a:p>
          <a:p>
            <a:pPr marL="12700" marR="925830" indent="-6985">
              <a:lnSpc>
                <a:spcPct val="100000"/>
              </a:lnSpc>
              <a:spcBef>
                <a:spcPts val="830"/>
              </a:spcBef>
              <a:buSzPct val="96363"/>
              <a:buChar char="•"/>
              <a:tabLst>
                <a:tab pos="135890" algn="l"/>
              </a:tabLst>
            </a:pP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	A</a:t>
            </a:r>
            <a:r>
              <a:rPr sz="2750" spc="-12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model</a:t>
            </a:r>
            <a:r>
              <a:rPr sz="2750" spc="8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of</a:t>
            </a:r>
            <a:r>
              <a:rPr sz="2750" spc="7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a</a:t>
            </a:r>
            <a:r>
              <a:rPr sz="2750" spc="4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general</a:t>
            </a:r>
            <a:r>
              <a:rPr sz="2750" spc="229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spc="-10" dirty="0">
                <a:solidFill>
                  <a:srgbClr val="C0504D"/>
                </a:solidFill>
                <a:latin typeface="Arial MT"/>
                <a:cs typeface="Arial MT"/>
              </a:rPr>
              <a:t>purpose computer.</a:t>
            </a:r>
            <a:endParaRPr sz="2750">
              <a:latin typeface="Arial MT"/>
              <a:cs typeface="Arial MT"/>
            </a:endParaRPr>
          </a:p>
          <a:p>
            <a:pPr marL="12700" marR="1310005" indent="-6985">
              <a:lnSpc>
                <a:spcPct val="100000"/>
              </a:lnSpc>
              <a:spcBef>
                <a:spcPts val="835"/>
              </a:spcBef>
              <a:buSzPct val="96363"/>
              <a:buChar char="•"/>
              <a:tabLst>
                <a:tab pos="135890" algn="l"/>
              </a:tabLst>
            </a:pP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	Can</a:t>
            </a:r>
            <a:r>
              <a:rPr sz="2750" spc="8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do</a:t>
            </a:r>
            <a:r>
              <a:rPr sz="2750" spc="1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anything</a:t>
            </a:r>
            <a:r>
              <a:rPr sz="2750" spc="32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that</a:t>
            </a:r>
            <a:r>
              <a:rPr sz="2750" spc="4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a</a:t>
            </a:r>
            <a:r>
              <a:rPr sz="2750" spc="9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spc="-20" dirty="0">
                <a:solidFill>
                  <a:srgbClr val="C0504D"/>
                </a:solidFill>
                <a:latin typeface="Arial MT"/>
                <a:cs typeface="Arial MT"/>
              </a:rPr>
              <a:t>real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computer</a:t>
            </a:r>
            <a:r>
              <a:rPr sz="2750" spc="12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can</a:t>
            </a:r>
            <a:r>
              <a:rPr sz="2750" spc="19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spc="-25" dirty="0">
                <a:solidFill>
                  <a:srgbClr val="C0504D"/>
                </a:solidFill>
                <a:latin typeface="Arial MT"/>
                <a:cs typeface="Arial MT"/>
              </a:rPr>
              <a:t>do.</a:t>
            </a:r>
            <a:endParaRPr sz="2750">
              <a:latin typeface="Arial MT"/>
              <a:cs typeface="Arial MT"/>
            </a:endParaRPr>
          </a:p>
          <a:p>
            <a:pPr marL="135890" indent="-130175">
              <a:lnSpc>
                <a:spcPct val="100000"/>
              </a:lnSpc>
              <a:spcBef>
                <a:spcPts val="760"/>
              </a:spcBef>
              <a:buSzPct val="96363"/>
              <a:buChar char="•"/>
              <a:tabLst>
                <a:tab pos="135890" algn="l"/>
              </a:tabLst>
            </a:pP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Cannot</a:t>
            </a:r>
            <a:r>
              <a:rPr sz="2750" spc="-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solve</a:t>
            </a:r>
            <a:r>
              <a:rPr sz="2750" spc="26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all</a:t>
            </a:r>
            <a:r>
              <a:rPr sz="2750" spc="7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spc="-10" dirty="0">
                <a:solidFill>
                  <a:srgbClr val="C0504D"/>
                </a:solidFill>
                <a:latin typeface="Arial MT"/>
                <a:cs typeface="Arial MT"/>
              </a:rPr>
              <a:t>problems!!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785" y="667638"/>
            <a:ext cx="471551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3333CC"/>
                </a:solidFill>
              </a:rPr>
              <a:t>The</a:t>
            </a:r>
            <a:r>
              <a:rPr sz="3950" spc="35" dirty="0">
                <a:solidFill>
                  <a:srgbClr val="3333CC"/>
                </a:solidFill>
              </a:rPr>
              <a:t> </a:t>
            </a:r>
            <a:r>
              <a:rPr sz="3950" dirty="0">
                <a:solidFill>
                  <a:srgbClr val="3333CC"/>
                </a:solidFill>
              </a:rPr>
              <a:t>Turing</a:t>
            </a:r>
            <a:r>
              <a:rPr sz="3950" spc="45" dirty="0">
                <a:solidFill>
                  <a:srgbClr val="3333CC"/>
                </a:solidFill>
              </a:rPr>
              <a:t> </a:t>
            </a:r>
            <a:r>
              <a:rPr sz="3950" spc="-10" dirty="0">
                <a:solidFill>
                  <a:srgbClr val="3333CC"/>
                </a:solidFill>
              </a:rPr>
              <a:t>Machine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610234" y="1676507"/>
            <a:ext cx="7541895" cy="15811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har char="•"/>
              <a:tabLst>
                <a:tab pos="355600" algn="l"/>
                <a:tab pos="4551045" algn="l"/>
              </a:tabLst>
            </a:pP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An</a:t>
            </a:r>
            <a:r>
              <a:rPr sz="2750" spc="-3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infinite</a:t>
            </a:r>
            <a:r>
              <a:rPr sz="2750" spc="26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tape</a:t>
            </a:r>
            <a:r>
              <a:rPr sz="2750" spc="13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-</a:t>
            </a:r>
            <a:r>
              <a:rPr sz="2750" spc="-8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spc="-10" dirty="0">
                <a:solidFill>
                  <a:srgbClr val="C0504D"/>
                </a:solidFill>
                <a:latin typeface="Arial MT"/>
                <a:cs typeface="Arial MT"/>
              </a:rPr>
              <a:t>unlimited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	</a:t>
            </a:r>
            <a:r>
              <a:rPr sz="2750" spc="-10" dirty="0">
                <a:solidFill>
                  <a:srgbClr val="C0504D"/>
                </a:solidFill>
                <a:latin typeface="Arial MT"/>
                <a:cs typeface="Arial MT"/>
              </a:rPr>
              <a:t>memory.</a:t>
            </a:r>
            <a:endParaRPr sz="2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2691765" algn="l"/>
              </a:tabLst>
            </a:pP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A</a:t>
            </a:r>
            <a:r>
              <a:rPr sz="2750" spc="-15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tape</a:t>
            </a:r>
            <a:r>
              <a:rPr sz="2750" spc="10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head</a:t>
            </a:r>
            <a:r>
              <a:rPr sz="2750" spc="18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spc="-50" dirty="0">
                <a:solidFill>
                  <a:srgbClr val="C0504D"/>
                </a:solidFill>
                <a:latin typeface="Arial MT"/>
                <a:cs typeface="Arial MT"/>
              </a:rPr>
              <a:t>-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	can</a:t>
            </a:r>
            <a:r>
              <a:rPr sz="2750" spc="5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move</a:t>
            </a:r>
            <a:r>
              <a:rPr sz="2750" spc="6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left</a:t>
            </a:r>
            <a:r>
              <a:rPr sz="2750" spc="23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and</a:t>
            </a:r>
            <a:r>
              <a:rPr sz="2750" spc="4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spc="-10" dirty="0">
                <a:solidFill>
                  <a:srgbClr val="C0504D"/>
                </a:solidFill>
                <a:latin typeface="Arial MT"/>
                <a:cs typeface="Arial MT"/>
              </a:rPr>
              <a:t>right.</a:t>
            </a:r>
            <a:endParaRPr sz="27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30"/>
              </a:spcBef>
              <a:buChar char="•"/>
              <a:tabLst>
                <a:tab pos="355600" algn="l"/>
              </a:tabLst>
            </a:pP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Can</a:t>
            </a:r>
            <a:r>
              <a:rPr sz="2750" spc="8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read</a:t>
            </a:r>
            <a:r>
              <a:rPr sz="2750" spc="16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from</a:t>
            </a:r>
            <a:r>
              <a:rPr sz="2750" spc="7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the</a:t>
            </a:r>
            <a:r>
              <a:rPr sz="2750" spc="9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tape</a:t>
            </a:r>
            <a:r>
              <a:rPr sz="2750" spc="10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and</a:t>
            </a:r>
            <a:r>
              <a:rPr sz="2750" spc="9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write</a:t>
            </a:r>
            <a:r>
              <a:rPr sz="2750" spc="17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on</a:t>
            </a:r>
            <a:r>
              <a:rPr sz="2750" spc="20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dirty="0">
                <a:solidFill>
                  <a:srgbClr val="C0504D"/>
                </a:solidFill>
                <a:latin typeface="Arial MT"/>
                <a:cs typeface="Arial MT"/>
              </a:rPr>
              <a:t>the</a:t>
            </a:r>
            <a:r>
              <a:rPr sz="2750" spc="7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750" spc="-10" dirty="0">
                <a:solidFill>
                  <a:srgbClr val="C0504D"/>
                </a:solidFill>
                <a:latin typeface="Arial MT"/>
                <a:cs typeface="Arial MT"/>
              </a:rPr>
              <a:t>tape.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2826" y="4348226"/>
            <a:ext cx="1371600" cy="457200"/>
          </a:xfrm>
          <a:prstGeom prst="rect">
            <a:avLst/>
          </a:prstGeom>
          <a:solidFill>
            <a:srgbClr val="CCCCFF"/>
          </a:solidFill>
          <a:ln w="953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229"/>
              </a:spcBef>
            </a:pPr>
            <a:r>
              <a:rPr sz="2400" spc="-20" dirty="0">
                <a:solidFill>
                  <a:srgbClr val="C0504D"/>
                </a:solidFill>
                <a:latin typeface="Arial MT"/>
                <a:cs typeface="Arial MT"/>
              </a:rPr>
              <a:t>head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3325" y="4838700"/>
            <a:ext cx="133350" cy="495300"/>
          </a:xfrm>
          <a:custGeom>
            <a:avLst/>
            <a:gdLst/>
            <a:ahLst/>
            <a:cxnLst/>
            <a:rect l="l" t="t" r="r" b="b"/>
            <a:pathLst>
              <a:path w="133350" h="495300">
                <a:moveTo>
                  <a:pt x="133350" y="368300"/>
                </a:moveTo>
                <a:lnTo>
                  <a:pt x="73279" y="368300"/>
                </a:lnTo>
                <a:lnTo>
                  <a:pt x="73279" y="76200"/>
                </a:lnTo>
                <a:lnTo>
                  <a:pt x="73279" y="74930"/>
                </a:lnTo>
                <a:lnTo>
                  <a:pt x="82296" y="73152"/>
                </a:lnTo>
                <a:lnTo>
                  <a:pt x="94996" y="65024"/>
                </a:lnTo>
                <a:lnTo>
                  <a:pt x="103505" y="52959"/>
                </a:lnTo>
                <a:lnTo>
                  <a:pt x="106680" y="38100"/>
                </a:lnTo>
                <a:lnTo>
                  <a:pt x="103505" y="23241"/>
                </a:lnTo>
                <a:lnTo>
                  <a:pt x="94996" y="11176"/>
                </a:lnTo>
                <a:lnTo>
                  <a:pt x="82296" y="3048"/>
                </a:lnTo>
                <a:lnTo>
                  <a:pt x="66675" y="0"/>
                </a:lnTo>
                <a:lnTo>
                  <a:pt x="66675" y="76200"/>
                </a:lnTo>
                <a:lnTo>
                  <a:pt x="63360" y="76200"/>
                </a:lnTo>
                <a:lnTo>
                  <a:pt x="63360" y="75565"/>
                </a:lnTo>
                <a:lnTo>
                  <a:pt x="66675" y="76200"/>
                </a:lnTo>
                <a:lnTo>
                  <a:pt x="66675" y="0"/>
                </a:lnTo>
                <a:lnTo>
                  <a:pt x="51054" y="3048"/>
                </a:lnTo>
                <a:lnTo>
                  <a:pt x="38354" y="11176"/>
                </a:lnTo>
                <a:lnTo>
                  <a:pt x="29845" y="23241"/>
                </a:lnTo>
                <a:lnTo>
                  <a:pt x="26670" y="38100"/>
                </a:lnTo>
                <a:lnTo>
                  <a:pt x="29845" y="52959"/>
                </a:lnTo>
                <a:lnTo>
                  <a:pt x="38354" y="65024"/>
                </a:lnTo>
                <a:lnTo>
                  <a:pt x="51054" y="73152"/>
                </a:lnTo>
                <a:lnTo>
                  <a:pt x="60071" y="74930"/>
                </a:lnTo>
                <a:lnTo>
                  <a:pt x="60071" y="76200"/>
                </a:lnTo>
                <a:lnTo>
                  <a:pt x="60071" y="368300"/>
                </a:lnTo>
                <a:lnTo>
                  <a:pt x="0" y="368300"/>
                </a:lnTo>
                <a:lnTo>
                  <a:pt x="66675" y="495300"/>
                </a:lnTo>
                <a:lnTo>
                  <a:pt x="126746" y="381000"/>
                </a:lnTo>
                <a:lnTo>
                  <a:pt x="133350" y="368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57270" y="5400733"/>
          <a:ext cx="6705600" cy="608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solidFill>
                            <a:srgbClr val="00CC99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latin typeface="Arial"/>
                          <a:cs typeface="Arial"/>
                        </a:rPr>
                        <a:t>_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3200" b="1" spc="-50" dirty="0">
                          <a:latin typeface="Arial"/>
                          <a:cs typeface="Arial"/>
                        </a:rPr>
                        <a:t>_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33658" y="4495795"/>
            <a:ext cx="2677160" cy="1610360"/>
            <a:chOff x="2133658" y="4495795"/>
            <a:chExt cx="2677160" cy="1610360"/>
          </a:xfrm>
        </p:grpSpPr>
        <p:sp>
          <p:nvSpPr>
            <p:cNvPr id="3" name="object 3"/>
            <p:cNvSpPr/>
            <p:nvPr/>
          </p:nvSpPr>
          <p:spPr>
            <a:xfrm>
              <a:off x="2138425" y="4500562"/>
              <a:ext cx="2667000" cy="1600200"/>
            </a:xfrm>
            <a:custGeom>
              <a:avLst/>
              <a:gdLst/>
              <a:ahLst/>
              <a:cxnLst/>
              <a:rect l="l" t="t" r="r" b="b"/>
              <a:pathLst>
                <a:path w="2667000" h="1600200">
                  <a:moveTo>
                    <a:pt x="0" y="1600200"/>
                  </a:moveTo>
                  <a:lnTo>
                    <a:pt x="2667000" y="16002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43225" y="4805426"/>
              <a:ext cx="1828800" cy="1066800"/>
            </a:xfrm>
            <a:custGeom>
              <a:avLst/>
              <a:gdLst/>
              <a:ahLst/>
              <a:cxnLst/>
              <a:rect l="l" t="t" r="r" b="b"/>
              <a:pathLst>
                <a:path w="1828800" h="1066800">
                  <a:moveTo>
                    <a:pt x="0" y="381000"/>
                  </a:moveTo>
                  <a:lnTo>
                    <a:pt x="7766" y="332817"/>
                  </a:lnTo>
                  <a:lnTo>
                    <a:pt x="29394" y="290980"/>
                  </a:lnTo>
                  <a:lnTo>
                    <a:pt x="62380" y="257994"/>
                  </a:lnTo>
                  <a:lnTo>
                    <a:pt x="104217" y="236366"/>
                  </a:lnTo>
                  <a:lnTo>
                    <a:pt x="152400" y="228600"/>
                  </a:lnTo>
                  <a:lnTo>
                    <a:pt x="200534" y="236366"/>
                  </a:lnTo>
                  <a:lnTo>
                    <a:pt x="242364" y="257994"/>
                  </a:lnTo>
                  <a:lnTo>
                    <a:pt x="275368" y="290980"/>
                  </a:lnTo>
                  <a:lnTo>
                    <a:pt x="297021" y="332817"/>
                  </a:lnTo>
                  <a:lnTo>
                    <a:pt x="304800" y="381000"/>
                  </a:lnTo>
                  <a:lnTo>
                    <a:pt x="297021" y="429134"/>
                  </a:lnTo>
                  <a:lnTo>
                    <a:pt x="275368" y="470964"/>
                  </a:lnTo>
                  <a:lnTo>
                    <a:pt x="242364" y="503968"/>
                  </a:lnTo>
                  <a:lnTo>
                    <a:pt x="200534" y="525621"/>
                  </a:lnTo>
                  <a:lnTo>
                    <a:pt x="152400" y="533400"/>
                  </a:lnTo>
                  <a:lnTo>
                    <a:pt x="104217" y="525621"/>
                  </a:lnTo>
                  <a:lnTo>
                    <a:pt x="62380" y="503968"/>
                  </a:lnTo>
                  <a:lnTo>
                    <a:pt x="29394" y="470964"/>
                  </a:lnTo>
                  <a:lnTo>
                    <a:pt x="7766" y="429134"/>
                  </a:lnTo>
                  <a:lnTo>
                    <a:pt x="0" y="381000"/>
                  </a:lnTo>
                  <a:close/>
                </a:path>
                <a:path w="1828800" h="1066800">
                  <a:moveTo>
                    <a:pt x="533400" y="152400"/>
                  </a:moveTo>
                  <a:lnTo>
                    <a:pt x="541166" y="104217"/>
                  </a:lnTo>
                  <a:lnTo>
                    <a:pt x="562794" y="62380"/>
                  </a:lnTo>
                  <a:lnTo>
                    <a:pt x="595780" y="29394"/>
                  </a:lnTo>
                  <a:lnTo>
                    <a:pt x="637617" y="7766"/>
                  </a:lnTo>
                  <a:lnTo>
                    <a:pt x="685800" y="0"/>
                  </a:lnTo>
                  <a:lnTo>
                    <a:pt x="733934" y="7766"/>
                  </a:lnTo>
                  <a:lnTo>
                    <a:pt x="775764" y="29394"/>
                  </a:lnTo>
                  <a:lnTo>
                    <a:pt x="808768" y="62380"/>
                  </a:lnTo>
                  <a:lnTo>
                    <a:pt x="830421" y="104217"/>
                  </a:lnTo>
                  <a:lnTo>
                    <a:pt x="838200" y="152400"/>
                  </a:lnTo>
                  <a:lnTo>
                    <a:pt x="830421" y="200534"/>
                  </a:lnTo>
                  <a:lnTo>
                    <a:pt x="808768" y="242364"/>
                  </a:lnTo>
                  <a:lnTo>
                    <a:pt x="775764" y="275368"/>
                  </a:lnTo>
                  <a:lnTo>
                    <a:pt x="733934" y="297021"/>
                  </a:lnTo>
                  <a:lnTo>
                    <a:pt x="685800" y="304800"/>
                  </a:lnTo>
                  <a:lnTo>
                    <a:pt x="637617" y="297021"/>
                  </a:lnTo>
                  <a:lnTo>
                    <a:pt x="595780" y="275368"/>
                  </a:lnTo>
                  <a:lnTo>
                    <a:pt x="562794" y="242364"/>
                  </a:lnTo>
                  <a:lnTo>
                    <a:pt x="541166" y="200534"/>
                  </a:lnTo>
                  <a:lnTo>
                    <a:pt x="533400" y="152400"/>
                  </a:lnTo>
                  <a:close/>
                </a:path>
                <a:path w="1828800" h="1066800">
                  <a:moveTo>
                    <a:pt x="1524000" y="914336"/>
                  </a:moveTo>
                  <a:lnTo>
                    <a:pt x="1531766" y="866174"/>
                  </a:lnTo>
                  <a:lnTo>
                    <a:pt x="1553394" y="824355"/>
                  </a:lnTo>
                  <a:lnTo>
                    <a:pt x="1586380" y="791383"/>
                  </a:lnTo>
                  <a:lnTo>
                    <a:pt x="1628217" y="769763"/>
                  </a:lnTo>
                  <a:lnTo>
                    <a:pt x="1676400" y="762000"/>
                  </a:lnTo>
                  <a:lnTo>
                    <a:pt x="1724534" y="769763"/>
                  </a:lnTo>
                  <a:lnTo>
                    <a:pt x="1766364" y="791383"/>
                  </a:lnTo>
                  <a:lnTo>
                    <a:pt x="1799368" y="824355"/>
                  </a:lnTo>
                  <a:lnTo>
                    <a:pt x="1821021" y="866174"/>
                  </a:lnTo>
                  <a:lnTo>
                    <a:pt x="1828800" y="914336"/>
                  </a:lnTo>
                  <a:lnTo>
                    <a:pt x="1821021" y="962504"/>
                  </a:lnTo>
                  <a:lnTo>
                    <a:pt x="1799368" y="1004339"/>
                  </a:lnTo>
                  <a:lnTo>
                    <a:pt x="1766364" y="1037330"/>
                  </a:lnTo>
                  <a:lnTo>
                    <a:pt x="1724534" y="1058966"/>
                  </a:lnTo>
                  <a:lnTo>
                    <a:pt x="1676400" y="1066736"/>
                  </a:lnTo>
                  <a:lnTo>
                    <a:pt x="1628217" y="1058966"/>
                  </a:lnTo>
                  <a:lnTo>
                    <a:pt x="1586380" y="1037330"/>
                  </a:lnTo>
                  <a:lnTo>
                    <a:pt x="1553394" y="1004339"/>
                  </a:lnTo>
                  <a:lnTo>
                    <a:pt x="1531766" y="962504"/>
                  </a:lnTo>
                  <a:lnTo>
                    <a:pt x="1524000" y="914336"/>
                  </a:lnTo>
                  <a:close/>
                </a:path>
                <a:path w="1828800" h="1066800">
                  <a:moveTo>
                    <a:pt x="533400" y="762000"/>
                  </a:moveTo>
                  <a:lnTo>
                    <a:pt x="541166" y="713817"/>
                  </a:lnTo>
                  <a:lnTo>
                    <a:pt x="562794" y="671980"/>
                  </a:lnTo>
                  <a:lnTo>
                    <a:pt x="595780" y="638994"/>
                  </a:lnTo>
                  <a:lnTo>
                    <a:pt x="637617" y="617366"/>
                  </a:lnTo>
                  <a:lnTo>
                    <a:pt x="685800" y="609600"/>
                  </a:lnTo>
                  <a:lnTo>
                    <a:pt x="733934" y="617366"/>
                  </a:lnTo>
                  <a:lnTo>
                    <a:pt x="775764" y="638994"/>
                  </a:lnTo>
                  <a:lnTo>
                    <a:pt x="808768" y="671980"/>
                  </a:lnTo>
                  <a:lnTo>
                    <a:pt x="830421" y="713817"/>
                  </a:lnTo>
                  <a:lnTo>
                    <a:pt x="838200" y="762000"/>
                  </a:lnTo>
                  <a:lnTo>
                    <a:pt x="830421" y="810137"/>
                  </a:lnTo>
                  <a:lnTo>
                    <a:pt x="808768" y="851953"/>
                  </a:lnTo>
                  <a:lnTo>
                    <a:pt x="775764" y="884934"/>
                  </a:lnTo>
                  <a:lnTo>
                    <a:pt x="733934" y="906567"/>
                  </a:lnTo>
                  <a:lnTo>
                    <a:pt x="685800" y="914336"/>
                  </a:lnTo>
                  <a:lnTo>
                    <a:pt x="637617" y="906567"/>
                  </a:lnTo>
                  <a:lnTo>
                    <a:pt x="595780" y="884934"/>
                  </a:lnTo>
                  <a:lnTo>
                    <a:pt x="562794" y="851953"/>
                  </a:lnTo>
                  <a:lnTo>
                    <a:pt x="541166" y="810137"/>
                  </a:lnTo>
                  <a:lnTo>
                    <a:pt x="533400" y="762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4498" y="5122799"/>
              <a:ext cx="228600" cy="127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5993" y="5013833"/>
              <a:ext cx="230631" cy="1205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3453" y="5258054"/>
              <a:ext cx="233044" cy="2330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91026" y="5491226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36"/>
                  </a:moveTo>
                  <a:lnTo>
                    <a:pt x="4639" y="182468"/>
                  </a:lnTo>
                  <a:lnTo>
                    <a:pt x="17948" y="139565"/>
                  </a:lnTo>
                  <a:lnTo>
                    <a:pt x="39011" y="100744"/>
                  </a:lnTo>
                  <a:lnTo>
                    <a:pt x="66913" y="66924"/>
                  </a:lnTo>
                  <a:lnTo>
                    <a:pt x="100738" y="39021"/>
                  </a:lnTo>
                  <a:lnTo>
                    <a:pt x="139571" y="17954"/>
                  </a:lnTo>
                  <a:lnTo>
                    <a:pt x="182496" y="4641"/>
                  </a:lnTo>
                  <a:lnTo>
                    <a:pt x="228600" y="0"/>
                  </a:lnTo>
                  <a:lnTo>
                    <a:pt x="274666" y="4641"/>
                  </a:lnTo>
                  <a:lnTo>
                    <a:pt x="317575" y="17954"/>
                  </a:lnTo>
                  <a:lnTo>
                    <a:pt x="356406" y="39021"/>
                  </a:lnTo>
                  <a:lnTo>
                    <a:pt x="390239" y="66924"/>
                  </a:lnTo>
                  <a:lnTo>
                    <a:pt x="418154" y="100744"/>
                  </a:lnTo>
                  <a:lnTo>
                    <a:pt x="439233" y="139565"/>
                  </a:lnTo>
                  <a:lnTo>
                    <a:pt x="452555" y="182468"/>
                  </a:lnTo>
                  <a:lnTo>
                    <a:pt x="457200" y="228536"/>
                  </a:lnTo>
                  <a:lnTo>
                    <a:pt x="452555" y="274606"/>
                  </a:lnTo>
                  <a:lnTo>
                    <a:pt x="439233" y="317517"/>
                  </a:lnTo>
                  <a:lnTo>
                    <a:pt x="418154" y="356348"/>
                  </a:lnTo>
                  <a:lnTo>
                    <a:pt x="390239" y="390180"/>
                  </a:lnTo>
                  <a:lnTo>
                    <a:pt x="356406" y="418094"/>
                  </a:lnTo>
                  <a:lnTo>
                    <a:pt x="317575" y="439171"/>
                  </a:lnTo>
                  <a:lnTo>
                    <a:pt x="274666" y="452492"/>
                  </a:lnTo>
                  <a:lnTo>
                    <a:pt x="228600" y="457136"/>
                  </a:lnTo>
                  <a:lnTo>
                    <a:pt x="182496" y="452492"/>
                  </a:lnTo>
                  <a:lnTo>
                    <a:pt x="139571" y="439171"/>
                  </a:lnTo>
                  <a:lnTo>
                    <a:pt x="100738" y="418094"/>
                  </a:lnTo>
                  <a:lnTo>
                    <a:pt x="66913" y="390180"/>
                  </a:lnTo>
                  <a:lnTo>
                    <a:pt x="39011" y="356348"/>
                  </a:lnTo>
                  <a:lnTo>
                    <a:pt x="17948" y="317517"/>
                  </a:lnTo>
                  <a:lnTo>
                    <a:pt x="4639" y="274606"/>
                  </a:lnTo>
                  <a:lnTo>
                    <a:pt x="0" y="22853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5456" y="5555107"/>
              <a:ext cx="615950" cy="321310"/>
            </a:xfrm>
            <a:custGeom>
              <a:avLst/>
              <a:gdLst/>
              <a:ahLst/>
              <a:cxnLst/>
              <a:rect l="l" t="t" r="r" b="b"/>
              <a:pathLst>
                <a:path w="615950" h="321310">
                  <a:moveTo>
                    <a:pt x="11810" y="82829"/>
                  </a:moveTo>
                  <a:lnTo>
                    <a:pt x="19050" y="132753"/>
                  </a:lnTo>
                  <a:lnTo>
                    <a:pt x="38226" y="176288"/>
                  </a:lnTo>
                  <a:lnTo>
                    <a:pt x="57403" y="216763"/>
                  </a:lnTo>
                  <a:lnTo>
                    <a:pt x="76580" y="252704"/>
                  </a:lnTo>
                  <a:lnTo>
                    <a:pt x="105859" y="294830"/>
                  </a:lnTo>
                  <a:lnTo>
                    <a:pt x="136651" y="318490"/>
                  </a:lnTo>
                  <a:lnTo>
                    <a:pt x="142239" y="320179"/>
                  </a:lnTo>
                  <a:lnTo>
                    <a:pt x="142493" y="320281"/>
                  </a:lnTo>
                  <a:lnTo>
                    <a:pt x="143128" y="320395"/>
                  </a:lnTo>
                  <a:lnTo>
                    <a:pt x="147954" y="321056"/>
                  </a:lnTo>
                  <a:lnTo>
                    <a:pt x="148208" y="321106"/>
                  </a:lnTo>
                  <a:lnTo>
                    <a:pt x="177200" y="308483"/>
                  </a:lnTo>
                  <a:lnTo>
                    <a:pt x="149605" y="308483"/>
                  </a:lnTo>
                  <a:lnTo>
                    <a:pt x="148589" y="308419"/>
                  </a:lnTo>
                  <a:lnTo>
                    <a:pt x="149097" y="308410"/>
                  </a:lnTo>
                  <a:lnTo>
                    <a:pt x="146414" y="308025"/>
                  </a:lnTo>
                  <a:lnTo>
                    <a:pt x="145743" y="308013"/>
                  </a:lnTo>
                  <a:lnTo>
                    <a:pt x="144906" y="307809"/>
                  </a:lnTo>
                  <a:lnTo>
                    <a:pt x="145068" y="307809"/>
                  </a:lnTo>
                  <a:lnTo>
                    <a:pt x="141858" y="306857"/>
                  </a:lnTo>
                  <a:lnTo>
                    <a:pt x="137645" y="305066"/>
                  </a:lnTo>
                  <a:lnTo>
                    <a:pt x="106425" y="275348"/>
                  </a:lnTo>
                  <a:lnTo>
                    <a:pt x="78231" y="229565"/>
                  </a:lnTo>
                  <a:lnTo>
                    <a:pt x="59308" y="191719"/>
                  </a:lnTo>
                  <a:lnTo>
                    <a:pt x="40258" y="149745"/>
                  </a:lnTo>
                  <a:lnTo>
                    <a:pt x="30860" y="127787"/>
                  </a:lnTo>
                  <a:lnTo>
                    <a:pt x="11810" y="82829"/>
                  </a:lnTo>
                  <a:close/>
                </a:path>
                <a:path w="615950" h="321310">
                  <a:moveTo>
                    <a:pt x="149097" y="308410"/>
                  </a:moveTo>
                  <a:lnTo>
                    <a:pt x="148589" y="308419"/>
                  </a:lnTo>
                  <a:lnTo>
                    <a:pt x="149605" y="308483"/>
                  </a:lnTo>
                  <a:lnTo>
                    <a:pt x="149097" y="308410"/>
                  </a:lnTo>
                  <a:close/>
                </a:path>
                <a:path w="615950" h="321310">
                  <a:moveTo>
                    <a:pt x="156496" y="307794"/>
                  </a:moveTo>
                  <a:lnTo>
                    <a:pt x="153415" y="308330"/>
                  </a:lnTo>
                  <a:lnTo>
                    <a:pt x="149097" y="308410"/>
                  </a:lnTo>
                  <a:lnTo>
                    <a:pt x="149605" y="308483"/>
                  </a:lnTo>
                  <a:lnTo>
                    <a:pt x="177200" y="308483"/>
                  </a:lnTo>
                  <a:lnTo>
                    <a:pt x="177577" y="308013"/>
                  </a:lnTo>
                  <a:lnTo>
                    <a:pt x="155955" y="308013"/>
                  </a:lnTo>
                  <a:lnTo>
                    <a:pt x="156496" y="307794"/>
                  </a:lnTo>
                  <a:close/>
                </a:path>
                <a:path w="615950" h="321310">
                  <a:moveTo>
                    <a:pt x="144906" y="307809"/>
                  </a:moveTo>
                  <a:lnTo>
                    <a:pt x="145795" y="308025"/>
                  </a:lnTo>
                  <a:lnTo>
                    <a:pt x="145219" y="307854"/>
                  </a:lnTo>
                  <a:lnTo>
                    <a:pt x="144906" y="307809"/>
                  </a:lnTo>
                  <a:close/>
                </a:path>
                <a:path w="615950" h="321310">
                  <a:moveTo>
                    <a:pt x="145219" y="307854"/>
                  </a:moveTo>
                  <a:lnTo>
                    <a:pt x="145795" y="308025"/>
                  </a:lnTo>
                  <a:lnTo>
                    <a:pt x="146414" y="308025"/>
                  </a:lnTo>
                  <a:lnTo>
                    <a:pt x="145219" y="307854"/>
                  </a:lnTo>
                  <a:close/>
                </a:path>
                <a:path w="615950" h="321310">
                  <a:moveTo>
                    <a:pt x="157352" y="307644"/>
                  </a:moveTo>
                  <a:lnTo>
                    <a:pt x="156457" y="307809"/>
                  </a:lnTo>
                  <a:lnTo>
                    <a:pt x="155955" y="308013"/>
                  </a:lnTo>
                  <a:lnTo>
                    <a:pt x="157352" y="307644"/>
                  </a:lnTo>
                  <a:close/>
                </a:path>
                <a:path w="615950" h="321310">
                  <a:moveTo>
                    <a:pt x="177871" y="307644"/>
                  </a:moveTo>
                  <a:lnTo>
                    <a:pt x="157352" y="307644"/>
                  </a:lnTo>
                  <a:lnTo>
                    <a:pt x="155955" y="308013"/>
                  </a:lnTo>
                  <a:lnTo>
                    <a:pt x="177577" y="308013"/>
                  </a:lnTo>
                  <a:lnTo>
                    <a:pt x="177871" y="307644"/>
                  </a:lnTo>
                  <a:close/>
                </a:path>
                <a:path w="615950" h="321310">
                  <a:moveTo>
                    <a:pt x="145068" y="307809"/>
                  </a:moveTo>
                  <a:lnTo>
                    <a:pt x="144906" y="307809"/>
                  </a:lnTo>
                  <a:lnTo>
                    <a:pt x="145219" y="307854"/>
                  </a:lnTo>
                  <a:lnTo>
                    <a:pt x="145068" y="307809"/>
                  </a:lnTo>
                  <a:close/>
                </a:path>
                <a:path w="615950" h="321310">
                  <a:moveTo>
                    <a:pt x="179102" y="306108"/>
                  </a:moveTo>
                  <a:lnTo>
                    <a:pt x="160654" y="306108"/>
                  </a:lnTo>
                  <a:lnTo>
                    <a:pt x="159384" y="306806"/>
                  </a:lnTo>
                  <a:lnTo>
                    <a:pt x="158932" y="306806"/>
                  </a:lnTo>
                  <a:lnTo>
                    <a:pt x="156496" y="307794"/>
                  </a:lnTo>
                  <a:lnTo>
                    <a:pt x="157352" y="307644"/>
                  </a:lnTo>
                  <a:lnTo>
                    <a:pt x="177871" y="307644"/>
                  </a:lnTo>
                  <a:lnTo>
                    <a:pt x="178543" y="306806"/>
                  </a:lnTo>
                  <a:lnTo>
                    <a:pt x="159384" y="306806"/>
                  </a:lnTo>
                  <a:lnTo>
                    <a:pt x="160025" y="306363"/>
                  </a:lnTo>
                  <a:lnTo>
                    <a:pt x="178898" y="306363"/>
                  </a:lnTo>
                  <a:lnTo>
                    <a:pt x="179102" y="306108"/>
                  </a:lnTo>
                  <a:close/>
                </a:path>
                <a:path w="615950" h="321310">
                  <a:moveTo>
                    <a:pt x="160654" y="306108"/>
                  </a:moveTo>
                  <a:lnTo>
                    <a:pt x="160025" y="306363"/>
                  </a:lnTo>
                  <a:lnTo>
                    <a:pt x="159384" y="306806"/>
                  </a:lnTo>
                  <a:lnTo>
                    <a:pt x="160654" y="306108"/>
                  </a:lnTo>
                  <a:close/>
                </a:path>
                <a:path w="615950" h="321310">
                  <a:moveTo>
                    <a:pt x="163786" y="303759"/>
                  </a:moveTo>
                  <a:lnTo>
                    <a:pt x="160025" y="306363"/>
                  </a:lnTo>
                  <a:lnTo>
                    <a:pt x="160654" y="306108"/>
                  </a:lnTo>
                  <a:lnTo>
                    <a:pt x="179102" y="306108"/>
                  </a:lnTo>
                  <a:lnTo>
                    <a:pt x="180719" y="304088"/>
                  </a:lnTo>
                  <a:lnTo>
                    <a:pt x="163448" y="304088"/>
                  </a:lnTo>
                  <a:lnTo>
                    <a:pt x="163786" y="303759"/>
                  </a:lnTo>
                  <a:close/>
                </a:path>
                <a:path w="615950" h="321310">
                  <a:moveTo>
                    <a:pt x="164210" y="303466"/>
                  </a:moveTo>
                  <a:lnTo>
                    <a:pt x="163786" y="303759"/>
                  </a:lnTo>
                  <a:lnTo>
                    <a:pt x="163448" y="304088"/>
                  </a:lnTo>
                  <a:lnTo>
                    <a:pt x="164210" y="303466"/>
                  </a:lnTo>
                  <a:close/>
                </a:path>
                <a:path w="615950" h="321310">
                  <a:moveTo>
                    <a:pt x="181217" y="303466"/>
                  </a:moveTo>
                  <a:lnTo>
                    <a:pt x="164210" y="303466"/>
                  </a:lnTo>
                  <a:lnTo>
                    <a:pt x="163448" y="304088"/>
                  </a:lnTo>
                  <a:lnTo>
                    <a:pt x="180719" y="304088"/>
                  </a:lnTo>
                  <a:lnTo>
                    <a:pt x="181217" y="303466"/>
                  </a:lnTo>
                  <a:close/>
                </a:path>
                <a:path w="615950" h="321310">
                  <a:moveTo>
                    <a:pt x="325881" y="0"/>
                  </a:moveTo>
                  <a:lnTo>
                    <a:pt x="319531" y="0"/>
                  </a:lnTo>
                  <a:lnTo>
                    <a:pt x="319150" y="127"/>
                  </a:lnTo>
                  <a:lnTo>
                    <a:pt x="314325" y="1016"/>
                  </a:lnTo>
                  <a:lnTo>
                    <a:pt x="313943" y="1016"/>
                  </a:lnTo>
                  <a:lnTo>
                    <a:pt x="313563" y="1143"/>
                  </a:lnTo>
                  <a:lnTo>
                    <a:pt x="313054" y="1270"/>
                  </a:lnTo>
                  <a:lnTo>
                    <a:pt x="308355" y="3175"/>
                  </a:lnTo>
                  <a:lnTo>
                    <a:pt x="307975" y="3302"/>
                  </a:lnTo>
                  <a:lnTo>
                    <a:pt x="307593" y="3556"/>
                  </a:lnTo>
                  <a:lnTo>
                    <a:pt x="307339" y="3810"/>
                  </a:lnTo>
                  <a:lnTo>
                    <a:pt x="302513" y="6858"/>
                  </a:lnTo>
                  <a:lnTo>
                    <a:pt x="302259" y="6985"/>
                  </a:lnTo>
                  <a:lnTo>
                    <a:pt x="301878" y="7239"/>
                  </a:lnTo>
                  <a:lnTo>
                    <a:pt x="276478" y="42773"/>
                  </a:lnTo>
                  <a:lnTo>
                    <a:pt x="257175" y="86283"/>
                  </a:lnTo>
                  <a:lnTo>
                    <a:pt x="237997" y="137375"/>
                  </a:lnTo>
                  <a:lnTo>
                    <a:pt x="219075" y="190639"/>
                  </a:lnTo>
                  <a:lnTo>
                    <a:pt x="209550" y="216281"/>
                  </a:lnTo>
                  <a:lnTo>
                    <a:pt x="190698" y="261823"/>
                  </a:lnTo>
                  <a:lnTo>
                    <a:pt x="168147" y="299516"/>
                  </a:lnTo>
                  <a:lnTo>
                    <a:pt x="163786" y="303759"/>
                  </a:lnTo>
                  <a:lnTo>
                    <a:pt x="164210" y="303466"/>
                  </a:lnTo>
                  <a:lnTo>
                    <a:pt x="181217" y="303466"/>
                  </a:lnTo>
                  <a:lnTo>
                    <a:pt x="182244" y="302183"/>
                  </a:lnTo>
                  <a:lnTo>
                    <a:pt x="202056" y="267246"/>
                  </a:lnTo>
                  <a:lnTo>
                    <a:pt x="221360" y="220840"/>
                  </a:lnTo>
                  <a:lnTo>
                    <a:pt x="240537" y="168414"/>
                  </a:lnTo>
                  <a:lnTo>
                    <a:pt x="250062" y="141643"/>
                  </a:lnTo>
                  <a:lnTo>
                    <a:pt x="259460" y="115582"/>
                  </a:lnTo>
                  <a:lnTo>
                    <a:pt x="273684" y="79222"/>
                  </a:lnTo>
                  <a:lnTo>
                    <a:pt x="292480" y="39865"/>
                  </a:lnTo>
                  <a:lnTo>
                    <a:pt x="309538" y="17526"/>
                  </a:lnTo>
                  <a:lnTo>
                    <a:pt x="309371" y="17526"/>
                  </a:lnTo>
                  <a:lnTo>
                    <a:pt x="310260" y="16891"/>
                  </a:lnTo>
                  <a:lnTo>
                    <a:pt x="313287" y="14986"/>
                  </a:lnTo>
                  <a:lnTo>
                    <a:pt x="313054" y="14986"/>
                  </a:lnTo>
                  <a:lnTo>
                    <a:pt x="314070" y="14478"/>
                  </a:lnTo>
                  <a:lnTo>
                    <a:pt x="314341" y="14478"/>
                  </a:lnTo>
                  <a:lnTo>
                    <a:pt x="316915" y="13462"/>
                  </a:lnTo>
                  <a:lnTo>
                    <a:pt x="316610" y="13462"/>
                  </a:lnTo>
                  <a:lnTo>
                    <a:pt x="317880" y="13081"/>
                  </a:lnTo>
                  <a:lnTo>
                    <a:pt x="318624" y="13081"/>
                  </a:lnTo>
                  <a:lnTo>
                    <a:pt x="320638" y="12700"/>
                  </a:lnTo>
                  <a:lnTo>
                    <a:pt x="320166" y="12700"/>
                  </a:lnTo>
                  <a:lnTo>
                    <a:pt x="321309" y="12573"/>
                  </a:lnTo>
                  <a:lnTo>
                    <a:pt x="351427" y="12573"/>
                  </a:lnTo>
                  <a:lnTo>
                    <a:pt x="347598" y="9398"/>
                  </a:lnTo>
                  <a:lnTo>
                    <a:pt x="342264" y="5969"/>
                  </a:lnTo>
                  <a:lnTo>
                    <a:pt x="337312" y="3302"/>
                  </a:lnTo>
                  <a:lnTo>
                    <a:pt x="336930" y="3175"/>
                  </a:lnTo>
                  <a:lnTo>
                    <a:pt x="336676" y="3048"/>
                  </a:lnTo>
                  <a:lnTo>
                    <a:pt x="331850" y="1270"/>
                  </a:lnTo>
                  <a:lnTo>
                    <a:pt x="331596" y="1270"/>
                  </a:lnTo>
                  <a:lnTo>
                    <a:pt x="331342" y="1143"/>
                  </a:lnTo>
                  <a:lnTo>
                    <a:pt x="330962" y="1016"/>
                  </a:lnTo>
                  <a:lnTo>
                    <a:pt x="326263" y="127"/>
                  </a:lnTo>
                  <a:lnTo>
                    <a:pt x="325881" y="0"/>
                  </a:lnTo>
                  <a:close/>
                </a:path>
                <a:path w="615950" h="321310">
                  <a:moveTo>
                    <a:pt x="489254" y="176035"/>
                  </a:moveTo>
                  <a:lnTo>
                    <a:pt x="493775" y="234581"/>
                  </a:lnTo>
                  <a:lnTo>
                    <a:pt x="590237" y="176644"/>
                  </a:lnTo>
                  <a:lnTo>
                    <a:pt x="501268" y="176644"/>
                  </a:lnTo>
                  <a:lnTo>
                    <a:pt x="489254" y="176035"/>
                  </a:lnTo>
                  <a:close/>
                </a:path>
                <a:path w="615950" h="321310">
                  <a:moveTo>
                    <a:pt x="488268" y="163270"/>
                  </a:moveTo>
                  <a:lnTo>
                    <a:pt x="489254" y="176035"/>
                  </a:lnTo>
                  <a:lnTo>
                    <a:pt x="501268" y="176644"/>
                  </a:lnTo>
                  <a:lnTo>
                    <a:pt x="501903" y="163957"/>
                  </a:lnTo>
                  <a:lnTo>
                    <a:pt x="488268" y="163270"/>
                  </a:lnTo>
                  <a:close/>
                </a:path>
                <a:path w="615950" h="321310">
                  <a:moveTo>
                    <a:pt x="483996" y="107962"/>
                  </a:moveTo>
                  <a:lnTo>
                    <a:pt x="488268" y="163270"/>
                  </a:lnTo>
                  <a:lnTo>
                    <a:pt x="501903" y="163957"/>
                  </a:lnTo>
                  <a:lnTo>
                    <a:pt x="501268" y="176644"/>
                  </a:lnTo>
                  <a:lnTo>
                    <a:pt x="590237" y="176644"/>
                  </a:lnTo>
                  <a:lnTo>
                    <a:pt x="615441" y="161505"/>
                  </a:lnTo>
                  <a:lnTo>
                    <a:pt x="483996" y="107962"/>
                  </a:lnTo>
                  <a:close/>
                </a:path>
                <a:path w="615950" h="321310">
                  <a:moveTo>
                    <a:pt x="331862" y="14811"/>
                  </a:moveTo>
                  <a:lnTo>
                    <a:pt x="362965" y="43561"/>
                  </a:lnTo>
                  <a:lnTo>
                    <a:pt x="391159" y="84226"/>
                  </a:lnTo>
                  <a:lnTo>
                    <a:pt x="400684" y="98869"/>
                  </a:lnTo>
                  <a:lnTo>
                    <a:pt x="410209" y="113296"/>
                  </a:lnTo>
                  <a:lnTo>
                    <a:pt x="439292" y="150837"/>
                  </a:lnTo>
                  <a:lnTo>
                    <a:pt x="480567" y="175501"/>
                  </a:lnTo>
                  <a:lnTo>
                    <a:pt x="489254" y="176035"/>
                  </a:lnTo>
                  <a:lnTo>
                    <a:pt x="488276" y="163372"/>
                  </a:lnTo>
                  <a:lnTo>
                    <a:pt x="484377" y="163372"/>
                  </a:lnTo>
                  <a:lnTo>
                    <a:pt x="482472" y="162979"/>
                  </a:lnTo>
                  <a:lnTo>
                    <a:pt x="483308" y="162979"/>
                  </a:lnTo>
                  <a:lnTo>
                    <a:pt x="475233" y="160007"/>
                  </a:lnTo>
                  <a:lnTo>
                    <a:pt x="466343" y="156019"/>
                  </a:lnTo>
                  <a:lnTo>
                    <a:pt x="430148" y="119773"/>
                  </a:lnTo>
                  <a:lnTo>
                    <a:pt x="401700" y="77254"/>
                  </a:lnTo>
                  <a:lnTo>
                    <a:pt x="392175" y="62674"/>
                  </a:lnTo>
                  <a:lnTo>
                    <a:pt x="362965" y="23622"/>
                  </a:lnTo>
                  <a:lnTo>
                    <a:pt x="354142" y="14986"/>
                  </a:lnTo>
                  <a:lnTo>
                    <a:pt x="332358" y="14986"/>
                  </a:lnTo>
                  <a:lnTo>
                    <a:pt x="331862" y="14811"/>
                  </a:lnTo>
                  <a:close/>
                </a:path>
                <a:path w="615950" h="321310">
                  <a:moveTo>
                    <a:pt x="482472" y="162979"/>
                  </a:moveTo>
                  <a:lnTo>
                    <a:pt x="484377" y="163372"/>
                  </a:lnTo>
                  <a:lnTo>
                    <a:pt x="483440" y="163027"/>
                  </a:lnTo>
                  <a:lnTo>
                    <a:pt x="482472" y="162979"/>
                  </a:lnTo>
                  <a:close/>
                </a:path>
                <a:path w="615950" h="321310">
                  <a:moveTo>
                    <a:pt x="483440" y="163027"/>
                  </a:moveTo>
                  <a:lnTo>
                    <a:pt x="484377" y="163372"/>
                  </a:lnTo>
                  <a:lnTo>
                    <a:pt x="488276" y="163372"/>
                  </a:lnTo>
                  <a:lnTo>
                    <a:pt x="483440" y="163027"/>
                  </a:lnTo>
                  <a:close/>
                </a:path>
                <a:path w="615950" h="321310">
                  <a:moveTo>
                    <a:pt x="483308" y="162979"/>
                  </a:moveTo>
                  <a:lnTo>
                    <a:pt x="482472" y="162979"/>
                  </a:lnTo>
                  <a:lnTo>
                    <a:pt x="483440" y="163027"/>
                  </a:lnTo>
                  <a:lnTo>
                    <a:pt x="483308" y="162979"/>
                  </a:lnTo>
                  <a:close/>
                </a:path>
                <a:path w="615950" h="321310">
                  <a:moveTo>
                    <a:pt x="310260" y="16891"/>
                  </a:moveTo>
                  <a:lnTo>
                    <a:pt x="309371" y="17526"/>
                  </a:lnTo>
                  <a:lnTo>
                    <a:pt x="310007" y="17113"/>
                  </a:lnTo>
                  <a:lnTo>
                    <a:pt x="310260" y="16891"/>
                  </a:lnTo>
                  <a:close/>
                </a:path>
                <a:path w="615950" h="321310">
                  <a:moveTo>
                    <a:pt x="310007" y="17113"/>
                  </a:moveTo>
                  <a:lnTo>
                    <a:pt x="309371" y="17526"/>
                  </a:lnTo>
                  <a:lnTo>
                    <a:pt x="309538" y="17526"/>
                  </a:lnTo>
                  <a:lnTo>
                    <a:pt x="310007" y="17113"/>
                  </a:lnTo>
                  <a:close/>
                </a:path>
                <a:path w="615950" h="321310">
                  <a:moveTo>
                    <a:pt x="310350" y="16891"/>
                  </a:moveTo>
                  <a:lnTo>
                    <a:pt x="310007" y="17113"/>
                  </a:lnTo>
                  <a:lnTo>
                    <a:pt x="310350" y="16891"/>
                  </a:lnTo>
                  <a:close/>
                </a:path>
                <a:path w="615950" h="321310">
                  <a:moveTo>
                    <a:pt x="314070" y="14478"/>
                  </a:moveTo>
                  <a:lnTo>
                    <a:pt x="313054" y="14986"/>
                  </a:lnTo>
                  <a:lnTo>
                    <a:pt x="313649" y="14751"/>
                  </a:lnTo>
                  <a:lnTo>
                    <a:pt x="314070" y="14478"/>
                  </a:lnTo>
                  <a:close/>
                </a:path>
                <a:path w="615950" h="321310">
                  <a:moveTo>
                    <a:pt x="313649" y="14751"/>
                  </a:moveTo>
                  <a:lnTo>
                    <a:pt x="313054" y="14986"/>
                  </a:lnTo>
                  <a:lnTo>
                    <a:pt x="313287" y="14986"/>
                  </a:lnTo>
                  <a:lnTo>
                    <a:pt x="313649" y="14751"/>
                  </a:lnTo>
                  <a:close/>
                </a:path>
                <a:path w="615950" h="321310">
                  <a:moveTo>
                    <a:pt x="331469" y="14605"/>
                  </a:moveTo>
                  <a:lnTo>
                    <a:pt x="331862" y="14811"/>
                  </a:lnTo>
                  <a:lnTo>
                    <a:pt x="332358" y="14986"/>
                  </a:lnTo>
                  <a:lnTo>
                    <a:pt x="331469" y="14605"/>
                  </a:lnTo>
                  <a:close/>
                </a:path>
                <a:path w="615950" h="321310">
                  <a:moveTo>
                    <a:pt x="353741" y="14605"/>
                  </a:moveTo>
                  <a:lnTo>
                    <a:pt x="331469" y="14605"/>
                  </a:lnTo>
                  <a:lnTo>
                    <a:pt x="332358" y="14986"/>
                  </a:lnTo>
                  <a:lnTo>
                    <a:pt x="354142" y="14986"/>
                  </a:lnTo>
                  <a:lnTo>
                    <a:pt x="353741" y="14605"/>
                  </a:lnTo>
                  <a:close/>
                </a:path>
                <a:path w="615950" h="321310">
                  <a:moveTo>
                    <a:pt x="328134" y="13501"/>
                  </a:moveTo>
                  <a:lnTo>
                    <a:pt x="331862" y="14811"/>
                  </a:lnTo>
                  <a:lnTo>
                    <a:pt x="331469" y="14605"/>
                  </a:lnTo>
                  <a:lnTo>
                    <a:pt x="353741" y="14605"/>
                  </a:lnTo>
                  <a:lnTo>
                    <a:pt x="352652" y="13589"/>
                  </a:lnTo>
                  <a:lnTo>
                    <a:pt x="328548" y="13589"/>
                  </a:lnTo>
                  <a:lnTo>
                    <a:pt x="328134" y="13501"/>
                  </a:lnTo>
                  <a:close/>
                </a:path>
                <a:path w="615950" h="321310">
                  <a:moveTo>
                    <a:pt x="314341" y="14478"/>
                  </a:moveTo>
                  <a:lnTo>
                    <a:pt x="314070" y="14478"/>
                  </a:lnTo>
                  <a:lnTo>
                    <a:pt x="313649" y="14751"/>
                  </a:lnTo>
                  <a:lnTo>
                    <a:pt x="314341" y="14478"/>
                  </a:lnTo>
                  <a:close/>
                </a:path>
                <a:path w="615950" h="321310">
                  <a:moveTo>
                    <a:pt x="327659" y="13335"/>
                  </a:moveTo>
                  <a:lnTo>
                    <a:pt x="328134" y="13501"/>
                  </a:lnTo>
                  <a:lnTo>
                    <a:pt x="328548" y="13589"/>
                  </a:lnTo>
                  <a:lnTo>
                    <a:pt x="327659" y="13335"/>
                  </a:lnTo>
                  <a:close/>
                </a:path>
                <a:path w="615950" h="321310">
                  <a:moveTo>
                    <a:pt x="352346" y="13335"/>
                  </a:moveTo>
                  <a:lnTo>
                    <a:pt x="327659" y="13335"/>
                  </a:lnTo>
                  <a:lnTo>
                    <a:pt x="328548" y="13589"/>
                  </a:lnTo>
                  <a:lnTo>
                    <a:pt x="352652" y="13589"/>
                  </a:lnTo>
                  <a:lnTo>
                    <a:pt x="352346" y="13335"/>
                  </a:lnTo>
                  <a:close/>
                </a:path>
                <a:path w="615950" h="321310">
                  <a:moveTo>
                    <a:pt x="323722" y="12573"/>
                  </a:moveTo>
                  <a:lnTo>
                    <a:pt x="328134" y="13501"/>
                  </a:lnTo>
                  <a:lnTo>
                    <a:pt x="327659" y="13335"/>
                  </a:lnTo>
                  <a:lnTo>
                    <a:pt x="352346" y="13335"/>
                  </a:lnTo>
                  <a:lnTo>
                    <a:pt x="351580" y="12700"/>
                  </a:lnTo>
                  <a:lnTo>
                    <a:pt x="324992" y="12700"/>
                  </a:lnTo>
                  <a:lnTo>
                    <a:pt x="323722" y="12573"/>
                  </a:lnTo>
                  <a:close/>
                </a:path>
                <a:path w="615950" h="321310">
                  <a:moveTo>
                    <a:pt x="317880" y="13081"/>
                  </a:moveTo>
                  <a:lnTo>
                    <a:pt x="316610" y="13462"/>
                  </a:lnTo>
                  <a:lnTo>
                    <a:pt x="317237" y="13335"/>
                  </a:lnTo>
                  <a:lnTo>
                    <a:pt x="317880" y="13081"/>
                  </a:lnTo>
                  <a:close/>
                </a:path>
                <a:path w="615950" h="321310">
                  <a:moveTo>
                    <a:pt x="317196" y="13351"/>
                  </a:moveTo>
                  <a:lnTo>
                    <a:pt x="316610" y="13462"/>
                  </a:lnTo>
                  <a:lnTo>
                    <a:pt x="316915" y="13462"/>
                  </a:lnTo>
                  <a:lnTo>
                    <a:pt x="317196" y="13351"/>
                  </a:lnTo>
                  <a:close/>
                </a:path>
                <a:path w="615950" h="321310">
                  <a:moveTo>
                    <a:pt x="318624" y="13081"/>
                  </a:moveTo>
                  <a:lnTo>
                    <a:pt x="317880" y="13081"/>
                  </a:lnTo>
                  <a:lnTo>
                    <a:pt x="317196" y="13351"/>
                  </a:lnTo>
                  <a:lnTo>
                    <a:pt x="318624" y="13081"/>
                  </a:lnTo>
                  <a:close/>
                </a:path>
                <a:path w="615950" h="321310">
                  <a:moveTo>
                    <a:pt x="321309" y="12573"/>
                  </a:moveTo>
                  <a:lnTo>
                    <a:pt x="320166" y="12700"/>
                  </a:lnTo>
                  <a:lnTo>
                    <a:pt x="320638" y="12700"/>
                  </a:lnTo>
                  <a:lnTo>
                    <a:pt x="321309" y="12573"/>
                  </a:lnTo>
                  <a:close/>
                </a:path>
                <a:path w="615950" h="321310">
                  <a:moveTo>
                    <a:pt x="323722" y="12573"/>
                  </a:moveTo>
                  <a:lnTo>
                    <a:pt x="321309" y="12573"/>
                  </a:lnTo>
                  <a:lnTo>
                    <a:pt x="320638" y="12700"/>
                  </a:lnTo>
                  <a:lnTo>
                    <a:pt x="324326" y="12700"/>
                  </a:lnTo>
                  <a:lnTo>
                    <a:pt x="323722" y="12573"/>
                  </a:lnTo>
                  <a:close/>
                </a:path>
                <a:path w="615950" h="321310">
                  <a:moveTo>
                    <a:pt x="351427" y="12573"/>
                  </a:moveTo>
                  <a:lnTo>
                    <a:pt x="323722" y="12573"/>
                  </a:lnTo>
                  <a:lnTo>
                    <a:pt x="324992" y="12700"/>
                  </a:lnTo>
                  <a:lnTo>
                    <a:pt x="351580" y="12700"/>
                  </a:lnTo>
                  <a:lnTo>
                    <a:pt x="351427" y="12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8625" y="4881626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200534" y="7766"/>
                  </a:lnTo>
                  <a:lnTo>
                    <a:pt x="242364" y="29394"/>
                  </a:lnTo>
                  <a:lnTo>
                    <a:pt x="275368" y="62380"/>
                  </a:lnTo>
                  <a:lnTo>
                    <a:pt x="297021" y="104217"/>
                  </a:lnTo>
                  <a:lnTo>
                    <a:pt x="304800" y="152400"/>
                  </a:lnTo>
                  <a:lnTo>
                    <a:pt x="297021" y="200534"/>
                  </a:lnTo>
                  <a:lnTo>
                    <a:pt x="275368" y="242364"/>
                  </a:lnTo>
                  <a:lnTo>
                    <a:pt x="242364" y="275368"/>
                  </a:lnTo>
                  <a:lnTo>
                    <a:pt x="200534" y="297021"/>
                  </a:lnTo>
                  <a:lnTo>
                    <a:pt x="152400" y="304800"/>
                  </a:lnTo>
                  <a:lnTo>
                    <a:pt x="104217" y="297021"/>
                  </a:lnTo>
                  <a:lnTo>
                    <a:pt x="62380" y="275368"/>
                  </a:lnTo>
                  <a:lnTo>
                    <a:pt x="29394" y="242364"/>
                  </a:lnTo>
                  <a:lnTo>
                    <a:pt x="7766" y="200534"/>
                  </a:lnTo>
                  <a:lnTo>
                    <a:pt x="0" y="152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760726" y="2138426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833626" y="1676458"/>
          <a:ext cx="5791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528063" y="2598674"/>
            <a:ext cx="33826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Read-Write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Head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4626" y="3895979"/>
            <a:ext cx="5544820" cy="16624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Control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Unit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3200">
              <a:latin typeface="Comic Sans MS"/>
              <a:cs typeface="Comic Sans MS"/>
            </a:endParaRPr>
          </a:p>
          <a:p>
            <a:pPr marL="2911475">
              <a:lnSpc>
                <a:spcPct val="100000"/>
              </a:lnSpc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Deterministic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16408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Standard</a:t>
            </a:r>
            <a:r>
              <a:rPr spc="-50" dirty="0"/>
              <a:t> </a:t>
            </a:r>
            <a:r>
              <a:rPr spc="-10" dirty="0"/>
              <a:t>Model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02017" y="1021714"/>
            <a:ext cx="25755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Infinite</a:t>
            </a:r>
            <a:r>
              <a:rPr sz="32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18454" y="2598674"/>
            <a:ext cx="28498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(Left</a:t>
            </a:r>
            <a:r>
              <a:rPr sz="3200" spc="-1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or</a:t>
            </a:r>
            <a:r>
              <a:rPr sz="32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Right)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Variations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Standard</a:t>
            </a:r>
            <a:r>
              <a:rPr spc="-14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9239" y="1354962"/>
            <a:ext cx="4003675" cy="29635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10"/>
              </a:spcBef>
              <a:buChar char="•"/>
              <a:tabLst>
                <a:tab pos="299085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Stay-Option</a:t>
            </a:r>
            <a:endParaRPr sz="3200">
              <a:latin typeface="Comic Sans MS"/>
              <a:cs typeface="Comic Sans MS"/>
            </a:endParaRPr>
          </a:p>
          <a:p>
            <a:pPr marL="174625" indent="-170180">
              <a:lnSpc>
                <a:spcPct val="100000"/>
              </a:lnSpc>
              <a:spcBef>
                <a:spcPts val="815"/>
              </a:spcBef>
              <a:buChar char="•"/>
              <a:tabLst>
                <a:tab pos="174625" algn="l"/>
              </a:tabLst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Multiple</a:t>
            </a:r>
            <a:r>
              <a:rPr sz="3200" spc="-1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Track</a:t>
            </a:r>
            <a:r>
              <a:rPr sz="32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endParaRPr sz="3200">
              <a:latin typeface="Comic Sans MS"/>
              <a:cs typeface="Comic Sans MS"/>
            </a:endParaRPr>
          </a:p>
          <a:p>
            <a:pPr marL="174625" indent="-170180">
              <a:lnSpc>
                <a:spcPct val="100000"/>
              </a:lnSpc>
              <a:spcBef>
                <a:spcPts val="740"/>
              </a:spcBef>
              <a:buChar char="•"/>
              <a:tabLst>
                <a:tab pos="174625" algn="l"/>
              </a:tabLst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Semi-Infinite</a:t>
            </a:r>
            <a:r>
              <a:rPr sz="3200" spc="-1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endParaRPr sz="3200">
              <a:latin typeface="Comic Sans MS"/>
              <a:cs typeface="Comic Sans MS"/>
            </a:endParaRPr>
          </a:p>
          <a:p>
            <a:pPr marL="299085" indent="-286385">
              <a:lnSpc>
                <a:spcPct val="100000"/>
              </a:lnSpc>
              <a:spcBef>
                <a:spcPts val="819"/>
              </a:spcBef>
              <a:buChar char="•"/>
              <a:tabLst>
                <a:tab pos="299085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Multitape</a:t>
            </a:r>
            <a:endParaRPr sz="3200">
              <a:latin typeface="Comic Sans MS"/>
              <a:cs typeface="Comic Sans MS"/>
            </a:endParaRPr>
          </a:p>
          <a:p>
            <a:pPr marL="422275" indent="-409575">
              <a:lnSpc>
                <a:spcPct val="100000"/>
              </a:lnSpc>
              <a:spcBef>
                <a:spcPts val="740"/>
              </a:spcBef>
              <a:buChar char="•"/>
              <a:tabLst>
                <a:tab pos="422275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Nondeterministic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454149"/>
            <a:ext cx="4170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with: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610" y="5880417"/>
            <a:ext cx="64782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Different</a:t>
            </a:r>
            <a:r>
              <a:rPr sz="3200" spc="-1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Classes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7620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Variations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Standard</a:t>
            </a:r>
            <a:r>
              <a:rPr spc="-14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9239" y="1354962"/>
            <a:ext cx="4003675" cy="296354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10"/>
              </a:spcBef>
              <a:buChar char="•"/>
              <a:tabLst>
                <a:tab pos="299085" algn="l"/>
              </a:tabLst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Stay-Option</a:t>
            </a:r>
            <a:endParaRPr sz="3200">
              <a:latin typeface="Comic Sans MS"/>
              <a:cs typeface="Comic Sans MS"/>
            </a:endParaRPr>
          </a:p>
          <a:p>
            <a:pPr marL="174625" indent="-170180">
              <a:lnSpc>
                <a:spcPct val="100000"/>
              </a:lnSpc>
              <a:spcBef>
                <a:spcPts val="815"/>
              </a:spcBef>
              <a:buSzPct val="96875"/>
              <a:buChar char="•"/>
              <a:tabLst>
                <a:tab pos="174625" algn="l"/>
              </a:tabLst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Multiple</a:t>
            </a:r>
            <a:r>
              <a:rPr sz="3200" spc="-1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Track</a:t>
            </a:r>
            <a:r>
              <a:rPr sz="3200" spc="-9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endParaRPr sz="3200">
              <a:latin typeface="Comic Sans MS"/>
              <a:cs typeface="Comic Sans MS"/>
            </a:endParaRPr>
          </a:p>
          <a:p>
            <a:pPr marL="174625" indent="-170180">
              <a:lnSpc>
                <a:spcPct val="100000"/>
              </a:lnSpc>
              <a:spcBef>
                <a:spcPts val="740"/>
              </a:spcBef>
              <a:buSzPct val="96875"/>
              <a:buChar char="•"/>
              <a:tabLst>
                <a:tab pos="174625" algn="l"/>
              </a:tabLst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Semi-Infinite</a:t>
            </a:r>
            <a:r>
              <a:rPr sz="3200" spc="-1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endParaRPr sz="3200">
              <a:latin typeface="Comic Sans MS"/>
              <a:cs typeface="Comic Sans MS"/>
            </a:endParaRPr>
          </a:p>
          <a:p>
            <a:pPr marL="299085" indent="-286385">
              <a:lnSpc>
                <a:spcPct val="100000"/>
              </a:lnSpc>
              <a:spcBef>
                <a:spcPts val="819"/>
              </a:spcBef>
              <a:buChar char="•"/>
              <a:tabLst>
                <a:tab pos="299085" algn="l"/>
              </a:tabLst>
            </a:pPr>
            <a:r>
              <a:rPr sz="3200" spc="-10" dirty="0">
                <a:solidFill>
                  <a:srgbClr val="001F5F"/>
                </a:solidFill>
                <a:latin typeface="Comic Sans MS"/>
                <a:cs typeface="Comic Sans MS"/>
              </a:rPr>
              <a:t>Multitape</a:t>
            </a:r>
            <a:endParaRPr sz="3200">
              <a:latin typeface="Comic Sans MS"/>
              <a:cs typeface="Comic Sans MS"/>
            </a:endParaRPr>
          </a:p>
          <a:p>
            <a:pPr marL="422275" indent="-409575">
              <a:lnSpc>
                <a:spcPct val="100000"/>
              </a:lnSpc>
              <a:spcBef>
                <a:spcPts val="740"/>
              </a:spcBef>
              <a:buChar char="•"/>
              <a:tabLst>
                <a:tab pos="422275" algn="l"/>
              </a:tabLst>
            </a:pPr>
            <a:r>
              <a:rPr sz="3200" spc="-10" dirty="0">
                <a:solidFill>
                  <a:srgbClr val="001F5F"/>
                </a:solidFill>
                <a:latin typeface="Comic Sans MS"/>
                <a:cs typeface="Comic Sans MS"/>
              </a:rPr>
              <a:t>Nondeterministic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454149"/>
            <a:ext cx="417067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with: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610" y="5880417"/>
            <a:ext cx="647827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Different</a:t>
            </a:r>
            <a:r>
              <a:rPr sz="3200" spc="-1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Classes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66795" y="5410258"/>
            <a:ext cx="4048760" cy="771525"/>
            <a:chOff x="1066795" y="5410258"/>
            <a:chExt cx="4048760" cy="771525"/>
          </a:xfrm>
        </p:grpSpPr>
        <p:sp>
          <p:nvSpPr>
            <p:cNvPr id="3" name="object 3"/>
            <p:cNvSpPr/>
            <p:nvPr/>
          </p:nvSpPr>
          <p:spPr>
            <a:xfrm>
              <a:off x="1071562" y="5415026"/>
              <a:ext cx="4039235" cy="762000"/>
            </a:xfrm>
            <a:custGeom>
              <a:avLst/>
              <a:gdLst/>
              <a:ahLst/>
              <a:cxnLst/>
              <a:rect l="l" t="t" r="r" b="b"/>
              <a:pathLst>
                <a:path w="4039235" h="762000">
                  <a:moveTo>
                    <a:pt x="0" y="380936"/>
                  </a:moveTo>
                  <a:lnTo>
                    <a:pt x="2819" y="336513"/>
                  </a:lnTo>
                  <a:lnTo>
                    <a:pt x="11069" y="293594"/>
                  </a:lnTo>
                  <a:lnTo>
                    <a:pt x="24434" y="252466"/>
                  </a:lnTo>
                  <a:lnTo>
                    <a:pt x="42600" y="213414"/>
                  </a:lnTo>
                  <a:lnTo>
                    <a:pt x="65252" y="176725"/>
                  </a:lnTo>
                  <a:lnTo>
                    <a:pt x="92078" y="142684"/>
                  </a:lnTo>
                  <a:lnTo>
                    <a:pt x="122761" y="111577"/>
                  </a:lnTo>
                  <a:lnTo>
                    <a:pt x="156988" y="83690"/>
                  </a:lnTo>
                  <a:lnTo>
                    <a:pt x="194444" y="59309"/>
                  </a:lnTo>
                  <a:lnTo>
                    <a:pt x="234815" y="38720"/>
                  </a:lnTo>
                  <a:lnTo>
                    <a:pt x="277787" y="22209"/>
                  </a:lnTo>
                  <a:lnTo>
                    <a:pt x="323045" y="10061"/>
                  </a:lnTo>
                  <a:lnTo>
                    <a:pt x="370275" y="2562"/>
                  </a:lnTo>
                  <a:lnTo>
                    <a:pt x="419163" y="0"/>
                  </a:lnTo>
                  <a:lnTo>
                    <a:pt x="468026" y="2562"/>
                  </a:lnTo>
                  <a:lnTo>
                    <a:pt x="515237" y="10061"/>
                  </a:lnTo>
                  <a:lnTo>
                    <a:pt x="560481" y="22209"/>
                  </a:lnTo>
                  <a:lnTo>
                    <a:pt x="603443" y="38720"/>
                  </a:lnTo>
                  <a:lnTo>
                    <a:pt x="643807" y="59309"/>
                  </a:lnTo>
                  <a:lnTo>
                    <a:pt x="681260" y="83690"/>
                  </a:lnTo>
                  <a:lnTo>
                    <a:pt x="715486" y="111577"/>
                  </a:lnTo>
                  <a:lnTo>
                    <a:pt x="746170" y="142684"/>
                  </a:lnTo>
                  <a:lnTo>
                    <a:pt x="772997" y="176725"/>
                  </a:lnTo>
                  <a:lnTo>
                    <a:pt x="795653" y="213414"/>
                  </a:lnTo>
                  <a:lnTo>
                    <a:pt x="813823" y="252466"/>
                  </a:lnTo>
                  <a:lnTo>
                    <a:pt x="827191" y="293594"/>
                  </a:lnTo>
                  <a:lnTo>
                    <a:pt x="835442" y="336513"/>
                  </a:lnTo>
                  <a:lnTo>
                    <a:pt x="838263" y="380936"/>
                  </a:lnTo>
                  <a:lnTo>
                    <a:pt x="835442" y="425370"/>
                  </a:lnTo>
                  <a:lnTo>
                    <a:pt x="827191" y="468298"/>
                  </a:lnTo>
                  <a:lnTo>
                    <a:pt x="813823" y="509434"/>
                  </a:lnTo>
                  <a:lnTo>
                    <a:pt x="795653" y="548493"/>
                  </a:lnTo>
                  <a:lnTo>
                    <a:pt x="772997" y="585188"/>
                  </a:lnTo>
                  <a:lnTo>
                    <a:pt x="746170" y="619235"/>
                  </a:lnTo>
                  <a:lnTo>
                    <a:pt x="715486" y="650346"/>
                  </a:lnTo>
                  <a:lnTo>
                    <a:pt x="681260" y="678236"/>
                  </a:lnTo>
                  <a:lnTo>
                    <a:pt x="643807" y="702620"/>
                  </a:lnTo>
                  <a:lnTo>
                    <a:pt x="603443" y="723212"/>
                  </a:lnTo>
                  <a:lnTo>
                    <a:pt x="560481" y="739725"/>
                  </a:lnTo>
                  <a:lnTo>
                    <a:pt x="515237" y="751874"/>
                  </a:lnTo>
                  <a:lnTo>
                    <a:pt x="468026" y="759373"/>
                  </a:lnTo>
                  <a:lnTo>
                    <a:pt x="419163" y="761936"/>
                  </a:lnTo>
                  <a:lnTo>
                    <a:pt x="370275" y="759373"/>
                  </a:lnTo>
                  <a:lnTo>
                    <a:pt x="323045" y="751874"/>
                  </a:lnTo>
                  <a:lnTo>
                    <a:pt x="277787" y="739725"/>
                  </a:lnTo>
                  <a:lnTo>
                    <a:pt x="234815" y="723212"/>
                  </a:lnTo>
                  <a:lnTo>
                    <a:pt x="194444" y="702620"/>
                  </a:lnTo>
                  <a:lnTo>
                    <a:pt x="156988" y="678236"/>
                  </a:lnTo>
                  <a:lnTo>
                    <a:pt x="122761" y="650346"/>
                  </a:lnTo>
                  <a:lnTo>
                    <a:pt x="92078" y="619235"/>
                  </a:lnTo>
                  <a:lnTo>
                    <a:pt x="65252" y="585188"/>
                  </a:lnTo>
                  <a:lnTo>
                    <a:pt x="42600" y="548493"/>
                  </a:lnTo>
                  <a:lnTo>
                    <a:pt x="24434" y="509434"/>
                  </a:lnTo>
                  <a:lnTo>
                    <a:pt x="11069" y="468298"/>
                  </a:lnTo>
                  <a:lnTo>
                    <a:pt x="2819" y="425370"/>
                  </a:lnTo>
                  <a:lnTo>
                    <a:pt x="0" y="380936"/>
                  </a:lnTo>
                  <a:close/>
                </a:path>
                <a:path w="4039235" h="762000">
                  <a:moveTo>
                    <a:pt x="3200463" y="380936"/>
                  </a:moveTo>
                  <a:lnTo>
                    <a:pt x="3203282" y="336513"/>
                  </a:lnTo>
                  <a:lnTo>
                    <a:pt x="3211529" y="293594"/>
                  </a:lnTo>
                  <a:lnTo>
                    <a:pt x="3224890" y="252466"/>
                  </a:lnTo>
                  <a:lnTo>
                    <a:pt x="3243051" y="213414"/>
                  </a:lnTo>
                  <a:lnTo>
                    <a:pt x="3265697" y="176725"/>
                  </a:lnTo>
                  <a:lnTo>
                    <a:pt x="3292516" y="142684"/>
                  </a:lnTo>
                  <a:lnTo>
                    <a:pt x="3323193" y="111577"/>
                  </a:lnTo>
                  <a:lnTo>
                    <a:pt x="3357413" y="83690"/>
                  </a:lnTo>
                  <a:lnTo>
                    <a:pt x="3394863" y="59309"/>
                  </a:lnTo>
                  <a:lnTo>
                    <a:pt x="3435228" y="38720"/>
                  </a:lnTo>
                  <a:lnTo>
                    <a:pt x="3478195" y="22209"/>
                  </a:lnTo>
                  <a:lnTo>
                    <a:pt x="3523449" y="10061"/>
                  </a:lnTo>
                  <a:lnTo>
                    <a:pt x="3570676" y="2562"/>
                  </a:lnTo>
                  <a:lnTo>
                    <a:pt x="3619563" y="0"/>
                  </a:lnTo>
                  <a:lnTo>
                    <a:pt x="3668426" y="2562"/>
                  </a:lnTo>
                  <a:lnTo>
                    <a:pt x="3715637" y="10061"/>
                  </a:lnTo>
                  <a:lnTo>
                    <a:pt x="3760881" y="22209"/>
                  </a:lnTo>
                  <a:lnTo>
                    <a:pt x="3803843" y="38720"/>
                  </a:lnTo>
                  <a:lnTo>
                    <a:pt x="3844207" y="59309"/>
                  </a:lnTo>
                  <a:lnTo>
                    <a:pt x="3881660" y="83690"/>
                  </a:lnTo>
                  <a:lnTo>
                    <a:pt x="3915886" y="111577"/>
                  </a:lnTo>
                  <a:lnTo>
                    <a:pt x="3946570" y="142684"/>
                  </a:lnTo>
                  <a:lnTo>
                    <a:pt x="3973397" y="176725"/>
                  </a:lnTo>
                  <a:lnTo>
                    <a:pt x="3996053" y="213414"/>
                  </a:lnTo>
                  <a:lnTo>
                    <a:pt x="4014223" y="252466"/>
                  </a:lnTo>
                  <a:lnTo>
                    <a:pt x="4027591" y="293594"/>
                  </a:lnTo>
                  <a:lnTo>
                    <a:pt x="4035842" y="336513"/>
                  </a:lnTo>
                  <a:lnTo>
                    <a:pt x="4038663" y="380936"/>
                  </a:lnTo>
                  <a:lnTo>
                    <a:pt x="4035842" y="425370"/>
                  </a:lnTo>
                  <a:lnTo>
                    <a:pt x="4027591" y="468298"/>
                  </a:lnTo>
                  <a:lnTo>
                    <a:pt x="4014223" y="509434"/>
                  </a:lnTo>
                  <a:lnTo>
                    <a:pt x="3996053" y="548493"/>
                  </a:lnTo>
                  <a:lnTo>
                    <a:pt x="3973397" y="585188"/>
                  </a:lnTo>
                  <a:lnTo>
                    <a:pt x="3946570" y="619235"/>
                  </a:lnTo>
                  <a:lnTo>
                    <a:pt x="3915886" y="650346"/>
                  </a:lnTo>
                  <a:lnTo>
                    <a:pt x="3881660" y="678236"/>
                  </a:lnTo>
                  <a:lnTo>
                    <a:pt x="3844207" y="702620"/>
                  </a:lnTo>
                  <a:lnTo>
                    <a:pt x="3803843" y="723212"/>
                  </a:lnTo>
                  <a:lnTo>
                    <a:pt x="3760881" y="739725"/>
                  </a:lnTo>
                  <a:lnTo>
                    <a:pt x="3715637" y="751874"/>
                  </a:lnTo>
                  <a:lnTo>
                    <a:pt x="3668426" y="759373"/>
                  </a:lnTo>
                  <a:lnTo>
                    <a:pt x="3619563" y="761936"/>
                  </a:lnTo>
                  <a:lnTo>
                    <a:pt x="3570676" y="759373"/>
                  </a:lnTo>
                  <a:lnTo>
                    <a:pt x="3523449" y="751874"/>
                  </a:lnTo>
                  <a:lnTo>
                    <a:pt x="3478195" y="739725"/>
                  </a:lnTo>
                  <a:lnTo>
                    <a:pt x="3435228" y="723212"/>
                  </a:lnTo>
                  <a:lnTo>
                    <a:pt x="3394863" y="702620"/>
                  </a:lnTo>
                  <a:lnTo>
                    <a:pt x="3357413" y="678236"/>
                  </a:lnTo>
                  <a:lnTo>
                    <a:pt x="3323193" y="650346"/>
                  </a:lnTo>
                  <a:lnTo>
                    <a:pt x="3292516" y="619235"/>
                  </a:lnTo>
                  <a:lnTo>
                    <a:pt x="3265697" y="585188"/>
                  </a:lnTo>
                  <a:lnTo>
                    <a:pt x="3243051" y="548493"/>
                  </a:lnTo>
                  <a:lnTo>
                    <a:pt x="3224890" y="509434"/>
                  </a:lnTo>
                  <a:lnTo>
                    <a:pt x="3211529" y="468298"/>
                  </a:lnTo>
                  <a:lnTo>
                    <a:pt x="3203282" y="425370"/>
                  </a:lnTo>
                  <a:lnTo>
                    <a:pt x="3200463" y="38093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09826" y="5732462"/>
              <a:ext cx="2362200" cy="127000"/>
            </a:xfrm>
            <a:custGeom>
              <a:avLst/>
              <a:gdLst/>
              <a:ahLst/>
              <a:cxnLst/>
              <a:rect l="l" t="t" r="r" b="b"/>
              <a:pathLst>
                <a:path w="2362200" h="127000">
                  <a:moveTo>
                    <a:pt x="2235073" y="0"/>
                  </a:moveTo>
                  <a:lnTo>
                    <a:pt x="2235073" y="127000"/>
                  </a:lnTo>
                  <a:lnTo>
                    <a:pt x="2349373" y="69850"/>
                  </a:lnTo>
                  <a:lnTo>
                    <a:pt x="2247900" y="69850"/>
                  </a:lnTo>
                  <a:lnTo>
                    <a:pt x="2247900" y="57150"/>
                  </a:lnTo>
                  <a:lnTo>
                    <a:pt x="2349373" y="57150"/>
                  </a:lnTo>
                  <a:lnTo>
                    <a:pt x="2235073" y="0"/>
                  </a:lnTo>
                  <a:close/>
                </a:path>
                <a:path w="2362200" h="127000">
                  <a:moveTo>
                    <a:pt x="223507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2235073" y="69850"/>
                  </a:lnTo>
                  <a:lnTo>
                    <a:pt x="2235073" y="57150"/>
                  </a:lnTo>
                  <a:close/>
                </a:path>
                <a:path w="2362200" h="127000">
                  <a:moveTo>
                    <a:pt x="2349373" y="57150"/>
                  </a:moveTo>
                  <a:lnTo>
                    <a:pt x="2247900" y="57150"/>
                  </a:lnTo>
                  <a:lnTo>
                    <a:pt x="2247900" y="69850"/>
                  </a:lnTo>
                  <a:lnTo>
                    <a:pt x="2349373" y="69850"/>
                  </a:lnTo>
                  <a:lnTo>
                    <a:pt x="2362073" y="63500"/>
                  </a:lnTo>
                  <a:lnTo>
                    <a:pt x="234937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04160" y="54079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6201" y="53970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1466" y="5220346"/>
            <a:ext cx="158178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0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5762" y="14478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79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79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437126" y="213842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039" y="-190119"/>
            <a:ext cx="5855970" cy="384111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60"/>
              </a:spcBef>
            </a:pPr>
            <a:r>
              <a:rPr sz="3200" spc="-10" dirty="0"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  <a:p>
            <a:pPr marL="3209290" algn="ctr">
              <a:lnSpc>
                <a:spcPct val="100000"/>
              </a:lnSpc>
              <a:spcBef>
                <a:spcPts val="157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490"/>
              </a:spcBef>
            </a:pPr>
            <a:endParaRPr sz="3200">
              <a:latin typeface="Comic Sans MS"/>
              <a:cs typeface="Comic Sans MS"/>
            </a:endParaRPr>
          </a:p>
          <a:p>
            <a:pPr marR="1252855" algn="r">
              <a:lnSpc>
                <a:spcPct val="100000"/>
              </a:lnSpc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 marL="3178175" algn="ctr">
              <a:lnSpc>
                <a:spcPct val="100000"/>
              </a:lnSpc>
              <a:spcBef>
                <a:spcPts val="65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current</a:t>
            </a:r>
            <a:r>
              <a:rPr sz="3200" spc="-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20243"/>
            <a:ext cx="8289925" cy="53924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Same</a:t>
            </a:r>
            <a:r>
              <a:rPr sz="3200" spc="4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Power</a:t>
            </a:r>
            <a:r>
              <a:rPr sz="3200" spc="-2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of</a:t>
            </a:r>
            <a:r>
              <a:rPr sz="3200" spc="2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two</a:t>
            </a:r>
            <a:r>
              <a:rPr sz="3200" spc="-4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machine</a:t>
            </a:r>
            <a:r>
              <a:rPr sz="3200" spc="-3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classes:</a:t>
            </a:r>
            <a:endParaRPr sz="3200">
              <a:latin typeface="Comic Sans MS"/>
              <a:cs typeface="Comic Sans MS"/>
            </a:endParaRPr>
          </a:p>
          <a:p>
            <a:pPr marL="2758440" marR="1008380">
              <a:lnSpc>
                <a:spcPct val="121200"/>
              </a:lnSpc>
              <a:spcBef>
                <a:spcPts val="15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both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classes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same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set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270"/>
              </a:spcBef>
            </a:pP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We</a:t>
            </a:r>
            <a:r>
              <a:rPr sz="3200" spc="-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will</a:t>
            </a:r>
            <a:r>
              <a:rPr sz="3200" spc="-3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prove:</a:t>
            </a:r>
            <a:endParaRPr sz="3200">
              <a:latin typeface="Comic Sans MS"/>
              <a:cs typeface="Comic Sans MS"/>
            </a:endParaRPr>
          </a:p>
          <a:p>
            <a:pPr marL="622935" marR="1018540">
              <a:lnSpc>
                <a:spcPct val="121200"/>
              </a:lnSpc>
              <a:spcBef>
                <a:spcPts val="15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each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new</a:t>
            </a:r>
            <a:r>
              <a:rPr sz="3200" spc="-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class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has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same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power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  <a:p>
            <a:pPr marL="683260">
              <a:lnSpc>
                <a:spcPct val="100000"/>
              </a:lnSpc>
              <a:spcBef>
                <a:spcPts val="31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(accept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Turing-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Recognizable</a:t>
            </a:r>
            <a:r>
              <a:rPr sz="3200" spc="-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57416"/>
            <a:ext cx="653288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Same</a:t>
            </a:r>
            <a:r>
              <a:rPr sz="3200" spc="5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Power</a:t>
            </a:r>
            <a:r>
              <a:rPr sz="3200" spc="-20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of</a:t>
            </a:r>
            <a:r>
              <a:rPr sz="3200" spc="3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two</a:t>
            </a:r>
            <a:r>
              <a:rPr sz="3200" spc="-3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classes</a:t>
            </a:r>
            <a:r>
              <a:rPr sz="3200" spc="-6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means: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7392" y="898385"/>
            <a:ext cx="69424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412490" algn="l"/>
                <a:tab pos="4399915" algn="l"/>
              </a:tabLst>
            </a:pPr>
            <a:r>
              <a:rPr sz="3200" dirty="0">
                <a:solidFill>
                  <a:srgbClr val="3333CC"/>
                </a:solidFill>
              </a:rPr>
              <a:t>for</a:t>
            </a:r>
            <a:r>
              <a:rPr sz="3200" spc="-8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any</a:t>
            </a:r>
            <a:r>
              <a:rPr sz="3200" spc="1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4000" i="1" spc="25" dirty="0">
                <a:latin typeface="Times New Roman"/>
                <a:cs typeface="Times New Roman"/>
              </a:rPr>
              <a:t>M</a:t>
            </a:r>
            <a:r>
              <a:rPr sz="4800" spc="37" baseline="-16493" dirty="0">
                <a:latin typeface="Times New Roman"/>
                <a:cs typeface="Times New Roman"/>
              </a:rPr>
              <a:t>1</a:t>
            </a:r>
            <a:r>
              <a:rPr sz="4800" baseline="-16493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</a:rPr>
              <a:t>of</a:t>
            </a:r>
            <a:r>
              <a:rPr sz="3200" spc="-3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first</a:t>
            </a:r>
            <a:r>
              <a:rPr sz="3200" spc="-6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class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492" y="1911985"/>
            <a:ext cx="35064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7095" y="1813745"/>
            <a:ext cx="390969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86155" algn="l"/>
              </a:tabLst>
            </a:pPr>
            <a:r>
              <a:rPr sz="6000" i="1" baseline="4166" dirty="0">
                <a:latin typeface="Times New Roman"/>
                <a:cs typeface="Times New Roman"/>
              </a:rPr>
              <a:t>M</a:t>
            </a:r>
            <a:r>
              <a:rPr sz="6000" i="1" spc="-832" baseline="4166" dirty="0">
                <a:latin typeface="Times New Roman"/>
                <a:cs typeface="Times New Roman"/>
              </a:rPr>
              <a:t> </a:t>
            </a:r>
            <a:r>
              <a:rPr sz="4800" spc="-75" baseline="-12152" dirty="0">
                <a:latin typeface="Times New Roman"/>
                <a:cs typeface="Times New Roman"/>
              </a:rPr>
              <a:t>2</a:t>
            </a:r>
            <a:r>
              <a:rPr sz="4800" baseline="-12152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second</a:t>
            </a:r>
            <a:r>
              <a:rPr sz="3200" spc="-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class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150" y="2955036"/>
            <a:ext cx="19507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such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that: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5983" y="2870345"/>
            <a:ext cx="3693795" cy="164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5290">
              <a:lnSpc>
                <a:spcPct val="100000"/>
              </a:lnSpc>
              <a:spcBef>
                <a:spcPts val="100"/>
              </a:spcBef>
            </a:pPr>
            <a:r>
              <a:rPr sz="4000" i="1" spc="95" dirty="0">
                <a:latin typeface="Times New Roman"/>
                <a:cs typeface="Times New Roman"/>
              </a:rPr>
              <a:t>L</a:t>
            </a:r>
            <a:r>
              <a:rPr sz="4000" spc="95" dirty="0">
                <a:latin typeface="Times New Roman"/>
                <a:cs typeface="Times New Roman"/>
              </a:rPr>
              <a:t>(</a:t>
            </a:r>
            <a:r>
              <a:rPr sz="4000" i="1" spc="95" dirty="0">
                <a:latin typeface="Times New Roman"/>
                <a:cs typeface="Times New Roman"/>
              </a:rPr>
              <a:t>M</a:t>
            </a:r>
            <a:r>
              <a:rPr sz="4800" spc="142" baseline="-17361" dirty="0">
                <a:latin typeface="Times New Roman"/>
                <a:cs typeface="Times New Roman"/>
              </a:rPr>
              <a:t>1</a:t>
            </a:r>
            <a:r>
              <a:rPr sz="4000" spc="95" dirty="0">
                <a:latin typeface="Times New Roman"/>
                <a:cs typeface="Times New Roman"/>
              </a:rPr>
              <a:t>)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30" dirty="0">
                <a:latin typeface="Times New Roman"/>
                <a:cs typeface="Times New Roman"/>
              </a:rPr>
              <a:t> </a:t>
            </a:r>
            <a:r>
              <a:rPr sz="4000" i="1" spc="85" dirty="0">
                <a:latin typeface="Times New Roman"/>
                <a:cs typeface="Times New Roman"/>
              </a:rPr>
              <a:t>L</a:t>
            </a:r>
            <a:r>
              <a:rPr sz="4000" spc="85" dirty="0">
                <a:latin typeface="Times New Roman"/>
                <a:cs typeface="Times New Roman"/>
              </a:rPr>
              <a:t>(</a:t>
            </a:r>
            <a:r>
              <a:rPr sz="4000" i="1" spc="85" dirty="0">
                <a:latin typeface="Times New Roman"/>
                <a:cs typeface="Times New Roman"/>
              </a:rPr>
              <a:t>M</a:t>
            </a:r>
            <a:r>
              <a:rPr sz="4000" i="1" spc="-595" dirty="0">
                <a:latin typeface="Times New Roman"/>
                <a:cs typeface="Times New Roman"/>
              </a:rPr>
              <a:t> </a:t>
            </a:r>
            <a:r>
              <a:rPr sz="4800" baseline="-17361" dirty="0">
                <a:latin typeface="Times New Roman"/>
                <a:cs typeface="Times New Roman"/>
              </a:rPr>
              <a:t>2</a:t>
            </a:r>
            <a:r>
              <a:rPr sz="4800" spc="-607" baseline="-17361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10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vice-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versa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105"/>
              </a:spcBef>
            </a:pPr>
            <a:r>
              <a:rPr dirty="0"/>
              <a:t>Turing</a:t>
            </a:r>
            <a:r>
              <a:rPr spc="-20" dirty="0"/>
              <a:t> </a:t>
            </a:r>
            <a:r>
              <a:rPr dirty="0"/>
              <a:t>Machines</a:t>
            </a:r>
            <a:r>
              <a:rPr spc="-5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spc="-20" dirty="0"/>
              <a:t>Stay-</a:t>
            </a:r>
            <a:r>
              <a:rPr spc="-10" dirty="0"/>
              <a:t>Option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988756"/>
            <a:ext cx="736409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head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stay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same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position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4926" y="4195698"/>
            <a:ext cx="127000" cy="457834"/>
          </a:xfrm>
          <a:custGeom>
            <a:avLst/>
            <a:gdLst/>
            <a:ahLst/>
            <a:cxnLst/>
            <a:rect l="l" t="t" r="r" b="b"/>
            <a:pathLst>
              <a:path w="127000" h="457835">
                <a:moveTo>
                  <a:pt x="57150" y="127057"/>
                </a:moveTo>
                <a:lnTo>
                  <a:pt x="57150" y="457200"/>
                </a:lnTo>
                <a:lnTo>
                  <a:pt x="69850" y="457326"/>
                </a:lnTo>
                <a:lnTo>
                  <a:pt x="69850" y="127069"/>
                </a:lnTo>
                <a:lnTo>
                  <a:pt x="57150" y="127057"/>
                </a:lnTo>
                <a:close/>
              </a:path>
              <a:path w="127000" h="457835">
                <a:moveTo>
                  <a:pt x="120592" y="114300"/>
                </a:moveTo>
                <a:lnTo>
                  <a:pt x="57150" y="114300"/>
                </a:lnTo>
                <a:lnTo>
                  <a:pt x="69850" y="114426"/>
                </a:lnTo>
                <a:lnTo>
                  <a:pt x="69850" y="127069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  <a:path w="127000" h="457835">
                <a:moveTo>
                  <a:pt x="57150" y="114300"/>
                </a:moveTo>
                <a:lnTo>
                  <a:pt x="57150" y="127057"/>
                </a:lnTo>
                <a:lnTo>
                  <a:pt x="69850" y="127069"/>
                </a:lnTo>
                <a:lnTo>
                  <a:pt x="69850" y="114426"/>
                </a:lnTo>
                <a:lnTo>
                  <a:pt x="57150" y="114300"/>
                </a:lnTo>
                <a:close/>
              </a:path>
              <a:path w="127000" h="457835">
                <a:moveTo>
                  <a:pt x="63500" y="0"/>
                </a:moveTo>
                <a:lnTo>
                  <a:pt x="0" y="127000"/>
                </a:lnTo>
                <a:lnTo>
                  <a:pt x="57150" y="127057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47762" y="3733858"/>
          <a:ext cx="5791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88975" y="4658995"/>
            <a:ext cx="5617210" cy="18154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Left,</a:t>
            </a:r>
            <a:r>
              <a:rPr sz="3200" spc="-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Right,</a:t>
            </a:r>
            <a:r>
              <a:rPr sz="3200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Stay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914"/>
              </a:spcBef>
            </a:pPr>
            <a:endParaRPr sz="3200">
              <a:latin typeface="Comic Sans MS"/>
              <a:cs typeface="Comic Sans MS"/>
            </a:endParaRPr>
          </a:p>
          <a:p>
            <a:pPr marL="546735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L,R,S:</a:t>
            </a:r>
            <a:r>
              <a:rPr sz="3200" spc="-1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possible</a:t>
            </a:r>
            <a:r>
              <a:rPr sz="3200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head</a:t>
            </a:r>
            <a:r>
              <a:rPr sz="3200" spc="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moves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82" y="258699"/>
            <a:ext cx="17297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84576" y="1652523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50" y="127057"/>
                </a:moveTo>
                <a:lnTo>
                  <a:pt x="57150" y="457200"/>
                </a:lnTo>
                <a:lnTo>
                  <a:pt x="69723" y="457200"/>
                </a:lnTo>
                <a:lnTo>
                  <a:pt x="69845" y="127069"/>
                </a:lnTo>
                <a:lnTo>
                  <a:pt x="57150" y="127057"/>
                </a:lnTo>
                <a:close/>
              </a:path>
              <a:path w="127000" h="457200">
                <a:moveTo>
                  <a:pt x="120592" y="114300"/>
                </a:moveTo>
                <a:lnTo>
                  <a:pt x="69850" y="114300"/>
                </a:lnTo>
                <a:lnTo>
                  <a:pt x="69845" y="127069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127057"/>
                </a:lnTo>
                <a:lnTo>
                  <a:pt x="69845" y="127069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57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57476" y="1190683"/>
          <a:ext cx="58674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8900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35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350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655565" y="386397"/>
            <a:ext cx="12592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CC33"/>
                </a:solidFill>
                <a:latin typeface="Comic Sans MS"/>
                <a:cs typeface="Comic Sans MS"/>
              </a:rPr>
              <a:t>Time</a:t>
            </a:r>
            <a:r>
              <a:rPr sz="3200" spc="-65" dirty="0">
                <a:solidFill>
                  <a:srgbClr val="33CC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CC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7001" y="3386201"/>
            <a:ext cx="5791200" cy="0"/>
          </a:xfrm>
          <a:custGeom>
            <a:avLst/>
            <a:gdLst/>
            <a:ahLst/>
            <a:cxnLst/>
            <a:rect l="l" t="t" r="r" b="b"/>
            <a:pathLst>
              <a:path w="5791200">
                <a:moveTo>
                  <a:pt x="0" y="0"/>
                </a:moveTo>
                <a:lnTo>
                  <a:pt x="57912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67001" y="3838633"/>
            <a:ext cx="5791200" cy="462280"/>
            <a:chOff x="2167001" y="3838633"/>
            <a:chExt cx="5791200" cy="462280"/>
          </a:xfrm>
        </p:grpSpPr>
        <p:sp>
          <p:nvSpPr>
            <p:cNvPr id="8" name="object 8"/>
            <p:cNvSpPr/>
            <p:nvPr/>
          </p:nvSpPr>
          <p:spPr>
            <a:xfrm>
              <a:off x="2167001" y="3843401"/>
              <a:ext cx="5791200" cy="0"/>
            </a:xfrm>
            <a:custGeom>
              <a:avLst/>
              <a:gdLst/>
              <a:ahLst/>
              <a:cxnLst/>
              <a:rect l="l" t="t" r="r" b="b"/>
              <a:pathLst>
                <a:path w="5791200">
                  <a:moveTo>
                    <a:pt x="0" y="0"/>
                  </a:moveTo>
                  <a:lnTo>
                    <a:pt x="5791200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94101" y="3843274"/>
              <a:ext cx="127000" cy="457200"/>
            </a:xfrm>
            <a:custGeom>
              <a:avLst/>
              <a:gdLst/>
              <a:ahLst/>
              <a:cxnLst/>
              <a:rect l="l" t="t" r="r" b="b"/>
              <a:pathLst>
                <a:path w="127000" h="457200">
                  <a:moveTo>
                    <a:pt x="57150" y="127057"/>
                  </a:moveTo>
                  <a:lnTo>
                    <a:pt x="57150" y="457200"/>
                  </a:lnTo>
                  <a:lnTo>
                    <a:pt x="69723" y="457200"/>
                  </a:lnTo>
                  <a:lnTo>
                    <a:pt x="69845" y="127069"/>
                  </a:lnTo>
                  <a:lnTo>
                    <a:pt x="57150" y="127057"/>
                  </a:lnTo>
                  <a:close/>
                </a:path>
                <a:path w="127000" h="457200">
                  <a:moveTo>
                    <a:pt x="120592" y="114300"/>
                  </a:moveTo>
                  <a:lnTo>
                    <a:pt x="69850" y="114300"/>
                  </a:lnTo>
                  <a:lnTo>
                    <a:pt x="69845" y="127069"/>
                  </a:lnTo>
                  <a:lnTo>
                    <a:pt x="127000" y="127126"/>
                  </a:lnTo>
                  <a:lnTo>
                    <a:pt x="120592" y="114300"/>
                  </a:lnTo>
                  <a:close/>
                </a:path>
                <a:path w="127000" h="457200">
                  <a:moveTo>
                    <a:pt x="69850" y="114300"/>
                  </a:moveTo>
                  <a:lnTo>
                    <a:pt x="57150" y="114300"/>
                  </a:lnTo>
                  <a:lnTo>
                    <a:pt x="57150" y="127057"/>
                  </a:lnTo>
                  <a:lnTo>
                    <a:pt x="69845" y="127069"/>
                  </a:lnTo>
                  <a:lnTo>
                    <a:pt x="69850" y="114300"/>
                  </a:lnTo>
                  <a:close/>
                </a:path>
                <a:path w="127000" h="457200">
                  <a:moveTo>
                    <a:pt x="63500" y="0"/>
                  </a:moveTo>
                  <a:lnTo>
                    <a:pt x="0" y="127000"/>
                  </a:lnTo>
                  <a:lnTo>
                    <a:pt x="57150" y="127057"/>
                  </a:lnTo>
                  <a:lnTo>
                    <a:pt x="57150" y="114300"/>
                  </a:lnTo>
                  <a:lnTo>
                    <a:pt x="120592" y="1143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24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3600"/>
              </a:lnSpc>
            </a:pPr>
            <a:r>
              <a:rPr sz="3550" spc="-50" dirty="0">
                <a:latin typeface="Symbol"/>
                <a:cs typeface="Symbol"/>
              </a:rPr>
              <a:t>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44193" y="3332480"/>
            <a:ext cx="25146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50" dirty="0">
                <a:latin typeface="Symbol"/>
                <a:cs typeface="Symbol"/>
              </a:rPr>
              <a:t>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5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405">
              <a:lnSpc>
                <a:spcPts val="3600"/>
              </a:lnSpc>
            </a:pPr>
            <a:r>
              <a:rPr sz="3650" i="1" spc="-50" dirty="0">
                <a:latin typeface="Times New Roman"/>
                <a:cs typeface="Times New Roman"/>
              </a:rPr>
              <a:t>b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6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3600"/>
              </a:lnSpc>
            </a:pPr>
            <a:r>
              <a:rPr sz="3550" i="1" spc="-50" dirty="0">
                <a:latin typeface="Times New Roman"/>
                <a:cs typeface="Times New Roman"/>
              </a:rPr>
              <a:t>a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91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0965">
              <a:lnSpc>
                <a:spcPts val="3600"/>
              </a:lnSpc>
            </a:pPr>
            <a:r>
              <a:rPr sz="3550" i="1" spc="-50" dirty="0">
                <a:latin typeface="Times New Roman"/>
                <a:cs typeface="Times New Roman"/>
              </a:rPr>
              <a:t>c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6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3600"/>
              </a:lnSpc>
            </a:pPr>
            <a:r>
              <a:rPr sz="3550" spc="-50" dirty="0">
                <a:latin typeface="Symbol"/>
                <a:cs typeface="Symbol"/>
              </a:rPr>
              <a:t>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15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3600"/>
              </a:lnSpc>
            </a:pPr>
            <a:r>
              <a:rPr sz="3550" spc="-50" dirty="0">
                <a:latin typeface="Symbol"/>
                <a:cs typeface="Symbol"/>
              </a:rPr>
              <a:t>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4393" y="3332480"/>
            <a:ext cx="25146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50" dirty="0">
                <a:latin typeface="Symbol"/>
                <a:cs typeface="Symbol"/>
              </a:rPr>
              <a:t>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67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3600"/>
              </a:lnSpc>
            </a:pPr>
            <a:r>
              <a:rPr sz="3550" i="1" spc="-5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48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3600"/>
              </a:lnSpc>
            </a:pPr>
            <a:r>
              <a:rPr sz="3550" i="1" spc="-50" dirty="0">
                <a:latin typeface="Times New Roman"/>
                <a:cs typeface="Times New Roman"/>
              </a:rPr>
              <a:t>a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3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2550">
              <a:lnSpc>
                <a:spcPts val="3600"/>
              </a:lnSpc>
            </a:pPr>
            <a:r>
              <a:rPr sz="3550" i="1" spc="-50" dirty="0">
                <a:latin typeface="Times New Roman"/>
                <a:cs typeface="Times New Roman"/>
              </a:rPr>
              <a:t>c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9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3600"/>
              </a:lnSpc>
            </a:pPr>
            <a:r>
              <a:rPr sz="3550" i="1" spc="-5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10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3600"/>
              </a:lnSpc>
            </a:pPr>
            <a:r>
              <a:rPr sz="3550" i="1" spc="-5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72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3600"/>
              </a:lnSpc>
            </a:pPr>
            <a:r>
              <a:rPr sz="3550" i="1" spc="-50" dirty="0">
                <a:latin typeface="Times New Roman"/>
                <a:cs typeface="Times New Roman"/>
              </a:rPr>
              <a:t>a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4201" y="3386201"/>
            <a:ext cx="381000" cy="4572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3600"/>
              </a:lnSpc>
            </a:pPr>
            <a:r>
              <a:rPr sz="3550" i="1" spc="-50" dirty="0">
                <a:latin typeface="Times New Roman"/>
                <a:cs typeface="Times New Roman"/>
              </a:rPr>
              <a:t>a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82135" y="1762839"/>
            <a:ext cx="3126740" cy="140462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51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 marL="1801495">
              <a:lnSpc>
                <a:spcPct val="100000"/>
              </a:lnSpc>
              <a:spcBef>
                <a:spcPts val="1275"/>
              </a:spcBef>
            </a:pPr>
            <a:r>
              <a:rPr sz="3200" dirty="0">
                <a:solidFill>
                  <a:srgbClr val="33CC33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33CC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CC33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00458" y="5943595"/>
            <a:ext cx="3591560" cy="543560"/>
            <a:chOff x="3200458" y="5943595"/>
            <a:chExt cx="3591560" cy="543560"/>
          </a:xfrm>
        </p:grpSpPr>
        <p:sp>
          <p:nvSpPr>
            <p:cNvPr id="27" name="object 27"/>
            <p:cNvSpPr/>
            <p:nvPr/>
          </p:nvSpPr>
          <p:spPr>
            <a:xfrm>
              <a:off x="3205225" y="5948362"/>
              <a:ext cx="3581400" cy="533400"/>
            </a:xfrm>
            <a:custGeom>
              <a:avLst/>
              <a:gdLst/>
              <a:ahLst/>
              <a:cxnLst/>
              <a:rect l="l" t="t" r="r" b="b"/>
              <a:pathLst>
                <a:path w="3581400" h="533400">
                  <a:moveTo>
                    <a:pt x="0" y="266700"/>
                  </a:moveTo>
                  <a:lnTo>
                    <a:pt x="3987" y="223439"/>
                  </a:lnTo>
                  <a:lnTo>
                    <a:pt x="15532" y="182402"/>
                  </a:lnTo>
                  <a:lnTo>
                    <a:pt x="34008" y="144135"/>
                  </a:lnTo>
                  <a:lnTo>
                    <a:pt x="58789" y="109190"/>
                  </a:lnTo>
                  <a:lnTo>
                    <a:pt x="89249" y="78114"/>
                  </a:lnTo>
                  <a:lnTo>
                    <a:pt x="124760" y="51457"/>
                  </a:lnTo>
                  <a:lnTo>
                    <a:pt x="164697" y="29768"/>
                  </a:lnTo>
                  <a:lnTo>
                    <a:pt x="208434" y="13596"/>
                  </a:lnTo>
                  <a:lnTo>
                    <a:pt x="255343" y="3490"/>
                  </a:lnTo>
                  <a:lnTo>
                    <a:pt x="304800" y="0"/>
                  </a:lnTo>
                  <a:lnTo>
                    <a:pt x="354225" y="3490"/>
                  </a:lnTo>
                  <a:lnTo>
                    <a:pt x="401116" y="13596"/>
                  </a:lnTo>
                  <a:lnTo>
                    <a:pt x="444846" y="29768"/>
                  </a:lnTo>
                  <a:lnTo>
                    <a:pt x="484784" y="51457"/>
                  </a:lnTo>
                  <a:lnTo>
                    <a:pt x="520303" y="78114"/>
                  </a:lnTo>
                  <a:lnTo>
                    <a:pt x="550773" y="109190"/>
                  </a:lnTo>
                  <a:lnTo>
                    <a:pt x="575567" y="144135"/>
                  </a:lnTo>
                  <a:lnTo>
                    <a:pt x="594055" y="182402"/>
                  </a:lnTo>
                  <a:lnTo>
                    <a:pt x="605609" y="223439"/>
                  </a:lnTo>
                  <a:lnTo>
                    <a:pt x="609600" y="266700"/>
                  </a:lnTo>
                  <a:lnTo>
                    <a:pt x="605609" y="309960"/>
                  </a:lnTo>
                  <a:lnTo>
                    <a:pt x="594055" y="350997"/>
                  </a:lnTo>
                  <a:lnTo>
                    <a:pt x="575567" y="389264"/>
                  </a:lnTo>
                  <a:lnTo>
                    <a:pt x="550773" y="424209"/>
                  </a:lnTo>
                  <a:lnTo>
                    <a:pt x="520303" y="455285"/>
                  </a:lnTo>
                  <a:lnTo>
                    <a:pt x="484784" y="481942"/>
                  </a:lnTo>
                  <a:lnTo>
                    <a:pt x="444846" y="503631"/>
                  </a:lnTo>
                  <a:lnTo>
                    <a:pt x="401116" y="519803"/>
                  </a:lnTo>
                  <a:lnTo>
                    <a:pt x="354225" y="529909"/>
                  </a:lnTo>
                  <a:lnTo>
                    <a:pt x="304800" y="533400"/>
                  </a:lnTo>
                  <a:lnTo>
                    <a:pt x="255343" y="529909"/>
                  </a:lnTo>
                  <a:lnTo>
                    <a:pt x="208434" y="519803"/>
                  </a:lnTo>
                  <a:lnTo>
                    <a:pt x="164697" y="503631"/>
                  </a:lnTo>
                  <a:lnTo>
                    <a:pt x="124760" y="481942"/>
                  </a:lnTo>
                  <a:lnTo>
                    <a:pt x="89249" y="455285"/>
                  </a:lnTo>
                  <a:lnTo>
                    <a:pt x="58789" y="424209"/>
                  </a:lnTo>
                  <a:lnTo>
                    <a:pt x="34008" y="389264"/>
                  </a:lnTo>
                  <a:lnTo>
                    <a:pt x="15532" y="350997"/>
                  </a:lnTo>
                  <a:lnTo>
                    <a:pt x="3987" y="309960"/>
                  </a:lnTo>
                  <a:lnTo>
                    <a:pt x="0" y="266700"/>
                  </a:lnTo>
                  <a:close/>
                </a:path>
                <a:path w="3581400" h="533400">
                  <a:moveTo>
                    <a:pt x="2971800" y="266700"/>
                  </a:moveTo>
                  <a:lnTo>
                    <a:pt x="2975787" y="223439"/>
                  </a:lnTo>
                  <a:lnTo>
                    <a:pt x="2987332" y="182402"/>
                  </a:lnTo>
                  <a:lnTo>
                    <a:pt x="3005808" y="144135"/>
                  </a:lnTo>
                  <a:lnTo>
                    <a:pt x="3030589" y="109190"/>
                  </a:lnTo>
                  <a:lnTo>
                    <a:pt x="3061049" y="78114"/>
                  </a:lnTo>
                  <a:lnTo>
                    <a:pt x="3096560" y="51457"/>
                  </a:lnTo>
                  <a:lnTo>
                    <a:pt x="3136497" y="29768"/>
                  </a:lnTo>
                  <a:lnTo>
                    <a:pt x="3180234" y="13596"/>
                  </a:lnTo>
                  <a:lnTo>
                    <a:pt x="3227143" y="3490"/>
                  </a:lnTo>
                  <a:lnTo>
                    <a:pt x="3276600" y="0"/>
                  </a:lnTo>
                  <a:lnTo>
                    <a:pt x="3326025" y="3490"/>
                  </a:lnTo>
                  <a:lnTo>
                    <a:pt x="3372916" y="13596"/>
                  </a:lnTo>
                  <a:lnTo>
                    <a:pt x="3416646" y="29768"/>
                  </a:lnTo>
                  <a:lnTo>
                    <a:pt x="3456584" y="51457"/>
                  </a:lnTo>
                  <a:lnTo>
                    <a:pt x="3492103" y="78114"/>
                  </a:lnTo>
                  <a:lnTo>
                    <a:pt x="3522573" y="109190"/>
                  </a:lnTo>
                  <a:lnTo>
                    <a:pt x="3547367" y="144135"/>
                  </a:lnTo>
                  <a:lnTo>
                    <a:pt x="3565855" y="182402"/>
                  </a:lnTo>
                  <a:lnTo>
                    <a:pt x="3577409" y="223439"/>
                  </a:lnTo>
                  <a:lnTo>
                    <a:pt x="3581400" y="266700"/>
                  </a:lnTo>
                  <a:lnTo>
                    <a:pt x="3577409" y="309960"/>
                  </a:lnTo>
                  <a:lnTo>
                    <a:pt x="3565855" y="350997"/>
                  </a:lnTo>
                  <a:lnTo>
                    <a:pt x="3547367" y="389264"/>
                  </a:lnTo>
                  <a:lnTo>
                    <a:pt x="3522573" y="424209"/>
                  </a:lnTo>
                  <a:lnTo>
                    <a:pt x="3492103" y="455285"/>
                  </a:lnTo>
                  <a:lnTo>
                    <a:pt x="3456584" y="481942"/>
                  </a:lnTo>
                  <a:lnTo>
                    <a:pt x="3416646" y="503631"/>
                  </a:lnTo>
                  <a:lnTo>
                    <a:pt x="3372916" y="519803"/>
                  </a:lnTo>
                  <a:lnTo>
                    <a:pt x="3326025" y="529909"/>
                  </a:lnTo>
                  <a:lnTo>
                    <a:pt x="3276600" y="533400"/>
                  </a:lnTo>
                  <a:lnTo>
                    <a:pt x="3227143" y="529909"/>
                  </a:lnTo>
                  <a:lnTo>
                    <a:pt x="3180234" y="519803"/>
                  </a:lnTo>
                  <a:lnTo>
                    <a:pt x="3136497" y="503631"/>
                  </a:lnTo>
                  <a:lnTo>
                    <a:pt x="3096560" y="481942"/>
                  </a:lnTo>
                  <a:lnTo>
                    <a:pt x="3061049" y="455285"/>
                  </a:lnTo>
                  <a:lnTo>
                    <a:pt x="3030589" y="424209"/>
                  </a:lnTo>
                  <a:lnTo>
                    <a:pt x="3005808" y="389264"/>
                  </a:lnTo>
                  <a:lnTo>
                    <a:pt x="2987332" y="350997"/>
                  </a:lnTo>
                  <a:lnTo>
                    <a:pt x="2975787" y="309960"/>
                  </a:lnTo>
                  <a:lnTo>
                    <a:pt x="2971800" y="2667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4698" y="6113462"/>
              <a:ext cx="2362200" cy="127000"/>
            </a:xfrm>
            <a:custGeom>
              <a:avLst/>
              <a:gdLst/>
              <a:ahLst/>
              <a:cxnLst/>
              <a:rect l="l" t="t" r="r" b="b"/>
              <a:pathLst>
                <a:path w="2362200" h="127000">
                  <a:moveTo>
                    <a:pt x="2235200" y="0"/>
                  </a:moveTo>
                  <a:lnTo>
                    <a:pt x="2235200" y="127000"/>
                  </a:lnTo>
                  <a:lnTo>
                    <a:pt x="2349500" y="69850"/>
                  </a:lnTo>
                  <a:lnTo>
                    <a:pt x="2248027" y="69850"/>
                  </a:lnTo>
                  <a:lnTo>
                    <a:pt x="2248027" y="57150"/>
                  </a:lnTo>
                  <a:lnTo>
                    <a:pt x="2349500" y="57150"/>
                  </a:lnTo>
                  <a:lnTo>
                    <a:pt x="2235200" y="0"/>
                  </a:lnTo>
                  <a:close/>
                </a:path>
                <a:path w="2362200" h="127000">
                  <a:moveTo>
                    <a:pt x="223520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2235200" y="69850"/>
                  </a:lnTo>
                  <a:lnTo>
                    <a:pt x="2235200" y="57150"/>
                  </a:lnTo>
                  <a:close/>
                </a:path>
                <a:path w="2362200" h="127000">
                  <a:moveTo>
                    <a:pt x="2349500" y="57150"/>
                  </a:moveTo>
                  <a:lnTo>
                    <a:pt x="2248027" y="57150"/>
                  </a:lnTo>
                  <a:lnTo>
                    <a:pt x="2248027" y="69850"/>
                  </a:lnTo>
                  <a:lnTo>
                    <a:pt x="2349500" y="69850"/>
                  </a:lnTo>
                  <a:lnTo>
                    <a:pt x="2362200" y="63500"/>
                  </a:lnTo>
                  <a:lnTo>
                    <a:pt x="23495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56785" y="5778034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76032" y="5778034"/>
            <a:ext cx="4876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94658" y="4149259"/>
            <a:ext cx="4876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20227" y="5601346"/>
            <a:ext cx="151955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5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65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S</a:t>
            </a:r>
            <a:endParaRPr sz="3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257" y="363347"/>
            <a:ext cx="8669655" cy="57099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5"/>
              </a:spcBef>
              <a:tabLst>
                <a:tab pos="2249805" algn="l"/>
              </a:tabLst>
            </a:pP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Theorem: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Stay-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Option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 marL="2249805" marR="1428750">
              <a:lnSpc>
                <a:spcPct val="119300"/>
              </a:lnSpc>
              <a:spcBef>
                <a:spcPts val="7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have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same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power</a:t>
            </a:r>
            <a:r>
              <a:rPr sz="3200" spc="-1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90"/>
              </a:spcBef>
            </a:pPr>
            <a:endParaRPr sz="3200">
              <a:latin typeface="Comic Sans MS"/>
              <a:cs typeface="Comic Sans MS"/>
            </a:endParaRPr>
          </a:p>
          <a:p>
            <a:pPr marL="114300">
              <a:lnSpc>
                <a:spcPct val="100000"/>
              </a:lnSpc>
            </a:pPr>
            <a:r>
              <a:rPr sz="4800" b="1" baseline="10416" dirty="0">
                <a:solidFill>
                  <a:srgbClr val="FF0000"/>
                </a:solidFill>
                <a:latin typeface="Comic Sans MS"/>
                <a:cs typeface="Comic Sans MS"/>
              </a:rPr>
              <a:t>Proof:</a:t>
            </a:r>
            <a:r>
              <a:rPr sz="4800" b="1" spc="412" baseline="10416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1.</a:t>
            </a:r>
            <a:r>
              <a:rPr sz="3200" spc="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Stay-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Option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 marL="1925955">
              <a:lnSpc>
                <a:spcPct val="100000"/>
              </a:lnSpc>
              <a:spcBef>
                <a:spcPts val="8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855"/>
              </a:spcBef>
            </a:pPr>
            <a:endParaRPr sz="3200">
              <a:latin typeface="Comic Sans MS"/>
              <a:cs typeface="Comic Sans MS"/>
            </a:endParaRPr>
          </a:p>
          <a:p>
            <a:pPr marL="2021205" marR="753110" indent="-457834">
              <a:lnSpc>
                <a:spcPct val="1212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2.</a:t>
            </a:r>
            <a:r>
              <a:rPr sz="3200" spc="-1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Stay-Option</a:t>
            </a:r>
            <a:r>
              <a:rPr sz="3200" spc="-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526" y="4272026"/>
            <a:ext cx="127000" cy="685800"/>
          </a:xfrm>
          <a:custGeom>
            <a:avLst/>
            <a:gdLst/>
            <a:ahLst/>
            <a:cxnLst/>
            <a:rect l="l" t="t" r="r" b="b"/>
            <a:pathLst>
              <a:path w="127000" h="685800">
                <a:moveTo>
                  <a:pt x="69850" y="114300"/>
                </a:moveTo>
                <a:lnTo>
                  <a:pt x="57150" y="114300"/>
                </a:lnTo>
                <a:lnTo>
                  <a:pt x="57150" y="685800"/>
                </a:lnTo>
                <a:lnTo>
                  <a:pt x="69850" y="685800"/>
                </a:lnTo>
                <a:lnTo>
                  <a:pt x="69850" y="114300"/>
                </a:lnTo>
                <a:close/>
              </a:path>
              <a:path w="127000" h="6858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6858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998" rIns="0" bIns="0" rtlCol="0">
            <a:spAutoFit/>
          </a:bodyPr>
          <a:lstStyle/>
          <a:p>
            <a:pPr marL="2202180">
              <a:lnSpc>
                <a:spcPct val="100000"/>
              </a:lnSpc>
              <a:spcBef>
                <a:spcPts val="105"/>
              </a:spcBef>
            </a:pPr>
            <a:r>
              <a:rPr dirty="0"/>
              <a:t>Multiple</a:t>
            </a:r>
            <a:r>
              <a:rPr spc="-25" dirty="0"/>
              <a:t> </a:t>
            </a:r>
            <a:r>
              <a:rPr dirty="0"/>
              <a:t>Track</a:t>
            </a:r>
            <a:r>
              <a:rPr spc="-140" dirty="0"/>
              <a:t> </a:t>
            </a:r>
            <a:r>
              <a:rPr spc="-20" dirty="0"/>
              <a:t>Tape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1562" y="3200458"/>
          <a:ext cx="44958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41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529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529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360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3979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12815" y="2912999"/>
            <a:ext cx="1435100" cy="134810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3200" dirty="0">
                <a:latin typeface="Comic Sans MS"/>
                <a:cs typeface="Comic Sans MS"/>
              </a:rPr>
              <a:t>track</a:t>
            </a:r>
            <a:r>
              <a:rPr sz="3200" spc="-80" dirty="0"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 marL="2857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mic Sans MS"/>
                <a:cs typeface="Comic Sans MS"/>
              </a:rPr>
              <a:t>track</a:t>
            </a:r>
            <a:r>
              <a:rPr sz="3200" spc="-80" dirty="0"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7026" y="2748026"/>
            <a:ext cx="838200" cy="1905000"/>
          </a:xfrm>
          <a:custGeom>
            <a:avLst/>
            <a:gdLst/>
            <a:ahLst/>
            <a:cxnLst/>
            <a:rect l="l" t="t" r="r" b="b"/>
            <a:pathLst>
              <a:path w="838200" h="1905000">
                <a:moveTo>
                  <a:pt x="0" y="952500"/>
                </a:moveTo>
                <a:lnTo>
                  <a:pt x="966" y="887273"/>
                </a:lnTo>
                <a:lnTo>
                  <a:pt x="3824" y="823228"/>
                </a:lnTo>
                <a:lnTo>
                  <a:pt x="8512" y="760506"/>
                </a:lnTo>
                <a:lnTo>
                  <a:pt x="14966" y="699249"/>
                </a:lnTo>
                <a:lnTo>
                  <a:pt x="23125" y="639599"/>
                </a:lnTo>
                <a:lnTo>
                  <a:pt x="32926" y="581697"/>
                </a:lnTo>
                <a:lnTo>
                  <a:pt x="44307" y="525686"/>
                </a:lnTo>
                <a:lnTo>
                  <a:pt x="57206" y="471706"/>
                </a:lnTo>
                <a:lnTo>
                  <a:pt x="71560" y="419899"/>
                </a:lnTo>
                <a:lnTo>
                  <a:pt x="87306" y="370408"/>
                </a:lnTo>
                <a:lnTo>
                  <a:pt x="104384" y="323374"/>
                </a:lnTo>
                <a:lnTo>
                  <a:pt x="122729" y="278939"/>
                </a:lnTo>
                <a:lnTo>
                  <a:pt x="142280" y="237244"/>
                </a:lnTo>
                <a:lnTo>
                  <a:pt x="162975" y="198431"/>
                </a:lnTo>
                <a:lnTo>
                  <a:pt x="184751" y="162643"/>
                </a:lnTo>
                <a:lnTo>
                  <a:pt x="207546" y="130019"/>
                </a:lnTo>
                <a:lnTo>
                  <a:pt x="255942" y="74836"/>
                </a:lnTo>
                <a:lnTo>
                  <a:pt x="307666" y="34016"/>
                </a:lnTo>
                <a:lnTo>
                  <a:pt x="362218" y="8693"/>
                </a:lnTo>
                <a:lnTo>
                  <a:pt x="419100" y="0"/>
                </a:lnTo>
                <a:lnTo>
                  <a:pt x="447786" y="2196"/>
                </a:lnTo>
                <a:lnTo>
                  <a:pt x="503543" y="19346"/>
                </a:lnTo>
                <a:lnTo>
                  <a:pt x="556730" y="52560"/>
                </a:lnTo>
                <a:lnTo>
                  <a:pt x="606846" y="100703"/>
                </a:lnTo>
                <a:lnTo>
                  <a:pt x="653392" y="162643"/>
                </a:lnTo>
                <a:lnTo>
                  <a:pt x="675170" y="198431"/>
                </a:lnTo>
                <a:lnTo>
                  <a:pt x="695867" y="237244"/>
                </a:lnTo>
                <a:lnTo>
                  <a:pt x="715422" y="278939"/>
                </a:lnTo>
                <a:lnTo>
                  <a:pt x="733772" y="323374"/>
                </a:lnTo>
                <a:lnTo>
                  <a:pt x="750854" y="370408"/>
                </a:lnTo>
                <a:lnTo>
                  <a:pt x="766606" y="419899"/>
                </a:lnTo>
                <a:lnTo>
                  <a:pt x="780965" y="471706"/>
                </a:lnTo>
                <a:lnTo>
                  <a:pt x="793869" y="525686"/>
                </a:lnTo>
                <a:lnTo>
                  <a:pt x="805255" y="581697"/>
                </a:lnTo>
                <a:lnTo>
                  <a:pt x="815061" y="639599"/>
                </a:lnTo>
                <a:lnTo>
                  <a:pt x="823224" y="699249"/>
                </a:lnTo>
                <a:lnTo>
                  <a:pt x="829682" y="760506"/>
                </a:lnTo>
                <a:lnTo>
                  <a:pt x="834372" y="823228"/>
                </a:lnTo>
                <a:lnTo>
                  <a:pt x="837232" y="887273"/>
                </a:lnTo>
                <a:lnTo>
                  <a:pt x="838200" y="952500"/>
                </a:lnTo>
                <a:lnTo>
                  <a:pt x="837232" y="1017712"/>
                </a:lnTo>
                <a:lnTo>
                  <a:pt x="834372" y="1081744"/>
                </a:lnTo>
                <a:lnTo>
                  <a:pt x="829682" y="1144457"/>
                </a:lnTo>
                <a:lnTo>
                  <a:pt x="823224" y="1205706"/>
                </a:lnTo>
                <a:lnTo>
                  <a:pt x="815061" y="1265350"/>
                </a:lnTo>
                <a:lnTo>
                  <a:pt x="805255" y="1323248"/>
                </a:lnTo>
                <a:lnTo>
                  <a:pt x="793869" y="1379258"/>
                </a:lnTo>
                <a:lnTo>
                  <a:pt x="780965" y="1433237"/>
                </a:lnTo>
                <a:lnTo>
                  <a:pt x="766606" y="1485044"/>
                </a:lnTo>
                <a:lnTo>
                  <a:pt x="750854" y="1534537"/>
                </a:lnTo>
                <a:lnTo>
                  <a:pt x="733772" y="1581573"/>
                </a:lnTo>
                <a:lnTo>
                  <a:pt x="715422" y="1626012"/>
                </a:lnTo>
                <a:lnTo>
                  <a:pt x="695867" y="1667711"/>
                </a:lnTo>
                <a:lnTo>
                  <a:pt x="675170" y="1706529"/>
                </a:lnTo>
                <a:lnTo>
                  <a:pt x="653392" y="1742323"/>
                </a:lnTo>
                <a:lnTo>
                  <a:pt x="630597" y="1774952"/>
                </a:lnTo>
                <a:lnTo>
                  <a:pt x="582203" y="1830145"/>
                </a:lnTo>
                <a:lnTo>
                  <a:pt x="530489" y="1870974"/>
                </a:lnTo>
                <a:lnTo>
                  <a:pt x="475954" y="1896304"/>
                </a:lnTo>
                <a:lnTo>
                  <a:pt x="419100" y="1905000"/>
                </a:lnTo>
                <a:lnTo>
                  <a:pt x="390399" y="1902802"/>
                </a:lnTo>
                <a:lnTo>
                  <a:pt x="334619" y="1885647"/>
                </a:lnTo>
                <a:lnTo>
                  <a:pt x="281419" y="1852426"/>
                </a:lnTo>
                <a:lnTo>
                  <a:pt x="231297" y="1804273"/>
                </a:lnTo>
                <a:lnTo>
                  <a:pt x="184751" y="1742323"/>
                </a:lnTo>
                <a:lnTo>
                  <a:pt x="162975" y="1706529"/>
                </a:lnTo>
                <a:lnTo>
                  <a:pt x="142280" y="1667711"/>
                </a:lnTo>
                <a:lnTo>
                  <a:pt x="122729" y="1626012"/>
                </a:lnTo>
                <a:lnTo>
                  <a:pt x="104384" y="1581573"/>
                </a:lnTo>
                <a:lnTo>
                  <a:pt x="87306" y="1534537"/>
                </a:lnTo>
                <a:lnTo>
                  <a:pt x="71560" y="1485044"/>
                </a:lnTo>
                <a:lnTo>
                  <a:pt x="57206" y="1433237"/>
                </a:lnTo>
                <a:lnTo>
                  <a:pt x="44307" y="1379258"/>
                </a:lnTo>
                <a:lnTo>
                  <a:pt x="32926" y="1323248"/>
                </a:lnTo>
                <a:lnTo>
                  <a:pt x="23125" y="1265350"/>
                </a:lnTo>
                <a:lnTo>
                  <a:pt x="14966" y="1205706"/>
                </a:lnTo>
                <a:lnTo>
                  <a:pt x="8512" y="1144457"/>
                </a:lnTo>
                <a:lnTo>
                  <a:pt x="3824" y="1081744"/>
                </a:lnTo>
                <a:lnTo>
                  <a:pt x="966" y="1017712"/>
                </a:lnTo>
                <a:lnTo>
                  <a:pt x="0" y="9525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64970" y="4913248"/>
            <a:ext cx="3507104" cy="1136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575"/>
              </a:lnSpc>
              <a:spcBef>
                <a:spcPts val="130"/>
              </a:spcBef>
            </a:pPr>
            <a:r>
              <a:rPr sz="3200" dirty="0">
                <a:latin typeface="Comic Sans MS"/>
                <a:cs typeface="Comic Sans MS"/>
              </a:rPr>
              <a:t>One</a:t>
            </a:r>
            <a:r>
              <a:rPr sz="3200" spc="-70" dirty="0">
                <a:latin typeface="Comic Sans MS"/>
                <a:cs typeface="Comic Sans MS"/>
              </a:rPr>
              <a:t> </a:t>
            </a:r>
            <a:r>
              <a:rPr sz="3200" spc="-20" dirty="0">
                <a:latin typeface="Comic Sans MS"/>
                <a:cs typeface="Comic Sans MS"/>
              </a:rPr>
              <a:t>head</a:t>
            </a:r>
            <a:endParaRPr sz="3200">
              <a:latin typeface="Comic Sans MS"/>
              <a:cs typeface="Comic Sans MS"/>
            </a:endParaRPr>
          </a:p>
          <a:p>
            <a:pPr marL="28575">
              <a:lnSpc>
                <a:spcPts val="5135"/>
              </a:lnSpc>
            </a:pPr>
            <a:r>
              <a:rPr sz="3200" dirty="0">
                <a:latin typeface="Comic Sans MS"/>
                <a:cs typeface="Comic Sans MS"/>
              </a:rPr>
              <a:t>One</a:t>
            </a:r>
            <a:r>
              <a:rPr sz="3200" spc="-9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symbol</a:t>
            </a:r>
            <a:r>
              <a:rPr sz="3200" spc="-85" dirty="0">
                <a:latin typeface="Comic Sans MS"/>
                <a:cs typeface="Comic Sans MS"/>
              </a:rPr>
              <a:t> </a:t>
            </a:r>
            <a:r>
              <a:rPr sz="6750" spc="165" baseline="-1234" dirty="0">
                <a:latin typeface="Times New Roman"/>
                <a:cs typeface="Times New Roman"/>
              </a:rPr>
              <a:t>(</a:t>
            </a:r>
            <a:r>
              <a:rPr sz="6750" i="1" spc="165" baseline="-1234" dirty="0">
                <a:latin typeface="Times New Roman"/>
                <a:cs typeface="Times New Roman"/>
              </a:rPr>
              <a:t>a</a:t>
            </a:r>
            <a:r>
              <a:rPr sz="6750" spc="165" baseline="-1234" dirty="0">
                <a:latin typeface="Times New Roman"/>
                <a:cs typeface="Times New Roman"/>
              </a:rPr>
              <a:t>,</a:t>
            </a:r>
            <a:r>
              <a:rPr sz="6750" i="1" spc="165" baseline="-1234" dirty="0">
                <a:latin typeface="Times New Roman"/>
                <a:cs typeface="Times New Roman"/>
              </a:rPr>
              <a:t>b</a:t>
            </a:r>
            <a:r>
              <a:rPr sz="6750" spc="165" baseline="-1234" dirty="0">
                <a:latin typeface="Times New Roman"/>
                <a:cs typeface="Times New Roman"/>
              </a:rPr>
              <a:t>)</a:t>
            </a:r>
            <a:endParaRPr sz="6750" baseline="-123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457" y="974039"/>
            <a:ext cx="6722745" cy="2142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75335" marR="5080">
              <a:lnSpc>
                <a:spcPct val="121200"/>
              </a:lnSpc>
              <a:spcBef>
                <a:spcPts val="9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useful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trick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perform</a:t>
            </a:r>
            <a:r>
              <a:rPr sz="3200" spc="-2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more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complicated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simulations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520"/>
              </a:spcBef>
            </a:pPr>
            <a:r>
              <a:rPr sz="3200" dirty="0">
                <a:latin typeface="Comic Sans MS"/>
                <a:cs typeface="Comic Sans MS"/>
              </a:rPr>
              <a:t>One</a:t>
            </a:r>
            <a:r>
              <a:rPr sz="3200" spc="-65" dirty="0">
                <a:latin typeface="Comic Sans MS"/>
                <a:cs typeface="Comic Sans MS"/>
              </a:rPr>
              <a:t> </a:t>
            </a:r>
            <a:r>
              <a:rPr sz="3200" spc="-20" dirty="0">
                <a:latin typeface="Comic Sans MS"/>
                <a:cs typeface="Comic Sans MS"/>
              </a:rPr>
              <a:t>Tape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9926" y="13764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33626" y="304858"/>
          <a:ext cx="45720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410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529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529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360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3979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775450" y="13271"/>
            <a:ext cx="1436370" cy="134874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3200" dirty="0">
                <a:latin typeface="Comic Sans MS"/>
                <a:cs typeface="Comic Sans MS"/>
              </a:rPr>
              <a:t>track</a:t>
            </a:r>
            <a:r>
              <a:rPr sz="3200" spc="-90" dirty="0"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 marL="28575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latin typeface="Comic Sans MS"/>
                <a:cs typeface="Comic Sans MS"/>
              </a:rPr>
              <a:t>track</a:t>
            </a:r>
            <a:r>
              <a:rPr sz="3200" spc="-90" dirty="0"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67001" y="571976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87" y="223439"/>
                </a:lnTo>
                <a:lnTo>
                  <a:pt x="15532" y="182402"/>
                </a:lnTo>
                <a:lnTo>
                  <a:pt x="34008" y="144135"/>
                </a:lnTo>
                <a:lnTo>
                  <a:pt x="58789" y="109190"/>
                </a:lnTo>
                <a:lnTo>
                  <a:pt x="89249" y="78114"/>
                </a:lnTo>
                <a:lnTo>
                  <a:pt x="124760" y="51457"/>
                </a:lnTo>
                <a:lnTo>
                  <a:pt x="164697" y="29768"/>
                </a:lnTo>
                <a:lnTo>
                  <a:pt x="208434" y="13596"/>
                </a:lnTo>
                <a:lnTo>
                  <a:pt x="255343" y="3490"/>
                </a:lnTo>
                <a:lnTo>
                  <a:pt x="304800" y="0"/>
                </a:lnTo>
                <a:lnTo>
                  <a:pt x="354225" y="3490"/>
                </a:lnTo>
                <a:lnTo>
                  <a:pt x="401116" y="13596"/>
                </a:lnTo>
                <a:lnTo>
                  <a:pt x="444846" y="29768"/>
                </a:lnTo>
                <a:lnTo>
                  <a:pt x="484784" y="51457"/>
                </a:lnTo>
                <a:lnTo>
                  <a:pt x="520303" y="78114"/>
                </a:lnTo>
                <a:lnTo>
                  <a:pt x="550773" y="109190"/>
                </a:lnTo>
                <a:lnTo>
                  <a:pt x="575567" y="144135"/>
                </a:lnTo>
                <a:lnTo>
                  <a:pt x="594055" y="182402"/>
                </a:lnTo>
                <a:lnTo>
                  <a:pt x="605609" y="223439"/>
                </a:lnTo>
                <a:lnTo>
                  <a:pt x="609600" y="266700"/>
                </a:lnTo>
                <a:lnTo>
                  <a:pt x="605609" y="309960"/>
                </a:lnTo>
                <a:lnTo>
                  <a:pt x="594055" y="350997"/>
                </a:lnTo>
                <a:lnTo>
                  <a:pt x="575567" y="389264"/>
                </a:lnTo>
                <a:lnTo>
                  <a:pt x="550773" y="424209"/>
                </a:lnTo>
                <a:lnTo>
                  <a:pt x="520303" y="455285"/>
                </a:lnTo>
                <a:lnTo>
                  <a:pt x="484784" y="481942"/>
                </a:lnTo>
                <a:lnTo>
                  <a:pt x="444846" y="503631"/>
                </a:lnTo>
                <a:lnTo>
                  <a:pt x="401116" y="519803"/>
                </a:lnTo>
                <a:lnTo>
                  <a:pt x="354225" y="529909"/>
                </a:lnTo>
                <a:lnTo>
                  <a:pt x="304800" y="533400"/>
                </a:lnTo>
                <a:lnTo>
                  <a:pt x="255343" y="529909"/>
                </a:lnTo>
                <a:lnTo>
                  <a:pt x="208434" y="519803"/>
                </a:lnTo>
                <a:lnTo>
                  <a:pt x="164697" y="503631"/>
                </a:lnTo>
                <a:lnTo>
                  <a:pt x="124760" y="481942"/>
                </a:lnTo>
                <a:lnTo>
                  <a:pt x="89249" y="455285"/>
                </a:lnTo>
                <a:lnTo>
                  <a:pt x="58789" y="424209"/>
                </a:lnTo>
                <a:lnTo>
                  <a:pt x="34008" y="389264"/>
                </a:lnTo>
                <a:lnTo>
                  <a:pt x="15532" y="350997"/>
                </a:lnTo>
                <a:lnTo>
                  <a:pt x="3987" y="309960"/>
                </a:lnTo>
                <a:lnTo>
                  <a:pt x="0" y="2667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8560" y="5549434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81801" y="5719762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87" y="223439"/>
                </a:lnTo>
                <a:lnTo>
                  <a:pt x="15532" y="182402"/>
                </a:lnTo>
                <a:lnTo>
                  <a:pt x="34008" y="144135"/>
                </a:lnTo>
                <a:lnTo>
                  <a:pt x="58789" y="109190"/>
                </a:lnTo>
                <a:lnTo>
                  <a:pt x="89249" y="78114"/>
                </a:lnTo>
                <a:lnTo>
                  <a:pt x="124760" y="51457"/>
                </a:lnTo>
                <a:lnTo>
                  <a:pt x="164697" y="29768"/>
                </a:lnTo>
                <a:lnTo>
                  <a:pt x="208434" y="13596"/>
                </a:lnTo>
                <a:lnTo>
                  <a:pt x="255343" y="3490"/>
                </a:lnTo>
                <a:lnTo>
                  <a:pt x="304800" y="0"/>
                </a:lnTo>
                <a:lnTo>
                  <a:pt x="354225" y="3490"/>
                </a:lnTo>
                <a:lnTo>
                  <a:pt x="401116" y="13596"/>
                </a:lnTo>
                <a:lnTo>
                  <a:pt x="444846" y="29768"/>
                </a:lnTo>
                <a:lnTo>
                  <a:pt x="484784" y="51457"/>
                </a:lnTo>
                <a:lnTo>
                  <a:pt x="520303" y="78114"/>
                </a:lnTo>
                <a:lnTo>
                  <a:pt x="550773" y="109190"/>
                </a:lnTo>
                <a:lnTo>
                  <a:pt x="575567" y="144135"/>
                </a:lnTo>
                <a:lnTo>
                  <a:pt x="594055" y="182402"/>
                </a:lnTo>
                <a:lnTo>
                  <a:pt x="605609" y="223439"/>
                </a:lnTo>
                <a:lnTo>
                  <a:pt x="609600" y="266700"/>
                </a:lnTo>
                <a:lnTo>
                  <a:pt x="605609" y="309960"/>
                </a:lnTo>
                <a:lnTo>
                  <a:pt x="594055" y="350997"/>
                </a:lnTo>
                <a:lnTo>
                  <a:pt x="575567" y="389264"/>
                </a:lnTo>
                <a:lnTo>
                  <a:pt x="550773" y="424209"/>
                </a:lnTo>
                <a:lnTo>
                  <a:pt x="520303" y="455285"/>
                </a:lnTo>
                <a:lnTo>
                  <a:pt x="484784" y="481942"/>
                </a:lnTo>
                <a:lnTo>
                  <a:pt x="444846" y="503631"/>
                </a:lnTo>
                <a:lnTo>
                  <a:pt x="401116" y="519803"/>
                </a:lnTo>
                <a:lnTo>
                  <a:pt x="354225" y="529909"/>
                </a:lnTo>
                <a:lnTo>
                  <a:pt x="304800" y="533400"/>
                </a:lnTo>
                <a:lnTo>
                  <a:pt x="255343" y="529909"/>
                </a:lnTo>
                <a:lnTo>
                  <a:pt x="208434" y="519803"/>
                </a:lnTo>
                <a:lnTo>
                  <a:pt x="164697" y="503631"/>
                </a:lnTo>
                <a:lnTo>
                  <a:pt x="124760" y="481942"/>
                </a:lnTo>
                <a:lnTo>
                  <a:pt x="89249" y="455285"/>
                </a:lnTo>
                <a:lnTo>
                  <a:pt x="58789" y="424209"/>
                </a:lnTo>
                <a:lnTo>
                  <a:pt x="34008" y="389264"/>
                </a:lnTo>
                <a:lnTo>
                  <a:pt x="15532" y="350997"/>
                </a:lnTo>
                <a:lnTo>
                  <a:pt x="3987" y="309960"/>
                </a:lnTo>
                <a:lnTo>
                  <a:pt x="0" y="2667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05001" y="5549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6601" y="5884862"/>
            <a:ext cx="3505200" cy="127000"/>
          </a:xfrm>
          <a:custGeom>
            <a:avLst/>
            <a:gdLst/>
            <a:ahLst/>
            <a:cxnLst/>
            <a:rect l="l" t="t" r="r" b="b"/>
            <a:pathLst>
              <a:path w="3505200" h="127000">
                <a:moveTo>
                  <a:pt x="3378073" y="0"/>
                </a:moveTo>
                <a:lnTo>
                  <a:pt x="3378073" y="127000"/>
                </a:lnTo>
                <a:lnTo>
                  <a:pt x="3492373" y="69850"/>
                </a:lnTo>
                <a:lnTo>
                  <a:pt x="3390900" y="69850"/>
                </a:lnTo>
                <a:lnTo>
                  <a:pt x="3390900" y="57150"/>
                </a:lnTo>
                <a:lnTo>
                  <a:pt x="3492373" y="57150"/>
                </a:lnTo>
                <a:lnTo>
                  <a:pt x="3378073" y="0"/>
                </a:lnTo>
                <a:close/>
              </a:path>
              <a:path w="3505200" h="127000">
                <a:moveTo>
                  <a:pt x="3378073" y="57150"/>
                </a:moveTo>
                <a:lnTo>
                  <a:pt x="0" y="57150"/>
                </a:lnTo>
                <a:lnTo>
                  <a:pt x="0" y="69850"/>
                </a:lnTo>
                <a:lnTo>
                  <a:pt x="3378073" y="69850"/>
                </a:lnTo>
                <a:lnTo>
                  <a:pt x="3378073" y="57150"/>
                </a:lnTo>
                <a:close/>
              </a:path>
              <a:path w="3505200" h="127000">
                <a:moveTo>
                  <a:pt x="3492373" y="57150"/>
                </a:moveTo>
                <a:lnTo>
                  <a:pt x="3390900" y="57150"/>
                </a:lnTo>
                <a:lnTo>
                  <a:pt x="3390900" y="69850"/>
                </a:lnTo>
                <a:lnTo>
                  <a:pt x="3492373" y="69850"/>
                </a:lnTo>
                <a:lnTo>
                  <a:pt x="3505073" y="63500"/>
                </a:lnTo>
                <a:lnTo>
                  <a:pt x="349237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98802" y="5295133"/>
            <a:ext cx="299593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latin typeface="Times New Roman"/>
                <a:cs typeface="Times New Roman"/>
              </a:rPr>
              <a:t>b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530" dirty="0">
                <a:latin typeface="Times New Roman"/>
                <a:cs typeface="Times New Roman"/>
              </a:rPr>
              <a:t> </a:t>
            </a:r>
            <a:r>
              <a:rPr sz="3600" i="1" spc="65" dirty="0">
                <a:latin typeface="Times New Roman"/>
                <a:cs typeface="Times New Roman"/>
              </a:rPr>
              <a:t>a</a:t>
            </a:r>
            <a:r>
              <a:rPr sz="3600" spc="65" dirty="0">
                <a:latin typeface="Times New Roman"/>
                <a:cs typeface="Times New Roman"/>
              </a:rPr>
              <a:t>)</a:t>
            </a:r>
            <a:r>
              <a:rPr sz="3600" spc="-160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53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d</a:t>
            </a:r>
            <a:r>
              <a:rPr sz="3600" i="1" spc="-5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),</a:t>
            </a:r>
            <a:r>
              <a:rPr sz="3600" spc="-42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6385" y="1663233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7476" y="3814698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45" y="127057"/>
                </a:moveTo>
                <a:lnTo>
                  <a:pt x="57023" y="457200"/>
                </a:lnTo>
                <a:lnTo>
                  <a:pt x="69850" y="457200"/>
                </a:lnTo>
                <a:lnTo>
                  <a:pt x="69850" y="127069"/>
                </a:lnTo>
                <a:lnTo>
                  <a:pt x="57145" y="127057"/>
                </a:lnTo>
                <a:close/>
              </a:path>
              <a:path w="127000" h="457200">
                <a:moveTo>
                  <a:pt x="120592" y="114300"/>
                </a:moveTo>
                <a:lnTo>
                  <a:pt x="69850" y="114300"/>
                </a:lnTo>
                <a:lnTo>
                  <a:pt x="69850" y="127069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45" y="127057"/>
                </a:lnTo>
                <a:lnTo>
                  <a:pt x="69850" y="127069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57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833626" y="2743258"/>
          <a:ext cx="4572000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529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75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3979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360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3979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775450" y="2454910"/>
            <a:ext cx="1435735" cy="134874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3200" dirty="0">
                <a:latin typeface="Comic Sans MS"/>
                <a:cs typeface="Comic Sans MS"/>
              </a:rPr>
              <a:t>track</a:t>
            </a:r>
            <a:r>
              <a:rPr sz="3200" spc="-95" dirty="0"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 marL="28575">
              <a:lnSpc>
                <a:spcPct val="100000"/>
              </a:lnSpc>
              <a:spcBef>
                <a:spcPts val="1370"/>
              </a:spcBef>
            </a:pPr>
            <a:r>
              <a:rPr sz="3200" dirty="0">
                <a:latin typeface="Comic Sans MS"/>
                <a:cs typeface="Comic Sans MS"/>
              </a:rPr>
              <a:t>track</a:t>
            </a:r>
            <a:r>
              <a:rPr sz="3200" spc="-95" dirty="0"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7558" y="4101634"/>
            <a:ext cx="4876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40316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" dirty="0">
                <a:solidFill>
                  <a:srgbClr val="333399"/>
                </a:solidFill>
                <a:latin typeface="Arial MT"/>
                <a:cs typeface="Arial MT"/>
              </a:rPr>
              <a:t>Multi-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Track</a:t>
            </a:r>
            <a:r>
              <a:rPr sz="4400" spc="-1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25" dirty="0">
                <a:solidFill>
                  <a:srgbClr val="333399"/>
                </a:solidFill>
                <a:latin typeface="Arial MT"/>
                <a:cs typeface="Arial MT"/>
              </a:rPr>
              <a:t>TMs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761" y="2034539"/>
            <a:ext cx="69945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TM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with</a:t>
            </a:r>
            <a:r>
              <a:rPr sz="3200" spc="1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multiple</a:t>
            </a:r>
            <a:r>
              <a:rPr sz="3200" spc="-1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“tracks”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but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just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one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5914" y="2530474"/>
            <a:ext cx="94106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latin typeface="Arial MT"/>
                <a:cs typeface="Arial MT"/>
              </a:rPr>
              <a:t>head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5226" y="2595626"/>
            <a:ext cx="5686425" cy="704850"/>
          </a:xfrm>
          <a:prstGeom prst="rect">
            <a:avLst/>
          </a:prstGeom>
          <a:ln w="9534">
            <a:solidFill>
              <a:srgbClr val="3333CC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170">
              <a:lnSpc>
                <a:spcPts val="2365"/>
              </a:lnSpc>
              <a:spcBef>
                <a:spcPts val="305"/>
              </a:spcBef>
            </a:pP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E.g.,</a:t>
            </a:r>
            <a:r>
              <a:rPr sz="20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0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0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{wcw</a:t>
            </a:r>
            <a:r>
              <a:rPr sz="20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| w</a:t>
            </a:r>
            <a:r>
              <a:rPr sz="20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000" spc="11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{0,1}*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0" dirty="0">
                <a:solidFill>
                  <a:srgbClr val="3333CC"/>
                </a:solidFill>
                <a:latin typeface="Comic Sans MS"/>
                <a:cs typeface="Comic Sans MS"/>
              </a:rPr>
              <a:t>}</a:t>
            </a:r>
            <a:endParaRPr sz="2000">
              <a:latin typeface="Comic Sans MS"/>
              <a:cs typeface="Comic Sans MS"/>
            </a:endParaRPr>
          </a:p>
          <a:p>
            <a:pPr marL="1005205">
              <a:lnSpc>
                <a:spcPts val="2365"/>
              </a:lnSpc>
            </a:pP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but</a:t>
            </a:r>
            <a:r>
              <a:rPr sz="20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w/o</a:t>
            </a:r>
            <a:r>
              <a:rPr sz="20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modifying</a:t>
            </a:r>
            <a:r>
              <a:rPr sz="20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original</a:t>
            </a:r>
            <a:r>
              <a:rPr sz="20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input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1276" y="3586226"/>
            <a:ext cx="1447800" cy="762000"/>
          </a:xfrm>
          <a:prstGeom prst="rect">
            <a:avLst/>
          </a:prstGeom>
          <a:solidFill>
            <a:srgbClr val="00E3A8"/>
          </a:solidFill>
          <a:ln w="9534">
            <a:solidFill>
              <a:srgbClr val="000000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1415"/>
              </a:spcBef>
            </a:pPr>
            <a:r>
              <a:rPr sz="2400" spc="-10" dirty="0">
                <a:solidFill>
                  <a:srgbClr val="001F5F"/>
                </a:solidFill>
                <a:latin typeface="Comic Sans MS"/>
                <a:cs typeface="Comic Sans MS"/>
              </a:rPr>
              <a:t>control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6413" y="4491037"/>
            <a:ext cx="2546350" cy="1063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3200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head</a:t>
            </a:r>
            <a:endParaRPr sz="3200">
              <a:latin typeface="Comic Sans MS"/>
              <a:cs typeface="Comic Sans MS"/>
            </a:endParaRPr>
          </a:p>
          <a:p>
            <a:pPr marL="69215">
              <a:lnSpc>
                <a:spcPct val="100000"/>
              </a:lnSpc>
              <a:spcBef>
                <a:spcPts val="2440"/>
              </a:spcBef>
              <a:tabLst>
                <a:tab pos="364490" algn="l"/>
                <a:tab pos="659130" algn="l"/>
                <a:tab pos="953135" algn="l"/>
                <a:tab pos="1247140" algn="l"/>
                <a:tab pos="1541145" algn="l"/>
                <a:tab pos="1835150" algn="l"/>
                <a:tab pos="2129155" algn="l"/>
                <a:tab pos="2423160" algn="l"/>
              </a:tabLst>
            </a:pP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r>
              <a:rPr sz="155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r>
              <a:rPr sz="155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r>
              <a:rPr sz="155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14596" y="5248338"/>
            <a:ext cx="4048760" cy="476884"/>
            <a:chOff x="4514596" y="5248338"/>
            <a:chExt cx="4048760" cy="476884"/>
          </a:xfrm>
        </p:grpSpPr>
        <p:sp>
          <p:nvSpPr>
            <p:cNvPr id="17" name="object 17"/>
            <p:cNvSpPr/>
            <p:nvPr/>
          </p:nvSpPr>
          <p:spPr>
            <a:xfrm>
              <a:off x="5062601" y="5262626"/>
              <a:ext cx="2943225" cy="428625"/>
            </a:xfrm>
            <a:custGeom>
              <a:avLst/>
              <a:gdLst/>
              <a:ahLst/>
              <a:cxnLst/>
              <a:rect l="l" t="t" r="r" b="b"/>
              <a:pathLst>
                <a:path w="2943225" h="428625">
                  <a:moveTo>
                    <a:pt x="0" y="0"/>
                  </a:moveTo>
                  <a:lnTo>
                    <a:pt x="2943225" y="0"/>
                  </a:lnTo>
                </a:path>
                <a:path w="2943225" h="428625">
                  <a:moveTo>
                    <a:pt x="0" y="428561"/>
                  </a:moveTo>
                  <a:lnTo>
                    <a:pt x="2943225" y="428561"/>
                  </a:lnTo>
                </a:path>
                <a:path w="2943225" h="428625">
                  <a:moveTo>
                    <a:pt x="0" y="0"/>
                  </a:moveTo>
                  <a:lnTo>
                    <a:pt x="0" y="42856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57876" y="5262626"/>
              <a:ext cx="295275" cy="428625"/>
            </a:xfrm>
            <a:custGeom>
              <a:avLst/>
              <a:gdLst/>
              <a:ahLst/>
              <a:cxnLst/>
              <a:rect l="l" t="t" r="r" b="b"/>
              <a:pathLst>
                <a:path w="295275" h="428625">
                  <a:moveTo>
                    <a:pt x="0" y="0"/>
                  </a:moveTo>
                  <a:lnTo>
                    <a:pt x="0" y="428561"/>
                  </a:lnTo>
                </a:path>
                <a:path w="295275" h="428625">
                  <a:moveTo>
                    <a:pt x="295275" y="0"/>
                  </a:moveTo>
                  <a:lnTo>
                    <a:pt x="295275" y="42856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05826" y="5262626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0"/>
                  </a:moveTo>
                  <a:lnTo>
                    <a:pt x="0" y="42856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19676" y="5262626"/>
              <a:ext cx="4038600" cy="457200"/>
            </a:xfrm>
            <a:custGeom>
              <a:avLst/>
              <a:gdLst/>
              <a:ahLst/>
              <a:cxnLst/>
              <a:rect l="l" t="t" r="r" b="b"/>
              <a:pathLst>
                <a:path w="4038600" h="457200">
                  <a:moveTo>
                    <a:pt x="3190875" y="0"/>
                  </a:moveTo>
                  <a:lnTo>
                    <a:pt x="3190875" y="428561"/>
                  </a:lnTo>
                </a:path>
                <a:path w="4038600" h="457200">
                  <a:moveTo>
                    <a:pt x="1428750" y="0"/>
                  </a:moveTo>
                  <a:lnTo>
                    <a:pt x="1428750" y="428561"/>
                  </a:lnTo>
                </a:path>
                <a:path w="4038600" h="457200">
                  <a:moveTo>
                    <a:pt x="1724025" y="0"/>
                  </a:moveTo>
                  <a:lnTo>
                    <a:pt x="1724025" y="428561"/>
                  </a:lnTo>
                </a:path>
                <a:path w="4038600" h="457200">
                  <a:moveTo>
                    <a:pt x="2895600" y="0"/>
                  </a:moveTo>
                  <a:lnTo>
                    <a:pt x="2895600" y="428561"/>
                  </a:lnTo>
                </a:path>
                <a:path w="4038600" h="457200">
                  <a:moveTo>
                    <a:pt x="2600325" y="0"/>
                  </a:moveTo>
                  <a:lnTo>
                    <a:pt x="2600325" y="428561"/>
                  </a:lnTo>
                </a:path>
                <a:path w="4038600" h="457200">
                  <a:moveTo>
                    <a:pt x="2305050" y="0"/>
                  </a:moveTo>
                  <a:lnTo>
                    <a:pt x="2305050" y="428561"/>
                  </a:lnTo>
                </a:path>
                <a:path w="4038600" h="457200">
                  <a:moveTo>
                    <a:pt x="2019300" y="0"/>
                  </a:moveTo>
                  <a:lnTo>
                    <a:pt x="2019300" y="428561"/>
                  </a:lnTo>
                </a:path>
                <a:path w="4038600" h="457200">
                  <a:moveTo>
                    <a:pt x="0" y="0"/>
                  </a:moveTo>
                  <a:lnTo>
                    <a:pt x="542925" y="0"/>
                  </a:lnTo>
                </a:path>
                <a:path w="4038600" h="457200">
                  <a:moveTo>
                    <a:pt x="0" y="457136"/>
                  </a:moveTo>
                  <a:lnTo>
                    <a:pt x="542925" y="457136"/>
                  </a:lnTo>
                </a:path>
                <a:path w="4038600" h="457200">
                  <a:moveTo>
                    <a:pt x="3486150" y="0"/>
                  </a:moveTo>
                  <a:lnTo>
                    <a:pt x="4038600" y="0"/>
                  </a:lnTo>
                </a:path>
                <a:path w="4038600" h="457200">
                  <a:moveTo>
                    <a:pt x="3486150" y="380936"/>
                  </a:moveTo>
                  <a:lnTo>
                    <a:pt x="4038600" y="380936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99443" y="5288597"/>
            <a:ext cx="14820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5"/>
              </a:spcBef>
              <a:tabLst>
                <a:tab pos="488315" algn="l"/>
              </a:tabLst>
            </a:pP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2325" baseline="-12544" dirty="0">
                <a:solidFill>
                  <a:srgbClr val="001F5F"/>
                </a:solidFill>
                <a:latin typeface="Comic Sans MS"/>
                <a:cs typeface="Comic Sans MS"/>
              </a:rPr>
              <a:t>…</a:t>
            </a:r>
            <a:r>
              <a:rPr sz="2325" spc="517" baseline="-12544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Track</a:t>
            </a:r>
            <a:r>
              <a:rPr sz="1550" spc="1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550" spc="-50" dirty="0">
                <a:solidFill>
                  <a:srgbClr val="001F5F"/>
                </a:solidFill>
                <a:latin typeface="Comic Sans MS"/>
                <a:cs typeface="Comic Sans MS"/>
              </a:rPr>
              <a:t>1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24826" y="5110162"/>
            <a:ext cx="457200" cy="1143000"/>
          </a:xfrm>
          <a:custGeom>
            <a:avLst/>
            <a:gdLst/>
            <a:ahLst/>
            <a:cxnLst/>
            <a:rect l="l" t="t" r="r" b="b"/>
            <a:pathLst>
              <a:path w="457200" h="1143000">
                <a:moveTo>
                  <a:pt x="0" y="1143000"/>
                </a:moveTo>
                <a:lnTo>
                  <a:pt x="457200" y="1143000"/>
                </a:lnTo>
                <a:lnTo>
                  <a:pt x="4572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3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86413" y="5746432"/>
            <a:ext cx="25800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25"/>
              </a:spcBef>
              <a:tabLst>
                <a:tab pos="380365" algn="l"/>
                <a:tab pos="675005" algn="l"/>
                <a:tab pos="969010" algn="l"/>
                <a:tab pos="1263015" algn="l"/>
                <a:tab pos="1557020" algn="l"/>
                <a:tab pos="1851025" algn="l"/>
                <a:tab pos="2145030" algn="l"/>
                <a:tab pos="2439035" algn="l"/>
              </a:tabLst>
            </a:pP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1F5F"/>
                </a:solidFill>
                <a:latin typeface="Comic Sans MS"/>
                <a:cs typeface="Comic Sans MS"/>
              </a:rPr>
              <a:t>X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1F5F"/>
                </a:solidFill>
                <a:latin typeface="Comic Sans MS"/>
                <a:cs typeface="Comic Sans MS"/>
              </a:rPr>
              <a:t>X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1F5F"/>
                </a:solidFill>
                <a:latin typeface="Comic Sans MS"/>
                <a:cs typeface="Comic Sans MS"/>
              </a:rPr>
              <a:t>X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1F5F"/>
                </a:solidFill>
                <a:latin typeface="Comic Sans MS"/>
                <a:cs typeface="Comic Sans MS"/>
              </a:rPr>
              <a:t>c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1F5F"/>
                </a:solidFill>
                <a:latin typeface="Comic Sans MS"/>
                <a:cs typeface="Comic Sans MS"/>
              </a:rPr>
              <a:t>Y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1F5F"/>
                </a:solidFill>
                <a:latin typeface="Comic Sans MS"/>
                <a:cs typeface="Comic Sans MS"/>
              </a:rPr>
              <a:t>Y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1F5F"/>
                </a:solidFill>
                <a:latin typeface="Comic Sans MS"/>
                <a:cs typeface="Comic Sans MS"/>
              </a:rPr>
              <a:t>Y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24121" y="5705475"/>
            <a:ext cx="4048760" cy="476884"/>
            <a:chOff x="4524121" y="5705475"/>
            <a:chExt cx="4048760" cy="476884"/>
          </a:xfrm>
        </p:grpSpPr>
        <p:sp>
          <p:nvSpPr>
            <p:cNvPr id="25" name="object 25"/>
            <p:cNvSpPr/>
            <p:nvPr/>
          </p:nvSpPr>
          <p:spPr>
            <a:xfrm>
              <a:off x="5081651" y="5719762"/>
              <a:ext cx="2933700" cy="428625"/>
            </a:xfrm>
            <a:custGeom>
              <a:avLst/>
              <a:gdLst/>
              <a:ahLst/>
              <a:cxnLst/>
              <a:rect l="l" t="t" r="r" b="b"/>
              <a:pathLst>
                <a:path w="2933700" h="428625">
                  <a:moveTo>
                    <a:pt x="0" y="0"/>
                  </a:moveTo>
                  <a:lnTo>
                    <a:pt x="2933700" y="0"/>
                  </a:lnTo>
                </a:path>
                <a:path w="2933700" h="428625">
                  <a:moveTo>
                    <a:pt x="0" y="428625"/>
                  </a:moveTo>
                  <a:lnTo>
                    <a:pt x="2933700" y="428625"/>
                  </a:lnTo>
                </a:path>
                <a:path w="2933700" h="428625">
                  <a:moveTo>
                    <a:pt x="0" y="0"/>
                  </a:moveTo>
                  <a:lnTo>
                    <a:pt x="0" y="428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76926" y="5719762"/>
              <a:ext cx="295275" cy="428625"/>
            </a:xfrm>
            <a:custGeom>
              <a:avLst/>
              <a:gdLst/>
              <a:ahLst/>
              <a:cxnLst/>
              <a:rect l="l" t="t" r="r" b="b"/>
              <a:pathLst>
                <a:path w="295275" h="428625">
                  <a:moveTo>
                    <a:pt x="0" y="0"/>
                  </a:moveTo>
                  <a:lnTo>
                    <a:pt x="0" y="428625"/>
                  </a:lnTo>
                </a:path>
                <a:path w="295275" h="428625">
                  <a:moveTo>
                    <a:pt x="295275" y="0"/>
                  </a:moveTo>
                  <a:lnTo>
                    <a:pt x="295275" y="42862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15351" y="5719762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0"/>
                  </a:moveTo>
                  <a:lnTo>
                    <a:pt x="0" y="428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29201" y="5719762"/>
              <a:ext cx="4038600" cy="457200"/>
            </a:xfrm>
            <a:custGeom>
              <a:avLst/>
              <a:gdLst/>
              <a:ahLst/>
              <a:cxnLst/>
              <a:rect l="l" t="t" r="r" b="b"/>
              <a:pathLst>
                <a:path w="4038600" h="457200">
                  <a:moveTo>
                    <a:pt x="3200400" y="0"/>
                  </a:moveTo>
                  <a:lnTo>
                    <a:pt x="3200400" y="428625"/>
                  </a:lnTo>
                </a:path>
                <a:path w="4038600" h="457200">
                  <a:moveTo>
                    <a:pt x="1438275" y="0"/>
                  </a:moveTo>
                  <a:lnTo>
                    <a:pt x="1438275" y="428625"/>
                  </a:lnTo>
                </a:path>
                <a:path w="4038600" h="457200">
                  <a:moveTo>
                    <a:pt x="1724025" y="0"/>
                  </a:moveTo>
                  <a:lnTo>
                    <a:pt x="1724025" y="428625"/>
                  </a:lnTo>
                </a:path>
                <a:path w="4038600" h="457200">
                  <a:moveTo>
                    <a:pt x="2905125" y="0"/>
                  </a:moveTo>
                  <a:lnTo>
                    <a:pt x="2905125" y="428625"/>
                  </a:lnTo>
                </a:path>
                <a:path w="4038600" h="457200">
                  <a:moveTo>
                    <a:pt x="2609850" y="0"/>
                  </a:moveTo>
                  <a:lnTo>
                    <a:pt x="2609850" y="428625"/>
                  </a:lnTo>
                </a:path>
                <a:path w="4038600" h="457200">
                  <a:moveTo>
                    <a:pt x="2314575" y="0"/>
                  </a:moveTo>
                  <a:lnTo>
                    <a:pt x="2314575" y="428625"/>
                  </a:lnTo>
                </a:path>
                <a:path w="4038600" h="457200">
                  <a:moveTo>
                    <a:pt x="2019300" y="0"/>
                  </a:moveTo>
                  <a:lnTo>
                    <a:pt x="2019300" y="428625"/>
                  </a:lnTo>
                </a:path>
                <a:path w="4038600" h="457200">
                  <a:moveTo>
                    <a:pt x="0" y="0"/>
                  </a:moveTo>
                  <a:lnTo>
                    <a:pt x="552450" y="0"/>
                  </a:lnTo>
                </a:path>
                <a:path w="4038600" h="457200">
                  <a:moveTo>
                    <a:pt x="0" y="457200"/>
                  </a:moveTo>
                  <a:lnTo>
                    <a:pt x="552450" y="457200"/>
                  </a:lnTo>
                </a:path>
                <a:path w="4038600" h="457200">
                  <a:moveTo>
                    <a:pt x="3495675" y="0"/>
                  </a:moveTo>
                  <a:lnTo>
                    <a:pt x="4038600" y="0"/>
                  </a:lnTo>
                </a:path>
                <a:path w="4038600" h="457200">
                  <a:moveTo>
                    <a:pt x="3495675" y="381000"/>
                  </a:moveTo>
                  <a:lnTo>
                    <a:pt x="4038600" y="38100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699443" y="5746432"/>
            <a:ext cx="15303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125"/>
              </a:spcBef>
              <a:tabLst>
                <a:tab pos="504190" algn="l"/>
              </a:tabLst>
            </a:pP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2325" baseline="-12544" dirty="0">
                <a:solidFill>
                  <a:srgbClr val="001F5F"/>
                </a:solidFill>
                <a:latin typeface="Comic Sans MS"/>
                <a:cs typeface="Comic Sans MS"/>
              </a:rPr>
              <a:t>…</a:t>
            </a:r>
            <a:r>
              <a:rPr sz="2325" spc="509" baseline="-12544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Track</a:t>
            </a:r>
            <a:r>
              <a:rPr sz="1550" spc="1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550" spc="-50" dirty="0">
                <a:solidFill>
                  <a:srgbClr val="001F5F"/>
                </a:solidFill>
                <a:latin typeface="Comic Sans MS"/>
                <a:cs typeface="Comic Sans MS"/>
              </a:rPr>
              <a:t>2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89801" y="4319651"/>
            <a:ext cx="1085215" cy="933450"/>
          </a:xfrm>
          <a:custGeom>
            <a:avLst/>
            <a:gdLst/>
            <a:ahLst/>
            <a:cxnLst/>
            <a:rect l="l" t="t" r="r" b="b"/>
            <a:pathLst>
              <a:path w="1085215" h="933450">
                <a:moveTo>
                  <a:pt x="999617" y="828039"/>
                </a:moveTo>
                <a:lnTo>
                  <a:pt x="996060" y="828039"/>
                </a:lnTo>
                <a:lnTo>
                  <a:pt x="992631" y="829310"/>
                </a:lnTo>
                <a:lnTo>
                  <a:pt x="990092" y="831850"/>
                </a:lnTo>
                <a:lnTo>
                  <a:pt x="990346" y="835660"/>
                </a:lnTo>
                <a:lnTo>
                  <a:pt x="999998" y="933450"/>
                </a:lnTo>
                <a:lnTo>
                  <a:pt x="1011064" y="925830"/>
                </a:lnTo>
                <a:lnTo>
                  <a:pt x="999490" y="919480"/>
                </a:lnTo>
                <a:lnTo>
                  <a:pt x="999744" y="919480"/>
                </a:lnTo>
                <a:lnTo>
                  <a:pt x="1001776" y="915669"/>
                </a:lnTo>
                <a:lnTo>
                  <a:pt x="1003426" y="911860"/>
                </a:lnTo>
                <a:lnTo>
                  <a:pt x="1005713" y="906780"/>
                </a:lnTo>
                <a:lnTo>
                  <a:pt x="1007491" y="902969"/>
                </a:lnTo>
                <a:lnTo>
                  <a:pt x="1009235" y="898158"/>
                </a:lnTo>
                <a:lnTo>
                  <a:pt x="1002665" y="830580"/>
                </a:lnTo>
                <a:lnTo>
                  <a:pt x="999617" y="828039"/>
                </a:lnTo>
                <a:close/>
              </a:path>
              <a:path w="1085215" h="933450">
                <a:moveTo>
                  <a:pt x="1009235" y="898158"/>
                </a:moveTo>
                <a:lnTo>
                  <a:pt x="1007491" y="902969"/>
                </a:lnTo>
                <a:lnTo>
                  <a:pt x="1005713" y="906780"/>
                </a:lnTo>
                <a:lnTo>
                  <a:pt x="1003426" y="911860"/>
                </a:lnTo>
                <a:lnTo>
                  <a:pt x="1001776" y="915669"/>
                </a:lnTo>
                <a:lnTo>
                  <a:pt x="999744" y="919480"/>
                </a:lnTo>
                <a:lnTo>
                  <a:pt x="999490" y="919480"/>
                </a:lnTo>
                <a:lnTo>
                  <a:pt x="1011047" y="925830"/>
                </a:lnTo>
                <a:lnTo>
                  <a:pt x="1011174" y="924560"/>
                </a:lnTo>
                <a:lnTo>
                  <a:pt x="1012613" y="922019"/>
                </a:lnTo>
                <a:lnTo>
                  <a:pt x="1011554" y="922019"/>
                </a:lnTo>
                <a:lnTo>
                  <a:pt x="1001649" y="916940"/>
                </a:lnTo>
                <a:lnTo>
                  <a:pt x="1010472" y="910881"/>
                </a:lnTo>
                <a:lnTo>
                  <a:pt x="1009235" y="898158"/>
                </a:lnTo>
                <a:close/>
              </a:path>
              <a:path w="1085215" h="933450">
                <a:moveTo>
                  <a:pt x="1080643" y="864869"/>
                </a:moveTo>
                <a:lnTo>
                  <a:pt x="1076705" y="864869"/>
                </a:lnTo>
                <a:lnTo>
                  <a:pt x="1073784" y="867410"/>
                </a:lnTo>
                <a:lnTo>
                  <a:pt x="1020648" y="903894"/>
                </a:lnTo>
                <a:lnTo>
                  <a:pt x="1019301" y="906780"/>
                </a:lnTo>
                <a:lnTo>
                  <a:pt x="1016380" y="914400"/>
                </a:lnTo>
                <a:lnTo>
                  <a:pt x="1014983" y="916940"/>
                </a:lnTo>
                <a:lnTo>
                  <a:pt x="1013332" y="920750"/>
                </a:lnTo>
                <a:lnTo>
                  <a:pt x="1011174" y="924560"/>
                </a:lnTo>
                <a:lnTo>
                  <a:pt x="1011047" y="925830"/>
                </a:lnTo>
                <a:lnTo>
                  <a:pt x="1081151" y="877569"/>
                </a:lnTo>
                <a:lnTo>
                  <a:pt x="1083945" y="875030"/>
                </a:lnTo>
                <a:lnTo>
                  <a:pt x="1084706" y="871219"/>
                </a:lnTo>
                <a:lnTo>
                  <a:pt x="1082675" y="868680"/>
                </a:lnTo>
                <a:lnTo>
                  <a:pt x="1080643" y="864869"/>
                </a:lnTo>
                <a:close/>
              </a:path>
              <a:path w="1085215" h="933450">
                <a:moveTo>
                  <a:pt x="1010472" y="910881"/>
                </a:moveTo>
                <a:lnTo>
                  <a:pt x="1001649" y="916940"/>
                </a:lnTo>
                <a:lnTo>
                  <a:pt x="1011554" y="922019"/>
                </a:lnTo>
                <a:lnTo>
                  <a:pt x="1010472" y="910881"/>
                </a:lnTo>
                <a:close/>
              </a:path>
              <a:path w="1085215" h="933450">
                <a:moveTo>
                  <a:pt x="1020648" y="903894"/>
                </a:moveTo>
                <a:lnTo>
                  <a:pt x="1010472" y="910881"/>
                </a:lnTo>
                <a:lnTo>
                  <a:pt x="1011554" y="922019"/>
                </a:lnTo>
                <a:lnTo>
                  <a:pt x="1012613" y="922019"/>
                </a:lnTo>
                <a:lnTo>
                  <a:pt x="1013332" y="920750"/>
                </a:lnTo>
                <a:lnTo>
                  <a:pt x="1014983" y="916940"/>
                </a:lnTo>
                <a:lnTo>
                  <a:pt x="1016380" y="914400"/>
                </a:lnTo>
                <a:lnTo>
                  <a:pt x="1019301" y="906780"/>
                </a:lnTo>
                <a:lnTo>
                  <a:pt x="1020648" y="903894"/>
                </a:lnTo>
                <a:close/>
              </a:path>
              <a:path w="1085215" h="933450">
                <a:moveTo>
                  <a:pt x="1018853" y="870323"/>
                </a:moveTo>
                <a:lnTo>
                  <a:pt x="1016762" y="876300"/>
                </a:lnTo>
                <a:lnTo>
                  <a:pt x="1014476" y="882650"/>
                </a:lnTo>
                <a:lnTo>
                  <a:pt x="1012698" y="887730"/>
                </a:lnTo>
                <a:lnTo>
                  <a:pt x="1011174" y="892810"/>
                </a:lnTo>
                <a:lnTo>
                  <a:pt x="1009235" y="898158"/>
                </a:lnTo>
                <a:lnTo>
                  <a:pt x="1010472" y="910881"/>
                </a:lnTo>
                <a:lnTo>
                  <a:pt x="1020648" y="903894"/>
                </a:lnTo>
                <a:lnTo>
                  <a:pt x="1021079" y="902969"/>
                </a:lnTo>
                <a:lnTo>
                  <a:pt x="1021969" y="900430"/>
                </a:lnTo>
                <a:lnTo>
                  <a:pt x="1023366" y="896619"/>
                </a:lnTo>
                <a:lnTo>
                  <a:pt x="1024763" y="891539"/>
                </a:lnTo>
                <a:lnTo>
                  <a:pt x="1031494" y="872489"/>
                </a:lnTo>
                <a:lnTo>
                  <a:pt x="1019428" y="872489"/>
                </a:lnTo>
                <a:lnTo>
                  <a:pt x="1019301" y="871219"/>
                </a:lnTo>
                <a:lnTo>
                  <a:pt x="1018853" y="870323"/>
                </a:lnTo>
                <a:close/>
              </a:path>
              <a:path w="1085215" h="933450">
                <a:moveTo>
                  <a:pt x="1019428" y="868680"/>
                </a:moveTo>
                <a:lnTo>
                  <a:pt x="1018853" y="870323"/>
                </a:lnTo>
                <a:lnTo>
                  <a:pt x="1019301" y="871219"/>
                </a:lnTo>
                <a:lnTo>
                  <a:pt x="1019428" y="872489"/>
                </a:lnTo>
                <a:lnTo>
                  <a:pt x="1019428" y="868680"/>
                </a:lnTo>
                <a:close/>
              </a:path>
              <a:path w="1085215" h="933450">
                <a:moveTo>
                  <a:pt x="1031494" y="868680"/>
                </a:moveTo>
                <a:lnTo>
                  <a:pt x="1019428" y="868680"/>
                </a:lnTo>
                <a:lnTo>
                  <a:pt x="1019428" y="872489"/>
                </a:lnTo>
                <a:lnTo>
                  <a:pt x="1031494" y="872489"/>
                </a:lnTo>
                <a:lnTo>
                  <a:pt x="1031875" y="871219"/>
                </a:lnTo>
                <a:lnTo>
                  <a:pt x="1031875" y="869950"/>
                </a:lnTo>
                <a:lnTo>
                  <a:pt x="1031494" y="868680"/>
                </a:lnTo>
                <a:close/>
              </a:path>
              <a:path w="1085215" h="933450">
                <a:moveTo>
                  <a:pt x="981582" y="648969"/>
                </a:moveTo>
                <a:lnTo>
                  <a:pt x="964565" y="648969"/>
                </a:lnTo>
                <a:lnTo>
                  <a:pt x="971676" y="656589"/>
                </a:lnTo>
                <a:lnTo>
                  <a:pt x="971042" y="656589"/>
                </a:lnTo>
                <a:lnTo>
                  <a:pt x="976502" y="664210"/>
                </a:lnTo>
                <a:lnTo>
                  <a:pt x="975995" y="664210"/>
                </a:lnTo>
                <a:lnTo>
                  <a:pt x="980185" y="673100"/>
                </a:lnTo>
                <a:lnTo>
                  <a:pt x="986790" y="712469"/>
                </a:lnTo>
                <a:lnTo>
                  <a:pt x="987805" y="737869"/>
                </a:lnTo>
                <a:lnTo>
                  <a:pt x="988441" y="750569"/>
                </a:lnTo>
                <a:lnTo>
                  <a:pt x="993775" y="795019"/>
                </a:lnTo>
                <a:lnTo>
                  <a:pt x="1008506" y="843280"/>
                </a:lnTo>
                <a:lnTo>
                  <a:pt x="1018853" y="870323"/>
                </a:lnTo>
                <a:lnTo>
                  <a:pt x="1019428" y="868680"/>
                </a:lnTo>
                <a:lnTo>
                  <a:pt x="1031494" y="868680"/>
                </a:lnTo>
                <a:lnTo>
                  <a:pt x="1031240" y="867410"/>
                </a:lnTo>
                <a:lnTo>
                  <a:pt x="1029462" y="862330"/>
                </a:lnTo>
                <a:lnTo>
                  <a:pt x="1028065" y="859789"/>
                </a:lnTo>
                <a:lnTo>
                  <a:pt x="1026414" y="854710"/>
                </a:lnTo>
                <a:lnTo>
                  <a:pt x="1012063" y="814069"/>
                </a:lnTo>
                <a:lnTo>
                  <a:pt x="1006348" y="792480"/>
                </a:lnTo>
                <a:lnTo>
                  <a:pt x="1003807" y="778510"/>
                </a:lnTo>
                <a:lnTo>
                  <a:pt x="1002156" y="763269"/>
                </a:lnTo>
                <a:lnTo>
                  <a:pt x="1001141" y="750569"/>
                </a:lnTo>
                <a:lnTo>
                  <a:pt x="1000505" y="736600"/>
                </a:lnTo>
                <a:lnTo>
                  <a:pt x="999998" y="723900"/>
                </a:lnTo>
                <a:lnTo>
                  <a:pt x="999363" y="712469"/>
                </a:lnTo>
                <a:lnTo>
                  <a:pt x="991743" y="666750"/>
                </a:lnTo>
                <a:lnTo>
                  <a:pt x="987425" y="657860"/>
                </a:lnTo>
                <a:lnTo>
                  <a:pt x="987044" y="657860"/>
                </a:lnTo>
                <a:lnTo>
                  <a:pt x="981582" y="648969"/>
                </a:lnTo>
                <a:close/>
              </a:path>
              <a:path w="1085215" h="933450">
                <a:moveTo>
                  <a:pt x="964183" y="633730"/>
                </a:moveTo>
                <a:lnTo>
                  <a:pt x="934212" y="633730"/>
                </a:lnTo>
                <a:lnTo>
                  <a:pt x="941070" y="635000"/>
                </a:lnTo>
                <a:lnTo>
                  <a:pt x="946912" y="638810"/>
                </a:lnTo>
                <a:lnTo>
                  <a:pt x="957199" y="643889"/>
                </a:lnTo>
                <a:lnTo>
                  <a:pt x="956437" y="643889"/>
                </a:lnTo>
                <a:lnTo>
                  <a:pt x="965453" y="650239"/>
                </a:lnTo>
                <a:lnTo>
                  <a:pt x="964565" y="648969"/>
                </a:lnTo>
                <a:lnTo>
                  <a:pt x="981455" y="648969"/>
                </a:lnTo>
                <a:lnTo>
                  <a:pt x="973835" y="641350"/>
                </a:lnTo>
                <a:lnTo>
                  <a:pt x="973708" y="640080"/>
                </a:lnTo>
                <a:lnTo>
                  <a:pt x="973074" y="640080"/>
                </a:lnTo>
                <a:lnTo>
                  <a:pt x="964183" y="633730"/>
                </a:lnTo>
                <a:close/>
              </a:path>
              <a:path w="1085215" h="933450">
                <a:moveTo>
                  <a:pt x="770254" y="594360"/>
                </a:moveTo>
                <a:lnTo>
                  <a:pt x="730503" y="594360"/>
                </a:lnTo>
                <a:lnTo>
                  <a:pt x="740918" y="598169"/>
                </a:lnTo>
                <a:lnTo>
                  <a:pt x="750189" y="601980"/>
                </a:lnTo>
                <a:lnTo>
                  <a:pt x="758698" y="604519"/>
                </a:lnTo>
                <a:lnTo>
                  <a:pt x="766318" y="607060"/>
                </a:lnTo>
                <a:lnTo>
                  <a:pt x="773049" y="609600"/>
                </a:lnTo>
                <a:lnTo>
                  <a:pt x="779272" y="610869"/>
                </a:lnTo>
                <a:lnTo>
                  <a:pt x="784732" y="613410"/>
                </a:lnTo>
                <a:lnTo>
                  <a:pt x="789558" y="614680"/>
                </a:lnTo>
                <a:lnTo>
                  <a:pt x="798195" y="617219"/>
                </a:lnTo>
                <a:lnTo>
                  <a:pt x="805560" y="619760"/>
                </a:lnTo>
                <a:lnTo>
                  <a:pt x="818896" y="622300"/>
                </a:lnTo>
                <a:lnTo>
                  <a:pt x="826007" y="623569"/>
                </a:lnTo>
                <a:lnTo>
                  <a:pt x="833881" y="624839"/>
                </a:lnTo>
                <a:lnTo>
                  <a:pt x="843533" y="624839"/>
                </a:lnTo>
                <a:lnTo>
                  <a:pt x="848995" y="626110"/>
                </a:lnTo>
                <a:lnTo>
                  <a:pt x="855091" y="626110"/>
                </a:lnTo>
                <a:lnTo>
                  <a:pt x="862076" y="627380"/>
                </a:lnTo>
                <a:lnTo>
                  <a:pt x="869569" y="627380"/>
                </a:lnTo>
                <a:lnTo>
                  <a:pt x="878077" y="628650"/>
                </a:lnTo>
                <a:lnTo>
                  <a:pt x="887349" y="628650"/>
                </a:lnTo>
                <a:lnTo>
                  <a:pt x="897763" y="629919"/>
                </a:lnTo>
                <a:lnTo>
                  <a:pt x="909193" y="631189"/>
                </a:lnTo>
                <a:lnTo>
                  <a:pt x="935608" y="633730"/>
                </a:lnTo>
                <a:lnTo>
                  <a:pt x="963676" y="633730"/>
                </a:lnTo>
                <a:lnTo>
                  <a:pt x="963422" y="632460"/>
                </a:lnTo>
                <a:lnTo>
                  <a:pt x="951992" y="626110"/>
                </a:lnTo>
                <a:lnTo>
                  <a:pt x="938402" y="621030"/>
                </a:lnTo>
                <a:lnTo>
                  <a:pt x="937005" y="621030"/>
                </a:lnTo>
                <a:lnTo>
                  <a:pt x="910463" y="618489"/>
                </a:lnTo>
                <a:lnTo>
                  <a:pt x="898905" y="617219"/>
                </a:lnTo>
                <a:lnTo>
                  <a:pt x="888492" y="615950"/>
                </a:lnTo>
                <a:lnTo>
                  <a:pt x="879094" y="615950"/>
                </a:lnTo>
                <a:lnTo>
                  <a:pt x="870712" y="614680"/>
                </a:lnTo>
                <a:lnTo>
                  <a:pt x="862965" y="614680"/>
                </a:lnTo>
                <a:lnTo>
                  <a:pt x="856106" y="613410"/>
                </a:lnTo>
                <a:lnTo>
                  <a:pt x="850138" y="613410"/>
                </a:lnTo>
                <a:lnTo>
                  <a:pt x="844550" y="612139"/>
                </a:lnTo>
                <a:lnTo>
                  <a:pt x="835278" y="612139"/>
                </a:lnTo>
                <a:lnTo>
                  <a:pt x="827531" y="610869"/>
                </a:lnTo>
                <a:lnTo>
                  <a:pt x="821308" y="609600"/>
                </a:lnTo>
                <a:lnTo>
                  <a:pt x="815340" y="609600"/>
                </a:lnTo>
                <a:lnTo>
                  <a:pt x="809117" y="607060"/>
                </a:lnTo>
                <a:lnTo>
                  <a:pt x="802131" y="605789"/>
                </a:lnTo>
                <a:lnTo>
                  <a:pt x="793623" y="603250"/>
                </a:lnTo>
                <a:lnTo>
                  <a:pt x="783208" y="599439"/>
                </a:lnTo>
                <a:lnTo>
                  <a:pt x="777240" y="596900"/>
                </a:lnTo>
                <a:lnTo>
                  <a:pt x="770254" y="594360"/>
                </a:lnTo>
                <a:close/>
              </a:path>
              <a:path w="1085215" h="933450">
                <a:moveTo>
                  <a:pt x="193886" y="402109"/>
                </a:moveTo>
                <a:lnTo>
                  <a:pt x="233172" y="435610"/>
                </a:lnTo>
                <a:lnTo>
                  <a:pt x="277495" y="461010"/>
                </a:lnTo>
                <a:lnTo>
                  <a:pt x="300863" y="473710"/>
                </a:lnTo>
                <a:lnTo>
                  <a:pt x="373252" y="505460"/>
                </a:lnTo>
                <a:lnTo>
                  <a:pt x="426339" y="538480"/>
                </a:lnTo>
                <a:lnTo>
                  <a:pt x="437769" y="546100"/>
                </a:lnTo>
                <a:lnTo>
                  <a:pt x="485394" y="561339"/>
                </a:lnTo>
                <a:lnTo>
                  <a:pt x="533019" y="568960"/>
                </a:lnTo>
                <a:lnTo>
                  <a:pt x="570738" y="574039"/>
                </a:lnTo>
                <a:lnTo>
                  <a:pt x="630808" y="582930"/>
                </a:lnTo>
                <a:lnTo>
                  <a:pt x="650367" y="585469"/>
                </a:lnTo>
                <a:lnTo>
                  <a:pt x="687197" y="589280"/>
                </a:lnTo>
                <a:lnTo>
                  <a:pt x="703706" y="591819"/>
                </a:lnTo>
                <a:lnTo>
                  <a:pt x="718566" y="593089"/>
                </a:lnTo>
                <a:lnTo>
                  <a:pt x="731647" y="595630"/>
                </a:lnTo>
                <a:lnTo>
                  <a:pt x="730503" y="594360"/>
                </a:lnTo>
                <a:lnTo>
                  <a:pt x="770254" y="594360"/>
                </a:lnTo>
                <a:lnTo>
                  <a:pt x="762634" y="591819"/>
                </a:lnTo>
                <a:lnTo>
                  <a:pt x="754252" y="589280"/>
                </a:lnTo>
                <a:lnTo>
                  <a:pt x="744854" y="586739"/>
                </a:lnTo>
                <a:lnTo>
                  <a:pt x="733678" y="582930"/>
                </a:lnTo>
                <a:lnTo>
                  <a:pt x="733298" y="582930"/>
                </a:lnTo>
                <a:lnTo>
                  <a:pt x="705230" y="579119"/>
                </a:lnTo>
                <a:lnTo>
                  <a:pt x="688848" y="576580"/>
                </a:lnTo>
                <a:lnTo>
                  <a:pt x="670941" y="575310"/>
                </a:lnTo>
                <a:lnTo>
                  <a:pt x="592327" y="565150"/>
                </a:lnTo>
                <a:lnTo>
                  <a:pt x="572643" y="561339"/>
                </a:lnTo>
                <a:lnTo>
                  <a:pt x="534924" y="556260"/>
                </a:lnTo>
                <a:lnTo>
                  <a:pt x="487806" y="548639"/>
                </a:lnTo>
                <a:lnTo>
                  <a:pt x="470789" y="544830"/>
                </a:lnTo>
                <a:lnTo>
                  <a:pt x="467105" y="544830"/>
                </a:lnTo>
                <a:lnTo>
                  <a:pt x="455549" y="539750"/>
                </a:lnTo>
                <a:lnTo>
                  <a:pt x="444373" y="534669"/>
                </a:lnTo>
                <a:lnTo>
                  <a:pt x="433577" y="528319"/>
                </a:lnTo>
                <a:lnTo>
                  <a:pt x="401066" y="505460"/>
                </a:lnTo>
                <a:lnTo>
                  <a:pt x="389635" y="499110"/>
                </a:lnTo>
                <a:lnTo>
                  <a:pt x="329946" y="472439"/>
                </a:lnTo>
                <a:lnTo>
                  <a:pt x="306450" y="462280"/>
                </a:lnTo>
                <a:lnTo>
                  <a:pt x="283718" y="450850"/>
                </a:lnTo>
                <a:lnTo>
                  <a:pt x="261747" y="438150"/>
                </a:lnTo>
                <a:lnTo>
                  <a:pt x="240792" y="425450"/>
                </a:lnTo>
                <a:lnTo>
                  <a:pt x="220725" y="410210"/>
                </a:lnTo>
                <a:lnTo>
                  <a:pt x="212561" y="402589"/>
                </a:lnTo>
                <a:lnTo>
                  <a:pt x="195199" y="402589"/>
                </a:lnTo>
                <a:lnTo>
                  <a:pt x="193886" y="402109"/>
                </a:lnTo>
                <a:close/>
              </a:path>
              <a:path w="1085215" h="933450">
                <a:moveTo>
                  <a:pt x="193040" y="401319"/>
                </a:moveTo>
                <a:lnTo>
                  <a:pt x="193886" y="402109"/>
                </a:lnTo>
                <a:lnTo>
                  <a:pt x="195199" y="402589"/>
                </a:lnTo>
                <a:lnTo>
                  <a:pt x="193040" y="401319"/>
                </a:lnTo>
                <a:close/>
              </a:path>
              <a:path w="1085215" h="933450">
                <a:moveTo>
                  <a:pt x="211200" y="401319"/>
                </a:moveTo>
                <a:lnTo>
                  <a:pt x="193040" y="401319"/>
                </a:lnTo>
                <a:lnTo>
                  <a:pt x="195199" y="402589"/>
                </a:lnTo>
                <a:lnTo>
                  <a:pt x="212561" y="402589"/>
                </a:lnTo>
                <a:lnTo>
                  <a:pt x="211200" y="401319"/>
                </a:lnTo>
                <a:close/>
              </a:path>
              <a:path w="1085215" h="933450">
                <a:moveTo>
                  <a:pt x="12573" y="0"/>
                </a:moveTo>
                <a:lnTo>
                  <a:pt x="0" y="1269"/>
                </a:lnTo>
                <a:lnTo>
                  <a:pt x="1524" y="35560"/>
                </a:lnTo>
                <a:lnTo>
                  <a:pt x="3048" y="68580"/>
                </a:lnTo>
                <a:lnTo>
                  <a:pt x="6857" y="135889"/>
                </a:lnTo>
                <a:lnTo>
                  <a:pt x="13462" y="201930"/>
                </a:lnTo>
                <a:lnTo>
                  <a:pt x="25526" y="270510"/>
                </a:lnTo>
                <a:lnTo>
                  <a:pt x="26797" y="279400"/>
                </a:lnTo>
                <a:lnTo>
                  <a:pt x="28955" y="290830"/>
                </a:lnTo>
                <a:lnTo>
                  <a:pt x="29209" y="292100"/>
                </a:lnTo>
                <a:lnTo>
                  <a:pt x="32766" y="300989"/>
                </a:lnTo>
                <a:lnTo>
                  <a:pt x="32893" y="302260"/>
                </a:lnTo>
                <a:lnTo>
                  <a:pt x="33274" y="302260"/>
                </a:lnTo>
                <a:lnTo>
                  <a:pt x="35814" y="307339"/>
                </a:lnTo>
                <a:lnTo>
                  <a:pt x="36449" y="307339"/>
                </a:lnTo>
                <a:lnTo>
                  <a:pt x="39750" y="311150"/>
                </a:lnTo>
                <a:lnTo>
                  <a:pt x="73025" y="340360"/>
                </a:lnTo>
                <a:lnTo>
                  <a:pt x="111759" y="364489"/>
                </a:lnTo>
                <a:lnTo>
                  <a:pt x="153416" y="386080"/>
                </a:lnTo>
                <a:lnTo>
                  <a:pt x="193886" y="402109"/>
                </a:lnTo>
                <a:lnTo>
                  <a:pt x="193040" y="401319"/>
                </a:lnTo>
                <a:lnTo>
                  <a:pt x="211200" y="401319"/>
                </a:lnTo>
                <a:lnTo>
                  <a:pt x="201802" y="392430"/>
                </a:lnTo>
                <a:lnTo>
                  <a:pt x="201168" y="392430"/>
                </a:lnTo>
                <a:lnTo>
                  <a:pt x="200532" y="391160"/>
                </a:lnTo>
                <a:lnTo>
                  <a:pt x="199644" y="391160"/>
                </a:lnTo>
                <a:lnTo>
                  <a:pt x="179324" y="383539"/>
                </a:lnTo>
                <a:lnTo>
                  <a:pt x="118364" y="354330"/>
                </a:lnTo>
                <a:lnTo>
                  <a:pt x="80899" y="330200"/>
                </a:lnTo>
                <a:lnTo>
                  <a:pt x="49402" y="303530"/>
                </a:lnTo>
                <a:lnTo>
                  <a:pt x="47286" y="300989"/>
                </a:lnTo>
                <a:lnTo>
                  <a:pt x="46863" y="300989"/>
                </a:lnTo>
                <a:lnTo>
                  <a:pt x="44862" y="297180"/>
                </a:lnTo>
                <a:lnTo>
                  <a:pt x="44703" y="297180"/>
                </a:lnTo>
                <a:lnTo>
                  <a:pt x="44196" y="295910"/>
                </a:lnTo>
                <a:lnTo>
                  <a:pt x="41592" y="288289"/>
                </a:lnTo>
                <a:lnTo>
                  <a:pt x="41401" y="287866"/>
                </a:lnTo>
                <a:lnTo>
                  <a:pt x="41275" y="287019"/>
                </a:lnTo>
                <a:lnTo>
                  <a:pt x="39497" y="278130"/>
                </a:lnTo>
                <a:lnTo>
                  <a:pt x="38100" y="267969"/>
                </a:lnTo>
                <a:lnTo>
                  <a:pt x="26162" y="200660"/>
                </a:lnTo>
                <a:lnTo>
                  <a:pt x="19430" y="134619"/>
                </a:lnTo>
                <a:lnTo>
                  <a:pt x="15748" y="68580"/>
                </a:lnTo>
                <a:lnTo>
                  <a:pt x="14224" y="34289"/>
                </a:lnTo>
                <a:lnTo>
                  <a:pt x="12573" y="0"/>
                </a:lnTo>
                <a:close/>
              </a:path>
              <a:path w="1085215" h="933450">
                <a:moveTo>
                  <a:pt x="46227" y="299719"/>
                </a:moveTo>
                <a:lnTo>
                  <a:pt x="46863" y="300989"/>
                </a:lnTo>
                <a:lnTo>
                  <a:pt x="47286" y="300989"/>
                </a:lnTo>
                <a:lnTo>
                  <a:pt x="46227" y="299719"/>
                </a:lnTo>
                <a:close/>
              </a:path>
              <a:path w="1085215" h="933450">
                <a:moveTo>
                  <a:pt x="44196" y="295910"/>
                </a:moveTo>
                <a:lnTo>
                  <a:pt x="44703" y="297180"/>
                </a:lnTo>
                <a:lnTo>
                  <a:pt x="44386" y="296272"/>
                </a:lnTo>
                <a:lnTo>
                  <a:pt x="44196" y="295910"/>
                </a:lnTo>
                <a:close/>
              </a:path>
              <a:path w="1085215" h="933450">
                <a:moveTo>
                  <a:pt x="44386" y="296272"/>
                </a:moveTo>
                <a:lnTo>
                  <a:pt x="44703" y="297180"/>
                </a:lnTo>
                <a:lnTo>
                  <a:pt x="44862" y="297180"/>
                </a:lnTo>
                <a:lnTo>
                  <a:pt x="44386" y="296272"/>
                </a:lnTo>
                <a:close/>
              </a:path>
              <a:path w="1085215" h="933450">
                <a:moveTo>
                  <a:pt x="44259" y="295910"/>
                </a:moveTo>
                <a:lnTo>
                  <a:pt x="44386" y="296272"/>
                </a:lnTo>
                <a:lnTo>
                  <a:pt x="44259" y="295910"/>
                </a:lnTo>
                <a:close/>
              </a:path>
              <a:path w="1085215" h="933450">
                <a:moveTo>
                  <a:pt x="41148" y="287019"/>
                </a:moveTo>
                <a:lnTo>
                  <a:pt x="41528" y="288289"/>
                </a:lnTo>
                <a:lnTo>
                  <a:pt x="41444" y="287866"/>
                </a:lnTo>
                <a:lnTo>
                  <a:pt x="41148" y="287019"/>
                </a:lnTo>
                <a:close/>
              </a:path>
              <a:path w="1085215" h="933450">
                <a:moveTo>
                  <a:pt x="41444" y="287866"/>
                </a:moveTo>
                <a:lnTo>
                  <a:pt x="41528" y="288289"/>
                </a:lnTo>
                <a:lnTo>
                  <a:pt x="41444" y="287866"/>
                </a:lnTo>
                <a:close/>
              </a:path>
              <a:path w="1085215" h="933450">
                <a:moveTo>
                  <a:pt x="41275" y="287019"/>
                </a:moveTo>
                <a:lnTo>
                  <a:pt x="41444" y="287866"/>
                </a:lnTo>
                <a:lnTo>
                  <a:pt x="41275" y="2870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579239" y="3508311"/>
            <a:ext cx="1017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omic Sans MS"/>
                <a:cs typeface="Comic Sans MS"/>
              </a:rPr>
              <a:t>AFTER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85862" y="3586226"/>
            <a:ext cx="1447800" cy="762000"/>
          </a:xfrm>
          <a:prstGeom prst="rect">
            <a:avLst/>
          </a:prstGeom>
          <a:solidFill>
            <a:srgbClr val="00E3A8"/>
          </a:solidFill>
          <a:ln w="9534">
            <a:solidFill>
              <a:srgbClr val="000000"/>
            </a:solidFill>
          </a:ln>
        </p:spPr>
        <p:txBody>
          <a:bodyPr vert="horz" wrap="square" lIns="0" tIns="17970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415"/>
              </a:spcBef>
            </a:pPr>
            <a:r>
              <a:rPr sz="2400" spc="-10" dirty="0">
                <a:solidFill>
                  <a:srgbClr val="001F5F"/>
                </a:solidFill>
                <a:latin typeface="Comic Sans MS"/>
                <a:cs typeface="Comic Sans MS"/>
              </a:rPr>
              <a:t>control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45894" y="4430014"/>
            <a:ext cx="19907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3200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head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5105082"/>
            <a:ext cx="3858260" cy="1153160"/>
            <a:chOff x="0" y="5105082"/>
            <a:chExt cx="3858260" cy="1153160"/>
          </a:xfrm>
        </p:grpSpPr>
        <p:sp>
          <p:nvSpPr>
            <p:cNvPr id="35" name="object 35"/>
            <p:cNvSpPr/>
            <p:nvPr/>
          </p:nvSpPr>
          <p:spPr>
            <a:xfrm>
              <a:off x="357187" y="5262626"/>
              <a:ext cx="2943860" cy="428625"/>
            </a:xfrm>
            <a:custGeom>
              <a:avLst/>
              <a:gdLst/>
              <a:ahLst/>
              <a:cxnLst/>
              <a:rect l="l" t="t" r="r" b="b"/>
              <a:pathLst>
                <a:path w="2943860" h="428625">
                  <a:moveTo>
                    <a:pt x="0" y="0"/>
                  </a:moveTo>
                  <a:lnTo>
                    <a:pt x="2943288" y="0"/>
                  </a:lnTo>
                </a:path>
                <a:path w="2943860" h="428625">
                  <a:moveTo>
                    <a:pt x="0" y="428561"/>
                  </a:moveTo>
                  <a:lnTo>
                    <a:pt x="2943288" y="428561"/>
                  </a:lnTo>
                </a:path>
                <a:path w="2943860" h="428625">
                  <a:moveTo>
                    <a:pt x="0" y="0"/>
                  </a:moveTo>
                  <a:lnTo>
                    <a:pt x="0" y="42856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2462" y="5262626"/>
              <a:ext cx="295275" cy="428625"/>
            </a:xfrm>
            <a:custGeom>
              <a:avLst/>
              <a:gdLst/>
              <a:ahLst/>
              <a:cxnLst/>
              <a:rect l="l" t="t" r="r" b="b"/>
              <a:pathLst>
                <a:path w="295275" h="428625">
                  <a:moveTo>
                    <a:pt x="0" y="0"/>
                  </a:moveTo>
                  <a:lnTo>
                    <a:pt x="0" y="428561"/>
                  </a:lnTo>
                </a:path>
                <a:path w="295275" h="428625">
                  <a:moveTo>
                    <a:pt x="295275" y="0"/>
                  </a:moveTo>
                  <a:lnTo>
                    <a:pt x="295275" y="42856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00476" y="5262626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0"/>
                  </a:moveTo>
                  <a:lnTo>
                    <a:pt x="0" y="42856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43012" y="5262626"/>
              <a:ext cx="1762760" cy="428625"/>
            </a:xfrm>
            <a:custGeom>
              <a:avLst/>
              <a:gdLst/>
              <a:ahLst/>
              <a:cxnLst/>
              <a:rect l="l" t="t" r="r" b="b"/>
              <a:pathLst>
                <a:path w="1762760" h="428625">
                  <a:moveTo>
                    <a:pt x="1762188" y="0"/>
                  </a:moveTo>
                  <a:lnTo>
                    <a:pt x="1762188" y="428561"/>
                  </a:lnTo>
                </a:path>
                <a:path w="1762760" h="428625">
                  <a:moveTo>
                    <a:pt x="0" y="0"/>
                  </a:moveTo>
                  <a:lnTo>
                    <a:pt x="0" y="428561"/>
                  </a:lnTo>
                </a:path>
                <a:path w="1762760" h="428625">
                  <a:moveTo>
                    <a:pt x="295338" y="0"/>
                  </a:moveTo>
                  <a:lnTo>
                    <a:pt x="295338" y="428561"/>
                  </a:lnTo>
                </a:path>
                <a:path w="1762760" h="428625">
                  <a:moveTo>
                    <a:pt x="1466913" y="0"/>
                  </a:moveTo>
                  <a:lnTo>
                    <a:pt x="1466913" y="428561"/>
                  </a:lnTo>
                </a:path>
                <a:path w="1762760" h="428625">
                  <a:moveTo>
                    <a:pt x="1171638" y="0"/>
                  </a:moveTo>
                  <a:lnTo>
                    <a:pt x="1171638" y="428561"/>
                  </a:lnTo>
                </a:path>
                <a:path w="1762760" h="428625">
                  <a:moveTo>
                    <a:pt x="885888" y="0"/>
                  </a:moveTo>
                  <a:lnTo>
                    <a:pt x="885888" y="428561"/>
                  </a:lnTo>
                </a:path>
                <a:path w="1762760" h="428625">
                  <a:moveTo>
                    <a:pt x="590613" y="0"/>
                  </a:moveTo>
                  <a:lnTo>
                    <a:pt x="590613" y="428561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5257863"/>
              <a:ext cx="357505" cy="466725"/>
            </a:xfrm>
            <a:custGeom>
              <a:avLst/>
              <a:gdLst/>
              <a:ahLst/>
              <a:cxnLst/>
              <a:rect l="l" t="t" r="r" b="b"/>
              <a:pathLst>
                <a:path w="357505" h="466725">
                  <a:moveTo>
                    <a:pt x="357187" y="457136"/>
                  </a:moveTo>
                  <a:lnTo>
                    <a:pt x="0" y="457136"/>
                  </a:lnTo>
                  <a:lnTo>
                    <a:pt x="0" y="466674"/>
                  </a:lnTo>
                  <a:lnTo>
                    <a:pt x="357187" y="466674"/>
                  </a:lnTo>
                  <a:lnTo>
                    <a:pt x="357187" y="457136"/>
                  </a:lnTo>
                  <a:close/>
                </a:path>
                <a:path w="357505" h="466725">
                  <a:moveTo>
                    <a:pt x="357187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357187" y="9537"/>
                  </a:lnTo>
                  <a:lnTo>
                    <a:pt x="3571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00476" y="5262626"/>
              <a:ext cx="552450" cy="381000"/>
            </a:xfrm>
            <a:custGeom>
              <a:avLst/>
              <a:gdLst/>
              <a:ahLst/>
              <a:cxnLst/>
              <a:rect l="l" t="t" r="r" b="b"/>
              <a:pathLst>
                <a:path w="552450" h="381000">
                  <a:moveTo>
                    <a:pt x="0" y="0"/>
                  </a:moveTo>
                  <a:lnTo>
                    <a:pt x="552450" y="0"/>
                  </a:lnTo>
                </a:path>
                <a:path w="552450" h="381000">
                  <a:moveTo>
                    <a:pt x="0" y="380936"/>
                  </a:moveTo>
                  <a:lnTo>
                    <a:pt x="552450" y="380936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81062" y="5110162"/>
              <a:ext cx="457200" cy="1143000"/>
            </a:xfrm>
            <a:custGeom>
              <a:avLst/>
              <a:gdLst/>
              <a:ahLst/>
              <a:cxnLst/>
              <a:rect l="l" t="t" r="r" b="b"/>
              <a:pathLst>
                <a:path w="457200" h="1143000">
                  <a:moveTo>
                    <a:pt x="0" y="1143000"/>
                  </a:moveTo>
                  <a:lnTo>
                    <a:pt x="457200" y="11430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81000" y="5288597"/>
            <a:ext cx="2915285" cy="7239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25"/>
              </a:spcBef>
              <a:tabLst>
                <a:tab pos="361315" algn="l"/>
                <a:tab pos="655320" algn="l"/>
                <a:tab pos="949325" algn="l"/>
                <a:tab pos="1243965" algn="l"/>
                <a:tab pos="1537970" algn="l"/>
                <a:tab pos="1831975" algn="l"/>
                <a:tab pos="2125980" algn="l"/>
                <a:tab pos="2419985" algn="l"/>
                <a:tab pos="2713990" algn="l"/>
              </a:tabLst>
            </a:pP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r>
              <a:rPr sz="155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r>
              <a:rPr sz="155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r>
              <a:rPr sz="155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FF0000"/>
                </a:solidFill>
                <a:latin typeface="Comic Sans MS"/>
                <a:cs typeface="Comic Sans MS"/>
              </a:rPr>
              <a:t>0</a:t>
            </a:r>
            <a:r>
              <a:rPr sz="155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 sz="1550">
              <a:latin typeface="Comic Sans MS"/>
              <a:cs typeface="Comic Sans MS"/>
            </a:endParaRPr>
          </a:p>
          <a:p>
            <a:pPr marL="1553845">
              <a:lnSpc>
                <a:spcPct val="100000"/>
              </a:lnSpc>
              <a:spcBef>
                <a:spcPts val="1745"/>
              </a:spcBef>
              <a:tabLst>
                <a:tab pos="1847850" algn="l"/>
                <a:tab pos="2141855" algn="l"/>
                <a:tab pos="2435860" algn="l"/>
                <a:tab pos="2729865" algn="l"/>
              </a:tabLst>
            </a:pP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1000" y="5746432"/>
            <a:ext cx="145288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25"/>
              </a:spcBef>
              <a:tabLst>
                <a:tab pos="377190" algn="l"/>
                <a:tab pos="671195" algn="l"/>
                <a:tab pos="965200" algn="l"/>
                <a:tab pos="1259840" algn="l"/>
              </a:tabLst>
            </a:pP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r>
              <a:rPr sz="1550" dirty="0">
                <a:solidFill>
                  <a:srgbClr val="006600"/>
                </a:solidFill>
                <a:latin typeface="Comic Sans MS"/>
                <a:cs typeface="Comic Sans MS"/>
              </a:rPr>
              <a:t>	</a:t>
            </a:r>
            <a:r>
              <a:rPr sz="1550" spc="-50" dirty="0">
                <a:solidFill>
                  <a:srgbClr val="006600"/>
                </a:solidFill>
                <a:latin typeface="Comic Sans MS"/>
                <a:cs typeface="Comic Sans MS"/>
              </a:rPr>
              <a:t>B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0" y="5705475"/>
            <a:ext cx="3867785" cy="476250"/>
            <a:chOff x="0" y="5705475"/>
            <a:chExt cx="3867785" cy="476250"/>
          </a:xfrm>
        </p:grpSpPr>
        <p:sp>
          <p:nvSpPr>
            <p:cNvPr id="45" name="object 45"/>
            <p:cNvSpPr/>
            <p:nvPr/>
          </p:nvSpPr>
          <p:spPr>
            <a:xfrm>
              <a:off x="376237" y="5719762"/>
              <a:ext cx="2943860" cy="428625"/>
            </a:xfrm>
            <a:custGeom>
              <a:avLst/>
              <a:gdLst/>
              <a:ahLst/>
              <a:cxnLst/>
              <a:rect l="l" t="t" r="r" b="b"/>
              <a:pathLst>
                <a:path w="2943860" h="428625">
                  <a:moveTo>
                    <a:pt x="0" y="0"/>
                  </a:moveTo>
                  <a:lnTo>
                    <a:pt x="2943288" y="0"/>
                  </a:lnTo>
                </a:path>
                <a:path w="2943860" h="428625">
                  <a:moveTo>
                    <a:pt x="0" y="428625"/>
                  </a:moveTo>
                  <a:lnTo>
                    <a:pt x="2943288" y="428625"/>
                  </a:lnTo>
                </a:path>
                <a:path w="2943860" h="428625">
                  <a:moveTo>
                    <a:pt x="0" y="0"/>
                  </a:moveTo>
                  <a:lnTo>
                    <a:pt x="0" y="428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1512" y="5719762"/>
              <a:ext cx="295275" cy="428625"/>
            </a:xfrm>
            <a:custGeom>
              <a:avLst/>
              <a:gdLst/>
              <a:ahLst/>
              <a:cxnLst/>
              <a:rect l="l" t="t" r="r" b="b"/>
              <a:pathLst>
                <a:path w="295275" h="428625">
                  <a:moveTo>
                    <a:pt x="0" y="0"/>
                  </a:moveTo>
                  <a:lnTo>
                    <a:pt x="0" y="428625"/>
                  </a:lnTo>
                </a:path>
                <a:path w="295275" h="428625">
                  <a:moveTo>
                    <a:pt x="295275" y="0"/>
                  </a:moveTo>
                  <a:lnTo>
                    <a:pt x="295275" y="42862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9526" y="5719762"/>
              <a:ext cx="0" cy="428625"/>
            </a:xfrm>
            <a:custGeom>
              <a:avLst/>
              <a:gdLst/>
              <a:ahLst/>
              <a:cxnLst/>
              <a:rect l="l" t="t" r="r" b="b"/>
              <a:pathLst>
                <a:path h="428625">
                  <a:moveTo>
                    <a:pt x="0" y="0"/>
                  </a:moveTo>
                  <a:lnTo>
                    <a:pt x="0" y="4286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62062" y="5719762"/>
              <a:ext cx="1762760" cy="428625"/>
            </a:xfrm>
            <a:custGeom>
              <a:avLst/>
              <a:gdLst/>
              <a:ahLst/>
              <a:cxnLst/>
              <a:rect l="l" t="t" r="r" b="b"/>
              <a:pathLst>
                <a:path w="1762760" h="428625">
                  <a:moveTo>
                    <a:pt x="1762188" y="0"/>
                  </a:moveTo>
                  <a:lnTo>
                    <a:pt x="1762188" y="428625"/>
                  </a:lnTo>
                </a:path>
                <a:path w="1762760" h="428625">
                  <a:moveTo>
                    <a:pt x="0" y="0"/>
                  </a:moveTo>
                  <a:lnTo>
                    <a:pt x="0" y="428625"/>
                  </a:lnTo>
                </a:path>
                <a:path w="1762760" h="428625">
                  <a:moveTo>
                    <a:pt x="295338" y="0"/>
                  </a:moveTo>
                  <a:lnTo>
                    <a:pt x="295338" y="428625"/>
                  </a:lnTo>
                </a:path>
                <a:path w="1762760" h="428625">
                  <a:moveTo>
                    <a:pt x="1466913" y="0"/>
                  </a:moveTo>
                  <a:lnTo>
                    <a:pt x="1466913" y="428625"/>
                  </a:lnTo>
                </a:path>
                <a:path w="1762760" h="428625">
                  <a:moveTo>
                    <a:pt x="1171638" y="0"/>
                  </a:moveTo>
                  <a:lnTo>
                    <a:pt x="1171638" y="428625"/>
                  </a:lnTo>
                </a:path>
                <a:path w="1762760" h="428625">
                  <a:moveTo>
                    <a:pt x="876363" y="0"/>
                  </a:moveTo>
                  <a:lnTo>
                    <a:pt x="876363" y="428625"/>
                  </a:lnTo>
                </a:path>
                <a:path w="1762760" h="428625">
                  <a:moveTo>
                    <a:pt x="581088" y="0"/>
                  </a:moveTo>
                  <a:lnTo>
                    <a:pt x="581088" y="42862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5714999"/>
              <a:ext cx="376555" cy="467359"/>
            </a:xfrm>
            <a:custGeom>
              <a:avLst/>
              <a:gdLst/>
              <a:ahLst/>
              <a:cxnLst/>
              <a:rect l="l" t="t" r="r" b="b"/>
              <a:pathLst>
                <a:path w="376555" h="467360">
                  <a:moveTo>
                    <a:pt x="376237" y="457200"/>
                  </a:moveTo>
                  <a:lnTo>
                    <a:pt x="0" y="457200"/>
                  </a:lnTo>
                  <a:lnTo>
                    <a:pt x="0" y="466737"/>
                  </a:lnTo>
                  <a:lnTo>
                    <a:pt x="376237" y="466737"/>
                  </a:lnTo>
                  <a:lnTo>
                    <a:pt x="376237" y="457200"/>
                  </a:lnTo>
                  <a:close/>
                </a:path>
                <a:path w="376555" h="467360">
                  <a:moveTo>
                    <a:pt x="376237" y="0"/>
                  </a:moveTo>
                  <a:lnTo>
                    <a:pt x="0" y="0"/>
                  </a:lnTo>
                  <a:lnTo>
                    <a:pt x="0" y="9537"/>
                  </a:lnTo>
                  <a:lnTo>
                    <a:pt x="376237" y="9537"/>
                  </a:lnTo>
                  <a:lnTo>
                    <a:pt x="376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19526" y="5719762"/>
              <a:ext cx="542925" cy="381000"/>
            </a:xfrm>
            <a:custGeom>
              <a:avLst/>
              <a:gdLst/>
              <a:ahLst/>
              <a:cxnLst/>
              <a:rect l="l" t="t" r="r" b="b"/>
              <a:pathLst>
                <a:path w="542925" h="381000">
                  <a:moveTo>
                    <a:pt x="0" y="0"/>
                  </a:moveTo>
                  <a:lnTo>
                    <a:pt x="542925" y="0"/>
                  </a:lnTo>
                </a:path>
                <a:path w="542925" h="381000">
                  <a:moveTo>
                    <a:pt x="0" y="381000"/>
                  </a:moveTo>
                  <a:lnTo>
                    <a:pt x="542925" y="38100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1590" y="5288597"/>
            <a:ext cx="302895" cy="975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725"/>
              </a:lnSpc>
              <a:spcBef>
                <a:spcPts val="130"/>
              </a:spcBef>
            </a:pPr>
            <a:r>
              <a:rPr sz="3200" spc="-50" dirty="0">
                <a:solidFill>
                  <a:srgbClr val="FFCF00"/>
                </a:solidFill>
                <a:latin typeface="Comic Sans MS"/>
                <a:cs typeface="Comic Sans MS"/>
              </a:rPr>
              <a:t>…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ts val="3725"/>
              </a:lnSpc>
            </a:pPr>
            <a:r>
              <a:rPr sz="3200" spc="-50" dirty="0">
                <a:solidFill>
                  <a:srgbClr val="001F5F"/>
                </a:solidFill>
                <a:latin typeface="Comic Sans MS"/>
                <a:cs typeface="Comic Sans MS"/>
              </a:rPr>
              <a:t>…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41446" y="5078729"/>
            <a:ext cx="1405890" cy="975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725"/>
              </a:lnSpc>
              <a:spcBef>
                <a:spcPts val="130"/>
              </a:spcBef>
            </a:pPr>
            <a:r>
              <a:rPr sz="2325" baseline="-12544" dirty="0">
                <a:solidFill>
                  <a:srgbClr val="001F5F"/>
                </a:solidFill>
                <a:latin typeface="Comic Sans MS"/>
                <a:cs typeface="Comic Sans MS"/>
              </a:rPr>
              <a:t>…</a:t>
            </a:r>
            <a:r>
              <a:rPr sz="2325" spc="494" baseline="-12544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Track</a:t>
            </a:r>
            <a:r>
              <a:rPr sz="1550" spc="12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1</a:t>
            </a:r>
            <a:r>
              <a:rPr sz="1550" spc="29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4800" spc="-75" baseline="-28645" dirty="0">
                <a:solidFill>
                  <a:srgbClr val="FFCF00"/>
                </a:solidFill>
                <a:latin typeface="Comic Sans MS"/>
                <a:cs typeface="Comic Sans MS"/>
              </a:rPr>
              <a:t>…</a:t>
            </a:r>
            <a:endParaRPr sz="4800" baseline="-28645">
              <a:latin typeface="Comic Sans MS"/>
              <a:cs typeface="Comic Sans MS"/>
            </a:endParaRPr>
          </a:p>
          <a:p>
            <a:pPr marL="53975">
              <a:lnSpc>
                <a:spcPts val="3725"/>
              </a:lnSpc>
            </a:pPr>
            <a:r>
              <a:rPr sz="2325" baseline="-12544" dirty="0">
                <a:solidFill>
                  <a:srgbClr val="001F5F"/>
                </a:solidFill>
                <a:latin typeface="Comic Sans MS"/>
                <a:cs typeface="Comic Sans MS"/>
              </a:rPr>
              <a:t>…</a:t>
            </a:r>
            <a:r>
              <a:rPr sz="2325" spc="502" baseline="-12544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Track</a:t>
            </a:r>
            <a:r>
              <a:rPr sz="1550" spc="1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001F5F"/>
                </a:solidFill>
                <a:latin typeface="Comic Sans MS"/>
                <a:cs typeface="Comic Sans MS"/>
              </a:rPr>
              <a:t>2</a:t>
            </a:r>
            <a:r>
              <a:rPr sz="1550" spc="3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4800" spc="-75" baseline="-28645" dirty="0">
                <a:solidFill>
                  <a:srgbClr val="001F5F"/>
                </a:solidFill>
                <a:latin typeface="Comic Sans MS"/>
                <a:cs typeface="Comic Sans MS"/>
              </a:rPr>
              <a:t>…</a:t>
            </a:r>
            <a:endParaRPr sz="4800" baseline="-28645">
              <a:latin typeface="Comic Sans MS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17714" y="4347717"/>
            <a:ext cx="603250" cy="886460"/>
          </a:xfrm>
          <a:custGeom>
            <a:avLst/>
            <a:gdLst/>
            <a:ahLst/>
            <a:cxnLst/>
            <a:rect l="l" t="t" r="r" b="b"/>
            <a:pathLst>
              <a:path w="603250" h="886460">
                <a:moveTo>
                  <a:pt x="6286" y="795273"/>
                </a:moveTo>
                <a:lnTo>
                  <a:pt x="622" y="799337"/>
                </a:lnTo>
                <a:lnTo>
                  <a:pt x="0" y="803401"/>
                </a:lnTo>
                <a:lnTo>
                  <a:pt x="2057" y="806195"/>
                </a:lnTo>
                <a:lnTo>
                  <a:pt x="60426" y="886332"/>
                </a:lnTo>
                <a:lnTo>
                  <a:pt x="65844" y="874394"/>
                </a:lnTo>
                <a:lnTo>
                  <a:pt x="52819" y="874394"/>
                </a:lnTo>
                <a:lnTo>
                  <a:pt x="52428" y="870076"/>
                </a:lnTo>
                <a:lnTo>
                  <a:pt x="51815" y="863853"/>
                </a:lnTo>
                <a:lnTo>
                  <a:pt x="50741" y="853693"/>
                </a:lnTo>
                <a:lnTo>
                  <a:pt x="50496" y="851149"/>
                </a:lnTo>
                <a:lnTo>
                  <a:pt x="12318" y="798702"/>
                </a:lnTo>
                <a:lnTo>
                  <a:pt x="10261" y="795908"/>
                </a:lnTo>
                <a:lnTo>
                  <a:pt x="6286" y="795273"/>
                </a:lnTo>
                <a:close/>
              </a:path>
              <a:path w="603250" h="886460">
                <a:moveTo>
                  <a:pt x="50496" y="851149"/>
                </a:moveTo>
                <a:lnTo>
                  <a:pt x="50863" y="854963"/>
                </a:lnTo>
                <a:lnTo>
                  <a:pt x="51815" y="863853"/>
                </a:lnTo>
                <a:lnTo>
                  <a:pt x="52578" y="871600"/>
                </a:lnTo>
                <a:lnTo>
                  <a:pt x="52819" y="874394"/>
                </a:lnTo>
                <a:lnTo>
                  <a:pt x="65468" y="873124"/>
                </a:lnTo>
                <a:lnTo>
                  <a:pt x="65272" y="871092"/>
                </a:lnTo>
                <a:lnTo>
                  <a:pt x="53365" y="871092"/>
                </a:lnTo>
                <a:lnTo>
                  <a:pt x="57843" y="861242"/>
                </a:lnTo>
                <a:lnTo>
                  <a:pt x="50496" y="851149"/>
                </a:lnTo>
                <a:close/>
              </a:path>
              <a:path w="603250" h="886460">
                <a:moveTo>
                  <a:pt x="95072" y="786256"/>
                </a:moveTo>
                <a:lnTo>
                  <a:pt x="91300" y="787653"/>
                </a:lnTo>
                <a:lnTo>
                  <a:pt x="63111" y="849655"/>
                </a:lnTo>
                <a:lnTo>
                  <a:pt x="63500" y="853693"/>
                </a:lnTo>
                <a:lnTo>
                  <a:pt x="64574" y="863853"/>
                </a:lnTo>
                <a:lnTo>
                  <a:pt x="65468" y="873124"/>
                </a:lnTo>
                <a:lnTo>
                  <a:pt x="52819" y="874394"/>
                </a:lnTo>
                <a:lnTo>
                  <a:pt x="65844" y="874394"/>
                </a:lnTo>
                <a:lnTo>
                  <a:pt x="101467" y="795908"/>
                </a:lnTo>
                <a:lnTo>
                  <a:pt x="102869" y="792860"/>
                </a:lnTo>
                <a:lnTo>
                  <a:pt x="101447" y="789050"/>
                </a:lnTo>
                <a:lnTo>
                  <a:pt x="95072" y="786256"/>
                </a:lnTo>
                <a:close/>
              </a:path>
              <a:path w="603250" h="886460">
                <a:moveTo>
                  <a:pt x="57843" y="861242"/>
                </a:moveTo>
                <a:lnTo>
                  <a:pt x="53365" y="871092"/>
                </a:lnTo>
                <a:lnTo>
                  <a:pt x="64274" y="870076"/>
                </a:lnTo>
                <a:lnTo>
                  <a:pt x="57843" y="861242"/>
                </a:lnTo>
                <a:close/>
              </a:path>
              <a:path w="603250" h="886460">
                <a:moveTo>
                  <a:pt x="63111" y="849655"/>
                </a:moveTo>
                <a:lnTo>
                  <a:pt x="57843" y="861242"/>
                </a:lnTo>
                <a:lnTo>
                  <a:pt x="64274" y="870076"/>
                </a:lnTo>
                <a:lnTo>
                  <a:pt x="53365" y="871092"/>
                </a:lnTo>
                <a:lnTo>
                  <a:pt x="65272" y="871092"/>
                </a:lnTo>
                <a:lnTo>
                  <a:pt x="64452" y="862583"/>
                </a:lnTo>
                <a:lnTo>
                  <a:pt x="63500" y="853693"/>
                </a:lnTo>
                <a:lnTo>
                  <a:pt x="63111" y="849655"/>
                </a:lnTo>
                <a:close/>
              </a:path>
              <a:path w="603250" h="886460">
                <a:moveTo>
                  <a:pt x="590486" y="0"/>
                </a:moveTo>
                <a:lnTo>
                  <a:pt x="588962" y="18922"/>
                </a:lnTo>
                <a:lnTo>
                  <a:pt x="588048" y="38734"/>
                </a:lnTo>
                <a:lnTo>
                  <a:pt x="586518" y="76707"/>
                </a:lnTo>
                <a:lnTo>
                  <a:pt x="585406" y="94995"/>
                </a:lnTo>
                <a:lnTo>
                  <a:pt x="577786" y="151129"/>
                </a:lnTo>
                <a:lnTo>
                  <a:pt x="560260" y="185546"/>
                </a:lnTo>
                <a:lnTo>
                  <a:pt x="530034" y="212597"/>
                </a:lnTo>
                <a:lnTo>
                  <a:pt x="489902" y="233171"/>
                </a:lnTo>
                <a:lnTo>
                  <a:pt x="443928" y="248030"/>
                </a:lnTo>
                <a:lnTo>
                  <a:pt x="395922" y="258317"/>
                </a:lnTo>
                <a:lnTo>
                  <a:pt x="349567" y="265048"/>
                </a:lnTo>
                <a:lnTo>
                  <a:pt x="291401" y="271017"/>
                </a:lnTo>
                <a:lnTo>
                  <a:pt x="250748" y="275208"/>
                </a:lnTo>
                <a:lnTo>
                  <a:pt x="225005" y="278383"/>
                </a:lnTo>
                <a:lnTo>
                  <a:pt x="174434" y="285241"/>
                </a:lnTo>
                <a:lnTo>
                  <a:pt x="173329" y="285368"/>
                </a:lnTo>
                <a:lnTo>
                  <a:pt x="172275" y="285876"/>
                </a:lnTo>
                <a:lnTo>
                  <a:pt x="171399" y="286511"/>
                </a:lnTo>
                <a:lnTo>
                  <a:pt x="136715" y="313435"/>
                </a:lnTo>
                <a:lnTo>
                  <a:pt x="120408" y="325754"/>
                </a:lnTo>
                <a:lnTo>
                  <a:pt x="88036" y="347725"/>
                </a:lnTo>
                <a:lnTo>
                  <a:pt x="52628" y="366140"/>
                </a:lnTo>
                <a:lnTo>
                  <a:pt x="29679" y="375284"/>
                </a:lnTo>
                <a:lnTo>
                  <a:pt x="28054" y="378205"/>
                </a:lnTo>
                <a:lnTo>
                  <a:pt x="34620" y="419988"/>
                </a:lnTo>
                <a:lnTo>
                  <a:pt x="41922" y="474217"/>
                </a:lnTo>
                <a:lnTo>
                  <a:pt x="47510" y="548512"/>
                </a:lnTo>
                <a:lnTo>
                  <a:pt x="47788" y="566927"/>
                </a:lnTo>
                <a:lnTo>
                  <a:pt x="47777" y="586739"/>
                </a:lnTo>
                <a:lnTo>
                  <a:pt x="47401" y="607948"/>
                </a:lnTo>
                <a:lnTo>
                  <a:pt x="46721" y="630808"/>
                </a:lnTo>
                <a:lnTo>
                  <a:pt x="46243" y="643000"/>
                </a:lnTo>
                <a:lnTo>
                  <a:pt x="45673" y="655700"/>
                </a:lnTo>
                <a:lnTo>
                  <a:pt x="45099" y="669162"/>
                </a:lnTo>
                <a:lnTo>
                  <a:pt x="43764" y="697991"/>
                </a:lnTo>
                <a:lnTo>
                  <a:pt x="42994" y="713612"/>
                </a:lnTo>
                <a:lnTo>
                  <a:pt x="41313" y="746759"/>
                </a:lnTo>
                <a:lnTo>
                  <a:pt x="41986" y="756665"/>
                </a:lnTo>
                <a:lnTo>
                  <a:pt x="42748" y="766698"/>
                </a:lnTo>
                <a:lnTo>
                  <a:pt x="43713" y="777620"/>
                </a:lnTo>
                <a:lnTo>
                  <a:pt x="44688" y="789050"/>
                </a:lnTo>
                <a:lnTo>
                  <a:pt x="46761" y="811910"/>
                </a:lnTo>
                <a:lnTo>
                  <a:pt x="48856" y="834516"/>
                </a:lnTo>
                <a:lnTo>
                  <a:pt x="49910" y="845057"/>
                </a:lnTo>
                <a:lnTo>
                  <a:pt x="50496" y="851149"/>
                </a:lnTo>
                <a:lnTo>
                  <a:pt x="57843" y="861242"/>
                </a:lnTo>
                <a:lnTo>
                  <a:pt x="63111" y="849655"/>
                </a:lnTo>
                <a:lnTo>
                  <a:pt x="61506" y="833246"/>
                </a:lnTo>
                <a:lnTo>
                  <a:pt x="59410" y="810767"/>
                </a:lnTo>
                <a:lnTo>
                  <a:pt x="57186" y="786256"/>
                </a:lnTo>
                <a:lnTo>
                  <a:pt x="56362" y="776477"/>
                </a:lnTo>
                <a:lnTo>
                  <a:pt x="55422" y="765809"/>
                </a:lnTo>
                <a:lnTo>
                  <a:pt x="54660" y="755776"/>
                </a:lnTo>
                <a:lnTo>
                  <a:pt x="54000" y="747394"/>
                </a:lnTo>
                <a:lnTo>
                  <a:pt x="54884" y="729487"/>
                </a:lnTo>
                <a:lnTo>
                  <a:pt x="55745" y="712977"/>
                </a:lnTo>
                <a:lnTo>
                  <a:pt x="56499" y="697483"/>
                </a:lnTo>
                <a:lnTo>
                  <a:pt x="57167" y="682624"/>
                </a:lnTo>
                <a:lnTo>
                  <a:pt x="57831" y="668654"/>
                </a:lnTo>
                <a:lnTo>
                  <a:pt x="58404" y="655192"/>
                </a:lnTo>
                <a:lnTo>
                  <a:pt x="58973" y="642492"/>
                </a:lnTo>
                <a:lnTo>
                  <a:pt x="59447" y="630427"/>
                </a:lnTo>
                <a:lnTo>
                  <a:pt x="60100" y="607694"/>
                </a:lnTo>
                <a:lnTo>
                  <a:pt x="60477" y="586739"/>
                </a:lnTo>
                <a:lnTo>
                  <a:pt x="60477" y="566927"/>
                </a:lnTo>
                <a:lnTo>
                  <a:pt x="58267" y="511047"/>
                </a:lnTo>
                <a:lnTo>
                  <a:pt x="54533" y="472693"/>
                </a:lnTo>
                <a:lnTo>
                  <a:pt x="48894" y="429894"/>
                </a:lnTo>
                <a:lnTo>
                  <a:pt x="45262" y="405764"/>
                </a:lnTo>
                <a:lnTo>
                  <a:pt x="43256" y="392683"/>
                </a:lnTo>
                <a:lnTo>
                  <a:pt x="42174" y="385952"/>
                </a:lnTo>
                <a:lnTo>
                  <a:pt x="37147" y="385952"/>
                </a:lnTo>
                <a:lnTo>
                  <a:pt x="41071" y="379094"/>
                </a:lnTo>
                <a:lnTo>
                  <a:pt x="54566" y="379094"/>
                </a:lnTo>
                <a:lnTo>
                  <a:pt x="58115" y="377697"/>
                </a:lnTo>
                <a:lnTo>
                  <a:pt x="94907" y="358393"/>
                </a:lnTo>
                <a:lnTo>
                  <a:pt x="128066" y="335914"/>
                </a:lnTo>
                <a:lnTo>
                  <a:pt x="177541" y="297814"/>
                </a:lnTo>
                <a:lnTo>
                  <a:pt x="176148" y="297814"/>
                </a:lnTo>
                <a:lnTo>
                  <a:pt x="179184" y="296544"/>
                </a:lnTo>
                <a:lnTo>
                  <a:pt x="185481" y="296544"/>
                </a:lnTo>
                <a:lnTo>
                  <a:pt x="226542" y="290956"/>
                </a:lnTo>
                <a:lnTo>
                  <a:pt x="252044" y="287781"/>
                </a:lnTo>
                <a:lnTo>
                  <a:pt x="278193" y="285114"/>
                </a:lnTo>
                <a:lnTo>
                  <a:pt x="284924" y="284352"/>
                </a:lnTo>
                <a:lnTo>
                  <a:pt x="300926" y="282955"/>
                </a:lnTo>
                <a:lnTo>
                  <a:pt x="351218" y="277621"/>
                </a:lnTo>
                <a:lnTo>
                  <a:pt x="398335" y="270763"/>
                </a:lnTo>
                <a:lnTo>
                  <a:pt x="447484" y="260349"/>
                </a:lnTo>
                <a:lnTo>
                  <a:pt x="495236" y="244728"/>
                </a:lnTo>
                <a:lnTo>
                  <a:pt x="537400" y="222884"/>
                </a:lnTo>
                <a:lnTo>
                  <a:pt x="570547" y="192912"/>
                </a:lnTo>
                <a:lnTo>
                  <a:pt x="590232" y="153542"/>
                </a:lnTo>
                <a:lnTo>
                  <a:pt x="596455" y="114934"/>
                </a:lnTo>
                <a:lnTo>
                  <a:pt x="599269" y="76199"/>
                </a:lnTo>
                <a:lnTo>
                  <a:pt x="600803" y="38099"/>
                </a:lnTo>
                <a:lnTo>
                  <a:pt x="601662" y="19938"/>
                </a:lnTo>
                <a:lnTo>
                  <a:pt x="603059" y="888"/>
                </a:lnTo>
                <a:lnTo>
                  <a:pt x="590486" y="0"/>
                </a:lnTo>
                <a:close/>
              </a:path>
              <a:path w="603250" h="886460">
                <a:moveTo>
                  <a:pt x="41071" y="379094"/>
                </a:moveTo>
                <a:lnTo>
                  <a:pt x="37147" y="385952"/>
                </a:lnTo>
                <a:lnTo>
                  <a:pt x="41875" y="384091"/>
                </a:lnTo>
                <a:lnTo>
                  <a:pt x="41071" y="379094"/>
                </a:lnTo>
                <a:close/>
              </a:path>
              <a:path w="603250" h="886460">
                <a:moveTo>
                  <a:pt x="41875" y="384091"/>
                </a:moveTo>
                <a:lnTo>
                  <a:pt x="37147" y="385952"/>
                </a:lnTo>
                <a:lnTo>
                  <a:pt x="42174" y="385952"/>
                </a:lnTo>
                <a:lnTo>
                  <a:pt x="41875" y="384091"/>
                </a:lnTo>
                <a:close/>
              </a:path>
              <a:path w="603250" h="886460">
                <a:moveTo>
                  <a:pt x="54566" y="379094"/>
                </a:moveTo>
                <a:lnTo>
                  <a:pt x="41071" y="379094"/>
                </a:lnTo>
                <a:lnTo>
                  <a:pt x="41875" y="384091"/>
                </a:lnTo>
                <a:lnTo>
                  <a:pt x="54566" y="379094"/>
                </a:lnTo>
                <a:close/>
              </a:path>
              <a:path w="603250" h="886460">
                <a:moveTo>
                  <a:pt x="179184" y="296544"/>
                </a:moveTo>
                <a:lnTo>
                  <a:pt x="176148" y="297814"/>
                </a:lnTo>
                <a:lnTo>
                  <a:pt x="177838" y="297585"/>
                </a:lnTo>
                <a:lnTo>
                  <a:pt x="179184" y="296544"/>
                </a:lnTo>
                <a:close/>
              </a:path>
              <a:path w="603250" h="886460">
                <a:moveTo>
                  <a:pt x="177838" y="297585"/>
                </a:moveTo>
                <a:lnTo>
                  <a:pt x="176148" y="297814"/>
                </a:lnTo>
                <a:lnTo>
                  <a:pt x="177541" y="297814"/>
                </a:lnTo>
                <a:lnTo>
                  <a:pt x="177838" y="297585"/>
                </a:lnTo>
                <a:close/>
              </a:path>
              <a:path w="603250" h="886460">
                <a:moveTo>
                  <a:pt x="185481" y="296544"/>
                </a:moveTo>
                <a:lnTo>
                  <a:pt x="179184" y="296544"/>
                </a:lnTo>
                <a:lnTo>
                  <a:pt x="177838" y="297585"/>
                </a:lnTo>
                <a:lnTo>
                  <a:pt x="185481" y="296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24426" y="3433826"/>
            <a:ext cx="0" cy="3200400"/>
          </a:xfrm>
          <a:custGeom>
            <a:avLst/>
            <a:gdLst/>
            <a:ahLst/>
            <a:cxnLst/>
            <a:rect l="l" t="t" r="r" b="b"/>
            <a:pathLst>
              <a:path h="3200400">
                <a:moveTo>
                  <a:pt x="0" y="0"/>
                </a:moveTo>
                <a:lnTo>
                  <a:pt x="0" y="3200336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8739" y="3584511"/>
            <a:ext cx="104457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u="sng" spc="-1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omic Sans MS"/>
                <a:cs typeface="Comic Sans MS"/>
              </a:rPr>
              <a:t>BEFORE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64970" y="6519227"/>
            <a:ext cx="67494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Second</a:t>
            </a:r>
            <a:r>
              <a:rPr sz="2000" spc="-12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track</a:t>
            </a:r>
            <a:r>
              <a:rPr sz="2000" spc="-9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mainly</a:t>
            </a:r>
            <a:r>
              <a:rPr sz="2000" spc="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used</a:t>
            </a:r>
            <a:r>
              <a:rPr sz="2000" spc="4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as</a:t>
            </a:r>
            <a:r>
              <a:rPr sz="2000" spc="-5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a</a:t>
            </a:r>
            <a:r>
              <a:rPr sz="2000" spc="4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scratch</a:t>
            </a:r>
            <a:r>
              <a:rPr sz="2000" spc="-10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space</a:t>
            </a:r>
            <a:r>
              <a:rPr sz="2000" spc="-3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for</a:t>
            </a:r>
            <a:r>
              <a:rPr sz="2000" spc="-4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Comic Sans MS"/>
                <a:cs typeface="Comic Sans MS"/>
              </a:rPr>
              <a:t>marking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287905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Semi-</a:t>
            </a:r>
            <a:r>
              <a:rPr dirty="0"/>
              <a:t>Infinite</a:t>
            </a:r>
            <a:r>
              <a:rPr spc="185" dirty="0"/>
              <a:t> </a:t>
            </a:r>
            <a:r>
              <a:rPr spc="-20" dirty="0"/>
              <a:t>Tape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62258" y="2362258"/>
          <a:ext cx="3657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32126" y="3052826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50" y="126930"/>
                </a:moveTo>
                <a:lnTo>
                  <a:pt x="57150" y="457073"/>
                </a:lnTo>
                <a:lnTo>
                  <a:pt x="69850" y="457073"/>
                </a:lnTo>
                <a:lnTo>
                  <a:pt x="69850" y="126942"/>
                </a:lnTo>
                <a:lnTo>
                  <a:pt x="57150" y="126930"/>
                </a:lnTo>
                <a:close/>
              </a:path>
              <a:path w="127000" h="457200">
                <a:moveTo>
                  <a:pt x="120586" y="114173"/>
                </a:moveTo>
                <a:lnTo>
                  <a:pt x="69850" y="114173"/>
                </a:lnTo>
                <a:lnTo>
                  <a:pt x="69850" y="126942"/>
                </a:lnTo>
                <a:lnTo>
                  <a:pt x="127000" y="127000"/>
                </a:lnTo>
                <a:lnTo>
                  <a:pt x="120586" y="114173"/>
                </a:lnTo>
                <a:close/>
              </a:path>
              <a:path w="127000" h="457200">
                <a:moveTo>
                  <a:pt x="69850" y="114173"/>
                </a:moveTo>
                <a:lnTo>
                  <a:pt x="57150" y="114173"/>
                </a:lnTo>
                <a:lnTo>
                  <a:pt x="57150" y="126930"/>
                </a:lnTo>
                <a:lnTo>
                  <a:pt x="69850" y="126942"/>
                </a:lnTo>
                <a:lnTo>
                  <a:pt x="69850" y="114173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6873"/>
                </a:lnTo>
                <a:lnTo>
                  <a:pt x="57150" y="126930"/>
                </a:lnTo>
                <a:lnTo>
                  <a:pt x="57150" y="114173"/>
                </a:lnTo>
                <a:lnTo>
                  <a:pt x="120586" y="114173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7657" y="920114"/>
            <a:ext cx="8722360" cy="5153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head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extends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infinitely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only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right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15"/>
              </a:spcBef>
            </a:pPr>
            <a:endParaRPr sz="3200">
              <a:latin typeface="Comic Sans MS"/>
              <a:cs typeface="Comic Sans MS"/>
            </a:endParaRPr>
          </a:p>
          <a:p>
            <a:pPr marR="1732280" algn="r">
              <a:lnSpc>
                <a:spcPct val="100000"/>
              </a:lnSpc>
            </a:pPr>
            <a:r>
              <a:rPr sz="3200" spc="-10" dirty="0">
                <a:latin typeface="Comic Sans MS"/>
                <a:cs typeface="Comic Sans MS"/>
              </a:rPr>
              <a:t>.........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315"/>
              </a:spcBef>
            </a:pPr>
            <a:endParaRPr sz="3200">
              <a:latin typeface="Comic Sans MS"/>
              <a:cs typeface="Comic Sans MS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Initial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position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leftmost</a:t>
            </a:r>
            <a:r>
              <a:rPr sz="3200" spc="-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cell</a:t>
            </a:r>
            <a:endParaRPr sz="3200">
              <a:latin typeface="Comic Sans MS"/>
              <a:cs typeface="Comic Sans MS"/>
            </a:endParaRPr>
          </a:p>
          <a:p>
            <a:pPr marL="260350" marR="5080" indent="-248285">
              <a:lnSpc>
                <a:spcPct val="121200"/>
              </a:lnSpc>
              <a:spcBef>
                <a:spcPts val="3760"/>
              </a:spcBef>
              <a:buChar char="•"/>
              <a:tabLst>
                <a:tab pos="260350" algn="l"/>
                <a:tab pos="29845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When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head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moves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left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from</a:t>
            </a:r>
            <a:r>
              <a:rPr sz="32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border,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returns</a:t>
            </a:r>
            <a:r>
              <a:rPr sz="3200" spc="-1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same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position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460" y="363347"/>
            <a:ext cx="5003800" cy="17900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</a:rPr>
              <a:t>Semi-Infinite</a:t>
            </a:r>
            <a:r>
              <a:rPr sz="3200" spc="-13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machines </a:t>
            </a:r>
            <a:r>
              <a:rPr sz="3200" dirty="0">
                <a:solidFill>
                  <a:srgbClr val="3333CC"/>
                </a:solidFill>
              </a:rPr>
              <a:t>have</a:t>
            </a:r>
            <a:r>
              <a:rPr sz="3200" spc="-6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the</a:t>
            </a:r>
            <a:r>
              <a:rPr sz="3200" spc="1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same</a:t>
            </a:r>
            <a:r>
              <a:rPr sz="3200" spc="2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power</a:t>
            </a:r>
            <a:r>
              <a:rPr sz="3200" spc="-155" dirty="0">
                <a:solidFill>
                  <a:srgbClr val="3333CC"/>
                </a:solidFill>
              </a:rPr>
              <a:t> </a:t>
            </a:r>
            <a:r>
              <a:rPr sz="3200" spc="-20" dirty="0">
                <a:solidFill>
                  <a:srgbClr val="3333CC"/>
                </a:solidFill>
              </a:rPr>
              <a:t>with </a:t>
            </a:r>
            <a:r>
              <a:rPr sz="3200" dirty="0">
                <a:solidFill>
                  <a:srgbClr val="3333CC"/>
                </a:solidFill>
              </a:rPr>
              <a:t>Standard</a:t>
            </a:r>
            <a:r>
              <a:rPr sz="3200" spc="-14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Turing</a:t>
            </a:r>
            <a:r>
              <a:rPr sz="3200" spc="-4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657" y="462280"/>
            <a:ext cx="19196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Theorem: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557" y="3034157"/>
            <a:ext cx="8566785" cy="3039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7705" marR="443230" indent="-1907539">
              <a:lnSpc>
                <a:spcPct val="121200"/>
              </a:lnSpc>
              <a:spcBef>
                <a:spcPts val="95"/>
              </a:spcBef>
            </a:pPr>
            <a:r>
              <a:rPr sz="4800" b="1" baseline="10416" dirty="0">
                <a:solidFill>
                  <a:srgbClr val="FF0000"/>
                </a:solidFill>
                <a:latin typeface="Comic Sans MS"/>
                <a:cs typeface="Comic Sans MS"/>
              </a:rPr>
              <a:t>Proof:</a:t>
            </a:r>
            <a:r>
              <a:rPr sz="4800" b="1" spc="405" baseline="10416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1.</a:t>
            </a:r>
            <a:r>
              <a:rPr sz="3200" spc="4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Semi-Infinite</a:t>
            </a:r>
            <a:r>
              <a:rPr sz="3200" spc="-2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3200">
              <a:latin typeface="Comic Sans MS"/>
              <a:cs typeface="Comic Sans MS"/>
            </a:endParaRPr>
          </a:p>
          <a:p>
            <a:pPr marL="149987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2.</a:t>
            </a:r>
            <a:r>
              <a:rPr sz="32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Semi-Infinite</a:t>
            </a:r>
            <a:r>
              <a:rPr sz="3200" spc="-2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 marL="1862455">
              <a:lnSpc>
                <a:spcPct val="100000"/>
              </a:lnSpc>
              <a:spcBef>
                <a:spcPts val="8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5762" y="9144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7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7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13326" y="1605025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173"/>
                </a:moveTo>
                <a:lnTo>
                  <a:pt x="57150" y="114173"/>
                </a:lnTo>
                <a:lnTo>
                  <a:pt x="57023" y="533273"/>
                </a:lnTo>
                <a:lnTo>
                  <a:pt x="69723" y="533273"/>
                </a:lnTo>
                <a:lnTo>
                  <a:pt x="69850" y="114173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173"/>
                </a:lnTo>
                <a:lnTo>
                  <a:pt x="120586" y="114173"/>
                </a:lnTo>
                <a:lnTo>
                  <a:pt x="63500" y="0"/>
                </a:lnTo>
                <a:close/>
              </a:path>
              <a:path w="127000" h="533400">
                <a:moveTo>
                  <a:pt x="120586" y="114173"/>
                </a:moveTo>
                <a:lnTo>
                  <a:pt x="69850" y="114173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586" y="114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195" y="5714995"/>
            <a:ext cx="4048760" cy="772160"/>
            <a:chOff x="457195" y="5714995"/>
            <a:chExt cx="4048760" cy="772160"/>
          </a:xfrm>
        </p:grpSpPr>
        <p:sp>
          <p:nvSpPr>
            <p:cNvPr id="5" name="object 5"/>
            <p:cNvSpPr/>
            <p:nvPr/>
          </p:nvSpPr>
          <p:spPr>
            <a:xfrm>
              <a:off x="461962" y="5719762"/>
              <a:ext cx="4039235" cy="762000"/>
            </a:xfrm>
            <a:custGeom>
              <a:avLst/>
              <a:gdLst/>
              <a:ahLst/>
              <a:cxnLst/>
              <a:rect l="l" t="t" r="r" b="b"/>
              <a:pathLst>
                <a:path w="4039235" h="762000">
                  <a:moveTo>
                    <a:pt x="0" y="381000"/>
                  </a:moveTo>
                  <a:lnTo>
                    <a:pt x="2819" y="336566"/>
                  </a:lnTo>
                  <a:lnTo>
                    <a:pt x="11068" y="293638"/>
                  </a:lnTo>
                  <a:lnTo>
                    <a:pt x="24433" y="252502"/>
                  </a:lnTo>
                  <a:lnTo>
                    <a:pt x="42598" y="213443"/>
                  </a:lnTo>
                  <a:lnTo>
                    <a:pt x="65250" y="176747"/>
                  </a:lnTo>
                  <a:lnTo>
                    <a:pt x="92073" y="142701"/>
                  </a:lnTo>
                  <a:lnTo>
                    <a:pt x="122753" y="111590"/>
                  </a:lnTo>
                  <a:lnTo>
                    <a:pt x="156976" y="83699"/>
                  </a:lnTo>
                  <a:lnTo>
                    <a:pt x="194427" y="59315"/>
                  </a:lnTo>
                  <a:lnTo>
                    <a:pt x="234792" y="38724"/>
                  </a:lnTo>
                  <a:lnTo>
                    <a:pt x="277756" y="22211"/>
                  </a:lnTo>
                  <a:lnTo>
                    <a:pt x="323005" y="10062"/>
                  </a:lnTo>
                  <a:lnTo>
                    <a:pt x="370225" y="2563"/>
                  </a:lnTo>
                  <a:lnTo>
                    <a:pt x="419100" y="0"/>
                  </a:lnTo>
                  <a:lnTo>
                    <a:pt x="467975" y="2563"/>
                  </a:lnTo>
                  <a:lnTo>
                    <a:pt x="515197" y="10062"/>
                  </a:lnTo>
                  <a:lnTo>
                    <a:pt x="560450" y="22211"/>
                  </a:lnTo>
                  <a:lnTo>
                    <a:pt x="603419" y="38724"/>
                  </a:lnTo>
                  <a:lnTo>
                    <a:pt x="643790" y="59315"/>
                  </a:lnTo>
                  <a:lnTo>
                    <a:pt x="681248" y="83699"/>
                  </a:lnTo>
                  <a:lnTo>
                    <a:pt x="715478" y="111590"/>
                  </a:lnTo>
                  <a:lnTo>
                    <a:pt x="746165" y="142701"/>
                  </a:lnTo>
                  <a:lnTo>
                    <a:pt x="772994" y="176747"/>
                  </a:lnTo>
                  <a:lnTo>
                    <a:pt x="795652" y="213443"/>
                  </a:lnTo>
                  <a:lnTo>
                    <a:pt x="813822" y="252502"/>
                  </a:lnTo>
                  <a:lnTo>
                    <a:pt x="827190" y="293638"/>
                  </a:lnTo>
                  <a:lnTo>
                    <a:pt x="835442" y="336566"/>
                  </a:lnTo>
                  <a:lnTo>
                    <a:pt x="838263" y="381000"/>
                  </a:lnTo>
                  <a:lnTo>
                    <a:pt x="835442" y="425433"/>
                  </a:lnTo>
                  <a:lnTo>
                    <a:pt x="827190" y="468361"/>
                  </a:lnTo>
                  <a:lnTo>
                    <a:pt x="813822" y="509497"/>
                  </a:lnTo>
                  <a:lnTo>
                    <a:pt x="795652" y="548556"/>
                  </a:lnTo>
                  <a:lnTo>
                    <a:pt x="772994" y="585252"/>
                  </a:lnTo>
                  <a:lnTo>
                    <a:pt x="746165" y="619298"/>
                  </a:lnTo>
                  <a:lnTo>
                    <a:pt x="715478" y="650409"/>
                  </a:lnTo>
                  <a:lnTo>
                    <a:pt x="681248" y="678300"/>
                  </a:lnTo>
                  <a:lnTo>
                    <a:pt x="643790" y="702684"/>
                  </a:lnTo>
                  <a:lnTo>
                    <a:pt x="603419" y="723275"/>
                  </a:lnTo>
                  <a:lnTo>
                    <a:pt x="560450" y="739788"/>
                  </a:lnTo>
                  <a:lnTo>
                    <a:pt x="515197" y="751937"/>
                  </a:lnTo>
                  <a:lnTo>
                    <a:pt x="467975" y="759436"/>
                  </a:lnTo>
                  <a:lnTo>
                    <a:pt x="419100" y="762000"/>
                  </a:lnTo>
                  <a:lnTo>
                    <a:pt x="370225" y="759436"/>
                  </a:lnTo>
                  <a:lnTo>
                    <a:pt x="323005" y="751937"/>
                  </a:lnTo>
                  <a:lnTo>
                    <a:pt x="277756" y="739788"/>
                  </a:lnTo>
                  <a:lnTo>
                    <a:pt x="234792" y="723275"/>
                  </a:lnTo>
                  <a:lnTo>
                    <a:pt x="194427" y="702684"/>
                  </a:lnTo>
                  <a:lnTo>
                    <a:pt x="156976" y="678300"/>
                  </a:lnTo>
                  <a:lnTo>
                    <a:pt x="122753" y="650409"/>
                  </a:lnTo>
                  <a:lnTo>
                    <a:pt x="92073" y="619298"/>
                  </a:lnTo>
                  <a:lnTo>
                    <a:pt x="65250" y="585252"/>
                  </a:lnTo>
                  <a:lnTo>
                    <a:pt x="42598" y="548556"/>
                  </a:lnTo>
                  <a:lnTo>
                    <a:pt x="24433" y="509497"/>
                  </a:lnTo>
                  <a:lnTo>
                    <a:pt x="11068" y="468361"/>
                  </a:lnTo>
                  <a:lnTo>
                    <a:pt x="2819" y="425433"/>
                  </a:lnTo>
                  <a:lnTo>
                    <a:pt x="0" y="381000"/>
                  </a:lnTo>
                  <a:close/>
                </a:path>
                <a:path w="4039235" h="762000">
                  <a:moveTo>
                    <a:pt x="3200463" y="381000"/>
                  </a:moveTo>
                  <a:lnTo>
                    <a:pt x="3203282" y="336566"/>
                  </a:lnTo>
                  <a:lnTo>
                    <a:pt x="3211529" y="293638"/>
                  </a:lnTo>
                  <a:lnTo>
                    <a:pt x="3224890" y="252502"/>
                  </a:lnTo>
                  <a:lnTo>
                    <a:pt x="3243051" y="213443"/>
                  </a:lnTo>
                  <a:lnTo>
                    <a:pt x="3265697" y="176747"/>
                  </a:lnTo>
                  <a:lnTo>
                    <a:pt x="3292516" y="142701"/>
                  </a:lnTo>
                  <a:lnTo>
                    <a:pt x="3323193" y="111590"/>
                  </a:lnTo>
                  <a:lnTo>
                    <a:pt x="3357413" y="83699"/>
                  </a:lnTo>
                  <a:lnTo>
                    <a:pt x="3394863" y="59315"/>
                  </a:lnTo>
                  <a:lnTo>
                    <a:pt x="3435228" y="38724"/>
                  </a:lnTo>
                  <a:lnTo>
                    <a:pt x="3478195" y="22211"/>
                  </a:lnTo>
                  <a:lnTo>
                    <a:pt x="3523449" y="10062"/>
                  </a:lnTo>
                  <a:lnTo>
                    <a:pt x="3570676" y="2563"/>
                  </a:lnTo>
                  <a:lnTo>
                    <a:pt x="3619563" y="0"/>
                  </a:lnTo>
                  <a:lnTo>
                    <a:pt x="3668426" y="2563"/>
                  </a:lnTo>
                  <a:lnTo>
                    <a:pt x="3715637" y="10062"/>
                  </a:lnTo>
                  <a:lnTo>
                    <a:pt x="3760881" y="22211"/>
                  </a:lnTo>
                  <a:lnTo>
                    <a:pt x="3803843" y="38724"/>
                  </a:lnTo>
                  <a:lnTo>
                    <a:pt x="3844207" y="59315"/>
                  </a:lnTo>
                  <a:lnTo>
                    <a:pt x="3881660" y="83699"/>
                  </a:lnTo>
                  <a:lnTo>
                    <a:pt x="3915886" y="111590"/>
                  </a:lnTo>
                  <a:lnTo>
                    <a:pt x="3946570" y="142701"/>
                  </a:lnTo>
                  <a:lnTo>
                    <a:pt x="3973397" y="176747"/>
                  </a:lnTo>
                  <a:lnTo>
                    <a:pt x="3996053" y="213443"/>
                  </a:lnTo>
                  <a:lnTo>
                    <a:pt x="4014223" y="252502"/>
                  </a:lnTo>
                  <a:lnTo>
                    <a:pt x="4027591" y="293638"/>
                  </a:lnTo>
                  <a:lnTo>
                    <a:pt x="4035842" y="336566"/>
                  </a:lnTo>
                  <a:lnTo>
                    <a:pt x="4038663" y="381000"/>
                  </a:lnTo>
                  <a:lnTo>
                    <a:pt x="4035842" y="425433"/>
                  </a:lnTo>
                  <a:lnTo>
                    <a:pt x="4027591" y="468361"/>
                  </a:lnTo>
                  <a:lnTo>
                    <a:pt x="4014223" y="509497"/>
                  </a:lnTo>
                  <a:lnTo>
                    <a:pt x="3996053" y="548556"/>
                  </a:lnTo>
                  <a:lnTo>
                    <a:pt x="3973397" y="585252"/>
                  </a:lnTo>
                  <a:lnTo>
                    <a:pt x="3946570" y="619298"/>
                  </a:lnTo>
                  <a:lnTo>
                    <a:pt x="3915886" y="650409"/>
                  </a:lnTo>
                  <a:lnTo>
                    <a:pt x="3881660" y="678300"/>
                  </a:lnTo>
                  <a:lnTo>
                    <a:pt x="3844207" y="702684"/>
                  </a:lnTo>
                  <a:lnTo>
                    <a:pt x="3803843" y="723275"/>
                  </a:lnTo>
                  <a:lnTo>
                    <a:pt x="3760881" y="739788"/>
                  </a:lnTo>
                  <a:lnTo>
                    <a:pt x="3715637" y="751937"/>
                  </a:lnTo>
                  <a:lnTo>
                    <a:pt x="3668426" y="759436"/>
                  </a:lnTo>
                  <a:lnTo>
                    <a:pt x="3619563" y="762000"/>
                  </a:lnTo>
                  <a:lnTo>
                    <a:pt x="3570676" y="759436"/>
                  </a:lnTo>
                  <a:lnTo>
                    <a:pt x="3523449" y="751937"/>
                  </a:lnTo>
                  <a:lnTo>
                    <a:pt x="3478195" y="739788"/>
                  </a:lnTo>
                  <a:lnTo>
                    <a:pt x="3435228" y="723275"/>
                  </a:lnTo>
                  <a:lnTo>
                    <a:pt x="3394863" y="702684"/>
                  </a:lnTo>
                  <a:lnTo>
                    <a:pt x="3357413" y="678300"/>
                  </a:lnTo>
                  <a:lnTo>
                    <a:pt x="3323193" y="650409"/>
                  </a:lnTo>
                  <a:lnTo>
                    <a:pt x="3292516" y="619298"/>
                  </a:lnTo>
                  <a:lnTo>
                    <a:pt x="3265697" y="585252"/>
                  </a:lnTo>
                  <a:lnTo>
                    <a:pt x="3243051" y="548556"/>
                  </a:lnTo>
                  <a:lnTo>
                    <a:pt x="3224890" y="509497"/>
                  </a:lnTo>
                  <a:lnTo>
                    <a:pt x="3211529" y="468361"/>
                  </a:lnTo>
                  <a:lnTo>
                    <a:pt x="3203282" y="425433"/>
                  </a:lnTo>
                  <a:lnTo>
                    <a:pt x="3200463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0226" y="6037262"/>
              <a:ext cx="2362200" cy="127000"/>
            </a:xfrm>
            <a:custGeom>
              <a:avLst/>
              <a:gdLst/>
              <a:ahLst/>
              <a:cxnLst/>
              <a:rect l="l" t="t" r="r" b="b"/>
              <a:pathLst>
                <a:path w="2362200" h="127000">
                  <a:moveTo>
                    <a:pt x="2235073" y="0"/>
                  </a:moveTo>
                  <a:lnTo>
                    <a:pt x="2235073" y="127000"/>
                  </a:lnTo>
                  <a:lnTo>
                    <a:pt x="2349373" y="69850"/>
                  </a:lnTo>
                  <a:lnTo>
                    <a:pt x="2247900" y="69850"/>
                  </a:lnTo>
                  <a:lnTo>
                    <a:pt x="2247900" y="57150"/>
                  </a:lnTo>
                  <a:lnTo>
                    <a:pt x="2349373" y="57150"/>
                  </a:lnTo>
                  <a:lnTo>
                    <a:pt x="2235073" y="0"/>
                  </a:lnTo>
                  <a:close/>
                </a:path>
                <a:path w="2362200" h="127000">
                  <a:moveTo>
                    <a:pt x="223507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2235073" y="69850"/>
                  </a:lnTo>
                  <a:lnTo>
                    <a:pt x="2235073" y="57150"/>
                  </a:lnTo>
                  <a:close/>
                </a:path>
                <a:path w="2362200" h="127000">
                  <a:moveTo>
                    <a:pt x="2349373" y="57150"/>
                  </a:moveTo>
                  <a:lnTo>
                    <a:pt x="2247900" y="57150"/>
                  </a:lnTo>
                  <a:lnTo>
                    <a:pt x="2247900" y="69850"/>
                  </a:lnTo>
                  <a:lnTo>
                    <a:pt x="2349373" y="69850"/>
                  </a:lnTo>
                  <a:lnTo>
                    <a:pt x="2362073" y="63500"/>
                  </a:lnTo>
                  <a:lnTo>
                    <a:pt x="234937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4560" y="57127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6601" y="57018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81866" y="5525146"/>
            <a:ext cx="158178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0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5762" y="35814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404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404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046726" y="427202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65803" y="386397"/>
            <a:ext cx="1600835" cy="4827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155"/>
              </a:spcBef>
            </a:pPr>
            <a:endParaRPr sz="3200">
              <a:latin typeface="Comic Sans MS"/>
              <a:cs typeface="Comic Sans MS"/>
            </a:endParaRPr>
          </a:p>
          <a:p>
            <a:pPr marL="118745" algn="ctr">
              <a:lnSpc>
                <a:spcPct val="100000"/>
              </a:lnSpc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30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125"/>
              </a:spcBef>
            </a:pPr>
            <a:endParaRPr sz="3200">
              <a:latin typeface="Comic Sans MS"/>
              <a:cs typeface="Comic Sans MS"/>
            </a:endParaRPr>
          </a:p>
          <a:p>
            <a:pPr marR="43180" algn="r">
              <a:lnSpc>
                <a:spcPct val="100000"/>
              </a:lnSpc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43014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TMs</a:t>
            </a:r>
            <a:r>
              <a:rPr sz="4400" spc="-8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sz="4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i="1" spc="-10" dirty="0">
                <a:solidFill>
                  <a:srgbClr val="333399"/>
                </a:solidFill>
                <a:latin typeface="Arial"/>
                <a:cs typeface="Arial"/>
              </a:rPr>
              <a:t>storage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761" y="2034539"/>
            <a:ext cx="42938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E.g.,</a:t>
            </a:r>
            <a:r>
              <a:rPr sz="3200" spc="-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TM</a:t>
            </a:r>
            <a:r>
              <a:rPr sz="3200" spc="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-1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01* +</a:t>
            </a:r>
            <a:r>
              <a:rPr sz="3200" spc="5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10*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1562" y="3281426"/>
            <a:ext cx="1447800" cy="457200"/>
          </a:xfrm>
          <a:prstGeom prst="rect">
            <a:avLst/>
          </a:prstGeom>
          <a:solidFill>
            <a:srgbClr val="00E3A8"/>
          </a:solidFill>
          <a:ln w="9534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R="3810" algn="ctr">
              <a:lnSpc>
                <a:spcPct val="100000"/>
              </a:lnSpc>
              <a:spcBef>
                <a:spcPts val="475"/>
              </a:spcBef>
            </a:pPr>
            <a:r>
              <a:rPr sz="2000" spc="-50" dirty="0">
                <a:solidFill>
                  <a:srgbClr val="001F5F"/>
                </a:solidFill>
                <a:latin typeface="Comic Sans MS"/>
                <a:cs typeface="Comic Sans MS"/>
              </a:rPr>
              <a:t>q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71562" y="3738626"/>
            <a:ext cx="1447800" cy="304800"/>
          </a:xfrm>
          <a:prstGeom prst="rect">
            <a:avLst/>
          </a:prstGeom>
          <a:solidFill>
            <a:srgbClr val="FFFF00"/>
          </a:solidFill>
          <a:ln w="953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9715">
              <a:lnSpc>
                <a:spcPts val="2280"/>
              </a:lnSpc>
            </a:pPr>
            <a:r>
              <a:rPr sz="2000" spc="-10" dirty="0">
                <a:solidFill>
                  <a:srgbClr val="001F5F"/>
                </a:solidFill>
                <a:latin typeface="Comic Sans MS"/>
                <a:cs typeface="Comic Sans MS"/>
              </a:rPr>
              <a:t>storage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6055" y="4042790"/>
            <a:ext cx="161925" cy="915035"/>
          </a:xfrm>
          <a:custGeom>
            <a:avLst/>
            <a:gdLst/>
            <a:ahLst/>
            <a:cxnLst/>
            <a:rect l="l" t="t" r="r" b="b"/>
            <a:pathLst>
              <a:path w="161925" h="915035">
                <a:moveTo>
                  <a:pt x="65278" y="818768"/>
                </a:moveTo>
                <a:lnTo>
                  <a:pt x="59181" y="822324"/>
                </a:lnTo>
                <a:lnTo>
                  <a:pt x="58165" y="826134"/>
                </a:lnTo>
                <a:lnTo>
                  <a:pt x="109854" y="914780"/>
                </a:lnTo>
                <a:lnTo>
                  <a:pt x="117186" y="902207"/>
                </a:lnTo>
                <a:lnTo>
                  <a:pt x="103504" y="902207"/>
                </a:lnTo>
                <a:lnTo>
                  <a:pt x="103539" y="899032"/>
                </a:lnTo>
                <a:lnTo>
                  <a:pt x="103631" y="879003"/>
                </a:lnTo>
                <a:lnTo>
                  <a:pt x="69087" y="819784"/>
                </a:lnTo>
                <a:lnTo>
                  <a:pt x="65278" y="818768"/>
                </a:lnTo>
                <a:close/>
              </a:path>
              <a:path w="161925" h="915035">
                <a:moveTo>
                  <a:pt x="103631" y="879003"/>
                </a:moveTo>
                <a:lnTo>
                  <a:pt x="103539" y="899032"/>
                </a:lnTo>
                <a:lnTo>
                  <a:pt x="103504" y="902207"/>
                </a:lnTo>
                <a:lnTo>
                  <a:pt x="116204" y="902207"/>
                </a:lnTo>
                <a:lnTo>
                  <a:pt x="116236" y="899032"/>
                </a:lnTo>
                <a:lnTo>
                  <a:pt x="104393" y="899032"/>
                </a:lnTo>
                <a:lnTo>
                  <a:pt x="109854" y="889671"/>
                </a:lnTo>
                <a:lnTo>
                  <a:pt x="103631" y="879003"/>
                </a:lnTo>
                <a:close/>
              </a:path>
              <a:path w="161925" h="915035">
                <a:moveTo>
                  <a:pt x="154431" y="818768"/>
                </a:moveTo>
                <a:lnTo>
                  <a:pt x="150622" y="819784"/>
                </a:lnTo>
                <a:lnTo>
                  <a:pt x="116331" y="878567"/>
                </a:lnTo>
                <a:lnTo>
                  <a:pt x="116236" y="899032"/>
                </a:lnTo>
                <a:lnTo>
                  <a:pt x="116204" y="902207"/>
                </a:lnTo>
                <a:lnTo>
                  <a:pt x="117186" y="902207"/>
                </a:lnTo>
                <a:lnTo>
                  <a:pt x="161544" y="826134"/>
                </a:lnTo>
                <a:lnTo>
                  <a:pt x="160528" y="822324"/>
                </a:lnTo>
                <a:lnTo>
                  <a:pt x="154431" y="818768"/>
                </a:lnTo>
                <a:close/>
              </a:path>
              <a:path w="161925" h="915035">
                <a:moveTo>
                  <a:pt x="109855" y="889671"/>
                </a:moveTo>
                <a:lnTo>
                  <a:pt x="104393" y="899032"/>
                </a:lnTo>
                <a:lnTo>
                  <a:pt x="115315" y="899032"/>
                </a:lnTo>
                <a:lnTo>
                  <a:pt x="109855" y="889671"/>
                </a:lnTo>
                <a:close/>
              </a:path>
              <a:path w="161925" h="915035">
                <a:moveTo>
                  <a:pt x="116331" y="878567"/>
                </a:moveTo>
                <a:lnTo>
                  <a:pt x="109855" y="889671"/>
                </a:lnTo>
                <a:lnTo>
                  <a:pt x="115315" y="899032"/>
                </a:lnTo>
                <a:lnTo>
                  <a:pt x="116236" y="899032"/>
                </a:lnTo>
                <a:lnTo>
                  <a:pt x="116331" y="878567"/>
                </a:lnTo>
                <a:close/>
              </a:path>
              <a:path w="161925" h="915035">
                <a:moveTo>
                  <a:pt x="155340" y="309117"/>
                </a:moveTo>
                <a:lnTo>
                  <a:pt x="142620" y="309117"/>
                </a:lnTo>
                <a:lnTo>
                  <a:pt x="147828" y="315975"/>
                </a:lnTo>
                <a:lnTo>
                  <a:pt x="141944" y="315975"/>
                </a:lnTo>
                <a:lnTo>
                  <a:pt x="136270" y="364108"/>
                </a:lnTo>
                <a:lnTo>
                  <a:pt x="128397" y="408050"/>
                </a:lnTo>
                <a:lnTo>
                  <a:pt x="124078" y="429005"/>
                </a:lnTo>
                <a:lnTo>
                  <a:pt x="119633" y="450722"/>
                </a:lnTo>
                <a:lnTo>
                  <a:pt x="110489" y="501903"/>
                </a:lnTo>
                <a:lnTo>
                  <a:pt x="109470" y="556132"/>
                </a:lnTo>
                <a:lnTo>
                  <a:pt x="109092" y="572134"/>
                </a:lnTo>
                <a:lnTo>
                  <a:pt x="108320" y="616838"/>
                </a:lnTo>
                <a:lnTo>
                  <a:pt x="107947" y="630300"/>
                </a:lnTo>
                <a:lnTo>
                  <a:pt x="107820" y="643127"/>
                </a:lnTo>
                <a:lnTo>
                  <a:pt x="107056" y="677925"/>
                </a:lnTo>
                <a:lnTo>
                  <a:pt x="106677" y="698245"/>
                </a:lnTo>
                <a:lnTo>
                  <a:pt x="106293" y="716660"/>
                </a:lnTo>
                <a:lnTo>
                  <a:pt x="106038" y="732916"/>
                </a:lnTo>
                <a:lnTo>
                  <a:pt x="105656" y="747521"/>
                </a:lnTo>
                <a:lnTo>
                  <a:pt x="105407" y="760221"/>
                </a:lnTo>
                <a:lnTo>
                  <a:pt x="105149" y="771651"/>
                </a:lnTo>
                <a:lnTo>
                  <a:pt x="104894" y="781684"/>
                </a:lnTo>
                <a:lnTo>
                  <a:pt x="104641" y="790447"/>
                </a:lnTo>
                <a:lnTo>
                  <a:pt x="104385" y="805052"/>
                </a:lnTo>
                <a:lnTo>
                  <a:pt x="104139" y="816228"/>
                </a:lnTo>
                <a:lnTo>
                  <a:pt x="104014" y="826134"/>
                </a:lnTo>
                <a:lnTo>
                  <a:pt x="103758" y="835278"/>
                </a:lnTo>
                <a:lnTo>
                  <a:pt x="103631" y="879003"/>
                </a:lnTo>
                <a:lnTo>
                  <a:pt x="109855" y="889671"/>
                </a:lnTo>
                <a:lnTo>
                  <a:pt x="116331" y="878567"/>
                </a:lnTo>
                <a:lnTo>
                  <a:pt x="116466" y="835278"/>
                </a:lnTo>
                <a:lnTo>
                  <a:pt x="116635" y="829182"/>
                </a:lnTo>
                <a:lnTo>
                  <a:pt x="116735" y="816228"/>
                </a:lnTo>
                <a:lnTo>
                  <a:pt x="116966" y="811021"/>
                </a:lnTo>
                <a:lnTo>
                  <a:pt x="117100" y="804671"/>
                </a:lnTo>
                <a:lnTo>
                  <a:pt x="117359" y="790066"/>
                </a:lnTo>
                <a:lnTo>
                  <a:pt x="117608" y="781430"/>
                </a:lnTo>
                <a:lnTo>
                  <a:pt x="117861" y="771397"/>
                </a:lnTo>
                <a:lnTo>
                  <a:pt x="118109" y="760221"/>
                </a:lnTo>
                <a:lnTo>
                  <a:pt x="118246" y="747140"/>
                </a:lnTo>
                <a:lnTo>
                  <a:pt x="118623" y="732662"/>
                </a:lnTo>
                <a:lnTo>
                  <a:pt x="119006" y="716279"/>
                </a:lnTo>
                <a:lnTo>
                  <a:pt x="119382" y="698118"/>
                </a:lnTo>
                <a:lnTo>
                  <a:pt x="119766" y="677671"/>
                </a:lnTo>
                <a:lnTo>
                  <a:pt x="120014" y="667003"/>
                </a:lnTo>
                <a:lnTo>
                  <a:pt x="120141" y="655319"/>
                </a:lnTo>
                <a:lnTo>
                  <a:pt x="120524" y="643000"/>
                </a:lnTo>
                <a:lnTo>
                  <a:pt x="120654" y="630046"/>
                </a:lnTo>
                <a:lnTo>
                  <a:pt x="120914" y="616457"/>
                </a:lnTo>
                <a:lnTo>
                  <a:pt x="121284" y="602614"/>
                </a:lnTo>
                <a:lnTo>
                  <a:pt x="122049" y="556005"/>
                </a:lnTo>
                <a:lnTo>
                  <a:pt x="122428" y="539241"/>
                </a:lnTo>
                <a:lnTo>
                  <a:pt x="122935" y="503935"/>
                </a:lnTo>
                <a:lnTo>
                  <a:pt x="125222" y="489965"/>
                </a:lnTo>
                <a:lnTo>
                  <a:pt x="136525" y="431545"/>
                </a:lnTo>
                <a:lnTo>
                  <a:pt x="140842" y="410463"/>
                </a:lnTo>
                <a:lnTo>
                  <a:pt x="144906" y="389127"/>
                </a:lnTo>
                <a:lnTo>
                  <a:pt x="152272" y="340105"/>
                </a:lnTo>
                <a:lnTo>
                  <a:pt x="154681" y="315975"/>
                </a:lnTo>
                <a:lnTo>
                  <a:pt x="147828" y="315975"/>
                </a:lnTo>
                <a:lnTo>
                  <a:pt x="142041" y="314992"/>
                </a:lnTo>
                <a:lnTo>
                  <a:pt x="154771" y="314992"/>
                </a:lnTo>
                <a:lnTo>
                  <a:pt x="155194" y="310387"/>
                </a:lnTo>
                <a:lnTo>
                  <a:pt x="155340" y="309117"/>
                </a:lnTo>
                <a:close/>
              </a:path>
              <a:path w="161925" h="915035">
                <a:moveTo>
                  <a:pt x="142620" y="309117"/>
                </a:moveTo>
                <a:lnTo>
                  <a:pt x="142041" y="314992"/>
                </a:lnTo>
                <a:lnTo>
                  <a:pt x="147828" y="315975"/>
                </a:lnTo>
                <a:lnTo>
                  <a:pt x="142620" y="309117"/>
                </a:lnTo>
                <a:close/>
              </a:path>
              <a:path w="161925" h="915035">
                <a:moveTo>
                  <a:pt x="46389" y="262762"/>
                </a:moveTo>
                <a:lnTo>
                  <a:pt x="28320" y="262762"/>
                </a:lnTo>
                <a:lnTo>
                  <a:pt x="28956" y="263270"/>
                </a:lnTo>
                <a:lnTo>
                  <a:pt x="57022" y="289686"/>
                </a:lnTo>
                <a:lnTo>
                  <a:pt x="98043" y="307974"/>
                </a:lnTo>
                <a:lnTo>
                  <a:pt x="135128" y="313816"/>
                </a:lnTo>
                <a:lnTo>
                  <a:pt x="142041" y="314992"/>
                </a:lnTo>
                <a:lnTo>
                  <a:pt x="142620" y="309117"/>
                </a:lnTo>
                <a:lnTo>
                  <a:pt x="155340" y="309117"/>
                </a:lnTo>
                <a:lnTo>
                  <a:pt x="155575" y="307085"/>
                </a:lnTo>
                <a:lnTo>
                  <a:pt x="153288" y="304037"/>
                </a:lnTo>
                <a:lnTo>
                  <a:pt x="149986" y="303529"/>
                </a:lnTo>
                <a:lnTo>
                  <a:pt x="137032" y="301243"/>
                </a:lnTo>
                <a:lnTo>
                  <a:pt x="94360" y="294385"/>
                </a:lnTo>
                <a:lnTo>
                  <a:pt x="59562" y="275208"/>
                </a:lnTo>
                <a:lnTo>
                  <a:pt x="46389" y="262762"/>
                </a:lnTo>
                <a:close/>
              </a:path>
              <a:path w="161925" h="915035">
                <a:moveTo>
                  <a:pt x="28456" y="262896"/>
                </a:moveTo>
                <a:lnTo>
                  <a:pt x="28836" y="263270"/>
                </a:lnTo>
                <a:lnTo>
                  <a:pt x="28456" y="262896"/>
                </a:lnTo>
                <a:close/>
              </a:path>
              <a:path w="161925" h="915035">
                <a:moveTo>
                  <a:pt x="28320" y="262762"/>
                </a:moveTo>
                <a:lnTo>
                  <a:pt x="28456" y="262896"/>
                </a:lnTo>
                <a:lnTo>
                  <a:pt x="28956" y="263270"/>
                </a:lnTo>
                <a:lnTo>
                  <a:pt x="28320" y="262762"/>
                </a:lnTo>
                <a:close/>
              </a:path>
              <a:path w="161925" h="915035">
                <a:moveTo>
                  <a:pt x="27041" y="261834"/>
                </a:moveTo>
                <a:lnTo>
                  <a:pt x="28456" y="262896"/>
                </a:lnTo>
                <a:lnTo>
                  <a:pt x="28320" y="262762"/>
                </a:lnTo>
                <a:lnTo>
                  <a:pt x="46389" y="262762"/>
                </a:lnTo>
                <a:lnTo>
                  <a:pt x="45719" y="262127"/>
                </a:lnTo>
                <a:lnTo>
                  <a:pt x="27685" y="262127"/>
                </a:lnTo>
                <a:lnTo>
                  <a:pt x="27041" y="261834"/>
                </a:lnTo>
                <a:close/>
              </a:path>
              <a:path w="161925" h="915035">
                <a:moveTo>
                  <a:pt x="26415" y="261365"/>
                </a:moveTo>
                <a:lnTo>
                  <a:pt x="27041" y="261834"/>
                </a:lnTo>
                <a:lnTo>
                  <a:pt x="27685" y="262127"/>
                </a:lnTo>
                <a:lnTo>
                  <a:pt x="26415" y="261365"/>
                </a:lnTo>
                <a:close/>
              </a:path>
              <a:path w="161925" h="915035">
                <a:moveTo>
                  <a:pt x="44946" y="261365"/>
                </a:moveTo>
                <a:lnTo>
                  <a:pt x="26415" y="261365"/>
                </a:lnTo>
                <a:lnTo>
                  <a:pt x="27685" y="262127"/>
                </a:lnTo>
                <a:lnTo>
                  <a:pt x="45719" y="262127"/>
                </a:lnTo>
                <a:lnTo>
                  <a:pt x="44946" y="261365"/>
                </a:lnTo>
                <a:close/>
              </a:path>
              <a:path w="161925" h="915035">
                <a:moveTo>
                  <a:pt x="25492" y="261130"/>
                </a:moveTo>
                <a:lnTo>
                  <a:pt x="27041" y="261834"/>
                </a:lnTo>
                <a:lnTo>
                  <a:pt x="26415" y="261365"/>
                </a:lnTo>
                <a:lnTo>
                  <a:pt x="44946" y="261365"/>
                </a:lnTo>
                <a:lnTo>
                  <a:pt x="44817" y="261238"/>
                </a:lnTo>
                <a:lnTo>
                  <a:pt x="25907" y="261238"/>
                </a:lnTo>
                <a:lnTo>
                  <a:pt x="25492" y="261130"/>
                </a:lnTo>
                <a:close/>
              </a:path>
              <a:path w="161925" h="915035">
                <a:moveTo>
                  <a:pt x="24891" y="260857"/>
                </a:moveTo>
                <a:lnTo>
                  <a:pt x="25492" y="261130"/>
                </a:lnTo>
                <a:lnTo>
                  <a:pt x="25907" y="261238"/>
                </a:lnTo>
                <a:lnTo>
                  <a:pt x="24891" y="260857"/>
                </a:lnTo>
                <a:close/>
              </a:path>
              <a:path w="161925" h="915035">
                <a:moveTo>
                  <a:pt x="44430" y="260857"/>
                </a:moveTo>
                <a:lnTo>
                  <a:pt x="24891" y="260857"/>
                </a:lnTo>
                <a:lnTo>
                  <a:pt x="25907" y="261238"/>
                </a:lnTo>
                <a:lnTo>
                  <a:pt x="44817" y="261238"/>
                </a:lnTo>
                <a:lnTo>
                  <a:pt x="44430" y="260857"/>
                </a:lnTo>
                <a:close/>
              </a:path>
              <a:path w="161925" h="915035">
                <a:moveTo>
                  <a:pt x="13588" y="0"/>
                </a:moveTo>
                <a:lnTo>
                  <a:pt x="10794" y="28574"/>
                </a:lnTo>
                <a:lnTo>
                  <a:pt x="7492" y="58800"/>
                </a:lnTo>
                <a:lnTo>
                  <a:pt x="4317" y="89915"/>
                </a:lnTo>
                <a:lnTo>
                  <a:pt x="1650" y="121919"/>
                </a:lnTo>
                <a:lnTo>
                  <a:pt x="0" y="153796"/>
                </a:lnTo>
                <a:lnTo>
                  <a:pt x="0" y="185546"/>
                </a:lnTo>
                <a:lnTo>
                  <a:pt x="888" y="201294"/>
                </a:lnTo>
                <a:lnTo>
                  <a:pt x="2285" y="216661"/>
                </a:lnTo>
                <a:lnTo>
                  <a:pt x="4444" y="231774"/>
                </a:lnTo>
                <a:lnTo>
                  <a:pt x="7156" y="246074"/>
                </a:lnTo>
                <a:lnTo>
                  <a:pt x="7279" y="246842"/>
                </a:lnTo>
                <a:lnTo>
                  <a:pt x="7365" y="247014"/>
                </a:lnTo>
                <a:lnTo>
                  <a:pt x="8762" y="250951"/>
                </a:lnTo>
                <a:lnTo>
                  <a:pt x="8889" y="251586"/>
                </a:lnTo>
                <a:lnTo>
                  <a:pt x="9270" y="252221"/>
                </a:lnTo>
                <a:lnTo>
                  <a:pt x="9778" y="252729"/>
                </a:lnTo>
                <a:lnTo>
                  <a:pt x="11683" y="255142"/>
                </a:lnTo>
                <a:lnTo>
                  <a:pt x="12064" y="255777"/>
                </a:lnTo>
                <a:lnTo>
                  <a:pt x="12700" y="256285"/>
                </a:lnTo>
                <a:lnTo>
                  <a:pt x="15747" y="258063"/>
                </a:lnTo>
                <a:lnTo>
                  <a:pt x="16128" y="258317"/>
                </a:lnTo>
                <a:lnTo>
                  <a:pt x="16890" y="258571"/>
                </a:lnTo>
                <a:lnTo>
                  <a:pt x="19557" y="259587"/>
                </a:lnTo>
                <a:lnTo>
                  <a:pt x="25492" y="261130"/>
                </a:lnTo>
                <a:lnTo>
                  <a:pt x="24891" y="260857"/>
                </a:lnTo>
                <a:lnTo>
                  <a:pt x="44430" y="260857"/>
                </a:lnTo>
                <a:lnTo>
                  <a:pt x="37210" y="253745"/>
                </a:lnTo>
                <a:lnTo>
                  <a:pt x="37083" y="253491"/>
                </a:lnTo>
                <a:lnTo>
                  <a:pt x="36829" y="253237"/>
                </a:lnTo>
                <a:lnTo>
                  <a:pt x="36575" y="253110"/>
                </a:lnTo>
                <a:lnTo>
                  <a:pt x="34035" y="251205"/>
                </a:lnTo>
                <a:lnTo>
                  <a:pt x="33273" y="250697"/>
                </a:lnTo>
                <a:lnTo>
                  <a:pt x="32765" y="250570"/>
                </a:lnTo>
                <a:lnTo>
                  <a:pt x="30098" y="249300"/>
                </a:lnTo>
                <a:lnTo>
                  <a:pt x="29717" y="249173"/>
                </a:lnTo>
                <a:lnTo>
                  <a:pt x="29463" y="249046"/>
                </a:lnTo>
                <a:lnTo>
                  <a:pt x="29082" y="248919"/>
                </a:lnTo>
                <a:lnTo>
                  <a:pt x="23748" y="247522"/>
                </a:lnTo>
                <a:lnTo>
                  <a:pt x="22987" y="247268"/>
                </a:lnTo>
                <a:lnTo>
                  <a:pt x="21589" y="247268"/>
                </a:lnTo>
                <a:lnTo>
                  <a:pt x="20849" y="246633"/>
                </a:lnTo>
                <a:lnTo>
                  <a:pt x="20700" y="246633"/>
                </a:lnTo>
                <a:lnTo>
                  <a:pt x="20527" y="246357"/>
                </a:lnTo>
                <a:lnTo>
                  <a:pt x="19811" y="245744"/>
                </a:lnTo>
                <a:lnTo>
                  <a:pt x="20192" y="245744"/>
                </a:lnTo>
                <a:lnTo>
                  <a:pt x="19684" y="244855"/>
                </a:lnTo>
                <a:lnTo>
                  <a:pt x="20042" y="244855"/>
                </a:lnTo>
                <a:lnTo>
                  <a:pt x="19760" y="244093"/>
                </a:lnTo>
                <a:lnTo>
                  <a:pt x="19566" y="243678"/>
                </a:lnTo>
                <a:lnTo>
                  <a:pt x="19516" y="243204"/>
                </a:lnTo>
                <a:lnTo>
                  <a:pt x="17017" y="229996"/>
                </a:lnTo>
                <a:lnTo>
                  <a:pt x="14985" y="215518"/>
                </a:lnTo>
                <a:lnTo>
                  <a:pt x="13461" y="200659"/>
                </a:lnTo>
                <a:lnTo>
                  <a:pt x="12700" y="185546"/>
                </a:lnTo>
                <a:lnTo>
                  <a:pt x="12730" y="153796"/>
                </a:lnTo>
                <a:lnTo>
                  <a:pt x="14223" y="122935"/>
                </a:lnTo>
                <a:lnTo>
                  <a:pt x="16890" y="91185"/>
                </a:lnTo>
                <a:lnTo>
                  <a:pt x="20192" y="60070"/>
                </a:lnTo>
                <a:lnTo>
                  <a:pt x="23367" y="29844"/>
                </a:lnTo>
                <a:lnTo>
                  <a:pt x="26288" y="1142"/>
                </a:lnTo>
                <a:lnTo>
                  <a:pt x="13588" y="0"/>
                </a:lnTo>
                <a:close/>
              </a:path>
              <a:path w="161925" h="915035">
                <a:moveTo>
                  <a:pt x="20524" y="246157"/>
                </a:moveTo>
                <a:lnTo>
                  <a:pt x="20598" y="246357"/>
                </a:lnTo>
                <a:lnTo>
                  <a:pt x="20700" y="246506"/>
                </a:lnTo>
                <a:lnTo>
                  <a:pt x="21589" y="247268"/>
                </a:lnTo>
                <a:lnTo>
                  <a:pt x="20870" y="246357"/>
                </a:lnTo>
                <a:lnTo>
                  <a:pt x="20524" y="246157"/>
                </a:lnTo>
                <a:close/>
              </a:path>
              <a:path w="161925" h="915035">
                <a:moveTo>
                  <a:pt x="21092" y="246638"/>
                </a:moveTo>
                <a:lnTo>
                  <a:pt x="21589" y="247268"/>
                </a:lnTo>
                <a:lnTo>
                  <a:pt x="22987" y="247268"/>
                </a:lnTo>
                <a:lnTo>
                  <a:pt x="22605" y="247141"/>
                </a:lnTo>
                <a:lnTo>
                  <a:pt x="22225" y="247141"/>
                </a:lnTo>
                <a:lnTo>
                  <a:pt x="21092" y="246638"/>
                </a:lnTo>
                <a:close/>
              </a:path>
              <a:path w="161925" h="915035">
                <a:moveTo>
                  <a:pt x="21091" y="246637"/>
                </a:moveTo>
                <a:lnTo>
                  <a:pt x="22225" y="247141"/>
                </a:lnTo>
                <a:lnTo>
                  <a:pt x="21707" y="246842"/>
                </a:lnTo>
                <a:lnTo>
                  <a:pt x="21091" y="246637"/>
                </a:lnTo>
                <a:close/>
              </a:path>
              <a:path w="161925" h="915035">
                <a:moveTo>
                  <a:pt x="21707" y="246842"/>
                </a:moveTo>
                <a:lnTo>
                  <a:pt x="22225" y="247141"/>
                </a:lnTo>
                <a:lnTo>
                  <a:pt x="22605" y="247141"/>
                </a:lnTo>
                <a:lnTo>
                  <a:pt x="21707" y="246842"/>
                </a:lnTo>
                <a:close/>
              </a:path>
              <a:path w="161925" h="915035">
                <a:moveTo>
                  <a:pt x="20870" y="246357"/>
                </a:moveTo>
                <a:lnTo>
                  <a:pt x="21095" y="246638"/>
                </a:lnTo>
                <a:lnTo>
                  <a:pt x="21707" y="246842"/>
                </a:lnTo>
                <a:lnTo>
                  <a:pt x="20870" y="246357"/>
                </a:lnTo>
                <a:close/>
              </a:path>
              <a:path w="161925" h="915035">
                <a:moveTo>
                  <a:pt x="21088" y="246633"/>
                </a:moveTo>
                <a:close/>
              </a:path>
              <a:path w="161925" h="915035">
                <a:moveTo>
                  <a:pt x="20558" y="246385"/>
                </a:moveTo>
                <a:lnTo>
                  <a:pt x="20700" y="246633"/>
                </a:lnTo>
                <a:lnTo>
                  <a:pt x="20632" y="246447"/>
                </a:lnTo>
                <a:close/>
              </a:path>
              <a:path w="161925" h="915035">
                <a:moveTo>
                  <a:pt x="20632" y="246447"/>
                </a:moveTo>
                <a:lnTo>
                  <a:pt x="20700" y="246633"/>
                </a:lnTo>
                <a:lnTo>
                  <a:pt x="20849" y="246633"/>
                </a:lnTo>
                <a:lnTo>
                  <a:pt x="20632" y="246447"/>
                </a:lnTo>
                <a:close/>
              </a:path>
              <a:path w="161925" h="915035">
                <a:moveTo>
                  <a:pt x="20381" y="246074"/>
                </a:moveTo>
                <a:lnTo>
                  <a:pt x="20543" y="246357"/>
                </a:lnTo>
                <a:lnTo>
                  <a:pt x="20524" y="246157"/>
                </a:lnTo>
                <a:lnTo>
                  <a:pt x="20381" y="246074"/>
                </a:lnTo>
                <a:close/>
              </a:path>
              <a:path w="161925" h="915035">
                <a:moveTo>
                  <a:pt x="19811" y="245744"/>
                </a:moveTo>
                <a:lnTo>
                  <a:pt x="20558" y="246385"/>
                </a:lnTo>
                <a:lnTo>
                  <a:pt x="20381" y="246074"/>
                </a:lnTo>
                <a:lnTo>
                  <a:pt x="19811" y="245744"/>
                </a:lnTo>
                <a:close/>
              </a:path>
              <a:path w="161925" h="915035">
                <a:moveTo>
                  <a:pt x="20358" y="245708"/>
                </a:moveTo>
                <a:lnTo>
                  <a:pt x="20524" y="246157"/>
                </a:lnTo>
                <a:lnTo>
                  <a:pt x="20870" y="246357"/>
                </a:lnTo>
                <a:lnTo>
                  <a:pt x="20358" y="245708"/>
                </a:lnTo>
                <a:close/>
              </a:path>
              <a:path w="161925" h="915035">
                <a:moveTo>
                  <a:pt x="19684" y="244855"/>
                </a:moveTo>
                <a:lnTo>
                  <a:pt x="20381" y="246074"/>
                </a:lnTo>
                <a:lnTo>
                  <a:pt x="20524" y="246157"/>
                </a:lnTo>
                <a:lnTo>
                  <a:pt x="20358" y="245708"/>
                </a:lnTo>
                <a:lnTo>
                  <a:pt x="19684" y="244855"/>
                </a:lnTo>
                <a:close/>
              </a:path>
              <a:path w="161925" h="915035">
                <a:moveTo>
                  <a:pt x="20192" y="245744"/>
                </a:moveTo>
                <a:lnTo>
                  <a:pt x="19811" y="245744"/>
                </a:lnTo>
                <a:lnTo>
                  <a:pt x="20381" y="246074"/>
                </a:lnTo>
                <a:lnTo>
                  <a:pt x="20192" y="245744"/>
                </a:lnTo>
                <a:close/>
              </a:path>
              <a:path w="161925" h="915035">
                <a:moveTo>
                  <a:pt x="20042" y="244855"/>
                </a:moveTo>
                <a:lnTo>
                  <a:pt x="19684" y="244855"/>
                </a:lnTo>
                <a:lnTo>
                  <a:pt x="20358" y="245708"/>
                </a:lnTo>
                <a:lnTo>
                  <a:pt x="20042" y="244855"/>
                </a:lnTo>
                <a:close/>
              </a:path>
              <a:path w="161925" h="915035">
                <a:moveTo>
                  <a:pt x="19431" y="243204"/>
                </a:moveTo>
                <a:lnTo>
                  <a:pt x="19684" y="244093"/>
                </a:lnTo>
                <a:lnTo>
                  <a:pt x="19606" y="243678"/>
                </a:lnTo>
                <a:lnTo>
                  <a:pt x="19431" y="243204"/>
                </a:lnTo>
                <a:close/>
              </a:path>
              <a:path w="161925" h="915035">
                <a:moveTo>
                  <a:pt x="19606" y="243678"/>
                </a:moveTo>
                <a:lnTo>
                  <a:pt x="19684" y="244093"/>
                </a:lnTo>
                <a:lnTo>
                  <a:pt x="19606" y="243678"/>
                </a:lnTo>
                <a:close/>
              </a:path>
              <a:path w="161925" h="915035">
                <a:moveTo>
                  <a:pt x="19516" y="243204"/>
                </a:moveTo>
                <a:lnTo>
                  <a:pt x="19606" y="243678"/>
                </a:lnTo>
                <a:lnTo>
                  <a:pt x="19516" y="243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2008" y="4430014"/>
            <a:ext cx="19894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3200" spc="-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FF0000"/>
                </a:solidFill>
                <a:latin typeface="Comic Sans MS"/>
                <a:cs typeface="Comic Sans MS"/>
              </a:rPr>
              <a:t>head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33362" y="4943538"/>
          <a:ext cx="4495800" cy="428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0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1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550" spc="-50" dirty="0">
                          <a:solidFill>
                            <a:srgbClr val="006600"/>
                          </a:solidFill>
                          <a:latin typeface="Comic Sans MS"/>
                          <a:cs typeface="Comic Sans MS"/>
                        </a:rPr>
                        <a:t>B</a:t>
                      </a:r>
                      <a:endParaRPr sz="1550">
                        <a:latin typeface="Comic Sans MS"/>
                        <a:cs typeface="Comic Sans MS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106926" y="5029517"/>
            <a:ext cx="6350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8755" algn="l"/>
                <a:tab pos="621665" algn="l"/>
              </a:tabLst>
            </a:pPr>
            <a:r>
              <a:rPr sz="1550" u="sng" dirty="0">
                <a:solidFill>
                  <a:srgbClr val="FFCF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550" u="sng" spc="-50" dirty="0">
                <a:solidFill>
                  <a:srgbClr val="FFCF00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…</a:t>
            </a:r>
            <a:r>
              <a:rPr sz="1550" u="sng" dirty="0">
                <a:solidFill>
                  <a:srgbClr val="FFCF00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	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7165" y="3638296"/>
            <a:ext cx="2543175" cy="19050"/>
          </a:xfrm>
          <a:custGeom>
            <a:avLst/>
            <a:gdLst/>
            <a:ahLst/>
            <a:cxnLst/>
            <a:rect l="l" t="t" r="r" b="b"/>
            <a:pathLst>
              <a:path w="2543175" h="19050">
                <a:moveTo>
                  <a:pt x="2543175" y="0"/>
                </a:moveTo>
                <a:lnTo>
                  <a:pt x="0" y="0"/>
                </a:lnTo>
                <a:lnTo>
                  <a:pt x="0" y="19049"/>
                </a:lnTo>
                <a:lnTo>
                  <a:pt x="2543175" y="19049"/>
                </a:lnTo>
                <a:lnTo>
                  <a:pt x="2543175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49926" y="3334956"/>
            <a:ext cx="25723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Transition</a:t>
            </a:r>
            <a:r>
              <a:rPr sz="2000" spc="-1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function</a:t>
            </a:r>
            <a:r>
              <a:rPr sz="2000" spc="-9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Symbol"/>
                <a:cs typeface="Symbol"/>
              </a:rPr>
              <a:t></a:t>
            </a:r>
            <a:r>
              <a:rPr sz="2000" spc="-25" dirty="0">
                <a:solidFill>
                  <a:srgbClr val="001F5F"/>
                </a:solidFill>
                <a:latin typeface="Comic Sans MS"/>
                <a:cs typeface="Comic Sans MS"/>
              </a:rPr>
              <a:t>: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4526" y="3944873"/>
            <a:ext cx="3144520" cy="15563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9550" indent="-171450">
              <a:lnSpc>
                <a:spcPct val="100000"/>
              </a:lnSpc>
              <a:spcBef>
                <a:spcPts val="130"/>
              </a:spcBef>
              <a:buFont typeface="Comic Sans MS"/>
              <a:buChar char="•"/>
              <a:tabLst>
                <a:tab pos="209550" algn="l"/>
              </a:tabLst>
            </a:pPr>
            <a:r>
              <a:rPr sz="2000" dirty="0">
                <a:solidFill>
                  <a:srgbClr val="001F5F"/>
                </a:solidFill>
                <a:latin typeface="Symbol"/>
                <a:cs typeface="Symbol"/>
              </a:rPr>
              <a:t>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([q</a:t>
            </a:r>
            <a:r>
              <a:rPr sz="2025" baseline="-18518" dirty="0">
                <a:solidFill>
                  <a:srgbClr val="001F5F"/>
                </a:solidFill>
                <a:latin typeface="Comic Sans MS"/>
                <a:cs typeface="Comic Sans MS"/>
              </a:rPr>
              <a:t>0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,B],a)</a:t>
            </a:r>
            <a:r>
              <a:rPr sz="2000" spc="-1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=</a:t>
            </a:r>
            <a:r>
              <a:rPr sz="2000" spc="-8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([q</a:t>
            </a:r>
            <a:r>
              <a:rPr sz="2025" baseline="-18518" dirty="0">
                <a:solidFill>
                  <a:srgbClr val="001F5F"/>
                </a:solidFill>
                <a:latin typeface="Comic Sans MS"/>
                <a:cs typeface="Comic Sans MS"/>
              </a:rPr>
              <a:t>1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,a],</a:t>
            </a:r>
            <a:r>
              <a:rPr sz="2000" spc="-5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a,</a:t>
            </a:r>
            <a:r>
              <a:rPr sz="2000" spc="-5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omic Sans MS"/>
                <a:cs typeface="Comic Sans MS"/>
              </a:rPr>
              <a:t>R)</a:t>
            </a:r>
            <a:endParaRPr sz="2000">
              <a:latin typeface="Comic Sans MS"/>
              <a:cs typeface="Comic Sans MS"/>
            </a:endParaRPr>
          </a:p>
          <a:p>
            <a:pPr marL="209550" indent="-171450">
              <a:lnSpc>
                <a:spcPct val="100000"/>
              </a:lnSpc>
              <a:spcBef>
                <a:spcPts val="2405"/>
              </a:spcBef>
              <a:buFont typeface="Comic Sans MS"/>
              <a:buChar char="•"/>
              <a:tabLst>
                <a:tab pos="209550" algn="l"/>
              </a:tabLst>
            </a:pPr>
            <a:r>
              <a:rPr sz="2000" dirty="0">
                <a:solidFill>
                  <a:srgbClr val="001F5F"/>
                </a:solidFill>
                <a:latin typeface="Symbol"/>
                <a:cs typeface="Symbol"/>
              </a:rPr>
              <a:t>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([q</a:t>
            </a:r>
            <a:r>
              <a:rPr sz="2025" baseline="-18518" dirty="0">
                <a:solidFill>
                  <a:srgbClr val="001F5F"/>
                </a:solidFill>
                <a:latin typeface="Comic Sans MS"/>
                <a:cs typeface="Comic Sans MS"/>
              </a:rPr>
              <a:t>1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,a],a)</a:t>
            </a:r>
            <a:r>
              <a:rPr sz="2000" spc="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=</a:t>
            </a:r>
            <a:r>
              <a:rPr sz="2000" spc="-7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([q</a:t>
            </a:r>
            <a:r>
              <a:rPr sz="2025" baseline="-18518" dirty="0">
                <a:solidFill>
                  <a:srgbClr val="001F5F"/>
                </a:solidFill>
                <a:latin typeface="Comic Sans MS"/>
                <a:cs typeface="Comic Sans MS"/>
              </a:rPr>
              <a:t>1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,a],</a:t>
            </a:r>
            <a:r>
              <a:rPr sz="2000" spc="-4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a,</a:t>
            </a:r>
            <a:r>
              <a:rPr sz="2000" spc="-4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omic Sans MS"/>
                <a:cs typeface="Comic Sans MS"/>
              </a:rPr>
              <a:t>R)</a:t>
            </a:r>
            <a:endParaRPr sz="2000">
              <a:latin typeface="Comic Sans MS"/>
              <a:cs typeface="Comic Sans MS"/>
            </a:endParaRPr>
          </a:p>
          <a:p>
            <a:pPr marL="209550" indent="-171450">
              <a:lnSpc>
                <a:spcPct val="100000"/>
              </a:lnSpc>
              <a:spcBef>
                <a:spcPts val="2410"/>
              </a:spcBef>
              <a:buFont typeface="Comic Sans MS"/>
              <a:buChar char="•"/>
              <a:tabLst>
                <a:tab pos="209550" algn="l"/>
              </a:tabLst>
            </a:pPr>
            <a:r>
              <a:rPr sz="2000" dirty="0">
                <a:solidFill>
                  <a:srgbClr val="001F5F"/>
                </a:solidFill>
                <a:latin typeface="Symbol"/>
                <a:cs typeface="Symbol"/>
              </a:rPr>
              <a:t>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([q</a:t>
            </a:r>
            <a:r>
              <a:rPr sz="2025" baseline="-18518" dirty="0">
                <a:solidFill>
                  <a:srgbClr val="001F5F"/>
                </a:solidFill>
                <a:latin typeface="Comic Sans MS"/>
                <a:cs typeface="Comic Sans MS"/>
              </a:rPr>
              <a:t>1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,a],B) =</a:t>
            </a:r>
            <a:r>
              <a:rPr sz="2000" spc="-7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([q</a:t>
            </a:r>
            <a:r>
              <a:rPr sz="2025" baseline="-18518" dirty="0">
                <a:solidFill>
                  <a:srgbClr val="001F5F"/>
                </a:solidFill>
                <a:latin typeface="Comic Sans MS"/>
                <a:cs typeface="Comic Sans MS"/>
              </a:rPr>
              <a:t>2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,B],</a:t>
            </a:r>
            <a:r>
              <a:rPr sz="2000" spc="-5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1F5F"/>
                </a:solidFill>
                <a:latin typeface="Comic Sans MS"/>
                <a:cs typeface="Comic Sans MS"/>
              </a:rPr>
              <a:t>B,</a:t>
            </a:r>
            <a:r>
              <a:rPr sz="2000" spc="2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omic Sans MS"/>
                <a:cs typeface="Comic Sans MS"/>
              </a:rPr>
              <a:t>R)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5257" y="6204267"/>
            <a:ext cx="50355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solidFill>
                  <a:srgbClr val="3333CC"/>
                </a:solidFill>
                <a:latin typeface="Comic Sans MS"/>
                <a:cs typeface="Comic Sans MS"/>
              </a:rPr>
              <a:t>[q,a]:</a:t>
            </a:r>
            <a:endParaRPr sz="15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1530" y="6232842"/>
            <a:ext cx="2498090" cy="5143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 indent="123825">
              <a:lnSpc>
                <a:spcPct val="105000"/>
              </a:lnSpc>
              <a:spcBef>
                <a:spcPts val="35"/>
              </a:spcBef>
            </a:pP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where</a:t>
            </a:r>
            <a:r>
              <a:rPr sz="1550" spc="2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q</a:t>
            </a:r>
            <a:r>
              <a:rPr sz="155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155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current</a:t>
            </a:r>
            <a:r>
              <a:rPr sz="1550" spc="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spc="-10" dirty="0">
                <a:solidFill>
                  <a:srgbClr val="3333CC"/>
                </a:solidFill>
                <a:latin typeface="Comic Sans MS"/>
                <a:cs typeface="Comic Sans MS"/>
              </a:rPr>
              <a:t>state,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155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155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155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symbol</a:t>
            </a:r>
            <a:r>
              <a:rPr sz="1550" spc="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155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1550" spc="-10" dirty="0">
                <a:solidFill>
                  <a:srgbClr val="3333CC"/>
                </a:solidFill>
                <a:latin typeface="Comic Sans MS"/>
                <a:cs typeface="Comic Sans MS"/>
              </a:rPr>
              <a:t>storage</a:t>
            </a:r>
            <a:endParaRPr sz="1550">
              <a:latin typeface="Comic Sans MS"/>
              <a:cs typeface="Comic Sans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7162" y="5872162"/>
            <a:ext cx="8082280" cy="986155"/>
            <a:chOff x="157162" y="5872162"/>
            <a:chExt cx="8082280" cy="986155"/>
          </a:xfrm>
        </p:grpSpPr>
        <p:sp>
          <p:nvSpPr>
            <p:cNvPr id="24" name="object 24"/>
            <p:cNvSpPr/>
            <p:nvPr/>
          </p:nvSpPr>
          <p:spPr>
            <a:xfrm>
              <a:off x="157162" y="6100762"/>
              <a:ext cx="3277235" cy="0"/>
            </a:xfrm>
            <a:custGeom>
              <a:avLst/>
              <a:gdLst/>
              <a:ahLst/>
              <a:cxnLst/>
              <a:rect l="l" t="t" r="r" b="b"/>
              <a:pathLst>
                <a:path w="3277235">
                  <a:moveTo>
                    <a:pt x="0" y="0"/>
                  </a:moveTo>
                  <a:lnTo>
                    <a:pt x="3276663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29058" y="5872162"/>
              <a:ext cx="10160" cy="986155"/>
            </a:xfrm>
            <a:custGeom>
              <a:avLst/>
              <a:gdLst/>
              <a:ahLst/>
              <a:cxnLst/>
              <a:rect l="l" t="t" r="r" b="b"/>
              <a:pathLst>
                <a:path w="10160" h="986154">
                  <a:moveTo>
                    <a:pt x="9534" y="0"/>
                  </a:moveTo>
                  <a:lnTo>
                    <a:pt x="0" y="0"/>
                  </a:lnTo>
                  <a:lnTo>
                    <a:pt x="0" y="985835"/>
                  </a:lnTo>
                  <a:lnTo>
                    <a:pt x="9534" y="985835"/>
                  </a:lnTo>
                  <a:lnTo>
                    <a:pt x="95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33826" y="5967412"/>
              <a:ext cx="4800600" cy="828675"/>
            </a:xfrm>
            <a:custGeom>
              <a:avLst/>
              <a:gdLst/>
              <a:ahLst/>
              <a:cxnLst/>
              <a:rect l="l" t="t" r="r" b="b"/>
              <a:pathLst>
                <a:path w="4800600" h="828675">
                  <a:moveTo>
                    <a:pt x="4800600" y="0"/>
                  </a:moveTo>
                  <a:lnTo>
                    <a:pt x="0" y="0"/>
                  </a:lnTo>
                  <a:lnTo>
                    <a:pt x="0" y="828675"/>
                  </a:lnTo>
                  <a:lnTo>
                    <a:pt x="4800600" y="828675"/>
                  </a:lnTo>
                  <a:lnTo>
                    <a:pt x="4800600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33826" y="5967412"/>
              <a:ext cx="4800600" cy="828675"/>
            </a:xfrm>
            <a:custGeom>
              <a:avLst/>
              <a:gdLst/>
              <a:ahLst/>
              <a:cxnLst/>
              <a:rect l="l" t="t" r="r" b="b"/>
              <a:pathLst>
                <a:path w="4800600" h="828675">
                  <a:moveTo>
                    <a:pt x="0" y="828675"/>
                  </a:moveTo>
                  <a:lnTo>
                    <a:pt x="4800600" y="828675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82867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6253226" y="45768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24826" y="45768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11550" y="5985192"/>
            <a:ext cx="460121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Comic Sans MS"/>
                <a:cs typeface="Comic Sans MS"/>
              </a:rPr>
              <a:t>Are</a:t>
            </a:r>
            <a:r>
              <a:rPr sz="2400" spc="-1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1F5F"/>
                </a:solidFill>
                <a:latin typeface="Comic Sans MS"/>
                <a:cs typeface="Comic Sans MS"/>
              </a:rPr>
              <a:t>the</a:t>
            </a:r>
            <a:r>
              <a:rPr sz="2400" spc="-8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1F5F"/>
                </a:solidFill>
                <a:latin typeface="Comic Sans MS"/>
                <a:cs typeface="Comic Sans MS"/>
              </a:rPr>
              <a:t>standard</a:t>
            </a:r>
            <a:r>
              <a:rPr sz="2400" spc="-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Comic Sans MS"/>
                <a:cs typeface="Comic Sans MS"/>
              </a:rPr>
              <a:t>TMs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solidFill>
                  <a:srgbClr val="001F5F"/>
                </a:solidFill>
                <a:latin typeface="Comic Sans MS"/>
                <a:cs typeface="Comic Sans MS"/>
              </a:rPr>
              <a:t>equivalent</a:t>
            </a:r>
            <a:r>
              <a:rPr sz="2400" spc="-204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1F5F"/>
                </a:solidFill>
                <a:latin typeface="Comic Sans MS"/>
                <a:cs typeface="Comic Sans MS"/>
              </a:rPr>
              <a:t>to</a:t>
            </a:r>
            <a:r>
              <a:rPr sz="2400" spc="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1F5F"/>
                </a:solidFill>
                <a:latin typeface="Comic Sans MS"/>
                <a:cs typeface="Comic Sans MS"/>
              </a:rPr>
              <a:t>TMs</a:t>
            </a:r>
            <a:r>
              <a:rPr sz="2400" spc="4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1F5F"/>
                </a:solidFill>
                <a:latin typeface="Comic Sans MS"/>
                <a:cs typeface="Comic Sans MS"/>
              </a:rPr>
              <a:t>with</a:t>
            </a:r>
            <a:r>
              <a:rPr sz="2400" spc="-2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omic Sans MS"/>
                <a:cs typeface="Comic Sans MS"/>
              </a:rPr>
              <a:t>storage?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72475" y="5943600"/>
            <a:ext cx="695325" cy="466725"/>
          </a:xfrm>
          <a:prstGeom prst="rect">
            <a:avLst/>
          </a:prstGeom>
          <a:solidFill>
            <a:srgbClr val="FFCF00"/>
          </a:solidFill>
        </p:spPr>
        <p:txBody>
          <a:bodyPr vert="horz" wrap="square" lIns="0" tIns="34925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75"/>
              </a:spcBef>
            </a:pPr>
            <a:r>
              <a:rPr sz="2400" spc="-25" dirty="0">
                <a:solidFill>
                  <a:srgbClr val="001F5F"/>
                </a:solidFill>
                <a:latin typeface="Comic Sans MS"/>
                <a:cs typeface="Comic Sans MS"/>
              </a:rPr>
              <a:t>Yes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86400" y="609600"/>
            <a:ext cx="3486150" cy="647700"/>
          </a:xfrm>
          <a:custGeom>
            <a:avLst/>
            <a:gdLst/>
            <a:ahLst/>
            <a:cxnLst/>
            <a:rect l="l" t="t" r="r" b="b"/>
            <a:pathLst>
              <a:path w="3486150" h="647700">
                <a:moveTo>
                  <a:pt x="3486150" y="0"/>
                </a:moveTo>
                <a:lnTo>
                  <a:pt x="0" y="0"/>
                </a:lnTo>
                <a:lnTo>
                  <a:pt x="0" y="647700"/>
                </a:lnTo>
                <a:lnTo>
                  <a:pt x="3486150" y="647700"/>
                </a:lnTo>
                <a:lnTo>
                  <a:pt x="3486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570854" y="634047"/>
            <a:ext cx="3294379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Comic Sans MS"/>
                <a:cs typeface="Comic Sans MS"/>
              </a:rPr>
              <a:t>Generic</a:t>
            </a:r>
            <a:r>
              <a:rPr sz="1800" spc="-10" dirty="0">
                <a:solidFill>
                  <a:srgbClr val="001F5F"/>
                </a:solidFill>
                <a:latin typeface="Comic Sans MS"/>
                <a:cs typeface="Comic Sans MS"/>
              </a:rPr>
              <a:t> description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01F5F"/>
                </a:solidFill>
                <a:latin typeface="Comic Sans MS"/>
                <a:cs typeface="Comic Sans MS"/>
              </a:rPr>
              <a:t>Will</a:t>
            </a:r>
            <a:r>
              <a:rPr sz="1800" spc="-8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1F5F"/>
                </a:solidFill>
                <a:latin typeface="Comic Sans MS"/>
                <a:cs typeface="Comic Sans MS"/>
              </a:rPr>
              <a:t>work</a:t>
            </a:r>
            <a:r>
              <a:rPr sz="1800" spc="-3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1F5F"/>
                </a:solidFill>
                <a:latin typeface="Comic Sans MS"/>
                <a:cs typeface="Comic Sans MS"/>
              </a:rPr>
              <a:t>for</a:t>
            </a:r>
            <a:r>
              <a:rPr sz="1800" spc="-7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1F5F"/>
                </a:solidFill>
                <a:latin typeface="Comic Sans MS"/>
                <a:cs typeface="Comic Sans MS"/>
              </a:rPr>
              <a:t>both</a:t>
            </a:r>
            <a:r>
              <a:rPr sz="1800" spc="45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1F5F"/>
                </a:solidFill>
                <a:latin typeface="Comic Sans MS"/>
                <a:cs typeface="Comic Sans MS"/>
              </a:rPr>
              <a:t>a=0</a:t>
            </a:r>
            <a:r>
              <a:rPr sz="1800" spc="6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001F5F"/>
                </a:solidFill>
                <a:latin typeface="Comic Sans MS"/>
                <a:cs typeface="Comic Sans MS"/>
              </a:rPr>
              <a:t>and</a:t>
            </a:r>
            <a:r>
              <a:rPr sz="1800" spc="-40" dirty="0">
                <a:solidFill>
                  <a:srgbClr val="001F5F"/>
                </a:solidFill>
                <a:latin typeface="Comic Sans MS"/>
                <a:cs typeface="Comic Sans MS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Comic Sans MS"/>
                <a:cs typeface="Comic Sans MS"/>
              </a:rPr>
              <a:t>a=1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33419" y="2666745"/>
            <a:ext cx="2012950" cy="1377950"/>
            <a:chOff x="3733419" y="2666745"/>
            <a:chExt cx="2012950" cy="1377950"/>
          </a:xfrm>
        </p:grpSpPr>
        <p:sp>
          <p:nvSpPr>
            <p:cNvPr id="35" name="object 35"/>
            <p:cNvSpPr/>
            <p:nvPr/>
          </p:nvSpPr>
          <p:spPr>
            <a:xfrm>
              <a:off x="3891026" y="2671825"/>
              <a:ext cx="914400" cy="533400"/>
            </a:xfrm>
            <a:custGeom>
              <a:avLst/>
              <a:gdLst/>
              <a:ahLst/>
              <a:cxnLst/>
              <a:rect l="l" t="t" r="r" b="b"/>
              <a:pathLst>
                <a:path w="914400" h="533400">
                  <a:moveTo>
                    <a:pt x="9144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914400" y="533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8499" y="2671825"/>
              <a:ext cx="2002789" cy="1367790"/>
            </a:xfrm>
            <a:custGeom>
              <a:avLst/>
              <a:gdLst/>
              <a:ahLst/>
              <a:cxnLst/>
              <a:rect l="l" t="t" r="r" b="b"/>
              <a:pathLst>
                <a:path w="2002789" h="1367789">
                  <a:moveTo>
                    <a:pt x="152526" y="533400"/>
                  </a:moveTo>
                  <a:lnTo>
                    <a:pt x="1066927" y="533400"/>
                  </a:lnTo>
                  <a:lnTo>
                    <a:pt x="1066927" y="0"/>
                  </a:lnTo>
                  <a:lnTo>
                    <a:pt x="152526" y="0"/>
                  </a:lnTo>
                  <a:lnTo>
                    <a:pt x="152526" y="533400"/>
                  </a:lnTo>
                  <a:close/>
                </a:path>
                <a:path w="2002789" h="1367789">
                  <a:moveTo>
                    <a:pt x="76326" y="99949"/>
                  </a:moveTo>
                  <a:lnTo>
                    <a:pt x="0" y="99949"/>
                  </a:lnTo>
                  <a:lnTo>
                    <a:pt x="2002281" y="1367282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69130" y="2694559"/>
            <a:ext cx="573405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sz="1200" spc="-10" dirty="0">
                <a:solidFill>
                  <a:srgbClr val="001F5F"/>
                </a:solidFill>
                <a:latin typeface="Comic Sans MS"/>
                <a:cs typeface="Comic Sans MS"/>
              </a:rPr>
              <a:t>Current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ts val="1430"/>
              </a:lnSpc>
            </a:pPr>
            <a:r>
              <a:rPr sz="1200" spc="-10" dirty="0">
                <a:solidFill>
                  <a:srgbClr val="001F5F"/>
                </a:solidFill>
                <a:latin typeface="Comic Sans MS"/>
                <a:cs typeface="Comic Sans MS"/>
              </a:rPr>
              <a:t>state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193919" y="2438145"/>
            <a:ext cx="988694" cy="1513840"/>
            <a:chOff x="5193919" y="2438145"/>
            <a:chExt cx="988694" cy="1513840"/>
          </a:xfrm>
        </p:grpSpPr>
        <p:sp>
          <p:nvSpPr>
            <p:cNvPr id="39" name="object 39"/>
            <p:cNvSpPr/>
            <p:nvPr/>
          </p:nvSpPr>
          <p:spPr>
            <a:xfrm>
              <a:off x="5338826" y="244322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838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838200" y="76200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98999" y="2443225"/>
              <a:ext cx="978535" cy="1503680"/>
            </a:xfrm>
            <a:custGeom>
              <a:avLst/>
              <a:gdLst/>
              <a:ahLst/>
              <a:cxnLst/>
              <a:rect l="l" t="t" r="r" b="b"/>
              <a:pathLst>
                <a:path w="978535" h="1503679">
                  <a:moveTo>
                    <a:pt x="139826" y="762000"/>
                  </a:moveTo>
                  <a:lnTo>
                    <a:pt x="978026" y="762000"/>
                  </a:lnTo>
                  <a:lnTo>
                    <a:pt x="978026" y="0"/>
                  </a:lnTo>
                  <a:lnTo>
                    <a:pt x="139826" y="0"/>
                  </a:lnTo>
                  <a:lnTo>
                    <a:pt x="139826" y="762000"/>
                  </a:lnTo>
                  <a:close/>
                </a:path>
                <a:path w="978535" h="1503679">
                  <a:moveTo>
                    <a:pt x="69976" y="142875"/>
                  </a:moveTo>
                  <a:lnTo>
                    <a:pt x="0" y="142875"/>
                  </a:lnTo>
                  <a:lnTo>
                    <a:pt x="808989" y="150368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418454" y="2465704"/>
            <a:ext cx="585470" cy="5803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r>
              <a:rPr sz="1200" spc="-10" dirty="0">
                <a:solidFill>
                  <a:srgbClr val="001F5F"/>
                </a:solidFill>
                <a:latin typeface="Comic Sans MS"/>
                <a:cs typeface="Comic Sans MS"/>
              </a:rPr>
              <a:t>Current </a:t>
            </a:r>
            <a:r>
              <a:rPr sz="1200" spc="-30" dirty="0">
                <a:solidFill>
                  <a:srgbClr val="001F5F"/>
                </a:solidFill>
                <a:latin typeface="Comic Sans MS"/>
                <a:cs typeface="Comic Sans MS"/>
              </a:rPr>
              <a:t>Storage </a:t>
            </a:r>
            <a:r>
              <a:rPr sz="1200" spc="-10" dirty="0">
                <a:solidFill>
                  <a:srgbClr val="001F5F"/>
                </a:solidFill>
                <a:latin typeface="Comic Sans MS"/>
                <a:cs typeface="Comic Sans MS"/>
              </a:rPr>
              <a:t>symbol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54698" y="2519426"/>
            <a:ext cx="889635" cy="1453515"/>
          </a:xfrm>
          <a:custGeom>
            <a:avLst/>
            <a:gdLst/>
            <a:ahLst/>
            <a:cxnLst/>
            <a:rect l="l" t="t" r="r" b="b"/>
            <a:pathLst>
              <a:path w="889634" h="1453514">
                <a:moveTo>
                  <a:pt x="127126" y="533400"/>
                </a:moveTo>
                <a:lnTo>
                  <a:pt x="889126" y="533400"/>
                </a:lnTo>
                <a:lnTo>
                  <a:pt x="889126" y="0"/>
                </a:lnTo>
                <a:lnTo>
                  <a:pt x="127126" y="0"/>
                </a:lnTo>
                <a:lnTo>
                  <a:pt x="127126" y="533400"/>
                </a:lnTo>
                <a:close/>
              </a:path>
              <a:path w="889634" h="1453514">
                <a:moveTo>
                  <a:pt x="63626" y="99949"/>
                </a:moveTo>
                <a:lnTo>
                  <a:pt x="0" y="99949"/>
                </a:lnTo>
                <a:lnTo>
                  <a:pt x="33400" y="1453007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562470" y="2541904"/>
            <a:ext cx="49784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20" dirty="0">
                <a:solidFill>
                  <a:srgbClr val="001F5F"/>
                </a:solidFill>
                <a:latin typeface="Comic Sans MS"/>
                <a:cs typeface="Comic Sans MS"/>
              </a:rPr>
              <a:t>Tape </a:t>
            </a:r>
            <a:r>
              <a:rPr sz="1200" spc="-30" dirty="0">
                <a:solidFill>
                  <a:srgbClr val="001F5F"/>
                </a:solidFill>
                <a:latin typeface="Comic Sans MS"/>
                <a:cs typeface="Comic Sans MS"/>
              </a:rPr>
              <a:t>symbol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42404" y="2514345"/>
            <a:ext cx="1350010" cy="1501775"/>
            <a:chOff x="7042404" y="2514345"/>
            <a:chExt cx="1350010" cy="1501775"/>
          </a:xfrm>
        </p:grpSpPr>
        <p:sp>
          <p:nvSpPr>
            <p:cNvPr id="45" name="object 45"/>
            <p:cNvSpPr/>
            <p:nvPr/>
          </p:nvSpPr>
          <p:spPr>
            <a:xfrm>
              <a:off x="7701026" y="2519425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85800" y="533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7484" y="2519425"/>
              <a:ext cx="1339850" cy="1491615"/>
            </a:xfrm>
            <a:custGeom>
              <a:avLst/>
              <a:gdLst/>
              <a:ahLst/>
              <a:cxnLst/>
              <a:rect l="l" t="t" r="r" b="b"/>
              <a:pathLst>
                <a:path w="1339850" h="1491614">
                  <a:moveTo>
                    <a:pt x="653542" y="533400"/>
                  </a:moveTo>
                  <a:lnTo>
                    <a:pt x="1339342" y="533400"/>
                  </a:lnTo>
                  <a:lnTo>
                    <a:pt x="1339342" y="0"/>
                  </a:lnTo>
                  <a:lnTo>
                    <a:pt x="653542" y="0"/>
                  </a:lnTo>
                  <a:lnTo>
                    <a:pt x="653542" y="533400"/>
                  </a:lnTo>
                  <a:close/>
                </a:path>
                <a:path w="1339850" h="1491614">
                  <a:moveTo>
                    <a:pt x="596392" y="99949"/>
                  </a:moveTo>
                  <a:lnTo>
                    <a:pt x="539115" y="99949"/>
                  </a:lnTo>
                  <a:lnTo>
                    <a:pt x="0" y="1491107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782814" y="2541904"/>
            <a:ext cx="386715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30" dirty="0">
                <a:solidFill>
                  <a:srgbClr val="001F5F"/>
                </a:solidFill>
                <a:latin typeface="Comic Sans MS"/>
                <a:cs typeface="Comic Sans MS"/>
              </a:rPr>
              <a:t>Next </a:t>
            </a:r>
            <a:r>
              <a:rPr sz="1200" spc="-45" dirty="0">
                <a:solidFill>
                  <a:srgbClr val="001F5F"/>
                </a:solidFill>
                <a:latin typeface="Comic Sans MS"/>
                <a:cs typeface="Comic Sans MS"/>
              </a:rPr>
              <a:t>state</a:t>
            </a:r>
            <a:endParaRPr sz="1200">
              <a:latin typeface="Comic Sans MS"/>
              <a:cs typeface="Comic Sans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336849" y="2819458"/>
            <a:ext cx="1812289" cy="1228090"/>
            <a:chOff x="7336849" y="2819458"/>
            <a:chExt cx="1812289" cy="1228090"/>
          </a:xfrm>
        </p:grpSpPr>
        <p:sp>
          <p:nvSpPr>
            <p:cNvPr id="49" name="object 49"/>
            <p:cNvSpPr/>
            <p:nvPr/>
          </p:nvSpPr>
          <p:spPr>
            <a:xfrm>
              <a:off x="8310626" y="2824225"/>
              <a:ext cx="833755" cy="762000"/>
            </a:xfrm>
            <a:custGeom>
              <a:avLst/>
              <a:gdLst/>
              <a:ahLst/>
              <a:cxnLst/>
              <a:rect l="l" t="t" r="r" b="b"/>
              <a:pathLst>
                <a:path w="833754" h="762000">
                  <a:moveTo>
                    <a:pt x="0" y="762000"/>
                  </a:moveTo>
                  <a:lnTo>
                    <a:pt x="833374" y="762000"/>
                  </a:lnTo>
                  <a:lnTo>
                    <a:pt x="833374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310626" y="2824225"/>
              <a:ext cx="833755" cy="762000"/>
            </a:xfrm>
            <a:custGeom>
              <a:avLst/>
              <a:gdLst/>
              <a:ahLst/>
              <a:cxnLst/>
              <a:rect l="l" t="t" r="r" b="b"/>
              <a:pathLst>
                <a:path w="833754" h="762000">
                  <a:moveTo>
                    <a:pt x="0" y="762000"/>
                  </a:moveTo>
                  <a:lnTo>
                    <a:pt x="833374" y="762000"/>
                  </a:lnTo>
                </a:path>
                <a:path w="833754" h="762000">
                  <a:moveTo>
                    <a:pt x="833374" y="0"/>
                  </a:moveTo>
                  <a:lnTo>
                    <a:pt x="0" y="0"/>
                  </a:lnTo>
                  <a:lnTo>
                    <a:pt x="0" y="76200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341616" y="2967100"/>
              <a:ext cx="899160" cy="1075055"/>
            </a:xfrm>
            <a:custGeom>
              <a:avLst/>
              <a:gdLst/>
              <a:ahLst/>
              <a:cxnLst/>
              <a:rect l="l" t="t" r="r" b="b"/>
              <a:pathLst>
                <a:path w="899159" h="1075054">
                  <a:moveTo>
                    <a:pt x="899159" y="0"/>
                  </a:moveTo>
                  <a:lnTo>
                    <a:pt x="829182" y="0"/>
                  </a:lnTo>
                  <a:lnTo>
                    <a:pt x="0" y="1075055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393176" y="2846641"/>
            <a:ext cx="3308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001F5F"/>
                </a:solidFill>
                <a:latin typeface="Comic Sans MS"/>
                <a:cs typeface="Comic Sans MS"/>
              </a:rPr>
              <a:t>New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15393" y="3052826"/>
            <a:ext cx="828675" cy="528955"/>
          </a:xfrm>
          <a:prstGeom prst="rect">
            <a:avLst/>
          </a:prstGeom>
          <a:solidFill>
            <a:srgbClr val="00E3A8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345"/>
              </a:lnSpc>
            </a:pPr>
            <a:r>
              <a:rPr sz="1200" spc="-10" dirty="0">
                <a:solidFill>
                  <a:srgbClr val="001F5F"/>
                </a:solidFill>
                <a:latin typeface="Comic Sans MS"/>
                <a:cs typeface="Comic Sans MS"/>
              </a:rPr>
              <a:t>Storage</a:t>
            </a:r>
            <a:endParaRPr sz="1200">
              <a:latin typeface="Comic Sans MS"/>
              <a:cs typeface="Comic Sans MS"/>
            </a:endParaRPr>
          </a:p>
          <a:p>
            <a:pPr marL="90170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001F5F"/>
                </a:solidFill>
                <a:latin typeface="Comic Sans MS"/>
                <a:cs typeface="Comic Sans MS"/>
              </a:rPr>
              <a:t>symbol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141097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Multi-</a:t>
            </a:r>
            <a:r>
              <a:rPr dirty="0"/>
              <a:t>tape</a:t>
            </a:r>
            <a:r>
              <a:rPr spc="45" dirty="0"/>
              <a:t> </a:t>
            </a:r>
            <a:r>
              <a:rPr dirty="0"/>
              <a:t>Turing</a:t>
            </a:r>
            <a:r>
              <a:rPr spc="25" dirty="0"/>
              <a:t> </a:t>
            </a:r>
            <a:r>
              <a:rPr spc="-10" dirty="0"/>
              <a:t>Machines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8162" y="3962458"/>
          <a:ext cx="3505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405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14626" y="2595498"/>
            <a:ext cx="1524000" cy="1371600"/>
          </a:xfrm>
          <a:custGeom>
            <a:avLst/>
            <a:gdLst/>
            <a:ahLst/>
            <a:cxnLst/>
            <a:rect l="l" t="t" r="r" b="b"/>
            <a:pathLst>
              <a:path w="1524000" h="1371600">
                <a:moveTo>
                  <a:pt x="51816" y="1239520"/>
                </a:moveTo>
                <a:lnTo>
                  <a:pt x="0" y="1371600"/>
                </a:lnTo>
                <a:lnTo>
                  <a:pt x="136779" y="1333881"/>
                </a:lnTo>
                <a:lnTo>
                  <a:pt x="106247" y="1299971"/>
                </a:lnTo>
                <a:lnTo>
                  <a:pt x="89154" y="1299971"/>
                </a:lnTo>
                <a:lnTo>
                  <a:pt x="80644" y="1290446"/>
                </a:lnTo>
                <a:lnTo>
                  <a:pt x="90049" y="1281982"/>
                </a:lnTo>
                <a:lnTo>
                  <a:pt x="51816" y="1239520"/>
                </a:lnTo>
                <a:close/>
              </a:path>
              <a:path w="1524000" h="1371600">
                <a:moveTo>
                  <a:pt x="90049" y="1281982"/>
                </a:moveTo>
                <a:lnTo>
                  <a:pt x="80644" y="1290446"/>
                </a:lnTo>
                <a:lnTo>
                  <a:pt x="89154" y="1299971"/>
                </a:lnTo>
                <a:lnTo>
                  <a:pt x="98595" y="1291474"/>
                </a:lnTo>
                <a:lnTo>
                  <a:pt x="90049" y="1281982"/>
                </a:lnTo>
                <a:close/>
              </a:path>
              <a:path w="1524000" h="1371600">
                <a:moveTo>
                  <a:pt x="98595" y="1291474"/>
                </a:moveTo>
                <a:lnTo>
                  <a:pt x="89154" y="1299971"/>
                </a:lnTo>
                <a:lnTo>
                  <a:pt x="106247" y="1299971"/>
                </a:lnTo>
                <a:lnTo>
                  <a:pt x="98595" y="1291474"/>
                </a:lnTo>
                <a:close/>
              </a:path>
              <a:path w="1524000" h="1371600">
                <a:moveTo>
                  <a:pt x="1425277" y="80252"/>
                </a:moveTo>
                <a:lnTo>
                  <a:pt x="90049" y="1281982"/>
                </a:lnTo>
                <a:lnTo>
                  <a:pt x="98595" y="1291474"/>
                </a:lnTo>
                <a:lnTo>
                  <a:pt x="1433823" y="89744"/>
                </a:lnTo>
                <a:lnTo>
                  <a:pt x="1425277" y="80252"/>
                </a:lnTo>
                <a:close/>
              </a:path>
              <a:path w="1524000" h="1371600">
                <a:moveTo>
                  <a:pt x="1495808" y="71754"/>
                </a:moveTo>
                <a:lnTo>
                  <a:pt x="1434719" y="71754"/>
                </a:lnTo>
                <a:lnTo>
                  <a:pt x="1443227" y="81279"/>
                </a:lnTo>
                <a:lnTo>
                  <a:pt x="1433823" y="89744"/>
                </a:lnTo>
                <a:lnTo>
                  <a:pt x="1472057" y="132206"/>
                </a:lnTo>
                <a:lnTo>
                  <a:pt x="1495808" y="71754"/>
                </a:lnTo>
                <a:close/>
              </a:path>
              <a:path w="1524000" h="1371600">
                <a:moveTo>
                  <a:pt x="1434719" y="71754"/>
                </a:moveTo>
                <a:lnTo>
                  <a:pt x="1425277" y="80252"/>
                </a:lnTo>
                <a:lnTo>
                  <a:pt x="1433823" y="89744"/>
                </a:lnTo>
                <a:lnTo>
                  <a:pt x="1443227" y="81279"/>
                </a:lnTo>
                <a:lnTo>
                  <a:pt x="1434719" y="71754"/>
                </a:lnTo>
                <a:close/>
              </a:path>
              <a:path w="1524000" h="1371600">
                <a:moveTo>
                  <a:pt x="1524000" y="0"/>
                </a:moveTo>
                <a:lnTo>
                  <a:pt x="1387094" y="37846"/>
                </a:lnTo>
                <a:lnTo>
                  <a:pt x="1425277" y="80252"/>
                </a:lnTo>
                <a:lnTo>
                  <a:pt x="1434719" y="71754"/>
                </a:lnTo>
                <a:lnTo>
                  <a:pt x="1495808" y="71754"/>
                </a:lnTo>
                <a:lnTo>
                  <a:pt x="152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6298" y="2595498"/>
            <a:ext cx="1524000" cy="1371600"/>
          </a:xfrm>
          <a:custGeom>
            <a:avLst/>
            <a:gdLst/>
            <a:ahLst/>
            <a:cxnLst/>
            <a:rect l="l" t="t" r="r" b="b"/>
            <a:pathLst>
              <a:path w="1524000" h="1371600">
                <a:moveTo>
                  <a:pt x="1425404" y="1291474"/>
                </a:moveTo>
                <a:lnTo>
                  <a:pt x="1387221" y="1333881"/>
                </a:lnTo>
                <a:lnTo>
                  <a:pt x="1524000" y="1371600"/>
                </a:lnTo>
                <a:lnTo>
                  <a:pt x="1495899" y="1299971"/>
                </a:lnTo>
                <a:lnTo>
                  <a:pt x="1434846" y="1299971"/>
                </a:lnTo>
                <a:lnTo>
                  <a:pt x="1425404" y="1291474"/>
                </a:lnTo>
                <a:close/>
              </a:path>
              <a:path w="1524000" h="1371600">
                <a:moveTo>
                  <a:pt x="1433950" y="1281982"/>
                </a:moveTo>
                <a:lnTo>
                  <a:pt x="1425404" y="1291474"/>
                </a:lnTo>
                <a:lnTo>
                  <a:pt x="1434846" y="1299971"/>
                </a:lnTo>
                <a:lnTo>
                  <a:pt x="1443354" y="1290446"/>
                </a:lnTo>
                <a:lnTo>
                  <a:pt x="1433950" y="1281982"/>
                </a:lnTo>
                <a:close/>
              </a:path>
              <a:path w="1524000" h="1371600">
                <a:moveTo>
                  <a:pt x="1472183" y="1239520"/>
                </a:moveTo>
                <a:lnTo>
                  <a:pt x="1433950" y="1281982"/>
                </a:lnTo>
                <a:lnTo>
                  <a:pt x="1443354" y="1290446"/>
                </a:lnTo>
                <a:lnTo>
                  <a:pt x="1434846" y="1299971"/>
                </a:lnTo>
                <a:lnTo>
                  <a:pt x="1495899" y="1299971"/>
                </a:lnTo>
                <a:lnTo>
                  <a:pt x="1472183" y="1239520"/>
                </a:lnTo>
                <a:close/>
              </a:path>
              <a:path w="1524000" h="1371600">
                <a:moveTo>
                  <a:pt x="98722" y="80252"/>
                </a:moveTo>
                <a:lnTo>
                  <a:pt x="90176" y="89744"/>
                </a:lnTo>
                <a:lnTo>
                  <a:pt x="1425404" y="1291474"/>
                </a:lnTo>
                <a:lnTo>
                  <a:pt x="1433950" y="1281982"/>
                </a:lnTo>
                <a:lnTo>
                  <a:pt x="98722" y="80252"/>
                </a:lnTo>
                <a:close/>
              </a:path>
              <a:path w="1524000" h="1371600">
                <a:moveTo>
                  <a:pt x="0" y="0"/>
                </a:moveTo>
                <a:lnTo>
                  <a:pt x="51942" y="132206"/>
                </a:lnTo>
                <a:lnTo>
                  <a:pt x="90176" y="89744"/>
                </a:lnTo>
                <a:lnTo>
                  <a:pt x="80772" y="81279"/>
                </a:lnTo>
                <a:lnTo>
                  <a:pt x="89280" y="71754"/>
                </a:lnTo>
                <a:lnTo>
                  <a:pt x="106374" y="71754"/>
                </a:lnTo>
                <a:lnTo>
                  <a:pt x="136905" y="37846"/>
                </a:lnTo>
                <a:lnTo>
                  <a:pt x="0" y="0"/>
                </a:lnTo>
                <a:close/>
              </a:path>
              <a:path w="1524000" h="1371600">
                <a:moveTo>
                  <a:pt x="89280" y="71754"/>
                </a:moveTo>
                <a:lnTo>
                  <a:pt x="80772" y="81279"/>
                </a:lnTo>
                <a:lnTo>
                  <a:pt x="90176" y="89744"/>
                </a:lnTo>
                <a:lnTo>
                  <a:pt x="98722" y="80252"/>
                </a:lnTo>
                <a:lnTo>
                  <a:pt x="89280" y="71754"/>
                </a:lnTo>
                <a:close/>
              </a:path>
              <a:path w="1524000" h="1371600">
                <a:moveTo>
                  <a:pt x="106374" y="71754"/>
                </a:moveTo>
                <a:lnTo>
                  <a:pt x="89280" y="71754"/>
                </a:lnTo>
                <a:lnTo>
                  <a:pt x="98722" y="80252"/>
                </a:lnTo>
                <a:lnTo>
                  <a:pt x="106374" y="71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57826" y="3962458"/>
          <a:ext cx="3505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375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29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825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g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671826" y="1147825"/>
            <a:ext cx="3505200" cy="1447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93345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735"/>
              </a:spcBef>
            </a:pPr>
            <a:r>
              <a:rPr sz="3200" dirty="0">
                <a:latin typeface="Comic Sans MS"/>
                <a:cs typeface="Comic Sans MS"/>
              </a:rPr>
              <a:t>Control</a:t>
            </a:r>
            <a:r>
              <a:rPr sz="3200" spc="-120" dirty="0">
                <a:latin typeface="Comic Sans MS"/>
                <a:cs typeface="Comic Sans MS"/>
              </a:rPr>
              <a:t> </a:t>
            </a:r>
            <a:r>
              <a:rPr sz="3200" spc="-20" dirty="0">
                <a:latin typeface="Comic Sans MS"/>
                <a:cs typeface="Comic Sans MS"/>
              </a:rPr>
              <a:t>unit</a:t>
            </a:r>
            <a:endParaRPr sz="3200">
              <a:latin typeface="Comic Sans MS"/>
              <a:cs typeface="Comic Sans MS"/>
            </a:endParaRPr>
          </a:p>
          <a:p>
            <a:pPr marR="4445" algn="ctr">
              <a:lnSpc>
                <a:spcPct val="100000"/>
              </a:lnSpc>
              <a:spcBef>
                <a:spcPts val="1645"/>
              </a:spcBef>
            </a:pPr>
            <a:r>
              <a:rPr sz="2750" dirty="0">
                <a:latin typeface="Comic Sans MS"/>
                <a:cs typeface="Comic Sans MS"/>
              </a:rPr>
              <a:t>(state</a:t>
            </a:r>
            <a:r>
              <a:rPr sz="2750" spc="8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machine)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492" y="3362261"/>
            <a:ext cx="12573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3200" spc="-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FF0000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43979" y="3362261"/>
            <a:ext cx="132334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3200" spc="-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457" y="4582795"/>
            <a:ext cx="5819775" cy="1433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2773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Comic Sans MS"/>
                <a:cs typeface="Comic Sans MS"/>
              </a:rPr>
              <a:t>Input</a:t>
            </a:r>
            <a:r>
              <a:rPr sz="3200" spc="-5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37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appears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Tape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8162" y="609658"/>
          <a:ext cx="3505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405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57826" y="609658"/>
          <a:ext cx="3505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375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29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f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825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g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27326" y="11478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50" y="126930"/>
                </a:moveTo>
                <a:lnTo>
                  <a:pt x="57150" y="457200"/>
                </a:lnTo>
                <a:lnTo>
                  <a:pt x="69850" y="457200"/>
                </a:lnTo>
                <a:lnTo>
                  <a:pt x="69850" y="126942"/>
                </a:lnTo>
                <a:lnTo>
                  <a:pt x="57150" y="12693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6942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126930"/>
                </a:lnTo>
                <a:lnTo>
                  <a:pt x="69850" y="126942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6873"/>
                </a:lnTo>
                <a:lnTo>
                  <a:pt x="57150" y="12693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46798" y="11478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8692" y="1510834"/>
            <a:ext cx="1597025" cy="1529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3200" spc="-50" dirty="0">
                <a:solidFill>
                  <a:srgbClr val="FF0000"/>
                </a:solidFill>
                <a:latin typeface="Comic Sans MS"/>
                <a:cs typeface="Comic Sans MS"/>
              </a:rPr>
              <a:t> 1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33385" y="1510834"/>
            <a:ext cx="1379220" cy="1605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30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3200" spc="-50" dirty="0">
                <a:solidFill>
                  <a:srgbClr val="FF0000"/>
                </a:solidFill>
                <a:latin typeface="Comic Sans MS"/>
                <a:cs typeface="Comic Sans MS"/>
              </a:rPr>
              <a:t> 2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38162" y="3124258"/>
          <a:ext cx="3505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275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g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57826" y="3124258"/>
          <a:ext cx="3505200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ts val="375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e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40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d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ts val="2825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g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4035"/>
                        </a:lnSpc>
                        <a:spcBef>
                          <a:spcPts val="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693926" y="3662298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50" y="127057"/>
                </a:moveTo>
                <a:lnTo>
                  <a:pt x="57150" y="457200"/>
                </a:lnTo>
                <a:lnTo>
                  <a:pt x="69850" y="457200"/>
                </a:lnTo>
                <a:lnTo>
                  <a:pt x="69850" y="127069"/>
                </a:lnTo>
                <a:lnTo>
                  <a:pt x="57150" y="127057"/>
                </a:lnTo>
                <a:close/>
              </a:path>
              <a:path w="127000" h="457200">
                <a:moveTo>
                  <a:pt x="120592" y="114300"/>
                </a:moveTo>
                <a:lnTo>
                  <a:pt x="69850" y="114300"/>
                </a:lnTo>
                <a:lnTo>
                  <a:pt x="69850" y="127069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127057"/>
                </a:lnTo>
                <a:lnTo>
                  <a:pt x="69850" y="127069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57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0198" y="3662298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50" y="127057"/>
                </a:moveTo>
                <a:lnTo>
                  <a:pt x="57150" y="457200"/>
                </a:lnTo>
                <a:lnTo>
                  <a:pt x="69850" y="457200"/>
                </a:lnTo>
                <a:lnTo>
                  <a:pt x="69850" y="127069"/>
                </a:lnTo>
                <a:lnTo>
                  <a:pt x="57150" y="127057"/>
                </a:lnTo>
                <a:close/>
              </a:path>
              <a:path w="127000" h="457200">
                <a:moveTo>
                  <a:pt x="120592" y="114300"/>
                </a:moveTo>
                <a:lnTo>
                  <a:pt x="69850" y="114300"/>
                </a:lnTo>
                <a:lnTo>
                  <a:pt x="69850" y="127069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127057"/>
                </a:lnTo>
                <a:lnTo>
                  <a:pt x="69850" y="127069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57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75432" y="4025434"/>
            <a:ext cx="4876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7001" y="4025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57458" y="5562658"/>
            <a:ext cx="5344160" cy="695325"/>
            <a:chOff x="2057458" y="5562658"/>
            <a:chExt cx="5344160" cy="695325"/>
          </a:xfrm>
        </p:grpSpPr>
        <p:sp>
          <p:nvSpPr>
            <p:cNvPr id="15" name="object 15"/>
            <p:cNvSpPr/>
            <p:nvPr/>
          </p:nvSpPr>
          <p:spPr>
            <a:xfrm>
              <a:off x="2062225" y="5567426"/>
              <a:ext cx="5334000" cy="685800"/>
            </a:xfrm>
            <a:custGeom>
              <a:avLst/>
              <a:gdLst/>
              <a:ahLst/>
              <a:cxnLst/>
              <a:rect l="l" t="t" r="r" b="b"/>
              <a:pathLst>
                <a:path w="5334000" h="685800">
                  <a:moveTo>
                    <a:pt x="4572000" y="342836"/>
                  </a:moveTo>
                  <a:lnTo>
                    <a:pt x="4575477" y="296307"/>
                  </a:lnTo>
                  <a:lnTo>
                    <a:pt x="4585608" y="251683"/>
                  </a:lnTo>
                  <a:lnTo>
                    <a:pt x="4601938" y="209372"/>
                  </a:lnTo>
                  <a:lnTo>
                    <a:pt x="4624013" y="169783"/>
                  </a:lnTo>
                  <a:lnTo>
                    <a:pt x="4651380" y="133322"/>
                  </a:lnTo>
                  <a:lnTo>
                    <a:pt x="4683585" y="100399"/>
                  </a:lnTo>
                  <a:lnTo>
                    <a:pt x="4720174" y="71422"/>
                  </a:lnTo>
                  <a:lnTo>
                    <a:pt x="4760693" y="46798"/>
                  </a:lnTo>
                  <a:lnTo>
                    <a:pt x="4804689" y="26936"/>
                  </a:lnTo>
                  <a:lnTo>
                    <a:pt x="4851708" y="12243"/>
                  </a:lnTo>
                  <a:lnTo>
                    <a:pt x="4901296" y="3128"/>
                  </a:lnTo>
                  <a:lnTo>
                    <a:pt x="4953000" y="0"/>
                  </a:lnTo>
                  <a:lnTo>
                    <a:pt x="5004676" y="3128"/>
                  </a:lnTo>
                  <a:lnTo>
                    <a:pt x="5054247" y="12243"/>
                  </a:lnTo>
                  <a:lnTo>
                    <a:pt x="5101256" y="26936"/>
                  </a:lnTo>
                  <a:lnTo>
                    <a:pt x="5145249" y="46798"/>
                  </a:lnTo>
                  <a:lnTo>
                    <a:pt x="5185771" y="71422"/>
                  </a:lnTo>
                  <a:lnTo>
                    <a:pt x="5222367" y="100399"/>
                  </a:lnTo>
                  <a:lnTo>
                    <a:pt x="5254580" y="133322"/>
                  </a:lnTo>
                  <a:lnTo>
                    <a:pt x="5281958" y="169783"/>
                  </a:lnTo>
                  <a:lnTo>
                    <a:pt x="5304043" y="209372"/>
                  </a:lnTo>
                  <a:lnTo>
                    <a:pt x="5320382" y="251683"/>
                  </a:lnTo>
                  <a:lnTo>
                    <a:pt x="5330519" y="296307"/>
                  </a:lnTo>
                  <a:lnTo>
                    <a:pt x="5334000" y="342836"/>
                  </a:lnTo>
                  <a:lnTo>
                    <a:pt x="5330519" y="389366"/>
                  </a:lnTo>
                  <a:lnTo>
                    <a:pt x="5320382" y="433994"/>
                  </a:lnTo>
                  <a:lnTo>
                    <a:pt x="5304043" y="476310"/>
                  </a:lnTo>
                  <a:lnTo>
                    <a:pt x="5281958" y="515906"/>
                  </a:lnTo>
                  <a:lnTo>
                    <a:pt x="5254580" y="552374"/>
                  </a:lnTo>
                  <a:lnTo>
                    <a:pt x="5222367" y="585304"/>
                  </a:lnTo>
                  <a:lnTo>
                    <a:pt x="5185771" y="614290"/>
                  </a:lnTo>
                  <a:lnTo>
                    <a:pt x="5145249" y="638921"/>
                  </a:lnTo>
                  <a:lnTo>
                    <a:pt x="5101256" y="658790"/>
                  </a:lnTo>
                  <a:lnTo>
                    <a:pt x="5054247" y="673488"/>
                  </a:lnTo>
                  <a:lnTo>
                    <a:pt x="5004676" y="682606"/>
                  </a:lnTo>
                  <a:lnTo>
                    <a:pt x="4953000" y="685736"/>
                  </a:lnTo>
                  <a:lnTo>
                    <a:pt x="4901296" y="682606"/>
                  </a:lnTo>
                  <a:lnTo>
                    <a:pt x="4851708" y="673488"/>
                  </a:lnTo>
                  <a:lnTo>
                    <a:pt x="4804689" y="658790"/>
                  </a:lnTo>
                  <a:lnTo>
                    <a:pt x="4760693" y="638921"/>
                  </a:lnTo>
                  <a:lnTo>
                    <a:pt x="4720174" y="614290"/>
                  </a:lnTo>
                  <a:lnTo>
                    <a:pt x="4683585" y="585304"/>
                  </a:lnTo>
                  <a:lnTo>
                    <a:pt x="4651380" y="552374"/>
                  </a:lnTo>
                  <a:lnTo>
                    <a:pt x="4624013" y="515906"/>
                  </a:lnTo>
                  <a:lnTo>
                    <a:pt x="4601938" y="476310"/>
                  </a:lnTo>
                  <a:lnTo>
                    <a:pt x="4585608" y="433994"/>
                  </a:lnTo>
                  <a:lnTo>
                    <a:pt x="4575477" y="389366"/>
                  </a:lnTo>
                  <a:lnTo>
                    <a:pt x="4572000" y="342836"/>
                  </a:lnTo>
                  <a:close/>
                </a:path>
                <a:path w="5334000" h="685800">
                  <a:moveTo>
                    <a:pt x="0" y="342836"/>
                  </a:moveTo>
                  <a:lnTo>
                    <a:pt x="3477" y="296307"/>
                  </a:lnTo>
                  <a:lnTo>
                    <a:pt x="13608" y="251683"/>
                  </a:lnTo>
                  <a:lnTo>
                    <a:pt x="29938" y="209372"/>
                  </a:lnTo>
                  <a:lnTo>
                    <a:pt x="52013" y="169783"/>
                  </a:lnTo>
                  <a:lnTo>
                    <a:pt x="79380" y="133322"/>
                  </a:lnTo>
                  <a:lnTo>
                    <a:pt x="111585" y="100399"/>
                  </a:lnTo>
                  <a:lnTo>
                    <a:pt x="148174" y="71422"/>
                  </a:lnTo>
                  <a:lnTo>
                    <a:pt x="188693" y="46798"/>
                  </a:lnTo>
                  <a:lnTo>
                    <a:pt x="232689" y="26936"/>
                  </a:lnTo>
                  <a:lnTo>
                    <a:pt x="279708" y="12243"/>
                  </a:lnTo>
                  <a:lnTo>
                    <a:pt x="329296" y="3128"/>
                  </a:lnTo>
                  <a:lnTo>
                    <a:pt x="381000" y="0"/>
                  </a:lnTo>
                  <a:lnTo>
                    <a:pt x="432676" y="3128"/>
                  </a:lnTo>
                  <a:lnTo>
                    <a:pt x="482247" y="12243"/>
                  </a:lnTo>
                  <a:lnTo>
                    <a:pt x="529256" y="26936"/>
                  </a:lnTo>
                  <a:lnTo>
                    <a:pt x="573249" y="46798"/>
                  </a:lnTo>
                  <a:lnTo>
                    <a:pt x="613771" y="71422"/>
                  </a:lnTo>
                  <a:lnTo>
                    <a:pt x="650367" y="100399"/>
                  </a:lnTo>
                  <a:lnTo>
                    <a:pt x="682580" y="133322"/>
                  </a:lnTo>
                  <a:lnTo>
                    <a:pt x="709958" y="169783"/>
                  </a:lnTo>
                  <a:lnTo>
                    <a:pt x="732043" y="209372"/>
                  </a:lnTo>
                  <a:lnTo>
                    <a:pt x="748382" y="251683"/>
                  </a:lnTo>
                  <a:lnTo>
                    <a:pt x="758519" y="296307"/>
                  </a:lnTo>
                  <a:lnTo>
                    <a:pt x="762000" y="342836"/>
                  </a:lnTo>
                  <a:lnTo>
                    <a:pt x="758519" y="389366"/>
                  </a:lnTo>
                  <a:lnTo>
                    <a:pt x="748382" y="433994"/>
                  </a:lnTo>
                  <a:lnTo>
                    <a:pt x="732043" y="476310"/>
                  </a:lnTo>
                  <a:lnTo>
                    <a:pt x="709958" y="515906"/>
                  </a:lnTo>
                  <a:lnTo>
                    <a:pt x="682580" y="552374"/>
                  </a:lnTo>
                  <a:lnTo>
                    <a:pt x="650367" y="585304"/>
                  </a:lnTo>
                  <a:lnTo>
                    <a:pt x="613771" y="614290"/>
                  </a:lnTo>
                  <a:lnTo>
                    <a:pt x="573249" y="638921"/>
                  </a:lnTo>
                  <a:lnTo>
                    <a:pt x="529256" y="658790"/>
                  </a:lnTo>
                  <a:lnTo>
                    <a:pt x="482247" y="673488"/>
                  </a:lnTo>
                  <a:lnTo>
                    <a:pt x="432676" y="682606"/>
                  </a:lnTo>
                  <a:lnTo>
                    <a:pt x="381000" y="685736"/>
                  </a:lnTo>
                  <a:lnTo>
                    <a:pt x="329296" y="682606"/>
                  </a:lnTo>
                  <a:lnTo>
                    <a:pt x="279708" y="673488"/>
                  </a:lnTo>
                  <a:lnTo>
                    <a:pt x="232689" y="658790"/>
                  </a:lnTo>
                  <a:lnTo>
                    <a:pt x="188693" y="638921"/>
                  </a:lnTo>
                  <a:lnTo>
                    <a:pt x="148174" y="614290"/>
                  </a:lnTo>
                  <a:lnTo>
                    <a:pt x="111585" y="585304"/>
                  </a:lnTo>
                  <a:lnTo>
                    <a:pt x="79380" y="552374"/>
                  </a:lnTo>
                  <a:lnTo>
                    <a:pt x="52013" y="515906"/>
                  </a:lnTo>
                  <a:lnTo>
                    <a:pt x="29938" y="476310"/>
                  </a:lnTo>
                  <a:lnTo>
                    <a:pt x="13608" y="433994"/>
                  </a:lnTo>
                  <a:lnTo>
                    <a:pt x="3477" y="389366"/>
                  </a:lnTo>
                  <a:lnTo>
                    <a:pt x="0" y="34283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24225" y="5884862"/>
              <a:ext cx="3810000" cy="127000"/>
            </a:xfrm>
            <a:custGeom>
              <a:avLst/>
              <a:gdLst/>
              <a:ahLst/>
              <a:cxnLst/>
              <a:rect l="l" t="t" r="r" b="b"/>
              <a:pathLst>
                <a:path w="3810000" h="127000">
                  <a:moveTo>
                    <a:pt x="3682873" y="0"/>
                  </a:moveTo>
                  <a:lnTo>
                    <a:pt x="3682873" y="127000"/>
                  </a:lnTo>
                  <a:lnTo>
                    <a:pt x="3797173" y="69850"/>
                  </a:lnTo>
                  <a:lnTo>
                    <a:pt x="3695700" y="69850"/>
                  </a:lnTo>
                  <a:lnTo>
                    <a:pt x="3695700" y="57150"/>
                  </a:lnTo>
                  <a:lnTo>
                    <a:pt x="3797173" y="57150"/>
                  </a:lnTo>
                  <a:lnTo>
                    <a:pt x="3682873" y="0"/>
                  </a:lnTo>
                  <a:close/>
                </a:path>
                <a:path w="3810000" h="127000">
                  <a:moveTo>
                    <a:pt x="368287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3682873" y="69850"/>
                  </a:lnTo>
                  <a:lnTo>
                    <a:pt x="3682873" y="57150"/>
                  </a:lnTo>
                  <a:close/>
                </a:path>
                <a:path w="3810000" h="127000">
                  <a:moveTo>
                    <a:pt x="3797173" y="57150"/>
                  </a:moveTo>
                  <a:lnTo>
                    <a:pt x="3695700" y="57150"/>
                  </a:lnTo>
                  <a:lnTo>
                    <a:pt x="3695700" y="69850"/>
                  </a:lnTo>
                  <a:lnTo>
                    <a:pt x="3797173" y="69850"/>
                  </a:lnTo>
                  <a:lnTo>
                    <a:pt x="3809873" y="63500"/>
                  </a:lnTo>
                  <a:lnTo>
                    <a:pt x="379717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16603" y="4444"/>
            <a:ext cx="12579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CC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CC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CC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6603" y="2522474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CC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CC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CC33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6185" y="5295087"/>
            <a:ext cx="426275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40080" algn="l"/>
              </a:tabLst>
            </a:pPr>
            <a:r>
              <a:rPr sz="5400" i="1" spc="-37" baseline="-30864" dirty="0">
                <a:latin typeface="Times New Roman"/>
                <a:cs typeface="Times New Roman"/>
              </a:rPr>
              <a:t>q</a:t>
            </a:r>
            <a:r>
              <a:rPr sz="4500" spc="-37" baseline="-53703" dirty="0">
                <a:latin typeface="Times New Roman"/>
                <a:cs typeface="Times New Roman"/>
              </a:rPr>
              <a:t>1</a:t>
            </a:r>
            <a:r>
              <a:rPr sz="4500" baseline="-53703" dirty="0">
                <a:latin typeface="Times New Roman"/>
                <a:cs typeface="Times New Roman"/>
              </a:rPr>
              <a:t>	</a:t>
            </a:r>
            <a:r>
              <a:rPr sz="3600" dirty="0">
                <a:latin typeface="Times New Roman"/>
                <a:cs typeface="Times New Roman"/>
              </a:rPr>
              <a:t>(</a:t>
            </a:r>
            <a:r>
              <a:rPr sz="3600" i="1" dirty="0">
                <a:latin typeface="Times New Roman"/>
                <a:cs typeface="Times New Roman"/>
              </a:rPr>
              <a:t>b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15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f</a:t>
            </a:r>
            <a:r>
              <a:rPr sz="3600" i="1" spc="-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)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80" dirty="0">
                <a:latin typeface="Times New Roman"/>
                <a:cs typeface="Times New Roman"/>
              </a:rPr>
              <a:t> </a:t>
            </a:r>
            <a:r>
              <a:rPr sz="3600" spc="165" dirty="0">
                <a:latin typeface="Times New Roman"/>
                <a:cs typeface="Times New Roman"/>
              </a:rPr>
              <a:t>(</a:t>
            </a:r>
            <a:r>
              <a:rPr sz="3600" i="1" spc="165" dirty="0">
                <a:latin typeface="Times New Roman"/>
                <a:cs typeface="Times New Roman"/>
              </a:rPr>
              <a:t>g</a:t>
            </a:r>
            <a:r>
              <a:rPr sz="3600" spc="165" dirty="0">
                <a:latin typeface="Times New Roman"/>
                <a:cs typeface="Times New Roman"/>
              </a:rPr>
              <a:t>,</a:t>
            </a:r>
            <a:r>
              <a:rPr sz="3600" spc="-54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d</a:t>
            </a:r>
            <a:r>
              <a:rPr sz="3600" i="1" spc="-5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),</a:t>
            </a:r>
            <a:r>
              <a:rPr sz="3600" spc="-445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L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2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62201" y="55494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94092" y="4444"/>
            <a:ext cx="12585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</a:rPr>
              <a:t>Tape</a:t>
            </a:r>
            <a:r>
              <a:rPr sz="3200" spc="-50" dirty="0">
                <a:solidFill>
                  <a:srgbClr val="FF0000"/>
                </a:solidFill>
              </a:rPr>
              <a:t> 1</a:t>
            </a:r>
            <a:endParaRPr sz="3200"/>
          </a:p>
        </p:txBody>
      </p:sp>
      <p:sp>
        <p:nvSpPr>
          <p:cNvPr id="22" name="object 22"/>
          <p:cNvSpPr txBox="1"/>
          <p:nvPr/>
        </p:nvSpPr>
        <p:spPr>
          <a:xfrm>
            <a:off x="6562470" y="4444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3200" spc="-50" dirty="0">
                <a:solidFill>
                  <a:srgbClr val="FF0000"/>
                </a:solidFill>
                <a:latin typeface="Comic Sans MS"/>
                <a:cs typeface="Comic Sans MS"/>
              </a:rPr>
              <a:t> 2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057" y="210185"/>
            <a:ext cx="8618855" cy="586359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97535">
              <a:lnSpc>
                <a:spcPct val="100000"/>
              </a:lnSpc>
              <a:spcBef>
                <a:spcPts val="910"/>
              </a:spcBef>
            </a:pP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Theorem:</a:t>
            </a:r>
            <a:r>
              <a:rPr sz="3200" b="1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Multi-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tape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 marL="2656840" marR="975360" indent="-67945" algn="ctr">
              <a:lnSpc>
                <a:spcPct val="119300"/>
              </a:lnSpc>
              <a:spcBef>
                <a:spcPts val="7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have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same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power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with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1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495"/>
              </a:spcBef>
            </a:pPr>
            <a:endParaRPr sz="320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</a:pPr>
            <a:r>
              <a:rPr sz="4800" b="1" baseline="10416" dirty="0">
                <a:solidFill>
                  <a:srgbClr val="FF0000"/>
                </a:solidFill>
                <a:latin typeface="Comic Sans MS"/>
                <a:cs typeface="Comic Sans MS"/>
              </a:rPr>
              <a:t>Proof:</a:t>
            </a:r>
            <a:r>
              <a:rPr sz="4800" b="1" spc="405" baseline="10416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1.</a:t>
            </a:r>
            <a:r>
              <a:rPr sz="3200" spc="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Multi-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tape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 marL="1811655" algn="ctr">
              <a:lnSpc>
                <a:spcPct val="100000"/>
              </a:lnSpc>
              <a:spcBef>
                <a:spcPts val="8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855"/>
              </a:spcBef>
            </a:pPr>
            <a:endParaRPr sz="3200">
              <a:latin typeface="Comic Sans MS"/>
              <a:cs typeface="Comic Sans MS"/>
            </a:endParaRPr>
          </a:p>
          <a:p>
            <a:pPr marL="1970405" marR="1094105" indent="-457834">
              <a:lnSpc>
                <a:spcPct val="1212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2.</a:t>
            </a:r>
            <a:r>
              <a:rPr sz="3200" spc="-1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Multi-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tape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685800">
              <a:lnSpc>
                <a:spcPct val="100000"/>
              </a:lnSpc>
              <a:spcBef>
                <a:spcPts val="105"/>
              </a:spcBef>
            </a:pPr>
            <a:r>
              <a:rPr dirty="0"/>
              <a:t>Nondeterministic</a:t>
            </a:r>
            <a:r>
              <a:rPr spc="-10" dirty="0"/>
              <a:t> </a:t>
            </a:r>
            <a:r>
              <a:rPr dirty="0"/>
              <a:t>Turing</a:t>
            </a:r>
            <a:r>
              <a:rPr spc="-185" dirty="0"/>
              <a:t> </a:t>
            </a:r>
            <a:r>
              <a:rPr spc="-10" dirty="0"/>
              <a:t>Machines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0858" y="1600258"/>
            <a:ext cx="3591560" cy="3058160"/>
            <a:chOff x="2590858" y="1600258"/>
            <a:chExt cx="3591560" cy="3058160"/>
          </a:xfrm>
        </p:grpSpPr>
        <p:sp>
          <p:nvSpPr>
            <p:cNvPr id="4" name="object 4"/>
            <p:cNvSpPr/>
            <p:nvPr/>
          </p:nvSpPr>
          <p:spPr>
            <a:xfrm>
              <a:off x="2595625" y="2824225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342900"/>
                  </a:moveTo>
                  <a:lnTo>
                    <a:pt x="3477" y="296348"/>
                  </a:lnTo>
                  <a:lnTo>
                    <a:pt x="13608" y="251706"/>
                  </a:lnTo>
                  <a:lnTo>
                    <a:pt x="29938" y="209383"/>
                  </a:lnTo>
                  <a:lnTo>
                    <a:pt x="52013" y="169784"/>
                  </a:lnTo>
                  <a:lnTo>
                    <a:pt x="79380" y="133319"/>
                  </a:lnTo>
                  <a:lnTo>
                    <a:pt x="111585" y="100393"/>
                  </a:lnTo>
                  <a:lnTo>
                    <a:pt x="148174" y="71415"/>
                  </a:lnTo>
                  <a:lnTo>
                    <a:pt x="188693" y="46792"/>
                  </a:lnTo>
                  <a:lnTo>
                    <a:pt x="232689" y="26931"/>
                  </a:lnTo>
                  <a:lnTo>
                    <a:pt x="279708" y="12241"/>
                  </a:lnTo>
                  <a:lnTo>
                    <a:pt x="329296" y="3128"/>
                  </a:lnTo>
                  <a:lnTo>
                    <a:pt x="381000" y="0"/>
                  </a:lnTo>
                  <a:lnTo>
                    <a:pt x="432676" y="3128"/>
                  </a:lnTo>
                  <a:lnTo>
                    <a:pt x="482247" y="12241"/>
                  </a:lnTo>
                  <a:lnTo>
                    <a:pt x="529256" y="26931"/>
                  </a:lnTo>
                  <a:lnTo>
                    <a:pt x="573249" y="46792"/>
                  </a:lnTo>
                  <a:lnTo>
                    <a:pt x="613771" y="71415"/>
                  </a:lnTo>
                  <a:lnTo>
                    <a:pt x="650367" y="100393"/>
                  </a:lnTo>
                  <a:lnTo>
                    <a:pt x="682580" y="133319"/>
                  </a:lnTo>
                  <a:lnTo>
                    <a:pt x="709958" y="169784"/>
                  </a:lnTo>
                  <a:lnTo>
                    <a:pt x="732043" y="209383"/>
                  </a:lnTo>
                  <a:lnTo>
                    <a:pt x="748382" y="251706"/>
                  </a:lnTo>
                  <a:lnTo>
                    <a:pt x="758519" y="296348"/>
                  </a:lnTo>
                  <a:lnTo>
                    <a:pt x="762000" y="342900"/>
                  </a:lnTo>
                  <a:lnTo>
                    <a:pt x="758519" y="389424"/>
                  </a:lnTo>
                  <a:lnTo>
                    <a:pt x="748382" y="434048"/>
                  </a:lnTo>
                  <a:lnTo>
                    <a:pt x="732043" y="476363"/>
                  </a:lnTo>
                  <a:lnTo>
                    <a:pt x="709958" y="515958"/>
                  </a:lnTo>
                  <a:lnTo>
                    <a:pt x="682580" y="552426"/>
                  </a:lnTo>
                  <a:lnTo>
                    <a:pt x="650366" y="585358"/>
                  </a:lnTo>
                  <a:lnTo>
                    <a:pt x="613771" y="614345"/>
                  </a:lnTo>
                  <a:lnTo>
                    <a:pt x="573249" y="638979"/>
                  </a:lnTo>
                  <a:lnTo>
                    <a:pt x="529256" y="658850"/>
                  </a:lnTo>
                  <a:lnTo>
                    <a:pt x="482247" y="673549"/>
                  </a:lnTo>
                  <a:lnTo>
                    <a:pt x="432676" y="682669"/>
                  </a:lnTo>
                  <a:lnTo>
                    <a:pt x="381000" y="685800"/>
                  </a:lnTo>
                  <a:lnTo>
                    <a:pt x="329296" y="682669"/>
                  </a:lnTo>
                  <a:lnTo>
                    <a:pt x="279708" y="673549"/>
                  </a:lnTo>
                  <a:lnTo>
                    <a:pt x="232689" y="658850"/>
                  </a:lnTo>
                  <a:lnTo>
                    <a:pt x="188693" y="638979"/>
                  </a:lnTo>
                  <a:lnTo>
                    <a:pt x="148174" y="614345"/>
                  </a:lnTo>
                  <a:lnTo>
                    <a:pt x="111585" y="585358"/>
                  </a:lnTo>
                  <a:lnTo>
                    <a:pt x="79380" y="552426"/>
                  </a:lnTo>
                  <a:lnTo>
                    <a:pt x="52013" y="515958"/>
                  </a:lnTo>
                  <a:lnTo>
                    <a:pt x="29938" y="476363"/>
                  </a:lnTo>
                  <a:lnTo>
                    <a:pt x="13608" y="434048"/>
                  </a:lnTo>
                  <a:lnTo>
                    <a:pt x="3477" y="389424"/>
                  </a:lnTo>
                  <a:lnTo>
                    <a:pt x="0" y="342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02940" y="2053843"/>
              <a:ext cx="2212340" cy="2232660"/>
            </a:xfrm>
            <a:custGeom>
              <a:avLst/>
              <a:gdLst/>
              <a:ahLst/>
              <a:cxnLst/>
              <a:rect l="l" t="t" r="r" b="b"/>
              <a:pathLst>
                <a:path w="2212340" h="2232660">
                  <a:moveTo>
                    <a:pt x="2211959" y="2218055"/>
                  </a:moveTo>
                  <a:lnTo>
                    <a:pt x="2180145" y="2183511"/>
                  </a:lnTo>
                  <a:lnTo>
                    <a:pt x="2115820" y="2113661"/>
                  </a:lnTo>
                  <a:lnTo>
                    <a:pt x="2095500" y="2167178"/>
                  </a:lnTo>
                  <a:lnTo>
                    <a:pt x="4445" y="1374013"/>
                  </a:lnTo>
                  <a:lnTo>
                    <a:pt x="0" y="1385824"/>
                  </a:lnTo>
                  <a:lnTo>
                    <a:pt x="2091004" y="2179015"/>
                  </a:lnTo>
                  <a:lnTo>
                    <a:pt x="2070735" y="2232406"/>
                  </a:lnTo>
                  <a:lnTo>
                    <a:pt x="2211959" y="2218055"/>
                  </a:lnTo>
                  <a:close/>
                </a:path>
                <a:path w="2212340" h="2232660">
                  <a:moveTo>
                    <a:pt x="2211959" y="8382"/>
                  </a:moveTo>
                  <a:lnTo>
                    <a:pt x="2070227" y="0"/>
                  </a:lnTo>
                  <a:lnTo>
                    <a:pt x="2092744" y="52552"/>
                  </a:lnTo>
                  <a:lnTo>
                    <a:pt x="75946" y="916940"/>
                  </a:lnTo>
                  <a:lnTo>
                    <a:pt x="80899" y="928497"/>
                  </a:lnTo>
                  <a:lnTo>
                    <a:pt x="2097747" y="64211"/>
                  </a:lnTo>
                  <a:lnTo>
                    <a:pt x="2120265" y="116713"/>
                  </a:lnTo>
                  <a:lnTo>
                    <a:pt x="2178850" y="47498"/>
                  </a:lnTo>
                  <a:lnTo>
                    <a:pt x="2211959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15026" y="1605025"/>
              <a:ext cx="762000" cy="3048000"/>
            </a:xfrm>
            <a:custGeom>
              <a:avLst/>
              <a:gdLst/>
              <a:ahLst/>
              <a:cxnLst/>
              <a:rect l="l" t="t" r="r" b="b"/>
              <a:pathLst>
                <a:path w="762000" h="3048000">
                  <a:moveTo>
                    <a:pt x="0" y="342900"/>
                  </a:moveTo>
                  <a:lnTo>
                    <a:pt x="3477" y="296348"/>
                  </a:lnTo>
                  <a:lnTo>
                    <a:pt x="13608" y="251706"/>
                  </a:lnTo>
                  <a:lnTo>
                    <a:pt x="29938" y="209383"/>
                  </a:lnTo>
                  <a:lnTo>
                    <a:pt x="52013" y="169784"/>
                  </a:lnTo>
                  <a:lnTo>
                    <a:pt x="79380" y="133319"/>
                  </a:lnTo>
                  <a:lnTo>
                    <a:pt x="111585" y="100393"/>
                  </a:lnTo>
                  <a:lnTo>
                    <a:pt x="148174" y="71415"/>
                  </a:lnTo>
                  <a:lnTo>
                    <a:pt x="188693" y="46792"/>
                  </a:lnTo>
                  <a:lnTo>
                    <a:pt x="232689" y="26931"/>
                  </a:lnTo>
                  <a:lnTo>
                    <a:pt x="279708" y="12241"/>
                  </a:lnTo>
                  <a:lnTo>
                    <a:pt x="329296" y="3128"/>
                  </a:lnTo>
                  <a:lnTo>
                    <a:pt x="381000" y="0"/>
                  </a:lnTo>
                  <a:lnTo>
                    <a:pt x="432676" y="3128"/>
                  </a:lnTo>
                  <a:lnTo>
                    <a:pt x="482247" y="12241"/>
                  </a:lnTo>
                  <a:lnTo>
                    <a:pt x="529256" y="26931"/>
                  </a:lnTo>
                  <a:lnTo>
                    <a:pt x="573249" y="46792"/>
                  </a:lnTo>
                  <a:lnTo>
                    <a:pt x="613771" y="71415"/>
                  </a:lnTo>
                  <a:lnTo>
                    <a:pt x="650366" y="100393"/>
                  </a:lnTo>
                  <a:lnTo>
                    <a:pt x="682580" y="133319"/>
                  </a:lnTo>
                  <a:lnTo>
                    <a:pt x="709958" y="169784"/>
                  </a:lnTo>
                  <a:lnTo>
                    <a:pt x="732043" y="209383"/>
                  </a:lnTo>
                  <a:lnTo>
                    <a:pt x="748382" y="251706"/>
                  </a:lnTo>
                  <a:lnTo>
                    <a:pt x="758519" y="296348"/>
                  </a:lnTo>
                  <a:lnTo>
                    <a:pt x="762000" y="342900"/>
                  </a:lnTo>
                  <a:lnTo>
                    <a:pt x="758519" y="389424"/>
                  </a:lnTo>
                  <a:lnTo>
                    <a:pt x="748382" y="434048"/>
                  </a:lnTo>
                  <a:lnTo>
                    <a:pt x="732043" y="476363"/>
                  </a:lnTo>
                  <a:lnTo>
                    <a:pt x="709958" y="515958"/>
                  </a:lnTo>
                  <a:lnTo>
                    <a:pt x="682580" y="552426"/>
                  </a:lnTo>
                  <a:lnTo>
                    <a:pt x="650366" y="585358"/>
                  </a:lnTo>
                  <a:lnTo>
                    <a:pt x="613771" y="614345"/>
                  </a:lnTo>
                  <a:lnTo>
                    <a:pt x="573249" y="638979"/>
                  </a:lnTo>
                  <a:lnTo>
                    <a:pt x="529256" y="658850"/>
                  </a:lnTo>
                  <a:lnTo>
                    <a:pt x="482247" y="673549"/>
                  </a:lnTo>
                  <a:lnTo>
                    <a:pt x="432676" y="682669"/>
                  </a:lnTo>
                  <a:lnTo>
                    <a:pt x="381000" y="685800"/>
                  </a:lnTo>
                  <a:lnTo>
                    <a:pt x="329296" y="682669"/>
                  </a:lnTo>
                  <a:lnTo>
                    <a:pt x="279708" y="673549"/>
                  </a:lnTo>
                  <a:lnTo>
                    <a:pt x="232689" y="658850"/>
                  </a:lnTo>
                  <a:lnTo>
                    <a:pt x="188693" y="638979"/>
                  </a:lnTo>
                  <a:lnTo>
                    <a:pt x="148174" y="614345"/>
                  </a:lnTo>
                  <a:lnTo>
                    <a:pt x="111585" y="585358"/>
                  </a:lnTo>
                  <a:lnTo>
                    <a:pt x="79380" y="552426"/>
                  </a:lnTo>
                  <a:lnTo>
                    <a:pt x="52013" y="515958"/>
                  </a:lnTo>
                  <a:lnTo>
                    <a:pt x="29938" y="476363"/>
                  </a:lnTo>
                  <a:lnTo>
                    <a:pt x="13608" y="434048"/>
                  </a:lnTo>
                  <a:lnTo>
                    <a:pt x="3477" y="389424"/>
                  </a:lnTo>
                  <a:lnTo>
                    <a:pt x="0" y="342900"/>
                  </a:lnTo>
                  <a:close/>
                </a:path>
                <a:path w="762000" h="3048000">
                  <a:moveTo>
                    <a:pt x="0" y="2705100"/>
                  </a:moveTo>
                  <a:lnTo>
                    <a:pt x="3477" y="2658548"/>
                  </a:lnTo>
                  <a:lnTo>
                    <a:pt x="13608" y="2613906"/>
                  </a:lnTo>
                  <a:lnTo>
                    <a:pt x="29938" y="2571583"/>
                  </a:lnTo>
                  <a:lnTo>
                    <a:pt x="52013" y="2531984"/>
                  </a:lnTo>
                  <a:lnTo>
                    <a:pt x="79380" y="2495519"/>
                  </a:lnTo>
                  <a:lnTo>
                    <a:pt x="111585" y="2462593"/>
                  </a:lnTo>
                  <a:lnTo>
                    <a:pt x="148174" y="2433615"/>
                  </a:lnTo>
                  <a:lnTo>
                    <a:pt x="188693" y="2408992"/>
                  </a:lnTo>
                  <a:lnTo>
                    <a:pt x="232689" y="2389131"/>
                  </a:lnTo>
                  <a:lnTo>
                    <a:pt x="279708" y="2374441"/>
                  </a:lnTo>
                  <a:lnTo>
                    <a:pt x="329296" y="2365328"/>
                  </a:lnTo>
                  <a:lnTo>
                    <a:pt x="381000" y="2362200"/>
                  </a:lnTo>
                  <a:lnTo>
                    <a:pt x="432676" y="2365328"/>
                  </a:lnTo>
                  <a:lnTo>
                    <a:pt x="482247" y="2374441"/>
                  </a:lnTo>
                  <a:lnTo>
                    <a:pt x="529256" y="2389131"/>
                  </a:lnTo>
                  <a:lnTo>
                    <a:pt x="573249" y="2408992"/>
                  </a:lnTo>
                  <a:lnTo>
                    <a:pt x="613771" y="2433615"/>
                  </a:lnTo>
                  <a:lnTo>
                    <a:pt x="650366" y="2462593"/>
                  </a:lnTo>
                  <a:lnTo>
                    <a:pt x="682580" y="2495519"/>
                  </a:lnTo>
                  <a:lnTo>
                    <a:pt x="709958" y="2531984"/>
                  </a:lnTo>
                  <a:lnTo>
                    <a:pt x="732043" y="2571583"/>
                  </a:lnTo>
                  <a:lnTo>
                    <a:pt x="748382" y="2613906"/>
                  </a:lnTo>
                  <a:lnTo>
                    <a:pt x="758519" y="2658548"/>
                  </a:lnTo>
                  <a:lnTo>
                    <a:pt x="762000" y="2705100"/>
                  </a:lnTo>
                  <a:lnTo>
                    <a:pt x="758519" y="2751624"/>
                  </a:lnTo>
                  <a:lnTo>
                    <a:pt x="748382" y="2796248"/>
                  </a:lnTo>
                  <a:lnTo>
                    <a:pt x="732043" y="2838563"/>
                  </a:lnTo>
                  <a:lnTo>
                    <a:pt x="709958" y="2878158"/>
                  </a:lnTo>
                  <a:lnTo>
                    <a:pt x="682580" y="2914626"/>
                  </a:lnTo>
                  <a:lnTo>
                    <a:pt x="650366" y="2947558"/>
                  </a:lnTo>
                  <a:lnTo>
                    <a:pt x="613771" y="2976545"/>
                  </a:lnTo>
                  <a:lnTo>
                    <a:pt x="573249" y="3001179"/>
                  </a:lnTo>
                  <a:lnTo>
                    <a:pt x="529256" y="3021050"/>
                  </a:lnTo>
                  <a:lnTo>
                    <a:pt x="482247" y="3035749"/>
                  </a:lnTo>
                  <a:lnTo>
                    <a:pt x="432676" y="3044869"/>
                  </a:lnTo>
                  <a:lnTo>
                    <a:pt x="381000" y="3048000"/>
                  </a:lnTo>
                  <a:lnTo>
                    <a:pt x="329296" y="3044869"/>
                  </a:lnTo>
                  <a:lnTo>
                    <a:pt x="279708" y="3035749"/>
                  </a:lnTo>
                  <a:lnTo>
                    <a:pt x="232689" y="3021050"/>
                  </a:lnTo>
                  <a:lnTo>
                    <a:pt x="188693" y="3001179"/>
                  </a:lnTo>
                  <a:lnTo>
                    <a:pt x="148174" y="2976545"/>
                  </a:lnTo>
                  <a:lnTo>
                    <a:pt x="111585" y="2947558"/>
                  </a:lnTo>
                  <a:lnTo>
                    <a:pt x="79380" y="2914626"/>
                  </a:lnTo>
                  <a:lnTo>
                    <a:pt x="52013" y="2878158"/>
                  </a:lnTo>
                  <a:lnTo>
                    <a:pt x="29938" y="2838563"/>
                  </a:lnTo>
                  <a:lnTo>
                    <a:pt x="13608" y="2796248"/>
                  </a:lnTo>
                  <a:lnTo>
                    <a:pt x="3477" y="2751624"/>
                  </a:lnTo>
                  <a:lnTo>
                    <a:pt x="0" y="27051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53427" y="1791347"/>
            <a:ext cx="155321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5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0177" y="3997404"/>
            <a:ext cx="157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54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1960" y="2817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3001" y="1597956"/>
            <a:ext cx="4972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2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2244" y="39496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4391" y="5498465"/>
            <a:ext cx="64103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Allows</a:t>
            </a:r>
            <a:r>
              <a:rPr sz="3200" spc="-1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Non</a:t>
            </a:r>
            <a:r>
              <a:rPr sz="32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Deterministic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Choices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86271" y="1606930"/>
            <a:ext cx="15735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Choice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9944" y="4049077"/>
            <a:ext cx="16383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Choice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90562" y="1143058"/>
          <a:ext cx="343344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655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405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360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693926" y="1681098"/>
            <a:ext cx="127000" cy="304800"/>
          </a:xfrm>
          <a:custGeom>
            <a:avLst/>
            <a:gdLst/>
            <a:ahLst/>
            <a:cxnLst/>
            <a:rect l="l" t="t" r="r" b="b"/>
            <a:pathLst>
              <a:path w="127000" h="304800">
                <a:moveTo>
                  <a:pt x="57150" y="127057"/>
                </a:moveTo>
                <a:lnTo>
                  <a:pt x="57150" y="304800"/>
                </a:lnTo>
                <a:lnTo>
                  <a:pt x="69850" y="304800"/>
                </a:lnTo>
                <a:lnTo>
                  <a:pt x="69850" y="127069"/>
                </a:lnTo>
                <a:lnTo>
                  <a:pt x="57150" y="127057"/>
                </a:lnTo>
                <a:close/>
              </a:path>
              <a:path w="127000" h="304800">
                <a:moveTo>
                  <a:pt x="120592" y="114300"/>
                </a:moveTo>
                <a:lnTo>
                  <a:pt x="69850" y="114300"/>
                </a:lnTo>
                <a:lnTo>
                  <a:pt x="69850" y="127069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  <a:path w="127000" h="304800">
                <a:moveTo>
                  <a:pt x="69850" y="114300"/>
                </a:moveTo>
                <a:lnTo>
                  <a:pt x="57150" y="114300"/>
                </a:lnTo>
                <a:lnTo>
                  <a:pt x="57150" y="127057"/>
                </a:lnTo>
                <a:lnTo>
                  <a:pt x="69850" y="127069"/>
                </a:lnTo>
                <a:lnTo>
                  <a:pt x="69850" y="114300"/>
                </a:lnTo>
                <a:close/>
              </a:path>
              <a:path w="127000" h="304800">
                <a:moveTo>
                  <a:pt x="63500" y="0"/>
                </a:moveTo>
                <a:lnTo>
                  <a:pt x="0" y="127000"/>
                </a:lnTo>
                <a:lnTo>
                  <a:pt x="57150" y="127057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0385" y="1815633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2395" y="2971858"/>
            <a:ext cx="3591560" cy="3057525"/>
            <a:chOff x="152395" y="2971858"/>
            <a:chExt cx="3591560" cy="3057525"/>
          </a:xfrm>
        </p:grpSpPr>
        <p:sp>
          <p:nvSpPr>
            <p:cNvPr id="6" name="object 6"/>
            <p:cNvSpPr/>
            <p:nvPr/>
          </p:nvSpPr>
          <p:spPr>
            <a:xfrm>
              <a:off x="157162" y="4195825"/>
              <a:ext cx="762000" cy="685800"/>
            </a:xfrm>
            <a:custGeom>
              <a:avLst/>
              <a:gdLst/>
              <a:ahLst/>
              <a:cxnLst/>
              <a:rect l="l" t="t" r="r" b="b"/>
              <a:pathLst>
                <a:path w="762000" h="685800">
                  <a:moveTo>
                    <a:pt x="0" y="342900"/>
                  </a:moveTo>
                  <a:lnTo>
                    <a:pt x="3477" y="296348"/>
                  </a:lnTo>
                  <a:lnTo>
                    <a:pt x="13609" y="251706"/>
                  </a:lnTo>
                  <a:lnTo>
                    <a:pt x="29940" y="209383"/>
                  </a:lnTo>
                  <a:lnTo>
                    <a:pt x="52016" y="169784"/>
                  </a:lnTo>
                  <a:lnTo>
                    <a:pt x="79384" y="133319"/>
                  </a:lnTo>
                  <a:lnTo>
                    <a:pt x="111590" y="100393"/>
                  </a:lnTo>
                  <a:lnTo>
                    <a:pt x="148179" y="71415"/>
                  </a:lnTo>
                  <a:lnTo>
                    <a:pt x="188699" y="46792"/>
                  </a:lnTo>
                  <a:lnTo>
                    <a:pt x="232695" y="26931"/>
                  </a:lnTo>
                  <a:lnTo>
                    <a:pt x="279713" y="12241"/>
                  </a:lnTo>
                  <a:lnTo>
                    <a:pt x="329299" y="3128"/>
                  </a:lnTo>
                  <a:lnTo>
                    <a:pt x="381000" y="0"/>
                  </a:lnTo>
                  <a:lnTo>
                    <a:pt x="432700" y="3128"/>
                  </a:lnTo>
                  <a:lnTo>
                    <a:pt x="482286" y="12241"/>
                  </a:lnTo>
                  <a:lnTo>
                    <a:pt x="529304" y="26931"/>
                  </a:lnTo>
                  <a:lnTo>
                    <a:pt x="573300" y="46792"/>
                  </a:lnTo>
                  <a:lnTo>
                    <a:pt x="613820" y="71415"/>
                  </a:lnTo>
                  <a:lnTo>
                    <a:pt x="650409" y="100393"/>
                  </a:lnTo>
                  <a:lnTo>
                    <a:pt x="682615" y="133319"/>
                  </a:lnTo>
                  <a:lnTo>
                    <a:pt x="709983" y="169784"/>
                  </a:lnTo>
                  <a:lnTo>
                    <a:pt x="732059" y="209383"/>
                  </a:lnTo>
                  <a:lnTo>
                    <a:pt x="748390" y="251706"/>
                  </a:lnTo>
                  <a:lnTo>
                    <a:pt x="758522" y="296348"/>
                  </a:lnTo>
                  <a:lnTo>
                    <a:pt x="762000" y="342900"/>
                  </a:lnTo>
                  <a:lnTo>
                    <a:pt x="758522" y="389424"/>
                  </a:lnTo>
                  <a:lnTo>
                    <a:pt x="748390" y="434048"/>
                  </a:lnTo>
                  <a:lnTo>
                    <a:pt x="732059" y="476363"/>
                  </a:lnTo>
                  <a:lnTo>
                    <a:pt x="709983" y="515958"/>
                  </a:lnTo>
                  <a:lnTo>
                    <a:pt x="682615" y="552426"/>
                  </a:lnTo>
                  <a:lnTo>
                    <a:pt x="650409" y="585358"/>
                  </a:lnTo>
                  <a:lnTo>
                    <a:pt x="613820" y="614345"/>
                  </a:lnTo>
                  <a:lnTo>
                    <a:pt x="573300" y="638979"/>
                  </a:lnTo>
                  <a:lnTo>
                    <a:pt x="529304" y="658850"/>
                  </a:lnTo>
                  <a:lnTo>
                    <a:pt x="482286" y="673549"/>
                  </a:lnTo>
                  <a:lnTo>
                    <a:pt x="432700" y="682669"/>
                  </a:lnTo>
                  <a:lnTo>
                    <a:pt x="381000" y="685800"/>
                  </a:lnTo>
                  <a:lnTo>
                    <a:pt x="329299" y="682669"/>
                  </a:lnTo>
                  <a:lnTo>
                    <a:pt x="279713" y="673549"/>
                  </a:lnTo>
                  <a:lnTo>
                    <a:pt x="232695" y="658850"/>
                  </a:lnTo>
                  <a:lnTo>
                    <a:pt x="188699" y="638979"/>
                  </a:lnTo>
                  <a:lnTo>
                    <a:pt x="148179" y="614345"/>
                  </a:lnTo>
                  <a:lnTo>
                    <a:pt x="111590" y="585358"/>
                  </a:lnTo>
                  <a:lnTo>
                    <a:pt x="79384" y="552426"/>
                  </a:lnTo>
                  <a:lnTo>
                    <a:pt x="52016" y="515958"/>
                  </a:lnTo>
                  <a:lnTo>
                    <a:pt x="29940" y="476363"/>
                  </a:lnTo>
                  <a:lnTo>
                    <a:pt x="13609" y="434048"/>
                  </a:lnTo>
                  <a:lnTo>
                    <a:pt x="3477" y="389424"/>
                  </a:lnTo>
                  <a:lnTo>
                    <a:pt x="0" y="3429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4514" y="3425443"/>
              <a:ext cx="2212340" cy="2232660"/>
            </a:xfrm>
            <a:custGeom>
              <a:avLst/>
              <a:gdLst/>
              <a:ahLst/>
              <a:cxnLst/>
              <a:rect l="l" t="t" r="r" b="b"/>
              <a:pathLst>
                <a:path w="2212340" h="2232660">
                  <a:moveTo>
                    <a:pt x="2211984" y="2218118"/>
                  </a:moveTo>
                  <a:lnTo>
                    <a:pt x="2180132" y="2183523"/>
                  </a:lnTo>
                  <a:lnTo>
                    <a:pt x="2115845" y="2113661"/>
                  </a:lnTo>
                  <a:lnTo>
                    <a:pt x="2095538" y="2167140"/>
                  </a:lnTo>
                  <a:lnTo>
                    <a:pt x="4495" y="1374013"/>
                  </a:lnTo>
                  <a:lnTo>
                    <a:pt x="0" y="1385824"/>
                  </a:lnTo>
                  <a:lnTo>
                    <a:pt x="2091029" y="2179028"/>
                  </a:lnTo>
                  <a:lnTo>
                    <a:pt x="2070760" y="2232444"/>
                  </a:lnTo>
                  <a:lnTo>
                    <a:pt x="2211984" y="2218118"/>
                  </a:lnTo>
                  <a:close/>
                </a:path>
                <a:path w="2212340" h="2232660">
                  <a:moveTo>
                    <a:pt x="2211984" y="8255"/>
                  </a:moveTo>
                  <a:lnTo>
                    <a:pt x="2070252" y="0"/>
                  </a:lnTo>
                  <a:lnTo>
                    <a:pt x="2092769" y="52552"/>
                  </a:lnTo>
                  <a:lnTo>
                    <a:pt x="75946" y="916940"/>
                  </a:lnTo>
                  <a:lnTo>
                    <a:pt x="80949" y="928497"/>
                  </a:lnTo>
                  <a:lnTo>
                    <a:pt x="2097773" y="64211"/>
                  </a:lnTo>
                  <a:lnTo>
                    <a:pt x="2120290" y="116725"/>
                  </a:lnTo>
                  <a:lnTo>
                    <a:pt x="2178799" y="47498"/>
                  </a:lnTo>
                  <a:lnTo>
                    <a:pt x="2211984" y="8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6625" y="2976625"/>
              <a:ext cx="762000" cy="3048000"/>
            </a:xfrm>
            <a:custGeom>
              <a:avLst/>
              <a:gdLst/>
              <a:ahLst/>
              <a:cxnLst/>
              <a:rect l="l" t="t" r="r" b="b"/>
              <a:pathLst>
                <a:path w="762000" h="3048000">
                  <a:moveTo>
                    <a:pt x="0" y="342900"/>
                  </a:moveTo>
                  <a:lnTo>
                    <a:pt x="3477" y="296348"/>
                  </a:lnTo>
                  <a:lnTo>
                    <a:pt x="13608" y="251706"/>
                  </a:lnTo>
                  <a:lnTo>
                    <a:pt x="29938" y="209383"/>
                  </a:lnTo>
                  <a:lnTo>
                    <a:pt x="52013" y="169784"/>
                  </a:lnTo>
                  <a:lnTo>
                    <a:pt x="79380" y="133319"/>
                  </a:lnTo>
                  <a:lnTo>
                    <a:pt x="111585" y="100393"/>
                  </a:lnTo>
                  <a:lnTo>
                    <a:pt x="148174" y="71415"/>
                  </a:lnTo>
                  <a:lnTo>
                    <a:pt x="188693" y="46792"/>
                  </a:lnTo>
                  <a:lnTo>
                    <a:pt x="232689" y="26931"/>
                  </a:lnTo>
                  <a:lnTo>
                    <a:pt x="279708" y="12241"/>
                  </a:lnTo>
                  <a:lnTo>
                    <a:pt x="329296" y="3128"/>
                  </a:lnTo>
                  <a:lnTo>
                    <a:pt x="381000" y="0"/>
                  </a:lnTo>
                  <a:lnTo>
                    <a:pt x="432676" y="3128"/>
                  </a:lnTo>
                  <a:lnTo>
                    <a:pt x="482247" y="12241"/>
                  </a:lnTo>
                  <a:lnTo>
                    <a:pt x="529256" y="26931"/>
                  </a:lnTo>
                  <a:lnTo>
                    <a:pt x="573249" y="46792"/>
                  </a:lnTo>
                  <a:lnTo>
                    <a:pt x="613771" y="71415"/>
                  </a:lnTo>
                  <a:lnTo>
                    <a:pt x="650366" y="100393"/>
                  </a:lnTo>
                  <a:lnTo>
                    <a:pt x="682580" y="133319"/>
                  </a:lnTo>
                  <a:lnTo>
                    <a:pt x="709958" y="169784"/>
                  </a:lnTo>
                  <a:lnTo>
                    <a:pt x="732043" y="209383"/>
                  </a:lnTo>
                  <a:lnTo>
                    <a:pt x="748382" y="251706"/>
                  </a:lnTo>
                  <a:lnTo>
                    <a:pt x="758519" y="296348"/>
                  </a:lnTo>
                  <a:lnTo>
                    <a:pt x="762000" y="342900"/>
                  </a:lnTo>
                  <a:lnTo>
                    <a:pt x="758519" y="389424"/>
                  </a:lnTo>
                  <a:lnTo>
                    <a:pt x="748382" y="434048"/>
                  </a:lnTo>
                  <a:lnTo>
                    <a:pt x="732043" y="476363"/>
                  </a:lnTo>
                  <a:lnTo>
                    <a:pt x="709958" y="515958"/>
                  </a:lnTo>
                  <a:lnTo>
                    <a:pt x="682580" y="552426"/>
                  </a:lnTo>
                  <a:lnTo>
                    <a:pt x="650366" y="585358"/>
                  </a:lnTo>
                  <a:lnTo>
                    <a:pt x="613771" y="614345"/>
                  </a:lnTo>
                  <a:lnTo>
                    <a:pt x="573249" y="638979"/>
                  </a:lnTo>
                  <a:lnTo>
                    <a:pt x="529256" y="658850"/>
                  </a:lnTo>
                  <a:lnTo>
                    <a:pt x="482247" y="673549"/>
                  </a:lnTo>
                  <a:lnTo>
                    <a:pt x="432676" y="682669"/>
                  </a:lnTo>
                  <a:lnTo>
                    <a:pt x="381000" y="685800"/>
                  </a:lnTo>
                  <a:lnTo>
                    <a:pt x="329296" y="682669"/>
                  </a:lnTo>
                  <a:lnTo>
                    <a:pt x="279708" y="673549"/>
                  </a:lnTo>
                  <a:lnTo>
                    <a:pt x="232689" y="658850"/>
                  </a:lnTo>
                  <a:lnTo>
                    <a:pt x="188693" y="638979"/>
                  </a:lnTo>
                  <a:lnTo>
                    <a:pt x="148174" y="614345"/>
                  </a:lnTo>
                  <a:lnTo>
                    <a:pt x="111585" y="585358"/>
                  </a:lnTo>
                  <a:lnTo>
                    <a:pt x="79380" y="552426"/>
                  </a:lnTo>
                  <a:lnTo>
                    <a:pt x="52013" y="515958"/>
                  </a:lnTo>
                  <a:lnTo>
                    <a:pt x="29938" y="476363"/>
                  </a:lnTo>
                  <a:lnTo>
                    <a:pt x="13608" y="434048"/>
                  </a:lnTo>
                  <a:lnTo>
                    <a:pt x="3477" y="389424"/>
                  </a:lnTo>
                  <a:lnTo>
                    <a:pt x="0" y="342900"/>
                  </a:lnTo>
                  <a:close/>
                </a:path>
                <a:path w="762000" h="3048000">
                  <a:moveTo>
                    <a:pt x="0" y="2705036"/>
                  </a:moveTo>
                  <a:lnTo>
                    <a:pt x="3477" y="2658499"/>
                  </a:lnTo>
                  <a:lnTo>
                    <a:pt x="13608" y="2613870"/>
                  </a:lnTo>
                  <a:lnTo>
                    <a:pt x="29938" y="2571556"/>
                  </a:lnTo>
                  <a:lnTo>
                    <a:pt x="52013" y="2531966"/>
                  </a:lnTo>
                  <a:lnTo>
                    <a:pt x="79380" y="2495506"/>
                  </a:lnTo>
                  <a:lnTo>
                    <a:pt x="111585" y="2462585"/>
                  </a:lnTo>
                  <a:lnTo>
                    <a:pt x="148174" y="2433610"/>
                  </a:lnTo>
                  <a:lnTo>
                    <a:pt x="188693" y="2408990"/>
                  </a:lnTo>
                  <a:lnTo>
                    <a:pt x="232689" y="2389130"/>
                  </a:lnTo>
                  <a:lnTo>
                    <a:pt x="279708" y="2374441"/>
                  </a:lnTo>
                  <a:lnTo>
                    <a:pt x="329296" y="2365328"/>
                  </a:lnTo>
                  <a:lnTo>
                    <a:pt x="381000" y="2362200"/>
                  </a:lnTo>
                  <a:lnTo>
                    <a:pt x="432676" y="2365328"/>
                  </a:lnTo>
                  <a:lnTo>
                    <a:pt x="482247" y="2374441"/>
                  </a:lnTo>
                  <a:lnTo>
                    <a:pt x="529256" y="2389130"/>
                  </a:lnTo>
                  <a:lnTo>
                    <a:pt x="573249" y="2408990"/>
                  </a:lnTo>
                  <a:lnTo>
                    <a:pt x="613771" y="2433610"/>
                  </a:lnTo>
                  <a:lnTo>
                    <a:pt x="650366" y="2462585"/>
                  </a:lnTo>
                  <a:lnTo>
                    <a:pt x="682580" y="2495506"/>
                  </a:lnTo>
                  <a:lnTo>
                    <a:pt x="709958" y="2531966"/>
                  </a:lnTo>
                  <a:lnTo>
                    <a:pt x="732043" y="2571556"/>
                  </a:lnTo>
                  <a:lnTo>
                    <a:pt x="748382" y="2613870"/>
                  </a:lnTo>
                  <a:lnTo>
                    <a:pt x="758519" y="2658499"/>
                  </a:lnTo>
                  <a:lnTo>
                    <a:pt x="762000" y="2705036"/>
                  </a:lnTo>
                  <a:lnTo>
                    <a:pt x="758519" y="2751566"/>
                  </a:lnTo>
                  <a:lnTo>
                    <a:pt x="748382" y="2796194"/>
                  </a:lnTo>
                  <a:lnTo>
                    <a:pt x="732043" y="2838510"/>
                  </a:lnTo>
                  <a:lnTo>
                    <a:pt x="709958" y="2878106"/>
                  </a:lnTo>
                  <a:lnTo>
                    <a:pt x="682580" y="2914574"/>
                  </a:lnTo>
                  <a:lnTo>
                    <a:pt x="650366" y="2947504"/>
                  </a:lnTo>
                  <a:lnTo>
                    <a:pt x="613771" y="2976490"/>
                  </a:lnTo>
                  <a:lnTo>
                    <a:pt x="573249" y="3001121"/>
                  </a:lnTo>
                  <a:lnTo>
                    <a:pt x="529256" y="3020990"/>
                  </a:lnTo>
                  <a:lnTo>
                    <a:pt x="482247" y="3035688"/>
                  </a:lnTo>
                  <a:lnTo>
                    <a:pt x="432676" y="3044806"/>
                  </a:lnTo>
                  <a:lnTo>
                    <a:pt x="381000" y="3047936"/>
                  </a:lnTo>
                  <a:lnTo>
                    <a:pt x="329296" y="3044806"/>
                  </a:lnTo>
                  <a:lnTo>
                    <a:pt x="279708" y="3035688"/>
                  </a:lnTo>
                  <a:lnTo>
                    <a:pt x="232689" y="3020990"/>
                  </a:lnTo>
                  <a:lnTo>
                    <a:pt x="188693" y="3001121"/>
                  </a:lnTo>
                  <a:lnTo>
                    <a:pt x="148174" y="2976490"/>
                  </a:lnTo>
                  <a:lnTo>
                    <a:pt x="111585" y="2947504"/>
                  </a:lnTo>
                  <a:lnTo>
                    <a:pt x="79380" y="2914574"/>
                  </a:lnTo>
                  <a:lnTo>
                    <a:pt x="52013" y="2878106"/>
                  </a:lnTo>
                  <a:lnTo>
                    <a:pt x="29938" y="2838510"/>
                  </a:lnTo>
                  <a:lnTo>
                    <a:pt x="13608" y="2796194"/>
                  </a:lnTo>
                  <a:lnTo>
                    <a:pt x="3477" y="2751566"/>
                  </a:lnTo>
                  <a:lnTo>
                    <a:pt x="0" y="270503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15027" y="3162946"/>
            <a:ext cx="155321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5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777" y="5369004"/>
            <a:ext cx="1570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54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c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560" y="41887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4601" y="2969556"/>
            <a:ext cx="49720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2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13845" y="53212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1863" y="233299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CC33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33CC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CC33"/>
                </a:solidFill>
                <a:latin typeface="Comic Sans MS"/>
                <a:cs typeface="Comic Sans MS"/>
              </a:rPr>
              <a:t>0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2254" y="1377949"/>
            <a:ext cx="1570990" cy="1433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CC33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33CC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CC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37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Choice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595876" y="2895658"/>
          <a:ext cx="3357242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4100"/>
                        </a:lnSpc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405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360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065648" y="3433698"/>
            <a:ext cx="127000" cy="304800"/>
          </a:xfrm>
          <a:custGeom>
            <a:avLst/>
            <a:gdLst/>
            <a:ahLst/>
            <a:cxnLst/>
            <a:rect l="l" t="t" r="r" b="b"/>
            <a:pathLst>
              <a:path w="127000" h="304800">
                <a:moveTo>
                  <a:pt x="57150" y="127057"/>
                </a:moveTo>
                <a:lnTo>
                  <a:pt x="57150" y="304800"/>
                </a:lnTo>
                <a:lnTo>
                  <a:pt x="69850" y="304800"/>
                </a:lnTo>
                <a:lnTo>
                  <a:pt x="69968" y="127069"/>
                </a:lnTo>
                <a:lnTo>
                  <a:pt x="57150" y="127057"/>
                </a:lnTo>
                <a:close/>
              </a:path>
              <a:path w="127000" h="304800">
                <a:moveTo>
                  <a:pt x="120605" y="114300"/>
                </a:moveTo>
                <a:lnTo>
                  <a:pt x="69976" y="114300"/>
                </a:lnTo>
                <a:lnTo>
                  <a:pt x="69968" y="127069"/>
                </a:lnTo>
                <a:lnTo>
                  <a:pt x="127000" y="127126"/>
                </a:lnTo>
                <a:lnTo>
                  <a:pt x="120605" y="114300"/>
                </a:lnTo>
                <a:close/>
              </a:path>
              <a:path w="127000" h="304800">
                <a:moveTo>
                  <a:pt x="69976" y="114300"/>
                </a:moveTo>
                <a:lnTo>
                  <a:pt x="57150" y="114300"/>
                </a:lnTo>
                <a:lnTo>
                  <a:pt x="57150" y="127057"/>
                </a:lnTo>
                <a:lnTo>
                  <a:pt x="69968" y="127069"/>
                </a:lnTo>
                <a:lnTo>
                  <a:pt x="69976" y="114300"/>
                </a:lnTo>
                <a:close/>
              </a:path>
              <a:path w="127000" h="304800">
                <a:moveTo>
                  <a:pt x="63626" y="0"/>
                </a:moveTo>
                <a:lnTo>
                  <a:pt x="0" y="127000"/>
                </a:lnTo>
                <a:lnTo>
                  <a:pt x="57150" y="127057"/>
                </a:lnTo>
                <a:lnTo>
                  <a:pt x="57150" y="114300"/>
                </a:lnTo>
                <a:lnTo>
                  <a:pt x="120605" y="114300"/>
                </a:lnTo>
                <a:lnTo>
                  <a:pt x="636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47282" y="3644434"/>
            <a:ext cx="2082800" cy="1609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3000">
              <a:latin typeface="Times New Roman"/>
              <a:cs typeface="Times New Roman"/>
            </a:endParaRPr>
          </a:p>
          <a:p>
            <a:pPr marL="431165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Choice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653026" y="5334058"/>
          <a:ext cx="3357242" cy="53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375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4050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3604"/>
                        </a:lnSpc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4010"/>
                        </a:lnSpc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6189726" y="5872162"/>
            <a:ext cx="127000" cy="304800"/>
          </a:xfrm>
          <a:custGeom>
            <a:avLst/>
            <a:gdLst/>
            <a:ahLst/>
            <a:cxnLst/>
            <a:rect l="l" t="t" r="r" b="b"/>
            <a:pathLst>
              <a:path w="127000" h="304800">
                <a:moveTo>
                  <a:pt x="69850" y="114300"/>
                </a:moveTo>
                <a:lnTo>
                  <a:pt x="57023" y="114300"/>
                </a:lnTo>
                <a:lnTo>
                  <a:pt x="57023" y="304800"/>
                </a:lnTo>
                <a:lnTo>
                  <a:pt x="69723" y="304800"/>
                </a:lnTo>
                <a:lnTo>
                  <a:pt x="69850" y="114300"/>
                </a:lnTo>
                <a:close/>
              </a:path>
              <a:path w="127000" h="304800">
                <a:moveTo>
                  <a:pt x="63500" y="0"/>
                </a:moveTo>
                <a:lnTo>
                  <a:pt x="0" y="127000"/>
                </a:lnTo>
                <a:lnTo>
                  <a:pt x="57023" y="127000"/>
                </a:lnTo>
                <a:lnTo>
                  <a:pt x="57023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304800">
                <a:moveTo>
                  <a:pt x="120650" y="114300"/>
                </a:moveTo>
                <a:lnTo>
                  <a:pt x="69850" y="114300"/>
                </a:lnTo>
                <a:lnTo>
                  <a:pt x="69841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76119" y="6083280"/>
            <a:ext cx="4787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3</a:t>
            </a:r>
            <a:endParaRPr sz="4500" baseline="-1666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7091" y="36607"/>
            <a:ext cx="5766435" cy="13061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>
              <a:lnSpc>
                <a:spcPct val="113700"/>
              </a:lnSpc>
              <a:spcBef>
                <a:spcPts val="220"/>
              </a:spcBef>
              <a:tabLst>
                <a:tab pos="2580005" algn="l"/>
                <a:tab pos="3163570" algn="l"/>
              </a:tabLst>
            </a:pP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-5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string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6000" i="1" spc="-75" baseline="2083" dirty="0">
                <a:latin typeface="Times New Roman"/>
                <a:cs typeface="Times New Roman"/>
              </a:rPr>
              <a:t>w</a:t>
            </a:r>
            <a:r>
              <a:rPr sz="6000" i="1" baseline="2083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</a:rPr>
              <a:t>is</a:t>
            </a:r>
            <a:r>
              <a:rPr sz="3200" spc="4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accepted</a:t>
            </a:r>
            <a:r>
              <a:rPr sz="3200" spc="-125" dirty="0">
                <a:solidFill>
                  <a:srgbClr val="3333CC"/>
                </a:solidFill>
              </a:rPr>
              <a:t> </a:t>
            </a:r>
            <a:r>
              <a:rPr sz="3200" spc="-25" dirty="0">
                <a:solidFill>
                  <a:srgbClr val="3333CC"/>
                </a:solidFill>
              </a:rPr>
              <a:t>if </a:t>
            </a:r>
            <a:r>
              <a:rPr sz="3200" dirty="0">
                <a:solidFill>
                  <a:srgbClr val="3333CC"/>
                </a:solidFill>
              </a:rPr>
              <a:t>there</a:t>
            </a:r>
            <a:r>
              <a:rPr sz="3200" spc="-9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is</a:t>
            </a:r>
            <a:r>
              <a:rPr sz="3200" spc="-3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4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computation: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2838" y="2367026"/>
            <a:ext cx="386715" cy="650875"/>
          </a:xfrm>
          <a:custGeom>
            <a:avLst/>
            <a:gdLst/>
            <a:ahLst/>
            <a:cxnLst/>
            <a:rect l="l" t="t" r="r" b="b"/>
            <a:pathLst>
              <a:path w="386714" h="650875">
                <a:moveTo>
                  <a:pt x="316655" y="106183"/>
                </a:moveTo>
                <a:lnTo>
                  <a:pt x="0" y="644398"/>
                </a:lnTo>
                <a:lnTo>
                  <a:pt x="11049" y="650875"/>
                </a:lnTo>
                <a:lnTo>
                  <a:pt x="327599" y="112627"/>
                </a:lnTo>
                <a:lnTo>
                  <a:pt x="316655" y="106183"/>
                </a:lnTo>
                <a:close/>
              </a:path>
              <a:path w="386714" h="650875">
                <a:moveTo>
                  <a:pt x="379968" y="95250"/>
                </a:moveTo>
                <a:lnTo>
                  <a:pt x="323088" y="95250"/>
                </a:lnTo>
                <a:lnTo>
                  <a:pt x="334010" y="101726"/>
                </a:lnTo>
                <a:lnTo>
                  <a:pt x="327599" y="112627"/>
                </a:lnTo>
                <a:lnTo>
                  <a:pt x="376809" y="141604"/>
                </a:lnTo>
                <a:lnTo>
                  <a:pt x="379968" y="95250"/>
                </a:lnTo>
                <a:close/>
              </a:path>
              <a:path w="386714" h="650875">
                <a:moveTo>
                  <a:pt x="323088" y="95250"/>
                </a:moveTo>
                <a:lnTo>
                  <a:pt x="316655" y="106183"/>
                </a:lnTo>
                <a:lnTo>
                  <a:pt x="327599" y="112627"/>
                </a:lnTo>
                <a:lnTo>
                  <a:pt x="334010" y="101726"/>
                </a:lnTo>
                <a:lnTo>
                  <a:pt x="323088" y="95250"/>
                </a:lnTo>
                <a:close/>
              </a:path>
              <a:path w="386714" h="650875">
                <a:moveTo>
                  <a:pt x="386461" y="0"/>
                </a:moveTo>
                <a:lnTo>
                  <a:pt x="267462" y="77215"/>
                </a:lnTo>
                <a:lnTo>
                  <a:pt x="316655" y="106183"/>
                </a:lnTo>
                <a:lnTo>
                  <a:pt x="323088" y="95250"/>
                </a:lnTo>
                <a:lnTo>
                  <a:pt x="379968" y="95250"/>
                </a:lnTo>
                <a:lnTo>
                  <a:pt x="386461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2626" y="2405126"/>
            <a:ext cx="614045" cy="538480"/>
          </a:xfrm>
          <a:custGeom>
            <a:avLst/>
            <a:gdLst/>
            <a:ahLst/>
            <a:cxnLst/>
            <a:rect l="l" t="t" r="r" b="b"/>
            <a:pathLst>
              <a:path w="614045" h="538480">
                <a:moveTo>
                  <a:pt x="99673" y="78801"/>
                </a:moveTo>
                <a:lnTo>
                  <a:pt x="91319" y="88348"/>
                </a:lnTo>
                <a:lnTo>
                  <a:pt x="605409" y="538099"/>
                </a:lnTo>
                <a:lnTo>
                  <a:pt x="613663" y="528574"/>
                </a:lnTo>
                <a:lnTo>
                  <a:pt x="99673" y="78801"/>
                </a:lnTo>
                <a:close/>
              </a:path>
              <a:path w="614045" h="538480">
                <a:moveTo>
                  <a:pt x="0" y="0"/>
                </a:moveTo>
                <a:lnTo>
                  <a:pt x="53721" y="131318"/>
                </a:lnTo>
                <a:lnTo>
                  <a:pt x="91319" y="88348"/>
                </a:lnTo>
                <a:lnTo>
                  <a:pt x="81787" y="80010"/>
                </a:lnTo>
                <a:lnTo>
                  <a:pt x="90170" y="70485"/>
                </a:lnTo>
                <a:lnTo>
                  <a:pt x="106949" y="70485"/>
                </a:lnTo>
                <a:lnTo>
                  <a:pt x="137287" y="35813"/>
                </a:lnTo>
                <a:lnTo>
                  <a:pt x="0" y="0"/>
                </a:lnTo>
                <a:close/>
              </a:path>
              <a:path w="614045" h="538480">
                <a:moveTo>
                  <a:pt x="90170" y="70485"/>
                </a:moveTo>
                <a:lnTo>
                  <a:pt x="81787" y="80010"/>
                </a:lnTo>
                <a:lnTo>
                  <a:pt x="91319" y="88348"/>
                </a:lnTo>
                <a:lnTo>
                  <a:pt x="99673" y="78801"/>
                </a:lnTo>
                <a:lnTo>
                  <a:pt x="90170" y="70485"/>
                </a:lnTo>
                <a:close/>
              </a:path>
              <a:path w="614045" h="538480">
                <a:moveTo>
                  <a:pt x="106949" y="70485"/>
                </a:moveTo>
                <a:lnTo>
                  <a:pt x="90170" y="70485"/>
                </a:lnTo>
                <a:lnTo>
                  <a:pt x="99673" y="78801"/>
                </a:lnTo>
                <a:lnTo>
                  <a:pt x="106949" y="70485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72076" y="2404998"/>
            <a:ext cx="139700" cy="1524635"/>
          </a:xfrm>
          <a:custGeom>
            <a:avLst/>
            <a:gdLst/>
            <a:ahLst/>
            <a:cxnLst/>
            <a:rect l="l" t="t" r="r" b="b"/>
            <a:pathLst>
              <a:path w="139700" h="1524635">
                <a:moveTo>
                  <a:pt x="69719" y="126558"/>
                </a:moveTo>
                <a:lnTo>
                  <a:pt x="57146" y="127187"/>
                </a:lnTo>
                <a:lnTo>
                  <a:pt x="127000" y="1524381"/>
                </a:lnTo>
                <a:lnTo>
                  <a:pt x="139573" y="1523745"/>
                </a:lnTo>
                <a:lnTo>
                  <a:pt x="69719" y="126558"/>
                </a:lnTo>
                <a:close/>
              </a:path>
              <a:path w="139700" h="1524635">
                <a:moveTo>
                  <a:pt x="57150" y="0"/>
                </a:moveTo>
                <a:lnTo>
                  <a:pt x="0" y="130048"/>
                </a:lnTo>
                <a:lnTo>
                  <a:pt x="57146" y="127187"/>
                </a:lnTo>
                <a:lnTo>
                  <a:pt x="56514" y="114553"/>
                </a:lnTo>
                <a:lnTo>
                  <a:pt x="69087" y="113918"/>
                </a:lnTo>
                <a:lnTo>
                  <a:pt x="121361" y="113918"/>
                </a:lnTo>
                <a:lnTo>
                  <a:pt x="57150" y="0"/>
                </a:lnTo>
                <a:close/>
              </a:path>
              <a:path w="139700" h="1524635">
                <a:moveTo>
                  <a:pt x="69087" y="113918"/>
                </a:moveTo>
                <a:lnTo>
                  <a:pt x="56514" y="114553"/>
                </a:lnTo>
                <a:lnTo>
                  <a:pt x="57146" y="127187"/>
                </a:lnTo>
                <a:lnTo>
                  <a:pt x="69719" y="126558"/>
                </a:lnTo>
                <a:lnTo>
                  <a:pt x="69087" y="113918"/>
                </a:lnTo>
                <a:close/>
              </a:path>
              <a:path w="139700" h="1524635">
                <a:moveTo>
                  <a:pt x="121361" y="113918"/>
                </a:moveTo>
                <a:lnTo>
                  <a:pt x="69087" y="113918"/>
                </a:lnTo>
                <a:lnTo>
                  <a:pt x="69719" y="126558"/>
                </a:lnTo>
                <a:lnTo>
                  <a:pt x="126873" y="123698"/>
                </a:lnTo>
                <a:lnTo>
                  <a:pt x="121361" y="113918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39" y="1224095"/>
            <a:ext cx="9067800" cy="4334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86585" algn="ctr">
              <a:lnSpc>
                <a:spcPts val="3470"/>
              </a:lnSpc>
              <a:spcBef>
                <a:spcPts val="90"/>
              </a:spcBef>
            </a:pPr>
            <a:r>
              <a:rPr sz="3200" spc="-50" dirty="0"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  <a:p>
            <a:pPr marL="2221230">
              <a:lnSpc>
                <a:spcPts val="4370"/>
              </a:lnSpc>
              <a:tabLst>
                <a:tab pos="3427095" algn="l"/>
                <a:tab pos="4165600" algn="l"/>
                <a:tab pos="5269865" algn="l"/>
              </a:tabLst>
            </a:pPr>
            <a:r>
              <a:rPr sz="3950" i="1" spc="50" dirty="0">
                <a:latin typeface="Times New Roman"/>
                <a:cs typeface="Times New Roman"/>
              </a:rPr>
              <a:t>q</a:t>
            </a:r>
            <a:r>
              <a:rPr sz="4800" spc="75" baseline="-17361" dirty="0">
                <a:latin typeface="Times New Roman"/>
                <a:cs typeface="Times New Roman"/>
              </a:rPr>
              <a:t>0</a:t>
            </a:r>
            <a:r>
              <a:rPr sz="3950" i="1" spc="50" dirty="0">
                <a:latin typeface="Times New Roman"/>
                <a:cs typeface="Times New Roman"/>
              </a:rPr>
              <a:t>w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950" spc="-1595" dirty="0">
                <a:latin typeface="Arial MT"/>
                <a:cs typeface="Arial MT"/>
              </a:rPr>
              <a:t></a:t>
            </a:r>
            <a:r>
              <a:rPr sz="3950" dirty="0">
                <a:latin typeface="Arial MT"/>
                <a:cs typeface="Arial MT"/>
              </a:rPr>
              <a:t>	</a:t>
            </a:r>
            <a:r>
              <a:rPr sz="3950" i="1" dirty="0">
                <a:latin typeface="Times New Roman"/>
                <a:cs typeface="Times New Roman"/>
              </a:rPr>
              <a:t>x</a:t>
            </a:r>
            <a:r>
              <a:rPr sz="3950" i="1" spc="15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q</a:t>
            </a:r>
            <a:r>
              <a:rPr sz="3950" i="1" spc="-350" dirty="0">
                <a:latin typeface="Times New Roman"/>
                <a:cs typeface="Times New Roman"/>
              </a:rPr>
              <a:t> </a:t>
            </a:r>
            <a:r>
              <a:rPr sz="4800" i="1" spc="-75" baseline="-17361" dirty="0">
                <a:latin typeface="Times New Roman"/>
                <a:cs typeface="Times New Roman"/>
              </a:rPr>
              <a:t>f</a:t>
            </a:r>
            <a:r>
              <a:rPr sz="4800" i="1" baseline="-17361" dirty="0">
                <a:latin typeface="Times New Roman"/>
                <a:cs typeface="Times New Roman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y</a:t>
            </a:r>
            <a:endParaRPr sz="3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z="3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5394960" algn="l"/>
              </a:tabLst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Initial</a:t>
            </a:r>
            <a:r>
              <a:rPr sz="3200" spc="-9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configuration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	Final</a:t>
            </a:r>
            <a:r>
              <a:rPr sz="3200" spc="-9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8000"/>
                </a:solidFill>
                <a:latin typeface="Comic Sans MS"/>
                <a:cs typeface="Comic Sans MS"/>
              </a:rPr>
              <a:t>Configuration</a:t>
            </a:r>
            <a:endParaRPr sz="3200">
              <a:latin typeface="Comic Sans MS"/>
              <a:cs typeface="Comic Sans MS"/>
            </a:endParaRPr>
          </a:p>
          <a:p>
            <a:pPr marL="3699510">
              <a:lnSpc>
                <a:spcPct val="100000"/>
              </a:lnSpc>
              <a:spcBef>
                <a:spcPts val="3369"/>
              </a:spcBef>
            </a:pP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Any</a:t>
            </a:r>
            <a:r>
              <a:rPr sz="3200" spc="-10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8000"/>
                </a:solidFill>
                <a:latin typeface="Comic Sans MS"/>
                <a:cs typeface="Comic Sans MS"/>
              </a:rPr>
              <a:t>accept</a:t>
            </a:r>
            <a:r>
              <a:rPr sz="3200" spc="-1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008000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3200">
              <a:latin typeface="Comic Sans MS"/>
              <a:cs typeface="Comic Sans MS"/>
            </a:endParaRPr>
          </a:p>
          <a:p>
            <a:pPr marR="85725" algn="ctr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computation: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57426" y="5638795"/>
            <a:ext cx="4424680" cy="848360"/>
            <a:chOff x="1757426" y="5638795"/>
            <a:chExt cx="4424680" cy="848360"/>
          </a:xfrm>
        </p:grpSpPr>
        <p:sp>
          <p:nvSpPr>
            <p:cNvPr id="8" name="object 8"/>
            <p:cNvSpPr/>
            <p:nvPr/>
          </p:nvSpPr>
          <p:spPr>
            <a:xfrm>
              <a:off x="2443226" y="5719762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296" y="218760"/>
                  </a:lnTo>
                  <a:lnTo>
                    <a:pt x="16682" y="173639"/>
                  </a:lnTo>
                  <a:lnTo>
                    <a:pt x="36406" y="132091"/>
                  </a:lnTo>
                  <a:lnTo>
                    <a:pt x="62716" y="94868"/>
                  </a:lnTo>
                  <a:lnTo>
                    <a:pt x="94858" y="62724"/>
                  </a:lnTo>
                  <a:lnTo>
                    <a:pt x="132080" y="36412"/>
                  </a:lnTo>
                  <a:lnTo>
                    <a:pt x="173629" y="16685"/>
                  </a:lnTo>
                  <a:lnTo>
                    <a:pt x="218753" y="4296"/>
                  </a:lnTo>
                  <a:lnTo>
                    <a:pt x="266700" y="0"/>
                  </a:lnTo>
                  <a:lnTo>
                    <a:pt x="314612" y="4296"/>
                  </a:lnTo>
                  <a:lnTo>
                    <a:pt x="359719" y="16685"/>
                  </a:lnTo>
                  <a:lnTo>
                    <a:pt x="401263" y="36412"/>
                  </a:lnTo>
                  <a:lnTo>
                    <a:pt x="438489" y="62724"/>
                  </a:lnTo>
                  <a:lnTo>
                    <a:pt x="470642" y="94868"/>
                  </a:lnTo>
                  <a:lnTo>
                    <a:pt x="496965" y="132091"/>
                  </a:lnTo>
                  <a:lnTo>
                    <a:pt x="516702" y="173639"/>
                  </a:lnTo>
                  <a:lnTo>
                    <a:pt x="529099" y="218760"/>
                  </a:lnTo>
                  <a:lnTo>
                    <a:pt x="533400" y="266700"/>
                  </a:lnTo>
                  <a:lnTo>
                    <a:pt x="529099" y="314639"/>
                  </a:lnTo>
                  <a:lnTo>
                    <a:pt x="516702" y="359760"/>
                  </a:lnTo>
                  <a:lnTo>
                    <a:pt x="496965" y="401308"/>
                  </a:lnTo>
                  <a:lnTo>
                    <a:pt x="470642" y="438531"/>
                  </a:lnTo>
                  <a:lnTo>
                    <a:pt x="438489" y="470675"/>
                  </a:lnTo>
                  <a:lnTo>
                    <a:pt x="401263" y="496987"/>
                  </a:lnTo>
                  <a:lnTo>
                    <a:pt x="359719" y="516714"/>
                  </a:lnTo>
                  <a:lnTo>
                    <a:pt x="314612" y="529103"/>
                  </a:lnTo>
                  <a:lnTo>
                    <a:pt x="266700" y="533400"/>
                  </a:lnTo>
                  <a:lnTo>
                    <a:pt x="218753" y="529103"/>
                  </a:lnTo>
                  <a:lnTo>
                    <a:pt x="173629" y="516714"/>
                  </a:lnTo>
                  <a:lnTo>
                    <a:pt x="132080" y="496987"/>
                  </a:lnTo>
                  <a:lnTo>
                    <a:pt x="94858" y="470675"/>
                  </a:lnTo>
                  <a:lnTo>
                    <a:pt x="62716" y="438531"/>
                  </a:lnTo>
                  <a:lnTo>
                    <a:pt x="36406" y="401308"/>
                  </a:lnTo>
                  <a:lnTo>
                    <a:pt x="16682" y="359760"/>
                  </a:lnTo>
                  <a:lnTo>
                    <a:pt x="4296" y="314639"/>
                  </a:lnTo>
                  <a:lnTo>
                    <a:pt x="0" y="2667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7426" y="5961062"/>
              <a:ext cx="685800" cy="127000"/>
            </a:xfrm>
            <a:custGeom>
              <a:avLst/>
              <a:gdLst/>
              <a:ahLst/>
              <a:cxnLst/>
              <a:rect l="l" t="t" r="r" b="b"/>
              <a:pathLst>
                <a:path w="685800" h="127000">
                  <a:moveTo>
                    <a:pt x="558673" y="0"/>
                  </a:moveTo>
                  <a:lnTo>
                    <a:pt x="558673" y="127000"/>
                  </a:lnTo>
                  <a:lnTo>
                    <a:pt x="672973" y="69850"/>
                  </a:lnTo>
                  <a:lnTo>
                    <a:pt x="571373" y="69850"/>
                  </a:lnTo>
                  <a:lnTo>
                    <a:pt x="571500" y="57150"/>
                  </a:lnTo>
                  <a:lnTo>
                    <a:pt x="672973" y="57150"/>
                  </a:lnTo>
                  <a:lnTo>
                    <a:pt x="558673" y="0"/>
                  </a:lnTo>
                  <a:close/>
                </a:path>
                <a:path w="685800" h="127000">
                  <a:moveTo>
                    <a:pt x="55867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558673" y="69850"/>
                  </a:lnTo>
                  <a:lnTo>
                    <a:pt x="558673" y="57150"/>
                  </a:lnTo>
                  <a:close/>
                </a:path>
                <a:path w="685800" h="127000">
                  <a:moveTo>
                    <a:pt x="672973" y="57150"/>
                  </a:moveTo>
                  <a:lnTo>
                    <a:pt x="571500" y="57150"/>
                  </a:lnTo>
                  <a:lnTo>
                    <a:pt x="571373" y="69850"/>
                  </a:lnTo>
                  <a:lnTo>
                    <a:pt x="672973" y="69850"/>
                  </a:lnTo>
                  <a:lnTo>
                    <a:pt x="685673" y="63500"/>
                  </a:lnTo>
                  <a:lnTo>
                    <a:pt x="67297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38826" y="564356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0" y="419100"/>
                  </a:moveTo>
                  <a:lnTo>
                    <a:pt x="2818" y="370225"/>
                  </a:lnTo>
                  <a:lnTo>
                    <a:pt x="11065" y="323005"/>
                  </a:lnTo>
                  <a:lnTo>
                    <a:pt x="24426" y="277756"/>
                  </a:lnTo>
                  <a:lnTo>
                    <a:pt x="42587" y="234792"/>
                  </a:lnTo>
                  <a:lnTo>
                    <a:pt x="65234" y="194427"/>
                  </a:lnTo>
                  <a:lnTo>
                    <a:pt x="92053" y="156976"/>
                  </a:lnTo>
                  <a:lnTo>
                    <a:pt x="122729" y="122753"/>
                  </a:lnTo>
                  <a:lnTo>
                    <a:pt x="156949" y="92073"/>
                  </a:lnTo>
                  <a:lnTo>
                    <a:pt x="194399" y="65250"/>
                  </a:lnTo>
                  <a:lnTo>
                    <a:pt x="234764" y="42598"/>
                  </a:lnTo>
                  <a:lnTo>
                    <a:pt x="277731" y="24433"/>
                  </a:lnTo>
                  <a:lnTo>
                    <a:pt x="322985" y="11068"/>
                  </a:lnTo>
                  <a:lnTo>
                    <a:pt x="370213" y="2819"/>
                  </a:lnTo>
                  <a:lnTo>
                    <a:pt x="419100" y="0"/>
                  </a:lnTo>
                  <a:lnTo>
                    <a:pt x="467963" y="2819"/>
                  </a:lnTo>
                  <a:lnTo>
                    <a:pt x="515174" y="11068"/>
                  </a:lnTo>
                  <a:lnTo>
                    <a:pt x="560417" y="24433"/>
                  </a:lnTo>
                  <a:lnTo>
                    <a:pt x="603379" y="42598"/>
                  </a:lnTo>
                  <a:lnTo>
                    <a:pt x="643744" y="65250"/>
                  </a:lnTo>
                  <a:lnTo>
                    <a:pt x="681196" y="92073"/>
                  </a:lnTo>
                  <a:lnTo>
                    <a:pt x="715422" y="122753"/>
                  </a:lnTo>
                  <a:lnTo>
                    <a:pt x="746106" y="156976"/>
                  </a:lnTo>
                  <a:lnTo>
                    <a:pt x="772934" y="194427"/>
                  </a:lnTo>
                  <a:lnTo>
                    <a:pt x="795590" y="234792"/>
                  </a:lnTo>
                  <a:lnTo>
                    <a:pt x="813759" y="277756"/>
                  </a:lnTo>
                  <a:lnTo>
                    <a:pt x="827127" y="323005"/>
                  </a:lnTo>
                  <a:lnTo>
                    <a:pt x="835379" y="370225"/>
                  </a:lnTo>
                  <a:lnTo>
                    <a:pt x="838200" y="419100"/>
                  </a:lnTo>
                  <a:lnTo>
                    <a:pt x="835379" y="467974"/>
                  </a:lnTo>
                  <a:lnTo>
                    <a:pt x="827127" y="515194"/>
                  </a:lnTo>
                  <a:lnTo>
                    <a:pt x="813759" y="560443"/>
                  </a:lnTo>
                  <a:lnTo>
                    <a:pt x="795590" y="603407"/>
                  </a:lnTo>
                  <a:lnTo>
                    <a:pt x="772934" y="643772"/>
                  </a:lnTo>
                  <a:lnTo>
                    <a:pt x="746106" y="681223"/>
                  </a:lnTo>
                  <a:lnTo>
                    <a:pt x="715422" y="715446"/>
                  </a:lnTo>
                  <a:lnTo>
                    <a:pt x="681196" y="746126"/>
                  </a:lnTo>
                  <a:lnTo>
                    <a:pt x="643744" y="772949"/>
                  </a:lnTo>
                  <a:lnTo>
                    <a:pt x="603379" y="795601"/>
                  </a:lnTo>
                  <a:lnTo>
                    <a:pt x="560417" y="813766"/>
                  </a:lnTo>
                  <a:lnTo>
                    <a:pt x="515174" y="827131"/>
                  </a:lnTo>
                  <a:lnTo>
                    <a:pt x="467963" y="835380"/>
                  </a:lnTo>
                  <a:lnTo>
                    <a:pt x="419100" y="838200"/>
                  </a:lnTo>
                  <a:lnTo>
                    <a:pt x="370213" y="835380"/>
                  </a:lnTo>
                  <a:lnTo>
                    <a:pt x="322985" y="827131"/>
                  </a:lnTo>
                  <a:lnTo>
                    <a:pt x="277731" y="813766"/>
                  </a:lnTo>
                  <a:lnTo>
                    <a:pt x="234764" y="795601"/>
                  </a:lnTo>
                  <a:lnTo>
                    <a:pt x="194399" y="772949"/>
                  </a:lnTo>
                  <a:lnTo>
                    <a:pt x="156949" y="746126"/>
                  </a:lnTo>
                  <a:lnTo>
                    <a:pt x="122729" y="715446"/>
                  </a:lnTo>
                  <a:lnTo>
                    <a:pt x="92053" y="681223"/>
                  </a:lnTo>
                  <a:lnTo>
                    <a:pt x="65234" y="643772"/>
                  </a:lnTo>
                  <a:lnTo>
                    <a:pt x="42587" y="603407"/>
                  </a:lnTo>
                  <a:lnTo>
                    <a:pt x="24426" y="560443"/>
                  </a:lnTo>
                  <a:lnTo>
                    <a:pt x="11065" y="515194"/>
                  </a:lnTo>
                  <a:lnTo>
                    <a:pt x="2818" y="467974"/>
                  </a:lnTo>
                  <a:lnTo>
                    <a:pt x="0" y="419100"/>
                  </a:lnTo>
                  <a:close/>
                </a:path>
                <a:path w="838200" h="838200">
                  <a:moveTo>
                    <a:pt x="152400" y="419100"/>
                  </a:moveTo>
                  <a:lnTo>
                    <a:pt x="156696" y="371160"/>
                  </a:lnTo>
                  <a:lnTo>
                    <a:pt x="169082" y="326039"/>
                  </a:lnTo>
                  <a:lnTo>
                    <a:pt x="188806" y="284491"/>
                  </a:lnTo>
                  <a:lnTo>
                    <a:pt x="215116" y="247268"/>
                  </a:lnTo>
                  <a:lnTo>
                    <a:pt x="247258" y="215124"/>
                  </a:lnTo>
                  <a:lnTo>
                    <a:pt x="284479" y="188812"/>
                  </a:lnTo>
                  <a:lnTo>
                    <a:pt x="326029" y="169085"/>
                  </a:lnTo>
                  <a:lnTo>
                    <a:pt x="371153" y="156696"/>
                  </a:lnTo>
                  <a:lnTo>
                    <a:pt x="419100" y="152400"/>
                  </a:lnTo>
                  <a:lnTo>
                    <a:pt x="467012" y="156696"/>
                  </a:lnTo>
                  <a:lnTo>
                    <a:pt x="512119" y="169085"/>
                  </a:lnTo>
                  <a:lnTo>
                    <a:pt x="553663" y="188812"/>
                  </a:lnTo>
                  <a:lnTo>
                    <a:pt x="590889" y="215124"/>
                  </a:lnTo>
                  <a:lnTo>
                    <a:pt x="623042" y="247268"/>
                  </a:lnTo>
                  <a:lnTo>
                    <a:pt x="649365" y="284491"/>
                  </a:lnTo>
                  <a:lnTo>
                    <a:pt x="669102" y="326039"/>
                  </a:lnTo>
                  <a:lnTo>
                    <a:pt x="681499" y="371160"/>
                  </a:lnTo>
                  <a:lnTo>
                    <a:pt x="685800" y="419100"/>
                  </a:lnTo>
                  <a:lnTo>
                    <a:pt x="681499" y="467039"/>
                  </a:lnTo>
                  <a:lnTo>
                    <a:pt x="669102" y="512160"/>
                  </a:lnTo>
                  <a:lnTo>
                    <a:pt x="649365" y="553708"/>
                  </a:lnTo>
                  <a:lnTo>
                    <a:pt x="623042" y="590931"/>
                  </a:lnTo>
                  <a:lnTo>
                    <a:pt x="590889" y="623075"/>
                  </a:lnTo>
                  <a:lnTo>
                    <a:pt x="553663" y="649387"/>
                  </a:lnTo>
                  <a:lnTo>
                    <a:pt x="512119" y="669114"/>
                  </a:lnTo>
                  <a:lnTo>
                    <a:pt x="467012" y="681503"/>
                  </a:lnTo>
                  <a:lnTo>
                    <a:pt x="419100" y="685800"/>
                  </a:lnTo>
                  <a:lnTo>
                    <a:pt x="371153" y="681503"/>
                  </a:lnTo>
                  <a:lnTo>
                    <a:pt x="326029" y="669114"/>
                  </a:lnTo>
                  <a:lnTo>
                    <a:pt x="284480" y="649387"/>
                  </a:lnTo>
                  <a:lnTo>
                    <a:pt x="247258" y="623075"/>
                  </a:lnTo>
                  <a:lnTo>
                    <a:pt x="215116" y="590931"/>
                  </a:lnTo>
                  <a:lnTo>
                    <a:pt x="188806" y="553708"/>
                  </a:lnTo>
                  <a:lnTo>
                    <a:pt x="169082" y="512160"/>
                  </a:lnTo>
                  <a:lnTo>
                    <a:pt x="156696" y="467039"/>
                  </a:lnTo>
                  <a:lnTo>
                    <a:pt x="152400" y="4191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3324" y="5781611"/>
              <a:ext cx="2365375" cy="482600"/>
            </a:xfrm>
            <a:custGeom>
              <a:avLst/>
              <a:gdLst/>
              <a:ahLst/>
              <a:cxnLst/>
              <a:rect l="l" t="t" r="r" b="b"/>
              <a:pathLst>
                <a:path w="2365375" h="482600">
                  <a:moveTo>
                    <a:pt x="43687" y="135305"/>
                  </a:moveTo>
                  <a:lnTo>
                    <a:pt x="0" y="161289"/>
                  </a:lnTo>
                  <a:lnTo>
                    <a:pt x="6476" y="172212"/>
                  </a:lnTo>
                  <a:lnTo>
                    <a:pt x="50164" y="146227"/>
                  </a:lnTo>
                  <a:lnTo>
                    <a:pt x="43687" y="135305"/>
                  </a:lnTo>
                  <a:close/>
                </a:path>
                <a:path w="2365375" h="482600">
                  <a:moveTo>
                    <a:pt x="120903" y="90792"/>
                  </a:moveTo>
                  <a:lnTo>
                    <a:pt x="118871" y="91871"/>
                  </a:lnTo>
                  <a:lnTo>
                    <a:pt x="89153" y="108584"/>
                  </a:lnTo>
                  <a:lnTo>
                    <a:pt x="76581" y="115963"/>
                  </a:lnTo>
                  <a:lnTo>
                    <a:pt x="82931" y="126936"/>
                  </a:lnTo>
                  <a:lnTo>
                    <a:pt x="95631" y="119570"/>
                  </a:lnTo>
                  <a:lnTo>
                    <a:pt x="125094" y="102946"/>
                  </a:lnTo>
                  <a:lnTo>
                    <a:pt x="126873" y="101981"/>
                  </a:lnTo>
                  <a:lnTo>
                    <a:pt x="120903" y="90792"/>
                  </a:lnTo>
                  <a:close/>
                </a:path>
                <a:path w="2365375" h="482600">
                  <a:moveTo>
                    <a:pt x="200406" y="50406"/>
                  </a:moveTo>
                  <a:lnTo>
                    <a:pt x="178053" y="60972"/>
                  </a:lnTo>
                  <a:lnTo>
                    <a:pt x="154686" y="72796"/>
                  </a:lnTo>
                  <a:lnTo>
                    <a:pt x="160400" y="84124"/>
                  </a:lnTo>
                  <a:lnTo>
                    <a:pt x="183769" y="72301"/>
                  </a:lnTo>
                  <a:lnTo>
                    <a:pt x="205867" y="61899"/>
                  </a:lnTo>
                  <a:lnTo>
                    <a:pt x="200406" y="50406"/>
                  </a:lnTo>
                  <a:close/>
                </a:path>
                <a:path w="2365375" h="482600">
                  <a:moveTo>
                    <a:pt x="284099" y="17957"/>
                  </a:moveTo>
                  <a:lnTo>
                    <a:pt x="265556" y="23837"/>
                  </a:lnTo>
                  <a:lnTo>
                    <a:pt x="236474" y="34709"/>
                  </a:lnTo>
                  <a:lnTo>
                    <a:pt x="235584" y="35090"/>
                  </a:lnTo>
                  <a:lnTo>
                    <a:pt x="240537" y="46761"/>
                  </a:lnTo>
                  <a:lnTo>
                    <a:pt x="241426" y="46380"/>
                  </a:lnTo>
                  <a:lnTo>
                    <a:pt x="270001" y="35725"/>
                  </a:lnTo>
                  <a:lnTo>
                    <a:pt x="287909" y="30060"/>
                  </a:lnTo>
                  <a:lnTo>
                    <a:pt x="284099" y="17957"/>
                  </a:lnTo>
                  <a:close/>
                </a:path>
                <a:path w="2365375" h="482600">
                  <a:moveTo>
                    <a:pt x="372490" y="266"/>
                  </a:moveTo>
                  <a:lnTo>
                    <a:pt x="322961" y="7429"/>
                  </a:lnTo>
                  <a:lnTo>
                    <a:pt x="321183" y="7886"/>
                  </a:lnTo>
                  <a:lnTo>
                    <a:pt x="324230" y="20192"/>
                  </a:lnTo>
                  <a:lnTo>
                    <a:pt x="326136" y="19748"/>
                  </a:lnTo>
                  <a:lnTo>
                    <a:pt x="339725" y="17157"/>
                  </a:lnTo>
                  <a:lnTo>
                    <a:pt x="353440" y="14998"/>
                  </a:lnTo>
                  <a:lnTo>
                    <a:pt x="367029" y="13423"/>
                  </a:lnTo>
                  <a:lnTo>
                    <a:pt x="373379" y="12928"/>
                  </a:lnTo>
                  <a:lnTo>
                    <a:pt x="372490" y="266"/>
                  </a:lnTo>
                  <a:close/>
                </a:path>
                <a:path w="2365375" h="482600">
                  <a:moveTo>
                    <a:pt x="411479" y="0"/>
                  </a:moveTo>
                  <a:lnTo>
                    <a:pt x="410590" y="12661"/>
                  </a:lnTo>
                  <a:lnTo>
                    <a:pt x="420242" y="13347"/>
                  </a:lnTo>
                  <a:lnTo>
                    <a:pt x="433197" y="15024"/>
                  </a:lnTo>
                  <a:lnTo>
                    <a:pt x="446150" y="17449"/>
                  </a:lnTo>
                  <a:lnTo>
                    <a:pt x="458977" y="20523"/>
                  </a:lnTo>
                  <a:lnTo>
                    <a:pt x="463041" y="8547"/>
                  </a:lnTo>
                  <a:lnTo>
                    <a:pt x="461899" y="8178"/>
                  </a:lnTo>
                  <a:lnTo>
                    <a:pt x="448437" y="4965"/>
                  </a:lnTo>
                  <a:lnTo>
                    <a:pt x="434848" y="2425"/>
                  </a:lnTo>
                  <a:lnTo>
                    <a:pt x="421131" y="685"/>
                  </a:lnTo>
                  <a:lnTo>
                    <a:pt x="411479" y="0"/>
                  </a:lnTo>
                  <a:close/>
                </a:path>
                <a:path w="2365375" h="482600">
                  <a:moveTo>
                    <a:pt x="498728" y="25387"/>
                  </a:moveTo>
                  <a:lnTo>
                    <a:pt x="491998" y="36156"/>
                  </a:lnTo>
                  <a:lnTo>
                    <a:pt x="494791" y="37922"/>
                  </a:lnTo>
                  <a:lnTo>
                    <a:pt x="506349" y="46735"/>
                  </a:lnTo>
                  <a:lnTo>
                    <a:pt x="517651" y="56819"/>
                  </a:lnTo>
                  <a:lnTo>
                    <a:pt x="528827" y="68148"/>
                  </a:lnTo>
                  <a:lnTo>
                    <a:pt x="538352" y="59778"/>
                  </a:lnTo>
                  <a:lnTo>
                    <a:pt x="537845" y="59232"/>
                  </a:lnTo>
                  <a:lnTo>
                    <a:pt x="526034" y="47320"/>
                  </a:lnTo>
                  <a:lnTo>
                    <a:pt x="513968" y="36639"/>
                  </a:lnTo>
                  <a:lnTo>
                    <a:pt x="501523" y="27152"/>
                  </a:lnTo>
                  <a:lnTo>
                    <a:pt x="498728" y="25387"/>
                  </a:lnTo>
                  <a:close/>
                </a:path>
                <a:path w="2365375" h="482600">
                  <a:moveTo>
                    <a:pt x="563117" y="89331"/>
                  </a:moveTo>
                  <a:lnTo>
                    <a:pt x="553085" y="96989"/>
                  </a:lnTo>
                  <a:lnTo>
                    <a:pt x="561593" y="108292"/>
                  </a:lnTo>
                  <a:lnTo>
                    <a:pt x="572388" y="123304"/>
                  </a:lnTo>
                  <a:lnTo>
                    <a:pt x="582295" y="138074"/>
                  </a:lnTo>
                  <a:lnTo>
                    <a:pt x="592836" y="130975"/>
                  </a:lnTo>
                  <a:lnTo>
                    <a:pt x="582676" y="115900"/>
                  </a:lnTo>
                  <a:lnTo>
                    <a:pt x="571753" y="100622"/>
                  </a:lnTo>
                  <a:lnTo>
                    <a:pt x="563117" y="89331"/>
                  </a:lnTo>
                  <a:close/>
                </a:path>
                <a:path w="2365375" h="482600">
                  <a:moveTo>
                    <a:pt x="613663" y="163106"/>
                  </a:moveTo>
                  <a:lnTo>
                    <a:pt x="602868" y="169900"/>
                  </a:lnTo>
                  <a:lnTo>
                    <a:pt x="614679" y="188531"/>
                  </a:lnTo>
                  <a:lnTo>
                    <a:pt x="629920" y="212851"/>
                  </a:lnTo>
                  <a:lnTo>
                    <a:pt x="640714" y="206108"/>
                  </a:lnTo>
                  <a:lnTo>
                    <a:pt x="625475" y="181737"/>
                  </a:lnTo>
                  <a:lnTo>
                    <a:pt x="613663" y="163106"/>
                  </a:lnTo>
                  <a:close/>
                </a:path>
                <a:path w="2365375" h="482600">
                  <a:moveTo>
                    <a:pt x="661162" y="238137"/>
                  </a:moveTo>
                  <a:lnTo>
                    <a:pt x="650493" y="245021"/>
                  </a:lnTo>
                  <a:lnTo>
                    <a:pt x="657733" y="256108"/>
                  </a:lnTo>
                  <a:lnTo>
                    <a:pt x="668781" y="272516"/>
                  </a:lnTo>
                  <a:lnTo>
                    <a:pt x="679196" y="287273"/>
                  </a:lnTo>
                  <a:lnTo>
                    <a:pt x="689610" y="279996"/>
                  </a:lnTo>
                  <a:lnTo>
                    <a:pt x="679323" y="265391"/>
                  </a:lnTo>
                  <a:lnTo>
                    <a:pt x="668401" y="249224"/>
                  </a:lnTo>
                  <a:lnTo>
                    <a:pt x="661162" y="238137"/>
                  </a:lnTo>
                  <a:close/>
                </a:path>
                <a:path w="2365375" h="482600">
                  <a:moveTo>
                    <a:pt x="712470" y="309968"/>
                  </a:moveTo>
                  <a:lnTo>
                    <a:pt x="702563" y="317855"/>
                  </a:lnTo>
                  <a:lnTo>
                    <a:pt x="703072" y="318617"/>
                  </a:lnTo>
                  <a:lnTo>
                    <a:pt x="715137" y="332536"/>
                  </a:lnTo>
                  <a:lnTo>
                    <a:pt x="727328" y="345503"/>
                  </a:lnTo>
                  <a:lnTo>
                    <a:pt x="737870" y="355536"/>
                  </a:lnTo>
                  <a:lnTo>
                    <a:pt x="746633" y="346303"/>
                  </a:lnTo>
                  <a:lnTo>
                    <a:pt x="736473" y="336803"/>
                  </a:lnTo>
                  <a:lnTo>
                    <a:pt x="724662" y="324243"/>
                  </a:lnTo>
                  <a:lnTo>
                    <a:pt x="712470" y="309968"/>
                  </a:lnTo>
                  <a:close/>
                </a:path>
                <a:path w="2365375" h="482600">
                  <a:moveTo>
                    <a:pt x="775588" y="368617"/>
                  </a:moveTo>
                  <a:lnTo>
                    <a:pt x="809625" y="397497"/>
                  </a:lnTo>
                  <a:lnTo>
                    <a:pt x="817879" y="399211"/>
                  </a:lnTo>
                  <a:lnTo>
                    <a:pt x="820420" y="386765"/>
                  </a:lnTo>
                  <a:lnTo>
                    <a:pt x="813435" y="385394"/>
                  </a:lnTo>
                  <a:lnTo>
                    <a:pt x="799846" y="381088"/>
                  </a:lnTo>
                  <a:lnTo>
                    <a:pt x="786638" y="375107"/>
                  </a:lnTo>
                  <a:lnTo>
                    <a:pt x="775588" y="368617"/>
                  </a:lnTo>
                  <a:close/>
                </a:path>
                <a:path w="2365375" h="482600">
                  <a:moveTo>
                    <a:pt x="903224" y="373722"/>
                  </a:moveTo>
                  <a:lnTo>
                    <a:pt x="888746" y="379577"/>
                  </a:lnTo>
                  <a:lnTo>
                    <a:pt x="872489" y="384733"/>
                  </a:lnTo>
                  <a:lnTo>
                    <a:pt x="856614" y="387896"/>
                  </a:lnTo>
                  <a:lnTo>
                    <a:pt x="856361" y="387908"/>
                  </a:lnTo>
                  <a:lnTo>
                    <a:pt x="857758" y="400545"/>
                  </a:lnTo>
                  <a:lnTo>
                    <a:pt x="874902" y="397205"/>
                  </a:lnTo>
                  <a:lnTo>
                    <a:pt x="892555" y="391693"/>
                  </a:lnTo>
                  <a:lnTo>
                    <a:pt x="907923" y="385483"/>
                  </a:lnTo>
                  <a:lnTo>
                    <a:pt x="903224" y="373722"/>
                  </a:lnTo>
                  <a:close/>
                </a:path>
                <a:path w="2365375" h="482600">
                  <a:moveTo>
                    <a:pt x="978535" y="329476"/>
                  </a:moveTo>
                  <a:lnTo>
                    <a:pt x="960501" y="341858"/>
                  </a:lnTo>
                  <a:lnTo>
                    <a:pt x="941704" y="353529"/>
                  </a:lnTo>
                  <a:lnTo>
                    <a:pt x="936243" y="356616"/>
                  </a:lnTo>
                  <a:lnTo>
                    <a:pt x="942466" y="367677"/>
                  </a:lnTo>
                  <a:lnTo>
                    <a:pt x="948054" y="364591"/>
                  </a:lnTo>
                  <a:lnTo>
                    <a:pt x="967231" y="352640"/>
                  </a:lnTo>
                  <a:lnTo>
                    <a:pt x="985774" y="339966"/>
                  </a:lnTo>
                  <a:lnTo>
                    <a:pt x="978535" y="329476"/>
                  </a:lnTo>
                  <a:close/>
                </a:path>
                <a:path w="2365375" h="482600">
                  <a:moveTo>
                    <a:pt x="1048385" y="275526"/>
                  </a:moveTo>
                  <a:lnTo>
                    <a:pt x="1038987" y="283324"/>
                  </a:lnTo>
                  <a:lnTo>
                    <a:pt x="1018921" y="299351"/>
                  </a:lnTo>
                  <a:lnTo>
                    <a:pt x="1008888" y="307035"/>
                  </a:lnTo>
                  <a:lnTo>
                    <a:pt x="1016635" y="317119"/>
                  </a:lnTo>
                  <a:lnTo>
                    <a:pt x="1026667" y="309422"/>
                  </a:lnTo>
                  <a:lnTo>
                    <a:pt x="1046988" y="293255"/>
                  </a:lnTo>
                  <a:lnTo>
                    <a:pt x="1056513" y="285318"/>
                  </a:lnTo>
                  <a:lnTo>
                    <a:pt x="1048385" y="275526"/>
                  </a:lnTo>
                  <a:close/>
                </a:path>
                <a:path w="2365375" h="482600">
                  <a:moveTo>
                    <a:pt x="1115949" y="217970"/>
                  </a:moveTo>
                  <a:lnTo>
                    <a:pt x="1100454" y="231444"/>
                  </a:lnTo>
                  <a:lnTo>
                    <a:pt x="1077467" y="251040"/>
                  </a:lnTo>
                  <a:lnTo>
                    <a:pt x="1085723" y="260705"/>
                  </a:lnTo>
                  <a:lnTo>
                    <a:pt x="1108710" y="241109"/>
                  </a:lnTo>
                  <a:lnTo>
                    <a:pt x="1124330" y="227558"/>
                  </a:lnTo>
                  <a:lnTo>
                    <a:pt x="1115949" y="217970"/>
                  </a:lnTo>
                  <a:close/>
                </a:path>
                <a:path w="2365375" h="482600">
                  <a:moveTo>
                    <a:pt x="1183131" y="159689"/>
                  </a:moveTo>
                  <a:lnTo>
                    <a:pt x="1144777" y="192976"/>
                  </a:lnTo>
                  <a:lnTo>
                    <a:pt x="1153033" y="202564"/>
                  </a:lnTo>
                  <a:lnTo>
                    <a:pt x="1191387" y="169278"/>
                  </a:lnTo>
                  <a:lnTo>
                    <a:pt x="1183131" y="159689"/>
                  </a:lnTo>
                  <a:close/>
                </a:path>
                <a:path w="2365375" h="482600">
                  <a:moveTo>
                    <a:pt x="1251839" y="102869"/>
                  </a:moveTo>
                  <a:lnTo>
                    <a:pt x="1245615" y="107797"/>
                  </a:lnTo>
                  <a:lnTo>
                    <a:pt x="1225041" y="124345"/>
                  </a:lnTo>
                  <a:lnTo>
                    <a:pt x="1212341" y="134975"/>
                  </a:lnTo>
                  <a:lnTo>
                    <a:pt x="1220470" y="144729"/>
                  </a:lnTo>
                  <a:lnTo>
                    <a:pt x="1233170" y="134099"/>
                  </a:lnTo>
                  <a:lnTo>
                    <a:pt x="1253616" y="117690"/>
                  </a:lnTo>
                  <a:lnTo>
                    <a:pt x="1259713" y="112864"/>
                  </a:lnTo>
                  <a:lnTo>
                    <a:pt x="1251839" y="102869"/>
                  </a:lnTo>
                  <a:close/>
                </a:path>
                <a:path w="2365375" h="482600">
                  <a:moveTo>
                    <a:pt x="1324610" y="50825"/>
                  </a:moveTo>
                  <a:lnTo>
                    <a:pt x="1305687" y="63169"/>
                  </a:lnTo>
                  <a:lnTo>
                    <a:pt x="1285875" y="77063"/>
                  </a:lnTo>
                  <a:lnTo>
                    <a:pt x="1282318" y="79705"/>
                  </a:lnTo>
                  <a:lnTo>
                    <a:pt x="1289939" y="89903"/>
                  </a:lnTo>
                  <a:lnTo>
                    <a:pt x="1293495" y="87274"/>
                  </a:lnTo>
                  <a:lnTo>
                    <a:pt x="1312926" y="73545"/>
                  </a:lnTo>
                  <a:lnTo>
                    <a:pt x="1331595" y="61480"/>
                  </a:lnTo>
                  <a:lnTo>
                    <a:pt x="1324610" y="50825"/>
                  </a:lnTo>
                  <a:close/>
                </a:path>
                <a:path w="2365375" h="482600">
                  <a:moveTo>
                    <a:pt x="1406778" y="12674"/>
                  </a:moveTo>
                  <a:lnTo>
                    <a:pt x="1399539" y="14566"/>
                  </a:lnTo>
                  <a:lnTo>
                    <a:pt x="1381633" y="21018"/>
                  </a:lnTo>
                  <a:lnTo>
                    <a:pt x="1363090" y="29209"/>
                  </a:lnTo>
                  <a:lnTo>
                    <a:pt x="1358264" y="31762"/>
                  </a:lnTo>
                  <a:lnTo>
                    <a:pt x="1364106" y="43002"/>
                  </a:lnTo>
                  <a:lnTo>
                    <a:pt x="1369060" y="40449"/>
                  </a:lnTo>
                  <a:lnTo>
                    <a:pt x="1386713" y="32638"/>
                  </a:lnTo>
                  <a:lnTo>
                    <a:pt x="1403858" y="26517"/>
                  </a:lnTo>
                  <a:lnTo>
                    <a:pt x="1409953" y="24968"/>
                  </a:lnTo>
                  <a:lnTo>
                    <a:pt x="1406778" y="12674"/>
                  </a:lnTo>
                  <a:close/>
                </a:path>
                <a:path w="2365375" h="482600">
                  <a:moveTo>
                    <a:pt x="1446276" y="7442"/>
                  </a:moveTo>
                  <a:lnTo>
                    <a:pt x="1445767" y="20129"/>
                  </a:lnTo>
                  <a:lnTo>
                    <a:pt x="1450721" y="20319"/>
                  </a:lnTo>
                  <a:lnTo>
                    <a:pt x="1457705" y="21475"/>
                  </a:lnTo>
                  <a:lnTo>
                    <a:pt x="1465072" y="22872"/>
                  </a:lnTo>
                  <a:lnTo>
                    <a:pt x="1479296" y="27279"/>
                  </a:lnTo>
                  <a:lnTo>
                    <a:pt x="1491996" y="33019"/>
                  </a:lnTo>
                  <a:lnTo>
                    <a:pt x="1497202" y="21424"/>
                  </a:lnTo>
                  <a:lnTo>
                    <a:pt x="1482978" y="15138"/>
                  </a:lnTo>
                  <a:lnTo>
                    <a:pt x="1467485" y="10401"/>
                  </a:lnTo>
                  <a:lnTo>
                    <a:pt x="1459738" y="8940"/>
                  </a:lnTo>
                  <a:lnTo>
                    <a:pt x="1451228" y="7619"/>
                  </a:lnTo>
                  <a:lnTo>
                    <a:pt x="1446276" y="7442"/>
                  </a:lnTo>
                  <a:close/>
                </a:path>
                <a:path w="2365375" h="482600">
                  <a:moveTo>
                    <a:pt x="1530223" y="43840"/>
                  </a:moveTo>
                  <a:lnTo>
                    <a:pt x="1521840" y="53378"/>
                  </a:lnTo>
                  <a:lnTo>
                    <a:pt x="1532509" y="62750"/>
                  </a:lnTo>
                  <a:lnTo>
                    <a:pt x="1545209" y="75666"/>
                  </a:lnTo>
                  <a:lnTo>
                    <a:pt x="1556765" y="88988"/>
                  </a:lnTo>
                  <a:lnTo>
                    <a:pt x="1566290" y="80657"/>
                  </a:lnTo>
                  <a:lnTo>
                    <a:pt x="1554226" y="66751"/>
                  </a:lnTo>
                  <a:lnTo>
                    <a:pt x="1540890" y="53200"/>
                  </a:lnTo>
                  <a:lnTo>
                    <a:pt x="1530223" y="43840"/>
                  </a:lnTo>
                  <a:close/>
                </a:path>
                <a:path w="2365375" h="482600">
                  <a:moveTo>
                    <a:pt x="1589786" y="111353"/>
                  </a:moveTo>
                  <a:lnTo>
                    <a:pt x="1579499" y="118821"/>
                  </a:lnTo>
                  <a:lnTo>
                    <a:pt x="1581912" y="122097"/>
                  </a:lnTo>
                  <a:lnTo>
                    <a:pt x="1593723" y="139623"/>
                  </a:lnTo>
                  <a:lnTo>
                    <a:pt x="1605279" y="157962"/>
                  </a:lnTo>
                  <a:lnTo>
                    <a:pt x="1607058" y="160845"/>
                  </a:lnTo>
                  <a:lnTo>
                    <a:pt x="1617979" y="154304"/>
                  </a:lnTo>
                  <a:lnTo>
                    <a:pt x="1616075" y="151155"/>
                  </a:lnTo>
                  <a:lnTo>
                    <a:pt x="1604264" y="132537"/>
                  </a:lnTo>
                  <a:lnTo>
                    <a:pt x="1592199" y="114630"/>
                  </a:lnTo>
                  <a:lnTo>
                    <a:pt x="1589786" y="111353"/>
                  </a:lnTo>
                  <a:close/>
                </a:path>
                <a:path w="2365375" h="482600">
                  <a:moveTo>
                    <a:pt x="1637284" y="187210"/>
                  </a:moveTo>
                  <a:lnTo>
                    <a:pt x="1626362" y="193573"/>
                  </a:lnTo>
                  <a:lnTo>
                    <a:pt x="1628013" y="196494"/>
                  </a:lnTo>
                  <a:lnTo>
                    <a:pt x="1650238" y="236512"/>
                  </a:lnTo>
                  <a:lnTo>
                    <a:pt x="1651000" y="237794"/>
                  </a:lnTo>
                  <a:lnTo>
                    <a:pt x="1662176" y="231762"/>
                  </a:lnTo>
                  <a:lnTo>
                    <a:pt x="1661414" y="230339"/>
                  </a:lnTo>
                  <a:lnTo>
                    <a:pt x="1639062" y="190144"/>
                  </a:lnTo>
                  <a:lnTo>
                    <a:pt x="1637284" y="187210"/>
                  </a:lnTo>
                  <a:close/>
                </a:path>
                <a:path w="2365375" h="482600">
                  <a:moveTo>
                    <a:pt x="1680210" y="265277"/>
                  </a:moveTo>
                  <a:lnTo>
                    <a:pt x="1669034" y="271322"/>
                  </a:lnTo>
                  <a:lnTo>
                    <a:pt x="1672081" y="276834"/>
                  </a:lnTo>
                  <a:lnTo>
                    <a:pt x="1693417" y="315950"/>
                  </a:lnTo>
                  <a:lnTo>
                    <a:pt x="1704593" y="309867"/>
                  </a:lnTo>
                  <a:lnTo>
                    <a:pt x="1683258" y="270789"/>
                  </a:lnTo>
                  <a:lnTo>
                    <a:pt x="1680210" y="265277"/>
                  </a:lnTo>
                  <a:close/>
                </a:path>
                <a:path w="2365375" h="482600">
                  <a:moveTo>
                    <a:pt x="1723263" y="342874"/>
                  </a:moveTo>
                  <a:lnTo>
                    <a:pt x="1712214" y="349249"/>
                  </a:lnTo>
                  <a:lnTo>
                    <a:pt x="1715135" y="354342"/>
                  </a:lnTo>
                  <a:lnTo>
                    <a:pt x="1725929" y="372148"/>
                  </a:lnTo>
                  <a:lnTo>
                    <a:pt x="1736725" y="389140"/>
                  </a:lnTo>
                  <a:lnTo>
                    <a:pt x="1739264" y="392810"/>
                  </a:lnTo>
                  <a:lnTo>
                    <a:pt x="1749805" y="385622"/>
                  </a:lnTo>
                  <a:lnTo>
                    <a:pt x="1747520" y="382308"/>
                  </a:lnTo>
                  <a:lnTo>
                    <a:pt x="1736852" y="365594"/>
                  </a:lnTo>
                  <a:lnTo>
                    <a:pt x="1726184" y="347967"/>
                  </a:lnTo>
                  <a:lnTo>
                    <a:pt x="1723263" y="342874"/>
                  </a:lnTo>
                  <a:close/>
                </a:path>
                <a:path w="2365375" h="482600">
                  <a:moveTo>
                    <a:pt x="1771903" y="415963"/>
                  </a:moveTo>
                  <a:lnTo>
                    <a:pt x="1761998" y="424027"/>
                  </a:lnTo>
                  <a:lnTo>
                    <a:pt x="1769872" y="433577"/>
                  </a:lnTo>
                  <a:lnTo>
                    <a:pt x="1781302" y="445719"/>
                  </a:lnTo>
                  <a:lnTo>
                    <a:pt x="1792859" y="456323"/>
                  </a:lnTo>
                  <a:lnTo>
                    <a:pt x="1798954" y="460895"/>
                  </a:lnTo>
                  <a:lnTo>
                    <a:pt x="1806575" y="450697"/>
                  </a:lnTo>
                  <a:lnTo>
                    <a:pt x="1801495" y="446963"/>
                  </a:lnTo>
                  <a:lnTo>
                    <a:pt x="1790573" y="436994"/>
                  </a:lnTo>
                  <a:lnTo>
                    <a:pt x="1779651" y="425513"/>
                  </a:lnTo>
                  <a:lnTo>
                    <a:pt x="1771903" y="415963"/>
                  </a:lnTo>
                  <a:close/>
                </a:path>
                <a:path w="2365375" h="482600">
                  <a:moveTo>
                    <a:pt x="1838198" y="466344"/>
                  </a:moveTo>
                  <a:lnTo>
                    <a:pt x="1835150" y="478675"/>
                  </a:lnTo>
                  <a:lnTo>
                    <a:pt x="1842515" y="480479"/>
                  </a:lnTo>
                  <a:lnTo>
                    <a:pt x="1855597" y="481952"/>
                  </a:lnTo>
                  <a:lnTo>
                    <a:pt x="1868677" y="481990"/>
                  </a:lnTo>
                  <a:lnTo>
                    <a:pt x="1882013" y="480529"/>
                  </a:lnTo>
                  <a:lnTo>
                    <a:pt x="1888236" y="479285"/>
                  </a:lnTo>
                  <a:lnTo>
                    <a:pt x="1886204" y="469328"/>
                  </a:lnTo>
                  <a:lnTo>
                    <a:pt x="1856993" y="469328"/>
                  </a:lnTo>
                  <a:lnTo>
                    <a:pt x="1845564" y="468147"/>
                  </a:lnTo>
                  <a:lnTo>
                    <a:pt x="1838198" y="466344"/>
                  </a:lnTo>
                  <a:close/>
                </a:path>
                <a:path w="2365375" h="482600">
                  <a:moveTo>
                    <a:pt x="1885696" y="466839"/>
                  </a:moveTo>
                  <a:lnTo>
                    <a:pt x="1880615" y="467906"/>
                  </a:lnTo>
                  <a:lnTo>
                    <a:pt x="1868677" y="469290"/>
                  </a:lnTo>
                  <a:lnTo>
                    <a:pt x="1856993" y="469328"/>
                  </a:lnTo>
                  <a:lnTo>
                    <a:pt x="1886204" y="469328"/>
                  </a:lnTo>
                  <a:lnTo>
                    <a:pt x="1885696" y="466839"/>
                  </a:lnTo>
                  <a:close/>
                </a:path>
                <a:path w="2365375" h="482600">
                  <a:moveTo>
                    <a:pt x="1964436" y="432028"/>
                  </a:moveTo>
                  <a:lnTo>
                    <a:pt x="1955673" y="437565"/>
                  </a:lnTo>
                  <a:lnTo>
                    <a:pt x="1942846" y="444944"/>
                  </a:lnTo>
                  <a:lnTo>
                    <a:pt x="1930146" y="451459"/>
                  </a:lnTo>
                  <a:lnTo>
                    <a:pt x="1920621" y="455701"/>
                  </a:lnTo>
                  <a:lnTo>
                    <a:pt x="1925827" y="467309"/>
                  </a:lnTo>
                  <a:lnTo>
                    <a:pt x="1935352" y="463067"/>
                  </a:lnTo>
                  <a:lnTo>
                    <a:pt x="1948688" y="456247"/>
                  </a:lnTo>
                  <a:lnTo>
                    <a:pt x="1962023" y="448576"/>
                  </a:lnTo>
                  <a:lnTo>
                    <a:pt x="1971166" y="442785"/>
                  </a:lnTo>
                  <a:lnTo>
                    <a:pt x="1964436" y="432028"/>
                  </a:lnTo>
                  <a:close/>
                </a:path>
                <a:path w="2365375" h="482600">
                  <a:moveTo>
                    <a:pt x="2034793" y="379247"/>
                  </a:moveTo>
                  <a:lnTo>
                    <a:pt x="2007362" y="401586"/>
                  </a:lnTo>
                  <a:lnTo>
                    <a:pt x="1995297" y="410502"/>
                  </a:lnTo>
                  <a:lnTo>
                    <a:pt x="2002789" y="420700"/>
                  </a:lnTo>
                  <a:lnTo>
                    <a:pt x="2014854" y="411784"/>
                  </a:lnTo>
                  <a:lnTo>
                    <a:pt x="2040763" y="390753"/>
                  </a:lnTo>
                  <a:lnTo>
                    <a:pt x="2043049" y="388873"/>
                  </a:lnTo>
                  <a:lnTo>
                    <a:pt x="2034793" y="379247"/>
                  </a:lnTo>
                  <a:close/>
                </a:path>
                <a:path w="2365375" h="482600">
                  <a:moveTo>
                    <a:pt x="2101341" y="320547"/>
                  </a:moveTo>
                  <a:lnTo>
                    <a:pt x="2082673" y="337350"/>
                  </a:lnTo>
                  <a:lnTo>
                    <a:pt x="2063496" y="354368"/>
                  </a:lnTo>
                  <a:lnTo>
                    <a:pt x="2071877" y="363880"/>
                  </a:lnTo>
                  <a:lnTo>
                    <a:pt x="2091181" y="346862"/>
                  </a:lnTo>
                  <a:lnTo>
                    <a:pt x="2109851" y="329971"/>
                  </a:lnTo>
                  <a:lnTo>
                    <a:pt x="2101341" y="320547"/>
                  </a:lnTo>
                  <a:close/>
                </a:path>
                <a:path w="2365375" h="482600">
                  <a:moveTo>
                    <a:pt x="2169414" y="262610"/>
                  </a:moveTo>
                  <a:lnTo>
                    <a:pt x="2162175" y="268109"/>
                  </a:lnTo>
                  <a:lnTo>
                    <a:pt x="2151761" y="276555"/>
                  </a:lnTo>
                  <a:lnTo>
                    <a:pt x="2140712" y="285686"/>
                  </a:lnTo>
                  <a:lnTo>
                    <a:pt x="2129916" y="295173"/>
                  </a:lnTo>
                  <a:lnTo>
                    <a:pt x="2138172" y="304749"/>
                  </a:lnTo>
                  <a:lnTo>
                    <a:pt x="2149201" y="295173"/>
                  </a:lnTo>
                  <a:lnTo>
                    <a:pt x="2159889" y="286308"/>
                  </a:lnTo>
                  <a:lnTo>
                    <a:pt x="2170176" y="277990"/>
                  </a:lnTo>
                  <a:lnTo>
                    <a:pt x="2177034" y="272694"/>
                  </a:lnTo>
                  <a:lnTo>
                    <a:pt x="2169414" y="262610"/>
                  </a:lnTo>
                  <a:close/>
                </a:path>
                <a:path w="2365375" h="482600">
                  <a:moveTo>
                    <a:pt x="2340047" y="227685"/>
                  </a:moveTo>
                  <a:lnTo>
                    <a:pt x="2250821" y="227685"/>
                  </a:lnTo>
                  <a:lnTo>
                    <a:pt x="2252217" y="240309"/>
                  </a:lnTo>
                  <a:lnTo>
                    <a:pt x="2238117" y="241862"/>
                  </a:lnTo>
                  <a:lnTo>
                    <a:pt x="2233803" y="296303"/>
                  </a:lnTo>
                  <a:lnTo>
                    <a:pt x="2365375" y="242950"/>
                  </a:lnTo>
                  <a:lnTo>
                    <a:pt x="2340047" y="227685"/>
                  </a:lnTo>
                  <a:close/>
                </a:path>
                <a:path w="2365375" h="482600">
                  <a:moveTo>
                    <a:pt x="2239138" y="228969"/>
                  </a:moveTo>
                  <a:lnTo>
                    <a:pt x="2227706" y="230225"/>
                  </a:lnTo>
                  <a:lnTo>
                    <a:pt x="2227199" y="230365"/>
                  </a:lnTo>
                  <a:lnTo>
                    <a:pt x="2210308" y="237223"/>
                  </a:lnTo>
                  <a:lnTo>
                    <a:pt x="2202306" y="241045"/>
                  </a:lnTo>
                  <a:lnTo>
                    <a:pt x="2207767" y="252501"/>
                  </a:lnTo>
                  <a:lnTo>
                    <a:pt x="2215768" y="248678"/>
                  </a:lnTo>
                  <a:lnTo>
                    <a:pt x="2230323" y="242785"/>
                  </a:lnTo>
                  <a:lnTo>
                    <a:pt x="2229739" y="242785"/>
                  </a:lnTo>
                  <a:lnTo>
                    <a:pt x="2231390" y="242354"/>
                  </a:lnTo>
                  <a:lnTo>
                    <a:pt x="2233658" y="242354"/>
                  </a:lnTo>
                  <a:lnTo>
                    <a:pt x="2238117" y="241862"/>
                  </a:lnTo>
                  <a:lnTo>
                    <a:pt x="2239138" y="228969"/>
                  </a:lnTo>
                  <a:close/>
                </a:path>
                <a:path w="2365375" h="482600">
                  <a:moveTo>
                    <a:pt x="2231390" y="242354"/>
                  </a:moveTo>
                  <a:lnTo>
                    <a:pt x="2229739" y="242785"/>
                  </a:lnTo>
                  <a:lnTo>
                    <a:pt x="2230542" y="242697"/>
                  </a:lnTo>
                  <a:lnTo>
                    <a:pt x="2231390" y="242354"/>
                  </a:lnTo>
                  <a:close/>
                </a:path>
                <a:path w="2365375" h="482600">
                  <a:moveTo>
                    <a:pt x="2230542" y="242697"/>
                  </a:moveTo>
                  <a:lnTo>
                    <a:pt x="2229739" y="242785"/>
                  </a:lnTo>
                  <a:lnTo>
                    <a:pt x="2230323" y="242785"/>
                  </a:lnTo>
                  <a:lnTo>
                    <a:pt x="2230542" y="242697"/>
                  </a:lnTo>
                  <a:close/>
                </a:path>
                <a:path w="2365375" h="482600">
                  <a:moveTo>
                    <a:pt x="2233658" y="242354"/>
                  </a:moveTo>
                  <a:lnTo>
                    <a:pt x="2231390" y="242354"/>
                  </a:lnTo>
                  <a:lnTo>
                    <a:pt x="2230542" y="242697"/>
                  </a:lnTo>
                  <a:lnTo>
                    <a:pt x="2233658" y="242354"/>
                  </a:lnTo>
                  <a:close/>
                </a:path>
                <a:path w="2365375" h="482600">
                  <a:moveTo>
                    <a:pt x="2250821" y="227685"/>
                  </a:moveTo>
                  <a:lnTo>
                    <a:pt x="2239138" y="228969"/>
                  </a:lnTo>
                  <a:lnTo>
                    <a:pt x="2238117" y="241862"/>
                  </a:lnTo>
                  <a:lnTo>
                    <a:pt x="2252217" y="240309"/>
                  </a:lnTo>
                  <a:lnTo>
                    <a:pt x="2250821" y="227685"/>
                  </a:lnTo>
                  <a:close/>
                </a:path>
                <a:path w="2365375" h="482600">
                  <a:moveTo>
                    <a:pt x="2243836" y="169697"/>
                  </a:moveTo>
                  <a:lnTo>
                    <a:pt x="2239138" y="228969"/>
                  </a:lnTo>
                  <a:lnTo>
                    <a:pt x="2250821" y="227685"/>
                  </a:lnTo>
                  <a:lnTo>
                    <a:pt x="2340047" y="227685"/>
                  </a:lnTo>
                  <a:lnTo>
                    <a:pt x="2243836" y="169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92" y="210185"/>
            <a:ext cx="7225665" cy="1790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72005" marR="5080" indent="-2059939">
              <a:lnSpc>
                <a:spcPct val="120300"/>
              </a:lnSpc>
              <a:spcBef>
                <a:spcPts val="130"/>
              </a:spcBef>
            </a:pP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Theorem:</a:t>
            </a:r>
            <a:r>
              <a:rPr sz="3200" b="1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Nondeterministic</a:t>
            </a:r>
            <a:r>
              <a:rPr sz="3200" spc="-17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machines </a:t>
            </a:r>
            <a:r>
              <a:rPr sz="3200" dirty="0">
                <a:solidFill>
                  <a:srgbClr val="3333CC"/>
                </a:solidFill>
              </a:rPr>
              <a:t>have</a:t>
            </a:r>
            <a:r>
              <a:rPr sz="3200" spc="-6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the</a:t>
            </a:r>
            <a:r>
              <a:rPr sz="3200" spc="1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same</a:t>
            </a:r>
            <a:r>
              <a:rPr sz="3200" spc="2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power</a:t>
            </a:r>
            <a:r>
              <a:rPr sz="3200" spc="-155" dirty="0">
                <a:solidFill>
                  <a:srgbClr val="3333CC"/>
                </a:solidFill>
              </a:rPr>
              <a:t> </a:t>
            </a:r>
            <a:r>
              <a:rPr sz="3200" spc="-20" dirty="0">
                <a:solidFill>
                  <a:srgbClr val="3333CC"/>
                </a:solidFill>
              </a:rPr>
              <a:t>with </a:t>
            </a:r>
            <a:r>
              <a:rPr sz="3200" dirty="0">
                <a:solidFill>
                  <a:srgbClr val="3333CC"/>
                </a:solidFill>
              </a:rPr>
              <a:t>Standard</a:t>
            </a:r>
            <a:r>
              <a:rPr sz="3200" spc="-14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Turing</a:t>
            </a:r>
            <a:r>
              <a:rPr sz="3200" spc="-4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3357" y="2881503"/>
            <a:ext cx="8818880" cy="3192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2455" marR="275590" indent="-1812289">
              <a:lnSpc>
                <a:spcPct val="121200"/>
              </a:lnSpc>
              <a:spcBef>
                <a:spcPts val="95"/>
              </a:spcBef>
            </a:pPr>
            <a:r>
              <a:rPr sz="4800" b="1" baseline="10416" dirty="0">
                <a:solidFill>
                  <a:srgbClr val="FF0000"/>
                </a:solidFill>
                <a:latin typeface="Comic Sans MS"/>
                <a:cs typeface="Comic Sans MS"/>
              </a:rPr>
              <a:t>Proof:</a:t>
            </a:r>
            <a:r>
              <a:rPr sz="4800" b="1" spc="390" baseline="10416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1.</a:t>
            </a:r>
            <a:r>
              <a:rPr sz="3200" spc="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Nondeterministic</a:t>
            </a:r>
            <a:r>
              <a:rPr sz="3200" spc="-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665"/>
              </a:spcBef>
            </a:pPr>
            <a:endParaRPr sz="3200">
              <a:latin typeface="Comic Sans MS"/>
              <a:cs typeface="Comic Sans MS"/>
            </a:endParaRPr>
          </a:p>
          <a:p>
            <a:pPr marL="1493520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2.</a:t>
            </a:r>
            <a:r>
              <a:rPr sz="3200" spc="-1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1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 marL="1951355">
              <a:lnSpc>
                <a:spcPct val="100000"/>
              </a:lnSpc>
              <a:spcBef>
                <a:spcPts val="8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Nondeterministic</a:t>
            </a:r>
            <a:r>
              <a:rPr sz="3200" spc="-2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35585"/>
            <a:ext cx="8381365" cy="120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0" marR="5080" indent="-362585">
              <a:lnSpc>
                <a:spcPct val="121300"/>
              </a:lnSpc>
              <a:spcBef>
                <a:spcPts val="95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1.</a:t>
            </a:r>
            <a:r>
              <a:rPr sz="3200" spc="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Nondeterministic</a:t>
            </a:r>
            <a:r>
              <a:rPr sz="3200" spc="-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simulate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Standard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(deterministic)</a:t>
            </a:r>
            <a:r>
              <a:rPr sz="3200" spc="-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3010" y="3263341"/>
            <a:ext cx="6854190" cy="120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80820" marR="5080" indent="-1468755">
              <a:lnSpc>
                <a:spcPct val="121200"/>
              </a:lnSpc>
              <a:spcBef>
                <a:spcPts val="9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Trivial: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every</a:t>
            </a:r>
            <a:r>
              <a:rPr sz="3200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deterministic</a:t>
            </a:r>
            <a:r>
              <a:rPr sz="3200" spc="-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machine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is</a:t>
            </a:r>
            <a:r>
              <a:rPr sz="3200" spc="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also</a:t>
            </a:r>
            <a:r>
              <a:rPr sz="32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nondeterministic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677" y="2484056"/>
            <a:ext cx="719518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A</a:t>
            </a:r>
            <a:r>
              <a:rPr sz="4400" spc="-125" dirty="0"/>
              <a:t> </a:t>
            </a:r>
            <a:r>
              <a:rPr sz="4400" dirty="0"/>
              <a:t>Universal</a:t>
            </a:r>
            <a:r>
              <a:rPr sz="4400" spc="-114" dirty="0"/>
              <a:t> </a:t>
            </a:r>
            <a:r>
              <a:rPr sz="4400" dirty="0"/>
              <a:t>Turing</a:t>
            </a:r>
            <a:r>
              <a:rPr sz="4400" spc="-55" dirty="0"/>
              <a:t> </a:t>
            </a:r>
            <a:r>
              <a:rPr sz="4400" spc="-10" dirty="0"/>
              <a:t>Machine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159" y="-31750"/>
            <a:ext cx="17653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10" dirty="0">
                <a:latin typeface="Comic Sans MS"/>
                <a:cs typeface="Comic Sans MS"/>
              </a:rPr>
              <a:t>Outline</a:t>
            </a:r>
            <a:endParaRPr sz="395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538480"/>
            <a:ext cx="76219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Formal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definition</a:t>
            </a:r>
            <a:r>
              <a:rPr sz="3200" spc="-1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129918"/>
            <a:ext cx="6492240" cy="4304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marR="328930" indent="-343535">
              <a:lnSpc>
                <a:spcPct val="100000"/>
              </a:lnSpc>
              <a:spcBef>
                <a:spcPts val="130"/>
              </a:spcBef>
              <a:buChar char="•"/>
              <a:tabLst>
                <a:tab pos="355600" algn="l"/>
                <a:tab pos="2882265" algn="l"/>
                <a:tab pos="5485130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Recursive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Enumerable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Languages,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machines,</a:t>
            </a:r>
            <a:endParaRPr sz="32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Variants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Machines:</a:t>
            </a:r>
            <a:endParaRPr sz="3200">
              <a:latin typeface="Comic Sans MS"/>
              <a:cs typeface="Comic Sans MS"/>
            </a:endParaRPr>
          </a:p>
          <a:p>
            <a:pPr marL="756285" lvl="1" indent="-285750">
              <a:lnSpc>
                <a:spcPct val="100000"/>
              </a:lnSpc>
              <a:spcBef>
                <a:spcPts val="740"/>
              </a:spcBef>
              <a:buChar char="–"/>
              <a:tabLst>
                <a:tab pos="756285" algn="l"/>
                <a:tab pos="2615565" algn="l"/>
              </a:tabLst>
            </a:pPr>
            <a:r>
              <a:rPr sz="2750" spc="-45" dirty="0">
                <a:solidFill>
                  <a:srgbClr val="3333CC"/>
                </a:solidFill>
                <a:latin typeface="Comic Sans MS"/>
                <a:cs typeface="Comic Sans MS"/>
              </a:rPr>
              <a:t>Multi-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tape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Turing</a:t>
            </a:r>
            <a:r>
              <a:rPr sz="2750" spc="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machines,</a:t>
            </a:r>
            <a:endParaRPr sz="2750">
              <a:latin typeface="Comic Sans MS"/>
              <a:cs typeface="Comic Sans MS"/>
            </a:endParaRPr>
          </a:p>
          <a:p>
            <a:pPr marL="756285" lvl="1" indent="-285750">
              <a:lnSpc>
                <a:spcPct val="100000"/>
              </a:lnSpc>
              <a:spcBef>
                <a:spcPts val="760"/>
              </a:spcBef>
              <a:buChar char="–"/>
              <a:tabLst>
                <a:tab pos="756285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Universal</a:t>
            </a:r>
            <a:r>
              <a:rPr sz="2750" spc="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Machine,</a:t>
            </a:r>
            <a:endParaRPr sz="2750">
              <a:latin typeface="Comic Sans MS"/>
              <a:cs typeface="Comic Sans MS"/>
            </a:endParaRPr>
          </a:p>
          <a:p>
            <a:pPr marL="756285" lvl="1" indent="-285750">
              <a:lnSpc>
                <a:spcPct val="100000"/>
              </a:lnSpc>
              <a:spcBef>
                <a:spcPts val="755"/>
              </a:spcBef>
              <a:buChar char="–"/>
              <a:tabLst>
                <a:tab pos="756285" algn="l"/>
                <a:tab pos="3750310" algn="l"/>
              </a:tabLst>
            </a:pP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Nondeterministic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Turing</a:t>
            </a:r>
            <a:r>
              <a:rPr sz="275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machines.</a:t>
            </a:r>
            <a:endParaRPr sz="275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Char char="•"/>
              <a:tabLst>
                <a:tab pos="355600" algn="l"/>
                <a:tab pos="3921760" algn="l"/>
                <a:tab pos="5580380" algn="l"/>
              </a:tabLst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Comparisons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6481" y="1129918"/>
            <a:ext cx="21818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Recursively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6309" y="4916551"/>
            <a:ext cx="17792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automata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5762" y="9144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7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7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513326" y="1605025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173"/>
                </a:moveTo>
                <a:lnTo>
                  <a:pt x="57150" y="114173"/>
                </a:lnTo>
                <a:lnTo>
                  <a:pt x="57023" y="533273"/>
                </a:lnTo>
                <a:lnTo>
                  <a:pt x="69723" y="533273"/>
                </a:lnTo>
                <a:lnTo>
                  <a:pt x="69850" y="114173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173"/>
                </a:lnTo>
                <a:lnTo>
                  <a:pt x="120586" y="114173"/>
                </a:lnTo>
                <a:lnTo>
                  <a:pt x="63500" y="0"/>
                </a:lnTo>
                <a:close/>
              </a:path>
              <a:path w="127000" h="533400">
                <a:moveTo>
                  <a:pt x="120586" y="114173"/>
                </a:moveTo>
                <a:lnTo>
                  <a:pt x="69850" y="114173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586" y="114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2882" y="-46037"/>
            <a:ext cx="4975860" cy="3620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ts val="3625"/>
              </a:lnSpc>
              <a:spcBef>
                <a:spcPts val="125"/>
              </a:spcBef>
            </a:pPr>
            <a:r>
              <a:rPr sz="3200" spc="-10" dirty="0"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  <a:p>
            <a:pPr marL="3625850">
              <a:lnSpc>
                <a:spcPts val="3625"/>
              </a:lnSpc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155"/>
              </a:spcBef>
            </a:pPr>
            <a:endParaRPr sz="3200">
              <a:latin typeface="Comic Sans MS"/>
              <a:cs typeface="Comic Sans MS"/>
            </a:endParaRPr>
          </a:p>
          <a:p>
            <a:pPr marR="357505" algn="r">
              <a:lnSpc>
                <a:spcPct val="100000"/>
              </a:lnSpc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3000">
              <a:latin typeface="Times New Roman"/>
              <a:cs typeface="Times New Roman"/>
            </a:endParaRPr>
          </a:p>
          <a:p>
            <a:pPr marL="3625850">
              <a:lnSpc>
                <a:spcPct val="100000"/>
              </a:lnSpc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7195" y="5714995"/>
            <a:ext cx="4048760" cy="772160"/>
            <a:chOff x="457195" y="5714995"/>
            <a:chExt cx="4048760" cy="772160"/>
          </a:xfrm>
        </p:grpSpPr>
        <p:sp>
          <p:nvSpPr>
            <p:cNvPr id="6" name="object 6"/>
            <p:cNvSpPr/>
            <p:nvPr/>
          </p:nvSpPr>
          <p:spPr>
            <a:xfrm>
              <a:off x="461962" y="5719762"/>
              <a:ext cx="4039235" cy="762000"/>
            </a:xfrm>
            <a:custGeom>
              <a:avLst/>
              <a:gdLst/>
              <a:ahLst/>
              <a:cxnLst/>
              <a:rect l="l" t="t" r="r" b="b"/>
              <a:pathLst>
                <a:path w="4039235" h="762000">
                  <a:moveTo>
                    <a:pt x="0" y="381000"/>
                  </a:moveTo>
                  <a:lnTo>
                    <a:pt x="2819" y="336566"/>
                  </a:lnTo>
                  <a:lnTo>
                    <a:pt x="11068" y="293638"/>
                  </a:lnTo>
                  <a:lnTo>
                    <a:pt x="24433" y="252502"/>
                  </a:lnTo>
                  <a:lnTo>
                    <a:pt x="42598" y="213443"/>
                  </a:lnTo>
                  <a:lnTo>
                    <a:pt x="65250" y="176747"/>
                  </a:lnTo>
                  <a:lnTo>
                    <a:pt x="92073" y="142701"/>
                  </a:lnTo>
                  <a:lnTo>
                    <a:pt x="122753" y="111590"/>
                  </a:lnTo>
                  <a:lnTo>
                    <a:pt x="156976" y="83699"/>
                  </a:lnTo>
                  <a:lnTo>
                    <a:pt x="194427" y="59315"/>
                  </a:lnTo>
                  <a:lnTo>
                    <a:pt x="234792" y="38724"/>
                  </a:lnTo>
                  <a:lnTo>
                    <a:pt x="277756" y="22211"/>
                  </a:lnTo>
                  <a:lnTo>
                    <a:pt x="323005" y="10062"/>
                  </a:lnTo>
                  <a:lnTo>
                    <a:pt x="370225" y="2563"/>
                  </a:lnTo>
                  <a:lnTo>
                    <a:pt x="419100" y="0"/>
                  </a:lnTo>
                  <a:lnTo>
                    <a:pt x="467975" y="2563"/>
                  </a:lnTo>
                  <a:lnTo>
                    <a:pt x="515197" y="10062"/>
                  </a:lnTo>
                  <a:lnTo>
                    <a:pt x="560450" y="22211"/>
                  </a:lnTo>
                  <a:lnTo>
                    <a:pt x="603419" y="38724"/>
                  </a:lnTo>
                  <a:lnTo>
                    <a:pt x="643790" y="59315"/>
                  </a:lnTo>
                  <a:lnTo>
                    <a:pt x="681248" y="83699"/>
                  </a:lnTo>
                  <a:lnTo>
                    <a:pt x="715478" y="111590"/>
                  </a:lnTo>
                  <a:lnTo>
                    <a:pt x="746165" y="142701"/>
                  </a:lnTo>
                  <a:lnTo>
                    <a:pt x="772994" y="176747"/>
                  </a:lnTo>
                  <a:lnTo>
                    <a:pt x="795652" y="213443"/>
                  </a:lnTo>
                  <a:lnTo>
                    <a:pt x="813822" y="252502"/>
                  </a:lnTo>
                  <a:lnTo>
                    <a:pt x="827190" y="293638"/>
                  </a:lnTo>
                  <a:lnTo>
                    <a:pt x="835442" y="336566"/>
                  </a:lnTo>
                  <a:lnTo>
                    <a:pt x="838263" y="381000"/>
                  </a:lnTo>
                  <a:lnTo>
                    <a:pt x="835442" y="425433"/>
                  </a:lnTo>
                  <a:lnTo>
                    <a:pt x="827190" y="468361"/>
                  </a:lnTo>
                  <a:lnTo>
                    <a:pt x="813822" y="509497"/>
                  </a:lnTo>
                  <a:lnTo>
                    <a:pt x="795652" y="548556"/>
                  </a:lnTo>
                  <a:lnTo>
                    <a:pt x="772994" y="585252"/>
                  </a:lnTo>
                  <a:lnTo>
                    <a:pt x="746165" y="619298"/>
                  </a:lnTo>
                  <a:lnTo>
                    <a:pt x="715478" y="650409"/>
                  </a:lnTo>
                  <a:lnTo>
                    <a:pt x="681248" y="678300"/>
                  </a:lnTo>
                  <a:lnTo>
                    <a:pt x="643790" y="702684"/>
                  </a:lnTo>
                  <a:lnTo>
                    <a:pt x="603419" y="723275"/>
                  </a:lnTo>
                  <a:lnTo>
                    <a:pt x="560450" y="739788"/>
                  </a:lnTo>
                  <a:lnTo>
                    <a:pt x="515197" y="751937"/>
                  </a:lnTo>
                  <a:lnTo>
                    <a:pt x="467975" y="759436"/>
                  </a:lnTo>
                  <a:lnTo>
                    <a:pt x="419100" y="762000"/>
                  </a:lnTo>
                  <a:lnTo>
                    <a:pt x="370225" y="759436"/>
                  </a:lnTo>
                  <a:lnTo>
                    <a:pt x="323005" y="751937"/>
                  </a:lnTo>
                  <a:lnTo>
                    <a:pt x="277756" y="739788"/>
                  </a:lnTo>
                  <a:lnTo>
                    <a:pt x="234792" y="723275"/>
                  </a:lnTo>
                  <a:lnTo>
                    <a:pt x="194427" y="702684"/>
                  </a:lnTo>
                  <a:lnTo>
                    <a:pt x="156976" y="678300"/>
                  </a:lnTo>
                  <a:lnTo>
                    <a:pt x="122753" y="650409"/>
                  </a:lnTo>
                  <a:lnTo>
                    <a:pt x="92073" y="619298"/>
                  </a:lnTo>
                  <a:lnTo>
                    <a:pt x="65250" y="585252"/>
                  </a:lnTo>
                  <a:lnTo>
                    <a:pt x="42598" y="548556"/>
                  </a:lnTo>
                  <a:lnTo>
                    <a:pt x="24433" y="509497"/>
                  </a:lnTo>
                  <a:lnTo>
                    <a:pt x="11068" y="468361"/>
                  </a:lnTo>
                  <a:lnTo>
                    <a:pt x="2819" y="425433"/>
                  </a:lnTo>
                  <a:lnTo>
                    <a:pt x="0" y="381000"/>
                  </a:lnTo>
                  <a:close/>
                </a:path>
                <a:path w="4039235" h="762000">
                  <a:moveTo>
                    <a:pt x="3200463" y="381000"/>
                  </a:moveTo>
                  <a:lnTo>
                    <a:pt x="3203282" y="336566"/>
                  </a:lnTo>
                  <a:lnTo>
                    <a:pt x="3211529" y="293638"/>
                  </a:lnTo>
                  <a:lnTo>
                    <a:pt x="3224890" y="252502"/>
                  </a:lnTo>
                  <a:lnTo>
                    <a:pt x="3243051" y="213443"/>
                  </a:lnTo>
                  <a:lnTo>
                    <a:pt x="3265697" y="176747"/>
                  </a:lnTo>
                  <a:lnTo>
                    <a:pt x="3292516" y="142701"/>
                  </a:lnTo>
                  <a:lnTo>
                    <a:pt x="3323193" y="111590"/>
                  </a:lnTo>
                  <a:lnTo>
                    <a:pt x="3357413" y="83699"/>
                  </a:lnTo>
                  <a:lnTo>
                    <a:pt x="3394863" y="59315"/>
                  </a:lnTo>
                  <a:lnTo>
                    <a:pt x="3435228" y="38724"/>
                  </a:lnTo>
                  <a:lnTo>
                    <a:pt x="3478195" y="22211"/>
                  </a:lnTo>
                  <a:lnTo>
                    <a:pt x="3523449" y="10062"/>
                  </a:lnTo>
                  <a:lnTo>
                    <a:pt x="3570676" y="2563"/>
                  </a:lnTo>
                  <a:lnTo>
                    <a:pt x="3619563" y="0"/>
                  </a:lnTo>
                  <a:lnTo>
                    <a:pt x="3668426" y="2563"/>
                  </a:lnTo>
                  <a:lnTo>
                    <a:pt x="3715637" y="10062"/>
                  </a:lnTo>
                  <a:lnTo>
                    <a:pt x="3760881" y="22211"/>
                  </a:lnTo>
                  <a:lnTo>
                    <a:pt x="3803843" y="38724"/>
                  </a:lnTo>
                  <a:lnTo>
                    <a:pt x="3844207" y="59315"/>
                  </a:lnTo>
                  <a:lnTo>
                    <a:pt x="3881660" y="83699"/>
                  </a:lnTo>
                  <a:lnTo>
                    <a:pt x="3915886" y="111590"/>
                  </a:lnTo>
                  <a:lnTo>
                    <a:pt x="3946570" y="142701"/>
                  </a:lnTo>
                  <a:lnTo>
                    <a:pt x="3973397" y="176747"/>
                  </a:lnTo>
                  <a:lnTo>
                    <a:pt x="3996053" y="213443"/>
                  </a:lnTo>
                  <a:lnTo>
                    <a:pt x="4014223" y="252502"/>
                  </a:lnTo>
                  <a:lnTo>
                    <a:pt x="4027591" y="293638"/>
                  </a:lnTo>
                  <a:lnTo>
                    <a:pt x="4035842" y="336566"/>
                  </a:lnTo>
                  <a:lnTo>
                    <a:pt x="4038663" y="381000"/>
                  </a:lnTo>
                  <a:lnTo>
                    <a:pt x="4035842" y="425433"/>
                  </a:lnTo>
                  <a:lnTo>
                    <a:pt x="4027591" y="468361"/>
                  </a:lnTo>
                  <a:lnTo>
                    <a:pt x="4014223" y="509497"/>
                  </a:lnTo>
                  <a:lnTo>
                    <a:pt x="3996053" y="548556"/>
                  </a:lnTo>
                  <a:lnTo>
                    <a:pt x="3973397" y="585252"/>
                  </a:lnTo>
                  <a:lnTo>
                    <a:pt x="3946570" y="619298"/>
                  </a:lnTo>
                  <a:lnTo>
                    <a:pt x="3915886" y="650409"/>
                  </a:lnTo>
                  <a:lnTo>
                    <a:pt x="3881660" y="678300"/>
                  </a:lnTo>
                  <a:lnTo>
                    <a:pt x="3844207" y="702684"/>
                  </a:lnTo>
                  <a:lnTo>
                    <a:pt x="3803843" y="723275"/>
                  </a:lnTo>
                  <a:lnTo>
                    <a:pt x="3760881" y="739788"/>
                  </a:lnTo>
                  <a:lnTo>
                    <a:pt x="3715637" y="751937"/>
                  </a:lnTo>
                  <a:lnTo>
                    <a:pt x="3668426" y="759436"/>
                  </a:lnTo>
                  <a:lnTo>
                    <a:pt x="3619563" y="762000"/>
                  </a:lnTo>
                  <a:lnTo>
                    <a:pt x="3570676" y="759436"/>
                  </a:lnTo>
                  <a:lnTo>
                    <a:pt x="3523449" y="751937"/>
                  </a:lnTo>
                  <a:lnTo>
                    <a:pt x="3478195" y="739788"/>
                  </a:lnTo>
                  <a:lnTo>
                    <a:pt x="3435228" y="723275"/>
                  </a:lnTo>
                  <a:lnTo>
                    <a:pt x="3394863" y="702684"/>
                  </a:lnTo>
                  <a:lnTo>
                    <a:pt x="3357413" y="678300"/>
                  </a:lnTo>
                  <a:lnTo>
                    <a:pt x="3323193" y="650409"/>
                  </a:lnTo>
                  <a:lnTo>
                    <a:pt x="3292516" y="619298"/>
                  </a:lnTo>
                  <a:lnTo>
                    <a:pt x="3265697" y="585252"/>
                  </a:lnTo>
                  <a:lnTo>
                    <a:pt x="3243051" y="548556"/>
                  </a:lnTo>
                  <a:lnTo>
                    <a:pt x="3224890" y="509497"/>
                  </a:lnTo>
                  <a:lnTo>
                    <a:pt x="3211529" y="468361"/>
                  </a:lnTo>
                  <a:lnTo>
                    <a:pt x="3203282" y="425433"/>
                  </a:lnTo>
                  <a:lnTo>
                    <a:pt x="3200463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00226" y="6037262"/>
              <a:ext cx="2362200" cy="127000"/>
            </a:xfrm>
            <a:custGeom>
              <a:avLst/>
              <a:gdLst/>
              <a:ahLst/>
              <a:cxnLst/>
              <a:rect l="l" t="t" r="r" b="b"/>
              <a:pathLst>
                <a:path w="2362200" h="127000">
                  <a:moveTo>
                    <a:pt x="2235073" y="0"/>
                  </a:moveTo>
                  <a:lnTo>
                    <a:pt x="2235073" y="127000"/>
                  </a:lnTo>
                  <a:lnTo>
                    <a:pt x="2349373" y="69850"/>
                  </a:lnTo>
                  <a:lnTo>
                    <a:pt x="2247900" y="69850"/>
                  </a:lnTo>
                  <a:lnTo>
                    <a:pt x="2247900" y="57150"/>
                  </a:lnTo>
                  <a:lnTo>
                    <a:pt x="2349373" y="57150"/>
                  </a:lnTo>
                  <a:lnTo>
                    <a:pt x="2235073" y="0"/>
                  </a:lnTo>
                  <a:close/>
                </a:path>
                <a:path w="2362200" h="127000">
                  <a:moveTo>
                    <a:pt x="223507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2235073" y="69850"/>
                  </a:lnTo>
                  <a:lnTo>
                    <a:pt x="2235073" y="57150"/>
                  </a:lnTo>
                  <a:close/>
                </a:path>
                <a:path w="2362200" h="127000">
                  <a:moveTo>
                    <a:pt x="2349373" y="57150"/>
                  </a:moveTo>
                  <a:lnTo>
                    <a:pt x="2247900" y="57150"/>
                  </a:lnTo>
                  <a:lnTo>
                    <a:pt x="2247900" y="69850"/>
                  </a:lnTo>
                  <a:lnTo>
                    <a:pt x="2349373" y="69850"/>
                  </a:lnTo>
                  <a:lnTo>
                    <a:pt x="2362073" y="63500"/>
                  </a:lnTo>
                  <a:lnTo>
                    <a:pt x="234937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4560" y="57127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1352" y="5525146"/>
            <a:ext cx="155321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5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5762" y="35814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404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404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827526" y="427202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38001" y="4635034"/>
            <a:ext cx="725805" cy="1645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3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782" y="411797"/>
            <a:ext cx="8371840" cy="3448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limitation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Machines: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3200">
              <a:latin typeface="Comic Sans MS"/>
              <a:cs typeface="Comic Sans MS"/>
            </a:endParaRPr>
          </a:p>
          <a:p>
            <a:pPr marL="827405" algn="ctr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Machines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“hardwired”</a:t>
            </a:r>
            <a:endParaRPr sz="3200">
              <a:latin typeface="Comic Sans MS"/>
              <a:cs typeface="Comic Sans MS"/>
            </a:endParaRPr>
          </a:p>
          <a:p>
            <a:pPr marL="5139055" marR="5080">
              <a:lnSpc>
                <a:spcPct val="121200"/>
              </a:lnSpc>
              <a:spcBef>
                <a:spcPts val="4359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they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execute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only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one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program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57" y="5345747"/>
            <a:ext cx="71113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FF"/>
                </a:solidFill>
                <a:latin typeface="Comic Sans MS"/>
                <a:cs typeface="Comic Sans MS"/>
              </a:rPr>
              <a:t>Real</a:t>
            </a:r>
            <a:r>
              <a:rPr sz="3200" spc="-120" dirty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FF"/>
                </a:solidFill>
                <a:latin typeface="Comic Sans MS"/>
                <a:cs typeface="Comic Sans MS"/>
              </a:rPr>
              <a:t>Computers</a:t>
            </a:r>
            <a:r>
              <a:rPr sz="3200" spc="-40" dirty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FF"/>
                </a:solidFill>
                <a:latin typeface="Comic Sans MS"/>
                <a:cs typeface="Comic Sans MS"/>
              </a:rPr>
              <a:t>are</a:t>
            </a:r>
            <a:r>
              <a:rPr sz="3200" spc="70" dirty="0">
                <a:solidFill>
                  <a:srgbClr val="FF00FF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FF"/>
                </a:solidFill>
                <a:latin typeface="Comic Sans MS"/>
                <a:cs typeface="Comic Sans MS"/>
              </a:rPr>
              <a:t>re-</a:t>
            </a:r>
            <a:r>
              <a:rPr sz="3200" spc="-10" dirty="0">
                <a:solidFill>
                  <a:srgbClr val="FF00FF"/>
                </a:solidFill>
                <a:latin typeface="Comic Sans MS"/>
                <a:cs typeface="Comic Sans MS"/>
              </a:rPr>
              <a:t>programmable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2226" y="2290826"/>
            <a:ext cx="1981200" cy="457200"/>
          </a:xfrm>
          <a:custGeom>
            <a:avLst/>
            <a:gdLst/>
            <a:ahLst/>
            <a:cxnLst/>
            <a:rect l="l" t="t" r="r" b="b"/>
            <a:pathLst>
              <a:path w="1981200" h="457200">
                <a:moveTo>
                  <a:pt x="1981200" y="0"/>
                </a:moveTo>
                <a:lnTo>
                  <a:pt x="1976833" y="52411"/>
                </a:lnTo>
                <a:lnTo>
                  <a:pt x="1964397" y="100526"/>
                </a:lnTo>
                <a:lnTo>
                  <a:pt x="1944890" y="142971"/>
                </a:lnTo>
                <a:lnTo>
                  <a:pt x="1919309" y="178374"/>
                </a:lnTo>
                <a:lnTo>
                  <a:pt x="1888652" y="205362"/>
                </a:lnTo>
                <a:lnTo>
                  <a:pt x="1853917" y="222561"/>
                </a:lnTo>
                <a:lnTo>
                  <a:pt x="1816100" y="228600"/>
                </a:lnTo>
                <a:lnTo>
                  <a:pt x="1155700" y="228600"/>
                </a:lnTo>
                <a:lnTo>
                  <a:pt x="1117842" y="234631"/>
                </a:lnTo>
                <a:lnTo>
                  <a:pt x="1083091" y="251815"/>
                </a:lnTo>
                <a:lnTo>
                  <a:pt x="1052436" y="278785"/>
                </a:lnTo>
                <a:lnTo>
                  <a:pt x="1026869" y="314175"/>
                </a:lnTo>
                <a:lnTo>
                  <a:pt x="1007380" y="356618"/>
                </a:lnTo>
                <a:lnTo>
                  <a:pt x="994960" y="404748"/>
                </a:lnTo>
                <a:lnTo>
                  <a:pt x="990600" y="457200"/>
                </a:lnTo>
                <a:lnTo>
                  <a:pt x="986233" y="404748"/>
                </a:lnTo>
                <a:lnTo>
                  <a:pt x="973797" y="356618"/>
                </a:lnTo>
                <a:lnTo>
                  <a:pt x="954290" y="314175"/>
                </a:lnTo>
                <a:lnTo>
                  <a:pt x="928709" y="278785"/>
                </a:lnTo>
                <a:lnTo>
                  <a:pt x="898052" y="251815"/>
                </a:lnTo>
                <a:lnTo>
                  <a:pt x="863317" y="234631"/>
                </a:lnTo>
                <a:lnTo>
                  <a:pt x="825500" y="228600"/>
                </a:lnTo>
                <a:lnTo>
                  <a:pt x="165100" y="228600"/>
                </a:lnTo>
                <a:lnTo>
                  <a:pt x="127242" y="222561"/>
                </a:lnTo>
                <a:lnTo>
                  <a:pt x="92491" y="205362"/>
                </a:lnTo>
                <a:lnTo>
                  <a:pt x="61836" y="178374"/>
                </a:lnTo>
                <a:lnTo>
                  <a:pt x="36269" y="142971"/>
                </a:lnTo>
                <a:lnTo>
                  <a:pt x="16780" y="100526"/>
                </a:lnTo>
                <a:lnTo>
                  <a:pt x="4360" y="52411"/>
                </a:lnTo>
                <a:lnTo>
                  <a:pt x="0" y="0"/>
                </a:lnTo>
              </a:path>
            </a:pathLst>
          </a:custGeom>
          <a:ln w="9534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82" y="258699"/>
            <a:ext cx="17183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</a:rPr>
              <a:t>Solution: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443479" y="309499"/>
            <a:ext cx="48323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Universal</a:t>
            </a:r>
            <a:r>
              <a:rPr sz="3200" spc="-1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457" y="2675572"/>
            <a:ext cx="8056880" cy="2606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Attributes:</a:t>
            </a:r>
            <a:endParaRPr sz="3200">
              <a:latin typeface="Comic Sans MS"/>
              <a:cs typeface="Comic Sans MS"/>
            </a:endParaRPr>
          </a:p>
          <a:p>
            <a:pPr marL="1214120" indent="-286385">
              <a:lnSpc>
                <a:spcPct val="100000"/>
              </a:lnSpc>
              <a:spcBef>
                <a:spcPts val="3370"/>
              </a:spcBef>
              <a:buChar char="•"/>
              <a:tabLst>
                <a:tab pos="121412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Reprogrammable</a:t>
            </a:r>
            <a:r>
              <a:rPr sz="3200" spc="-2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Clr>
                <a:srgbClr val="3333CC"/>
              </a:buClr>
              <a:buFont typeface="Comic Sans MS"/>
              <a:buChar char="•"/>
            </a:pPr>
            <a:endParaRPr sz="3200">
              <a:latin typeface="Comic Sans MS"/>
              <a:cs typeface="Comic Sans MS"/>
            </a:endParaRPr>
          </a:p>
          <a:p>
            <a:pPr marL="1214120" indent="-286385">
              <a:lnSpc>
                <a:spcPct val="100000"/>
              </a:lnSpc>
              <a:buChar char="•"/>
              <a:tabLst>
                <a:tab pos="121412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Simulates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other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575" y="59704"/>
            <a:ext cx="6327140" cy="1397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95"/>
              </a:spcBef>
            </a:pPr>
            <a:r>
              <a:rPr sz="3200" dirty="0">
                <a:solidFill>
                  <a:srgbClr val="3333CC"/>
                </a:solidFill>
              </a:rPr>
              <a:t>Universal</a:t>
            </a:r>
            <a:r>
              <a:rPr sz="3200" spc="-15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Turing</a:t>
            </a:r>
            <a:r>
              <a:rPr sz="3200" spc="-6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</a:t>
            </a:r>
            <a:endParaRPr sz="3200"/>
          </a:p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5888990" algn="l"/>
              </a:tabLst>
            </a:pPr>
            <a:r>
              <a:rPr sz="3200" dirty="0">
                <a:solidFill>
                  <a:srgbClr val="3333CC"/>
                </a:solidFill>
              </a:rPr>
              <a:t>simulates</a:t>
            </a:r>
            <a:r>
              <a:rPr sz="3200" spc="-5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any</a:t>
            </a:r>
            <a:r>
              <a:rPr sz="3200" spc="-8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Turing</a:t>
            </a:r>
            <a:r>
              <a:rPr sz="3200" spc="-114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5925" i="1" spc="-75" baseline="-1406" dirty="0">
                <a:latin typeface="Times New Roman"/>
                <a:cs typeface="Times New Roman"/>
              </a:rPr>
              <a:t>M</a:t>
            </a:r>
            <a:endParaRPr sz="5925" baseline="-1406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775" y="3133407"/>
            <a:ext cx="7184390" cy="26035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59914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Universal</a:t>
            </a:r>
            <a:r>
              <a:rPr sz="3200" spc="-2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Machine:</a:t>
            </a:r>
            <a:endParaRPr sz="3200">
              <a:latin typeface="Comic Sans MS"/>
              <a:cs typeface="Comic Sans MS"/>
            </a:endParaRPr>
          </a:p>
          <a:p>
            <a:pPr marL="927735">
              <a:lnSpc>
                <a:spcPct val="100000"/>
              </a:lnSpc>
              <a:spcBef>
                <a:spcPts val="3890"/>
              </a:spcBef>
              <a:tabLst>
                <a:tab pos="674624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Description</a:t>
            </a:r>
            <a:r>
              <a:rPr sz="3200" spc="-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transitions</a:t>
            </a:r>
            <a:r>
              <a:rPr sz="3200" spc="-1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  <a:p>
            <a:pPr marL="1003935">
              <a:lnSpc>
                <a:spcPct val="100000"/>
              </a:lnSpc>
              <a:spcBef>
                <a:spcPts val="3060"/>
              </a:spcBef>
              <a:tabLst>
                <a:tab pos="413639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5" y="920114"/>
            <a:ext cx="82975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Char char="•"/>
              <a:tabLst>
                <a:tab pos="4699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Encoding</a:t>
            </a:r>
            <a:r>
              <a:rPr sz="3200" spc="-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i/p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UTM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562" y="2062226"/>
            <a:ext cx="2819400" cy="24384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01625" rIns="0" bIns="0" rtlCol="0">
            <a:spAutoFit/>
          </a:bodyPr>
          <a:lstStyle/>
          <a:p>
            <a:pPr marL="468630" marR="555625">
              <a:lnSpc>
                <a:spcPct val="120300"/>
              </a:lnSpc>
              <a:spcBef>
                <a:spcPts val="2375"/>
              </a:spcBef>
            </a:pP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Universal Turing 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72226" y="690626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6000" y="0"/>
                </a:lnTo>
              </a:path>
              <a:path w="2286000" h="609600">
                <a:moveTo>
                  <a:pt x="0" y="609600"/>
                </a:moveTo>
                <a:lnTo>
                  <a:pt x="2286000" y="609600"/>
                </a:lnTo>
              </a:path>
              <a:path w="2286000" h="609600">
                <a:moveTo>
                  <a:pt x="304800" y="0"/>
                </a:moveTo>
                <a:lnTo>
                  <a:pt x="304800" y="609600"/>
                </a:lnTo>
              </a:path>
              <a:path w="2286000" h="609600">
                <a:moveTo>
                  <a:pt x="838200" y="0"/>
                </a:moveTo>
                <a:lnTo>
                  <a:pt x="838200" y="609600"/>
                </a:lnTo>
              </a:path>
              <a:path w="2286000" h="609600">
                <a:moveTo>
                  <a:pt x="1371600" y="0"/>
                </a:moveTo>
                <a:lnTo>
                  <a:pt x="1371600" y="609600"/>
                </a:lnTo>
              </a:path>
              <a:path w="2286000" h="609600">
                <a:moveTo>
                  <a:pt x="1905000" y="0"/>
                </a:moveTo>
                <a:lnTo>
                  <a:pt x="1905000" y="609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67476" y="3205226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6000" y="0"/>
                </a:lnTo>
              </a:path>
              <a:path w="2286000" h="609600">
                <a:moveTo>
                  <a:pt x="0" y="609600"/>
                </a:moveTo>
                <a:lnTo>
                  <a:pt x="2286000" y="609600"/>
                </a:lnTo>
              </a:path>
              <a:path w="2286000" h="609600">
                <a:moveTo>
                  <a:pt x="304800" y="0"/>
                </a:moveTo>
                <a:lnTo>
                  <a:pt x="304800" y="609600"/>
                </a:lnTo>
              </a:path>
              <a:path w="2286000" h="609600">
                <a:moveTo>
                  <a:pt x="838200" y="0"/>
                </a:moveTo>
                <a:lnTo>
                  <a:pt x="838200" y="609600"/>
                </a:lnTo>
              </a:path>
              <a:path w="2286000" h="609600">
                <a:moveTo>
                  <a:pt x="1371600" y="0"/>
                </a:moveTo>
                <a:lnTo>
                  <a:pt x="1371600" y="609600"/>
                </a:lnTo>
              </a:path>
              <a:path w="2286000" h="609600">
                <a:moveTo>
                  <a:pt x="1905000" y="0"/>
                </a:moveTo>
                <a:lnTo>
                  <a:pt x="1905000" y="609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83175" y="3811022"/>
            <a:ext cx="398081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4266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Tape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Contents</a:t>
            </a:r>
            <a:r>
              <a:rPr sz="3200" spc="-1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48426" y="5576951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6000" y="0"/>
                </a:lnTo>
              </a:path>
              <a:path w="2286000" h="609600">
                <a:moveTo>
                  <a:pt x="0" y="609536"/>
                </a:moveTo>
                <a:lnTo>
                  <a:pt x="2286000" y="609536"/>
                </a:lnTo>
              </a:path>
              <a:path w="2286000" h="609600">
                <a:moveTo>
                  <a:pt x="304800" y="0"/>
                </a:moveTo>
                <a:lnTo>
                  <a:pt x="304800" y="609536"/>
                </a:lnTo>
              </a:path>
              <a:path w="2286000" h="609600">
                <a:moveTo>
                  <a:pt x="838200" y="0"/>
                </a:moveTo>
                <a:lnTo>
                  <a:pt x="838200" y="609536"/>
                </a:lnTo>
              </a:path>
              <a:path w="2286000" h="609600">
                <a:moveTo>
                  <a:pt x="1371600" y="0"/>
                </a:moveTo>
                <a:lnTo>
                  <a:pt x="1371600" y="609536"/>
                </a:lnTo>
              </a:path>
              <a:path w="2286000" h="609600">
                <a:moveTo>
                  <a:pt x="1905000" y="0"/>
                </a:moveTo>
                <a:lnTo>
                  <a:pt x="1905000" y="609536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8454" y="1296422"/>
            <a:ext cx="3369310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1160" algn="l"/>
              </a:tabLst>
            </a:pP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Description</a:t>
            </a:r>
            <a:r>
              <a:rPr sz="4800" spc="-292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37" baseline="1736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12815" y="5131371"/>
            <a:ext cx="2317750" cy="169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2400" spc="-6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009900"/>
                </a:solidFill>
                <a:latin typeface="Comic Sans MS"/>
                <a:cs typeface="Comic Sans MS"/>
              </a:rPr>
              <a:t>3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090"/>
              </a:spcBef>
            </a:pP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tabLst>
                <a:tab pos="187960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075" i="1" spc="-75" baseline="1371" dirty="0">
                <a:latin typeface="Times New Roman"/>
                <a:cs typeface="Times New Roman"/>
              </a:rPr>
              <a:t>M</a:t>
            </a:r>
            <a:endParaRPr sz="6075" baseline="137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8898" y="945896"/>
            <a:ext cx="2590800" cy="1497330"/>
          </a:xfrm>
          <a:custGeom>
            <a:avLst/>
            <a:gdLst/>
            <a:ahLst/>
            <a:cxnLst/>
            <a:rect l="l" t="t" r="r" b="b"/>
            <a:pathLst>
              <a:path w="2590800" h="1497330">
                <a:moveTo>
                  <a:pt x="38734" y="1360677"/>
                </a:moveTo>
                <a:lnTo>
                  <a:pt x="0" y="1497202"/>
                </a:lnTo>
                <a:lnTo>
                  <a:pt x="132587" y="1446276"/>
                </a:lnTo>
                <a:lnTo>
                  <a:pt x="100561" y="1417065"/>
                </a:lnTo>
                <a:lnTo>
                  <a:pt x="81787" y="1417065"/>
                </a:lnTo>
                <a:lnTo>
                  <a:pt x="72389" y="1408556"/>
                </a:lnTo>
                <a:lnTo>
                  <a:pt x="80951" y="1399181"/>
                </a:lnTo>
                <a:lnTo>
                  <a:pt x="38734" y="1360677"/>
                </a:lnTo>
                <a:close/>
              </a:path>
              <a:path w="2590800" h="1497330">
                <a:moveTo>
                  <a:pt x="80951" y="1399181"/>
                </a:moveTo>
                <a:lnTo>
                  <a:pt x="72389" y="1408556"/>
                </a:lnTo>
                <a:lnTo>
                  <a:pt x="81787" y="1417065"/>
                </a:lnTo>
                <a:lnTo>
                  <a:pt x="90318" y="1407724"/>
                </a:lnTo>
                <a:lnTo>
                  <a:pt x="80951" y="1399181"/>
                </a:lnTo>
                <a:close/>
              </a:path>
              <a:path w="2590800" h="1497330">
                <a:moveTo>
                  <a:pt x="90318" y="1407724"/>
                </a:moveTo>
                <a:lnTo>
                  <a:pt x="81787" y="1417065"/>
                </a:lnTo>
                <a:lnTo>
                  <a:pt x="100561" y="1417065"/>
                </a:lnTo>
                <a:lnTo>
                  <a:pt x="90318" y="1407724"/>
                </a:lnTo>
                <a:close/>
              </a:path>
              <a:path w="2590800" h="1497330">
                <a:moveTo>
                  <a:pt x="2463950" y="56850"/>
                </a:moveTo>
                <a:lnTo>
                  <a:pt x="2326131" y="72389"/>
                </a:lnTo>
                <a:lnTo>
                  <a:pt x="2238248" y="83438"/>
                </a:lnTo>
                <a:lnTo>
                  <a:pt x="2150617" y="95630"/>
                </a:lnTo>
                <a:lnTo>
                  <a:pt x="2063241" y="109219"/>
                </a:lnTo>
                <a:lnTo>
                  <a:pt x="1976247" y="124587"/>
                </a:lnTo>
                <a:lnTo>
                  <a:pt x="1889505" y="141731"/>
                </a:lnTo>
                <a:lnTo>
                  <a:pt x="1846326" y="151129"/>
                </a:lnTo>
                <a:lnTo>
                  <a:pt x="1803273" y="161289"/>
                </a:lnTo>
                <a:lnTo>
                  <a:pt x="1760347" y="171957"/>
                </a:lnTo>
                <a:lnTo>
                  <a:pt x="1717548" y="183387"/>
                </a:lnTo>
                <a:lnTo>
                  <a:pt x="1674876" y="195325"/>
                </a:lnTo>
                <a:lnTo>
                  <a:pt x="1632203" y="208152"/>
                </a:lnTo>
                <a:lnTo>
                  <a:pt x="1589913" y="221741"/>
                </a:lnTo>
                <a:lnTo>
                  <a:pt x="1547622" y="236092"/>
                </a:lnTo>
                <a:lnTo>
                  <a:pt x="1505585" y="251332"/>
                </a:lnTo>
                <a:lnTo>
                  <a:pt x="1463675" y="267462"/>
                </a:lnTo>
                <a:lnTo>
                  <a:pt x="1421891" y="284479"/>
                </a:lnTo>
                <a:lnTo>
                  <a:pt x="1380363" y="302387"/>
                </a:lnTo>
                <a:lnTo>
                  <a:pt x="1338961" y="321437"/>
                </a:lnTo>
                <a:lnTo>
                  <a:pt x="1297939" y="341375"/>
                </a:lnTo>
                <a:lnTo>
                  <a:pt x="1256918" y="362457"/>
                </a:lnTo>
                <a:lnTo>
                  <a:pt x="1216278" y="384555"/>
                </a:lnTo>
                <a:lnTo>
                  <a:pt x="1175765" y="407796"/>
                </a:lnTo>
                <a:lnTo>
                  <a:pt x="1135506" y="432180"/>
                </a:lnTo>
                <a:lnTo>
                  <a:pt x="1095375" y="457580"/>
                </a:lnTo>
                <a:lnTo>
                  <a:pt x="1055497" y="483996"/>
                </a:lnTo>
                <a:lnTo>
                  <a:pt x="1015873" y="511301"/>
                </a:lnTo>
                <a:lnTo>
                  <a:pt x="976502" y="539750"/>
                </a:lnTo>
                <a:lnTo>
                  <a:pt x="937133" y="568959"/>
                </a:lnTo>
                <a:lnTo>
                  <a:pt x="898143" y="599058"/>
                </a:lnTo>
                <a:lnTo>
                  <a:pt x="859154" y="630046"/>
                </a:lnTo>
                <a:lnTo>
                  <a:pt x="820420" y="661796"/>
                </a:lnTo>
                <a:lnTo>
                  <a:pt x="781812" y="694308"/>
                </a:lnTo>
                <a:lnTo>
                  <a:pt x="743458" y="727455"/>
                </a:lnTo>
                <a:lnTo>
                  <a:pt x="705230" y="761491"/>
                </a:lnTo>
                <a:lnTo>
                  <a:pt x="667003" y="796036"/>
                </a:lnTo>
                <a:lnTo>
                  <a:pt x="628903" y="831341"/>
                </a:lnTo>
                <a:lnTo>
                  <a:pt x="591058" y="867282"/>
                </a:lnTo>
                <a:lnTo>
                  <a:pt x="515620" y="940562"/>
                </a:lnTo>
                <a:lnTo>
                  <a:pt x="440436" y="1015873"/>
                </a:lnTo>
                <a:lnTo>
                  <a:pt x="365760" y="1092834"/>
                </a:lnTo>
                <a:lnTo>
                  <a:pt x="291338" y="1171193"/>
                </a:lnTo>
                <a:lnTo>
                  <a:pt x="217170" y="1250695"/>
                </a:lnTo>
                <a:lnTo>
                  <a:pt x="80951" y="1399181"/>
                </a:lnTo>
                <a:lnTo>
                  <a:pt x="90318" y="1407724"/>
                </a:lnTo>
                <a:lnTo>
                  <a:pt x="226440" y="1259331"/>
                </a:lnTo>
                <a:lnTo>
                  <a:pt x="300481" y="1179956"/>
                </a:lnTo>
                <a:lnTo>
                  <a:pt x="374903" y="1101598"/>
                </a:lnTo>
                <a:lnTo>
                  <a:pt x="449452" y="1024889"/>
                </a:lnTo>
                <a:lnTo>
                  <a:pt x="524510" y="949705"/>
                </a:lnTo>
                <a:lnTo>
                  <a:pt x="599693" y="876426"/>
                </a:lnTo>
                <a:lnTo>
                  <a:pt x="637539" y="840739"/>
                </a:lnTo>
                <a:lnTo>
                  <a:pt x="675513" y="805561"/>
                </a:lnTo>
                <a:lnTo>
                  <a:pt x="713613" y="771016"/>
                </a:lnTo>
                <a:lnTo>
                  <a:pt x="751713" y="737107"/>
                </a:lnTo>
                <a:lnTo>
                  <a:pt x="790066" y="703961"/>
                </a:lnTo>
                <a:lnTo>
                  <a:pt x="828421" y="671576"/>
                </a:lnTo>
                <a:lnTo>
                  <a:pt x="867028" y="639952"/>
                </a:lnTo>
                <a:lnTo>
                  <a:pt x="905890" y="609091"/>
                </a:lnTo>
                <a:lnTo>
                  <a:pt x="944752" y="579119"/>
                </a:lnTo>
                <a:lnTo>
                  <a:pt x="983868" y="550037"/>
                </a:lnTo>
                <a:lnTo>
                  <a:pt x="1023112" y="521842"/>
                </a:lnTo>
                <a:lnTo>
                  <a:pt x="1062609" y="494538"/>
                </a:lnTo>
                <a:lnTo>
                  <a:pt x="1102105" y="468249"/>
                </a:lnTo>
                <a:lnTo>
                  <a:pt x="1142111" y="443102"/>
                </a:lnTo>
                <a:lnTo>
                  <a:pt x="1181989" y="418845"/>
                </a:lnTo>
                <a:lnTo>
                  <a:pt x="1222248" y="395731"/>
                </a:lnTo>
                <a:lnTo>
                  <a:pt x="1262761" y="373761"/>
                </a:lnTo>
                <a:lnTo>
                  <a:pt x="1303527" y="352805"/>
                </a:lnTo>
                <a:lnTo>
                  <a:pt x="1344295" y="332993"/>
                </a:lnTo>
                <a:lnTo>
                  <a:pt x="1385442" y="314070"/>
                </a:lnTo>
                <a:lnTo>
                  <a:pt x="1426717" y="296290"/>
                </a:lnTo>
                <a:lnTo>
                  <a:pt x="1468247" y="279273"/>
                </a:lnTo>
                <a:lnTo>
                  <a:pt x="1509902" y="263270"/>
                </a:lnTo>
                <a:lnTo>
                  <a:pt x="1551686" y="248157"/>
                </a:lnTo>
                <a:lnTo>
                  <a:pt x="1593723" y="233806"/>
                </a:lnTo>
                <a:lnTo>
                  <a:pt x="1635887" y="220344"/>
                </a:lnTo>
                <a:lnTo>
                  <a:pt x="1678304" y="207644"/>
                </a:lnTo>
                <a:lnTo>
                  <a:pt x="1720723" y="195579"/>
                </a:lnTo>
                <a:lnTo>
                  <a:pt x="1763395" y="184276"/>
                </a:lnTo>
                <a:lnTo>
                  <a:pt x="1806193" y="173608"/>
                </a:lnTo>
                <a:lnTo>
                  <a:pt x="1849120" y="163575"/>
                </a:lnTo>
                <a:lnTo>
                  <a:pt x="1892046" y="154177"/>
                </a:lnTo>
                <a:lnTo>
                  <a:pt x="1978405" y="137032"/>
                </a:lnTo>
                <a:lnTo>
                  <a:pt x="2065147" y="121792"/>
                </a:lnTo>
                <a:lnTo>
                  <a:pt x="2152396" y="108203"/>
                </a:lnTo>
                <a:lnTo>
                  <a:pt x="2239772" y="96012"/>
                </a:lnTo>
                <a:lnTo>
                  <a:pt x="2327529" y="84962"/>
                </a:lnTo>
                <a:lnTo>
                  <a:pt x="2465304" y="69428"/>
                </a:lnTo>
                <a:lnTo>
                  <a:pt x="2463950" y="56850"/>
                </a:lnTo>
                <a:close/>
              </a:path>
              <a:path w="2590800" h="1497330">
                <a:moveTo>
                  <a:pt x="2581328" y="55499"/>
                </a:moveTo>
                <a:lnTo>
                  <a:pt x="2476500" y="55499"/>
                </a:lnTo>
                <a:lnTo>
                  <a:pt x="2477897" y="68071"/>
                </a:lnTo>
                <a:lnTo>
                  <a:pt x="2465304" y="69428"/>
                </a:lnTo>
                <a:lnTo>
                  <a:pt x="2471420" y="126237"/>
                </a:lnTo>
                <a:lnTo>
                  <a:pt x="2581328" y="55499"/>
                </a:lnTo>
                <a:close/>
              </a:path>
              <a:path w="2590800" h="1497330">
                <a:moveTo>
                  <a:pt x="2476500" y="55499"/>
                </a:moveTo>
                <a:lnTo>
                  <a:pt x="2463950" y="56850"/>
                </a:lnTo>
                <a:lnTo>
                  <a:pt x="2465304" y="69428"/>
                </a:lnTo>
                <a:lnTo>
                  <a:pt x="2477897" y="68071"/>
                </a:lnTo>
                <a:lnTo>
                  <a:pt x="2476500" y="55499"/>
                </a:lnTo>
                <a:close/>
              </a:path>
              <a:path w="2590800" h="1497330">
                <a:moveTo>
                  <a:pt x="2457830" y="0"/>
                </a:moveTo>
                <a:lnTo>
                  <a:pt x="2463950" y="56850"/>
                </a:lnTo>
                <a:lnTo>
                  <a:pt x="2476500" y="55499"/>
                </a:lnTo>
                <a:lnTo>
                  <a:pt x="2581328" y="55499"/>
                </a:lnTo>
                <a:lnTo>
                  <a:pt x="2590800" y="49402"/>
                </a:lnTo>
                <a:lnTo>
                  <a:pt x="24578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9026" y="3228594"/>
            <a:ext cx="2743200" cy="334645"/>
          </a:xfrm>
          <a:custGeom>
            <a:avLst/>
            <a:gdLst/>
            <a:ahLst/>
            <a:cxnLst/>
            <a:rect l="l" t="t" r="r" b="b"/>
            <a:pathLst>
              <a:path w="2743200" h="334645">
                <a:moveTo>
                  <a:pt x="2621788" y="207517"/>
                </a:moveTo>
                <a:lnTo>
                  <a:pt x="2617044" y="264494"/>
                </a:lnTo>
                <a:lnTo>
                  <a:pt x="2629789" y="265556"/>
                </a:lnTo>
                <a:lnTo>
                  <a:pt x="2628646" y="278256"/>
                </a:lnTo>
                <a:lnTo>
                  <a:pt x="2615898" y="278256"/>
                </a:lnTo>
                <a:lnTo>
                  <a:pt x="2611247" y="334136"/>
                </a:lnTo>
                <a:lnTo>
                  <a:pt x="2743200" y="281304"/>
                </a:lnTo>
                <a:lnTo>
                  <a:pt x="2738184" y="278256"/>
                </a:lnTo>
                <a:lnTo>
                  <a:pt x="2628646" y="278256"/>
                </a:lnTo>
                <a:lnTo>
                  <a:pt x="2615986" y="277201"/>
                </a:lnTo>
                <a:lnTo>
                  <a:pt x="2736448" y="277201"/>
                </a:lnTo>
                <a:lnTo>
                  <a:pt x="2621788" y="207517"/>
                </a:lnTo>
                <a:close/>
              </a:path>
              <a:path w="2743200" h="334645">
                <a:moveTo>
                  <a:pt x="2617044" y="264494"/>
                </a:moveTo>
                <a:lnTo>
                  <a:pt x="2615986" y="277201"/>
                </a:lnTo>
                <a:lnTo>
                  <a:pt x="2628646" y="278256"/>
                </a:lnTo>
                <a:lnTo>
                  <a:pt x="2629789" y="265556"/>
                </a:lnTo>
                <a:lnTo>
                  <a:pt x="2617044" y="264494"/>
                </a:lnTo>
                <a:close/>
              </a:path>
              <a:path w="2743200" h="334645">
                <a:moveTo>
                  <a:pt x="127086" y="56935"/>
                </a:moveTo>
                <a:lnTo>
                  <a:pt x="126028" y="69642"/>
                </a:lnTo>
                <a:lnTo>
                  <a:pt x="2615986" y="277201"/>
                </a:lnTo>
                <a:lnTo>
                  <a:pt x="2617044" y="264494"/>
                </a:lnTo>
                <a:lnTo>
                  <a:pt x="127086" y="56935"/>
                </a:lnTo>
                <a:close/>
              </a:path>
              <a:path w="2743200" h="334645">
                <a:moveTo>
                  <a:pt x="131825" y="0"/>
                </a:moveTo>
                <a:lnTo>
                  <a:pt x="0" y="52704"/>
                </a:lnTo>
                <a:lnTo>
                  <a:pt x="121285" y="126618"/>
                </a:lnTo>
                <a:lnTo>
                  <a:pt x="126028" y="69642"/>
                </a:lnTo>
                <a:lnTo>
                  <a:pt x="113284" y="68579"/>
                </a:lnTo>
                <a:lnTo>
                  <a:pt x="114426" y="55879"/>
                </a:lnTo>
                <a:lnTo>
                  <a:pt x="127174" y="55879"/>
                </a:lnTo>
                <a:lnTo>
                  <a:pt x="131825" y="0"/>
                </a:lnTo>
                <a:close/>
              </a:path>
              <a:path w="2743200" h="334645">
                <a:moveTo>
                  <a:pt x="114426" y="55879"/>
                </a:moveTo>
                <a:lnTo>
                  <a:pt x="113284" y="68579"/>
                </a:lnTo>
                <a:lnTo>
                  <a:pt x="126028" y="69642"/>
                </a:lnTo>
                <a:lnTo>
                  <a:pt x="127086" y="56935"/>
                </a:lnTo>
                <a:lnTo>
                  <a:pt x="114426" y="55879"/>
                </a:lnTo>
                <a:close/>
              </a:path>
              <a:path w="2743200" h="334645">
                <a:moveTo>
                  <a:pt x="127174" y="55879"/>
                </a:moveTo>
                <a:lnTo>
                  <a:pt x="114426" y="55879"/>
                </a:lnTo>
                <a:lnTo>
                  <a:pt x="127086" y="56935"/>
                </a:lnTo>
                <a:lnTo>
                  <a:pt x="127174" y="55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8898" y="4119498"/>
            <a:ext cx="2743200" cy="1874520"/>
          </a:xfrm>
          <a:custGeom>
            <a:avLst/>
            <a:gdLst/>
            <a:ahLst/>
            <a:cxnLst/>
            <a:rect l="l" t="t" r="r" b="b"/>
            <a:pathLst>
              <a:path w="2743200" h="1874520">
                <a:moveTo>
                  <a:pt x="2616598" y="1817613"/>
                </a:moveTo>
                <a:lnTo>
                  <a:pt x="2608706" y="1874253"/>
                </a:lnTo>
                <a:lnTo>
                  <a:pt x="2743200" y="1828863"/>
                </a:lnTo>
                <a:lnTo>
                  <a:pt x="2729417" y="1819389"/>
                </a:lnTo>
                <a:lnTo>
                  <a:pt x="2629154" y="1819389"/>
                </a:lnTo>
                <a:lnTo>
                  <a:pt x="2616598" y="1817613"/>
                </a:lnTo>
                <a:close/>
              </a:path>
              <a:path w="2743200" h="1874520">
                <a:moveTo>
                  <a:pt x="2618350" y="1805033"/>
                </a:moveTo>
                <a:lnTo>
                  <a:pt x="2616598" y="1817613"/>
                </a:lnTo>
                <a:lnTo>
                  <a:pt x="2629154" y="1819389"/>
                </a:lnTo>
                <a:lnTo>
                  <a:pt x="2630931" y="1806816"/>
                </a:lnTo>
                <a:lnTo>
                  <a:pt x="2618350" y="1805033"/>
                </a:lnTo>
                <a:close/>
              </a:path>
              <a:path w="2743200" h="1874520">
                <a:moveTo>
                  <a:pt x="2626233" y="1748459"/>
                </a:moveTo>
                <a:lnTo>
                  <a:pt x="2618350" y="1805033"/>
                </a:lnTo>
                <a:lnTo>
                  <a:pt x="2630931" y="1806816"/>
                </a:lnTo>
                <a:lnTo>
                  <a:pt x="2629154" y="1819389"/>
                </a:lnTo>
                <a:lnTo>
                  <a:pt x="2729417" y="1819389"/>
                </a:lnTo>
                <a:lnTo>
                  <a:pt x="2626233" y="1748459"/>
                </a:lnTo>
                <a:close/>
              </a:path>
              <a:path w="2743200" h="1874520">
                <a:moveTo>
                  <a:pt x="86448" y="93418"/>
                </a:moveTo>
                <a:lnTo>
                  <a:pt x="76675" y="101585"/>
                </a:lnTo>
                <a:lnTo>
                  <a:pt x="80899" y="106680"/>
                </a:lnTo>
                <a:lnTo>
                  <a:pt x="252349" y="310261"/>
                </a:lnTo>
                <a:lnTo>
                  <a:pt x="338200" y="410590"/>
                </a:lnTo>
                <a:lnTo>
                  <a:pt x="423925" y="509524"/>
                </a:lnTo>
                <a:lnTo>
                  <a:pt x="509650" y="606806"/>
                </a:lnTo>
                <a:lnTo>
                  <a:pt x="595502" y="701928"/>
                </a:lnTo>
                <a:lnTo>
                  <a:pt x="638301" y="748538"/>
                </a:lnTo>
                <a:lnTo>
                  <a:pt x="681227" y="794512"/>
                </a:lnTo>
                <a:lnTo>
                  <a:pt x="724153" y="839851"/>
                </a:lnTo>
                <a:lnTo>
                  <a:pt x="767079" y="884301"/>
                </a:lnTo>
                <a:lnTo>
                  <a:pt x="810005" y="927988"/>
                </a:lnTo>
                <a:lnTo>
                  <a:pt x="852931" y="970914"/>
                </a:lnTo>
                <a:lnTo>
                  <a:pt x="895730" y="1012825"/>
                </a:lnTo>
                <a:lnTo>
                  <a:pt x="938656" y="1053973"/>
                </a:lnTo>
                <a:lnTo>
                  <a:pt x="981583" y="1094105"/>
                </a:lnTo>
                <a:lnTo>
                  <a:pt x="1024509" y="1133094"/>
                </a:lnTo>
                <a:lnTo>
                  <a:pt x="1067435" y="1171194"/>
                </a:lnTo>
                <a:lnTo>
                  <a:pt x="1110361" y="1208151"/>
                </a:lnTo>
                <a:lnTo>
                  <a:pt x="1153414" y="1243964"/>
                </a:lnTo>
                <a:lnTo>
                  <a:pt x="1196339" y="1278509"/>
                </a:lnTo>
                <a:lnTo>
                  <a:pt x="1239265" y="1311783"/>
                </a:lnTo>
                <a:lnTo>
                  <a:pt x="1282191" y="1343914"/>
                </a:lnTo>
                <a:lnTo>
                  <a:pt x="1325245" y="1374648"/>
                </a:lnTo>
                <a:lnTo>
                  <a:pt x="1368171" y="1403985"/>
                </a:lnTo>
                <a:lnTo>
                  <a:pt x="1411224" y="1431925"/>
                </a:lnTo>
                <a:lnTo>
                  <a:pt x="1454150" y="1458467"/>
                </a:lnTo>
                <a:lnTo>
                  <a:pt x="1497202" y="1483702"/>
                </a:lnTo>
                <a:lnTo>
                  <a:pt x="1540128" y="1507667"/>
                </a:lnTo>
                <a:lnTo>
                  <a:pt x="1583181" y="1530413"/>
                </a:lnTo>
                <a:lnTo>
                  <a:pt x="1626108" y="1551901"/>
                </a:lnTo>
                <a:lnTo>
                  <a:pt x="1669161" y="1572247"/>
                </a:lnTo>
                <a:lnTo>
                  <a:pt x="1712087" y="1591437"/>
                </a:lnTo>
                <a:lnTo>
                  <a:pt x="1755139" y="1609686"/>
                </a:lnTo>
                <a:lnTo>
                  <a:pt x="1798065" y="1626781"/>
                </a:lnTo>
                <a:lnTo>
                  <a:pt x="1840991" y="1642922"/>
                </a:lnTo>
                <a:lnTo>
                  <a:pt x="1884045" y="1658200"/>
                </a:lnTo>
                <a:lnTo>
                  <a:pt x="1926971" y="1672513"/>
                </a:lnTo>
                <a:lnTo>
                  <a:pt x="1969897" y="1686077"/>
                </a:lnTo>
                <a:lnTo>
                  <a:pt x="2012950" y="1698777"/>
                </a:lnTo>
                <a:lnTo>
                  <a:pt x="2055876" y="1710702"/>
                </a:lnTo>
                <a:lnTo>
                  <a:pt x="2098802" y="1721865"/>
                </a:lnTo>
                <a:lnTo>
                  <a:pt x="2141728" y="1732470"/>
                </a:lnTo>
                <a:lnTo>
                  <a:pt x="2184654" y="1742389"/>
                </a:lnTo>
                <a:lnTo>
                  <a:pt x="2227706" y="1751749"/>
                </a:lnTo>
                <a:lnTo>
                  <a:pt x="2313559" y="1768919"/>
                </a:lnTo>
                <a:lnTo>
                  <a:pt x="2399284" y="1784362"/>
                </a:lnTo>
                <a:lnTo>
                  <a:pt x="2485136" y="1798281"/>
                </a:lnTo>
                <a:lnTo>
                  <a:pt x="2616598" y="1817613"/>
                </a:lnTo>
                <a:lnTo>
                  <a:pt x="2618350" y="1805033"/>
                </a:lnTo>
                <a:lnTo>
                  <a:pt x="2487041" y="1785721"/>
                </a:lnTo>
                <a:lnTo>
                  <a:pt x="2401316" y="1771827"/>
                </a:lnTo>
                <a:lnTo>
                  <a:pt x="2315717" y="1756410"/>
                </a:lnTo>
                <a:lnTo>
                  <a:pt x="2230120" y="1739290"/>
                </a:lnTo>
                <a:lnTo>
                  <a:pt x="2187448" y="1729981"/>
                </a:lnTo>
                <a:lnTo>
                  <a:pt x="2144649" y="1720088"/>
                </a:lnTo>
                <a:lnTo>
                  <a:pt x="2101850" y="1709547"/>
                </a:lnTo>
                <a:lnTo>
                  <a:pt x="2059051" y="1698421"/>
                </a:lnTo>
                <a:lnTo>
                  <a:pt x="2016252" y="1686534"/>
                </a:lnTo>
                <a:lnTo>
                  <a:pt x="1973579" y="1673898"/>
                </a:lnTo>
                <a:lnTo>
                  <a:pt x="1930780" y="1660410"/>
                </a:lnTo>
                <a:lnTo>
                  <a:pt x="1887981" y="1646148"/>
                </a:lnTo>
                <a:lnTo>
                  <a:pt x="1845310" y="1630946"/>
                </a:lnTo>
                <a:lnTo>
                  <a:pt x="1802511" y="1614893"/>
                </a:lnTo>
                <a:lnTo>
                  <a:pt x="1759712" y="1597888"/>
                </a:lnTo>
                <a:lnTo>
                  <a:pt x="1717039" y="1579753"/>
                </a:lnTo>
                <a:lnTo>
                  <a:pt x="1674240" y="1560652"/>
                </a:lnTo>
                <a:lnTo>
                  <a:pt x="1631568" y="1540421"/>
                </a:lnTo>
                <a:lnTo>
                  <a:pt x="1588770" y="1519047"/>
                </a:lnTo>
                <a:lnTo>
                  <a:pt x="1546098" y="1496441"/>
                </a:lnTo>
                <a:lnTo>
                  <a:pt x="1503299" y="1472603"/>
                </a:lnTo>
                <a:lnTo>
                  <a:pt x="1460627" y="1447545"/>
                </a:lnTo>
                <a:lnTo>
                  <a:pt x="1417827" y="1421130"/>
                </a:lnTo>
                <a:lnTo>
                  <a:pt x="1375155" y="1393317"/>
                </a:lnTo>
                <a:lnTo>
                  <a:pt x="1332356" y="1364107"/>
                </a:lnTo>
                <a:lnTo>
                  <a:pt x="1289685" y="1333500"/>
                </a:lnTo>
                <a:lnTo>
                  <a:pt x="1246886" y="1301623"/>
                </a:lnTo>
                <a:lnTo>
                  <a:pt x="1204087" y="1268476"/>
                </a:lnTo>
                <a:lnTo>
                  <a:pt x="1161288" y="1234059"/>
                </a:lnTo>
                <a:lnTo>
                  <a:pt x="1118615" y="1198372"/>
                </a:lnTo>
                <a:lnTo>
                  <a:pt x="1075816" y="1161542"/>
                </a:lnTo>
                <a:lnTo>
                  <a:pt x="1033017" y="1123695"/>
                </a:lnTo>
                <a:lnTo>
                  <a:pt x="990218" y="1084707"/>
                </a:lnTo>
                <a:lnTo>
                  <a:pt x="947420" y="1044701"/>
                </a:lnTo>
                <a:lnTo>
                  <a:pt x="904621" y="1003681"/>
                </a:lnTo>
                <a:lnTo>
                  <a:pt x="861695" y="961770"/>
                </a:lnTo>
                <a:lnTo>
                  <a:pt x="818896" y="918971"/>
                </a:lnTo>
                <a:lnTo>
                  <a:pt x="776097" y="875411"/>
                </a:lnTo>
                <a:lnTo>
                  <a:pt x="733298" y="830961"/>
                </a:lnTo>
                <a:lnTo>
                  <a:pt x="690499" y="785749"/>
                </a:lnTo>
                <a:lnTo>
                  <a:pt x="604774" y="693293"/>
                </a:lnTo>
                <a:lnTo>
                  <a:pt x="561975" y="646049"/>
                </a:lnTo>
                <a:lnTo>
                  <a:pt x="519175" y="598296"/>
                </a:lnTo>
                <a:lnTo>
                  <a:pt x="433450" y="501142"/>
                </a:lnTo>
                <a:lnTo>
                  <a:pt x="347725" y="402336"/>
                </a:lnTo>
                <a:lnTo>
                  <a:pt x="262127" y="302006"/>
                </a:lnTo>
                <a:lnTo>
                  <a:pt x="86448" y="93418"/>
                </a:lnTo>
                <a:close/>
              </a:path>
              <a:path w="2743200" h="1874520">
                <a:moveTo>
                  <a:pt x="0" y="0"/>
                </a:moveTo>
                <a:lnTo>
                  <a:pt x="32893" y="138175"/>
                </a:lnTo>
                <a:lnTo>
                  <a:pt x="76675" y="101585"/>
                </a:lnTo>
                <a:lnTo>
                  <a:pt x="68580" y="91820"/>
                </a:lnTo>
                <a:lnTo>
                  <a:pt x="78231" y="83693"/>
                </a:lnTo>
                <a:lnTo>
                  <a:pt x="98085" y="83693"/>
                </a:lnTo>
                <a:lnTo>
                  <a:pt x="130301" y="56768"/>
                </a:lnTo>
                <a:lnTo>
                  <a:pt x="0" y="0"/>
                </a:lnTo>
                <a:close/>
              </a:path>
              <a:path w="2743200" h="1874520">
                <a:moveTo>
                  <a:pt x="78231" y="83693"/>
                </a:moveTo>
                <a:lnTo>
                  <a:pt x="68580" y="91820"/>
                </a:lnTo>
                <a:lnTo>
                  <a:pt x="76675" y="101585"/>
                </a:lnTo>
                <a:lnTo>
                  <a:pt x="86448" y="93418"/>
                </a:lnTo>
                <a:lnTo>
                  <a:pt x="78231" y="83693"/>
                </a:lnTo>
                <a:close/>
              </a:path>
              <a:path w="2743200" h="1874520">
                <a:moveTo>
                  <a:pt x="98085" y="83693"/>
                </a:moveTo>
                <a:lnTo>
                  <a:pt x="78231" y="83693"/>
                </a:lnTo>
                <a:lnTo>
                  <a:pt x="86448" y="93418"/>
                </a:lnTo>
                <a:lnTo>
                  <a:pt x="98085" y="83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5817" y="411797"/>
            <a:ext cx="23482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Three</a:t>
            </a:r>
            <a:r>
              <a:rPr sz="3200" spc="-3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tapes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3246" y="2807398"/>
            <a:ext cx="992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2400" spc="-7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009900"/>
                </a:solidFill>
                <a:latin typeface="Comic Sans MS"/>
                <a:cs typeface="Comic Sans MS"/>
              </a:rPr>
              <a:t>2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9944" y="242569"/>
            <a:ext cx="9436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2400" spc="-8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4092" y="2886521"/>
            <a:ext cx="6098540" cy="12795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5660390" algn="l"/>
              </a:tabLst>
            </a:pP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4800" spc="-89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describe</a:t>
            </a:r>
            <a:r>
              <a:rPr sz="4800" spc="-82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4800" spc="-120" baseline="1736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800" spc="-15" baseline="1736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4800" baseline="1736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symbols: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4092" y="4727183"/>
            <a:ext cx="2745740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307590" algn="l"/>
              </a:tabLst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We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encode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968" y="4821173"/>
            <a:ext cx="41802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as</a:t>
            </a:r>
            <a:r>
              <a:rPr sz="32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r>
              <a:rPr sz="3200" spc="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string</a:t>
            </a:r>
            <a:r>
              <a:rPr sz="3200" spc="-1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of</a:t>
            </a:r>
            <a:r>
              <a:rPr sz="32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symbols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2226" y="690626"/>
            <a:ext cx="2286000" cy="609600"/>
          </a:xfrm>
          <a:custGeom>
            <a:avLst/>
            <a:gdLst/>
            <a:ahLst/>
            <a:cxnLst/>
            <a:rect l="l" t="t" r="r" b="b"/>
            <a:pathLst>
              <a:path w="2286000" h="609600">
                <a:moveTo>
                  <a:pt x="0" y="0"/>
                </a:moveTo>
                <a:lnTo>
                  <a:pt x="2286000" y="0"/>
                </a:lnTo>
              </a:path>
              <a:path w="2286000" h="609600">
                <a:moveTo>
                  <a:pt x="0" y="609600"/>
                </a:moveTo>
                <a:lnTo>
                  <a:pt x="2286000" y="609600"/>
                </a:lnTo>
              </a:path>
              <a:path w="2286000" h="609600">
                <a:moveTo>
                  <a:pt x="304800" y="0"/>
                </a:moveTo>
                <a:lnTo>
                  <a:pt x="304800" y="609600"/>
                </a:lnTo>
              </a:path>
              <a:path w="2286000" h="609600">
                <a:moveTo>
                  <a:pt x="838200" y="0"/>
                </a:moveTo>
                <a:lnTo>
                  <a:pt x="838200" y="609600"/>
                </a:lnTo>
              </a:path>
              <a:path w="2286000" h="609600">
                <a:moveTo>
                  <a:pt x="1371600" y="0"/>
                </a:moveTo>
                <a:lnTo>
                  <a:pt x="1371600" y="609600"/>
                </a:lnTo>
              </a:path>
              <a:path w="2286000" h="609600">
                <a:moveTo>
                  <a:pt x="1905000" y="0"/>
                </a:moveTo>
                <a:lnTo>
                  <a:pt x="1905000" y="60960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18454" y="1296422"/>
            <a:ext cx="3369310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31160" algn="l"/>
              </a:tabLst>
            </a:pPr>
            <a:r>
              <a:rPr sz="4800" baseline="1736" dirty="0">
                <a:solidFill>
                  <a:srgbClr val="3333CC"/>
                </a:solidFill>
              </a:rPr>
              <a:t>Description</a:t>
            </a:r>
            <a:r>
              <a:rPr sz="4800" spc="-292" baseline="1736" dirty="0">
                <a:solidFill>
                  <a:srgbClr val="3333CC"/>
                </a:solidFill>
              </a:rPr>
              <a:t> </a:t>
            </a:r>
            <a:r>
              <a:rPr sz="4800" spc="-37" baseline="1736" dirty="0">
                <a:solidFill>
                  <a:srgbClr val="3333CC"/>
                </a:solidFill>
              </a:rPr>
              <a:t>of</a:t>
            </a:r>
            <a:r>
              <a:rPr sz="4800" baseline="1736" dirty="0">
                <a:solidFill>
                  <a:srgbClr val="3333CC"/>
                </a:solidFill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9944" y="242569"/>
            <a:ext cx="9436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2400" spc="-8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2460" y="462280"/>
            <a:ext cx="35655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Alphabet</a:t>
            </a:r>
            <a:r>
              <a:rPr sz="3200" spc="-1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632" y="1687830"/>
            <a:ext cx="173863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Symbols: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5353" y="1546087"/>
            <a:ext cx="282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spc="-50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2653" y="1607070"/>
            <a:ext cx="275590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i="1" spc="-50" dirty="0"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8533" y="1564837"/>
            <a:ext cx="252729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i="1" spc="-50" dirty="0">
                <a:latin typeface="Times New Roman"/>
                <a:cs typeface="Times New Roman"/>
              </a:rPr>
              <a:t>c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34035" y="1607070"/>
            <a:ext cx="273050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i="1" spc="-50" dirty="0">
                <a:latin typeface="Times New Roman"/>
                <a:cs typeface="Times New Roman"/>
              </a:rPr>
              <a:t>d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582" y="2929953"/>
            <a:ext cx="18415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5387" y="2919943"/>
            <a:ext cx="24130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0" dirty="0">
                <a:latin typeface="Times New Roman"/>
                <a:cs typeface="Times New Roman"/>
              </a:rPr>
              <a:t>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6749" y="2919943"/>
            <a:ext cx="479425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25" dirty="0">
                <a:latin typeface="Times New Roman"/>
                <a:cs typeface="Times New Roman"/>
              </a:rPr>
              <a:t>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5814" y="2938993"/>
            <a:ext cx="7086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25" dirty="0">
                <a:latin typeface="Times New Roman"/>
                <a:cs typeface="Times New Roman"/>
              </a:rPr>
              <a:t>111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04177" y="2920248"/>
            <a:ext cx="93662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20" dirty="0">
                <a:latin typeface="Times New Roman"/>
                <a:cs typeface="Times New Roman"/>
              </a:rPr>
              <a:t>1111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3126" y="2214498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50" y="528320"/>
                </a:lnTo>
                <a:lnTo>
                  <a:pt x="0" y="482600"/>
                </a:lnTo>
                <a:close/>
              </a:path>
              <a:path w="127000" h="609600">
                <a:moveTo>
                  <a:pt x="57150" y="528320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50" y="528320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528320"/>
                </a:lnTo>
                <a:lnTo>
                  <a:pt x="63500" y="533400"/>
                </a:lnTo>
                <a:lnTo>
                  <a:pt x="69850" y="528320"/>
                </a:lnTo>
                <a:lnTo>
                  <a:pt x="69850" y="0"/>
                </a:lnTo>
                <a:close/>
              </a:path>
              <a:path w="127000" h="609600">
                <a:moveTo>
                  <a:pt x="69850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50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0" y="528320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0926" y="2214498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48" y="528319"/>
                </a:lnTo>
                <a:lnTo>
                  <a:pt x="0" y="482600"/>
                </a:lnTo>
                <a:close/>
              </a:path>
              <a:path w="127000" h="609600">
                <a:moveTo>
                  <a:pt x="57148" y="528319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48" y="528319"/>
                </a:lnTo>
                <a:close/>
              </a:path>
              <a:path w="127000" h="609600">
                <a:moveTo>
                  <a:pt x="69723" y="0"/>
                </a:moveTo>
                <a:lnTo>
                  <a:pt x="57023" y="0"/>
                </a:lnTo>
                <a:lnTo>
                  <a:pt x="57151" y="528320"/>
                </a:lnTo>
                <a:lnTo>
                  <a:pt x="63500" y="533400"/>
                </a:lnTo>
                <a:lnTo>
                  <a:pt x="69848" y="528320"/>
                </a:lnTo>
                <a:lnTo>
                  <a:pt x="69723" y="0"/>
                </a:lnTo>
                <a:close/>
              </a:path>
              <a:path w="127000" h="609600">
                <a:moveTo>
                  <a:pt x="69848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48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1" y="528319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18251" y="2233548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48" y="528319"/>
                </a:lnTo>
                <a:lnTo>
                  <a:pt x="0" y="482600"/>
                </a:lnTo>
                <a:close/>
              </a:path>
              <a:path w="127000" h="609600">
                <a:moveTo>
                  <a:pt x="57148" y="528319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48" y="528319"/>
                </a:lnTo>
                <a:close/>
              </a:path>
              <a:path w="127000" h="609600">
                <a:moveTo>
                  <a:pt x="69723" y="0"/>
                </a:moveTo>
                <a:lnTo>
                  <a:pt x="57023" y="0"/>
                </a:lnTo>
                <a:lnTo>
                  <a:pt x="57151" y="528320"/>
                </a:lnTo>
                <a:lnTo>
                  <a:pt x="63500" y="533400"/>
                </a:lnTo>
                <a:lnTo>
                  <a:pt x="69848" y="528320"/>
                </a:lnTo>
                <a:lnTo>
                  <a:pt x="69723" y="0"/>
                </a:lnTo>
                <a:close/>
              </a:path>
              <a:path w="127000" h="609600">
                <a:moveTo>
                  <a:pt x="69848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48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1" y="528319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94498" y="2214498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50" y="528320"/>
                </a:lnTo>
                <a:lnTo>
                  <a:pt x="0" y="482600"/>
                </a:lnTo>
                <a:close/>
              </a:path>
              <a:path w="127000" h="609600">
                <a:moveTo>
                  <a:pt x="57150" y="528320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50" y="528320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528320"/>
                </a:lnTo>
                <a:lnTo>
                  <a:pt x="63500" y="533400"/>
                </a:lnTo>
                <a:lnTo>
                  <a:pt x="69850" y="528320"/>
                </a:lnTo>
                <a:lnTo>
                  <a:pt x="69850" y="0"/>
                </a:lnTo>
                <a:close/>
              </a:path>
              <a:path w="127000" h="609600">
                <a:moveTo>
                  <a:pt x="69850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50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0" y="528320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1314" y="4444"/>
            <a:ext cx="29362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r>
              <a:rPr sz="32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632" y="912113"/>
            <a:ext cx="14535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20210" y="825034"/>
            <a:ext cx="201803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546225" algn="l"/>
              </a:tabLst>
            </a:pPr>
            <a:r>
              <a:rPr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r>
              <a:rPr sz="4500" baseline="-16666" dirty="0">
                <a:latin typeface="Times New Roman"/>
                <a:cs typeface="Times New Roman"/>
              </a:rPr>
              <a:t>	</a:t>
            </a: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6069" y="845884"/>
            <a:ext cx="478790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3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2333" y="825034"/>
            <a:ext cx="48768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4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2306319"/>
            <a:ext cx="18440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7287" y="2303780"/>
            <a:ext cx="241300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50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8649" y="2303780"/>
            <a:ext cx="479425" cy="565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25" dirty="0">
                <a:latin typeface="Times New Roman"/>
                <a:cs typeface="Times New Roman"/>
              </a:rPr>
              <a:t>11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7714" y="2319868"/>
            <a:ext cx="7086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25" dirty="0">
                <a:latin typeface="Times New Roman"/>
                <a:cs typeface="Times New Roman"/>
              </a:rPr>
              <a:t>111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6077" y="2304077"/>
            <a:ext cx="93662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00" spc="-20" dirty="0">
                <a:latin typeface="Times New Roman"/>
                <a:cs typeface="Times New Roman"/>
              </a:rPr>
              <a:t>1111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13126" y="1671573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50" y="528320"/>
                </a:lnTo>
                <a:lnTo>
                  <a:pt x="0" y="482600"/>
                </a:lnTo>
                <a:close/>
              </a:path>
              <a:path w="127000" h="609600">
                <a:moveTo>
                  <a:pt x="57150" y="528320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50" y="528320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528320"/>
                </a:lnTo>
                <a:lnTo>
                  <a:pt x="63500" y="533400"/>
                </a:lnTo>
                <a:lnTo>
                  <a:pt x="69850" y="528320"/>
                </a:lnTo>
                <a:lnTo>
                  <a:pt x="69850" y="0"/>
                </a:lnTo>
                <a:close/>
              </a:path>
              <a:path w="127000" h="609600">
                <a:moveTo>
                  <a:pt x="69850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50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0" y="528320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60926" y="1671573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48" y="528319"/>
                </a:lnTo>
                <a:lnTo>
                  <a:pt x="0" y="482600"/>
                </a:lnTo>
                <a:close/>
              </a:path>
              <a:path w="127000" h="609600">
                <a:moveTo>
                  <a:pt x="57148" y="528319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48" y="528319"/>
                </a:lnTo>
                <a:close/>
              </a:path>
              <a:path w="127000" h="609600">
                <a:moveTo>
                  <a:pt x="69723" y="0"/>
                </a:moveTo>
                <a:lnTo>
                  <a:pt x="57023" y="0"/>
                </a:lnTo>
                <a:lnTo>
                  <a:pt x="57151" y="528320"/>
                </a:lnTo>
                <a:lnTo>
                  <a:pt x="63500" y="533400"/>
                </a:lnTo>
                <a:lnTo>
                  <a:pt x="69848" y="528320"/>
                </a:lnTo>
                <a:lnTo>
                  <a:pt x="69723" y="0"/>
                </a:lnTo>
                <a:close/>
              </a:path>
              <a:path w="127000" h="609600">
                <a:moveTo>
                  <a:pt x="69848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48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1" y="528319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08726" y="1671573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48" y="528319"/>
                </a:lnTo>
                <a:lnTo>
                  <a:pt x="0" y="482600"/>
                </a:lnTo>
                <a:close/>
              </a:path>
              <a:path w="127000" h="609600">
                <a:moveTo>
                  <a:pt x="57148" y="528319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48" y="528319"/>
                </a:lnTo>
                <a:close/>
              </a:path>
              <a:path w="127000" h="609600">
                <a:moveTo>
                  <a:pt x="69723" y="0"/>
                </a:moveTo>
                <a:lnTo>
                  <a:pt x="57023" y="0"/>
                </a:lnTo>
                <a:lnTo>
                  <a:pt x="57151" y="528320"/>
                </a:lnTo>
                <a:lnTo>
                  <a:pt x="63500" y="533400"/>
                </a:lnTo>
                <a:lnTo>
                  <a:pt x="69848" y="528320"/>
                </a:lnTo>
                <a:lnTo>
                  <a:pt x="69723" y="0"/>
                </a:lnTo>
                <a:close/>
              </a:path>
              <a:path w="127000" h="609600">
                <a:moveTo>
                  <a:pt x="69848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48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1" y="528319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56398" y="1671573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0" y="482600"/>
                </a:moveTo>
                <a:lnTo>
                  <a:pt x="63500" y="609600"/>
                </a:lnTo>
                <a:lnTo>
                  <a:pt x="101600" y="533400"/>
                </a:lnTo>
                <a:lnTo>
                  <a:pt x="57150" y="533400"/>
                </a:lnTo>
                <a:lnTo>
                  <a:pt x="57150" y="528320"/>
                </a:lnTo>
                <a:lnTo>
                  <a:pt x="0" y="482600"/>
                </a:lnTo>
                <a:close/>
              </a:path>
              <a:path w="127000" h="609600">
                <a:moveTo>
                  <a:pt x="57150" y="528320"/>
                </a:moveTo>
                <a:lnTo>
                  <a:pt x="57150" y="533400"/>
                </a:lnTo>
                <a:lnTo>
                  <a:pt x="63500" y="533400"/>
                </a:lnTo>
                <a:lnTo>
                  <a:pt x="57150" y="528320"/>
                </a:lnTo>
                <a:close/>
              </a:path>
              <a:path w="127000" h="609600">
                <a:moveTo>
                  <a:pt x="69850" y="0"/>
                </a:moveTo>
                <a:lnTo>
                  <a:pt x="57150" y="0"/>
                </a:lnTo>
                <a:lnTo>
                  <a:pt x="57150" y="528320"/>
                </a:lnTo>
                <a:lnTo>
                  <a:pt x="63500" y="533400"/>
                </a:lnTo>
                <a:lnTo>
                  <a:pt x="69850" y="528320"/>
                </a:lnTo>
                <a:lnTo>
                  <a:pt x="69850" y="0"/>
                </a:lnTo>
                <a:close/>
              </a:path>
              <a:path w="127000" h="609600">
                <a:moveTo>
                  <a:pt x="69850" y="528320"/>
                </a:moveTo>
                <a:lnTo>
                  <a:pt x="63500" y="533400"/>
                </a:lnTo>
                <a:lnTo>
                  <a:pt x="69850" y="533400"/>
                </a:lnTo>
                <a:lnTo>
                  <a:pt x="69850" y="528320"/>
                </a:lnTo>
                <a:close/>
              </a:path>
              <a:path w="127000" h="609600">
                <a:moveTo>
                  <a:pt x="127000" y="482600"/>
                </a:moveTo>
                <a:lnTo>
                  <a:pt x="69850" y="528320"/>
                </a:lnTo>
                <a:lnTo>
                  <a:pt x="69850" y="533400"/>
                </a:lnTo>
                <a:lnTo>
                  <a:pt x="101600" y="533400"/>
                </a:lnTo>
                <a:lnTo>
                  <a:pt x="127000" y="4826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04850" y="4582795"/>
            <a:ext cx="11582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Move: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5752782"/>
            <a:ext cx="1844039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84526" y="5186298"/>
            <a:ext cx="127000" cy="534035"/>
          </a:xfrm>
          <a:custGeom>
            <a:avLst/>
            <a:gdLst/>
            <a:ahLst/>
            <a:cxnLst/>
            <a:rect l="l" t="t" r="r" b="b"/>
            <a:pathLst>
              <a:path w="127000" h="534035">
                <a:moveTo>
                  <a:pt x="0" y="406463"/>
                </a:moveTo>
                <a:lnTo>
                  <a:pt x="63500" y="533463"/>
                </a:lnTo>
                <a:lnTo>
                  <a:pt x="101600" y="457263"/>
                </a:lnTo>
                <a:lnTo>
                  <a:pt x="57150" y="457263"/>
                </a:lnTo>
                <a:lnTo>
                  <a:pt x="57150" y="452183"/>
                </a:lnTo>
                <a:lnTo>
                  <a:pt x="0" y="406463"/>
                </a:lnTo>
                <a:close/>
              </a:path>
              <a:path w="127000" h="534035">
                <a:moveTo>
                  <a:pt x="57150" y="452183"/>
                </a:moveTo>
                <a:lnTo>
                  <a:pt x="57150" y="457263"/>
                </a:lnTo>
                <a:lnTo>
                  <a:pt x="63500" y="457263"/>
                </a:lnTo>
                <a:lnTo>
                  <a:pt x="57150" y="452183"/>
                </a:lnTo>
                <a:close/>
              </a:path>
              <a:path w="127000" h="534035">
                <a:moveTo>
                  <a:pt x="69850" y="0"/>
                </a:moveTo>
                <a:lnTo>
                  <a:pt x="57150" y="0"/>
                </a:lnTo>
                <a:lnTo>
                  <a:pt x="57150" y="452183"/>
                </a:lnTo>
                <a:lnTo>
                  <a:pt x="63500" y="457263"/>
                </a:lnTo>
                <a:lnTo>
                  <a:pt x="69850" y="452183"/>
                </a:lnTo>
                <a:lnTo>
                  <a:pt x="69850" y="0"/>
                </a:lnTo>
                <a:close/>
              </a:path>
              <a:path w="127000" h="534035">
                <a:moveTo>
                  <a:pt x="69850" y="452183"/>
                </a:moveTo>
                <a:lnTo>
                  <a:pt x="63500" y="457263"/>
                </a:lnTo>
                <a:lnTo>
                  <a:pt x="69850" y="457263"/>
                </a:lnTo>
                <a:lnTo>
                  <a:pt x="69850" y="452183"/>
                </a:lnTo>
                <a:close/>
              </a:path>
              <a:path w="127000" h="534035">
                <a:moveTo>
                  <a:pt x="127000" y="406463"/>
                </a:moveTo>
                <a:lnTo>
                  <a:pt x="69850" y="452183"/>
                </a:lnTo>
                <a:lnTo>
                  <a:pt x="69850" y="457263"/>
                </a:lnTo>
                <a:lnTo>
                  <a:pt x="101600" y="457263"/>
                </a:lnTo>
                <a:lnTo>
                  <a:pt x="127000" y="40646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37126" y="5186298"/>
            <a:ext cx="127000" cy="534035"/>
          </a:xfrm>
          <a:custGeom>
            <a:avLst/>
            <a:gdLst/>
            <a:ahLst/>
            <a:cxnLst/>
            <a:rect l="l" t="t" r="r" b="b"/>
            <a:pathLst>
              <a:path w="127000" h="534035">
                <a:moveTo>
                  <a:pt x="0" y="406463"/>
                </a:moveTo>
                <a:lnTo>
                  <a:pt x="63500" y="533463"/>
                </a:lnTo>
                <a:lnTo>
                  <a:pt x="101600" y="457263"/>
                </a:lnTo>
                <a:lnTo>
                  <a:pt x="57150" y="457263"/>
                </a:lnTo>
                <a:lnTo>
                  <a:pt x="57148" y="452182"/>
                </a:lnTo>
                <a:lnTo>
                  <a:pt x="0" y="406463"/>
                </a:lnTo>
                <a:close/>
              </a:path>
              <a:path w="127000" h="534035">
                <a:moveTo>
                  <a:pt x="57148" y="452182"/>
                </a:moveTo>
                <a:lnTo>
                  <a:pt x="57150" y="457263"/>
                </a:lnTo>
                <a:lnTo>
                  <a:pt x="63500" y="457263"/>
                </a:lnTo>
                <a:lnTo>
                  <a:pt x="57148" y="452182"/>
                </a:lnTo>
                <a:close/>
              </a:path>
              <a:path w="127000" h="534035">
                <a:moveTo>
                  <a:pt x="69723" y="0"/>
                </a:moveTo>
                <a:lnTo>
                  <a:pt x="57023" y="0"/>
                </a:lnTo>
                <a:lnTo>
                  <a:pt x="57151" y="452184"/>
                </a:lnTo>
                <a:lnTo>
                  <a:pt x="63500" y="457263"/>
                </a:lnTo>
                <a:lnTo>
                  <a:pt x="69848" y="452184"/>
                </a:lnTo>
                <a:lnTo>
                  <a:pt x="69723" y="0"/>
                </a:lnTo>
                <a:close/>
              </a:path>
              <a:path w="127000" h="534035">
                <a:moveTo>
                  <a:pt x="69848" y="452184"/>
                </a:moveTo>
                <a:lnTo>
                  <a:pt x="63500" y="457263"/>
                </a:lnTo>
                <a:lnTo>
                  <a:pt x="69850" y="457263"/>
                </a:lnTo>
                <a:lnTo>
                  <a:pt x="69848" y="452184"/>
                </a:lnTo>
                <a:close/>
              </a:path>
              <a:path w="127000" h="534035">
                <a:moveTo>
                  <a:pt x="127000" y="406463"/>
                </a:moveTo>
                <a:lnTo>
                  <a:pt x="69851" y="452182"/>
                </a:lnTo>
                <a:lnTo>
                  <a:pt x="69850" y="457263"/>
                </a:lnTo>
                <a:lnTo>
                  <a:pt x="101600" y="457263"/>
                </a:lnTo>
                <a:lnTo>
                  <a:pt x="127000" y="406463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22987" y="3667125"/>
            <a:ext cx="4065904" cy="2651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Head</a:t>
            </a:r>
            <a:r>
              <a:rPr sz="32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Move</a:t>
            </a:r>
            <a:r>
              <a:rPr sz="3200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  <a:p>
            <a:pPr marL="76200">
              <a:lnSpc>
                <a:spcPct val="100000"/>
              </a:lnSpc>
              <a:spcBef>
                <a:spcPts val="2880"/>
              </a:spcBef>
              <a:tabLst>
                <a:tab pos="1752600" algn="l"/>
              </a:tabLst>
            </a:pPr>
            <a:r>
              <a:rPr sz="3600" i="1" spc="-50" dirty="0">
                <a:latin typeface="Times New Roman"/>
                <a:cs typeface="Times New Roman"/>
              </a:rPr>
              <a:t>L</a:t>
            </a:r>
            <a:r>
              <a:rPr sz="3600" i="1" dirty="0">
                <a:latin typeface="Times New Roman"/>
                <a:cs typeface="Times New Roman"/>
              </a:rPr>
              <a:t>	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88464" algn="l"/>
              </a:tabLst>
            </a:pPr>
            <a:r>
              <a:rPr sz="3600" spc="-50" dirty="0">
                <a:latin typeface="Times New Roman"/>
                <a:cs typeface="Times New Roman"/>
              </a:rPr>
              <a:t>1</a:t>
            </a:r>
            <a:r>
              <a:rPr sz="3600" dirty="0">
                <a:latin typeface="Times New Roman"/>
                <a:cs typeface="Times New Roman"/>
              </a:rPr>
              <a:t>	</a:t>
            </a:r>
            <a:r>
              <a:rPr sz="3600" spc="-25" dirty="0">
                <a:latin typeface="Times New Roman"/>
                <a:cs typeface="Times New Roman"/>
              </a:rPr>
              <a:t>11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1314" y="691261"/>
            <a:ext cx="37738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Transition</a:t>
            </a:r>
            <a:r>
              <a:rPr sz="3200" spc="-1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1632" y="1916811"/>
            <a:ext cx="2111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Transition: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3298" y="1775043"/>
            <a:ext cx="3932554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200" spc="-70" dirty="0">
                <a:latin typeface="Symbol"/>
                <a:cs typeface="Symbol"/>
              </a:rPr>
              <a:t></a:t>
            </a:r>
            <a:r>
              <a:rPr sz="4200" spc="-340" dirty="0">
                <a:latin typeface="Times New Roman"/>
                <a:cs typeface="Times New Roman"/>
              </a:rPr>
              <a:t> </a:t>
            </a:r>
            <a:r>
              <a:rPr sz="4000" spc="-45" dirty="0">
                <a:latin typeface="Times New Roman"/>
                <a:cs typeface="Times New Roman"/>
              </a:rPr>
              <a:t>(</a:t>
            </a:r>
            <a:r>
              <a:rPr sz="4000" i="1" spc="-45" dirty="0">
                <a:latin typeface="Times New Roman"/>
                <a:cs typeface="Times New Roman"/>
              </a:rPr>
              <a:t>q</a:t>
            </a:r>
            <a:r>
              <a:rPr sz="4800" spc="-67" baseline="-17361" dirty="0">
                <a:latin typeface="Times New Roman"/>
                <a:cs typeface="Times New Roman"/>
              </a:rPr>
              <a:t>1</a:t>
            </a:r>
            <a:r>
              <a:rPr sz="4000" spc="-45" dirty="0">
                <a:latin typeface="Times New Roman"/>
                <a:cs typeface="Times New Roman"/>
              </a:rPr>
              <a:t>,</a:t>
            </a:r>
            <a:r>
              <a:rPr sz="4000" spc="-570" dirty="0">
                <a:latin typeface="Times New Roman"/>
                <a:cs typeface="Times New Roman"/>
              </a:rPr>
              <a:t> </a:t>
            </a:r>
            <a:r>
              <a:rPr sz="4000" i="1" spc="60" dirty="0">
                <a:latin typeface="Times New Roman"/>
                <a:cs typeface="Times New Roman"/>
              </a:rPr>
              <a:t>a</a:t>
            </a:r>
            <a:r>
              <a:rPr sz="4000" spc="60" dirty="0">
                <a:latin typeface="Times New Roman"/>
                <a:cs typeface="Times New Roman"/>
              </a:rPr>
              <a:t>)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i="1" dirty="0">
                <a:latin typeface="Times New Roman"/>
                <a:cs typeface="Times New Roman"/>
              </a:rPr>
              <a:t>q</a:t>
            </a:r>
            <a:r>
              <a:rPr sz="4800" baseline="-17361" dirty="0">
                <a:latin typeface="Times New Roman"/>
                <a:cs typeface="Times New Roman"/>
              </a:rPr>
              <a:t>2</a:t>
            </a:r>
            <a:r>
              <a:rPr sz="4800" spc="-682" baseline="-17361" dirty="0">
                <a:latin typeface="Times New Roman"/>
                <a:cs typeface="Times New Roman"/>
              </a:rPr>
              <a:t> </a:t>
            </a:r>
            <a:r>
              <a:rPr sz="4000" spc="90" dirty="0">
                <a:latin typeface="Times New Roman"/>
                <a:cs typeface="Times New Roman"/>
              </a:rPr>
              <a:t>,</a:t>
            </a:r>
            <a:r>
              <a:rPr sz="4000" i="1" spc="90" dirty="0">
                <a:latin typeface="Times New Roman"/>
                <a:cs typeface="Times New Roman"/>
              </a:rPr>
              <a:t>b</a:t>
            </a:r>
            <a:r>
              <a:rPr sz="4000" spc="90" dirty="0">
                <a:latin typeface="Times New Roman"/>
                <a:cs typeface="Times New Roman"/>
              </a:rPr>
              <a:t>,</a:t>
            </a:r>
            <a:r>
              <a:rPr sz="4000" spc="-440" dirty="0">
                <a:latin typeface="Times New Roman"/>
                <a:cs typeface="Times New Roman"/>
              </a:rPr>
              <a:t> </a:t>
            </a:r>
            <a:r>
              <a:rPr sz="4000" i="1" spc="-25" dirty="0">
                <a:latin typeface="Times New Roman"/>
                <a:cs typeface="Times New Roman"/>
              </a:rPr>
              <a:t>L</a:t>
            </a:r>
            <a:r>
              <a:rPr sz="4000" spc="-25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3463544"/>
            <a:ext cx="18421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241" y="3365446"/>
            <a:ext cx="3302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365" dirty="0">
                <a:latin typeface="Times New Roman"/>
                <a:cs typeface="Times New Roman"/>
              </a:rPr>
              <a:t>1010</a:t>
            </a:r>
            <a:r>
              <a:rPr sz="4000" spc="-5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</a:t>
            </a:r>
            <a:r>
              <a:rPr sz="4000" spc="-5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0</a:t>
            </a:r>
            <a:r>
              <a:rPr sz="4000" spc="-5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</a:t>
            </a:r>
            <a:r>
              <a:rPr sz="4000" spc="-505" dirty="0">
                <a:latin typeface="Times New Roman"/>
                <a:cs typeface="Times New Roman"/>
              </a:rPr>
              <a:t> </a:t>
            </a:r>
            <a:r>
              <a:rPr sz="4000" spc="210" dirty="0">
                <a:latin typeface="Times New Roman"/>
                <a:cs typeface="Times New Roman"/>
              </a:rPr>
              <a:t>01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5032" y="2517394"/>
            <a:ext cx="331470" cy="916305"/>
          </a:xfrm>
          <a:custGeom>
            <a:avLst/>
            <a:gdLst/>
            <a:ahLst/>
            <a:cxnLst/>
            <a:rect l="l" t="t" r="r" b="b"/>
            <a:pathLst>
              <a:path w="331470" h="916304">
                <a:moveTo>
                  <a:pt x="0" y="775842"/>
                </a:moveTo>
                <a:lnTo>
                  <a:pt x="20193" y="916304"/>
                </a:lnTo>
                <a:lnTo>
                  <a:pt x="90424" y="846073"/>
                </a:lnTo>
                <a:lnTo>
                  <a:pt x="50292" y="846073"/>
                </a:lnTo>
                <a:lnTo>
                  <a:pt x="44259" y="844041"/>
                </a:lnTo>
                <a:lnTo>
                  <a:pt x="38227" y="842009"/>
                </a:lnTo>
                <a:lnTo>
                  <a:pt x="39807" y="837269"/>
                </a:lnTo>
                <a:lnTo>
                  <a:pt x="0" y="775842"/>
                </a:lnTo>
                <a:close/>
              </a:path>
              <a:path w="331470" h="916304">
                <a:moveTo>
                  <a:pt x="51915" y="841203"/>
                </a:moveTo>
                <a:lnTo>
                  <a:pt x="44270" y="844014"/>
                </a:lnTo>
                <a:lnTo>
                  <a:pt x="50292" y="846073"/>
                </a:lnTo>
                <a:lnTo>
                  <a:pt x="51915" y="841203"/>
                </a:lnTo>
                <a:close/>
              </a:path>
              <a:path w="331470" h="916304">
                <a:moveTo>
                  <a:pt x="120522" y="815975"/>
                </a:moveTo>
                <a:lnTo>
                  <a:pt x="51915" y="841203"/>
                </a:lnTo>
                <a:lnTo>
                  <a:pt x="50292" y="846073"/>
                </a:lnTo>
                <a:lnTo>
                  <a:pt x="90424" y="846073"/>
                </a:lnTo>
                <a:lnTo>
                  <a:pt x="120522" y="815975"/>
                </a:lnTo>
                <a:close/>
              </a:path>
              <a:path w="331470" h="916304">
                <a:moveTo>
                  <a:pt x="44226" y="844030"/>
                </a:moveTo>
                <a:close/>
              </a:path>
              <a:path w="331470" h="916304">
                <a:moveTo>
                  <a:pt x="318896" y="0"/>
                </a:moveTo>
                <a:lnTo>
                  <a:pt x="39807" y="837269"/>
                </a:lnTo>
                <a:lnTo>
                  <a:pt x="44178" y="844014"/>
                </a:lnTo>
                <a:lnTo>
                  <a:pt x="51915" y="841203"/>
                </a:lnTo>
                <a:lnTo>
                  <a:pt x="330962" y="3936"/>
                </a:lnTo>
                <a:lnTo>
                  <a:pt x="318896" y="0"/>
                </a:lnTo>
                <a:close/>
              </a:path>
              <a:path w="331470" h="916304">
                <a:moveTo>
                  <a:pt x="39807" y="837269"/>
                </a:moveTo>
                <a:lnTo>
                  <a:pt x="38227" y="842009"/>
                </a:lnTo>
                <a:lnTo>
                  <a:pt x="44178" y="844014"/>
                </a:lnTo>
                <a:lnTo>
                  <a:pt x="39807" y="837269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3965" y="2517775"/>
            <a:ext cx="266065" cy="916305"/>
          </a:xfrm>
          <a:custGeom>
            <a:avLst/>
            <a:gdLst/>
            <a:ahLst/>
            <a:cxnLst/>
            <a:rect l="l" t="t" r="r" b="b"/>
            <a:pathLst>
              <a:path w="266064" h="916304">
                <a:moveTo>
                  <a:pt x="0" y="777366"/>
                </a:moveTo>
                <a:lnTo>
                  <a:pt x="30861" y="915924"/>
                </a:lnTo>
                <a:lnTo>
                  <a:pt x="92812" y="843661"/>
                </a:lnTo>
                <a:lnTo>
                  <a:pt x="55499" y="843661"/>
                </a:lnTo>
                <a:lnTo>
                  <a:pt x="43180" y="840486"/>
                </a:lnTo>
                <a:lnTo>
                  <a:pt x="44398" y="835611"/>
                </a:lnTo>
                <a:lnTo>
                  <a:pt x="0" y="777366"/>
                </a:lnTo>
                <a:close/>
              </a:path>
              <a:path w="266064" h="916304">
                <a:moveTo>
                  <a:pt x="44398" y="835611"/>
                </a:moveTo>
                <a:lnTo>
                  <a:pt x="43180" y="840486"/>
                </a:lnTo>
                <a:lnTo>
                  <a:pt x="55499" y="843661"/>
                </a:lnTo>
                <a:lnTo>
                  <a:pt x="55911" y="842010"/>
                </a:lnTo>
                <a:lnTo>
                  <a:pt x="49275" y="842010"/>
                </a:lnTo>
                <a:lnTo>
                  <a:pt x="44398" y="835611"/>
                </a:lnTo>
                <a:close/>
              </a:path>
              <a:path w="266064" h="916304">
                <a:moveTo>
                  <a:pt x="123189" y="808227"/>
                </a:moveTo>
                <a:lnTo>
                  <a:pt x="56767" y="838586"/>
                </a:lnTo>
                <a:lnTo>
                  <a:pt x="55499" y="843661"/>
                </a:lnTo>
                <a:lnTo>
                  <a:pt x="92812" y="843661"/>
                </a:lnTo>
                <a:lnTo>
                  <a:pt x="123189" y="808227"/>
                </a:lnTo>
                <a:close/>
              </a:path>
              <a:path w="266064" h="916304">
                <a:moveTo>
                  <a:pt x="253237" y="0"/>
                </a:moveTo>
                <a:lnTo>
                  <a:pt x="44398" y="835611"/>
                </a:lnTo>
                <a:lnTo>
                  <a:pt x="49275" y="842010"/>
                </a:lnTo>
                <a:lnTo>
                  <a:pt x="56767" y="838586"/>
                </a:lnTo>
                <a:lnTo>
                  <a:pt x="265557" y="3175"/>
                </a:lnTo>
                <a:lnTo>
                  <a:pt x="253237" y="0"/>
                </a:lnTo>
                <a:close/>
              </a:path>
              <a:path w="266064" h="916304">
                <a:moveTo>
                  <a:pt x="56767" y="838586"/>
                </a:moveTo>
                <a:lnTo>
                  <a:pt x="49275" y="842010"/>
                </a:lnTo>
                <a:lnTo>
                  <a:pt x="55911" y="842010"/>
                </a:lnTo>
                <a:lnTo>
                  <a:pt x="56767" y="83858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6826" y="2515616"/>
            <a:ext cx="690880" cy="918210"/>
          </a:xfrm>
          <a:custGeom>
            <a:avLst/>
            <a:gdLst/>
            <a:ahLst/>
            <a:cxnLst/>
            <a:rect l="l" t="t" r="r" b="b"/>
            <a:pathLst>
              <a:path w="690879" h="918210">
                <a:moveTo>
                  <a:pt x="25400" y="778383"/>
                </a:moveTo>
                <a:lnTo>
                  <a:pt x="0" y="918083"/>
                </a:lnTo>
                <a:lnTo>
                  <a:pt x="114046" y="861060"/>
                </a:lnTo>
                <a:lnTo>
                  <a:pt x="50673" y="861060"/>
                </a:lnTo>
                <a:lnTo>
                  <a:pt x="40512" y="853439"/>
                </a:lnTo>
                <a:lnTo>
                  <a:pt x="43680" y="849218"/>
                </a:lnTo>
                <a:lnTo>
                  <a:pt x="25400" y="778383"/>
                </a:lnTo>
                <a:close/>
              </a:path>
              <a:path w="690879" h="918210">
                <a:moveTo>
                  <a:pt x="43680" y="849218"/>
                </a:moveTo>
                <a:lnTo>
                  <a:pt x="40512" y="853439"/>
                </a:lnTo>
                <a:lnTo>
                  <a:pt x="50673" y="861060"/>
                </a:lnTo>
                <a:lnTo>
                  <a:pt x="53625" y="857123"/>
                </a:lnTo>
                <a:lnTo>
                  <a:pt x="45720" y="857123"/>
                </a:lnTo>
                <a:lnTo>
                  <a:pt x="43680" y="849218"/>
                </a:lnTo>
                <a:close/>
              </a:path>
              <a:path w="690879" h="918210">
                <a:moveTo>
                  <a:pt x="127000" y="854583"/>
                </a:moveTo>
                <a:lnTo>
                  <a:pt x="53815" y="856870"/>
                </a:lnTo>
                <a:lnTo>
                  <a:pt x="50673" y="861060"/>
                </a:lnTo>
                <a:lnTo>
                  <a:pt x="114046" y="861060"/>
                </a:lnTo>
                <a:lnTo>
                  <a:pt x="127000" y="854583"/>
                </a:lnTo>
                <a:close/>
              </a:path>
              <a:path w="690879" h="918210">
                <a:moveTo>
                  <a:pt x="680720" y="0"/>
                </a:moveTo>
                <a:lnTo>
                  <a:pt x="43680" y="849218"/>
                </a:lnTo>
                <a:lnTo>
                  <a:pt x="45720" y="857123"/>
                </a:lnTo>
                <a:lnTo>
                  <a:pt x="53815" y="856870"/>
                </a:lnTo>
                <a:lnTo>
                  <a:pt x="690879" y="7493"/>
                </a:lnTo>
                <a:lnTo>
                  <a:pt x="680720" y="0"/>
                </a:lnTo>
                <a:close/>
              </a:path>
              <a:path w="690879" h="918210">
                <a:moveTo>
                  <a:pt x="53815" y="856870"/>
                </a:moveTo>
                <a:lnTo>
                  <a:pt x="45720" y="857123"/>
                </a:lnTo>
                <a:lnTo>
                  <a:pt x="53625" y="857123"/>
                </a:lnTo>
                <a:lnTo>
                  <a:pt x="53815" y="85687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7509" y="2440939"/>
            <a:ext cx="400685" cy="993140"/>
          </a:xfrm>
          <a:custGeom>
            <a:avLst/>
            <a:gdLst/>
            <a:ahLst/>
            <a:cxnLst/>
            <a:rect l="l" t="t" r="r" b="b"/>
            <a:pathLst>
              <a:path w="400685" h="993139">
                <a:moveTo>
                  <a:pt x="0" y="851535"/>
                </a:moveTo>
                <a:lnTo>
                  <a:pt x="13715" y="992759"/>
                </a:lnTo>
                <a:lnTo>
                  <a:pt x="89131" y="923925"/>
                </a:lnTo>
                <a:lnTo>
                  <a:pt x="46989" y="923925"/>
                </a:lnTo>
                <a:lnTo>
                  <a:pt x="35051" y="919480"/>
                </a:lnTo>
                <a:lnTo>
                  <a:pt x="36918" y="914627"/>
                </a:lnTo>
                <a:lnTo>
                  <a:pt x="0" y="851535"/>
                </a:lnTo>
                <a:close/>
              </a:path>
              <a:path w="400685" h="993139">
                <a:moveTo>
                  <a:pt x="36918" y="914627"/>
                </a:moveTo>
                <a:lnTo>
                  <a:pt x="35051" y="919480"/>
                </a:lnTo>
                <a:lnTo>
                  <a:pt x="46989" y="923925"/>
                </a:lnTo>
                <a:lnTo>
                  <a:pt x="47869" y="921638"/>
                </a:lnTo>
                <a:lnTo>
                  <a:pt x="41020" y="921638"/>
                </a:lnTo>
                <a:lnTo>
                  <a:pt x="36918" y="914627"/>
                </a:lnTo>
                <a:close/>
              </a:path>
              <a:path w="400685" h="993139">
                <a:moveTo>
                  <a:pt x="118490" y="897127"/>
                </a:moveTo>
                <a:lnTo>
                  <a:pt x="48817" y="919172"/>
                </a:lnTo>
                <a:lnTo>
                  <a:pt x="46989" y="923925"/>
                </a:lnTo>
                <a:lnTo>
                  <a:pt x="89131" y="923925"/>
                </a:lnTo>
                <a:lnTo>
                  <a:pt x="118490" y="897127"/>
                </a:lnTo>
                <a:close/>
              </a:path>
              <a:path w="400685" h="993139">
                <a:moveTo>
                  <a:pt x="388747" y="0"/>
                </a:moveTo>
                <a:lnTo>
                  <a:pt x="36918" y="914627"/>
                </a:lnTo>
                <a:lnTo>
                  <a:pt x="41020" y="921638"/>
                </a:lnTo>
                <a:lnTo>
                  <a:pt x="48817" y="919172"/>
                </a:lnTo>
                <a:lnTo>
                  <a:pt x="400557" y="4445"/>
                </a:lnTo>
                <a:lnTo>
                  <a:pt x="388747" y="0"/>
                </a:lnTo>
                <a:close/>
              </a:path>
              <a:path w="400685" h="993139">
                <a:moveTo>
                  <a:pt x="48817" y="919172"/>
                </a:moveTo>
                <a:lnTo>
                  <a:pt x="41020" y="921638"/>
                </a:lnTo>
                <a:lnTo>
                  <a:pt x="47869" y="921638"/>
                </a:lnTo>
                <a:lnTo>
                  <a:pt x="48817" y="91917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5242" y="2518282"/>
            <a:ext cx="200660" cy="915669"/>
          </a:xfrm>
          <a:custGeom>
            <a:avLst/>
            <a:gdLst/>
            <a:ahLst/>
            <a:cxnLst/>
            <a:rect l="l" t="t" r="r" b="b"/>
            <a:pathLst>
              <a:path w="200660" h="915670">
                <a:moveTo>
                  <a:pt x="0" y="779779"/>
                </a:moveTo>
                <a:lnTo>
                  <a:pt x="41783" y="915415"/>
                </a:lnTo>
                <a:lnTo>
                  <a:pt x="95593" y="841375"/>
                </a:lnTo>
                <a:lnTo>
                  <a:pt x="60452" y="841375"/>
                </a:lnTo>
                <a:lnTo>
                  <a:pt x="54595" y="840358"/>
                </a:lnTo>
                <a:lnTo>
                  <a:pt x="54229" y="840358"/>
                </a:lnTo>
                <a:lnTo>
                  <a:pt x="48006" y="839215"/>
                </a:lnTo>
                <a:lnTo>
                  <a:pt x="48821" y="834318"/>
                </a:lnTo>
                <a:lnTo>
                  <a:pt x="0" y="779779"/>
                </a:lnTo>
                <a:close/>
              </a:path>
              <a:path w="200660" h="915670">
                <a:moveTo>
                  <a:pt x="61279" y="836411"/>
                </a:moveTo>
                <a:lnTo>
                  <a:pt x="54315" y="840310"/>
                </a:lnTo>
                <a:lnTo>
                  <a:pt x="60452" y="841375"/>
                </a:lnTo>
                <a:lnTo>
                  <a:pt x="61279" y="836411"/>
                </a:lnTo>
                <a:close/>
              </a:path>
              <a:path w="200660" h="915670">
                <a:moveTo>
                  <a:pt x="125222" y="800607"/>
                </a:moveTo>
                <a:lnTo>
                  <a:pt x="61279" y="836411"/>
                </a:lnTo>
                <a:lnTo>
                  <a:pt x="60452" y="841375"/>
                </a:lnTo>
                <a:lnTo>
                  <a:pt x="95593" y="841375"/>
                </a:lnTo>
                <a:lnTo>
                  <a:pt x="125222" y="800607"/>
                </a:lnTo>
                <a:close/>
              </a:path>
              <a:path w="200660" h="915670">
                <a:moveTo>
                  <a:pt x="54315" y="840310"/>
                </a:moveTo>
                <a:lnTo>
                  <a:pt x="54595" y="840358"/>
                </a:lnTo>
                <a:lnTo>
                  <a:pt x="54315" y="840310"/>
                </a:lnTo>
                <a:close/>
              </a:path>
              <a:path w="200660" h="915670">
                <a:moveTo>
                  <a:pt x="187833" y="0"/>
                </a:moveTo>
                <a:lnTo>
                  <a:pt x="48821" y="834318"/>
                </a:lnTo>
                <a:lnTo>
                  <a:pt x="54161" y="840283"/>
                </a:lnTo>
                <a:lnTo>
                  <a:pt x="54315" y="840310"/>
                </a:lnTo>
                <a:lnTo>
                  <a:pt x="61279" y="836411"/>
                </a:lnTo>
                <a:lnTo>
                  <a:pt x="200406" y="2158"/>
                </a:lnTo>
                <a:lnTo>
                  <a:pt x="187833" y="0"/>
                </a:lnTo>
                <a:close/>
              </a:path>
              <a:path w="200660" h="915670">
                <a:moveTo>
                  <a:pt x="48821" y="834318"/>
                </a:moveTo>
                <a:lnTo>
                  <a:pt x="48006" y="839215"/>
                </a:lnTo>
                <a:lnTo>
                  <a:pt x="54161" y="840283"/>
                </a:lnTo>
                <a:lnTo>
                  <a:pt x="48821" y="834318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7476" y="3967226"/>
            <a:ext cx="133350" cy="762635"/>
          </a:xfrm>
          <a:custGeom>
            <a:avLst/>
            <a:gdLst/>
            <a:ahLst/>
            <a:cxnLst/>
            <a:rect l="l" t="t" r="r" b="b"/>
            <a:pathLst>
              <a:path w="133350" h="762635">
                <a:moveTo>
                  <a:pt x="74929" y="75818"/>
                </a:moveTo>
                <a:lnTo>
                  <a:pt x="68073" y="80254"/>
                </a:lnTo>
                <a:lnTo>
                  <a:pt x="0" y="761365"/>
                </a:lnTo>
                <a:lnTo>
                  <a:pt x="12573" y="762507"/>
                </a:lnTo>
                <a:lnTo>
                  <a:pt x="80761" y="81509"/>
                </a:lnTo>
                <a:lnTo>
                  <a:pt x="74929" y="75818"/>
                </a:lnTo>
                <a:close/>
              </a:path>
              <a:path w="133350" h="762635">
                <a:moveTo>
                  <a:pt x="111157" y="75184"/>
                </a:moveTo>
                <a:lnTo>
                  <a:pt x="68579" y="75184"/>
                </a:lnTo>
                <a:lnTo>
                  <a:pt x="81279" y="76326"/>
                </a:lnTo>
                <a:lnTo>
                  <a:pt x="80761" y="81509"/>
                </a:lnTo>
                <a:lnTo>
                  <a:pt x="133096" y="132587"/>
                </a:lnTo>
                <a:lnTo>
                  <a:pt x="111157" y="75184"/>
                </a:lnTo>
                <a:close/>
              </a:path>
              <a:path w="133350" h="762635">
                <a:moveTo>
                  <a:pt x="82423" y="0"/>
                </a:moveTo>
                <a:lnTo>
                  <a:pt x="6603" y="120015"/>
                </a:lnTo>
                <a:lnTo>
                  <a:pt x="68073" y="80254"/>
                </a:lnTo>
                <a:lnTo>
                  <a:pt x="68579" y="75184"/>
                </a:lnTo>
                <a:lnTo>
                  <a:pt x="111157" y="75184"/>
                </a:lnTo>
                <a:lnTo>
                  <a:pt x="82423" y="0"/>
                </a:lnTo>
                <a:close/>
              </a:path>
              <a:path w="133350" h="762635">
                <a:moveTo>
                  <a:pt x="75635" y="75818"/>
                </a:moveTo>
                <a:lnTo>
                  <a:pt x="74929" y="75818"/>
                </a:lnTo>
                <a:lnTo>
                  <a:pt x="80761" y="81509"/>
                </a:lnTo>
                <a:lnTo>
                  <a:pt x="81279" y="76326"/>
                </a:lnTo>
                <a:lnTo>
                  <a:pt x="75635" y="75818"/>
                </a:lnTo>
                <a:close/>
              </a:path>
              <a:path w="133350" h="762635">
                <a:moveTo>
                  <a:pt x="68579" y="75184"/>
                </a:moveTo>
                <a:lnTo>
                  <a:pt x="68073" y="80254"/>
                </a:lnTo>
                <a:lnTo>
                  <a:pt x="74929" y="75818"/>
                </a:lnTo>
                <a:lnTo>
                  <a:pt x="75635" y="75818"/>
                </a:lnTo>
                <a:lnTo>
                  <a:pt x="68579" y="75184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596260" y="4658995"/>
            <a:ext cx="18973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FF00FF"/>
                </a:solidFill>
                <a:latin typeface="Comic Sans MS"/>
                <a:cs typeface="Comic Sans MS"/>
              </a:rPr>
              <a:t>separator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626" y="691261"/>
            <a:ext cx="47504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200" spc="-1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Machine</a:t>
            </a:r>
            <a:r>
              <a:rPr sz="3200" spc="-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064638"/>
            <a:ext cx="231140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Transitions: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5198" y="2613243"/>
            <a:ext cx="3907154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4200" spc="-70" dirty="0">
                <a:latin typeface="Symbol"/>
                <a:cs typeface="Symbol"/>
              </a:rPr>
              <a:t></a:t>
            </a:r>
            <a:r>
              <a:rPr sz="4200" spc="-340" dirty="0">
                <a:latin typeface="Times New Roman"/>
                <a:cs typeface="Times New Roman"/>
              </a:rPr>
              <a:t> </a:t>
            </a:r>
            <a:r>
              <a:rPr sz="4000" spc="-45" dirty="0">
                <a:latin typeface="Times New Roman"/>
                <a:cs typeface="Times New Roman"/>
              </a:rPr>
              <a:t>(</a:t>
            </a:r>
            <a:r>
              <a:rPr sz="4000" i="1" spc="-45" dirty="0">
                <a:latin typeface="Times New Roman"/>
                <a:cs typeface="Times New Roman"/>
              </a:rPr>
              <a:t>q</a:t>
            </a:r>
            <a:r>
              <a:rPr sz="4800" spc="-67" baseline="-17361" dirty="0">
                <a:latin typeface="Times New Roman"/>
                <a:cs typeface="Times New Roman"/>
              </a:rPr>
              <a:t>1</a:t>
            </a:r>
            <a:r>
              <a:rPr sz="4000" spc="-45" dirty="0">
                <a:latin typeface="Times New Roman"/>
                <a:cs typeface="Times New Roman"/>
              </a:rPr>
              <a:t>,</a:t>
            </a:r>
            <a:r>
              <a:rPr sz="4000" spc="-570" dirty="0">
                <a:latin typeface="Times New Roman"/>
                <a:cs typeface="Times New Roman"/>
              </a:rPr>
              <a:t> </a:t>
            </a:r>
            <a:r>
              <a:rPr sz="4000" i="1" spc="60" dirty="0">
                <a:latin typeface="Times New Roman"/>
                <a:cs typeface="Times New Roman"/>
              </a:rPr>
              <a:t>a</a:t>
            </a:r>
            <a:r>
              <a:rPr sz="4000" spc="60" dirty="0">
                <a:latin typeface="Times New Roman"/>
                <a:cs typeface="Times New Roman"/>
              </a:rPr>
              <a:t>)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i="1" dirty="0">
                <a:latin typeface="Times New Roman"/>
                <a:cs typeface="Times New Roman"/>
              </a:rPr>
              <a:t>q</a:t>
            </a:r>
            <a:r>
              <a:rPr sz="4800" baseline="-17361" dirty="0">
                <a:latin typeface="Times New Roman"/>
                <a:cs typeface="Times New Roman"/>
              </a:rPr>
              <a:t>2</a:t>
            </a:r>
            <a:r>
              <a:rPr sz="4800" spc="-682" baseline="-17361" dirty="0">
                <a:latin typeface="Times New Roman"/>
                <a:cs typeface="Times New Roman"/>
              </a:rPr>
              <a:t> </a:t>
            </a:r>
            <a:r>
              <a:rPr sz="4000" spc="90" dirty="0">
                <a:latin typeface="Times New Roman"/>
                <a:cs typeface="Times New Roman"/>
              </a:rPr>
              <a:t>,</a:t>
            </a:r>
            <a:r>
              <a:rPr sz="4000" i="1" spc="90" dirty="0">
                <a:latin typeface="Times New Roman"/>
                <a:cs typeface="Times New Roman"/>
              </a:rPr>
              <a:t>b</a:t>
            </a:r>
            <a:r>
              <a:rPr sz="4000" spc="90" dirty="0">
                <a:latin typeface="Times New Roman"/>
                <a:cs typeface="Times New Roman"/>
              </a:rPr>
              <a:t>,</a:t>
            </a:r>
            <a:r>
              <a:rPr sz="4000" spc="-440" dirty="0">
                <a:latin typeface="Times New Roman"/>
                <a:cs typeface="Times New Roman"/>
              </a:rPr>
              <a:t> </a:t>
            </a:r>
            <a:r>
              <a:rPr sz="4000" i="1" spc="-25" dirty="0">
                <a:latin typeface="Times New Roman"/>
                <a:cs typeface="Times New Roman"/>
              </a:rPr>
              <a:t>L</a:t>
            </a:r>
            <a:r>
              <a:rPr sz="4000" spc="-25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6908" y="2613285"/>
            <a:ext cx="397256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200" spc="-70" dirty="0">
                <a:latin typeface="Symbol"/>
                <a:cs typeface="Symbol"/>
              </a:rPr>
              <a:t></a:t>
            </a:r>
            <a:r>
              <a:rPr sz="4200" spc="-365" dirty="0">
                <a:latin typeface="Times New Roman"/>
                <a:cs typeface="Times New Roman"/>
              </a:rPr>
              <a:t> </a:t>
            </a:r>
            <a:r>
              <a:rPr sz="3950" spc="70" dirty="0">
                <a:latin typeface="Times New Roman"/>
                <a:cs typeface="Times New Roman"/>
              </a:rPr>
              <a:t>(</a:t>
            </a:r>
            <a:r>
              <a:rPr sz="3950" i="1" spc="70" dirty="0">
                <a:latin typeface="Times New Roman"/>
                <a:cs typeface="Times New Roman"/>
              </a:rPr>
              <a:t>q</a:t>
            </a:r>
            <a:r>
              <a:rPr sz="4725" spc="104" baseline="-17636" dirty="0">
                <a:latin typeface="Times New Roman"/>
                <a:cs typeface="Times New Roman"/>
              </a:rPr>
              <a:t>2</a:t>
            </a:r>
            <a:r>
              <a:rPr sz="4725" spc="-690" baseline="-17636" dirty="0">
                <a:latin typeface="Times New Roman"/>
                <a:cs typeface="Times New Roman"/>
              </a:rPr>
              <a:t> </a:t>
            </a:r>
            <a:r>
              <a:rPr sz="3950" spc="140" dirty="0">
                <a:latin typeface="Times New Roman"/>
                <a:cs typeface="Times New Roman"/>
              </a:rPr>
              <a:t>,</a:t>
            </a:r>
            <a:r>
              <a:rPr sz="3950" i="1" spc="140" dirty="0">
                <a:latin typeface="Times New Roman"/>
                <a:cs typeface="Times New Roman"/>
              </a:rPr>
              <a:t>b</a:t>
            </a:r>
            <a:r>
              <a:rPr sz="3950" spc="140" dirty="0">
                <a:latin typeface="Times New Roman"/>
                <a:cs typeface="Times New Roman"/>
              </a:rPr>
              <a:t>)</a:t>
            </a:r>
            <a:r>
              <a:rPr sz="3950" spc="-80" dirty="0">
                <a:latin typeface="Times New Roman"/>
                <a:cs typeface="Times New Roman"/>
              </a:rPr>
              <a:t> </a:t>
            </a:r>
            <a:r>
              <a:rPr sz="3950" spc="60" dirty="0">
                <a:latin typeface="Symbol"/>
                <a:cs typeface="Symbol"/>
              </a:rPr>
              <a:t></a:t>
            </a:r>
            <a:r>
              <a:rPr sz="3950" spc="-150" dirty="0">
                <a:latin typeface="Times New Roman"/>
                <a:cs typeface="Times New Roman"/>
              </a:rPr>
              <a:t> </a:t>
            </a:r>
            <a:r>
              <a:rPr sz="3950" spc="130" dirty="0">
                <a:latin typeface="Times New Roman"/>
                <a:cs typeface="Times New Roman"/>
              </a:rPr>
              <a:t>(</a:t>
            </a:r>
            <a:r>
              <a:rPr sz="3950" i="1" spc="130" dirty="0">
                <a:latin typeface="Times New Roman"/>
                <a:cs typeface="Times New Roman"/>
              </a:rPr>
              <a:t>q</a:t>
            </a:r>
            <a:r>
              <a:rPr sz="4725" spc="195" baseline="-17636" dirty="0">
                <a:latin typeface="Times New Roman"/>
                <a:cs typeface="Times New Roman"/>
              </a:rPr>
              <a:t>3</a:t>
            </a:r>
            <a:r>
              <a:rPr sz="3950" spc="130" dirty="0">
                <a:latin typeface="Times New Roman"/>
                <a:cs typeface="Times New Roman"/>
              </a:rPr>
              <a:t>,</a:t>
            </a:r>
            <a:r>
              <a:rPr sz="3950" i="1" spc="130" dirty="0">
                <a:latin typeface="Times New Roman"/>
                <a:cs typeface="Times New Roman"/>
              </a:rPr>
              <a:t>c</a:t>
            </a:r>
            <a:r>
              <a:rPr sz="3950" spc="130" dirty="0">
                <a:latin typeface="Times New Roman"/>
                <a:cs typeface="Times New Roman"/>
              </a:rPr>
              <a:t>,</a:t>
            </a:r>
            <a:r>
              <a:rPr sz="3950" spc="-450" dirty="0">
                <a:latin typeface="Times New Roman"/>
                <a:cs typeface="Times New Roman"/>
              </a:rPr>
              <a:t> </a:t>
            </a:r>
            <a:r>
              <a:rPr sz="3950" i="1" spc="65" dirty="0">
                <a:latin typeface="Times New Roman"/>
                <a:cs typeface="Times New Roman"/>
              </a:rPr>
              <a:t>R</a:t>
            </a:r>
            <a:r>
              <a:rPr sz="3950" spc="65" dirty="0">
                <a:latin typeface="Times New Roman"/>
                <a:cs typeface="Times New Roman"/>
              </a:rPr>
              <a:t>)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32329" y="3279266"/>
            <a:ext cx="557530" cy="1526540"/>
          </a:xfrm>
          <a:custGeom>
            <a:avLst/>
            <a:gdLst/>
            <a:ahLst/>
            <a:cxnLst/>
            <a:rect l="l" t="t" r="r" b="b"/>
            <a:pathLst>
              <a:path w="557530" h="1526539">
                <a:moveTo>
                  <a:pt x="437514" y="1427226"/>
                </a:moveTo>
                <a:lnTo>
                  <a:pt x="539369" y="1526032"/>
                </a:lnTo>
                <a:lnTo>
                  <a:pt x="548296" y="1456309"/>
                </a:lnTo>
                <a:lnTo>
                  <a:pt x="508253" y="1456309"/>
                </a:lnTo>
                <a:lnTo>
                  <a:pt x="506556" y="1451459"/>
                </a:lnTo>
                <a:lnTo>
                  <a:pt x="437514" y="1427226"/>
                </a:lnTo>
                <a:close/>
              </a:path>
              <a:path w="557530" h="1526539">
                <a:moveTo>
                  <a:pt x="506556" y="1451459"/>
                </a:moveTo>
                <a:lnTo>
                  <a:pt x="508253" y="1456309"/>
                </a:lnTo>
                <a:lnTo>
                  <a:pt x="514403" y="1454150"/>
                </a:lnTo>
                <a:lnTo>
                  <a:pt x="514222" y="1454150"/>
                </a:lnTo>
                <a:lnTo>
                  <a:pt x="506556" y="1451459"/>
                </a:lnTo>
                <a:close/>
              </a:path>
              <a:path w="557530" h="1526539">
                <a:moveTo>
                  <a:pt x="557402" y="1385189"/>
                </a:moveTo>
                <a:lnTo>
                  <a:pt x="518508" y="1447306"/>
                </a:lnTo>
                <a:lnTo>
                  <a:pt x="520192" y="1452118"/>
                </a:lnTo>
                <a:lnTo>
                  <a:pt x="508253" y="1456309"/>
                </a:lnTo>
                <a:lnTo>
                  <a:pt x="548296" y="1456309"/>
                </a:lnTo>
                <a:lnTo>
                  <a:pt x="557402" y="1385189"/>
                </a:lnTo>
                <a:close/>
              </a:path>
              <a:path w="557530" h="1526539">
                <a:moveTo>
                  <a:pt x="12064" y="0"/>
                </a:moveTo>
                <a:lnTo>
                  <a:pt x="0" y="4191"/>
                </a:lnTo>
                <a:lnTo>
                  <a:pt x="506556" y="1451459"/>
                </a:lnTo>
                <a:lnTo>
                  <a:pt x="514222" y="1454150"/>
                </a:lnTo>
                <a:lnTo>
                  <a:pt x="518508" y="1447306"/>
                </a:lnTo>
                <a:lnTo>
                  <a:pt x="12064" y="0"/>
                </a:lnTo>
                <a:close/>
              </a:path>
              <a:path w="557530" h="1526539">
                <a:moveTo>
                  <a:pt x="518508" y="1447306"/>
                </a:moveTo>
                <a:lnTo>
                  <a:pt x="514222" y="1454150"/>
                </a:lnTo>
                <a:lnTo>
                  <a:pt x="514403" y="1454150"/>
                </a:lnTo>
                <a:lnTo>
                  <a:pt x="520192" y="1452118"/>
                </a:lnTo>
                <a:lnTo>
                  <a:pt x="518508" y="1447306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9244" y="3280790"/>
            <a:ext cx="210185" cy="1600835"/>
          </a:xfrm>
          <a:custGeom>
            <a:avLst/>
            <a:gdLst/>
            <a:ahLst/>
            <a:cxnLst/>
            <a:rect l="l" t="t" r="r" b="b"/>
            <a:pathLst>
              <a:path w="210184" h="1600835">
                <a:moveTo>
                  <a:pt x="0" y="1468374"/>
                </a:moveTo>
                <a:lnTo>
                  <a:pt x="51180" y="1600708"/>
                </a:lnTo>
                <a:lnTo>
                  <a:pt x="98131" y="1525524"/>
                </a:lnTo>
                <a:lnTo>
                  <a:pt x="64643" y="1525524"/>
                </a:lnTo>
                <a:lnTo>
                  <a:pt x="52070" y="1524254"/>
                </a:lnTo>
                <a:lnTo>
                  <a:pt x="52540" y="1519312"/>
                </a:lnTo>
                <a:lnTo>
                  <a:pt x="0" y="1468374"/>
                </a:lnTo>
                <a:close/>
              </a:path>
              <a:path w="210184" h="1600835">
                <a:moveTo>
                  <a:pt x="65129" y="1520411"/>
                </a:moveTo>
                <a:lnTo>
                  <a:pt x="58303" y="1524881"/>
                </a:lnTo>
                <a:lnTo>
                  <a:pt x="64643" y="1525524"/>
                </a:lnTo>
                <a:lnTo>
                  <a:pt x="65129" y="1520411"/>
                </a:lnTo>
                <a:close/>
              </a:path>
              <a:path w="210184" h="1600835">
                <a:moveTo>
                  <a:pt x="126364" y="1480312"/>
                </a:moveTo>
                <a:lnTo>
                  <a:pt x="65129" y="1520411"/>
                </a:lnTo>
                <a:lnTo>
                  <a:pt x="64643" y="1525524"/>
                </a:lnTo>
                <a:lnTo>
                  <a:pt x="98131" y="1525524"/>
                </a:lnTo>
                <a:lnTo>
                  <a:pt x="126364" y="1480312"/>
                </a:lnTo>
                <a:close/>
              </a:path>
              <a:path w="210184" h="1600835">
                <a:moveTo>
                  <a:pt x="58301" y="1524883"/>
                </a:moveTo>
                <a:close/>
              </a:path>
              <a:path w="210184" h="1600835">
                <a:moveTo>
                  <a:pt x="197230" y="0"/>
                </a:moveTo>
                <a:lnTo>
                  <a:pt x="52540" y="1519312"/>
                </a:lnTo>
                <a:lnTo>
                  <a:pt x="58303" y="1524881"/>
                </a:lnTo>
                <a:lnTo>
                  <a:pt x="65129" y="1520411"/>
                </a:lnTo>
                <a:lnTo>
                  <a:pt x="209803" y="1143"/>
                </a:lnTo>
                <a:lnTo>
                  <a:pt x="197230" y="0"/>
                </a:lnTo>
                <a:close/>
              </a:path>
              <a:path w="210184" h="1600835">
                <a:moveTo>
                  <a:pt x="52540" y="1519312"/>
                </a:moveTo>
                <a:lnTo>
                  <a:pt x="52070" y="1524254"/>
                </a:lnTo>
                <a:lnTo>
                  <a:pt x="58285" y="1524881"/>
                </a:lnTo>
                <a:lnTo>
                  <a:pt x="52540" y="15193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8526" y="5491226"/>
            <a:ext cx="127000" cy="609600"/>
          </a:xfrm>
          <a:custGeom>
            <a:avLst/>
            <a:gdLst/>
            <a:ahLst/>
            <a:cxnLst/>
            <a:rect l="l" t="t" r="r" b="b"/>
            <a:pathLst>
              <a:path w="127000" h="609600">
                <a:moveTo>
                  <a:pt x="63500" y="76200"/>
                </a:moveTo>
                <a:lnTo>
                  <a:pt x="57148" y="81274"/>
                </a:lnTo>
                <a:lnTo>
                  <a:pt x="57023" y="609536"/>
                </a:lnTo>
                <a:lnTo>
                  <a:pt x="69723" y="609536"/>
                </a:lnTo>
                <a:lnTo>
                  <a:pt x="69848" y="81272"/>
                </a:lnTo>
                <a:lnTo>
                  <a:pt x="63500" y="76200"/>
                </a:lnTo>
                <a:close/>
              </a:path>
              <a:path w="127000" h="609600">
                <a:moveTo>
                  <a:pt x="63500" y="0"/>
                </a:moveTo>
                <a:lnTo>
                  <a:pt x="0" y="126936"/>
                </a:lnTo>
                <a:lnTo>
                  <a:pt x="57148" y="81274"/>
                </a:lnTo>
                <a:lnTo>
                  <a:pt x="57150" y="76200"/>
                </a:lnTo>
                <a:lnTo>
                  <a:pt x="101619" y="76200"/>
                </a:lnTo>
                <a:lnTo>
                  <a:pt x="63500" y="0"/>
                </a:lnTo>
                <a:close/>
              </a:path>
              <a:path w="127000" h="609600">
                <a:moveTo>
                  <a:pt x="101619" y="76200"/>
                </a:moveTo>
                <a:lnTo>
                  <a:pt x="69850" y="76200"/>
                </a:lnTo>
                <a:lnTo>
                  <a:pt x="69851" y="81274"/>
                </a:lnTo>
                <a:lnTo>
                  <a:pt x="127000" y="126936"/>
                </a:lnTo>
                <a:lnTo>
                  <a:pt x="101619" y="76200"/>
                </a:lnTo>
                <a:close/>
              </a:path>
              <a:path w="127000" h="609600">
                <a:moveTo>
                  <a:pt x="63500" y="76200"/>
                </a:moveTo>
                <a:lnTo>
                  <a:pt x="57150" y="76200"/>
                </a:lnTo>
                <a:lnTo>
                  <a:pt x="57148" y="81274"/>
                </a:lnTo>
                <a:lnTo>
                  <a:pt x="63500" y="76200"/>
                </a:lnTo>
                <a:close/>
              </a:path>
              <a:path w="127000" h="609600">
                <a:moveTo>
                  <a:pt x="69850" y="76200"/>
                </a:moveTo>
                <a:lnTo>
                  <a:pt x="63500" y="76200"/>
                </a:lnTo>
                <a:lnTo>
                  <a:pt x="69848" y="81272"/>
                </a:lnTo>
                <a:lnTo>
                  <a:pt x="69850" y="762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739" y="4318802"/>
            <a:ext cx="9114790" cy="21551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Encoding:</a:t>
            </a:r>
            <a:endParaRPr sz="3200">
              <a:latin typeface="Comic Sans MS"/>
              <a:cs typeface="Comic Sans MS"/>
            </a:endParaRPr>
          </a:p>
          <a:p>
            <a:pPr marL="415925">
              <a:lnSpc>
                <a:spcPct val="100000"/>
              </a:lnSpc>
              <a:spcBef>
                <a:spcPts val="350"/>
              </a:spcBef>
              <a:tabLst>
                <a:tab pos="3893185" algn="l"/>
                <a:tab pos="4607560" algn="l"/>
              </a:tabLst>
            </a:pPr>
            <a:r>
              <a:rPr sz="4000" spc="365" dirty="0">
                <a:latin typeface="Times New Roman"/>
                <a:cs typeface="Times New Roman"/>
              </a:rPr>
              <a:t>1010</a:t>
            </a:r>
            <a:r>
              <a:rPr sz="4000" spc="-5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</a:t>
            </a:r>
            <a:r>
              <a:rPr sz="4000" spc="-5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0</a:t>
            </a:r>
            <a:r>
              <a:rPr sz="4000" spc="-5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</a:t>
            </a:r>
            <a:r>
              <a:rPr sz="4000" spc="-505" dirty="0">
                <a:latin typeface="Times New Roman"/>
                <a:cs typeface="Times New Roman"/>
              </a:rPr>
              <a:t> </a:t>
            </a:r>
            <a:r>
              <a:rPr sz="4000" spc="210" dirty="0">
                <a:latin typeface="Times New Roman"/>
                <a:cs typeface="Times New Roman"/>
              </a:rPr>
              <a:t>01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-25" dirty="0">
                <a:latin typeface="Times New Roman"/>
                <a:cs typeface="Times New Roman"/>
              </a:rPr>
              <a:t>00</a:t>
            </a:r>
            <a:r>
              <a:rPr sz="4000" dirty="0">
                <a:latin typeface="Times New Roman"/>
                <a:cs typeface="Times New Roman"/>
              </a:rPr>
              <a:t>	11</a:t>
            </a:r>
            <a:r>
              <a:rPr sz="4000" spc="-530" dirty="0">
                <a:latin typeface="Times New Roman"/>
                <a:cs typeface="Times New Roman"/>
              </a:rPr>
              <a:t> </a:t>
            </a:r>
            <a:r>
              <a:rPr sz="4000" spc="145" dirty="0">
                <a:latin typeface="Times New Roman"/>
                <a:cs typeface="Times New Roman"/>
              </a:rPr>
              <a:t>0110</a:t>
            </a:r>
            <a:r>
              <a:rPr sz="4000" spc="-5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111</a:t>
            </a:r>
            <a:r>
              <a:rPr sz="4000" spc="-5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0</a:t>
            </a:r>
            <a:r>
              <a:rPr sz="4000" spc="-5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111</a:t>
            </a:r>
            <a:r>
              <a:rPr sz="4000" spc="-51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0</a:t>
            </a:r>
            <a:r>
              <a:rPr sz="4000" spc="-57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11</a:t>
            </a:r>
            <a:endParaRPr sz="4000">
              <a:latin typeface="Times New Roman"/>
              <a:cs typeface="Times New Roman"/>
            </a:endParaRPr>
          </a:p>
          <a:p>
            <a:pPr marR="647065" algn="ctr">
              <a:lnSpc>
                <a:spcPct val="100000"/>
              </a:lnSpc>
              <a:spcBef>
                <a:spcPts val="3625"/>
              </a:spcBef>
            </a:pPr>
            <a:r>
              <a:rPr sz="3200" spc="-10" dirty="0">
                <a:solidFill>
                  <a:srgbClr val="FF00FF"/>
                </a:solidFill>
                <a:latin typeface="Comic Sans MS"/>
                <a:cs typeface="Comic Sans MS"/>
              </a:rPr>
              <a:t>separator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85762" y="962083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400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400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5656326" y="1681098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126"/>
                </a:lnTo>
                <a:lnTo>
                  <a:pt x="57146" y="127126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592" y="114300"/>
                </a:moveTo>
                <a:lnTo>
                  <a:pt x="69850" y="114300"/>
                </a:lnTo>
                <a:lnTo>
                  <a:pt x="69846" y="127126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195" y="5762620"/>
            <a:ext cx="4048760" cy="772160"/>
            <a:chOff x="457195" y="5762620"/>
            <a:chExt cx="4048760" cy="772160"/>
          </a:xfrm>
        </p:grpSpPr>
        <p:sp>
          <p:nvSpPr>
            <p:cNvPr id="5" name="object 5"/>
            <p:cNvSpPr/>
            <p:nvPr/>
          </p:nvSpPr>
          <p:spPr>
            <a:xfrm>
              <a:off x="461962" y="5767387"/>
              <a:ext cx="4039235" cy="762000"/>
            </a:xfrm>
            <a:custGeom>
              <a:avLst/>
              <a:gdLst/>
              <a:ahLst/>
              <a:cxnLst/>
              <a:rect l="l" t="t" r="r" b="b"/>
              <a:pathLst>
                <a:path w="4039235" h="762000">
                  <a:moveTo>
                    <a:pt x="0" y="381000"/>
                  </a:moveTo>
                  <a:lnTo>
                    <a:pt x="2819" y="336566"/>
                  </a:lnTo>
                  <a:lnTo>
                    <a:pt x="11068" y="293638"/>
                  </a:lnTo>
                  <a:lnTo>
                    <a:pt x="24433" y="252502"/>
                  </a:lnTo>
                  <a:lnTo>
                    <a:pt x="42598" y="213443"/>
                  </a:lnTo>
                  <a:lnTo>
                    <a:pt x="65250" y="176747"/>
                  </a:lnTo>
                  <a:lnTo>
                    <a:pt x="92073" y="142701"/>
                  </a:lnTo>
                  <a:lnTo>
                    <a:pt x="122753" y="111590"/>
                  </a:lnTo>
                  <a:lnTo>
                    <a:pt x="156976" y="83699"/>
                  </a:lnTo>
                  <a:lnTo>
                    <a:pt x="194427" y="59315"/>
                  </a:lnTo>
                  <a:lnTo>
                    <a:pt x="234792" y="38724"/>
                  </a:lnTo>
                  <a:lnTo>
                    <a:pt x="277756" y="22211"/>
                  </a:lnTo>
                  <a:lnTo>
                    <a:pt x="323005" y="10062"/>
                  </a:lnTo>
                  <a:lnTo>
                    <a:pt x="370225" y="2563"/>
                  </a:lnTo>
                  <a:lnTo>
                    <a:pt x="419100" y="0"/>
                  </a:lnTo>
                  <a:lnTo>
                    <a:pt x="467975" y="2563"/>
                  </a:lnTo>
                  <a:lnTo>
                    <a:pt x="515197" y="10062"/>
                  </a:lnTo>
                  <a:lnTo>
                    <a:pt x="560450" y="22211"/>
                  </a:lnTo>
                  <a:lnTo>
                    <a:pt x="603419" y="38724"/>
                  </a:lnTo>
                  <a:lnTo>
                    <a:pt x="643790" y="59315"/>
                  </a:lnTo>
                  <a:lnTo>
                    <a:pt x="681248" y="83699"/>
                  </a:lnTo>
                  <a:lnTo>
                    <a:pt x="715478" y="111590"/>
                  </a:lnTo>
                  <a:lnTo>
                    <a:pt x="746165" y="142701"/>
                  </a:lnTo>
                  <a:lnTo>
                    <a:pt x="772994" y="176747"/>
                  </a:lnTo>
                  <a:lnTo>
                    <a:pt x="795652" y="213443"/>
                  </a:lnTo>
                  <a:lnTo>
                    <a:pt x="813822" y="252502"/>
                  </a:lnTo>
                  <a:lnTo>
                    <a:pt x="827190" y="293638"/>
                  </a:lnTo>
                  <a:lnTo>
                    <a:pt x="835442" y="336566"/>
                  </a:lnTo>
                  <a:lnTo>
                    <a:pt x="838263" y="381000"/>
                  </a:lnTo>
                  <a:lnTo>
                    <a:pt x="835442" y="425433"/>
                  </a:lnTo>
                  <a:lnTo>
                    <a:pt x="827190" y="468361"/>
                  </a:lnTo>
                  <a:lnTo>
                    <a:pt x="813822" y="509497"/>
                  </a:lnTo>
                  <a:lnTo>
                    <a:pt x="795652" y="548556"/>
                  </a:lnTo>
                  <a:lnTo>
                    <a:pt x="772994" y="585252"/>
                  </a:lnTo>
                  <a:lnTo>
                    <a:pt x="746165" y="619298"/>
                  </a:lnTo>
                  <a:lnTo>
                    <a:pt x="715478" y="650409"/>
                  </a:lnTo>
                  <a:lnTo>
                    <a:pt x="681248" y="678300"/>
                  </a:lnTo>
                  <a:lnTo>
                    <a:pt x="643790" y="702684"/>
                  </a:lnTo>
                  <a:lnTo>
                    <a:pt x="603419" y="723275"/>
                  </a:lnTo>
                  <a:lnTo>
                    <a:pt x="560450" y="739788"/>
                  </a:lnTo>
                  <a:lnTo>
                    <a:pt x="515197" y="751937"/>
                  </a:lnTo>
                  <a:lnTo>
                    <a:pt x="467975" y="759436"/>
                  </a:lnTo>
                  <a:lnTo>
                    <a:pt x="419100" y="762000"/>
                  </a:lnTo>
                  <a:lnTo>
                    <a:pt x="370225" y="759436"/>
                  </a:lnTo>
                  <a:lnTo>
                    <a:pt x="323005" y="751937"/>
                  </a:lnTo>
                  <a:lnTo>
                    <a:pt x="277756" y="739788"/>
                  </a:lnTo>
                  <a:lnTo>
                    <a:pt x="234792" y="723275"/>
                  </a:lnTo>
                  <a:lnTo>
                    <a:pt x="194427" y="702684"/>
                  </a:lnTo>
                  <a:lnTo>
                    <a:pt x="156976" y="678300"/>
                  </a:lnTo>
                  <a:lnTo>
                    <a:pt x="122753" y="650409"/>
                  </a:lnTo>
                  <a:lnTo>
                    <a:pt x="92073" y="619298"/>
                  </a:lnTo>
                  <a:lnTo>
                    <a:pt x="65250" y="585252"/>
                  </a:lnTo>
                  <a:lnTo>
                    <a:pt x="42598" y="548556"/>
                  </a:lnTo>
                  <a:lnTo>
                    <a:pt x="24433" y="509497"/>
                  </a:lnTo>
                  <a:lnTo>
                    <a:pt x="11068" y="468361"/>
                  </a:lnTo>
                  <a:lnTo>
                    <a:pt x="2819" y="425433"/>
                  </a:lnTo>
                  <a:lnTo>
                    <a:pt x="0" y="381000"/>
                  </a:lnTo>
                  <a:close/>
                </a:path>
                <a:path w="4039235" h="762000">
                  <a:moveTo>
                    <a:pt x="3200463" y="381000"/>
                  </a:moveTo>
                  <a:lnTo>
                    <a:pt x="3203282" y="336566"/>
                  </a:lnTo>
                  <a:lnTo>
                    <a:pt x="3211529" y="293638"/>
                  </a:lnTo>
                  <a:lnTo>
                    <a:pt x="3224890" y="252502"/>
                  </a:lnTo>
                  <a:lnTo>
                    <a:pt x="3243051" y="213443"/>
                  </a:lnTo>
                  <a:lnTo>
                    <a:pt x="3265697" y="176747"/>
                  </a:lnTo>
                  <a:lnTo>
                    <a:pt x="3292516" y="142701"/>
                  </a:lnTo>
                  <a:lnTo>
                    <a:pt x="3323193" y="111590"/>
                  </a:lnTo>
                  <a:lnTo>
                    <a:pt x="3357413" y="83699"/>
                  </a:lnTo>
                  <a:lnTo>
                    <a:pt x="3394863" y="59315"/>
                  </a:lnTo>
                  <a:lnTo>
                    <a:pt x="3435228" y="38724"/>
                  </a:lnTo>
                  <a:lnTo>
                    <a:pt x="3478195" y="22211"/>
                  </a:lnTo>
                  <a:lnTo>
                    <a:pt x="3523449" y="10062"/>
                  </a:lnTo>
                  <a:lnTo>
                    <a:pt x="3570676" y="2563"/>
                  </a:lnTo>
                  <a:lnTo>
                    <a:pt x="3619563" y="0"/>
                  </a:lnTo>
                  <a:lnTo>
                    <a:pt x="3668426" y="2563"/>
                  </a:lnTo>
                  <a:lnTo>
                    <a:pt x="3715637" y="10062"/>
                  </a:lnTo>
                  <a:lnTo>
                    <a:pt x="3760881" y="22211"/>
                  </a:lnTo>
                  <a:lnTo>
                    <a:pt x="3803843" y="38724"/>
                  </a:lnTo>
                  <a:lnTo>
                    <a:pt x="3844207" y="59315"/>
                  </a:lnTo>
                  <a:lnTo>
                    <a:pt x="3881660" y="83699"/>
                  </a:lnTo>
                  <a:lnTo>
                    <a:pt x="3915886" y="111590"/>
                  </a:lnTo>
                  <a:lnTo>
                    <a:pt x="3946570" y="142701"/>
                  </a:lnTo>
                  <a:lnTo>
                    <a:pt x="3973397" y="176747"/>
                  </a:lnTo>
                  <a:lnTo>
                    <a:pt x="3996053" y="213443"/>
                  </a:lnTo>
                  <a:lnTo>
                    <a:pt x="4014223" y="252502"/>
                  </a:lnTo>
                  <a:lnTo>
                    <a:pt x="4027591" y="293638"/>
                  </a:lnTo>
                  <a:lnTo>
                    <a:pt x="4035842" y="336566"/>
                  </a:lnTo>
                  <a:lnTo>
                    <a:pt x="4038663" y="381000"/>
                  </a:lnTo>
                  <a:lnTo>
                    <a:pt x="4035842" y="425433"/>
                  </a:lnTo>
                  <a:lnTo>
                    <a:pt x="4027591" y="468361"/>
                  </a:lnTo>
                  <a:lnTo>
                    <a:pt x="4014223" y="509497"/>
                  </a:lnTo>
                  <a:lnTo>
                    <a:pt x="3996053" y="548556"/>
                  </a:lnTo>
                  <a:lnTo>
                    <a:pt x="3973397" y="585252"/>
                  </a:lnTo>
                  <a:lnTo>
                    <a:pt x="3946570" y="619298"/>
                  </a:lnTo>
                  <a:lnTo>
                    <a:pt x="3915886" y="650409"/>
                  </a:lnTo>
                  <a:lnTo>
                    <a:pt x="3881660" y="678300"/>
                  </a:lnTo>
                  <a:lnTo>
                    <a:pt x="3844207" y="702684"/>
                  </a:lnTo>
                  <a:lnTo>
                    <a:pt x="3803843" y="723275"/>
                  </a:lnTo>
                  <a:lnTo>
                    <a:pt x="3760881" y="739788"/>
                  </a:lnTo>
                  <a:lnTo>
                    <a:pt x="3715637" y="751937"/>
                  </a:lnTo>
                  <a:lnTo>
                    <a:pt x="3668426" y="759436"/>
                  </a:lnTo>
                  <a:lnTo>
                    <a:pt x="3619563" y="762000"/>
                  </a:lnTo>
                  <a:lnTo>
                    <a:pt x="3570676" y="759436"/>
                  </a:lnTo>
                  <a:lnTo>
                    <a:pt x="3523449" y="751937"/>
                  </a:lnTo>
                  <a:lnTo>
                    <a:pt x="3478195" y="739788"/>
                  </a:lnTo>
                  <a:lnTo>
                    <a:pt x="3435228" y="723275"/>
                  </a:lnTo>
                  <a:lnTo>
                    <a:pt x="3394863" y="702684"/>
                  </a:lnTo>
                  <a:lnTo>
                    <a:pt x="3357413" y="678300"/>
                  </a:lnTo>
                  <a:lnTo>
                    <a:pt x="3323193" y="650409"/>
                  </a:lnTo>
                  <a:lnTo>
                    <a:pt x="3292516" y="619298"/>
                  </a:lnTo>
                  <a:lnTo>
                    <a:pt x="3265697" y="585252"/>
                  </a:lnTo>
                  <a:lnTo>
                    <a:pt x="3243051" y="548556"/>
                  </a:lnTo>
                  <a:lnTo>
                    <a:pt x="3224890" y="509497"/>
                  </a:lnTo>
                  <a:lnTo>
                    <a:pt x="3211529" y="468361"/>
                  </a:lnTo>
                  <a:lnTo>
                    <a:pt x="3203282" y="425433"/>
                  </a:lnTo>
                  <a:lnTo>
                    <a:pt x="3200463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00226" y="6084887"/>
              <a:ext cx="2362200" cy="127000"/>
            </a:xfrm>
            <a:custGeom>
              <a:avLst/>
              <a:gdLst/>
              <a:ahLst/>
              <a:cxnLst/>
              <a:rect l="l" t="t" r="r" b="b"/>
              <a:pathLst>
                <a:path w="2362200" h="127000">
                  <a:moveTo>
                    <a:pt x="2235073" y="0"/>
                  </a:moveTo>
                  <a:lnTo>
                    <a:pt x="2235073" y="127000"/>
                  </a:lnTo>
                  <a:lnTo>
                    <a:pt x="2349373" y="69850"/>
                  </a:lnTo>
                  <a:lnTo>
                    <a:pt x="2247900" y="69850"/>
                  </a:lnTo>
                  <a:lnTo>
                    <a:pt x="2247900" y="57150"/>
                  </a:lnTo>
                  <a:lnTo>
                    <a:pt x="2349373" y="57150"/>
                  </a:lnTo>
                  <a:lnTo>
                    <a:pt x="2235073" y="0"/>
                  </a:lnTo>
                  <a:close/>
                </a:path>
                <a:path w="2362200" h="127000">
                  <a:moveTo>
                    <a:pt x="223507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2235073" y="69850"/>
                  </a:lnTo>
                  <a:lnTo>
                    <a:pt x="2235073" y="57150"/>
                  </a:lnTo>
                  <a:close/>
                </a:path>
                <a:path w="2362200" h="127000">
                  <a:moveTo>
                    <a:pt x="2349373" y="57150"/>
                  </a:moveTo>
                  <a:lnTo>
                    <a:pt x="2247900" y="57150"/>
                  </a:lnTo>
                  <a:lnTo>
                    <a:pt x="2247900" y="69850"/>
                  </a:lnTo>
                  <a:lnTo>
                    <a:pt x="2349373" y="69850"/>
                  </a:lnTo>
                  <a:lnTo>
                    <a:pt x="2362073" y="63500"/>
                  </a:lnTo>
                  <a:lnTo>
                    <a:pt x="234937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4560" y="5758984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66601" y="5749459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3259" y="5557572"/>
            <a:ext cx="1628775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indent="-316230">
              <a:lnSpc>
                <a:spcPct val="100000"/>
              </a:lnSpc>
              <a:spcBef>
                <a:spcPts val="100"/>
              </a:spcBef>
              <a:buChar char=""/>
              <a:tabLst>
                <a:tab pos="328930" algn="l"/>
              </a:tabLst>
            </a:pPr>
            <a:r>
              <a:rPr sz="3650" dirty="0">
                <a:latin typeface="Symbol"/>
                <a:cs typeface="Symbol"/>
              </a:rPr>
              <a:t></a:t>
            </a:r>
            <a:r>
              <a:rPr sz="3650" spc="-75" dirty="0">
                <a:latin typeface="Times New Roman"/>
                <a:cs typeface="Times New Roman"/>
              </a:rPr>
              <a:t> </a:t>
            </a:r>
            <a:r>
              <a:rPr sz="3650" i="1" spc="95" dirty="0">
                <a:latin typeface="Times New Roman"/>
                <a:cs typeface="Times New Roman"/>
              </a:rPr>
              <a:t>g</a:t>
            </a:r>
            <a:r>
              <a:rPr sz="3650" spc="95" dirty="0">
                <a:latin typeface="Times New Roman"/>
                <a:cs typeface="Times New Roman"/>
              </a:rPr>
              <a:t>,</a:t>
            </a:r>
            <a:r>
              <a:rPr sz="3650" spc="-445" dirty="0">
                <a:latin typeface="Times New Roman"/>
                <a:cs typeface="Times New Roman"/>
              </a:rPr>
              <a:t> </a:t>
            </a:r>
            <a:r>
              <a:rPr sz="3650" i="1" spc="-50" dirty="0">
                <a:latin typeface="Times New Roman"/>
                <a:cs typeface="Times New Roman"/>
              </a:rPr>
              <a:t>R</a:t>
            </a:r>
            <a:endParaRPr sz="365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5762" y="3629083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429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4571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36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65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5740">
                        <a:lnSpc>
                          <a:spcPts val="3875"/>
                        </a:lnSpc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g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429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265798" y="4348226"/>
            <a:ext cx="127635" cy="533400"/>
          </a:xfrm>
          <a:custGeom>
            <a:avLst/>
            <a:gdLst/>
            <a:ahLst/>
            <a:cxnLst/>
            <a:rect l="l" t="t" r="r" b="b"/>
            <a:pathLst>
              <a:path w="127635" h="533400">
                <a:moveTo>
                  <a:pt x="69976" y="114300"/>
                </a:moveTo>
                <a:lnTo>
                  <a:pt x="57150" y="114300"/>
                </a:lnTo>
                <a:lnTo>
                  <a:pt x="57150" y="533400"/>
                </a:lnTo>
                <a:lnTo>
                  <a:pt x="69850" y="533400"/>
                </a:lnTo>
                <a:lnTo>
                  <a:pt x="69976" y="114300"/>
                </a:lnTo>
                <a:close/>
              </a:path>
              <a:path w="127635" h="5334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533400">
                <a:moveTo>
                  <a:pt x="120776" y="114300"/>
                </a:moveTo>
                <a:lnTo>
                  <a:pt x="69976" y="114300"/>
                </a:lnTo>
                <a:lnTo>
                  <a:pt x="69973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7482" y="4444"/>
            <a:ext cx="6408420" cy="5285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3625"/>
              </a:lnSpc>
              <a:spcBef>
                <a:spcPts val="130"/>
              </a:spcBef>
            </a:pPr>
            <a:r>
              <a:rPr sz="3200" spc="-10" dirty="0"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  <a:p>
            <a:pPr marL="3651250">
              <a:lnSpc>
                <a:spcPts val="3625"/>
              </a:lnSpc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350"/>
              </a:spcBef>
            </a:pPr>
            <a:endParaRPr sz="3200">
              <a:latin typeface="Comic Sans MS"/>
              <a:cs typeface="Comic Sans MS"/>
            </a:endParaRPr>
          </a:p>
          <a:p>
            <a:pPr marR="621665" algn="r">
              <a:lnSpc>
                <a:spcPct val="100000"/>
              </a:lnSpc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3000">
              <a:latin typeface="Times New Roman"/>
              <a:cs typeface="Times New Roman"/>
            </a:endParaRPr>
          </a:p>
          <a:p>
            <a:pPr marL="3651250">
              <a:lnSpc>
                <a:spcPct val="100000"/>
              </a:lnSpc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325"/>
              </a:spcBef>
            </a:pPr>
            <a:endParaRPr sz="3200">
              <a:latin typeface="Comic Sans MS"/>
              <a:cs typeface="Comic Sans MS"/>
            </a:endParaRPr>
          </a:p>
          <a:p>
            <a:pPr marR="43180" algn="r">
              <a:lnSpc>
                <a:spcPct val="100000"/>
              </a:lnSpc>
              <a:spcBef>
                <a:spcPts val="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386397"/>
            <a:ext cx="863028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3200" spc="1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r>
              <a:rPr sz="3200" spc="2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contents</a:t>
            </a:r>
            <a:r>
              <a:rPr sz="3200" spc="-17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of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Universal</a:t>
            </a:r>
            <a:r>
              <a:rPr sz="3200" spc="-16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Turing</a:t>
            </a:r>
            <a:r>
              <a:rPr sz="3200" spc="-8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Machine: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5150" y="1559623"/>
            <a:ext cx="29959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encoding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5150" y="2058422"/>
            <a:ext cx="5460365" cy="6305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22215" algn="l"/>
              </a:tabLst>
            </a:pPr>
            <a:r>
              <a:rPr sz="3200" dirty="0">
                <a:solidFill>
                  <a:srgbClr val="3333CC"/>
                </a:solidFill>
              </a:rPr>
              <a:t>of</a:t>
            </a:r>
            <a:r>
              <a:rPr sz="3200" spc="-4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the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simulated</a:t>
            </a:r>
            <a:r>
              <a:rPr sz="3200" spc="-6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3950" i="1" spc="-50" dirty="0">
                <a:latin typeface="Times New Roman"/>
                <a:cs typeface="Times New Roman"/>
              </a:rPr>
              <a:t>M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162" y="4881626"/>
            <a:ext cx="8839835" cy="0"/>
          </a:xfrm>
          <a:custGeom>
            <a:avLst/>
            <a:gdLst/>
            <a:ahLst/>
            <a:cxnLst/>
            <a:rect l="l" t="t" r="r" b="b"/>
            <a:pathLst>
              <a:path w="8839835">
                <a:moveTo>
                  <a:pt x="0" y="0"/>
                </a:moveTo>
                <a:lnTo>
                  <a:pt x="8839263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362" y="4195826"/>
            <a:ext cx="8763635" cy="0"/>
          </a:xfrm>
          <a:custGeom>
            <a:avLst/>
            <a:gdLst/>
            <a:ahLst/>
            <a:cxnLst/>
            <a:rect l="l" t="t" r="r" b="b"/>
            <a:pathLst>
              <a:path w="8763635">
                <a:moveTo>
                  <a:pt x="0" y="0"/>
                </a:moveTo>
                <a:lnTo>
                  <a:pt x="8763063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375" y="3322660"/>
            <a:ext cx="8127365" cy="1470025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Tape</a:t>
            </a:r>
            <a:r>
              <a:rPr sz="3200" spc="-6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009900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  <a:p>
            <a:pPr marL="43815">
              <a:lnSpc>
                <a:spcPct val="100000"/>
              </a:lnSpc>
              <a:spcBef>
                <a:spcPts val="1890"/>
              </a:spcBef>
            </a:pPr>
            <a:r>
              <a:rPr sz="3050" spc="80" dirty="0">
                <a:latin typeface="Comic Sans MS"/>
                <a:cs typeface="Comic Sans MS"/>
              </a:rPr>
              <a:t>1</a:t>
            </a:r>
            <a:r>
              <a:rPr sz="3050" spc="-229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45" dirty="0">
                <a:latin typeface="Comic Sans MS"/>
                <a:cs typeface="Comic Sans MS"/>
              </a:rPr>
              <a:t> </a:t>
            </a:r>
            <a:r>
              <a:rPr sz="3050" spc="80" dirty="0">
                <a:latin typeface="Comic Sans MS"/>
                <a:cs typeface="Comic Sans MS"/>
              </a:rPr>
              <a:t>1</a:t>
            </a:r>
            <a:r>
              <a:rPr sz="3050" spc="-229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11</a:t>
            </a:r>
            <a:r>
              <a:rPr sz="3050" spc="-225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11</a:t>
            </a:r>
            <a:r>
              <a:rPr sz="3050" spc="-229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10011</a:t>
            </a:r>
            <a:r>
              <a:rPr sz="3050" spc="30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spc="80" dirty="0">
                <a:latin typeface="Comic Sans MS"/>
                <a:cs typeface="Comic Sans MS"/>
              </a:rPr>
              <a:t>1</a:t>
            </a:r>
            <a:r>
              <a:rPr sz="3050" spc="-409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10</a:t>
            </a:r>
            <a:r>
              <a:rPr sz="3050" spc="-24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111</a:t>
            </a:r>
            <a:r>
              <a:rPr sz="3050" spc="-30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dirty="0">
                <a:latin typeface="Comic Sans MS"/>
                <a:cs typeface="Comic Sans MS"/>
              </a:rPr>
              <a:t>111</a:t>
            </a:r>
            <a:r>
              <a:rPr sz="3050" spc="-35" dirty="0">
                <a:latin typeface="Comic Sans MS"/>
                <a:cs typeface="Comic Sans MS"/>
              </a:rPr>
              <a:t> </a:t>
            </a:r>
            <a:r>
              <a:rPr sz="3050" spc="110" dirty="0">
                <a:latin typeface="Comic Sans MS"/>
                <a:cs typeface="Comic Sans MS"/>
              </a:rPr>
              <a:t>0</a:t>
            </a:r>
            <a:r>
              <a:rPr sz="3050" spc="-350" dirty="0">
                <a:latin typeface="Comic Sans MS"/>
                <a:cs typeface="Comic Sans MS"/>
              </a:rPr>
              <a:t> </a:t>
            </a:r>
            <a:r>
              <a:rPr sz="3050" spc="-50" dirty="0">
                <a:latin typeface="Comic Sans MS"/>
                <a:cs typeface="Comic Sans MS"/>
              </a:rPr>
              <a:t>1100</a:t>
            </a:r>
            <a:r>
              <a:rPr sz="3050" spc="-580" dirty="0">
                <a:latin typeface="Comic Sans MS"/>
                <a:cs typeface="Comic Sans MS"/>
              </a:rPr>
              <a:t> </a:t>
            </a:r>
            <a:r>
              <a:rPr sz="3050" spc="130" dirty="0">
                <a:latin typeface="Arial MT"/>
                <a:cs typeface="Arial MT"/>
              </a:rPr>
              <a:t>…</a:t>
            </a:r>
            <a:endParaRPr sz="30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862" y="4957826"/>
            <a:ext cx="127000" cy="990600"/>
          </a:xfrm>
          <a:custGeom>
            <a:avLst/>
            <a:gdLst/>
            <a:ahLst/>
            <a:cxnLst/>
            <a:rect l="l" t="t" r="r" b="b"/>
            <a:pathLst>
              <a:path w="127000" h="990600">
                <a:moveTo>
                  <a:pt x="69850" y="114173"/>
                </a:moveTo>
                <a:lnTo>
                  <a:pt x="57150" y="114173"/>
                </a:lnTo>
                <a:lnTo>
                  <a:pt x="57150" y="990536"/>
                </a:lnTo>
                <a:lnTo>
                  <a:pt x="69850" y="990536"/>
                </a:lnTo>
                <a:lnTo>
                  <a:pt x="69850" y="114173"/>
                </a:lnTo>
                <a:close/>
              </a:path>
              <a:path w="127000" h="990600">
                <a:moveTo>
                  <a:pt x="63500" y="0"/>
                </a:moveTo>
                <a:lnTo>
                  <a:pt x="0" y="126873"/>
                </a:lnTo>
                <a:lnTo>
                  <a:pt x="57150" y="126873"/>
                </a:lnTo>
                <a:lnTo>
                  <a:pt x="57150" y="114173"/>
                </a:lnTo>
                <a:lnTo>
                  <a:pt x="120643" y="114173"/>
                </a:lnTo>
                <a:lnTo>
                  <a:pt x="63500" y="0"/>
                </a:lnTo>
                <a:close/>
              </a:path>
              <a:path w="127000" h="990600">
                <a:moveTo>
                  <a:pt x="120643" y="114173"/>
                </a:moveTo>
                <a:lnTo>
                  <a:pt x="69850" y="114173"/>
                </a:lnTo>
                <a:lnTo>
                  <a:pt x="69850" y="126873"/>
                </a:lnTo>
                <a:lnTo>
                  <a:pt x="127000" y="126873"/>
                </a:lnTo>
                <a:lnTo>
                  <a:pt x="120643" y="1141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7" y="134239"/>
            <a:ext cx="6280150" cy="120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5"/>
              </a:spcBef>
            </a:pP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-1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Turing</a:t>
            </a:r>
            <a:r>
              <a:rPr sz="3200" spc="-11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Machine</a:t>
            </a:r>
            <a:r>
              <a:rPr sz="3200" spc="-9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is</a:t>
            </a:r>
            <a:r>
              <a:rPr sz="3200" spc="2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described </a:t>
            </a:r>
            <a:r>
              <a:rPr sz="3200" dirty="0">
                <a:solidFill>
                  <a:srgbClr val="3333CC"/>
                </a:solidFill>
              </a:rPr>
              <a:t>with</a:t>
            </a:r>
            <a:r>
              <a:rPr sz="3200" spc="-8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binary</a:t>
            </a:r>
            <a:r>
              <a:rPr sz="3200" spc="-12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string of</a:t>
            </a:r>
            <a:r>
              <a:rPr sz="3200" spc="30" dirty="0">
                <a:solidFill>
                  <a:srgbClr val="3333CC"/>
                </a:solidFill>
              </a:rPr>
              <a:t> </a:t>
            </a:r>
            <a:r>
              <a:rPr sz="3200" dirty="0"/>
              <a:t>0’s</a:t>
            </a:r>
            <a:r>
              <a:rPr sz="3200" spc="-10" dirty="0"/>
              <a:t> </a:t>
            </a:r>
            <a:r>
              <a:rPr sz="3200" dirty="0">
                <a:solidFill>
                  <a:srgbClr val="3333CC"/>
                </a:solidFill>
              </a:rPr>
              <a:t>and</a:t>
            </a:r>
            <a:r>
              <a:rPr sz="3200" spc="-25" dirty="0">
                <a:solidFill>
                  <a:srgbClr val="3333CC"/>
                </a:solidFill>
              </a:rPr>
              <a:t> </a:t>
            </a:r>
            <a:r>
              <a:rPr sz="3200" spc="-25" dirty="0"/>
              <a:t>1’s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1457" y="1947119"/>
            <a:ext cx="8652510" cy="3592195"/>
          </a:xfrm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Therefore:</a:t>
            </a:r>
            <a:endParaRPr sz="3200">
              <a:latin typeface="Comic Sans MS"/>
              <a:cs typeface="Comic Sans MS"/>
            </a:endParaRPr>
          </a:p>
          <a:p>
            <a:pPr marL="438150" marR="2994025">
              <a:lnSpc>
                <a:spcPct val="121200"/>
              </a:lnSpc>
              <a:spcBef>
                <a:spcPts val="135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set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forms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language:</a:t>
            </a:r>
            <a:endParaRPr sz="3200">
              <a:latin typeface="Comic Sans MS"/>
              <a:cs typeface="Comic Sans MS"/>
            </a:endParaRPr>
          </a:p>
          <a:p>
            <a:pPr marL="1003935">
              <a:lnSpc>
                <a:spcPct val="100000"/>
              </a:lnSpc>
              <a:spcBef>
                <a:spcPts val="29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each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this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endParaRPr sz="3200">
              <a:latin typeface="Comic Sans MS"/>
              <a:cs typeface="Comic Sans MS"/>
            </a:endParaRPr>
          </a:p>
          <a:p>
            <a:pPr marL="1003935">
              <a:lnSpc>
                <a:spcPct val="100000"/>
              </a:lnSpc>
              <a:spcBef>
                <a:spcPts val="82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binary</a:t>
            </a:r>
            <a:r>
              <a:rPr sz="3200" spc="-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encoding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11797"/>
            <a:ext cx="553974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FF0000"/>
                </a:solidFill>
              </a:rPr>
              <a:t>Language</a:t>
            </a:r>
            <a:r>
              <a:rPr sz="3200" spc="-160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of</a:t>
            </a:r>
            <a:r>
              <a:rPr sz="3200" spc="-25" dirty="0">
                <a:solidFill>
                  <a:srgbClr val="FF0000"/>
                </a:solidFill>
              </a:rPr>
              <a:t> </a:t>
            </a:r>
            <a:r>
              <a:rPr sz="3200" dirty="0">
                <a:solidFill>
                  <a:srgbClr val="FF0000"/>
                </a:solidFill>
              </a:rPr>
              <a:t>Turing</a:t>
            </a:r>
            <a:r>
              <a:rPr sz="3200" spc="-25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FF0000"/>
                </a:solidFill>
              </a:rPr>
              <a:t>Machines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7657" y="1988756"/>
            <a:ext cx="304800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latin typeface="Comic Sans MS"/>
                <a:cs typeface="Comic Sans MS"/>
              </a:rPr>
              <a:t>L</a:t>
            </a:r>
            <a:r>
              <a:rPr sz="3200" spc="-4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=</a:t>
            </a:r>
            <a:r>
              <a:rPr sz="3200" spc="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{</a:t>
            </a:r>
            <a:r>
              <a:rPr sz="3200" spc="-30" dirty="0"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010100101,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9685" y="3161982"/>
            <a:ext cx="31432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00100100101111,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9685" y="4334764"/>
            <a:ext cx="3867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009900"/>
                </a:solidFill>
                <a:latin typeface="Comic Sans MS"/>
                <a:cs typeface="Comic Sans MS"/>
              </a:rPr>
              <a:t>111010011110010101,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9685" y="5507990"/>
            <a:ext cx="8432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……</a:t>
            </a:r>
            <a:r>
              <a:rPr sz="3200" spc="-6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}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9601" y="1911985"/>
            <a:ext cx="35382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(Turing</a:t>
            </a:r>
            <a:r>
              <a:rPr sz="3200" spc="-10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Machine</a:t>
            </a:r>
            <a:r>
              <a:rPr sz="3200" spc="-8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9900"/>
                </a:solidFill>
                <a:latin typeface="Comic Sans MS"/>
                <a:cs typeface="Comic Sans MS"/>
              </a:rPr>
              <a:t>1)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5801" y="3056636"/>
            <a:ext cx="36061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(Turing</a:t>
            </a:r>
            <a:r>
              <a:rPr sz="3200" spc="-1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009900"/>
                </a:solidFill>
                <a:latin typeface="Comic Sans MS"/>
                <a:cs typeface="Comic Sans MS"/>
              </a:rPr>
              <a:t>Machine</a:t>
            </a:r>
            <a:r>
              <a:rPr sz="3200" spc="-7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009900"/>
                </a:solidFill>
                <a:latin typeface="Comic Sans MS"/>
                <a:cs typeface="Comic Sans MS"/>
              </a:rPr>
              <a:t>2)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8104" y="4226560"/>
            <a:ext cx="5784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5" dirty="0">
                <a:solidFill>
                  <a:srgbClr val="FF00FF"/>
                </a:solidFill>
                <a:latin typeface="Comic Sans MS"/>
                <a:cs typeface="Comic Sans MS"/>
              </a:rPr>
              <a:t>……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47038"/>
            <a:ext cx="49606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</a:rPr>
              <a:t>Universal</a:t>
            </a:r>
            <a:r>
              <a:rPr sz="3200" spc="-13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Turing</a:t>
            </a:r>
            <a:r>
              <a:rPr sz="3200" spc="-6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Machine: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3875" y="1843976"/>
            <a:ext cx="4104004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1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1115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Simulate</a:t>
            </a:r>
            <a:r>
              <a:rPr sz="2750" spc="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75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on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w</a:t>
            </a:r>
            <a:endParaRPr sz="2750">
              <a:latin typeface="Comic Sans MS"/>
              <a:cs typeface="Comic Sans MS"/>
            </a:endParaRPr>
          </a:p>
          <a:p>
            <a:pPr marL="311150" indent="-285750">
              <a:lnSpc>
                <a:spcPct val="100000"/>
              </a:lnSpc>
              <a:spcBef>
                <a:spcPts val="2635"/>
              </a:spcBef>
              <a:buFont typeface="Arial MT"/>
              <a:buChar char="•"/>
              <a:tabLst>
                <a:tab pos="311150" algn="l"/>
                <a:tab pos="289306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UTM(&lt;M,</a:t>
            </a:r>
            <a:r>
              <a:rPr sz="2750" spc="2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w&gt;)</a:t>
            </a:r>
            <a:r>
              <a:rPr sz="275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4350" i="1" spc="-60" baseline="38314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4125" spc="-60" baseline="40404" dirty="0">
                <a:solidFill>
                  <a:srgbClr val="3333CC"/>
                </a:solidFill>
                <a:latin typeface="Comic Sans MS"/>
                <a:cs typeface="Comic Sans MS"/>
              </a:rPr>
              <a:t>,</a:t>
            </a:r>
            <a:endParaRPr sz="4125" baseline="40404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4155" y="2344710"/>
            <a:ext cx="2451735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75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900" i="1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900" i="1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275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w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4870" y="3203230"/>
            <a:ext cx="115316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i="1" spc="-70" dirty="0">
                <a:solidFill>
                  <a:srgbClr val="3333CC"/>
                </a:solidFill>
                <a:latin typeface="Comic Sans MS"/>
                <a:cs typeface="Comic Sans MS"/>
              </a:rPr>
              <a:t>reject</a:t>
            </a:r>
            <a:r>
              <a:rPr sz="2750" spc="-70" dirty="0">
                <a:solidFill>
                  <a:srgbClr val="3333CC"/>
                </a:solidFill>
                <a:latin typeface="Comic Sans MS"/>
                <a:cs typeface="Comic Sans MS"/>
              </a:rPr>
              <a:t>,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7234" y="3222307"/>
            <a:ext cx="379666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275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does</a:t>
            </a:r>
            <a:r>
              <a:rPr sz="275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w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86176" y="2405126"/>
            <a:ext cx="152400" cy="1333500"/>
          </a:xfrm>
          <a:custGeom>
            <a:avLst/>
            <a:gdLst/>
            <a:ahLst/>
            <a:cxnLst/>
            <a:rect l="l" t="t" r="r" b="b"/>
            <a:pathLst>
              <a:path w="152400" h="1333500">
                <a:moveTo>
                  <a:pt x="152400" y="1333500"/>
                </a:moveTo>
                <a:lnTo>
                  <a:pt x="122705" y="1326503"/>
                </a:lnTo>
                <a:lnTo>
                  <a:pt x="98488" y="1307433"/>
                </a:lnTo>
                <a:lnTo>
                  <a:pt x="82176" y="1279171"/>
                </a:lnTo>
                <a:lnTo>
                  <a:pt x="76200" y="1244600"/>
                </a:lnTo>
                <a:lnTo>
                  <a:pt x="76200" y="755523"/>
                </a:lnTo>
                <a:lnTo>
                  <a:pt x="70205" y="720971"/>
                </a:lnTo>
                <a:lnTo>
                  <a:pt x="53863" y="692753"/>
                </a:lnTo>
                <a:lnTo>
                  <a:pt x="29640" y="673727"/>
                </a:lnTo>
                <a:lnTo>
                  <a:pt x="0" y="666750"/>
                </a:lnTo>
                <a:lnTo>
                  <a:pt x="29640" y="659753"/>
                </a:lnTo>
                <a:lnTo>
                  <a:pt x="53863" y="640683"/>
                </a:lnTo>
                <a:lnTo>
                  <a:pt x="70205" y="612421"/>
                </a:lnTo>
                <a:lnTo>
                  <a:pt x="76200" y="577850"/>
                </a:lnTo>
                <a:lnTo>
                  <a:pt x="76200" y="88773"/>
                </a:lnTo>
                <a:lnTo>
                  <a:pt x="82176" y="54221"/>
                </a:lnTo>
                <a:lnTo>
                  <a:pt x="98488" y="26003"/>
                </a:lnTo>
                <a:lnTo>
                  <a:pt x="122705" y="6977"/>
                </a:lnTo>
                <a:lnTo>
                  <a:pt x="152400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849" y="121538"/>
            <a:ext cx="59702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Comparison</a:t>
            </a:r>
            <a:r>
              <a:rPr spc="-2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40" y="784146"/>
            <a:ext cx="9051290" cy="49536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420"/>
              </a:spcBef>
              <a:buFont typeface="Cambria"/>
              <a:buChar char="•"/>
              <a:tabLst>
                <a:tab pos="406400" algn="l"/>
              </a:tabLst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FINITE</a:t>
            </a:r>
            <a:r>
              <a:rPr sz="24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AUTOMATA</a:t>
            </a:r>
            <a:endParaRPr sz="2400">
              <a:latin typeface="Cambria"/>
              <a:cs typeface="Cambria"/>
            </a:endParaRPr>
          </a:p>
          <a:p>
            <a:pPr marL="807085" lvl="1" indent="-285750">
              <a:lnSpc>
                <a:spcPts val="2250"/>
              </a:lnSpc>
              <a:spcBef>
                <a:spcPts val="300"/>
              </a:spcBef>
              <a:buFont typeface="Cambria"/>
              <a:buChar char="–"/>
              <a:tabLst>
                <a:tab pos="807085" algn="l"/>
              </a:tabLst>
            </a:pP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finite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automaton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spc="-30" dirty="0">
                <a:latin typeface="Cambria"/>
                <a:cs typeface="Cambria"/>
              </a:rPr>
              <a:t>(FA)</a:t>
            </a:r>
            <a:r>
              <a:rPr sz="2000" b="1" spc="-1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is</a:t>
            </a:r>
            <a:r>
              <a:rPr sz="2000" b="1" spc="50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mathematical</a:t>
            </a:r>
            <a:r>
              <a:rPr sz="2000" b="1" spc="-9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model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consists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60" dirty="0"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{Q,</a:t>
            </a:r>
            <a:r>
              <a:rPr sz="2000" b="1" spc="-9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q</a:t>
            </a:r>
            <a:r>
              <a:rPr sz="2025" b="1" baseline="-18518" dirty="0">
                <a:solidFill>
                  <a:srgbClr val="3333CC"/>
                </a:solidFill>
                <a:latin typeface="Cambria"/>
                <a:cs typeface="Cambria"/>
              </a:rPr>
              <a:t>0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,</a:t>
            </a:r>
            <a:r>
              <a:rPr sz="2000" b="1" spc="-1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3333CC"/>
                </a:solidFill>
                <a:latin typeface="Cambria"/>
                <a:cs typeface="Cambria"/>
              </a:rPr>
              <a:t>∑,</a:t>
            </a:r>
            <a:endParaRPr sz="2000">
              <a:latin typeface="Cambria"/>
              <a:cs typeface="Cambria"/>
            </a:endParaRPr>
          </a:p>
          <a:p>
            <a:pPr marL="807085">
              <a:lnSpc>
                <a:spcPts val="2140"/>
              </a:lnSpc>
            </a:pPr>
            <a:r>
              <a:rPr sz="2000" b="1" spc="-110" dirty="0">
                <a:solidFill>
                  <a:srgbClr val="3333CC"/>
                </a:solidFill>
                <a:latin typeface="Cambria"/>
                <a:cs typeface="Cambria"/>
              </a:rPr>
              <a:t>F,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σ}</a:t>
            </a:r>
            <a:r>
              <a:rPr sz="2000" b="1" spc="-114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where</a:t>
            </a:r>
            <a:r>
              <a:rPr sz="2000" b="1" spc="-1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Q=set</a:t>
            </a:r>
            <a:r>
              <a:rPr sz="2000" b="1" spc="-6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2000" b="1" spc="-8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states,</a:t>
            </a:r>
            <a:r>
              <a:rPr sz="2000" b="1" spc="-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q</a:t>
            </a:r>
            <a:r>
              <a:rPr sz="2025" b="1" baseline="-18518" dirty="0">
                <a:solidFill>
                  <a:srgbClr val="3333CC"/>
                </a:solidFill>
                <a:latin typeface="Cambria"/>
                <a:cs typeface="Cambria"/>
              </a:rPr>
              <a:t>0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=,initial</a:t>
            </a:r>
            <a:r>
              <a:rPr sz="2000" b="1" spc="3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state</a:t>
            </a:r>
            <a:r>
              <a:rPr sz="2000" b="1" spc="-11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∑=input</a:t>
            </a:r>
            <a:r>
              <a:rPr sz="2000" b="1" spc="-8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alphabet,</a:t>
            </a:r>
            <a:r>
              <a:rPr sz="2000" b="1" spc="3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F=final</a:t>
            </a:r>
            <a:endParaRPr sz="2000">
              <a:latin typeface="Cambria"/>
              <a:cs typeface="Cambria"/>
            </a:endParaRPr>
          </a:p>
          <a:p>
            <a:pPr marL="807085">
              <a:lnSpc>
                <a:spcPts val="2290"/>
              </a:lnSpc>
            </a:pP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state,</a:t>
            </a:r>
            <a:r>
              <a:rPr sz="2000" b="1" spc="-8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σ</a:t>
            </a:r>
            <a:r>
              <a:rPr sz="2000" b="1" spc="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mbria"/>
                <a:cs typeface="Cambria"/>
              </a:rPr>
              <a:t>=transition</a:t>
            </a:r>
            <a:r>
              <a:rPr sz="2000" b="1" spc="-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mbria"/>
                <a:cs typeface="Cambria"/>
              </a:rPr>
              <a:t>function.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2000">
              <a:latin typeface="Cambria"/>
              <a:cs typeface="Cambria"/>
            </a:endParaRPr>
          </a:p>
          <a:p>
            <a:pPr marL="406400" indent="-342900">
              <a:lnSpc>
                <a:spcPct val="100000"/>
              </a:lnSpc>
              <a:spcBef>
                <a:spcPts val="5"/>
              </a:spcBef>
              <a:buFont typeface="Cambria"/>
              <a:buChar char="•"/>
              <a:tabLst>
                <a:tab pos="406400" algn="l"/>
              </a:tabLst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PUSHDOWN</a:t>
            </a:r>
            <a:r>
              <a:rPr sz="2400" b="1" u="sng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AUTOMATA</a:t>
            </a:r>
            <a:endParaRPr sz="2400">
              <a:latin typeface="Cambria"/>
              <a:cs typeface="Cambria"/>
            </a:endParaRPr>
          </a:p>
          <a:p>
            <a:pPr marL="807085" marR="337820" lvl="1" indent="-286385">
              <a:lnSpc>
                <a:spcPct val="90900"/>
              </a:lnSpc>
              <a:spcBef>
                <a:spcPts val="515"/>
              </a:spcBef>
              <a:buFont typeface="Cambria"/>
              <a:buChar char="–"/>
              <a:tabLst>
                <a:tab pos="807085" algn="l"/>
              </a:tabLst>
            </a:pP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pushdown</a:t>
            </a:r>
            <a:r>
              <a:rPr sz="2000" b="1" spc="-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automaton</a:t>
            </a:r>
            <a:r>
              <a:rPr sz="2000" b="1" spc="-9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(PDA)</a:t>
            </a:r>
            <a:r>
              <a:rPr sz="2000" b="1" spc="-1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is</a:t>
            </a:r>
            <a:r>
              <a:rPr sz="2000" b="1" spc="4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mathematical</a:t>
            </a:r>
            <a:r>
              <a:rPr sz="2000" b="1" spc="-9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model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consists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75" dirty="0"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3333CC"/>
                </a:solidFill>
                <a:latin typeface="Cambria"/>
                <a:cs typeface="Cambria"/>
              </a:rPr>
              <a:t>{Q,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q</a:t>
            </a:r>
            <a:r>
              <a:rPr sz="2025" b="1" baseline="-18518" dirty="0">
                <a:solidFill>
                  <a:srgbClr val="3333CC"/>
                </a:solidFill>
                <a:latin typeface="Cambria"/>
                <a:cs typeface="Cambria"/>
              </a:rPr>
              <a:t>0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,</a:t>
            </a:r>
            <a:r>
              <a:rPr sz="2000" b="1" spc="-8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∑,</a:t>
            </a:r>
            <a:r>
              <a:rPr sz="2000" b="1" spc="-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0" dirty="0">
                <a:solidFill>
                  <a:srgbClr val="3333CC"/>
                </a:solidFill>
                <a:latin typeface="Cambria"/>
                <a:cs typeface="Cambria"/>
              </a:rPr>
              <a:t>F,</a:t>
            </a:r>
            <a:r>
              <a:rPr sz="2000" b="1" spc="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750" b="1" dirty="0">
                <a:solidFill>
                  <a:srgbClr val="212121"/>
                </a:solidFill>
                <a:latin typeface="Cambria"/>
                <a:cs typeface="Cambria"/>
              </a:rPr>
              <a:t>ᴦ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,</a:t>
            </a:r>
            <a:r>
              <a:rPr sz="2000" b="1" spc="-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σ,</a:t>
            </a:r>
            <a:r>
              <a:rPr sz="2000" b="1" spc="-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z</a:t>
            </a:r>
            <a:r>
              <a:rPr sz="2025" b="1" baseline="-18518" dirty="0">
                <a:solidFill>
                  <a:srgbClr val="212121"/>
                </a:solidFill>
                <a:latin typeface="Cambria"/>
                <a:cs typeface="Cambria"/>
              </a:rPr>
              <a:t>0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}</a:t>
            </a:r>
            <a:r>
              <a:rPr sz="2000" b="1" spc="-1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where</a:t>
            </a:r>
            <a:r>
              <a:rPr sz="2000" b="1" spc="-8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Q=set</a:t>
            </a:r>
            <a:r>
              <a:rPr sz="2000" b="1" spc="-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2000" b="1" spc="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states,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q</a:t>
            </a:r>
            <a:r>
              <a:rPr sz="2025" b="1" spc="-15" baseline="-18518" dirty="0">
                <a:solidFill>
                  <a:srgbClr val="3333CC"/>
                </a:solidFill>
                <a:latin typeface="Cambria"/>
                <a:cs typeface="Cambria"/>
              </a:rPr>
              <a:t>0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=,initial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state</a:t>
            </a:r>
            <a:r>
              <a:rPr sz="2000" b="1" spc="-1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∑=input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alphabet,</a:t>
            </a:r>
            <a:r>
              <a:rPr sz="2000" b="1" spc="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F=final</a:t>
            </a:r>
            <a:r>
              <a:rPr sz="2000" b="1" spc="-5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state,</a:t>
            </a:r>
            <a:r>
              <a:rPr sz="2000" b="1" spc="-8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σ</a:t>
            </a:r>
            <a:r>
              <a:rPr sz="2000" b="1" spc="-6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=transition</a:t>
            </a:r>
            <a:r>
              <a:rPr sz="2000" b="1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mbria"/>
                <a:cs typeface="Cambria"/>
              </a:rPr>
              <a:t>function,</a:t>
            </a:r>
            <a:r>
              <a:rPr sz="2000" b="1" spc="-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ᴦ=stack</a:t>
            </a:r>
            <a:r>
              <a:rPr sz="2000" b="1" spc="-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mbria"/>
                <a:cs typeface="Cambria"/>
              </a:rPr>
              <a:t>alphabet,,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z</a:t>
            </a:r>
            <a:r>
              <a:rPr sz="2025" b="1" baseline="-18518" dirty="0">
                <a:solidFill>
                  <a:srgbClr val="212121"/>
                </a:solidFill>
                <a:latin typeface="Cambria"/>
                <a:cs typeface="Cambria"/>
              </a:rPr>
              <a:t>0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=stack</a:t>
            </a:r>
            <a:r>
              <a:rPr sz="2000" b="1" spc="-14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initial</a:t>
            </a:r>
            <a:r>
              <a:rPr sz="2000" b="1" spc="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mbria"/>
                <a:cs typeface="Cambria"/>
              </a:rPr>
              <a:t>symbol</a:t>
            </a:r>
            <a:endParaRPr sz="2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90"/>
              </a:spcBef>
              <a:buFont typeface="Cambria"/>
              <a:buChar char="–"/>
            </a:pPr>
            <a:endParaRPr sz="2000">
              <a:latin typeface="Cambria"/>
              <a:cs typeface="Cambria"/>
            </a:endParaRPr>
          </a:p>
          <a:p>
            <a:pPr marL="406400" indent="-342900">
              <a:lnSpc>
                <a:spcPct val="100000"/>
              </a:lnSpc>
              <a:buFont typeface="Cambria"/>
              <a:buChar char="•"/>
              <a:tabLst>
                <a:tab pos="406400" algn="l"/>
              </a:tabLst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TURING</a:t>
            </a:r>
            <a:r>
              <a:rPr sz="24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MACHINE</a:t>
            </a:r>
            <a:endParaRPr sz="2400">
              <a:latin typeface="Cambria"/>
              <a:cs typeface="Cambria"/>
            </a:endParaRPr>
          </a:p>
          <a:p>
            <a:pPr marL="807085" marR="43180" lvl="1" indent="-286385">
              <a:lnSpc>
                <a:spcPct val="90800"/>
              </a:lnSpc>
              <a:spcBef>
                <a:spcPts val="520"/>
              </a:spcBef>
              <a:buFont typeface="Cambria"/>
              <a:buChar char="–"/>
              <a:tabLst>
                <a:tab pos="807085" algn="l"/>
              </a:tabLst>
            </a:pP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-7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Turing</a:t>
            </a:r>
            <a:r>
              <a:rPr sz="2000" b="1" spc="6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Machine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(TM)</a:t>
            </a:r>
            <a:r>
              <a:rPr sz="2000" b="1" spc="-8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is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mathematical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model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consists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10" dirty="0"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{Q,</a:t>
            </a:r>
            <a:r>
              <a:rPr sz="2000" b="1" spc="-2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q</a:t>
            </a:r>
            <a:r>
              <a:rPr sz="2025" b="1" baseline="-18518" dirty="0">
                <a:solidFill>
                  <a:srgbClr val="3333CC"/>
                </a:solidFill>
                <a:latin typeface="Cambria"/>
                <a:cs typeface="Cambria"/>
              </a:rPr>
              <a:t>0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,</a:t>
            </a:r>
            <a:r>
              <a:rPr sz="2000" b="1" spc="-9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∑,</a:t>
            </a:r>
            <a:r>
              <a:rPr sz="2000" b="1" spc="-9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10" dirty="0">
                <a:solidFill>
                  <a:srgbClr val="3333CC"/>
                </a:solidFill>
                <a:latin typeface="Cambria"/>
                <a:cs typeface="Cambria"/>
              </a:rPr>
              <a:t>F,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212121"/>
                </a:solidFill>
                <a:latin typeface="Cambria"/>
                <a:cs typeface="Cambria"/>
              </a:rPr>
              <a:t>ᴦ,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σ,</a:t>
            </a:r>
            <a:r>
              <a:rPr sz="2000" b="1" spc="-1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B}</a:t>
            </a:r>
            <a:r>
              <a:rPr sz="2000" b="1" spc="-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where</a:t>
            </a:r>
            <a:r>
              <a:rPr sz="2000" b="1" spc="-1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Q=set</a:t>
            </a:r>
            <a:r>
              <a:rPr sz="2000" b="1" spc="-6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2000" b="1" spc="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states,</a:t>
            </a:r>
            <a:r>
              <a:rPr sz="2000" b="1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q</a:t>
            </a:r>
            <a:r>
              <a:rPr sz="2025" b="1" spc="-15" baseline="-18518" dirty="0">
                <a:solidFill>
                  <a:srgbClr val="3333CC"/>
                </a:solidFill>
                <a:latin typeface="Cambria"/>
                <a:cs typeface="Cambria"/>
              </a:rPr>
              <a:t>0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=,initial</a:t>
            </a:r>
            <a:r>
              <a:rPr sz="2000" b="1" spc="-3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state</a:t>
            </a:r>
            <a:r>
              <a:rPr sz="2000" b="1" spc="-3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∑=input</a:t>
            </a:r>
            <a:r>
              <a:rPr sz="2000" b="1" spc="-6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alphabet,</a:t>
            </a:r>
            <a:r>
              <a:rPr sz="2000" b="1" spc="5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F=final state,</a:t>
            </a:r>
            <a:r>
              <a:rPr sz="2000" b="1" spc="-10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σ</a:t>
            </a:r>
            <a:r>
              <a:rPr sz="2000" b="1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mbria"/>
                <a:cs typeface="Cambria"/>
              </a:rPr>
              <a:t>=transition</a:t>
            </a:r>
            <a:r>
              <a:rPr sz="2000" b="1" spc="-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function,</a:t>
            </a:r>
            <a:r>
              <a:rPr sz="2000" b="1" spc="-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spc="-35" dirty="0">
                <a:solidFill>
                  <a:srgbClr val="212121"/>
                </a:solidFill>
                <a:latin typeface="Cambria"/>
                <a:cs typeface="Cambria"/>
              </a:rPr>
              <a:t>ᴦ=Tape</a:t>
            </a:r>
            <a:r>
              <a:rPr sz="2000" b="1" spc="-9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alphabet,,</a:t>
            </a:r>
            <a:r>
              <a:rPr sz="2000" b="1" spc="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12121"/>
                </a:solidFill>
                <a:latin typeface="Cambria"/>
                <a:cs typeface="Cambria"/>
              </a:rPr>
              <a:t>B=Blank</a:t>
            </a:r>
            <a:r>
              <a:rPr sz="2000" b="1" spc="-8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212121"/>
                </a:solidFill>
                <a:latin typeface="Cambria"/>
                <a:cs typeface="Cambria"/>
              </a:rPr>
              <a:t>symbol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849" y="121538"/>
            <a:ext cx="59702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Comparison</a:t>
            </a:r>
            <a:r>
              <a:rPr spc="-2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84146"/>
            <a:ext cx="8838565" cy="54590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Cambria"/>
              <a:buChar char="•"/>
              <a:tabLst>
                <a:tab pos="355600" algn="l"/>
              </a:tabLst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FINITE</a:t>
            </a:r>
            <a:r>
              <a:rPr sz="24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AUTOMATA</a:t>
            </a:r>
            <a:endParaRPr sz="2400">
              <a:latin typeface="Cambria"/>
              <a:cs typeface="Cambria"/>
            </a:endParaRPr>
          </a:p>
          <a:p>
            <a:pPr marL="756285" lvl="1" indent="-285750">
              <a:lnSpc>
                <a:spcPct val="100000"/>
              </a:lnSpc>
              <a:spcBef>
                <a:spcPts val="300"/>
              </a:spcBef>
              <a:buFont typeface="Cambria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It</a:t>
            </a:r>
            <a:r>
              <a:rPr sz="2000" b="1" spc="-6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doesn’t</a:t>
            </a:r>
            <a:r>
              <a:rPr sz="2000" b="1" spc="4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has</a:t>
            </a:r>
            <a:r>
              <a:rPr sz="2000" b="1" spc="-6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the</a:t>
            </a:r>
            <a:r>
              <a:rPr sz="2000" b="1" spc="-10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capability</a:t>
            </a:r>
            <a:r>
              <a:rPr sz="2000" b="1" spc="1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to</a:t>
            </a:r>
            <a:r>
              <a:rPr sz="2000" b="1" spc="-11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store</a:t>
            </a:r>
            <a:r>
              <a:rPr sz="2000" b="1" spc="-6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long</a:t>
            </a:r>
            <a:r>
              <a:rPr sz="2000" b="1" spc="-3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sequence</a:t>
            </a:r>
            <a:r>
              <a:rPr sz="2000" b="1" spc="-6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of</a:t>
            </a:r>
            <a:r>
              <a:rPr sz="2000" b="1" spc="-9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input</a:t>
            </a:r>
            <a:r>
              <a:rPr sz="2000" b="1" spc="-3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alphabets.</a:t>
            </a:r>
            <a:endParaRPr sz="2000">
              <a:latin typeface="Cambria"/>
              <a:cs typeface="Cambria"/>
            </a:endParaRPr>
          </a:p>
          <a:p>
            <a:pPr marL="756285" lvl="1" indent="-285750">
              <a:lnSpc>
                <a:spcPct val="100000"/>
              </a:lnSpc>
              <a:spcBef>
                <a:spcPts val="229"/>
              </a:spcBef>
              <a:buFont typeface="Cambria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Input</a:t>
            </a:r>
            <a:r>
              <a:rPr sz="2000" b="1" spc="-7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alphabets</a:t>
            </a:r>
            <a:r>
              <a:rPr sz="2000" b="1" spc="-7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are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accepted</a:t>
            </a:r>
            <a:r>
              <a:rPr sz="2000" b="1" spc="-15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by</a:t>
            </a:r>
            <a:r>
              <a:rPr sz="2000" b="1" spc="-7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reaching</a:t>
            </a:r>
            <a:r>
              <a:rPr sz="2000" b="1" spc="-4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“final</a:t>
            </a:r>
            <a:r>
              <a:rPr sz="2000" b="1" spc="-7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states”.</a:t>
            </a:r>
            <a:endParaRPr sz="2000">
              <a:latin typeface="Cambria"/>
              <a:cs typeface="Cambria"/>
            </a:endParaRPr>
          </a:p>
          <a:p>
            <a:pPr marL="756285" lvl="1" indent="-285750">
              <a:lnSpc>
                <a:spcPct val="100000"/>
              </a:lnSpc>
              <a:spcBef>
                <a:spcPts val="225"/>
              </a:spcBef>
              <a:buFont typeface="Cambria"/>
              <a:buChar char="–"/>
              <a:tabLst>
                <a:tab pos="756285" algn="l"/>
              </a:tabLst>
            </a:pPr>
            <a:r>
              <a:rPr sz="2000" b="1" spc="-40" dirty="0">
                <a:solidFill>
                  <a:srgbClr val="3333CC"/>
                </a:solidFill>
                <a:latin typeface="Cambria"/>
                <a:cs typeface="Cambria"/>
              </a:rPr>
              <a:t>NFA</a:t>
            </a:r>
            <a:r>
              <a:rPr sz="2000" b="1" spc="-7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can</a:t>
            </a:r>
            <a:r>
              <a:rPr sz="2000" b="1" spc="-7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be</a:t>
            </a:r>
            <a:r>
              <a:rPr sz="2000" b="1" spc="-11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20" dirty="0">
                <a:solidFill>
                  <a:srgbClr val="3333CC"/>
                </a:solidFill>
                <a:latin typeface="Cambria"/>
                <a:cs typeface="Cambria"/>
              </a:rPr>
              <a:t>converted</a:t>
            </a:r>
            <a:r>
              <a:rPr sz="2000" b="1" spc="-4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into</a:t>
            </a:r>
            <a:r>
              <a:rPr sz="2000" b="1" spc="-6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equivalent</a:t>
            </a:r>
            <a:r>
              <a:rPr sz="2000" b="1" spc="114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3333CC"/>
                </a:solidFill>
                <a:latin typeface="Cambria"/>
                <a:cs typeface="Cambria"/>
              </a:rPr>
              <a:t>DFA</a:t>
            </a:r>
            <a:endParaRPr sz="2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65"/>
              </a:spcBef>
              <a:buClr>
                <a:srgbClr val="3333CC"/>
              </a:buClr>
              <a:buFont typeface="Cambria"/>
              <a:buChar char="–"/>
            </a:pP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Font typeface="Cambria"/>
              <a:buChar char="•"/>
              <a:tabLst>
                <a:tab pos="355600" algn="l"/>
              </a:tabLst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PUSHDOWN</a:t>
            </a:r>
            <a:r>
              <a:rPr sz="2400" b="1" u="sng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AUTOMATA</a:t>
            </a:r>
            <a:endParaRPr sz="2400">
              <a:latin typeface="Cambria"/>
              <a:cs typeface="Cambria"/>
            </a:endParaRPr>
          </a:p>
          <a:p>
            <a:pPr marL="756285" lvl="1" indent="-285750">
              <a:lnSpc>
                <a:spcPct val="100000"/>
              </a:lnSpc>
              <a:spcBef>
                <a:spcPts val="300"/>
              </a:spcBef>
              <a:buFont typeface="Cambria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It</a:t>
            </a:r>
            <a:r>
              <a:rPr sz="2000" b="1" spc="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has</a:t>
            </a:r>
            <a:r>
              <a:rPr sz="2000" b="1" spc="-3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stack</a:t>
            </a:r>
            <a:r>
              <a:rPr sz="2000" b="1" spc="-6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to</a:t>
            </a:r>
            <a:r>
              <a:rPr sz="2000" b="1" spc="-3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store</a:t>
            </a:r>
            <a:r>
              <a:rPr sz="2000" b="1" spc="-10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the</a:t>
            </a:r>
            <a:r>
              <a:rPr sz="2000" b="1" spc="-2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input</a:t>
            </a:r>
            <a:r>
              <a:rPr sz="2000" b="1" spc="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alphabets.</a:t>
            </a:r>
            <a:endParaRPr sz="2000">
              <a:latin typeface="Cambria"/>
              <a:cs typeface="Cambria"/>
            </a:endParaRPr>
          </a:p>
          <a:p>
            <a:pPr marL="756285" lvl="1" indent="-285750">
              <a:lnSpc>
                <a:spcPct val="100000"/>
              </a:lnSpc>
              <a:spcBef>
                <a:spcPts val="155"/>
              </a:spcBef>
              <a:buFont typeface="Cambria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Input</a:t>
            </a:r>
            <a:r>
              <a:rPr sz="2000" b="1" spc="-7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alphabets</a:t>
            </a:r>
            <a:r>
              <a:rPr sz="2000" b="1" spc="-7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are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accepted</a:t>
            </a:r>
            <a:r>
              <a:rPr sz="2000" b="1" spc="-15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by</a:t>
            </a:r>
            <a:r>
              <a:rPr sz="2000" b="1" spc="-7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reaching</a:t>
            </a:r>
            <a:r>
              <a:rPr sz="2000" b="1" spc="-50" dirty="0">
                <a:solidFill>
                  <a:srgbClr val="3333CC"/>
                </a:solidFill>
                <a:latin typeface="Cambria"/>
                <a:cs typeface="Cambria"/>
              </a:rPr>
              <a:t> :</a:t>
            </a:r>
            <a:endParaRPr sz="2000">
              <a:latin typeface="Cambria"/>
              <a:cs typeface="Cambria"/>
            </a:endParaRPr>
          </a:p>
          <a:p>
            <a:pPr marL="1424305" lvl="2" indent="-229235">
              <a:lnSpc>
                <a:spcPct val="100000"/>
              </a:lnSpc>
              <a:spcBef>
                <a:spcPts val="500"/>
              </a:spcBef>
              <a:buAutoNum type="arabicPeriod"/>
              <a:tabLst>
                <a:tab pos="1424305" algn="l"/>
              </a:tabLst>
            </a:pPr>
            <a:r>
              <a:rPr sz="1800" b="1" dirty="0">
                <a:solidFill>
                  <a:srgbClr val="3333CC"/>
                </a:solidFill>
                <a:latin typeface="Cambria"/>
                <a:cs typeface="Cambria"/>
              </a:rPr>
              <a:t>Empty</a:t>
            </a:r>
            <a:r>
              <a:rPr sz="1800" b="1" spc="-6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Cambria"/>
                <a:cs typeface="Cambria"/>
              </a:rPr>
              <a:t>stack</a:t>
            </a:r>
            <a:endParaRPr sz="1800">
              <a:latin typeface="Cambria"/>
              <a:cs typeface="Cambria"/>
            </a:endParaRPr>
          </a:p>
          <a:p>
            <a:pPr marL="1424305" lvl="2" indent="-229235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1424305" algn="l"/>
              </a:tabLst>
            </a:pPr>
            <a:r>
              <a:rPr sz="1800" b="1" dirty="0">
                <a:solidFill>
                  <a:srgbClr val="3333CC"/>
                </a:solidFill>
                <a:latin typeface="Cambria"/>
                <a:cs typeface="Cambria"/>
              </a:rPr>
              <a:t>Final</a:t>
            </a:r>
            <a:r>
              <a:rPr sz="1800" b="1" spc="-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Cambria"/>
                <a:cs typeface="Cambria"/>
              </a:rPr>
              <a:t>state</a:t>
            </a:r>
            <a:endParaRPr sz="1800">
              <a:latin typeface="Cambria"/>
              <a:cs typeface="Cambria"/>
            </a:endParaRPr>
          </a:p>
          <a:p>
            <a:pPr marL="756285" lvl="1" indent="-285750">
              <a:lnSpc>
                <a:spcPct val="100000"/>
              </a:lnSpc>
              <a:spcBef>
                <a:spcPts val="195"/>
              </a:spcBef>
              <a:buFont typeface="Cambria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NPDA</a:t>
            </a:r>
            <a:r>
              <a:rPr sz="2000" b="1" spc="-9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has</a:t>
            </a:r>
            <a:r>
              <a:rPr sz="2000" b="1" spc="-5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more</a:t>
            </a:r>
            <a:r>
              <a:rPr sz="2000" b="1" spc="-10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capability</a:t>
            </a:r>
            <a:r>
              <a:rPr sz="2000" b="1" spc="2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than</a:t>
            </a:r>
            <a:r>
              <a:rPr sz="2000" b="1" spc="-5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20" dirty="0">
                <a:solidFill>
                  <a:srgbClr val="3333CC"/>
                </a:solidFill>
                <a:latin typeface="Cambria"/>
                <a:cs typeface="Cambria"/>
              </a:rPr>
              <a:t>DPDA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1855"/>
              </a:spcBef>
              <a:buFont typeface="Cambria"/>
              <a:buChar char="•"/>
              <a:tabLst>
                <a:tab pos="355600" algn="l"/>
              </a:tabLst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TURING</a:t>
            </a:r>
            <a:r>
              <a:rPr sz="24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MACHINE</a:t>
            </a:r>
            <a:endParaRPr sz="2400">
              <a:latin typeface="Cambria"/>
              <a:cs typeface="Cambria"/>
            </a:endParaRPr>
          </a:p>
          <a:p>
            <a:pPr marL="756285" lvl="1" indent="-285750">
              <a:lnSpc>
                <a:spcPct val="100000"/>
              </a:lnSpc>
              <a:spcBef>
                <a:spcPts val="300"/>
              </a:spcBef>
              <a:buFont typeface="Cambria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It</a:t>
            </a:r>
            <a:r>
              <a:rPr sz="2000" b="1" spc="-2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has</a:t>
            </a:r>
            <a:r>
              <a:rPr sz="2000" b="1" spc="-4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infinite</a:t>
            </a:r>
            <a:r>
              <a:rPr sz="2000" b="1" spc="-4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tape</a:t>
            </a:r>
            <a:r>
              <a:rPr sz="2000" b="1" spc="-4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(RAM)to</a:t>
            </a:r>
            <a:r>
              <a:rPr sz="2000" b="1" spc="-17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store</a:t>
            </a:r>
            <a:r>
              <a:rPr sz="2000" b="1" spc="-9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the</a:t>
            </a:r>
            <a:r>
              <a:rPr sz="2000" b="1" spc="-4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input</a:t>
            </a:r>
            <a:r>
              <a:rPr sz="2000" b="1" spc="-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and</a:t>
            </a:r>
            <a:r>
              <a:rPr sz="2000" b="1" spc="-2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output</a:t>
            </a:r>
            <a:r>
              <a:rPr sz="2000" b="1" spc="-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alphabets.</a:t>
            </a:r>
            <a:endParaRPr sz="2000">
              <a:latin typeface="Cambria"/>
              <a:cs typeface="Cambria"/>
            </a:endParaRPr>
          </a:p>
          <a:p>
            <a:pPr marL="756285" lvl="1" indent="-285750">
              <a:lnSpc>
                <a:spcPct val="100000"/>
              </a:lnSpc>
              <a:spcBef>
                <a:spcPts val="229"/>
              </a:spcBef>
              <a:buFont typeface="Cambria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Input</a:t>
            </a:r>
            <a:r>
              <a:rPr sz="2000" b="1" spc="-7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alphabets</a:t>
            </a:r>
            <a:r>
              <a:rPr sz="2000" b="1" spc="-7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are</a:t>
            </a:r>
            <a:r>
              <a:rPr sz="2000" b="1" spc="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accepted</a:t>
            </a:r>
            <a:r>
              <a:rPr sz="2000" b="1" spc="-15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by</a:t>
            </a:r>
            <a:r>
              <a:rPr sz="2000" b="1" spc="-7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halting</a:t>
            </a:r>
            <a:r>
              <a:rPr sz="2000" b="1" spc="-4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“final</a:t>
            </a:r>
            <a:r>
              <a:rPr sz="2000" b="1" spc="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states”.</a:t>
            </a:r>
            <a:endParaRPr sz="2000">
              <a:latin typeface="Cambria"/>
              <a:cs typeface="Cambria"/>
            </a:endParaRPr>
          </a:p>
          <a:p>
            <a:pPr marL="756285" lvl="1" indent="-285750">
              <a:lnSpc>
                <a:spcPct val="100000"/>
              </a:lnSpc>
              <a:spcBef>
                <a:spcPts val="225"/>
              </a:spcBef>
              <a:buFont typeface="Cambria"/>
              <a:buChar char="–"/>
              <a:tabLst>
                <a:tab pos="756285" algn="l"/>
              </a:tabLst>
            </a:pP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All</a:t>
            </a:r>
            <a:r>
              <a:rPr sz="2000" b="1" spc="-10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the</a:t>
            </a:r>
            <a:r>
              <a:rPr sz="2000" b="1" spc="-4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TM</a:t>
            </a:r>
            <a:r>
              <a:rPr sz="2000" b="1" spc="-7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variations</a:t>
            </a:r>
            <a:r>
              <a:rPr sz="2000" b="1" spc="18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45" dirty="0">
                <a:solidFill>
                  <a:srgbClr val="3333CC"/>
                </a:solidFill>
                <a:latin typeface="Cambria"/>
                <a:cs typeface="Cambria"/>
              </a:rPr>
              <a:t>have</a:t>
            </a:r>
            <a:r>
              <a:rPr sz="2000" b="1" spc="-4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the</a:t>
            </a:r>
            <a:r>
              <a:rPr sz="2000" b="1" spc="-4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same</a:t>
            </a:r>
            <a:r>
              <a:rPr sz="2000" b="1" spc="-4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Power.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849" y="121538"/>
            <a:ext cx="59702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Comparison</a:t>
            </a:r>
            <a:r>
              <a:rPr spc="-2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spc="-10" dirty="0"/>
              <a:t>Automata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784146"/>
            <a:ext cx="7313930" cy="7759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Cambria"/>
              <a:buChar char="•"/>
              <a:tabLst>
                <a:tab pos="355600" algn="l"/>
              </a:tabLst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FINITE</a:t>
            </a:r>
            <a:r>
              <a:rPr sz="24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AUTOMATA</a:t>
            </a:r>
            <a:endParaRPr sz="2400">
              <a:latin typeface="Cambria"/>
              <a:cs typeface="Cambria"/>
            </a:endParaRPr>
          </a:p>
          <a:p>
            <a:pPr marL="470534">
              <a:lnSpc>
                <a:spcPct val="100000"/>
              </a:lnSpc>
              <a:spcBef>
                <a:spcPts val="300"/>
              </a:spcBef>
              <a:tabLst>
                <a:tab pos="756285" algn="l"/>
              </a:tabLst>
            </a:pPr>
            <a:r>
              <a:rPr sz="2000" spc="-50" dirty="0">
                <a:solidFill>
                  <a:srgbClr val="3333CC"/>
                </a:solidFill>
                <a:latin typeface="Cambria"/>
                <a:cs typeface="Cambria"/>
              </a:rPr>
              <a:t>–</a:t>
            </a:r>
            <a:r>
              <a:rPr sz="2000" dirty="0">
                <a:solidFill>
                  <a:srgbClr val="3333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Finite</a:t>
            </a:r>
            <a:r>
              <a:rPr sz="2000" b="1" spc="-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Automata</a:t>
            </a:r>
            <a:r>
              <a:rPr sz="2000" b="1" spc="-8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can</a:t>
            </a:r>
            <a:r>
              <a:rPr sz="2000" b="1" spc="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be</a:t>
            </a:r>
            <a:r>
              <a:rPr sz="2000" b="1" spc="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constructed</a:t>
            </a:r>
            <a:r>
              <a:rPr sz="2000" b="1" spc="-13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for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3333CC"/>
                </a:solidFill>
                <a:latin typeface="Cambria"/>
                <a:cs typeface="Cambria"/>
              </a:rPr>
              <a:t>Type-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3</a:t>
            </a:r>
            <a:r>
              <a:rPr sz="2000" b="1" spc="11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grammar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529784"/>
            <a:ext cx="7857490" cy="7759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Cambria"/>
              <a:buChar char="•"/>
              <a:tabLst>
                <a:tab pos="355600" algn="l"/>
              </a:tabLst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PUSHDOWN</a:t>
            </a:r>
            <a:r>
              <a:rPr sz="2400" b="1" u="sng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AUTOMATA</a:t>
            </a:r>
            <a:endParaRPr sz="2400">
              <a:latin typeface="Cambria"/>
              <a:cs typeface="Cambria"/>
            </a:endParaRPr>
          </a:p>
          <a:p>
            <a:pPr marL="470534">
              <a:lnSpc>
                <a:spcPct val="100000"/>
              </a:lnSpc>
              <a:spcBef>
                <a:spcPts val="300"/>
              </a:spcBef>
              <a:tabLst>
                <a:tab pos="756285" algn="l"/>
              </a:tabLst>
            </a:pPr>
            <a:r>
              <a:rPr sz="2000" spc="-50" dirty="0">
                <a:solidFill>
                  <a:srgbClr val="3333CC"/>
                </a:solidFill>
                <a:latin typeface="Cambria"/>
                <a:cs typeface="Cambria"/>
              </a:rPr>
              <a:t>–</a:t>
            </a:r>
            <a:r>
              <a:rPr sz="2000" dirty="0">
                <a:solidFill>
                  <a:srgbClr val="3333CC"/>
                </a:solidFill>
                <a:latin typeface="Cambria"/>
                <a:cs typeface="Cambria"/>
              </a:rPr>
              <a:t>	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Pushdown</a:t>
            </a:r>
            <a:r>
              <a:rPr sz="2000" b="1" spc="-6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Automata</a:t>
            </a:r>
            <a:r>
              <a:rPr sz="2000" b="1" spc="-8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can</a:t>
            </a:r>
            <a:r>
              <a:rPr sz="2000" b="1" spc="1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be</a:t>
            </a:r>
            <a:r>
              <a:rPr sz="2000" b="1" spc="1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constructed</a:t>
            </a:r>
            <a:r>
              <a:rPr sz="2000" b="1" spc="-5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for </a:t>
            </a:r>
            <a:r>
              <a:rPr sz="2000" b="1" spc="-25" dirty="0">
                <a:solidFill>
                  <a:srgbClr val="3333CC"/>
                </a:solidFill>
                <a:latin typeface="Cambria"/>
                <a:cs typeface="Cambria"/>
              </a:rPr>
              <a:t>Type-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2</a:t>
            </a:r>
            <a:r>
              <a:rPr sz="2000" b="1" spc="3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grammar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4475123"/>
            <a:ext cx="7275830" cy="776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5"/>
              </a:spcBef>
              <a:buFont typeface="Cambria"/>
              <a:buChar char="•"/>
              <a:tabLst>
                <a:tab pos="355600" algn="l"/>
              </a:tabLst>
            </a:pPr>
            <a:r>
              <a:rPr sz="24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TURING</a:t>
            </a:r>
            <a:r>
              <a:rPr sz="24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 </a:t>
            </a:r>
            <a:r>
              <a:rPr sz="24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mbria"/>
                <a:cs typeface="Cambria"/>
              </a:rPr>
              <a:t>MACHINE</a:t>
            </a:r>
            <a:endParaRPr sz="2400">
              <a:latin typeface="Cambria"/>
              <a:cs typeface="Cambria"/>
            </a:endParaRPr>
          </a:p>
          <a:p>
            <a:pPr marL="470534">
              <a:lnSpc>
                <a:spcPct val="100000"/>
              </a:lnSpc>
              <a:spcBef>
                <a:spcPts val="300"/>
              </a:spcBef>
              <a:tabLst>
                <a:tab pos="756285" algn="l"/>
              </a:tabLst>
            </a:pPr>
            <a:r>
              <a:rPr sz="2000" spc="-50" dirty="0">
                <a:solidFill>
                  <a:srgbClr val="3333CC"/>
                </a:solidFill>
                <a:latin typeface="Cambria"/>
                <a:cs typeface="Cambria"/>
              </a:rPr>
              <a:t>–</a:t>
            </a:r>
            <a:r>
              <a:rPr sz="2000" dirty="0">
                <a:solidFill>
                  <a:srgbClr val="3333CC"/>
                </a:solidFill>
                <a:latin typeface="Cambria"/>
                <a:cs typeface="Cambria"/>
              </a:rPr>
              <a:t>	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Turing</a:t>
            </a:r>
            <a:r>
              <a:rPr sz="2000" b="1" spc="6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Machine</a:t>
            </a:r>
            <a:r>
              <a:rPr sz="2000" b="1" spc="-3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can</a:t>
            </a:r>
            <a:r>
              <a:rPr sz="2000" b="1" spc="-9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be</a:t>
            </a:r>
            <a:r>
              <a:rPr sz="2000" b="1" spc="-30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constructed</a:t>
            </a:r>
            <a:r>
              <a:rPr sz="2000" b="1" spc="-8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for</a:t>
            </a:r>
            <a:r>
              <a:rPr sz="2000" b="1" spc="-35" dirty="0">
                <a:solidFill>
                  <a:srgbClr val="3333CC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3333CC"/>
                </a:solidFill>
                <a:latin typeface="Cambria"/>
                <a:cs typeface="Cambria"/>
              </a:rPr>
              <a:t>Type-</a:t>
            </a:r>
            <a:r>
              <a:rPr sz="2000" b="1" dirty="0">
                <a:solidFill>
                  <a:srgbClr val="3333CC"/>
                </a:solidFill>
                <a:latin typeface="Cambria"/>
                <a:cs typeface="Cambria"/>
              </a:rPr>
              <a:t>0 </a:t>
            </a:r>
            <a:r>
              <a:rPr sz="2000" b="1" spc="-10" dirty="0">
                <a:solidFill>
                  <a:srgbClr val="3333CC"/>
                </a:solidFill>
                <a:latin typeface="Cambria"/>
                <a:cs typeface="Cambria"/>
              </a:rPr>
              <a:t>grammar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462724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Applications</a:t>
            </a:r>
            <a:r>
              <a:rPr sz="4400" spc="-1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4400" spc="-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4400" spc="-25" dirty="0">
                <a:solidFill>
                  <a:srgbClr val="333399"/>
                </a:solidFill>
                <a:latin typeface="Arial MT"/>
                <a:cs typeface="Arial MT"/>
              </a:rPr>
              <a:t>TM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2761" y="2034539"/>
            <a:ext cx="7546340" cy="41332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55600" marR="25400" indent="-343535">
              <a:lnSpc>
                <a:spcPct val="101699"/>
              </a:lnSpc>
              <a:spcBef>
                <a:spcPts val="6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They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theoretical</a:t>
            </a:r>
            <a:r>
              <a:rPr sz="3200" spc="-114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concept</a:t>
            </a:r>
            <a:r>
              <a:rPr sz="3200" spc="-1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define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notion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of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computability.</a:t>
            </a:r>
            <a:endParaRPr sz="3200">
              <a:latin typeface="Arial MT"/>
              <a:cs typeface="Arial MT"/>
            </a:endParaRPr>
          </a:p>
          <a:p>
            <a:pPr marL="355600" marR="91440" indent="-343535">
              <a:lnSpc>
                <a:spcPct val="100800"/>
              </a:lnSpc>
              <a:spcBef>
                <a:spcPts val="710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A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modern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computer,</a:t>
            </a:r>
            <a:r>
              <a:rPr sz="3200" spc="-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whether</a:t>
            </a:r>
            <a:r>
              <a:rPr sz="3200" spc="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digital</a:t>
            </a:r>
            <a:r>
              <a:rPr sz="3200" spc="-12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or </a:t>
            </a:r>
            <a:r>
              <a:rPr sz="3200" dirty="0">
                <a:latin typeface="Arial MT"/>
                <a:cs typeface="Arial MT"/>
              </a:rPr>
              <a:t>quantum,</a:t>
            </a:r>
            <a:r>
              <a:rPr sz="3200" spc="-1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is,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essentially,</a:t>
            </a:r>
            <a:r>
              <a:rPr sz="3200" spc="-1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1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realization</a:t>
            </a:r>
            <a:r>
              <a:rPr sz="3200" spc="-12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of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Turing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Machine.</a:t>
            </a:r>
            <a:endParaRPr sz="32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735"/>
              </a:spcBef>
              <a:buClr>
                <a:srgbClr val="3333CC"/>
              </a:buClr>
              <a:buSzPct val="60937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Arial MT"/>
                <a:cs typeface="Arial MT"/>
              </a:rPr>
              <a:t>Therefore,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5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Turing</a:t>
            </a:r>
            <a:r>
              <a:rPr sz="3200" spc="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machine</a:t>
            </a:r>
            <a:r>
              <a:rPr sz="3200" spc="-2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8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just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an </a:t>
            </a:r>
            <a:r>
              <a:rPr sz="3200" dirty="0">
                <a:latin typeface="Arial MT"/>
                <a:cs typeface="Arial MT"/>
              </a:rPr>
              <a:t>idea.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This</a:t>
            </a:r>
            <a:r>
              <a:rPr sz="3200" spc="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abstract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machine</a:t>
            </a:r>
            <a:r>
              <a:rPr sz="3200" spc="-9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doesn’t </a:t>
            </a:r>
            <a:r>
              <a:rPr sz="3200" dirty="0">
                <a:latin typeface="Arial MT"/>
                <a:cs typeface="Arial MT"/>
              </a:rPr>
              <a:t>have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any</a:t>
            </a:r>
            <a:r>
              <a:rPr sz="3200" spc="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real-time</a:t>
            </a:r>
            <a:r>
              <a:rPr sz="3200" spc="-1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applications.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" y="990600"/>
            <a:ext cx="9020175" cy="1057275"/>
            <a:chOff x="123825" y="990600"/>
            <a:chExt cx="9020175" cy="1057275"/>
          </a:xfrm>
        </p:grpSpPr>
        <p:sp>
          <p:nvSpPr>
            <p:cNvPr id="3" name="object 3"/>
            <p:cNvSpPr/>
            <p:nvPr/>
          </p:nvSpPr>
          <p:spPr>
            <a:xfrm>
              <a:off x="419100" y="1095375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0" y="476250"/>
                  </a:moveTo>
                  <a:lnTo>
                    <a:pt x="381000" y="476250"/>
                  </a:lnTo>
                  <a:lnTo>
                    <a:pt x="381000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100" y="1095375"/>
              <a:ext cx="333375" cy="4762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925" y="1524000"/>
              <a:ext cx="371475" cy="476250"/>
            </a:xfrm>
            <a:custGeom>
              <a:avLst/>
              <a:gdLst/>
              <a:ahLst/>
              <a:cxnLst/>
              <a:rect l="l" t="t" r="r" b="b"/>
              <a:pathLst>
                <a:path w="371475" h="476250">
                  <a:moveTo>
                    <a:pt x="0" y="476250"/>
                  </a:moveTo>
                  <a:lnTo>
                    <a:pt x="371475" y="476250"/>
                  </a:lnTo>
                  <a:lnTo>
                    <a:pt x="371475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1524000"/>
              <a:ext cx="361950" cy="476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825" y="1447800"/>
              <a:ext cx="561975" cy="419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990599"/>
              <a:ext cx="28575" cy="1057275"/>
            </a:xfrm>
            <a:custGeom>
              <a:avLst/>
              <a:gdLst/>
              <a:ahLst/>
              <a:cxnLst/>
              <a:rect l="l" t="t" r="r" b="b"/>
              <a:pathLst>
                <a:path w="28575" h="1057275">
                  <a:moveTo>
                    <a:pt x="28575" y="885825"/>
                  </a:moveTo>
                  <a:lnTo>
                    <a:pt x="0" y="885825"/>
                  </a:lnTo>
                  <a:lnTo>
                    <a:pt x="0" y="1057275"/>
                  </a:lnTo>
                  <a:lnTo>
                    <a:pt x="28575" y="1057275"/>
                  </a:lnTo>
                  <a:lnTo>
                    <a:pt x="28575" y="885825"/>
                  </a:lnTo>
                  <a:close/>
                </a:path>
                <a:path w="28575" h="1057275">
                  <a:moveTo>
                    <a:pt x="2857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28575" y="838200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" y="1828800"/>
              <a:ext cx="8686800" cy="476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30947" y="1014094"/>
            <a:ext cx="243141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" dirty="0">
                <a:solidFill>
                  <a:srgbClr val="333399"/>
                </a:solidFill>
                <a:latin typeface="Arial MT"/>
                <a:cs typeface="Arial MT"/>
              </a:rPr>
              <a:t>Summary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087" y="1851088"/>
            <a:ext cx="7092950" cy="49853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61224"/>
              <a:buFont typeface="Wingdings"/>
              <a:buChar char=""/>
              <a:tabLst>
                <a:tab pos="355600" algn="l"/>
                <a:tab pos="5055870" algn="l"/>
              </a:tabLst>
            </a:pPr>
            <a:r>
              <a:rPr sz="2450" dirty="0">
                <a:latin typeface="Arial MT"/>
                <a:cs typeface="Arial MT"/>
              </a:rPr>
              <a:t>TMs</a:t>
            </a:r>
            <a:r>
              <a:rPr sz="2450" spc="1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==</a:t>
            </a:r>
            <a:r>
              <a:rPr sz="2450" spc="4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Recursively</a:t>
            </a:r>
            <a:r>
              <a:rPr sz="2450" spc="32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Enumerable</a:t>
            </a:r>
            <a:r>
              <a:rPr sz="2450" dirty="0">
                <a:latin typeface="Arial MT"/>
                <a:cs typeface="Arial MT"/>
              </a:rPr>
              <a:t>	</a:t>
            </a:r>
            <a:r>
              <a:rPr sz="2450" spc="-10" dirty="0">
                <a:latin typeface="Arial MT"/>
                <a:cs typeface="Arial MT"/>
              </a:rPr>
              <a:t>languages</a:t>
            </a:r>
            <a:endParaRPr sz="2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3333CC"/>
              </a:buClr>
              <a:buSzPct val="61224"/>
              <a:buFont typeface="Wingdings"/>
              <a:buChar char=""/>
              <a:tabLst>
                <a:tab pos="355600" algn="l"/>
              </a:tabLst>
            </a:pPr>
            <a:r>
              <a:rPr sz="2450" dirty="0">
                <a:latin typeface="Arial MT"/>
                <a:cs typeface="Arial MT"/>
              </a:rPr>
              <a:t>TMs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can</a:t>
            </a:r>
            <a:r>
              <a:rPr sz="2450" spc="9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be</a:t>
            </a:r>
            <a:r>
              <a:rPr sz="2450" spc="2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used</a:t>
            </a:r>
            <a:r>
              <a:rPr sz="2450" spc="17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as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both:</a:t>
            </a:r>
            <a:endParaRPr sz="245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SzPct val="55102"/>
              <a:buFont typeface="Wingdings"/>
              <a:buChar char=""/>
              <a:tabLst>
                <a:tab pos="755650" algn="l"/>
                <a:tab pos="2252980" algn="l"/>
              </a:tabLst>
            </a:pPr>
            <a:r>
              <a:rPr sz="2450" spc="-10" dirty="0">
                <a:latin typeface="Arial MT"/>
                <a:cs typeface="Arial MT"/>
              </a:rPr>
              <a:t>Language</a:t>
            </a:r>
            <a:r>
              <a:rPr sz="2450" dirty="0">
                <a:latin typeface="Arial MT"/>
                <a:cs typeface="Arial MT"/>
              </a:rPr>
              <a:t>	</a:t>
            </a:r>
            <a:r>
              <a:rPr sz="2450" spc="-10" dirty="0">
                <a:latin typeface="Arial MT"/>
                <a:cs typeface="Arial MT"/>
              </a:rPr>
              <a:t>recognizers</a:t>
            </a:r>
            <a:endParaRPr sz="245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102"/>
              <a:buFont typeface="Wingdings"/>
              <a:buChar char=""/>
              <a:tabLst>
                <a:tab pos="755650" algn="l"/>
              </a:tabLst>
            </a:pPr>
            <a:r>
              <a:rPr sz="2450" spc="-10" dirty="0">
                <a:latin typeface="Arial MT"/>
                <a:cs typeface="Arial MT"/>
              </a:rPr>
              <a:t>Calculators/computers</a:t>
            </a:r>
            <a:endParaRPr sz="2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3333CC"/>
              </a:buClr>
              <a:buSzPct val="61224"/>
              <a:buFont typeface="Wingdings"/>
              <a:buChar char=""/>
              <a:tabLst>
                <a:tab pos="355600" algn="l"/>
              </a:tabLst>
            </a:pPr>
            <a:r>
              <a:rPr sz="2450" b="1" i="1" dirty="0">
                <a:latin typeface="Arial"/>
                <a:cs typeface="Arial"/>
              </a:rPr>
              <a:t>Basic</a:t>
            </a:r>
            <a:r>
              <a:rPr sz="2450" b="1" i="1" spc="100" dirty="0">
                <a:latin typeface="Arial"/>
                <a:cs typeface="Arial"/>
              </a:rPr>
              <a:t> </a:t>
            </a:r>
            <a:r>
              <a:rPr sz="2450" b="1" i="1" dirty="0">
                <a:latin typeface="Arial"/>
                <a:cs typeface="Arial"/>
              </a:rPr>
              <a:t>TM</a:t>
            </a:r>
            <a:r>
              <a:rPr sz="2450" b="1" i="1" spc="90" dirty="0">
                <a:latin typeface="Arial"/>
                <a:cs typeface="Arial"/>
              </a:rPr>
              <a:t> </a:t>
            </a:r>
            <a:r>
              <a:rPr sz="2450" b="1" i="1" dirty="0">
                <a:latin typeface="Arial"/>
                <a:cs typeface="Arial"/>
              </a:rPr>
              <a:t>is</a:t>
            </a:r>
            <a:r>
              <a:rPr sz="2450" b="1" i="1" spc="35" dirty="0">
                <a:latin typeface="Arial"/>
                <a:cs typeface="Arial"/>
              </a:rPr>
              <a:t> </a:t>
            </a:r>
            <a:r>
              <a:rPr sz="245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equivalent</a:t>
            </a:r>
            <a:r>
              <a:rPr sz="2450" b="1" i="1" spc="275" dirty="0">
                <a:latin typeface="Arial"/>
                <a:cs typeface="Arial"/>
              </a:rPr>
              <a:t> </a:t>
            </a:r>
            <a:r>
              <a:rPr sz="2450" b="1" i="1" dirty="0">
                <a:latin typeface="Arial"/>
                <a:cs typeface="Arial"/>
              </a:rPr>
              <a:t>to</a:t>
            </a:r>
            <a:r>
              <a:rPr sz="2450" b="1" i="1" spc="45" dirty="0">
                <a:latin typeface="Arial"/>
                <a:cs typeface="Arial"/>
              </a:rPr>
              <a:t> </a:t>
            </a:r>
            <a:r>
              <a:rPr sz="2450" b="1" i="1" dirty="0">
                <a:latin typeface="Arial"/>
                <a:cs typeface="Arial"/>
              </a:rPr>
              <a:t>all</a:t>
            </a:r>
            <a:r>
              <a:rPr sz="2450" b="1" i="1" spc="45" dirty="0">
                <a:latin typeface="Arial"/>
                <a:cs typeface="Arial"/>
              </a:rPr>
              <a:t> </a:t>
            </a:r>
            <a:r>
              <a:rPr sz="2450" b="1" i="1" dirty="0">
                <a:latin typeface="Arial"/>
                <a:cs typeface="Arial"/>
              </a:rPr>
              <a:t>the</a:t>
            </a:r>
            <a:r>
              <a:rPr sz="2450" b="1" i="1" spc="100" dirty="0">
                <a:latin typeface="Arial"/>
                <a:cs typeface="Arial"/>
              </a:rPr>
              <a:t> </a:t>
            </a:r>
            <a:r>
              <a:rPr sz="2450" b="1" i="1" spc="-10" dirty="0">
                <a:latin typeface="Arial"/>
                <a:cs typeface="Arial"/>
              </a:rPr>
              <a:t>below:</a:t>
            </a:r>
            <a:endParaRPr sz="2450">
              <a:latin typeface="Arial"/>
              <a:cs typeface="Arial"/>
            </a:endParaRPr>
          </a:p>
          <a:p>
            <a:pPr marL="927735" indent="-457834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102"/>
              <a:buAutoNum type="arabicPeriod"/>
              <a:tabLst>
                <a:tab pos="927735" algn="l"/>
              </a:tabLst>
            </a:pPr>
            <a:r>
              <a:rPr sz="2450" i="1" spc="-35" dirty="0">
                <a:latin typeface="Arial"/>
                <a:cs typeface="Arial"/>
              </a:rPr>
              <a:t>Multi-</a:t>
            </a:r>
            <a:r>
              <a:rPr sz="2450" i="1" dirty="0">
                <a:latin typeface="Arial"/>
                <a:cs typeface="Arial"/>
              </a:rPr>
              <a:t>track</a:t>
            </a:r>
            <a:r>
              <a:rPr sz="2450" i="1" spc="420" dirty="0">
                <a:latin typeface="Arial"/>
                <a:cs typeface="Arial"/>
              </a:rPr>
              <a:t> </a:t>
            </a:r>
            <a:r>
              <a:rPr sz="2450" i="1" spc="-25" dirty="0">
                <a:latin typeface="Arial"/>
                <a:cs typeface="Arial"/>
              </a:rPr>
              <a:t>TM</a:t>
            </a:r>
            <a:endParaRPr sz="2450">
              <a:latin typeface="Arial"/>
              <a:cs typeface="Arial"/>
            </a:endParaRPr>
          </a:p>
          <a:p>
            <a:pPr marL="927735" indent="-457834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102"/>
              <a:buAutoNum type="arabicPeriod"/>
              <a:tabLst>
                <a:tab pos="927735" algn="l"/>
                <a:tab pos="2415540" algn="l"/>
              </a:tabLst>
            </a:pPr>
            <a:r>
              <a:rPr sz="2450" i="1" spc="-35" dirty="0">
                <a:latin typeface="Arial"/>
                <a:cs typeface="Arial"/>
              </a:rPr>
              <a:t>Multi-</a:t>
            </a:r>
            <a:r>
              <a:rPr sz="2450" i="1" spc="-20" dirty="0">
                <a:latin typeface="Arial"/>
                <a:cs typeface="Arial"/>
              </a:rPr>
              <a:t>tape</a:t>
            </a:r>
            <a:r>
              <a:rPr sz="2450" i="1" dirty="0">
                <a:latin typeface="Arial"/>
                <a:cs typeface="Arial"/>
              </a:rPr>
              <a:t>	</a:t>
            </a:r>
            <a:r>
              <a:rPr sz="2450" i="1" spc="-25" dirty="0">
                <a:latin typeface="Arial"/>
                <a:cs typeface="Arial"/>
              </a:rPr>
              <a:t>TM</a:t>
            </a:r>
            <a:endParaRPr sz="2450">
              <a:latin typeface="Arial"/>
              <a:cs typeface="Arial"/>
            </a:endParaRPr>
          </a:p>
          <a:p>
            <a:pPr marL="927735" indent="-457834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102"/>
              <a:buAutoNum type="arabicPeriod"/>
              <a:tabLst>
                <a:tab pos="927735" algn="l"/>
                <a:tab pos="3482340" algn="l"/>
              </a:tabLst>
            </a:pPr>
            <a:r>
              <a:rPr sz="2450" i="1" spc="-10" dirty="0">
                <a:latin typeface="Arial"/>
                <a:cs typeface="Arial"/>
              </a:rPr>
              <a:t>Non-deterministic</a:t>
            </a:r>
            <a:r>
              <a:rPr sz="2450" i="1" dirty="0">
                <a:latin typeface="Arial"/>
                <a:cs typeface="Arial"/>
              </a:rPr>
              <a:t>	</a:t>
            </a:r>
            <a:r>
              <a:rPr sz="2450" i="1" spc="-25" dirty="0">
                <a:latin typeface="Arial"/>
                <a:cs typeface="Arial"/>
              </a:rPr>
              <a:t>TM</a:t>
            </a:r>
            <a:endParaRPr sz="2450">
              <a:latin typeface="Arial"/>
              <a:cs typeface="Arial"/>
            </a:endParaRPr>
          </a:p>
          <a:p>
            <a:pPr marL="927735" indent="-457834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SzPct val="55102"/>
              <a:buAutoNum type="arabicPeriod"/>
              <a:tabLst>
                <a:tab pos="927735" algn="l"/>
              </a:tabLst>
            </a:pPr>
            <a:r>
              <a:rPr sz="2450" i="1" spc="-10" dirty="0">
                <a:latin typeface="Arial"/>
                <a:cs typeface="Arial"/>
              </a:rPr>
              <a:t>Enumerator</a:t>
            </a:r>
            <a:endParaRPr sz="2450">
              <a:latin typeface="Arial"/>
              <a:cs typeface="Arial"/>
            </a:endParaRPr>
          </a:p>
          <a:p>
            <a:pPr marL="355600" indent="-342900">
              <a:lnSpc>
                <a:spcPts val="2820"/>
              </a:lnSpc>
              <a:spcBef>
                <a:spcPts val="365"/>
              </a:spcBef>
              <a:buClr>
                <a:srgbClr val="3333CC"/>
              </a:buClr>
              <a:buSzPct val="61224"/>
              <a:buFont typeface="Wingdings"/>
              <a:buChar char=""/>
              <a:tabLst>
                <a:tab pos="355600" algn="l"/>
                <a:tab pos="3529965" algn="l"/>
                <a:tab pos="6532245" algn="l"/>
              </a:tabLst>
            </a:pPr>
            <a:r>
              <a:rPr sz="2450" dirty="0">
                <a:latin typeface="Arial MT"/>
                <a:cs typeface="Arial MT"/>
              </a:rPr>
              <a:t>TMs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are</a:t>
            </a:r>
            <a:r>
              <a:rPr sz="2450" spc="1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like</a:t>
            </a:r>
            <a:r>
              <a:rPr sz="2450" spc="8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universal</a:t>
            </a:r>
            <a:r>
              <a:rPr sz="2450" dirty="0">
                <a:latin typeface="Arial MT"/>
                <a:cs typeface="Arial MT"/>
              </a:rPr>
              <a:t>	computing</a:t>
            </a:r>
            <a:r>
              <a:rPr sz="2450" spc="19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machines</a:t>
            </a:r>
            <a:r>
              <a:rPr sz="2450" dirty="0">
                <a:latin typeface="Arial MT"/>
                <a:cs typeface="Arial MT"/>
              </a:rPr>
              <a:t>	</a:t>
            </a:r>
            <a:r>
              <a:rPr sz="2450" spc="-20" dirty="0">
                <a:latin typeface="Arial MT"/>
                <a:cs typeface="Arial MT"/>
              </a:rPr>
              <a:t>with</a:t>
            </a:r>
            <a:endParaRPr sz="2450">
              <a:latin typeface="Arial MT"/>
              <a:cs typeface="Arial MT"/>
            </a:endParaRPr>
          </a:p>
          <a:p>
            <a:pPr marL="355600">
              <a:lnSpc>
                <a:spcPts val="2820"/>
              </a:lnSpc>
              <a:tabLst>
                <a:tab pos="2034539" algn="l"/>
                <a:tab pos="4695190" algn="l"/>
              </a:tabLst>
            </a:pPr>
            <a:r>
              <a:rPr sz="2450" spc="-10" dirty="0">
                <a:latin typeface="Arial MT"/>
                <a:cs typeface="Arial MT"/>
              </a:rPr>
              <a:t>unbounded</a:t>
            </a:r>
            <a:r>
              <a:rPr sz="2450" dirty="0">
                <a:latin typeface="Arial MT"/>
                <a:cs typeface="Arial MT"/>
              </a:rPr>
              <a:t>	storage</a:t>
            </a:r>
            <a:r>
              <a:rPr sz="2450" spc="13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(Universal</a:t>
            </a:r>
            <a:r>
              <a:rPr sz="2450" dirty="0">
                <a:latin typeface="Arial MT"/>
                <a:cs typeface="Arial MT"/>
              </a:rPr>
              <a:t>	Turing</a:t>
            </a:r>
            <a:r>
              <a:rPr sz="2450" spc="12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Machine)</a:t>
            </a:r>
            <a:endParaRPr sz="24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Clr>
                <a:srgbClr val="3333CC"/>
              </a:buClr>
              <a:buSzPct val="61224"/>
              <a:buFont typeface="Wingdings"/>
              <a:buChar char=""/>
              <a:tabLst>
                <a:tab pos="355600" algn="l"/>
                <a:tab pos="2158365" algn="l"/>
              </a:tabLst>
            </a:pPr>
            <a:r>
              <a:rPr sz="2450" spc="-10" dirty="0">
                <a:latin typeface="Arial MT"/>
                <a:cs typeface="Arial MT"/>
              </a:rPr>
              <a:t>Comparison</a:t>
            </a:r>
            <a:r>
              <a:rPr sz="2450" dirty="0">
                <a:latin typeface="Arial MT"/>
                <a:cs typeface="Arial MT"/>
              </a:rPr>
              <a:t>	of</a:t>
            </a:r>
            <a:r>
              <a:rPr sz="2450" spc="6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All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Automata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9060" y="1812607"/>
            <a:ext cx="4871720" cy="20364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algn="ctr">
              <a:lnSpc>
                <a:spcPts val="5260"/>
              </a:lnSpc>
              <a:spcBef>
                <a:spcPts val="325"/>
              </a:spcBef>
            </a:pPr>
            <a:r>
              <a:rPr sz="4400" dirty="0"/>
              <a:t>Formal</a:t>
            </a:r>
            <a:r>
              <a:rPr sz="4400" spc="-105" dirty="0"/>
              <a:t> </a:t>
            </a:r>
            <a:r>
              <a:rPr sz="4400" spc="-10" dirty="0"/>
              <a:t>Definitions </a:t>
            </a:r>
            <a:r>
              <a:rPr sz="4400" spc="-25" dirty="0"/>
              <a:t>for</a:t>
            </a:r>
            <a:endParaRPr sz="4400"/>
          </a:p>
          <a:p>
            <a:pPr marL="2540" algn="ctr">
              <a:lnSpc>
                <a:spcPts val="5085"/>
              </a:lnSpc>
            </a:pPr>
            <a:r>
              <a:rPr sz="4400" dirty="0"/>
              <a:t>Turing</a:t>
            </a:r>
            <a:r>
              <a:rPr sz="4400" spc="-145" dirty="0"/>
              <a:t> </a:t>
            </a:r>
            <a:r>
              <a:rPr sz="4400" spc="-10" dirty="0"/>
              <a:t>Machines</a:t>
            </a:r>
            <a:endParaRPr sz="4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4444"/>
            <a:ext cx="32162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200" b="1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Machine: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0812" y="3040812"/>
            <a:ext cx="5256530" cy="676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4050" i="1" dirty="0">
                <a:latin typeface="Times New Roman"/>
                <a:cs typeface="Times New Roman"/>
              </a:rPr>
              <a:t>M</a:t>
            </a:r>
            <a:r>
              <a:rPr sz="4050" i="1" spc="425" dirty="0">
                <a:latin typeface="Times New Roman"/>
                <a:cs typeface="Times New Roman"/>
              </a:rPr>
              <a:t> </a:t>
            </a:r>
            <a:r>
              <a:rPr sz="4050" dirty="0">
                <a:latin typeface="Symbol"/>
                <a:cs typeface="Symbol"/>
              </a:rPr>
              <a:t></a:t>
            </a:r>
            <a:r>
              <a:rPr sz="4050" spc="-200" dirty="0">
                <a:latin typeface="Times New Roman"/>
                <a:cs typeface="Times New Roman"/>
              </a:rPr>
              <a:t> </a:t>
            </a:r>
            <a:r>
              <a:rPr sz="4050" spc="-10" dirty="0">
                <a:latin typeface="Times New Roman"/>
                <a:cs typeface="Times New Roman"/>
              </a:rPr>
              <a:t>(</a:t>
            </a:r>
            <a:r>
              <a:rPr sz="4050" i="1" spc="-10" dirty="0">
                <a:latin typeface="Times New Roman"/>
                <a:cs typeface="Times New Roman"/>
              </a:rPr>
              <a:t>Q</a:t>
            </a:r>
            <a:r>
              <a:rPr sz="4050" spc="-10" dirty="0">
                <a:latin typeface="Times New Roman"/>
                <a:cs typeface="Times New Roman"/>
              </a:rPr>
              <a:t>,</a:t>
            </a:r>
            <a:r>
              <a:rPr sz="4050" spc="-235" dirty="0">
                <a:latin typeface="Times New Roman"/>
                <a:cs typeface="Times New Roman"/>
              </a:rPr>
              <a:t> </a:t>
            </a:r>
            <a:r>
              <a:rPr sz="4050" spc="-10" dirty="0">
                <a:latin typeface="Symbol"/>
                <a:cs typeface="Symbol"/>
              </a:rPr>
              <a:t></a:t>
            </a:r>
            <a:r>
              <a:rPr sz="4050" spc="-10" dirty="0">
                <a:latin typeface="Times New Roman"/>
                <a:cs typeface="Times New Roman"/>
              </a:rPr>
              <a:t>,</a:t>
            </a:r>
            <a:r>
              <a:rPr sz="4050" spc="-235" dirty="0">
                <a:latin typeface="Times New Roman"/>
                <a:cs typeface="Times New Roman"/>
              </a:rPr>
              <a:t> </a:t>
            </a:r>
            <a:r>
              <a:rPr sz="4050" spc="-10" dirty="0">
                <a:latin typeface="Symbol"/>
                <a:cs typeface="Symbol"/>
              </a:rPr>
              <a:t></a:t>
            </a:r>
            <a:r>
              <a:rPr sz="4050" spc="-10" dirty="0">
                <a:latin typeface="Times New Roman"/>
                <a:cs typeface="Times New Roman"/>
              </a:rPr>
              <a:t>,</a:t>
            </a:r>
            <a:r>
              <a:rPr sz="4050" spc="-409" dirty="0">
                <a:latin typeface="Times New Roman"/>
                <a:cs typeface="Times New Roman"/>
              </a:rPr>
              <a:t> </a:t>
            </a:r>
            <a:r>
              <a:rPr sz="4250" spc="-90" dirty="0">
                <a:latin typeface="Symbol"/>
                <a:cs typeface="Symbol"/>
              </a:rPr>
              <a:t></a:t>
            </a:r>
            <a:r>
              <a:rPr sz="4250" spc="-450" dirty="0">
                <a:latin typeface="Times New Roman"/>
                <a:cs typeface="Times New Roman"/>
              </a:rPr>
              <a:t> </a:t>
            </a:r>
            <a:r>
              <a:rPr sz="4050" dirty="0">
                <a:latin typeface="Times New Roman"/>
                <a:cs typeface="Times New Roman"/>
              </a:rPr>
              <a:t>,</a:t>
            </a:r>
            <a:r>
              <a:rPr sz="4050" spc="-165" dirty="0">
                <a:latin typeface="Times New Roman"/>
                <a:cs typeface="Times New Roman"/>
              </a:rPr>
              <a:t> </a:t>
            </a:r>
            <a:r>
              <a:rPr sz="4050" i="1" spc="-30" dirty="0">
                <a:latin typeface="Times New Roman"/>
                <a:cs typeface="Times New Roman"/>
              </a:rPr>
              <a:t>q</a:t>
            </a:r>
            <a:r>
              <a:rPr sz="4800" spc="-44" baseline="-17361" dirty="0">
                <a:latin typeface="Times New Roman"/>
                <a:cs typeface="Times New Roman"/>
              </a:rPr>
              <a:t>0</a:t>
            </a:r>
            <a:r>
              <a:rPr sz="4800" spc="-712" baseline="-17361" dirty="0">
                <a:latin typeface="Times New Roman"/>
                <a:cs typeface="Times New Roman"/>
              </a:rPr>
              <a:t> </a:t>
            </a:r>
            <a:r>
              <a:rPr sz="4050" dirty="0">
                <a:latin typeface="Times New Roman"/>
                <a:cs typeface="Times New Roman"/>
              </a:rPr>
              <a:t>,</a:t>
            </a:r>
            <a:r>
              <a:rPr sz="4050" spc="-170" dirty="0">
                <a:latin typeface="Times New Roman"/>
                <a:cs typeface="Times New Roman"/>
              </a:rPr>
              <a:t> </a:t>
            </a:r>
            <a:r>
              <a:rPr sz="4050" dirty="0">
                <a:latin typeface="Symbol"/>
                <a:cs typeface="Symbol"/>
              </a:rPr>
              <a:t></a:t>
            </a:r>
            <a:r>
              <a:rPr sz="4050" dirty="0">
                <a:latin typeface="Times New Roman"/>
                <a:cs typeface="Times New Roman"/>
              </a:rPr>
              <a:t>,</a:t>
            </a:r>
            <a:r>
              <a:rPr sz="4050" spc="-40" dirty="0">
                <a:latin typeface="Times New Roman"/>
                <a:cs typeface="Times New Roman"/>
              </a:rPr>
              <a:t> </a:t>
            </a:r>
            <a:r>
              <a:rPr sz="4050" i="1" dirty="0">
                <a:latin typeface="Times New Roman"/>
                <a:cs typeface="Times New Roman"/>
              </a:rPr>
              <a:t>F</a:t>
            </a:r>
            <a:r>
              <a:rPr sz="4050" i="1" spc="-625" dirty="0">
                <a:latin typeface="Times New Roman"/>
                <a:cs typeface="Times New Roman"/>
              </a:rPr>
              <a:t> </a:t>
            </a:r>
            <a:r>
              <a:rPr sz="4050" spc="-50" dirty="0">
                <a:latin typeface="Times New Roman"/>
                <a:cs typeface="Times New Roman"/>
              </a:rPr>
              <a:t>)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892" y="1911985"/>
            <a:ext cx="13309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1550" y="897001"/>
            <a:ext cx="1683385" cy="120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9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Input alphabet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8925" y="974039"/>
            <a:ext cx="1683385" cy="120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Tape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alphabet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375" y="4330700"/>
            <a:ext cx="1982470" cy="120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9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Transition function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1639" y="5500814"/>
            <a:ext cx="1214755" cy="1208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300"/>
              </a:lnSpc>
              <a:spcBef>
                <a:spcPts val="9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Initial 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9426" y="919225"/>
            <a:ext cx="1981200" cy="1524000"/>
          </a:xfrm>
          <a:custGeom>
            <a:avLst/>
            <a:gdLst/>
            <a:ahLst/>
            <a:cxnLst/>
            <a:rect l="l" t="t" r="r" b="b"/>
            <a:pathLst>
              <a:path w="1981200" h="1524000">
                <a:moveTo>
                  <a:pt x="0" y="762000"/>
                </a:moveTo>
                <a:lnTo>
                  <a:pt x="1465" y="720187"/>
                </a:lnTo>
                <a:lnTo>
                  <a:pt x="5812" y="678965"/>
                </a:lnTo>
                <a:lnTo>
                  <a:pt x="12964" y="638390"/>
                </a:lnTo>
                <a:lnTo>
                  <a:pt x="22846" y="598521"/>
                </a:lnTo>
                <a:lnTo>
                  <a:pt x="35383" y="559417"/>
                </a:lnTo>
                <a:lnTo>
                  <a:pt x="50499" y="521134"/>
                </a:lnTo>
                <a:lnTo>
                  <a:pt x="68118" y="483732"/>
                </a:lnTo>
                <a:lnTo>
                  <a:pt x="88165" y="447268"/>
                </a:lnTo>
                <a:lnTo>
                  <a:pt x="110564" y="411800"/>
                </a:lnTo>
                <a:lnTo>
                  <a:pt x="135240" y="377387"/>
                </a:lnTo>
                <a:lnTo>
                  <a:pt x="162118" y="344086"/>
                </a:lnTo>
                <a:lnTo>
                  <a:pt x="191121" y="311956"/>
                </a:lnTo>
                <a:lnTo>
                  <a:pt x="222175" y="281055"/>
                </a:lnTo>
                <a:lnTo>
                  <a:pt x="255203" y="251440"/>
                </a:lnTo>
                <a:lnTo>
                  <a:pt x="290131" y="223170"/>
                </a:lnTo>
                <a:lnTo>
                  <a:pt x="326882" y="196303"/>
                </a:lnTo>
                <a:lnTo>
                  <a:pt x="365382" y="170897"/>
                </a:lnTo>
                <a:lnTo>
                  <a:pt x="405554" y="147011"/>
                </a:lnTo>
                <a:lnTo>
                  <a:pt x="447324" y="124701"/>
                </a:lnTo>
                <a:lnTo>
                  <a:pt x="490615" y="104027"/>
                </a:lnTo>
                <a:lnTo>
                  <a:pt x="535352" y="85046"/>
                </a:lnTo>
                <a:lnTo>
                  <a:pt x="581459" y="67816"/>
                </a:lnTo>
                <a:lnTo>
                  <a:pt x="628862" y="52396"/>
                </a:lnTo>
                <a:lnTo>
                  <a:pt x="677485" y="38843"/>
                </a:lnTo>
                <a:lnTo>
                  <a:pt x="727251" y="27216"/>
                </a:lnTo>
                <a:lnTo>
                  <a:pt x="778086" y="17573"/>
                </a:lnTo>
                <a:lnTo>
                  <a:pt x="829914" y="9972"/>
                </a:lnTo>
                <a:lnTo>
                  <a:pt x="882659" y="4470"/>
                </a:lnTo>
                <a:lnTo>
                  <a:pt x="936246" y="1127"/>
                </a:lnTo>
                <a:lnTo>
                  <a:pt x="990600" y="0"/>
                </a:lnTo>
                <a:lnTo>
                  <a:pt x="1044941" y="1127"/>
                </a:lnTo>
                <a:lnTo>
                  <a:pt x="1098518" y="4470"/>
                </a:lnTo>
                <a:lnTo>
                  <a:pt x="1151255" y="9972"/>
                </a:lnTo>
                <a:lnTo>
                  <a:pt x="1203075" y="17573"/>
                </a:lnTo>
                <a:lnTo>
                  <a:pt x="1253904" y="27216"/>
                </a:lnTo>
                <a:lnTo>
                  <a:pt x="1303666" y="38843"/>
                </a:lnTo>
                <a:lnTo>
                  <a:pt x="1352285" y="52396"/>
                </a:lnTo>
                <a:lnTo>
                  <a:pt x="1399685" y="67816"/>
                </a:lnTo>
                <a:lnTo>
                  <a:pt x="1445791" y="85046"/>
                </a:lnTo>
                <a:lnTo>
                  <a:pt x="1490528" y="104027"/>
                </a:lnTo>
                <a:lnTo>
                  <a:pt x="1533819" y="124701"/>
                </a:lnTo>
                <a:lnTo>
                  <a:pt x="1575590" y="147011"/>
                </a:lnTo>
                <a:lnTo>
                  <a:pt x="1615764" y="170897"/>
                </a:lnTo>
                <a:lnTo>
                  <a:pt x="1654266" y="196303"/>
                </a:lnTo>
                <a:lnTo>
                  <a:pt x="1691020" y="223170"/>
                </a:lnTo>
                <a:lnTo>
                  <a:pt x="1725951" y="251440"/>
                </a:lnTo>
                <a:lnTo>
                  <a:pt x="1758984" y="281055"/>
                </a:lnTo>
                <a:lnTo>
                  <a:pt x="1790041" y="311956"/>
                </a:lnTo>
                <a:lnTo>
                  <a:pt x="1819049" y="344086"/>
                </a:lnTo>
                <a:lnTo>
                  <a:pt x="1845930" y="377387"/>
                </a:lnTo>
                <a:lnTo>
                  <a:pt x="1870611" y="411800"/>
                </a:lnTo>
                <a:lnTo>
                  <a:pt x="1893014" y="447268"/>
                </a:lnTo>
                <a:lnTo>
                  <a:pt x="1913065" y="483732"/>
                </a:lnTo>
                <a:lnTo>
                  <a:pt x="1930688" y="521134"/>
                </a:lnTo>
                <a:lnTo>
                  <a:pt x="1945807" y="559417"/>
                </a:lnTo>
                <a:lnTo>
                  <a:pt x="1958347" y="598521"/>
                </a:lnTo>
                <a:lnTo>
                  <a:pt x="1968231" y="638390"/>
                </a:lnTo>
                <a:lnTo>
                  <a:pt x="1975385" y="678965"/>
                </a:lnTo>
                <a:lnTo>
                  <a:pt x="1979733" y="720187"/>
                </a:lnTo>
                <a:lnTo>
                  <a:pt x="1981200" y="762000"/>
                </a:lnTo>
                <a:lnTo>
                  <a:pt x="1979733" y="803800"/>
                </a:lnTo>
                <a:lnTo>
                  <a:pt x="1975385" y="845012"/>
                </a:lnTo>
                <a:lnTo>
                  <a:pt x="1968231" y="885578"/>
                </a:lnTo>
                <a:lnTo>
                  <a:pt x="1958347" y="925439"/>
                </a:lnTo>
                <a:lnTo>
                  <a:pt x="1945807" y="964538"/>
                </a:lnTo>
                <a:lnTo>
                  <a:pt x="1930688" y="1002816"/>
                </a:lnTo>
                <a:lnTo>
                  <a:pt x="1913065" y="1040215"/>
                </a:lnTo>
                <a:lnTo>
                  <a:pt x="1893014" y="1076676"/>
                </a:lnTo>
                <a:lnTo>
                  <a:pt x="1870611" y="1112143"/>
                </a:lnTo>
                <a:lnTo>
                  <a:pt x="1845930" y="1146555"/>
                </a:lnTo>
                <a:lnTo>
                  <a:pt x="1819049" y="1179857"/>
                </a:lnTo>
                <a:lnTo>
                  <a:pt x="1790041" y="1211988"/>
                </a:lnTo>
                <a:lnTo>
                  <a:pt x="1758984" y="1242891"/>
                </a:lnTo>
                <a:lnTo>
                  <a:pt x="1725951" y="1272508"/>
                </a:lnTo>
                <a:lnTo>
                  <a:pt x="1691020" y="1300781"/>
                </a:lnTo>
                <a:lnTo>
                  <a:pt x="1654266" y="1327651"/>
                </a:lnTo>
                <a:lnTo>
                  <a:pt x="1615764" y="1353061"/>
                </a:lnTo>
                <a:lnTo>
                  <a:pt x="1575590" y="1376952"/>
                </a:lnTo>
                <a:lnTo>
                  <a:pt x="1533819" y="1399266"/>
                </a:lnTo>
                <a:lnTo>
                  <a:pt x="1490528" y="1419944"/>
                </a:lnTo>
                <a:lnTo>
                  <a:pt x="1445791" y="1438929"/>
                </a:lnTo>
                <a:lnTo>
                  <a:pt x="1399685" y="1456163"/>
                </a:lnTo>
                <a:lnTo>
                  <a:pt x="1352285" y="1471587"/>
                </a:lnTo>
                <a:lnTo>
                  <a:pt x="1303666" y="1485144"/>
                </a:lnTo>
                <a:lnTo>
                  <a:pt x="1253904" y="1496774"/>
                </a:lnTo>
                <a:lnTo>
                  <a:pt x="1203075" y="1506420"/>
                </a:lnTo>
                <a:lnTo>
                  <a:pt x="1151255" y="1514024"/>
                </a:lnTo>
                <a:lnTo>
                  <a:pt x="1098518" y="1519527"/>
                </a:lnTo>
                <a:lnTo>
                  <a:pt x="1044941" y="1522872"/>
                </a:lnTo>
                <a:lnTo>
                  <a:pt x="990600" y="1524000"/>
                </a:lnTo>
                <a:lnTo>
                  <a:pt x="936246" y="1522872"/>
                </a:lnTo>
                <a:lnTo>
                  <a:pt x="882659" y="1519527"/>
                </a:lnTo>
                <a:lnTo>
                  <a:pt x="829914" y="1514024"/>
                </a:lnTo>
                <a:lnTo>
                  <a:pt x="778086" y="1506420"/>
                </a:lnTo>
                <a:lnTo>
                  <a:pt x="727251" y="1496774"/>
                </a:lnTo>
                <a:lnTo>
                  <a:pt x="677485" y="1485144"/>
                </a:lnTo>
                <a:lnTo>
                  <a:pt x="628862" y="1471587"/>
                </a:lnTo>
                <a:lnTo>
                  <a:pt x="581459" y="1456163"/>
                </a:lnTo>
                <a:lnTo>
                  <a:pt x="535352" y="1438929"/>
                </a:lnTo>
                <a:lnTo>
                  <a:pt x="490615" y="1419944"/>
                </a:lnTo>
                <a:lnTo>
                  <a:pt x="447324" y="1399266"/>
                </a:lnTo>
                <a:lnTo>
                  <a:pt x="405554" y="1376952"/>
                </a:lnTo>
                <a:lnTo>
                  <a:pt x="365382" y="1353061"/>
                </a:lnTo>
                <a:lnTo>
                  <a:pt x="326882" y="1327651"/>
                </a:lnTo>
                <a:lnTo>
                  <a:pt x="290131" y="1300781"/>
                </a:lnTo>
                <a:lnTo>
                  <a:pt x="255203" y="1272508"/>
                </a:lnTo>
                <a:lnTo>
                  <a:pt x="222175" y="1242891"/>
                </a:lnTo>
                <a:lnTo>
                  <a:pt x="191121" y="1211988"/>
                </a:lnTo>
                <a:lnTo>
                  <a:pt x="162118" y="1179857"/>
                </a:lnTo>
                <a:lnTo>
                  <a:pt x="135240" y="1146555"/>
                </a:lnTo>
                <a:lnTo>
                  <a:pt x="110564" y="1112143"/>
                </a:lnTo>
                <a:lnTo>
                  <a:pt x="88165" y="1076676"/>
                </a:lnTo>
                <a:lnTo>
                  <a:pt x="68118" y="1040215"/>
                </a:lnTo>
                <a:lnTo>
                  <a:pt x="50499" y="1002816"/>
                </a:lnTo>
                <a:lnTo>
                  <a:pt x="35383" y="964538"/>
                </a:lnTo>
                <a:lnTo>
                  <a:pt x="22846" y="925439"/>
                </a:lnTo>
                <a:lnTo>
                  <a:pt x="12964" y="885578"/>
                </a:lnTo>
                <a:lnTo>
                  <a:pt x="5812" y="845012"/>
                </a:lnTo>
                <a:lnTo>
                  <a:pt x="1465" y="803800"/>
                </a:lnTo>
                <a:lnTo>
                  <a:pt x="0" y="762000"/>
                </a:lnTo>
                <a:close/>
              </a:path>
            </a:pathLst>
          </a:custGeom>
          <a:ln w="953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28282" y="4190746"/>
            <a:ext cx="4125595" cy="2672715"/>
            <a:chOff x="228282" y="4190746"/>
            <a:chExt cx="4125595" cy="2672715"/>
          </a:xfrm>
        </p:grpSpPr>
        <p:sp>
          <p:nvSpPr>
            <p:cNvPr id="11" name="object 11"/>
            <p:cNvSpPr/>
            <p:nvPr/>
          </p:nvSpPr>
          <p:spPr>
            <a:xfrm>
              <a:off x="233362" y="4195826"/>
              <a:ext cx="2286635" cy="1600200"/>
            </a:xfrm>
            <a:custGeom>
              <a:avLst/>
              <a:gdLst/>
              <a:ahLst/>
              <a:cxnLst/>
              <a:rect l="l" t="t" r="r" b="b"/>
              <a:pathLst>
                <a:path w="2286635" h="1600200">
                  <a:moveTo>
                    <a:pt x="0" y="800100"/>
                  </a:moveTo>
                  <a:lnTo>
                    <a:pt x="1398" y="760160"/>
                  </a:lnTo>
                  <a:lnTo>
                    <a:pt x="5551" y="720728"/>
                  </a:lnTo>
                  <a:lnTo>
                    <a:pt x="12392" y="681849"/>
                  </a:lnTo>
                  <a:lnTo>
                    <a:pt x="21857" y="643570"/>
                  </a:lnTo>
                  <a:lnTo>
                    <a:pt x="33879" y="605935"/>
                  </a:lnTo>
                  <a:lnTo>
                    <a:pt x="48393" y="568992"/>
                  </a:lnTo>
                  <a:lnTo>
                    <a:pt x="65334" y="532785"/>
                  </a:lnTo>
                  <a:lnTo>
                    <a:pt x="84636" y="497361"/>
                  </a:lnTo>
                  <a:lnTo>
                    <a:pt x="106233" y="462764"/>
                  </a:lnTo>
                  <a:lnTo>
                    <a:pt x="130061" y="429042"/>
                  </a:lnTo>
                  <a:lnTo>
                    <a:pt x="156054" y="396239"/>
                  </a:lnTo>
                  <a:lnTo>
                    <a:pt x="184146" y="364403"/>
                  </a:lnTo>
                  <a:lnTo>
                    <a:pt x="214271" y="333577"/>
                  </a:lnTo>
                  <a:lnTo>
                    <a:pt x="246366" y="303809"/>
                  </a:lnTo>
                  <a:lnTo>
                    <a:pt x="280362" y="275144"/>
                  </a:lnTo>
                  <a:lnTo>
                    <a:pt x="316197" y="247628"/>
                  </a:lnTo>
                  <a:lnTo>
                    <a:pt x="353803" y="221306"/>
                  </a:lnTo>
                  <a:lnTo>
                    <a:pt x="393116" y="196225"/>
                  </a:lnTo>
                  <a:lnTo>
                    <a:pt x="434070" y="172429"/>
                  </a:lnTo>
                  <a:lnTo>
                    <a:pt x="476599" y="149966"/>
                  </a:lnTo>
                  <a:lnTo>
                    <a:pt x="520638" y="128881"/>
                  </a:lnTo>
                  <a:lnTo>
                    <a:pt x="566122" y="109219"/>
                  </a:lnTo>
                  <a:lnTo>
                    <a:pt x="612985" y="91027"/>
                  </a:lnTo>
                  <a:lnTo>
                    <a:pt x="661162" y="74350"/>
                  </a:lnTo>
                  <a:lnTo>
                    <a:pt x="710587" y="59234"/>
                  </a:lnTo>
                  <a:lnTo>
                    <a:pt x="761194" y="45725"/>
                  </a:lnTo>
                  <a:lnTo>
                    <a:pt x="812919" y="33869"/>
                  </a:lnTo>
                  <a:lnTo>
                    <a:pt x="865696" y="23711"/>
                  </a:lnTo>
                  <a:lnTo>
                    <a:pt x="919458" y="15297"/>
                  </a:lnTo>
                  <a:lnTo>
                    <a:pt x="974142" y="8673"/>
                  </a:lnTo>
                  <a:lnTo>
                    <a:pt x="1029681" y="3885"/>
                  </a:lnTo>
                  <a:lnTo>
                    <a:pt x="1086010" y="978"/>
                  </a:lnTo>
                  <a:lnTo>
                    <a:pt x="1143063" y="0"/>
                  </a:lnTo>
                  <a:lnTo>
                    <a:pt x="1200104" y="978"/>
                  </a:lnTo>
                  <a:lnTo>
                    <a:pt x="1256422" y="3885"/>
                  </a:lnTo>
                  <a:lnTo>
                    <a:pt x="1311951" y="8673"/>
                  </a:lnTo>
                  <a:lnTo>
                    <a:pt x="1366626" y="15297"/>
                  </a:lnTo>
                  <a:lnTo>
                    <a:pt x="1420381" y="23711"/>
                  </a:lnTo>
                  <a:lnTo>
                    <a:pt x="1473150" y="33869"/>
                  </a:lnTo>
                  <a:lnTo>
                    <a:pt x="1524869" y="45725"/>
                  </a:lnTo>
                  <a:lnTo>
                    <a:pt x="1575472" y="59234"/>
                  </a:lnTo>
                  <a:lnTo>
                    <a:pt x="1624892" y="74350"/>
                  </a:lnTo>
                  <a:lnTo>
                    <a:pt x="1673065" y="91027"/>
                  </a:lnTo>
                  <a:lnTo>
                    <a:pt x="1719925" y="109219"/>
                  </a:lnTo>
                  <a:lnTo>
                    <a:pt x="1765407" y="128881"/>
                  </a:lnTo>
                  <a:lnTo>
                    <a:pt x="1809445" y="149966"/>
                  </a:lnTo>
                  <a:lnTo>
                    <a:pt x="1851973" y="172429"/>
                  </a:lnTo>
                  <a:lnTo>
                    <a:pt x="1892926" y="196225"/>
                  </a:lnTo>
                  <a:lnTo>
                    <a:pt x="1932239" y="221306"/>
                  </a:lnTo>
                  <a:lnTo>
                    <a:pt x="1969845" y="247628"/>
                  </a:lnTo>
                  <a:lnTo>
                    <a:pt x="2005680" y="275144"/>
                  </a:lnTo>
                  <a:lnTo>
                    <a:pt x="2039678" y="303809"/>
                  </a:lnTo>
                  <a:lnTo>
                    <a:pt x="2071773" y="333577"/>
                  </a:lnTo>
                  <a:lnTo>
                    <a:pt x="2101901" y="364403"/>
                  </a:lnTo>
                  <a:lnTo>
                    <a:pt x="2129994" y="396239"/>
                  </a:lnTo>
                  <a:lnTo>
                    <a:pt x="2155988" y="429042"/>
                  </a:lnTo>
                  <a:lnTo>
                    <a:pt x="2179818" y="462764"/>
                  </a:lnTo>
                  <a:lnTo>
                    <a:pt x="2201418" y="497361"/>
                  </a:lnTo>
                  <a:lnTo>
                    <a:pt x="2220721" y="532785"/>
                  </a:lnTo>
                  <a:lnTo>
                    <a:pt x="2237664" y="568992"/>
                  </a:lnTo>
                  <a:lnTo>
                    <a:pt x="2252179" y="605935"/>
                  </a:lnTo>
                  <a:lnTo>
                    <a:pt x="2264203" y="643570"/>
                  </a:lnTo>
                  <a:lnTo>
                    <a:pt x="2273668" y="681849"/>
                  </a:lnTo>
                  <a:lnTo>
                    <a:pt x="2280511" y="720728"/>
                  </a:lnTo>
                  <a:lnTo>
                    <a:pt x="2284664" y="760160"/>
                  </a:lnTo>
                  <a:lnTo>
                    <a:pt x="2286063" y="800100"/>
                  </a:lnTo>
                  <a:lnTo>
                    <a:pt x="2284664" y="840028"/>
                  </a:lnTo>
                  <a:lnTo>
                    <a:pt x="2280511" y="879450"/>
                  </a:lnTo>
                  <a:lnTo>
                    <a:pt x="2273668" y="918320"/>
                  </a:lnTo>
                  <a:lnTo>
                    <a:pt x="2264203" y="956591"/>
                  </a:lnTo>
                  <a:lnTo>
                    <a:pt x="2252179" y="994218"/>
                  </a:lnTo>
                  <a:lnTo>
                    <a:pt x="2237664" y="1031155"/>
                  </a:lnTo>
                  <a:lnTo>
                    <a:pt x="2220721" y="1067356"/>
                  </a:lnTo>
                  <a:lnTo>
                    <a:pt x="2201418" y="1102776"/>
                  </a:lnTo>
                  <a:lnTo>
                    <a:pt x="2179818" y="1137368"/>
                  </a:lnTo>
                  <a:lnTo>
                    <a:pt x="2155988" y="1171087"/>
                  </a:lnTo>
                  <a:lnTo>
                    <a:pt x="2129994" y="1203887"/>
                  </a:lnTo>
                  <a:lnTo>
                    <a:pt x="2101901" y="1235721"/>
                  </a:lnTo>
                  <a:lnTo>
                    <a:pt x="2071773" y="1266545"/>
                  </a:lnTo>
                  <a:lnTo>
                    <a:pt x="2039678" y="1296312"/>
                  </a:lnTo>
                  <a:lnTo>
                    <a:pt x="2005680" y="1324976"/>
                  </a:lnTo>
                  <a:lnTo>
                    <a:pt x="1969845" y="1352492"/>
                  </a:lnTo>
                  <a:lnTo>
                    <a:pt x="1932239" y="1378814"/>
                  </a:lnTo>
                  <a:lnTo>
                    <a:pt x="1892926" y="1403895"/>
                  </a:lnTo>
                  <a:lnTo>
                    <a:pt x="1851973" y="1427691"/>
                  </a:lnTo>
                  <a:lnTo>
                    <a:pt x="1809445" y="1450155"/>
                  </a:lnTo>
                  <a:lnTo>
                    <a:pt x="1765407" y="1471241"/>
                  </a:lnTo>
                  <a:lnTo>
                    <a:pt x="1719925" y="1490904"/>
                  </a:lnTo>
                  <a:lnTo>
                    <a:pt x="1673065" y="1509098"/>
                  </a:lnTo>
                  <a:lnTo>
                    <a:pt x="1624892" y="1525776"/>
                  </a:lnTo>
                  <a:lnTo>
                    <a:pt x="1575472" y="1540894"/>
                  </a:lnTo>
                  <a:lnTo>
                    <a:pt x="1524869" y="1554404"/>
                  </a:lnTo>
                  <a:lnTo>
                    <a:pt x="1473150" y="1566262"/>
                  </a:lnTo>
                  <a:lnTo>
                    <a:pt x="1420381" y="1576421"/>
                  </a:lnTo>
                  <a:lnTo>
                    <a:pt x="1366626" y="1584836"/>
                  </a:lnTo>
                  <a:lnTo>
                    <a:pt x="1311951" y="1591461"/>
                  </a:lnTo>
                  <a:lnTo>
                    <a:pt x="1256422" y="1596250"/>
                  </a:lnTo>
                  <a:lnTo>
                    <a:pt x="1200104" y="1599157"/>
                  </a:lnTo>
                  <a:lnTo>
                    <a:pt x="1143063" y="1600136"/>
                  </a:lnTo>
                  <a:lnTo>
                    <a:pt x="1086010" y="1599157"/>
                  </a:lnTo>
                  <a:lnTo>
                    <a:pt x="1029681" y="1596250"/>
                  </a:lnTo>
                  <a:lnTo>
                    <a:pt x="974142" y="1591461"/>
                  </a:lnTo>
                  <a:lnTo>
                    <a:pt x="919458" y="1584836"/>
                  </a:lnTo>
                  <a:lnTo>
                    <a:pt x="865696" y="1576421"/>
                  </a:lnTo>
                  <a:lnTo>
                    <a:pt x="812919" y="1566262"/>
                  </a:lnTo>
                  <a:lnTo>
                    <a:pt x="761194" y="1554404"/>
                  </a:lnTo>
                  <a:lnTo>
                    <a:pt x="710587" y="1540894"/>
                  </a:lnTo>
                  <a:lnTo>
                    <a:pt x="661162" y="1525776"/>
                  </a:lnTo>
                  <a:lnTo>
                    <a:pt x="612985" y="1509098"/>
                  </a:lnTo>
                  <a:lnTo>
                    <a:pt x="566122" y="1490904"/>
                  </a:lnTo>
                  <a:lnTo>
                    <a:pt x="520638" y="1471241"/>
                  </a:lnTo>
                  <a:lnTo>
                    <a:pt x="476599" y="1450155"/>
                  </a:lnTo>
                  <a:lnTo>
                    <a:pt x="434070" y="1427691"/>
                  </a:lnTo>
                  <a:lnTo>
                    <a:pt x="393116" y="1403895"/>
                  </a:lnTo>
                  <a:lnTo>
                    <a:pt x="353803" y="1378814"/>
                  </a:lnTo>
                  <a:lnTo>
                    <a:pt x="316197" y="1352492"/>
                  </a:lnTo>
                  <a:lnTo>
                    <a:pt x="280362" y="1324976"/>
                  </a:lnTo>
                  <a:lnTo>
                    <a:pt x="246366" y="1296312"/>
                  </a:lnTo>
                  <a:lnTo>
                    <a:pt x="214271" y="1266545"/>
                  </a:lnTo>
                  <a:lnTo>
                    <a:pt x="184146" y="1235721"/>
                  </a:lnTo>
                  <a:lnTo>
                    <a:pt x="156054" y="1203887"/>
                  </a:lnTo>
                  <a:lnTo>
                    <a:pt x="130061" y="1171087"/>
                  </a:lnTo>
                  <a:lnTo>
                    <a:pt x="106233" y="1137368"/>
                  </a:lnTo>
                  <a:lnTo>
                    <a:pt x="84636" y="1102776"/>
                  </a:lnTo>
                  <a:lnTo>
                    <a:pt x="65334" y="1067356"/>
                  </a:lnTo>
                  <a:lnTo>
                    <a:pt x="48393" y="1031155"/>
                  </a:lnTo>
                  <a:lnTo>
                    <a:pt x="33879" y="994218"/>
                  </a:lnTo>
                  <a:lnTo>
                    <a:pt x="21857" y="956591"/>
                  </a:lnTo>
                  <a:lnTo>
                    <a:pt x="12392" y="918320"/>
                  </a:lnTo>
                  <a:lnTo>
                    <a:pt x="5551" y="879450"/>
                  </a:lnTo>
                  <a:lnTo>
                    <a:pt x="1398" y="840028"/>
                  </a:lnTo>
                  <a:lnTo>
                    <a:pt x="0" y="800100"/>
                  </a:lnTo>
                  <a:close/>
                </a:path>
              </a:pathLst>
            </a:custGeom>
            <a:ln w="9534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1825" y="5338826"/>
              <a:ext cx="1676400" cy="1519555"/>
            </a:xfrm>
            <a:custGeom>
              <a:avLst/>
              <a:gdLst/>
              <a:ahLst/>
              <a:cxnLst/>
              <a:rect l="l" t="t" r="r" b="b"/>
              <a:pathLst>
                <a:path w="1676400" h="1519554">
                  <a:moveTo>
                    <a:pt x="0" y="761936"/>
                  </a:moveTo>
                  <a:lnTo>
                    <a:pt x="1529" y="715517"/>
                  </a:lnTo>
                  <a:lnTo>
                    <a:pt x="6058" y="669835"/>
                  </a:lnTo>
                  <a:lnTo>
                    <a:pt x="13500" y="624968"/>
                  </a:lnTo>
                  <a:lnTo>
                    <a:pt x="23767" y="580996"/>
                  </a:lnTo>
                  <a:lnTo>
                    <a:pt x="36772" y="538000"/>
                  </a:lnTo>
                  <a:lnTo>
                    <a:pt x="52426" y="496058"/>
                  </a:lnTo>
                  <a:lnTo>
                    <a:pt x="70643" y="455250"/>
                  </a:lnTo>
                  <a:lnTo>
                    <a:pt x="91334" y="415657"/>
                  </a:lnTo>
                  <a:lnTo>
                    <a:pt x="114412" y="377357"/>
                  </a:lnTo>
                  <a:lnTo>
                    <a:pt x="139790" y="340430"/>
                  </a:lnTo>
                  <a:lnTo>
                    <a:pt x="167381" y="304957"/>
                  </a:lnTo>
                  <a:lnTo>
                    <a:pt x="197095" y="271016"/>
                  </a:lnTo>
                  <a:lnTo>
                    <a:pt x="228847" y="238688"/>
                  </a:lnTo>
                  <a:lnTo>
                    <a:pt x="262547" y="208051"/>
                  </a:lnTo>
                  <a:lnTo>
                    <a:pt x="298110" y="179186"/>
                  </a:lnTo>
                  <a:lnTo>
                    <a:pt x="335446" y="152173"/>
                  </a:lnTo>
                  <a:lnTo>
                    <a:pt x="374470" y="127090"/>
                  </a:lnTo>
                  <a:lnTo>
                    <a:pt x="415092" y="104019"/>
                  </a:lnTo>
                  <a:lnTo>
                    <a:pt x="457226" y="83037"/>
                  </a:lnTo>
                  <a:lnTo>
                    <a:pt x="500783" y="64226"/>
                  </a:lnTo>
                  <a:lnTo>
                    <a:pt x="545677" y="47664"/>
                  </a:lnTo>
                  <a:lnTo>
                    <a:pt x="591820" y="33432"/>
                  </a:lnTo>
                  <a:lnTo>
                    <a:pt x="639124" y="21609"/>
                  </a:lnTo>
                  <a:lnTo>
                    <a:pt x="687501" y="12274"/>
                  </a:lnTo>
                  <a:lnTo>
                    <a:pt x="736865" y="5508"/>
                  </a:lnTo>
                  <a:lnTo>
                    <a:pt x="787127" y="1390"/>
                  </a:lnTo>
                  <a:lnTo>
                    <a:pt x="838200" y="0"/>
                  </a:lnTo>
                  <a:lnTo>
                    <a:pt x="889259" y="1390"/>
                  </a:lnTo>
                  <a:lnTo>
                    <a:pt x="939510" y="5508"/>
                  </a:lnTo>
                  <a:lnTo>
                    <a:pt x="988864" y="12274"/>
                  </a:lnTo>
                  <a:lnTo>
                    <a:pt x="1037234" y="21609"/>
                  </a:lnTo>
                  <a:lnTo>
                    <a:pt x="1084532" y="33432"/>
                  </a:lnTo>
                  <a:lnTo>
                    <a:pt x="1130671" y="47664"/>
                  </a:lnTo>
                  <a:lnTo>
                    <a:pt x="1175562" y="64226"/>
                  </a:lnTo>
                  <a:lnTo>
                    <a:pt x="1219117" y="83037"/>
                  </a:lnTo>
                  <a:lnTo>
                    <a:pt x="1261251" y="104019"/>
                  </a:lnTo>
                  <a:lnTo>
                    <a:pt x="1301873" y="127090"/>
                  </a:lnTo>
                  <a:lnTo>
                    <a:pt x="1340898" y="152173"/>
                  </a:lnTo>
                  <a:lnTo>
                    <a:pt x="1378237" y="179186"/>
                  </a:lnTo>
                  <a:lnTo>
                    <a:pt x="1413802" y="208051"/>
                  </a:lnTo>
                  <a:lnTo>
                    <a:pt x="1447507" y="238688"/>
                  </a:lnTo>
                  <a:lnTo>
                    <a:pt x="1479262" y="271016"/>
                  </a:lnTo>
                  <a:lnTo>
                    <a:pt x="1508981" y="304957"/>
                  </a:lnTo>
                  <a:lnTo>
                    <a:pt x="1536576" y="340430"/>
                  </a:lnTo>
                  <a:lnTo>
                    <a:pt x="1561958" y="377357"/>
                  </a:lnTo>
                  <a:lnTo>
                    <a:pt x="1585042" y="415657"/>
                  </a:lnTo>
                  <a:lnTo>
                    <a:pt x="1605737" y="455250"/>
                  </a:lnTo>
                  <a:lnTo>
                    <a:pt x="1623958" y="496058"/>
                  </a:lnTo>
                  <a:lnTo>
                    <a:pt x="1639617" y="538000"/>
                  </a:lnTo>
                  <a:lnTo>
                    <a:pt x="1652625" y="580996"/>
                  </a:lnTo>
                  <a:lnTo>
                    <a:pt x="1662895" y="624968"/>
                  </a:lnTo>
                  <a:lnTo>
                    <a:pt x="1670339" y="669835"/>
                  </a:lnTo>
                  <a:lnTo>
                    <a:pt x="1674870" y="715517"/>
                  </a:lnTo>
                  <a:lnTo>
                    <a:pt x="1676400" y="761936"/>
                  </a:lnTo>
                  <a:lnTo>
                    <a:pt x="1674870" y="808355"/>
                  </a:lnTo>
                  <a:lnTo>
                    <a:pt x="1670339" y="854038"/>
                  </a:lnTo>
                  <a:lnTo>
                    <a:pt x="1662895" y="898906"/>
                  </a:lnTo>
                  <a:lnTo>
                    <a:pt x="1652625" y="942879"/>
                  </a:lnTo>
                  <a:lnTo>
                    <a:pt x="1639617" y="985878"/>
                  </a:lnTo>
                  <a:lnTo>
                    <a:pt x="1623958" y="1027822"/>
                  </a:lnTo>
                  <a:lnTo>
                    <a:pt x="1605737" y="1068632"/>
                  </a:lnTo>
                  <a:lnTo>
                    <a:pt x="1585042" y="1108229"/>
                  </a:lnTo>
                  <a:lnTo>
                    <a:pt x="1561958" y="1146532"/>
                  </a:lnTo>
                  <a:lnTo>
                    <a:pt x="1536576" y="1183461"/>
                  </a:lnTo>
                  <a:lnTo>
                    <a:pt x="1508981" y="1218938"/>
                  </a:lnTo>
                  <a:lnTo>
                    <a:pt x="1479262" y="1252882"/>
                  </a:lnTo>
                  <a:lnTo>
                    <a:pt x="1447507" y="1285214"/>
                  </a:lnTo>
                  <a:lnTo>
                    <a:pt x="1413802" y="1315854"/>
                  </a:lnTo>
                  <a:lnTo>
                    <a:pt x="1378237" y="1344723"/>
                  </a:lnTo>
                  <a:lnTo>
                    <a:pt x="1340898" y="1371740"/>
                  </a:lnTo>
                  <a:lnTo>
                    <a:pt x="1301873" y="1396825"/>
                  </a:lnTo>
                  <a:lnTo>
                    <a:pt x="1261251" y="1419900"/>
                  </a:lnTo>
                  <a:lnTo>
                    <a:pt x="1219117" y="1440885"/>
                  </a:lnTo>
                  <a:lnTo>
                    <a:pt x="1175562" y="1459699"/>
                  </a:lnTo>
                  <a:lnTo>
                    <a:pt x="1130671" y="1476263"/>
                  </a:lnTo>
                  <a:lnTo>
                    <a:pt x="1084532" y="1490498"/>
                  </a:lnTo>
                  <a:lnTo>
                    <a:pt x="1037234" y="1502323"/>
                  </a:lnTo>
                  <a:lnTo>
                    <a:pt x="988864" y="1511659"/>
                  </a:lnTo>
                  <a:lnTo>
                    <a:pt x="939510" y="1518426"/>
                  </a:lnTo>
                  <a:lnTo>
                    <a:pt x="930425" y="1519171"/>
                  </a:lnTo>
                </a:path>
                <a:path w="1676400" h="1519554">
                  <a:moveTo>
                    <a:pt x="745952" y="1519171"/>
                  </a:moveTo>
                  <a:lnTo>
                    <a:pt x="687501" y="1511659"/>
                  </a:lnTo>
                  <a:lnTo>
                    <a:pt x="639124" y="1502323"/>
                  </a:lnTo>
                  <a:lnTo>
                    <a:pt x="591820" y="1490498"/>
                  </a:lnTo>
                  <a:lnTo>
                    <a:pt x="545677" y="1476263"/>
                  </a:lnTo>
                  <a:lnTo>
                    <a:pt x="500783" y="1459699"/>
                  </a:lnTo>
                  <a:lnTo>
                    <a:pt x="457226" y="1440885"/>
                  </a:lnTo>
                  <a:lnTo>
                    <a:pt x="415092" y="1419900"/>
                  </a:lnTo>
                  <a:lnTo>
                    <a:pt x="374470" y="1396825"/>
                  </a:lnTo>
                  <a:lnTo>
                    <a:pt x="335446" y="1371740"/>
                  </a:lnTo>
                  <a:lnTo>
                    <a:pt x="298110" y="1344723"/>
                  </a:lnTo>
                  <a:lnTo>
                    <a:pt x="262547" y="1315854"/>
                  </a:lnTo>
                  <a:lnTo>
                    <a:pt x="228847" y="1285214"/>
                  </a:lnTo>
                  <a:lnTo>
                    <a:pt x="197095" y="1252882"/>
                  </a:lnTo>
                  <a:lnTo>
                    <a:pt x="167381" y="1218938"/>
                  </a:lnTo>
                  <a:lnTo>
                    <a:pt x="139790" y="1183461"/>
                  </a:lnTo>
                  <a:lnTo>
                    <a:pt x="114412" y="1146532"/>
                  </a:lnTo>
                  <a:lnTo>
                    <a:pt x="91334" y="1108229"/>
                  </a:lnTo>
                  <a:lnTo>
                    <a:pt x="70643" y="1068632"/>
                  </a:lnTo>
                  <a:lnTo>
                    <a:pt x="52426" y="1027822"/>
                  </a:lnTo>
                  <a:lnTo>
                    <a:pt x="36772" y="985878"/>
                  </a:lnTo>
                  <a:lnTo>
                    <a:pt x="23767" y="942879"/>
                  </a:lnTo>
                  <a:lnTo>
                    <a:pt x="13500" y="898906"/>
                  </a:lnTo>
                  <a:lnTo>
                    <a:pt x="6058" y="854038"/>
                  </a:lnTo>
                  <a:lnTo>
                    <a:pt x="1529" y="808355"/>
                  </a:lnTo>
                  <a:lnTo>
                    <a:pt x="0" y="761936"/>
                  </a:lnTo>
                </a:path>
              </a:pathLst>
            </a:custGeom>
            <a:ln w="9534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838195" y="1828858"/>
            <a:ext cx="2443480" cy="1376680"/>
            <a:chOff x="838195" y="1828858"/>
            <a:chExt cx="2443480" cy="1376680"/>
          </a:xfrm>
        </p:grpSpPr>
        <p:sp>
          <p:nvSpPr>
            <p:cNvPr id="14" name="object 14"/>
            <p:cNvSpPr/>
            <p:nvPr/>
          </p:nvSpPr>
          <p:spPr>
            <a:xfrm>
              <a:off x="842962" y="1833625"/>
              <a:ext cx="1600835" cy="762000"/>
            </a:xfrm>
            <a:custGeom>
              <a:avLst/>
              <a:gdLst/>
              <a:ahLst/>
              <a:cxnLst/>
              <a:rect l="l" t="t" r="r" b="b"/>
              <a:pathLst>
                <a:path w="1600835" h="762000">
                  <a:moveTo>
                    <a:pt x="0" y="381000"/>
                  </a:moveTo>
                  <a:lnTo>
                    <a:pt x="9510" y="322072"/>
                  </a:lnTo>
                  <a:lnTo>
                    <a:pt x="37092" y="265992"/>
                  </a:lnTo>
                  <a:lnTo>
                    <a:pt x="81324" y="213437"/>
                  </a:lnTo>
                  <a:lnTo>
                    <a:pt x="140782" y="165085"/>
                  </a:lnTo>
                  <a:lnTo>
                    <a:pt x="175777" y="142696"/>
                  </a:lnTo>
                  <a:lnTo>
                    <a:pt x="214045" y="121611"/>
                  </a:lnTo>
                  <a:lnTo>
                    <a:pt x="255408" y="101916"/>
                  </a:lnTo>
                  <a:lnTo>
                    <a:pt x="299689" y="83695"/>
                  </a:lnTo>
                  <a:lnTo>
                    <a:pt x="346710" y="67032"/>
                  </a:lnTo>
                  <a:lnTo>
                    <a:pt x="396292" y="52013"/>
                  </a:lnTo>
                  <a:lnTo>
                    <a:pt x="448259" y="38722"/>
                  </a:lnTo>
                  <a:lnTo>
                    <a:pt x="502431" y="27243"/>
                  </a:lnTo>
                  <a:lnTo>
                    <a:pt x="558632" y="17661"/>
                  </a:lnTo>
                  <a:lnTo>
                    <a:pt x="616684" y="10061"/>
                  </a:lnTo>
                  <a:lnTo>
                    <a:pt x="676408" y="4528"/>
                  </a:lnTo>
                  <a:lnTo>
                    <a:pt x="737627" y="1146"/>
                  </a:lnTo>
                  <a:lnTo>
                    <a:pt x="800163" y="0"/>
                  </a:lnTo>
                  <a:lnTo>
                    <a:pt x="862684" y="1146"/>
                  </a:lnTo>
                  <a:lnTo>
                    <a:pt x="923890" y="4528"/>
                  </a:lnTo>
                  <a:lnTo>
                    <a:pt x="983603" y="10061"/>
                  </a:lnTo>
                  <a:lnTo>
                    <a:pt x="1041645" y="17661"/>
                  </a:lnTo>
                  <a:lnTo>
                    <a:pt x="1097838" y="27243"/>
                  </a:lnTo>
                  <a:lnTo>
                    <a:pt x="1152005" y="38722"/>
                  </a:lnTo>
                  <a:lnTo>
                    <a:pt x="1203967" y="52013"/>
                  </a:lnTo>
                  <a:lnTo>
                    <a:pt x="1253546" y="67032"/>
                  </a:lnTo>
                  <a:lnTo>
                    <a:pt x="1300564" y="83695"/>
                  </a:lnTo>
                  <a:lnTo>
                    <a:pt x="1344843" y="101916"/>
                  </a:lnTo>
                  <a:lnTo>
                    <a:pt x="1386206" y="121611"/>
                  </a:lnTo>
                  <a:lnTo>
                    <a:pt x="1424474" y="142696"/>
                  </a:lnTo>
                  <a:lnTo>
                    <a:pt x="1459470" y="165085"/>
                  </a:lnTo>
                  <a:lnTo>
                    <a:pt x="1491015" y="188693"/>
                  </a:lnTo>
                  <a:lnTo>
                    <a:pt x="1543041" y="239232"/>
                  </a:lnTo>
                  <a:lnTo>
                    <a:pt x="1579129" y="293634"/>
                  </a:lnTo>
                  <a:lnTo>
                    <a:pt x="1597855" y="351222"/>
                  </a:lnTo>
                  <a:lnTo>
                    <a:pt x="1600263" y="381000"/>
                  </a:lnTo>
                  <a:lnTo>
                    <a:pt x="1597855" y="410760"/>
                  </a:lnTo>
                  <a:lnTo>
                    <a:pt x="1579129" y="468325"/>
                  </a:lnTo>
                  <a:lnTo>
                    <a:pt x="1543041" y="522715"/>
                  </a:lnTo>
                  <a:lnTo>
                    <a:pt x="1491015" y="573249"/>
                  </a:lnTo>
                  <a:lnTo>
                    <a:pt x="1459470" y="596859"/>
                  </a:lnTo>
                  <a:lnTo>
                    <a:pt x="1424474" y="619250"/>
                  </a:lnTo>
                  <a:lnTo>
                    <a:pt x="1386206" y="640338"/>
                  </a:lnTo>
                  <a:lnTo>
                    <a:pt x="1344843" y="660037"/>
                  </a:lnTo>
                  <a:lnTo>
                    <a:pt x="1300564" y="678264"/>
                  </a:lnTo>
                  <a:lnTo>
                    <a:pt x="1253546" y="694932"/>
                  </a:lnTo>
                  <a:lnTo>
                    <a:pt x="1203967" y="709958"/>
                  </a:lnTo>
                  <a:lnTo>
                    <a:pt x="1152005" y="723255"/>
                  </a:lnTo>
                  <a:lnTo>
                    <a:pt x="1097838" y="734740"/>
                  </a:lnTo>
                  <a:lnTo>
                    <a:pt x="1041645" y="744327"/>
                  </a:lnTo>
                  <a:lnTo>
                    <a:pt x="983603" y="751931"/>
                  </a:lnTo>
                  <a:lnTo>
                    <a:pt x="923890" y="757468"/>
                  </a:lnTo>
                  <a:lnTo>
                    <a:pt x="862684" y="760853"/>
                  </a:lnTo>
                  <a:lnTo>
                    <a:pt x="800163" y="762000"/>
                  </a:lnTo>
                  <a:lnTo>
                    <a:pt x="737627" y="760853"/>
                  </a:lnTo>
                  <a:lnTo>
                    <a:pt x="676408" y="757468"/>
                  </a:lnTo>
                  <a:lnTo>
                    <a:pt x="616684" y="751931"/>
                  </a:lnTo>
                  <a:lnTo>
                    <a:pt x="558632" y="744327"/>
                  </a:lnTo>
                  <a:lnTo>
                    <a:pt x="502431" y="734740"/>
                  </a:lnTo>
                  <a:lnTo>
                    <a:pt x="448259" y="723255"/>
                  </a:lnTo>
                  <a:lnTo>
                    <a:pt x="396292" y="709958"/>
                  </a:lnTo>
                  <a:lnTo>
                    <a:pt x="346710" y="694932"/>
                  </a:lnTo>
                  <a:lnTo>
                    <a:pt x="299689" y="678264"/>
                  </a:lnTo>
                  <a:lnTo>
                    <a:pt x="255408" y="660037"/>
                  </a:lnTo>
                  <a:lnTo>
                    <a:pt x="214045" y="640338"/>
                  </a:lnTo>
                  <a:lnTo>
                    <a:pt x="175777" y="619250"/>
                  </a:lnTo>
                  <a:lnTo>
                    <a:pt x="140782" y="596859"/>
                  </a:lnTo>
                  <a:lnTo>
                    <a:pt x="109239" y="573249"/>
                  </a:lnTo>
                  <a:lnTo>
                    <a:pt x="57216" y="522715"/>
                  </a:lnTo>
                  <a:lnTo>
                    <a:pt x="21131" y="468325"/>
                  </a:lnTo>
                  <a:lnTo>
                    <a:pt x="2407" y="410760"/>
                  </a:lnTo>
                  <a:lnTo>
                    <a:pt x="0" y="381000"/>
                  </a:lnTo>
                  <a:close/>
                </a:path>
              </a:pathLst>
            </a:custGeom>
            <a:ln w="9534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2835" y="2438272"/>
              <a:ext cx="918844" cy="767080"/>
            </a:xfrm>
            <a:custGeom>
              <a:avLst/>
              <a:gdLst/>
              <a:ahLst/>
              <a:cxnLst/>
              <a:rect l="l" t="t" r="r" b="b"/>
              <a:pathLst>
                <a:path w="918845" h="767080">
                  <a:moveTo>
                    <a:pt x="777747" y="727201"/>
                  </a:moveTo>
                  <a:lnTo>
                    <a:pt x="774445" y="729488"/>
                  </a:lnTo>
                  <a:lnTo>
                    <a:pt x="773176" y="736346"/>
                  </a:lnTo>
                  <a:lnTo>
                    <a:pt x="775334" y="739648"/>
                  </a:lnTo>
                  <a:lnTo>
                    <a:pt x="778890" y="740410"/>
                  </a:lnTo>
                  <a:lnTo>
                    <a:pt x="918463" y="766826"/>
                  </a:lnTo>
                  <a:lnTo>
                    <a:pt x="917140" y="763397"/>
                  </a:lnTo>
                  <a:lnTo>
                    <a:pt x="904366" y="763397"/>
                  </a:lnTo>
                  <a:lnTo>
                    <a:pt x="885429" y="747616"/>
                  </a:lnTo>
                  <a:lnTo>
                    <a:pt x="777747" y="727201"/>
                  </a:lnTo>
                  <a:close/>
                </a:path>
                <a:path w="918845" h="767080">
                  <a:moveTo>
                    <a:pt x="885429" y="747616"/>
                  </a:moveTo>
                  <a:lnTo>
                    <a:pt x="904366" y="763397"/>
                  </a:lnTo>
                  <a:lnTo>
                    <a:pt x="906478" y="760856"/>
                  </a:lnTo>
                  <a:lnTo>
                    <a:pt x="902588" y="760856"/>
                  </a:lnTo>
                  <a:lnTo>
                    <a:pt x="898417" y="750080"/>
                  </a:lnTo>
                  <a:lnTo>
                    <a:pt x="885429" y="747616"/>
                  </a:lnTo>
                  <a:close/>
                </a:path>
                <a:path w="918845" h="767080">
                  <a:moveTo>
                    <a:pt x="862329" y="629412"/>
                  </a:moveTo>
                  <a:lnTo>
                    <a:pt x="855726" y="631951"/>
                  </a:lnTo>
                  <a:lnTo>
                    <a:pt x="854075" y="635635"/>
                  </a:lnTo>
                  <a:lnTo>
                    <a:pt x="855344" y="638810"/>
                  </a:lnTo>
                  <a:lnTo>
                    <a:pt x="893734" y="737982"/>
                  </a:lnTo>
                  <a:lnTo>
                    <a:pt x="912494" y="753617"/>
                  </a:lnTo>
                  <a:lnTo>
                    <a:pt x="904366" y="763397"/>
                  </a:lnTo>
                  <a:lnTo>
                    <a:pt x="917140" y="763397"/>
                  </a:lnTo>
                  <a:lnTo>
                    <a:pt x="866013" y="630936"/>
                  </a:lnTo>
                  <a:lnTo>
                    <a:pt x="862329" y="629412"/>
                  </a:lnTo>
                  <a:close/>
                </a:path>
                <a:path w="918845" h="767080">
                  <a:moveTo>
                    <a:pt x="898417" y="750080"/>
                  </a:moveTo>
                  <a:lnTo>
                    <a:pt x="902588" y="760856"/>
                  </a:lnTo>
                  <a:lnTo>
                    <a:pt x="909701" y="752221"/>
                  </a:lnTo>
                  <a:lnTo>
                    <a:pt x="898417" y="750080"/>
                  </a:lnTo>
                  <a:close/>
                </a:path>
                <a:path w="918845" h="767080">
                  <a:moveTo>
                    <a:pt x="893734" y="737982"/>
                  </a:moveTo>
                  <a:lnTo>
                    <a:pt x="898417" y="750080"/>
                  </a:lnTo>
                  <a:lnTo>
                    <a:pt x="909701" y="752221"/>
                  </a:lnTo>
                  <a:lnTo>
                    <a:pt x="902588" y="760856"/>
                  </a:lnTo>
                  <a:lnTo>
                    <a:pt x="906478" y="760856"/>
                  </a:lnTo>
                  <a:lnTo>
                    <a:pt x="912494" y="753617"/>
                  </a:lnTo>
                  <a:lnTo>
                    <a:pt x="893734" y="737982"/>
                  </a:lnTo>
                  <a:close/>
                </a:path>
                <a:path w="918845" h="767080">
                  <a:moveTo>
                    <a:pt x="8254" y="0"/>
                  </a:moveTo>
                  <a:lnTo>
                    <a:pt x="0" y="9778"/>
                  </a:lnTo>
                  <a:lnTo>
                    <a:pt x="885429" y="747616"/>
                  </a:lnTo>
                  <a:lnTo>
                    <a:pt x="898417" y="750080"/>
                  </a:lnTo>
                  <a:lnTo>
                    <a:pt x="893734" y="737982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048058" y="914458"/>
            <a:ext cx="2372360" cy="2291080"/>
            <a:chOff x="3048058" y="914458"/>
            <a:chExt cx="2372360" cy="2291080"/>
          </a:xfrm>
        </p:grpSpPr>
        <p:sp>
          <p:nvSpPr>
            <p:cNvPr id="17" name="object 17"/>
            <p:cNvSpPr/>
            <p:nvPr/>
          </p:nvSpPr>
          <p:spPr>
            <a:xfrm>
              <a:off x="3052825" y="919225"/>
              <a:ext cx="2362200" cy="1371600"/>
            </a:xfrm>
            <a:custGeom>
              <a:avLst/>
              <a:gdLst/>
              <a:ahLst/>
              <a:cxnLst/>
              <a:rect l="l" t="t" r="r" b="b"/>
              <a:pathLst>
                <a:path w="2362200" h="1371600">
                  <a:moveTo>
                    <a:pt x="0" y="685800"/>
                  </a:moveTo>
                  <a:lnTo>
                    <a:pt x="6096" y="615667"/>
                  </a:lnTo>
                  <a:lnTo>
                    <a:pt x="23991" y="547563"/>
                  </a:lnTo>
                  <a:lnTo>
                    <a:pt x="53091" y="481832"/>
                  </a:lnTo>
                  <a:lnTo>
                    <a:pt x="92803" y="418820"/>
                  </a:lnTo>
                  <a:lnTo>
                    <a:pt x="116452" y="388440"/>
                  </a:lnTo>
                  <a:lnTo>
                    <a:pt x="142533" y="358869"/>
                  </a:lnTo>
                  <a:lnTo>
                    <a:pt x="170969" y="330150"/>
                  </a:lnTo>
                  <a:lnTo>
                    <a:pt x="201688" y="302325"/>
                  </a:lnTo>
                  <a:lnTo>
                    <a:pt x="234614" y="275438"/>
                  </a:lnTo>
                  <a:lnTo>
                    <a:pt x="269674" y="249532"/>
                  </a:lnTo>
                  <a:lnTo>
                    <a:pt x="306794" y="224650"/>
                  </a:lnTo>
                  <a:lnTo>
                    <a:pt x="345900" y="200834"/>
                  </a:lnTo>
                  <a:lnTo>
                    <a:pt x="386917" y="178128"/>
                  </a:lnTo>
                  <a:lnTo>
                    <a:pt x="429771" y="156576"/>
                  </a:lnTo>
                  <a:lnTo>
                    <a:pt x="474388" y="136219"/>
                  </a:lnTo>
                  <a:lnTo>
                    <a:pt x="520693" y="117101"/>
                  </a:lnTo>
                  <a:lnTo>
                    <a:pt x="568614" y="99265"/>
                  </a:lnTo>
                  <a:lnTo>
                    <a:pt x="618075" y="82755"/>
                  </a:lnTo>
                  <a:lnTo>
                    <a:pt x="669002" y="67612"/>
                  </a:lnTo>
                  <a:lnTo>
                    <a:pt x="721322" y="53881"/>
                  </a:lnTo>
                  <a:lnTo>
                    <a:pt x="774959" y="41604"/>
                  </a:lnTo>
                  <a:lnTo>
                    <a:pt x="829841" y="30825"/>
                  </a:lnTo>
                  <a:lnTo>
                    <a:pt x="885892" y="21585"/>
                  </a:lnTo>
                  <a:lnTo>
                    <a:pt x="943039" y="13929"/>
                  </a:lnTo>
                  <a:lnTo>
                    <a:pt x="1001208" y="7899"/>
                  </a:lnTo>
                  <a:lnTo>
                    <a:pt x="1060323" y="3539"/>
                  </a:lnTo>
                  <a:lnTo>
                    <a:pt x="1120312" y="892"/>
                  </a:lnTo>
                  <a:lnTo>
                    <a:pt x="1181100" y="0"/>
                  </a:lnTo>
                  <a:lnTo>
                    <a:pt x="1241876" y="892"/>
                  </a:lnTo>
                  <a:lnTo>
                    <a:pt x="1301855" y="3539"/>
                  </a:lnTo>
                  <a:lnTo>
                    <a:pt x="1360962" y="7899"/>
                  </a:lnTo>
                  <a:lnTo>
                    <a:pt x="1419123" y="13929"/>
                  </a:lnTo>
                  <a:lnTo>
                    <a:pt x="1476264" y="21585"/>
                  </a:lnTo>
                  <a:lnTo>
                    <a:pt x="1532311" y="30825"/>
                  </a:lnTo>
                  <a:lnTo>
                    <a:pt x="1587189" y="41604"/>
                  </a:lnTo>
                  <a:lnTo>
                    <a:pt x="1640824" y="53881"/>
                  </a:lnTo>
                  <a:lnTo>
                    <a:pt x="1693141" y="67612"/>
                  </a:lnTo>
                  <a:lnTo>
                    <a:pt x="1744068" y="82755"/>
                  </a:lnTo>
                  <a:lnTo>
                    <a:pt x="1793529" y="99265"/>
                  </a:lnTo>
                  <a:lnTo>
                    <a:pt x="1841450" y="117101"/>
                  </a:lnTo>
                  <a:lnTo>
                    <a:pt x="1887757" y="136219"/>
                  </a:lnTo>
                  <a:lnTo>
                    <a:pt x="1932376" y="156576"/>
                  </a:lnTo>
                  <a:lnTo>
                    <a:pt x="1975232" y="178128"/>
                  </a:lnTo>
                  <a:lnTo>
                    <a:pt x="2016252" y="200834"/>
                  </a:lnTo>
                  <a:lnTo>
                    <a:pt x="2055360" y="224650"/>
                  </a:lnTo>
                  <a:lnTo>
                    <a:pt x="2092483" y="249532"/>
                  </a:lnTo>
                  <a:lnTo>
                    <a:pt x="2127547" y="275438"/>
                  </a:lnTo>
                  <a:lnTo>
                    <a:pt x="2160478" y="302325"/>
                  </a:lnTo>
                  <a:lnTo>
                    <a:pt x="2191200" y="330150"/>
                  </a:lnTo>
                  <a:lnTo>
                    <a:pt x="2219641" y="358869"/>
                  </a:lnTo>
                  <a:lnTo>
                    <a:pt x="2245725" y="388440"/>
                  </a:lnTo>
                  <a:lnTo>
                    <a:pt x="2269378" y="418820"/>
                  </a:lnTo>
                  <a:lnTo>
                    <a:pt x="2309097" y="481832"/>
                  </a:lnTo>
                  <a:lnTo>
                    <a:pt x="2338202" y="547563"/>
                  </a:lnTo>
                  <a:lnTo>
                    <a:pt x="2356101" y="615667"/>
                  </a:lnTo>
                  <a:lnTo>
                    <a:pt x="2362200" y="685800"/>
                  </a:lnTo>
                  <a:lnTo>
                    <a:pt x="2360663" y="721087"/>
                  </a:lnTo>
                  <a:lnTo>
                    <a:pt x="2348590" y="790230"/>
                  </a:lnTo>
                  <a:lnTo>
                    <a:pt x="2325013" y="857177"/>
                  </a:lnTo>
                  <a:lnTo>
                    <a:pt x="2290527" y="921583"/>
                  </a:lnTo>
                  <a:lnTo>
                    <a:pt x="2245725" y="983103"/>
                  </a:lnTo>
                  <a:lnTo>
                    <a:pt x="2219641" y="1012674"/>
                  </a:lnTo>
                  <a:lnTo>
                    <a:pt x="2191200" y="1041393"/>
                  </a:lnTo>
                  <a:lnTo>
                    <a:pt x="2160478" y="1069218"/>
                  </a:lnTo>
                  <a:lnTo>
                    <a:pt x="2127547" y="1096106"/>
                  </a:lnTo>
                  <a:lnTo>
                    <a:pt x="2092483" y="1122014"/>
                  </a:lnTo>
                  <a:lnTo>
                    <a:pt x="2055360" y="1146899"/>
                  </a:lnTo>
                  <a:lnTo>
                    <a:pt x="2016252" y="1170717"/>
                  </a:lnTo>
                  <a:lnTo>
                    <a:pt x="1975232" y="1193426"/>
                  </a:lnTo>
                  <a:lnTo>
                    <a:pt x="1932376" y="1214982"/>
                  </a:lnTo>
                  <a:lnTo>
                    <a:pt x="1887757" y="1235343"/>
                  </a:lnTo>
                  <a:lnTo>
                    <a:pt x="1841450" y="1254464"/>
                  </a:lnTo>
                  <a:lnTo>
                    <a:pt x="1793529" y="1272304"/>
                  </a:lnTo>
                  <a:lnTo>
                    <a:pt x="1744068" y="1288819"/>
                  </a:lnTo>
                  <a:lnTo>
                    <a:pt x="1693141" y="1303965"/>
                  </a:lnTo>
                  <a:lnTo>
                    <a:pt x="1640824" y="1317700"/>
                  </a:lnTo>
                  <a:lnTo>
                    <a:pt x="1587189" y="1329981"/>
                  </a:lnTo>
                  <a:lnTo>
                    <a:pt x="1532311" y="1340764"/>
                  </a:lnTo>
                  <a:lnTo>
                    <a:pt x="1476264" y="1350006"/>
                  </a:lnTo>
                  <a:lnTo>
                    <a:pt x="1419123" y="1357665"/>
                  </a:lnTo>
                  <a:lnTo>
                    <a:pt x="1360962" y="1363697"/>
                  </a:lnTo>
                  <a:lnTo>
                    <a:pt x="1301855" y="1368058"/>
                  </a:lnTo>
                  <a:lnTo>
                    <a:pt x="1241876" y="1370707"/>
                  </a:lnTo>
                  <a:lnTo>
                    <a:pt x="1181100" y="1371600"/>
                  </a:lnTo>
                  <a:lnTo>
                    <a:pt x="1120312" y="1370707"/>
                  </a:lnTo>
                  <a:lnTo>
                    <a:pt x="1060323" y="1368058"/>
                  </a:lnTo>
                  <a:lnTo>
                    <a:pt x="1001208" y="1363697"/>
                  </a:lnTo>
                  <a:lnTo>
                    <a:pt x="943039" y="1357665"/>
                  </a:lnTo>
                  <a:lnTo>
                    <a:pt x="885892" y="1350006"/>
                  </a:lnTo>
                  <a:lnTo>
                    <a:pt x="829841" y="1340764"/>
                  </a:lnTo>
                  <a:lnTo>
                    <a:pt x="774959" y="1329981"/>
                  </a:lnTo>
                  <a:lnTo>
                    <a:pt x="721322" y="1317700"/>
                  </a:lnTo>
                  <a:lnTo>
                    <a:pt x="669002" y="1303965"/>
                  </a:lnTo>
                  <a:lnTo>
                    <a:pt x="618075" y="1288819"/>
                  </a:lnTo>
                  <a:lnTo>
                    <a:pt x="568614" y="1272304"/>
                  </a:lnTo>
                  <a:lnTo>
                    <a:pt x="520693" y="1254464"/>
                  </a:lnTo>
                  <a:lnTo>
                    <a:pt x="474388" y="1235343"/>
                  </a:lnTo>
                  <a:lnTo>
                    <a:pt x="429771" y="1214982"/>
                  </a:lnTo>
                  <a:lnTo>
                    <a:pt x="386917" y="1193426"/>
                  </a:lnTo>
                  <a:lnTo>
                    <a:pt x="345900" y="1170717"/>
                  </a:lnTo>
                  <a:lnTo>
                    <a:pt x="306794" y="1146899"/>
                  </a:lnTo>
                  <a:lnTo>
                    <a:pt x="269674" y="1122014"/>
                  </a:lnTo>
                  <a:lnTo>
                    <a:pt x="234614" y="1096106"/>
                  </a:lnTo>
                  <a:lnTo>
                    <a:pt x="201688" y="1069218"/>
                  </a:lnTo>
                  <a:lnTo>
                    <a:pt x="170969" y="1041393"/>
                  </a:lnTo>
                  <a:lnTo>
                    <a:pt x="142533" y="1012674"/>
                  </a:lnTo>
                  <a:lnTo>
                    <a:pt x="116452" y="983103"/>
                  </a:lnTo>
                  <a:lnTo>
                    <a:pt x="92803" y="952726"/>
                  </a:lnTo>
                  <a:lnTo>
                    <a:pt x="53091" y="889720"/>
                  </a:lnTo>
                  <a:lnTo>
                    <a:pt x="23991" y="824000"/>
                  </a:lnTo>
                  <a:lnTo>
                    <a:pt x="6096" y="755911"/>
                  </a:lnTo>
                  <a:lnTo>
                    <a:pt x="0" y="685800"/>
                  </a:lnTo>
                  <a:close/>
                </a:path>
              </a:pathLst>
            </a:custGeom>
            <a:ln w="9534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3179" y="2289175"/>
              <a:ext cx="273050" cy="916305"/>
            </a:xfrm>
            <a:custGeom>
              <a:avLst/>
              <a:gdLst/>
              <a:ahLst/>
              <a:cxnLst/>
              <a:rect l="l" t="t" r="r" b="b"/>
              <a:pathLst>
                <a:path w="273050" h="916305">
                  <a:moveTo>
                    <a:pt x="8762" y="770001"/>
                  </a:moveTo>
                  <a:lnTo>
                    <a:pt x="2032" y="771778"/>
                  </a:lnTo>
                  <a:lnTo>
                    <a:pt x="0" y="775208"/>
                  </a:lnTo>
                  <a:lnTo>
                    <a:pt x="889" y="778637"/>
                  </a:lnTo>
                  <a:lnTo>
                    <a:pt x="37846" y="915924"/>
                  </a:lnTo>
                  <a:lnTo>
                    <a:pt x="48178" y="904875"/>
                  </a:lnTo>
                  <a:lnTo>
                    <a:pt x="47117" y="904875"/>
                  </a:lnTo>
                  <a:lnTo>
                    <a:pt x="34798" y="901826"/>
                  </a:lnTo>
                  <a:lnTo>
                    <a:pt x="40755" y="877994"/>
                  </a:lnTo>
                  <a:lnTo>
                    <a:pt x="12319" y="772033"/>
                  </a:lnTo>
                  <a:lnTo>
                    <a:pt x="8762" y="770001"/>
                  </a:lnTo>
                  <a:close/>
                </a:path>
                <a:path w="273050" h="916305">
                  <a:moveTo>
                    <a:pt x="40755" y="877994"/>
                  </a:moveTo>
                  <a:lnTo>
                    <a:pt x="34798" y="901826"/>
                  </a:lnTo>
                  <a:lnTo>
                    <a:pt x="47117" y="904875"/>
                  </a:lnTo>
                  <a:lnTo>
                    <a:pt x="47910" y="901700"/>
                  </a:lnTo>
                  <a:lnTo>
                    <a:pt x="47117" y="901700"/>
                  </a:lnTo>
                  <a:lnTo>
                    <a:pt x="36322" y="898905"/>
                  </a:lnTo>
                  <a:lnTo>
                    <a:pt x="44129" y="890565"/>
                  </a:lnTo>
                  <a:lnTo>
                    <a:pt x="40755" y="877994"/>
                  </a:lnTo>
                  <a:close/>
                </a:path>
                <a:path w="273050" h="916305">
                  <a:moveTo>
                    <a:pt x="132080" y="800735"/>
                  </a:moveTo>
                  <a:lnTo>
                    <a:pt x="128016" y="800862"/>
                  </a:lnTo>
                  <a:lnTo>
                    <a:pt x="125603" y="803528"/>
                  </a:lnTo>
                  <a:lnTo>
                    <a:pt x="53086" y="880996"/>
                  </a:lnTo>
                  <a:lnTo>
                    <a:pt x="47117" y="904875"/>
                  </a:lnTo>
                  <a:lnTo>
                    <a:pt x="48178" y="904875"/>
                  </a:lnTo>
                  <a:lnTo>
                    <a:pt x="134874" y="812164"/>
                  </a:lnTo>
                  <a:lnTo>
                    <a:pt x="137287" y="809625"/>
                  </a:lnTo>
                  <a:lnTo>
                    <a:pt x="137160" y="805561"/>
                  </a:lnTo>
                  <a:lnTo>
                    <a:pt x="132080" y="800735"/>
                  </a:lnTo>
                  <a:close/>
                </a:path>
                <a:path w="273050" h="916305">
                  <a:moveTo>
                    <a:pt x="44129" y="890565"/>
                  </a:moveTo>
                  <a:lnTo>
                    <a:pt x="36322" y="898905"/>
                  </a:lnTo>
                  <a:lnTo>
                    <a:pt x="47117" y="901700"/>
                  </a:lnTo>
                  <a:lnTo>
                    <a:pt x="44129" y="890565"/>
                  </a:lnTo>
                  <a:close/>
                </a:path>
                <a:path w="273050" h="916305">
                  <a:moveTo>
                    <a:pt x="53086" y="880996"/>
                  </a:moveTo>
                  <a:lnTo>
                    <a:pt x="44129" y="890565"/>
                  </a:lnTo>
                  <a:lnTo>
                    <a:pt x="47117" y="901700"/>
                  </a:lnTo>
                  <a:lnTo>
                    <a:pt x="47910" y="901700"/>
                  </a:lnTo>
                  <a:lnTo>
                    <a:pt x="53086" y="880996"/>
                  </a:lnTo>
                  <a:close/>
                </a:path>
                <a:path w="273050" h="916305">
                  <a:moveTo>
                    <a:pt x="260223" y="0"/>
                  </a:moveTo>
                  <a:lnTo>
                    <a:pt x="40755" y="877994"/>
                  </a:lnTo>
                  <a:lnTo>
                    <a:pt x="44129" y="890565"/>
                  </a:lnTo>
                  <a:lnTo>
                    <a:pt x="53086" y="880996"/>
                  </a:lnTo>
                  <a:lnTo>
                    <a:pt x="272542" y="3175"/>
                  </a:lnTo>
                  <a:lnTo>
                    <a:pt x="260223" y="0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73726" y="5752782"/>
            <a:ext cx="10369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blank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16504" y="3657853"/>
            <a:ext cx="4046854" cy="2905125"/>
            <a:chOff x="2516504" y="3657853"/>
            <a:chExt cx="4046854" cy="2905125"/>
          </a:xfrm>
        </p:grpSpPr>
        <p:sp>
          <p:nvSpPr>
            <p:cNvPr id="21" name="object 21"/>
            <p:cNvSpPr/>
            <p:nvPr/>
          </p:nvSpPr>
          <p:spPr>
            <a:xfrm>
              <a:off x="4805425" y="5491225"/>
              <a:ext cx="1752600" cy="1066800"/>
            </a:xfrm>
            <a:custGeom>
              <a:avLst/>
              <a:gdLst/>
              <a:ahLst/>
              <a:cxnLst/>
              <a:rect l="l" t="t" r="r" b="b"/>
              <a:pathLst>
                <a:path w="1752600" h="1066800">
                  <a:moveTo>
                    <a:pt x="0" y="533336"/>
                  </a:moveTo>
                  <a:lnTo>
                    <a:pt x="7999" y="460958"/>
                  </a:lnTo>
                  <a:lnTo>
                    <a:pt x="31300" y="391542"/>
                  </a:lnTo>
                  <a:lnTo>
                    <a:pt x="68859" y="325722"/>
                  </a:lnTo>
                  <a:lnTo>
                    <a:pt x="92660" y="294360"/>
                  </a:lnTo>
                  <a:lnTo>
                    <a:pt x="119633" y="264135"/>
                  </a:lnTo>
                  <a:lnTo>
                    <a:pt x="149650" y="235127"/>
                  </a:lnTo>
                  <a:lnTo>
                    <a:pt x="182579" y="207415"/>
                  </a:lnTo>
                  <a:lnTo>
                    <a:pt x="218289" y="181078"/>
                  </a:lnTo>
                  <a:lnTo>
                    <a:pt x="256651" y="156197"/>
                  </a:lnTo>
                  <a:lnTo>
                    <a:pt x="297533" y="132850"/>
                  </a:lnTo>
                  <a:lnTo>
                    <a:pt x="340806" y="111116"/>
                  </a:lnTo>
                  <a:lnTo>
                    <a:pt x="386339" y="91076"/>
                  </a:lnTo>
                  <a:lnTo>
                    <a:pt x="434001" y="72808"/>
                  </a:lnTo>
                  <a:lnTo>
                    <a:pt x="483662" y="56392"/>
                  </a:lnTo>
                  <a:lnTo>
                    <a:pt x="535191" y="41907"/>
                  </a:lnTo>
                  <a:lnTo>
                    <a:pt x="588459" y="29433"/>
                  </a:lnTo>
                  <a:lnTo>
                    <a:pt x="643334" y="19048"/>
                  </a:lnTo>
                  <a:lnTo>
                    <a:pt x="699686" y="10834"/>
                  </a:lnTo>
                  <a:lnTo>
                    <a:pt x="757385" y="4868"/>
                  </a:lnTo>
                  <a:lnTo>
                    <a:pt x="816299" y="1230"/>
                  </a:lnTo>
                  <a:lnTo>
                    <a:pt x="876300" y="0"/>
                  </a:lnTo>
                  <a:lnTo>
                    <a:pt x="936285" y="1230"/>
                  </a:lnTo>
                  <a:lnTo>
                    <a:pt x="995188" y="4868"/>
                  </a:lnTo>
                  <a:lnTo>
                    <a:pt x="1052877" y="10834"/>
                  </a:lnTo>
                  <a:lnTo>
                    <a:pt x="1109221" y="19048"/>
                  </a:lnTo>
                  <a:lnTo>
                    <a:pt x="1164090" y="29433"/>
                  </a:lnTo>
                  <a:lnTo>
                    <a:pt x="1217354" y="41907"/>
                  </a:lnTo>
                  <a:lnTo>
                    <a:pt x="1268881" y="56392"/>
                  </a:lnTo>
                  <a:lnTo>
                    <a:pt x="1318542" y="72808"/>
                  </a:lnTo>
                  <a:lnTo>
                    <a:pt x="1366204" y="91076"/>
                  </a:lnTo>
                  <a:lnTo>
                    <a:pt x="1411739" y="111116"/>
                  </a:lnTo>
                  <a:lnTo>
                    <a:pt x="1455015" y="132850"/>
                  </a:lnTo>
                  <a:lnTo>
                    <a:pt x="1495901" y="156197"/>
                  </a:lnTo>
                  <a:lnTo>
                    <a:pt x="1534267" y="181078"/>
                  </a:lnTo>
                  <a:lnTo>
                    <a:pt x="1569982" y="207415"/>
                  </a:lnTo>
                  <a:lnTo>
                    <a:pt x="1602916" y="235127"/>
                  </a:lnTo>
                  <a:lnTo>
                    <a:pt x="1632937" y="264135"/>
                  </a:lnTo>
                  <a:lnTo>
                    <a:pt x="1659916" y="294360"/>
                  </a:lnTo>
                  <a:lnTo>
                    <a:pt x="1683722" y="325722"/>
                  </a:lnTo>
                  <a:lnTo>
                    <a:pt x="1704223" y="358143"/>
                  </a:lnTo>
                  <a:lnTo>
                    <a:pt x="1734792" y="425840"/>
                  </a:lnTo>
                  <a:lnTo>
                    <a:pt x="1750577" y="496816"/>
                  </a:lnTo>
                  <a:lnTo>
                    <a:pt x="1752600" y="533336"/>
                  </a:lnTo>
                  <a:lnTo>
                    <a:pt x="1750577" y="569856"/>
                  </a:lnTo>
                  <a:lnTo>
                    <a:pt x="1734792" y="640835"/>
                  </a:lnTo>
                  <a:lnTo>
                    <a:pt x="1704223" y="708536"/>
                  </a:lnTo>
                  <a:lnTo>
                    <a:pt x="1683722" y="740960"/>
                  </a:lnTo>
                  <a:lnTo>
                    <a:pt x="1659916" y="772325"/>
                  </a:lnTo>
                  <a:lnTo>
                    <a:pt x="1632937" y="802553"/>
                  </a:lnTo>
                  <a:lnTo>
                    <a:pt x="1602916" y="831565"/>
                  </a:lnTo>
                  <a:lnTo>
                    <a:pt x="1569982" y="859281"/>
                  </a:lnTo>
                  <a:lnTo>
                    <a:pt x="1534267" y="885621"/>
                  </a:lnTo>
                  <a:lnTo>
                    <a:pt x="1495901" y="910507"/>
                  </a:lnTo>
                  <a:lnTo>
                    <a:pt x="1455015" y="933858"/>
                  </a:lnTo>
                  <a:lnTo>
                    <a:pt x="1411739" y="955596"/>
                  </a:lnTo>
                  <a:lnTo>
                    <a:pt x="1366204" y="975640"/>
                  </a:lnTo>
                  <a:lnTo>
                    <a:pt x="1318542" y="993911"/>
                  </a:lnTo>
                  <a:lnTo>
                    <a:pt x="1268881" y="1010331"/>
                  </a:lnTo>
                  <a:lnTo>
                    <a:pt x="1217354" y="1024819"/>
                  </a:lnTo>
                  <a:lnTo>
                    <a:pt x="1164090" y="1037296"/>
                  </a:lnTo>
                  <a:lnTo>
                    <a:pt x="1109221" y="1047682"/>
                  </a:lnTo>
                  <a:lnTo>
                    <a:pt x="1052877" y="1055899"/>
                  </a:lnTo>
                  <a:lnTo>
                    <a:pt x="995188" y="1061867"/>
                  </a:lnTo>
                  <a:lnTo>
                    <a:pt x="936285" y="1065505"/>
                  </a:lnTo>
                  <a:lnTo>
                    <a:pt x="876300" y="1066736"/>
                  </a:lnTo>
                  <a:lnTo>
                    <a:pt x="816299" y="1065505"/>
                  </a:lnTo>
                  <a:lnTo>
                    <a:pt x="757385" y="1061867"/>
                  </a:lnTo>
                  <a:lnTo>
                    <a:pt x="699686" y="1055899"/>
                  </a:lnTo>
                  <a:lnTo>
                    <a:pt x="643334" y="1047682"/>
                  </a:lnTo>
                  <a:lnTo>
                    <a:pt x="588459" y="1037296"/>
                  </a:lnTo>
                  <a:lnTo>
                    <a:pt x="535191" y="1024819"/>
                  </a:lnTo>
                  <a:lnTo>
                    <a:pt x="483662" y="1010331"/>
                  </a:lnTo>
                  <a:lnTo>
                    <a:pt x="434001" y="993911"/>
                  </a:lnTo>
                  <a:lnTo>
                    <a:pt x="386339" y="975640"/>
                  </a:lnTo>
                  <a:lnTo>
                    <a:pt x="340806" y="955596"/>
                  </a:lnTo>
                  <a:lnTo>
                    <a:pt x="297533" y="933858"/>
                  </a:lnTo>
                  <a:lnTo>
                    <a:pt x="256651" y="910507"/>
                  </a:lnTo>
                  <a:lnTo>
                    <a:pt x="218289" y="885621"/>
                  </a:lnTo>
                  <a:lnTo>
                    <a:pt x="182579" y="859281"/>
                  </a:lnTo>
                  <a:lnTo>
                    <a:pt x="149650" y="831565"/>
                  </a:lnTo>
                  <a:lnTo>
                    <a:pt x="119634" y="802553"/>
                  </a:lnTo>
                  <a:lnTo>
                    <a:pt x="92660" y="772325"/>
                  </a:lnTo>
                  <a:lnTo>
                    <a:pt x="68859" y="740960"/>
                  </a:lnTo>
                  <a:lnTo>
                    <a:pt x="48362" y="708536"/>
                  </a:lnTo>
                  <a:lnTo>
                    <a:pt x="17802" y="640835"/>
                  </a:lnTo>
                  <a:lnTo>
                    <a:pt x="2021" y="569856"/>
                  </a:lnTo>
                  <a:lnTo>
                    <a:pt x="0" y="533336"/>
                  </a:lnTo>
                  <a:close/>
                </a:path>
              </a:pathLst>
            </a:custGeom>
            <a:ln w="9534">
              <a:solidFill>
                <a:srgbClr val="9933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16505" y="3657853"/>
              <a:ext cx="3698240" cy="1837689"/>
            </a:xfrm>
            <a:custGeom>
              <a:avLst/>
              <a:gdLst/>
              <a:ahLst/>
              <a:cxnLst/>
              <a:rect l="l" t="t" r="r" b="b"/>
              <a:pathLst>
                <a:path w="3698240" h="1837689">
                  <a:moveTo>
                    <a:pt x="2364994" y="4572"/>
                  </a:moveTo>
                  <a:lnTo>
                    <a:pt x="2356358" y="4305"/>
                  </a:lnTo>
                  <a:lnTo>
                    <a:pt x="2356358" y="16129"/>
                  </a:lnTo>
                  <a:lnTo>
                    <a:pt x="2354872" y="16891"/>
                  </a:lnTo>
                  <a:lnTo>
                    <a:pt x="2356345" y="16129"/>
                  </a:lnTo>
                  <a:lnTo>
                    <a:pt x="2356358" y="4305"/>
                  </a:lnTo>
                  <a:lnTo>
                    <a:pt x="2219452" y="0"/>
                  </a:lnTo>
                  <a:lnTo>
                    <a:pt x="2216531" y="2794"/>
                  </a:lnTo>
                  <a:lnTo>
                    <a:pt x="2216277" y="9779"/>
                  </a:lnTo>
                  <a:lnTo>
                    <a:pt x="2219071" y="12700"/>
                  </a:lnTo>
                  <a:lnTo>
                    <a:pt x="2328608" y="16129"/>
                  </a:lnTo>
                  <a:lnTo>
                    <a:pt x="0" y="1218057"/>
                  </a:lnTo>
                  <a:lnTo>
                    <a:pt x="5715" y="1229360"/>
                  </a:lnTo>
                  <a:lnTo>
                    <a:pt x="2334526" y="27406"/>
                  </a:lnTo>
                  <a:lnTo>
                    <a:pt x="2275713" y="115824"/>
                  </a:lnTo>
                  <a:lnTo>
                    <a:pt x="2273808" y="118745"/>
                  </a:lnTo>
                  <a:lnTo>
                    <a:pt x="2274570" y="122682"/>
                  </a:lnTo>
                  <a:lnTo>
                    <a:pt x="2277491" y="124587"/>
                  </a:lnTo>
                  <a:lnTo>
                    <a:pt x="2280412" y="126619"/>
                  </a:lnTo>
                  <a:lnTo>
                    <a:pt x="2284349" y="125857"/>
                  </a:lnTo>
                  <a:lnTo>
                    <a:pt x="2286254" y="122936"/>
                  </a:lnTo>
                  <a:lnTo>
                    <a:pt x="2364816" y="4826"/>
                  </a:lnTo>
                  <a:lnTo>
                    <a:pt x="2364994" y="4572"/>
                  </a:lnTo>
                  <a:close/>
                </a:path>
                <a:path w="3698240" h="1837689">
                  <a:moveTo>
                    <a:pt x="2974594" y="156972"/>
                  </a:moveTo>
                  <a:lnTo>
                    <a:pt x="2836672" y="203581"/>
                  </a:lnTo>
                  <a:lnTo>
                    <a:pt x="2834894" y="207137"/>
                  </a:lnTo>
                  <a:lnTo>
                    <a:pt x="2835910" y="210439"/>
                  </a:lnTo>
                  <a:lnTo>
                    <a:pt x="2837053" y="213741"/>
                  </a:lnTo>
                  <a:lnTo>
                    <a:pt x="2840736" y="215646"/>
                  </a:lnTo>
                  <a:lnTo>
                    <a:pt x="2944622" y="180467"/>
                  </a:lnTo>
                  <a:lnTo>
                    <a:pt x="1446022" y="1829054"/>
                  </a:lnTo>
                  <a:lnTo>
                    <a:pt x="1455293" y="1837563"/>
                  </a:lnTo>
                  <a:lnTo>
                    <a:pt x="2954147" y="188836"/>
                  </a:lnTo>
                  <a:lnTo>
                    <a:pt x="2929001" y="295783"/>
                  </a:lnTo>
                  <a:lnTo>
                    <a:pt x="2931033" y="299212"/>
                  </a:lnTo>
                  <a:lnTo>
                    <a:pt x="2934462" y="300101"/>
                  </a:lnTo>
                  <a:lnTo>
                    <a:pt x="2937891" y="300863"/>
                  </a:lnTo>
                  <a:lnTo>
                    <a:pt x="2941320" y="298704"/>
                  </a:lnTo>
                  <a:lnTo>
                    <a:pt x="2942082" y="295275"/>
                  </a:lnTo>
                  <a:lnTo>
                    <a:pt x="2973336" y="162306"/>
                  </a:lnTo>
                  <a:lnTo>
                    <a:pt x="2974594" y="156972"/>
                  </a:lnTo>
                  <a:close/>
                </a:path>
                <a:path w="3698240" h="1837689">
                  <a:moveTo>
                    <a:pt x="3698240" y="145288"/>
                  </a:moveTo>
                  <a:lnTo>
                    <a:pt x="3697351" y="141859"/>
                  </a:lnTo>
                  <a:lnTo>
                    <a:pt x="3663365" y="15621"/>
                  </a:lnTo>
                  <a:lnTo>
                    <a:pt x="3660394" y="4572"/>
                  </a:lnTo>
                  <a:lnTo>
                    <a:pt x="3563366" y="108331"/>
                  </a:lnTo>
                  <a:lnTo>
                    <a:pt x="3560953" y="110871"/>
                  </a:lnTo>
                  <a:lnTo>
                    <a:pt x="3561080" y="114935"/>
                  </a:lnTo>
                  <a:lnTo>
                    <a:pt x="3566160" y="119761"/>
                  </a:lnTo>
                  <a:lnTo>
                    <a:pt x="3570224" y="119634"/>
                  </a:lnTo>
                  <a:lnTo>
                    <a:pt x="3572637" y="116967"/>
                  </a:lnTo>
                  <a:lnTo>
                    <a:pt x="3645141" y="39509"/>
                  </a:lnTo>
                  <a:lnTo>
                    <a:pt x="3197098" y="1831721"/>
                  </a:lnTo>
                  <a:lnTo>
                    <a:pt x="3209417" y="1834896"/>
                  </a:lnTo>
                  <a:lnTo>
                    <a:pt x="3657473" y="42506"/>
                  </a:lnTo>
                  <a:lnTo>
                    <a:pt x="3685921" y="148463"/>
                  </a:lnTo>
                  <a:lnTo>
                    <a:pt x="3689477" y="150495"/>
                  </a:lnTo>
                  <a:lnTo>
                    <a:pt x="3696208" y="148717"/>
                  </a:lnTo>
                  <a:lnTo>
                    <a:pt x="3698240" y="145288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6786626" y="4348226"/>
            <a:ext cx="2133600" cy="1524000"/>
          </a:xfrm>
          <a:custGeom>
            <a:avLst/>
            <a:gdLst/>
            <a:ahLst/>
            <a:cxnLst/>
            <a:rect l="l" t="t" r="r" b="b"/>
            <a:pathLst>
              <a:path w="2133600" h="1524000">
                <a:moveTo>
                  <a:pt x="0" y="762000"/>
                </a:moveTo>
                <a:lnTo>
                  <a:pt x="1478" y="721527"/>
                </a:lnTo>
                <a:lnTo>
                  <a:pt x="5864" y="681605"/>
                </a:lnTo>
                <a:lnTo>
                  <a:pt x="13084" y="642287"/>
                </a:lnTo>
                <a:lnTo>
                  <a:pt x="23065" y="603624"/>
                </a:lnTo>
                <a:lnTo>
                  <a:pt x="35732" y="565670"/>
                </a:lnTo>
                <a:lnTo>
                  <a:pt x="51013" y="528477"/>
                </a:lnTo>
                <a:lnTo>
                  <a:pt x="68832" y="492098"/>
                </a:lnTo>
                <a:lnTo>
                  <a:pt x="89118" y="456585"/>
                </a:lnTo>
                <a:lnTo>
                  <a:pt x="111796" y="421991"/>
                </a:lnTo>
                <a:lnTo>
                  <a:pt x="136792" y="388369"/>
                </a:lnTo>
                <a:lnTo>
                  <a:pt x="164032" y="355772"/>
                </a:lnTo>
                <a:lnTo>
                  <a:pt x="193444" y="324251"/>
                </a:lnTo>
                <a:lnTo>
                  <a:pt x="224954" y="293860"/>
                </a:lnTo>
                <a:lnTo>
                  <a:pt x="258487" y="264651"/>
                </a:lnTo>
                <a:lnTo>
                  <a:pt x="293970" y="236678"/>
                </a:lnTo>
                <a:lnTo>
                  <a:pt x="331329" y="209991"/>
                </a:lnTo>
                <a:lnTo>
                  <a:pt x="370491" y="184645"/>
                </a:lnTo>
                <a:lnTo>
                  <a:pt x="411383" y="160692"/>
                </a:lnTo>
                <a:lnTo>
                  <a:pt x="453930" y="138184"/>
                </a:lnTo>
                <a:lnTo>
                  <a:pt x="498058" y="117175"/>
                </a:lnTo>
                <a:lnTo>
                  <a:pt x="543695" y="97716"/>
                </a:lnTo>
                <a:lnTo>
                  <a:pt x="590766" y="79860"/>
                </a:lnTo>
                <a:lnTo>
                  <a:pt x="639198" y="63661"/>
                </a:lnTo>
                <a:lnTo>
                  <a:pt x="688916" y="49170"/>
                </a:lnTo>
                <a:lnTo>
                  <a:pt x="739849" y="36441"/>
                </a:lnTo>
                <a:lnTo>
                  <a:pt x="791921" y="25525"/>
                </a:lnTo>
                <a:lnTo>
                  <a:pt x="845059" y="16476"/>
                </a:lnTo>
                <a:lnTo>
                  <a:pt x="899190" y="9347"/>
                </a:lnTo>
                <a:lnTo>
                  <a:pt x="954239" y="4189"/>
                </a:lnTo>
                <a:lnTo>
                  <a:pt x="1010134" y="1056"/>
                </a:lnTo>
                <a:lnTo>
                  <a:pt x="1066800" y="0"/>
                </a:lnTo>
                <a:lnTo>
                  <a:pt x="1123454" y="1056"/>
                </a:lnTo>
                <a:lnTo>
                  <a:pt x="1179338" y="4189"/>
                </a:lnTo>
                <a:lnTo>
                  <a:pt x="1234379" y="9347"/>
                </a:lnTo>
                <a:lnTo>
                  <a:pt x="1288503" y="16476"/>
                </a:lnTo>
                <a:lnTo>
                  <a:pt x="1341635" y="25525"/>
                </a:lnTo>
                <a:lnTo>
                  <a:pt x="1393702" y="36441"/>
                </a:lnTo>
                <a:lnTo>
                  <a:pt x="1444631" y="49170"/>
                </a:lnTo>
                <a:lnTo>
                  <a:pt x="1494347" y="63661"/>
                </a:lnTo>
                <a:lnTo>
                  <a:pt x="1542778" y="79860"/>
                </a:lnTo>
                <a:lnTo>
                  <a:pt x="1589848" y="97716"/>
                </a:lnTo>
                <a:lnTo>
                  <a:pt x="1635485" y="117175"/>
                </a:lnTo>
                <a:lnTo>
                  <a:pt x="1679614" y="138184"/>
                </a:lnTo>
                <a:lnTo>
                  <a:pt x="1722162" y="160692"/>
                </a:lnTo>
                <a:lnTo>
                  <a:pt x="1763056" y="184645"/>
                </a:lnTo>
                <a:lnTo>
                  <a:pt x="1802221" y="209991"/>
                </a:lnTo>
                <a:lnTo>
                  <a:pt x="1839583" y="236678"/>
                </a:lnTo>
                <a:lnTo>
                  <a:pt x="1875070" y="264651"/>
                </a:lnTo>
                <a:lnTo>
                  <a:pt x="1908607" y="293860"/>
                </a:lnTo>
                <a:lnTo>
                  <a:pt x="1940120" y="324251"/>
                </a:lnTo>
                <a:lnTo>
                  <a:pt x="1969536" y="355772"/>
                </a:lnTo>
                <a:lnTo>
                  <a:pt x="1996780" y="388369"/>
                </a:lnTo>
                <a:lnTo>
                  <a:pt x="2021781" y="421991"/>
                </a:lnTo>
                <a:lnTo>
                  <a:pt x="2044462" y="456585"/>
                </a:lnTo>
                <a:lnTo>
                  <a:pt x="2064751" y="492098"/>
                </a:lnTo>
                <a:lnTo>
                  <a:pt x="2082575" y="528477"/>
                </a:lnTo>
                <a:lnTo>
                  <a:pt x="2097858" y="565670"/>
                </a:lnTo>
                <a:lnTo>
                  <a:pt x="2110529" y="603624"/>
                </a:lnTo>
                <a:lnTo>
                  <a:pt x="2120511" y="642287"/>
                </a:lnTo>
                <a:lnTo>
                  <a:pt x="2127733" y="681605"/>
                </a:lnTo>
                <a:lnTo>
                  <a:pt x="2132121" y="721527"/>
                </a:lnTo>
                <a:lnTo>
                  <a:pt x="2133600" y="762000"/>
                </a:lnTo>
                <a:lnTo>
                  <a:pt x="2132121" y="802460"/>
                </a:lnTo>
                <a:lnTo>
                  <a:pt x="2127733" y="842371"/>
                </a:lnTo>
                <a:lnTo>
                  <a:pt x="2120511" y="881680"/>
                </a:lnTo>
                <a:lnTo>
                  <a:pt x="2110529" y="920335"/>
                </a:lnTo>
                <a:lnTo>
                  <a:pt x="2097858" y="958281"/>
                </a:lnTo>
                <a:lnTo>
                  <a:pt x="2082575" y="995468"/>
                </a:lnTo>
                <a:lnTo>
                  <a:pt x="2064751" y="1031841"/>
                </a:lnTo>
                <a:lnTo>
                  <a:pt x="2044462" y="1067349"/>
                </a:lnTo>
                <a:lnTo>
                  <a:pt x="2021781" y="1101939"/>
                </a:lnTo>
                <a:lnTo>
                  <a:pt x="1996780" y="1135558"/>
                </a:lnTo>
                <a:lnTo>
                  <a:pt x="1969536" y="1168153"/>
                </a:lnTo>
                <a:lnTo>
                  <a:pt x="1940120" y="1199671"/>
                </a:lnTo>
                <a:lnTo>
                  <a:pt x="1908607" y="1230061"/>
                </a:lnTo>
                <a:lnTo>
                  <a:pt x="1875070" y="1259269"/>
                </a:lnTo>
                <a:lnTo>
                  <a:pt x="1839583" y="1287242"/>
                </a:lnTo>
                <a:lnTo>
                  <a:pt x="1802221" y="1313928"/>
                </a:lnTo>
                <a:lnTo>
                  <a:pt x="1763056" y="1339275"/>
                </a:lnTo>
                <a:lnTo>
                  <a:pt x="1722162" y="1363229"/>
                </a:lnTo>
                <a:lnTo>
                  <a:pt x="1679614" y="1385737"/>
                </a:lnTo>
                <a:lnTo>
                  <a:pt x="1635485" y="1406748"/>
                </a:lnTo>
                <a:lnTo>
                  <a:pt x="1589848" y="1426208"/>
                </a:lnTo>
                <a:lnTo>
                  <a:pt x="1542778" y="1444065"/>
                </a:lnTo>
                <a:lnTo>
                  <a:pt x="1494347" y="1460266"/>
                </a:lnTo>
                <a:lnTo>
                  <a:pt x="1444631" y="1474759"/>
                </a:lnTo>
                <a:lnTo>
                  <a:pt x="1393702" y="1487489"/>
                </a:lnTo>
                <a:lnTo>
                  <a:pt x="1341635" y="1498406"/>
                </a:lnTo>
                <a:lnTo>
                  <a:pt x="1288503" y="1507457"/>
                </a:lnTo>
                <a:lnTo>
                  <a:pt x="1234379" y="1514587"/>
                </a:lnTo>
                <a:lnTo>
                  <a:pt x="1179338" y="1519746"/>
                </a:lnTo>
                <a:lnTo>
                  <a:pt x="1123454" y="1522880"/>
                </a:lnTo>
                <a:lnTo>
                  <a:pt x="1066800" y="1523936"/>
                </a:lnTo>
                <a:lnTo>
                  <a:pt x="1010134" y="1522880"/>
                </a:lnTo>
                <a:lnTo>
                  <a:pt x="954239" y="1519746"/>
                </a:lnTo>
                <a:lnTo>
                  <a:pt x="899190" y="1514587"/>
                </a:lnTo>
                <a:lnTo>
                  <a:pt x="845059" y="1507457"/>
                </a:lnTo>
                <a:lnTo>
                  <a:pt x="791921" y="1498406"/>
                </a:lnTo>
                <a:lnTo>
                  <a:pt x="739849" y="1487489"/>
                </a:lnTo>
                <a:lnTo>
                  <a:pt x="688916" y="1474759"/>
                </a:lnTo>
                <a:lnTo>
                  <a:pt x="639198" y="1460266"/>
                </a:lnTo>
                <a:lnTo>
                  <a:pt x="590766" y="1444065"/>
                </a:lnTo>
                <a:lnTo>
                  <a:pt x="543695" y="1426208"/>
                </a:lnTo>
                <a:lnTo>
                  <a:pt x="498058" y="1406748"/>
                </a:lnTo>
                <a:lnTo>
                  <a:pt x="453930" y="1385737"/>
                </a:lnTo>
                <a:lnTo>
                  <a:pt x="411383" y="1363229"/>
                </a:lnTo>
                <a:lnTo>
                  <a:pt x="370491" y="1339275"/>
                </a:lnTo>
                <a:lnTo>
                  <a:pt x="331329" y="1313928"/>
                </a:lnTo>
                <a:lnTo>
                  <a:pt x="293970" y="1287242"/>
                </a:lnTo>
                <a:lnTo>
                  <a:pt x="258487" y="1259269"/>
                </a:lnTo>
                <a:lnTo>
                  <a:pt x="224954" y="1230061"/>
                </a:lnTo>
                <a:lnTo>
                  <a:pt x="193444" y="1199671"/>
                </a:lnTo>
                <a:lnTo>
                  <a:pt x="164032" y="1168153"/>
                </a:lnTo>
                <a:lnTo>
                  <a:pt x="136792" y="1135558"/>
                </a:lnTo>
                <a:lnTo>
                  <a:pt x="111796" y="1101939"/>
                </a:lnTo>
                <a:lnTo>
                  <a:pt x="89118" y="1067349"/>
                </a:lnTo>
                <a:lnTo>
                  <a:pt x="68832" y="1031841"/>
                </a:lnTo>
                <a:lnTo>
                  <a:pt x="51013" y="995468"/>
                </a:lnTo>
                <a:lnTo>
                  <a:pt x="35732" y="958281"/>
                </a:lnTo>
                <a:lnTo>
                  <a:pt x="23065" y="920335"/>
                </a:lnTo>
                <a:lnTo>
                  <a:pt x="13084" y="881680"/>
                </a:lnTo>
                <a:lnTo>
                  <a:pt x="5864" y="842371"/>
                </a:lnTo>
                <a:lnTo>
                  <a:pt x="1478" y="802460"/>
                </a:lnTo>
                <a:lnTo>
                  <a:pt x="0" y="762000"/>
                </a:lnTo>
                <a:close/>
              </a:path>
            </a:pathLst>
          </a:custGeom>
          <a:ln w="953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325359" y="4407992"/>
            <a:ext cx="1390650" cy="120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200"/>
              </a:lnSpc>
              <a:spcBef>
                <a:spcPts val="90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 states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10426" y="3738626"/>
            <a:ext cx="538480" cy="765810"/>
          </a:xfrm>
          <a:custGeom>
            <a:avLst/>
            <a:gdLst/>
            <a:ahLst/>
            <a:cxnLst/>
            <a:rect l="l" t="t" r="r" b="b"/>
            <a:pathLst>
              <a:path w="538479" h="765810">
                <a:moveTo>
                  <a:pt x="14897" y="21344"/>
                </a:moveTo>
                <a:lnTo>
                  <a:pt x="16251" y="34299"/>
                </a:lnTo>
                <a:lnTo>
                  <a:pt x="528193" y="765556"/>
                </a:lnTo>
                <a:lnTo>
                  <a:pt x="538479" y="758317"/>
                </a:lnTo>
                <a:lnTo>
                  <a:pt x="26801" y="27135"/>
                </a:lnTo>
                <a:lnTo>
                  <a:pt x="14897" y="21344"/>
                </a:lnTo>
                <a:close/>
              </a:path>
              <a:path w="538479" h="765810">
                <a:moveTo>
                  <a:pt x="0" y="0"/>
                </a:moveTo>
                <a:lnTo>
                  <a:pt x="14604" y="141350"/>
                </a:lnTo>
                <a:lnTo>
                  <a:pt x="14985" y="144906"/>
                </a:lnTo>
                <a:lnTo>
                  <a:pt x="18160" y="147447"/>
                </a:lnTo>
                <a:lnTo>
                  <a:pt x="25146" y="146685"/>
                </a:lnTo>
                <a:lnTo>
                  <a:pt x="27685" y="143510"/>
                </a:lnTo>
                <a:lnTo>
                  <a:pt x="27304" y="140081"/>
                </a:lnTo>
                <a:lnTo>
                  <a:pt x="16251" y="34299"/>
                </a:lnTo>
                <a:lnTo>
                  <a:pt x="2285" y="14350"/>
                </a:lnTo>
                <a:lnTo>
                  <a:pt x="12700" y="6985"/>
                </a:lnTo>
                <a:lnTo>
                  <a:pt x="14369" y="6985"/>
                </a:lnTo>
                <a:lnTo>
                  <a:pt x="0" y="0"/>
                </a:lnTo>
                <a:close/>
              </a:path>
              <a:path w="538479" h="765810">
                <a:moveTo>
                  <a:pt x="14369" y="6985"/>
                </a:moveTo>
                <a:lnTo>
                  <a:pt x="12700" y="6985"/>
                </a:lnTo>
                <a:lnTo>
                  <a:pt x="26801" y="27135"/>
                </a:lnTo>
                <a:lnTo>
                  <a:pt x="122174" y="73532"/>
                </a:lnTo>
                <a:lnTo>
                  <a:pt x="125349" y="75184"/>
                </a:lnTo>
                <a:lnTo>
                  <a:pt x="129158" y="73787"/>
                </a:lnTo>
                <a:lnTo>
                  <a:pt x="130682" y="70612"/>
                </a:lnTo>
                <a:lnTo>
                  <a:pt x="132206" y="67563"/>
                </a:lnTo>
                <a:lnTo>
                  <a:pt x="130937" y="63754"/>
                </a:lnTo>
                <a:lnTo>
                  <a:pt x="127762" y="62103"/>
                </a:lnTo>
                <a:lnTo>
                  <a:pt x="14369" y="6985"/>
                </a:lnTo>
                <a:close/>
              </a:path>
              <a:path w="538479" h="765810">
                <a:moveTo>
                  <a:pt x="12700" y="6985"/>
                </a:moveTo>
                <a:lnTo>
                  <a:pt x="2285" y="14350"/>
                </a:lnTo>
                <a:lnTo>
                  <a:pt x="16251" y="34299"/>
                </a:lnTo>
                <a:lnTo>
                  <a:pt x="14897" y="21344"/>
                </a:lnTo>
                <a:lnTo>
                  <a:pt x="4699" y="16382"/>
                </a:lnTo>
                <a:lnTo>
                  <a:pt x="13716" y="10032"/>
                </a:lnTo>
                <a:lnTo>
                  <a:pt x="14832" y="10032"/>
                </a:lnTo>
                <a:lnTo>
                  <a:pt x="12700" y="6985"/>
                </a:lnTo>
                <a:close/>
              </a:path>
              <a:path w="538479" h="765810">
                <a:moveTo>
                  <a:pt x="14832" y="10032"/>
                </a:moveTo>
                <a:lnTo>
                  <a:pt x="13716" y="10032"/>
                </a:lnTo>
                <a:lnTo>
                  <a:pt x="14897" y="21344"/>
                </a:lnTo>
                <a:lnTo>
                  <a:pt x="26801" y="27135"/>
                </a:lnTo>
                <a:lnTo>
                  <a:pt x="14832" y="10032"/>
                </a:lnTo>
                <a:close/>
              </a:path>
              <a:path w="538479" h="765810">
                <a:moveTo>
                  <a:pt x="13716" y="10032"/>
                </a:moveTo>
                <a:lnTo>
                  <a:pt x="4699" y="16382"/>
                </a:lnTo>
                <a:lnTo>
                  <a:pt x="14897" y="21344"/>
                </a:lnTo>
                <a:lnTo>
                  <a:pt x="13716" y="1003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76826" y="1904619"/>
            <a:ext cx="1756410" cy="1300480"/>
          </a:xfrm>
          <a:custGeom>
            <a:avLst/>
            <a:gdLst/>
            <a:ahLst/>
            <a:cxnLst/>
            <a:rect l="l" t="t" r="r" b="b"/>
            <a:pathLst>
              <a:path w="1756410" h="1300480">
                <a:moveTo>
                  <a:pt x="64008" y="1166494"/>
                </a:moveTo>
                <a:lnTo>
                  <a:pt x="60325" y="1167891"/>
                </a:lnTo>
                <a:lnTo>
                  <a:pt x="58800" y="1171193"/>
                </a:lnTo>
                <a:lnTo>
                  <a:pt x="0" y="1300479"/>
                </a:lnTo>
                <a:lnTo>
                  <a:pt x="19579" y="1297939"/>
                </a:lnTo>
                <a:lnTo>
                  <a:pt x="14224" y="1297939"/>
                </a:lnTo>
                <a:lnTo>
                  <a:pt x="6603" y="1287652"/>
                </a:lnTo>
                <a:lnTo>
                  <a:pt x="26445" y="1272988"/>
                </a:lnTo>
                <a:lnTo>
                  <a:pt x="70358" y="1176401"/>
                </a:lnTo>
                <a:lnTo>
                  <a:pt x="71882" y="1173226"/>
                </a:lnTo>
                <a:lnTo>
                  <a:pt x="70485" y="1169415"/>
                </a:lnTo>
                <a:lnTo>
                  <a:pt x="67310" y="1168018"/>
                </a:lnTo>
                <a:lnTo>
                  <a:pt x="64008" y="1166494"/>
                </a:lnTo>
                <a:close/>
              </a:path>
              <a:path w="1756410" h="1300480">
                <a:moveTo>
                  <a:pt x="26445" y="1272988"/>
                </a:moveTo>
                <a:lnTo>
                  <a:pt x="6603" y="1287652"/>
                </a:lnTo>
                <a:lnTo>
                  <a:pt x="14224" y="1297939"/>
                </a:lnTo>
                <a:lnTo>
                  <a:pt x="17660" y="1295400"/>
                </a:lnTo>
                <a:lnTo>
                  <a:pt x="16256" y="1295400"/>
                </a:lnTo>
                <a:lnTo>
                  <a:pt x="9651" y="1286509"/>
                </a:lnTo>
                <a:lnTo>
                  <a:pt x="20967" y="1285035"/>
                </a:lnTo>
                <a:lnTo>
                  <a:pt x="26445" y="1272988"/>
                </a:lnTo>
                <a:close/>
              </a:path>
              <a:path w="1756410" h="1300480">
                <a:moveTo>
                  <a:pt x="142748" y="1269110"/>
                </a:moveTo>
                <a:lnTo>
                  <a:pt x="139319" y="1269618"/>
                </a:lnTo>
                <a:lnTo>
                  <a:pt x="33973" y="1283341"/>
                </a:lnTo>
                <a:lnTo>
                  <a:pt x="14224" y="1297939"/>
                </a:lnTo>
                <a:lnTo>
                  <a:pt x="19579" y="1297939"/>
                </a:lnTo>
                <a:lnTo>
                  <a:pt x="140970" y="1282191"/>
                </a:lnTo>
                <a:lnTo>
                  <a:pt x="144399" y="1281683"/>
                </a:lnTo>
                <a:lnTo>
                  <a:pt x="146812" y="1278508"/>
                </a:lnTo>
                <a:lnTo>
                  <a:pt x="146431" y="1275079"/>
                </a:lnTo>
                <a:lnTo>
                  <a:pt x="145923" y="1271651"/>
                </a:lnTo>
                <a:lnTo>
                  <a:pt x="142748" y="1269110"/>
                </a:lnTo>
                <a:close/>
              </a:path>
              <a:path w="1756410" h="1300480">
                <a:moveTo>
                  <a:pt x="20967" y="1285035"/>
                </a:moveTo>
                <a:lnTo>
                  <a:pt x="9651" y="1286509"/>
                </a:lnTo>
                <a:lnTo>
                  <a:pt x="16256" y="1295400"/>
                </a:lnTo>
                <a:lnTo>
                  <a:pt x="20967" y="1285035"/>
                </a:lnTo>
                <a:close/>
              </a:path>
              <a:path w="1756410" h="1300480">
                <a:moveTo>
                  <a:pt x="33973" y="1283341"/>
                </a:moveTo>
                <a:lnTo>
                  <a:pt x="20967" y="1285035"/>
                </a:lnTo>
                <a:lnTo>
                  <a:pt x="16256" y="1295400"/>
                </a:lnTo>
                <a:lnTo>
                  <a:pt x="17660" y="1295400"/>
                </a:lnTo>
                <a:lnTo>
                  <a:pt x="33973" y="1283341"/>
                </a:lnTo>
                <a:close/>
              </a:path>
              <a:path w="1756410" h="1300480">
                <a:moveTo>
                  <a:pt x="1748789" y="0"/>
                </a:moveTo>
                <a:lnTo>
                  <a:pt x="26445" y="1272988"/>
                </a:lnTo>
                <a:lnTo>
                  <a:pt x="20967" y="1285035"/>
                </a:lnTo>
                <a:lnTo>
                  <a:pt x="33973" y="1283341"/>
                </a:lnTo>
                <a:lnTo>
                  <a:pt x="1756283" y="10286"/>
                </a:lnTo>
                <a:lnTo>
                  <a:pt x="1748789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1877695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dirty="0"/>
              <a:t>Turing</a:t>
            </a:r>
            <a:r>
              <a:rPr spc="30" dirty="0"/>
              <a:t> </a:t>
            </a:r>
            <a:r>
              <a:rPr dirty="0"/>
              <a:t>Machine</a:t>
            </a:r>
            <a:r>
              <a:rPr spc="-100" dirty="0"/>
              <a:t> </a:t>
            </a:r>
            <a:r>
              <a:rPr spc="-20" dirty="0"/>
              <a:t>(TM)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687" y="1468374"/>
            <a:ext cx="43357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=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(Q,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∑,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Symbol"/>
                <a:cs typeface="Symbol"/>
              </a:rPr>
              <a:t>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,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Symbol"/>
                <a:cs typeface="Symbol"/>
              </a:rPr>
              <a:t>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,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q</a:t>
            </a:r>
            <a:r>
              <a:rPr sz="3150" spc="-15" baseline="-19841" dirty="0">
                <a:solidFill>
                  <a:srgbClr val="3333CC"/>
                </a:solidFill>
                <a:latin typeface="Comic Sans MS"/>
                <a:cs typeface="Comic Sans MS"/>
              </a:rPr>
              <a:t>0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,B,F)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2962" y="5491226"/>
            <a:ext cx="610235" cy="0"/>
          </a:xfrm>
          <a:custGeom>
            <a:avLst/>
            <a:gdLst/>
            <a:ahLst/>
            <a:cxnLst/>
            <a:rect l="l" t="t" r="r" b="b"/>
            <a:pathLst>
              <a:path w="610235">
                <a:moveTo>
                  <a:pt x="0" y="0"/>
                </a:moveTo>
                <a:lnTo>
                  <a:pt x="609663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2526" y="3376676"/>
            <a:ext cx="1028700" cy="704850"/>
          </a:xfrm>
          <a:custGeom>
            <a:avLst/>
            <a:gdLst/>
            <a:ahLst/>
            <a:cxnLst/>
            <a:rect l="l" t="t" r="r" b="b"/>
            <a:pathLst>
              <a:path w="1028700" h="704850">
                <a:moveTo>
                  <a:pt x="0" y="704850"/>
                </a:moveTo>
                <a:lnTo>
                  <a:pt x="1028700" y="704850"/>
                </a:lnTo>
                <a:lnTo>
                  <a:pt x="1028700" y="0"/>
                </a:lnTo>
                <a:lnTo>
                  <a:pt x="0" y="0"/>
                </a:lnTo>
                <a:lnTo>
                  <a:pt x="0" y="7048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38090" y="3390582"/>
            <a:ext cx="87693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Finite control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55870" y="4042155"/>
            <a:ext cx="289560" cy="906144"/>
          </a:xfrm>
          <a:custGeom>
            <a:avLst/>
            <a:gdLst/>
            <a:ahLst/>
            <a:cxnLst/>
            <a:rect l="l" t="t" r="r" b="b"/>
            <a:pathLst>
              <a:path w="289560" h="906145">
                <a:moveTo>
                  <a:pt x="163067" y="809752"/>
                </a:moveTo>
                <a:lnTo>
                  <a:pt x="160146" y="811530"/>
                </a:lnTo>
                <a:lnTo>
                  <a:pt x="157099" y="813308"/>
                </a:lnTo>
                <a:lnTo>
                  <a:pt x="156082" y="817245"/>
                </a:lnTo>
                <a:lnTo>
                  <a:pt x="157860" y="820166"/>
                </a:lnTo>
                <a:lnTo>
                  <a:pt x="207771" y="905764"/>
                </a:lnTo>
                <a:lnTo>
                  <a:pt x="215103" y="893191"/>
                </a:lnTo>
                <a:lnTo>
                  <a:pt x="201421" y="893191"/>
                </a:lnTo>
                <a:lnTo>
                  <a:pt x="201421" y="869768"/>
                </a:lnTo>
                <a:lnTo>
                  <a:pt x="167004" y="810768"/>
                </a:lnTo>
                <a:lnTo>
                  <a:pt x="163067" y="809752"/>
                </a:lnTo>
                <a:close/>
              </a:path>
              <a:path w="289560" h="906145">
                <a:moveTo>
                  <a:pt x="201421" y="869768"/>
                </a:moveTo>
                <a:lnTo>
                  <a:pt x="201421" y="893191"/>
                </a:lnTo>
                <a:lnTo>
                  <a:pt x="214121" y="893191"/>
                </a:lnTo>
                <a:lnTo>
                  <a:pt x="214121" y="890016"/>
                </a:lnTo>
                <a:lnTo>
                  <a:pt x="202310" y="890016"/>
                </a:lnTo>
                <a:lnTo>
                  <a:pt x="207771" y="880654"/>
                </a:lnTo>
                <a:lnTo>
                  <a:pt x="201421" y="869768"/>
                </a:lnTo>
                <a:close/>
              </a:path>
              <a:path w="289560" h="906145">
                <a:moveTo>
                  <a:pt x="252349" y="809752"/>
                </a:moveTo>
                <a:lnTo>
                  <a:pt x="248412" y="810768"/>
                </a:lnTo>
                <a:lnTo>
                  <a:pt x="246760" y="813816"/>
                </a:lnTo>
                <a:lnTo>
                  <a:pt x="214121" y="869768"/>
                </a:lnTo>
                <a:lnTo>
                  <a:pt x="214121" y="893191"/>
                </a:lnTo>
                <a:lnTo>
                  <a:pt x="215103" y="893191"/>
                </a:lnTo>
                <a:lnTo>
                  <a:pt x="257682" y="820166"/>
                </a:lnTo>
                <a:lnTo>
                  <a:pt x="259460" y="817245"/>
                </a:lnTo>
                <a:lnTo>
                  <a:pt x="258444" y="813308"/>
                </a:lnTo>
                <a:lnTo>
                  <a:pt x="252349" y="809752"/>
                </a:lnTo>
                <a:close/>
              </a:path>
              <a:path w="289560" h="906145">
                <a:moveTo>
                  <a:pt x="207771" y="880654"/>
                </a:moveTo>
                <a:lnTo>
                  <a:pt x="202310" y="890016"/>
                </a:lnTo>
                <a:lnTo>
                  <a:pt x="213232" y="890016"/>
                </a:lnTo>
                <a:lnTo>
                  <a:pt x="207771" y="880654"/>
                </a:lnTo>
                <a:close/>
              </a:path>
              <a:path w="289560" h="906145">
                <a:moveTo>
                  <a:pt x="214121" y="869768"/>
                </a:moveTo>
                <a:lnTo>
                  <a:pt x="207771" y="880654"/>
                </a:lnTo>
                <a:lnTo>
                  <a:pt x="213232" y="890016"/>
                </a:lnTo>
                <a:lnTo>
                  <a:pt x="214121" y="890016"/>
                </a:lnTo>
                <a:lnTo>
                  <a:pt x="214121" y="869768"/>
                </a:lnTo>
                <a:close/>
              </a:path>
              <a:path w="289560" h="906145">
                <a:moveTo>
                  <a:pt x="289331" y="306070"/>
                </a:moveTo>
                <a:lnTo>
                  <a:pt x="276605" y="306070"/>
                </a:lnTo>
                <a:lnTo>
                  <a:pt x="282320" y="313436"/>
                </a:lnTo>
                <a:lnTo>
                  <a:pt x="275316" y="313436"/>
                </a:lnTo>
                <a:lnTo>
                  <a:pt x="264413" y="360172"/>
                </a:lnTo>
                <a:lnTo>
                  <a:pt x="249174" y="403479"/>
                </a:lnTo>
                <a:lnTo>
                  <a:pt x="232282" y="445643"/>
                </a:lnTo>
                <a:lnTo>
                  <a:pt x="227710" y="457200"/>
                </a:lnTo>
                <a:lnTo>
                  <a:pt x="223265" y="469519"/>
                </a:lnTo>
                <a:lnTo>
                  <a:pt x="218820" y="482473"/>
                </a:lnTo>
                <a:lnTo>
                  <a:pt x="214375" y="496443"/>
                </a:lnTo>
                <a:lnTo>
                  <a:pt x="214121" y="496951"/>
                </a:lnTo>
                <a:lnTo>
                  <a:pt x="214032" y="500253"/>
                </a:lnTo>
                <a:lnTo>
                  <a:pt x="213345" y="516890"/>
                </a:lnTo>
                <a:lnTo>
                  <a:pt x="212837" y="534289"/>
                </a:lnTo>
                <a:lnTo>
                  <a:pt x="211565" y="567182"/>
                </a:lnTo>
                <a:lnTo>
                  <a:pt x="210542" y="597154"/>
                </a:lnTo>
                <a:lnTo>
                  <a:pt x="209916" y="611124"/>
                </a:lnTo>
                <a:lnTo>
                  <a:pt x="209529" y="624459"/>
                </a:lnTo>
                <a:lnTo>
                  <a:pt x="208517" y="649224"/>
                </a:lnTo>
                <a:lnTo>
                  <a:pt x="208129" y="660781"/>
                </a:lnTo>
                <a:lnTo>
                  <a:pt x="207621" y="671703"/>
                </a:lnTo>
                <a:lnTo>
                  <a:pt x="206866" y="691769"/>
                </a:lnTo>
                <a:lnTo>
                  <a:pt x="206104" y="709930"/>
                </a:lnTo>
                <a:lnTo>
                  <a:pt x="205590" y="726059"/>
                </a:lnTo>
                <a:lnTo>
                  <a:pt x="204957" y="740410"/>
                </a:lnTo>
                <a:lnTo>
                  <a:pt x="204446" y="753110"/>
                </a:lnTo>
                <a:lnTo>
                  <a:pt x="203935" y="764286"/>
                </a:lnTo>
                <a:lnTo>
                  <a:pt x="203426" y="774319"/>
                </a:lnTo>
                <a:lnTo>
                  <a:pt x="203056" y="782955"/>
                </a:lnTo>
                <a:lnTo>
                  <a:pt x="202799" y="790575"/>
                </a:lnTo>
                <a:lnTo>
                  <a:pt x="202310" y="803021"/>
                </a:lnTo>
                <a:lnTo>
                  <a:pt x="202039" y="808990"/>
                </a:lnTo>
                <a:lnTo>
                  <a:pt x="201545" y="827532"/>
                </a:lnTo>
                <a:lnTo>
                  <a:pt x="201421" y="869768"/>
                </a:lnTo>
                <a:lnTo>
                  <a:pt x="207771" y="880654"/>
                </a:lnTo>
                <a:lnTo>
                  <a:pt x="214121" y="869768"/>
                </a:lnTo>
                <a:lnTo>
                  <a:pt x="214123" y="837057"/>
                </a:lnTo>
                <a:lnTo>
                  <a:pt x="214255" y="827278"/>
                </a:lnTo>
                <a:lnTo>
                  <a:pt x="214784" y="808355"/>
                </a:lnTo>
                <a:lnTo>
                  <a:pt x="215264" y="797433"/>
                </a:lnTo>
                <a:lnTo>
                  <a:pt x="215795" y="782447"/>
                </a:lnTo>
                <a:lnTo>
                  <a:pt x="216186" y="773684"/>
                </a:lnTo>
                <a:lnTo>
                  <a:pt x="216685" y="763778"/>
                </a:lnTo>
                <a:lnTo>
                  <a:pt x="217185" y="752602"/>
                </a:lnTo>
                <a:lnTo>
                  <a:pt x="217577" y="739902"/>
                </a:lnTo>
                <a:lnTo>
                  <a:pt x="218329" y="725551"/>
                </a:lnTo>
                <a:lnTo>
                  <a:pt x="218842" y="709422"/>
                </a:lnTo>
                <a:lnTo>
                  <a:pt x="219597" y="691388"/>
                </a:lnTo>
                <a:lnTo>
                  <a:pt x="220374" y="671068"/>
                </a:lnTo>
                <a:lnTo>
                  <a:pt x="220869" y="660273"/>
                </a:lnTo>
                <a:lnTo>
                  <a:pt x="221255" y="648716"/>
                </a:lnTo>
                <a:lnTo>
                  <a:pt x="221757" y="636651"/>
                </a:lnTo>
                <a:lnTo>
                  <a:pt x="222142" y="623951"/>
                </a:lnTo>
                <a:lnTo>
                  <a:pt x="222654" y="610616"/>
                </a:lnTo>
                <a:lnTo>
                  <a:pt x="223279" y="596646"/>
                </a:lnTo>
                <a:lnTo>
                  <a:pt x="223662" y="582041"/>
                </a:lnTo>
                <a:lnTo>
                  <a:pt x="224298" y="566674"/>
                </a:lnTo>
                <a:lnTo>
                  <a:pt x="224812" y="550672"/>
                </a:lnTo>
                <a:lnTo>
                  <a:pt x="225563" y="533908"/>
                </a:lnTo>
                <a:lnTo>
                  <a:pt x="226077" y="516382"/>
                </a:lnTo>
                <a:lnTo>
                  <a:pt x="226637" y="500253"/>
                </a:lnTo>
                <a:lnTo>
                  <a:pt x="226440" y="500253"/>
                </a:lnTo>
                <a:lnTo>
                  <a:pt x="226694" y="498602"/>
                </a:lnTo>
                <a:lnTo>
                  <a:pt x="226960" y="498602"/>
                </a:lnTo>
                <a:lnTo>
                  <a:pt x="230758" y="486537"/>
                </a:lnTo>
                <a:lnTo>
                  <a:pt x="235203" y="473837"/>
                </a:lnTo>
                <a:lnTo>
                  <a:pt x="239521" y="461899"/>
                </a:lnTo>
                <a:lnTo>
                  <a:pt x="243966" y="450342"/>
                </a:lnTo>
                <a:lnTo>
                  <a:pt x="252729" y="428879"/>
                </a:lnTo>
                <a:lnTo>
                  <a:pt x="261112" y="407924"/>
                </a:lnTo>
                <a:lnTo>
                  <a:pt x="276605" y="363474"/>
                </a:lnTo>
                <a:lnTo>
                  <a:pt x="286384" y="323469"/>
                </a:lnTo>
                <a:lnTo>
                  <a:pt x="288224" y="313436"/>
                </a:lnTo>
                <a:lnTo>
                  <a:pt x="282320" y="313436"/>
                </a:lnTo>
                <a:lnTo>
                  <a:pt x="275424" y="312821"/>
                </a:lnTo>
                <a:lnTo>
                  <a:pt x="288337" y="312821"/>
                </a:lnTo>
                <a:lnTo>
                  <a:pt x="289178" y="308229"/>
                </a:lnTo>
                <a:lnTo>
                  <a:pt x="289393" y="306832"/>
                </a:lnTo>
                <a:lnTo>
                  <a:pt x="289331" y="306070"/>
                </a:lnTo>
                <a:close/>
              </a:path>
              <a:path w="289560" h="906145">
                <a:moveTo>
                  <a:pt x="226694" y="498602"/>
                </a:moveTo>
                <a:lnTo>
                  <a:pt x="226440" y="500253"/>
                </a:lnTo>
                <a:lnTo>
                  <a:pt x="226662" y="499550"/>
                </a:lnTo>
                <a:lnTo>
                  <a:pt x="226694" y="498602"/>
                </a:lnTo>
                <a:close/>
              </a:path>
              <a:path w="289560" h="906145">
                <a:moveTo>
                  <a:pt x="226662" y="499550"/>
                </a:moveTo>
                <a:lnTo>
                  <a:pt x="226440" y="500253"/>
                </a:lnTo>
                <a:lnTo>
                  <a:pt x="226637" y="500253"/>
                </a:lnTo>
                <a:lnTo>
                  <a:pt x="226662" y="499550"/>
                </a:lnTo>
                <a:close/>
              </a:path>
              <a:path w="289560" h="906145">
                <a:moveTo>
                  <a:pt x="226960" y="498602"/>
                </a:moveTo>
                <a:lnTo>
                  <a:pt x="226694" y="498602"/>
                </a:lnTo>
                <a:lnTo>
                  <a:pt x="226662" y="499550"/>
                </a:lnTo>
                <a:lnTo>
                  <a:pt x="226960" y="498602"/>
                </a:lnTo>
                <a:close/>
              </a:path>
              <a:path w="289560" h="906145">
                <a:moveTo>
                  <a:pt x="276605" y="306070"/>
                </a:moveTo>
                <a:lnTo>
                  <a:pt x="275424" y="312821"/>
                </a:lnTo>
                <a:lnTo>
                  <a:pt x="282320" y="313436"/>
                </a:lnTo>
                <a:lnTo>
                  <a:pt x="276605" y="306070"/>
                </a:lnTo>
                <a:close/>
              </a:path>
              <a:path w="289560" h="906145">
                <a:moveTo>
                  <a:pt x="26669" y="0"/>
                </a:moveTo>
                <a:lnTo>
                  <a:pt x="21335" y="28448"/>
                </a:lnTo>
                <a:lnTo>
                  <a:pt x="14985" y="58166"/>
                </a:lnTo>
                <a:lnTo>
                  <a:pt x="8635" y="89154"/>
                </a:lnTo>
                <a:lnTo>
                  <a:pt x="3428" y="120777"/>
                </a:lnTo>
                <a:lnTo>
                  <a:pt x="1650" y="136779"/>
                </a:lnTo>
                <a:lnTo>
                  <a:pt x="380" y="152781"/>
                </a:lnTo>
                <a:lnTo>
                  <a:pt x="0" y="168656"/>
                </a:lnTo>
                <a:lnTo>
                  <a:pt x="507" y="184531"/>
                </a:lnTo>
                <a:lnTo>
                  <a:pt x="2031" y="200152"/>
                </a:lnTo>
                <a:lnTo>
                  <a:pt x="4825" y="215646"/>
                </a:lnTo>
                <a:lnTo>
                  <a:pt x="8889" y="230759"/>
                </a:lnTo>
                <a:lnTo>
                  <a:pt x="14604" y="245745"/>
                </a:lnTo>
                <a:lnTo>
                  <a:pt x="14731" y="246126"/>
                </a:lnTo>
                <a:lnTo>
                  <a:pt x="14985" y="246634"/>
                </a:lnTo>
                <a:lnTo>
                  <a:pt x="15239" y="247015"/>
                </a:lnTo>
                <a:lnTo>
                  <a:pt x="17779" y="250571"/>
                </a:lnTo>
                <a:lnTo>
                  <a:pt x="18287" y="251333"/>
                </a:lnTo>
                <a:lnTo>
                  <a:pt x="18795" y="251841"/>
                </a:lnTo>
                <a:lnTo>
                  <a:pt x="19557" y="252349"/>
                </a:lnTo>
                <a:lnTo>
                  <a:pt x="23240" y="254635"/>
                </a:lnTo>
                <a:lnTo>
                  <a:pt x="23621" y="254889"/>
                </a:lnTo>
                <a:lnTo>
                  <a:pt x="24129" y="255143"/>
                </a:lnTo>
                <a:lnTo>
                  <a:pt x="24637" y="255270"/>
                </a:lnTo>
                <a:lnTo>
                  <a:pt x="29082" y="256667"/>
                </a:lnTo>
                <a:lnTo>
                  <a:pt x="35178" y="257810"/>
                </a:lnTo>
                <a:lnTo>
                  <a:pt x="46735" y="259334"/>
                </a:lnTo>
                <a:lnTo>
                  <a:pt x="51562" y="260477"/>
                </a:lnTo>
                <a:lnTo>
                  <a:pt x="55752" y="262128"/>
                </a:lnTo>
                <a:lnTo>
                  <a:pt x="63626" y="266192"/>
                </a:lnTo>
                <a:lnTo>
                  <a:pt x="85978" y="277241"/>
                </a:lnTo>
                <a:lnTo>
                  <a:pt x="130809" y="295910"/>
                </a:lnTo>
                <a:lnTo>
                  <a:pt x="173227" y="304292"/>
                </a:lnTo>
                <a:lnTo>
                  <a:pt x="246252" y="310388"/>
                </a:lnTo>
                <a:lnTo>
                  <a:pt x="275424" y="312821"/>
                </a:lnTo>
                <a:lnTo>
                  <a:pt x="276605" y="306070"/>
                </a:lnTo>
                <a:lnTo>
                  <a:pt x="289331" y="306070"/>
                </a:lnTo>
                <a:lnTo>
                  <a:pt x="289051" y="304673"/>
                </a:lnTo>
                <a:lnTo>
                  <a:pt x="287908" y="303276"/>
                </a:lnTo>
                <a:lnTo>
                  <a:pt x="286892" y="301879"/>
                </a:lnTo>
                <a:lnTo>
                  <a:pt x="285241" y="300990"/>
                </a:lnTo>
                <a:lnTo>
                  <a:pt x="283463" y="300863"/>
                </a:lnTo>
                <a:lnTo>
                  <a:pt x="258444" y="298577"/>
                </a:lnTo>
                <a:lnTo>
                  <a:pt x="247268" y="297815"/>
                </a:lnTo>
                <a:lnTo>
                  <a:pt x="226949" y="296164"/>
                </a:lnTo>
                <a:lnTo>
                  <a:pt x="217804" y="295529"/>
                </a:lnTo>
                <a:lnTo>
                  <a:pt x="209422" y="294767"/>
                </a:lnTo>
                <a:lnTo>
                  <a:pt x="163829" y="290322"/>
                </a:lnTo>
                <a:lnTo>
                  <a:pt x="125349" y="280670"/>
                </a:lnTo>
                <a:lnTo>
                  <a:pt x="77215" y="258826"/>
                </a:lnTo>
                <a:lnTo>
                  <a:pt x="69341" y="254762"/>
                </a:lnTo>
                <a:lnTo>
                  <a:pt x="60197" y="250190"/>
                </a:lnTo>
                <a:lnTo>
                  <a:pt x="54355" y="248031"/>
                </a:lnTo>
                <a:lnTo>
                  <a:pt x="48387" y="246761"/>
                </a:lnTo>
                <a:lnTo>
                  <a:pt x="37464" y="245364"/>
                </a:lnTo>
                <a:lnTo>
                  <a:pt x="33019" y="244602"/>
                </a:lnTo>
                <a:lnTo>
                  <a:pt x="30526" y="243840"/>
                </a:lnTo>
                <a:lnTo>
                  <a:pt x="29971" y="243840"/>
                </a:lnTo>
                <a:lnTo>
                  <a:pt x="28752" y="243332"/>
                </a:lnTo>
                <a:lnTo>
                  <a:pt x="28193" y="243332"/>
                </a:lnTo>
                <a:lnTo>
                  <a:pt x="26288" y="241554"/>
                </a:lnTo>
                <a:lnTo>
                  <a:pt x="26924" y="241554"/>
                </a:lnTo>
                <a:lnTo>
                  <a:pt x="26651" y="241173"/>
                </a:lnTo>
                <a:lnTo>
                  <a:pt x="26415" y="241173"/>
                </a:lnTo>
                <a:lnTo>
                  <a:pt x="25653" y="239776"/>
                </a:lnTo>
                <a:lnTo>
                  <a:pt x="25885" y="239776"/>
                </a:lnTo>
                <a:lnTo>
                  <a:pt x="21208" y="227457"/>
                </a:lnTo>
                <a:lnTo>
                  <a:pt x="17271" y="213487"/>
                </a:lnTo>
                <a:lnTo>
                  <a:pt x="14731" y="198882"/>
                </a:lnTo>
                <a:lnTo>
                  <a:pt x="13207" y="184023"/>
                </a:lnTo>
                <a:lnTo>
                  <a:pt x="12572" y="169037"/>
                </a:lnTo>
                <a:lnTo>
                  <a:pt x="12953" y="153670"/>
                </a:lnTo>
                <a:lnTo>
                  <a:pt x="21081" y="91567"/>
                </a:lnTo>
                <a:lnTo>
                  <a:pt x="33781" y="30734"/>
                </a:lnTo>
                <a:lnTo>
                  <a:pt x="39242" y="2413"/>
                </a:lnTo>
                <a:lnTo>
                  <a:pt x="26669" y="0"/>
                </a:lnTo>
                <a:close/>
              </a:path>
              <a:path w="289560" h="906145">
                <a:moveTo>
                  <a:pt x="28447" y="243205"/>
                </a:moveTo>
                <a:lnTo>
                  <a:pt x="29971" y="243840"/>
                </a:lnTo>
                <a:lnTo>
                  <a:pt x="29434" y="243506"/>
                </a:lnTo>
                <a:lnTo>
                  <a:pt x="28447" y="243205"/>
                </a:lnTo>
                <a:close/>
              </a:path>
              <a:path w="289560" h="906145">
                <a:moveTo>
                  <a:pt x="29434" y="243506"/>
                </a:moveTo>
                <a:lnTo>
                  <a:pt x="29971" y="243840"/>
                </a:lnTo>
                <a:lnTo>
                  <a:pt x="30526" y="243840"/>
                </a:lnTo>
                <a:lnTo>
                  <a:pt x="29434" y="243506"/>
                </a:lnTo>
                <a:close/>
              </a:path>
              <a:path w="289560" h="906145">
                <a:moveTo>
                  <a:pt x="28948" y="243205"/>
                </a:moveTo>
                <a:lnTo>
                  <a:pt x="28447" y="243205"/>
                </a:lnTo>
                <a:lnTo>
                  <a:pt x="29434" y="243506"/>
                </a:lnTo>
                <a:lnTo>
                  <a:pt x="28948" y="243205"/>
                </a:lnTo>
                <a:close/>
              </a:path>
              <a:path w="289560" h="906145">
                <a:moveTo>
                  <a:pt x="26288" y="241554"/>
                </a:moveTo>
                <a:lnTo>
                  <a:pt x="28193" y="243332"/>
                </a:lnTo>
                <a:lnTo>
                  <a:pt x="27429" y="242262"/>
                </a:lnTo>
                <a:lnTo>
                  <a:pt x="26288" y="241554"/>
                </a:lnTo>
                <a:close/>
              </a:path>
              <a:path w="289560" h="906145">
                <a:moveTo>
                  <a:pt x="27429" y="242262"/>
                </a:moveTo>
                <a:lnTo>
                  <a:pt x="28193" y="243332"/>
                </a:lnTo>
                <a:lnTo>
                  <a:pt x="28752" y="243332"/>
                </a:lnTo>
                <a:lnTo>
                  <a:pt x="28447" y="243205"/>
                </a:lnTo>
                <a:lnTo>
                  <a:pt x="28948" y="243205"/>
                </a:lnTo>
                <a:lnTo>
                  <a:pt x="27429" y="242262"/>
                </a:lnTo>
                <a:close/>
              </a:path>
              <a:path w="289560" h="906145">
                <a:moveTo>
                  <a:pt x="26924" y="241554"/>
                </a:moveTo>
                <a:lnTo>
                  <a:pt x="26288" y="241554"/>
                </a:lnTo>
                <a:lnTo>
                  <a:pt x="27429" y="242262"/>
                </a:lnTo>
                <a:lnTo>
                  <a:pt x="26924" y="241554"/>
                </a:lnTo>
                <a:close/>
              </a:path>
              <a:path w="289560" h="906145">
                <a:moveTo>
                  <a:pt x="25653" y="239776"/>
                </a:moveTo>
                <a:lnTo>
                  <a:pt x="26415" y="241173"/>
                </a:lnTo>
                <a:lnTo>
                  <a:pt x="26148" y="240468"/>
                </a:lnTo>
                <a:lnTo>
                  <a:pt x="25653" y="239776"/>
                </a:lnTo>
                <a:close/>
              </a:path>
              <a:path w="289560" h="906145">
                <a:moveTo>
                  <a:pt x="26148" y="240468"/>
                </a:moveTo>
                <a:lnTo>
                  <a:pt x="26415" y="241173"/>
                </a:lnTo>
                <a:lnTo>
                  <a:pt x="26651" y="241173"/>
                </a:lnTo>
                <a:lnTo>
                  <a:pt x="26148" y="240468"/>
                </a:lnTo>
                <a:close/>
              </a:path>
              <a:path w="289560" h="906145">
                <a:moveTo>
                  <a:pt x="25885" y="239776"/>
                </a:moveTo>
                <a:lnTo>
                  <a:pt x="25653" y="239776"/>
                </a:lnTo>
                <a:lnTo>
                  <a:pt x="26148" y="240468"/>
                </a:lnTo>
                <a:lnTo>
                  <a:pt x="25885" y="239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6575" y="4592256"/>
            <a:ext cx="375856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Infinite</a:t>
            </a:r>
            <a:r>
              <a:rPr sz="2000" spc="-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2000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with</a:t>
            </a:r>
            <a:r>
              <a:rPr sz="2000" spc="-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2000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symbols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8680" y="6102667"/>
            <a:ext cx="805180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B:</a:t>
            </a:r>
            <a:r>
              <a:rPr sz="20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blank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symbol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(special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symbol</a:t>
            </a:r>
            <a:r>
              <a:rPr sz="2000" spc="-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reserved</a:t>
            </a:r>
            <a:r>
              <a:rPr sz="2000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to</a:t>
            </a:r>
            <a:r>
              <a:rPr sz="2000" spc="-7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indicate</a:t>
            </a:r>
            <a:r>
              <a:rPr sz="2000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data</a:t>
            </a:r>
            <a:r>
              <a:rPr sz="2000" spc="-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boundary)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43226" y="5834062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373" y="44450"/>
                </a:lnTo>
                <a:lnTo>
                  <a:pt x="63373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66800" h="76200">
                <a:moveTo>
                  <a:pt x="76200" y="31750"/>
                </a:moveTo>
                <a:lnTo>
                  <a:pt x="63373" y="31750"/>
                </a:lnTo>
                <a:lnTo>
                  <a:pt x="63373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66800" h="76200">
                <a:moveTo>
                  <a:pt x="1066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66800" y="44450"/>
                </a:lnTo>
                <a:lnTo>
                  <a:pt x="1066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86498" y="5834062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0"/>
                </a:moveTo>
                <a:lnTo>
                  <a:pt x="457200" y="76200"/>
                </a:lnTo>
                <a:lnTo>
                  <a:pt x="520700" y="44450"/>
                </a:lnTo>
                <a:lnTo>
                  <a:pt x="469900" y="44450"/>
                </a:lnTo>
                <a:lnTo>
                  <a:pt x="469900" y="31750"/>
                </a:lnTo>
                <a:lnTo>
                  <a:pt x="520700" y="31750"/>
                </a:lnTo>
                <a:lnTo>
                  <a:pt x="457200" y="0"/>
                </a:lnTo>
                <a:close/>
              </a:path>
              <a:path w="533400" h="76200">
                <a:moveTo>
                  <a:pt x="457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57200" y="44450"/>
                </a:lnTo>
                <a:lnTo>
                  <a:pt x="457200" y="31750"/>
                </a:lnTo>
                <a:close/>
              </a:path>
              <a:path w="5334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33400" y="38100"/>
                </a:lnTo>
                <a:lnTo>
                  <a:pt x="5207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42962" y="5014912"/>
          <a:ext cx="7785095" cy="1071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81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6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ts val="2930"/>
                        </a:lnSpc>
                        <a:spcBef>
                          <a:spcPts val="370"/>
                        </a:spcBef>
                      </a:pPr>
                      <a:r>
                        <a:rPr sz="3200" spc="-5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…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4699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25" b="1" spc="-37" baseline="-18518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25" baseline="-18518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25" b="1" spc="-37" baseline="-18518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25" baseline="-18518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25" b="1" spc="-37" baseline="-18518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25" baseline="-18518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25" b="1" spc="-37" baseline="-18518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25" baseline="-18518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2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25" b="1" spc="-37" baseline="-18518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25" baseline="-18518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2000" b="1" spc="-50" dirty="0">
                          <a:solidFill>
                            <a:srgbClr val="7E7E7E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3080"/>
                        </a:lnSpc>
                        <a:spcBef>
                          <a:spcPts val="219"/>
                        </a:spcBef>
                      </a:pPr>
                      <a:r>
                        <a:rPr sz="3200" spc="-5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…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ysDash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49339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Input</a:t>
                      </a:r>
                      <a:r>
                        <a:rPr sz="2000" spc="-5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&amp;</a:t>
                      </a:r>
                      <a:r>
                        <a:rPr sz="2000" spc="3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output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tape</a:t>
                      </a:r>
                      <a:r>
                        <a:rPr sz="2000" spc="-55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omic Sans MS"/>
                          <a:cs typeface="Comic Sans MS"/>
                        </a:rPr>
                        <a:t>symbols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000000"/>
                      </a:solidFill>
                      <a:prstDash val="sysDash"/>
                    </a:lnL>
                    <a:lnR w="12700">
                      <a:solidFill>
                        <a:srgbClr val="000000"/>
                      </a:solidFill>
                      <a:prstDash val="sysDash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ysDash"/>
                    </a:lnL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342254" y="4439856"/>
            <a:ext cx="126174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Tape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head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26888" y="1250569"/>
            <a:ext cx="2193290" cy="3721100"/>
          </a:xfrm>
          <a:custGeom>
            <a:avLst/>
            <a:gdLst/>
            <a:ahLst/>
            <a:cxnLst/>
            <a:rect l="l" t="t" r="r" b="b"/>
            <a:pathLst>
              <a:path w="2193290" h="3721100">
                <a:moveTo>
                  <a:pt x="1887982" y="0"/>
                </a:moveTo>
                <a:lnTo>
                  <a:pt x="963167" y="0"/>
                </a:lnTo>
                <a:lnTo>
                  <a:pt x="0" y="2129916"/>
                </a:lnTo>
              </a:path>
              <a:path w="2193290" h="3721100">
                <a:moveTo>
                  <a:pt x="2192782" y="2107310"/>
                </a:moveTo>
                <a:lnTo>
                  <a:pt x="1835531" y="2107310"/>
                </a:lnTo>
                <a:lnTo>
                  <a:pt x="1618741" y="3720845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291451" y="1109725"/>
            <a:ext cx="1428750" cy="1628775"/>
          </a:xfrm>
          <a:prstGeom prst="rect">
            <a:avLst/>
          </a:prstGeom>
          <a:solidFill>
            <a:srgbClr val="00CC99"/>
          </a:solidFill>
          <a:ln w="953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7155" marR="410209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This</a:t>
            </a:r>
            <a:r>
              <a:rPr sz="20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like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CPU</a:t>
            </a:r>
            <a:r>
              <a:rPr sz="20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0" dirty="0">
                <a:solidFill>
                  <a:srgbClr val="3333CC"/>
                </a:solidFill>
                <a:latin typeface="Comic Sans MS"/>
                <a:cs typeface="Comic Sans MS"/>
              </a:rPr>
              <a:t>&amp;</a:t>
            </a:r>
            <a:endParaRPr sz="2000">
              <a:latin typeface="Comic Sans MS"/>
              <a:cs typeface="Comic Sans MS"/>
            </a:endParaRPr>
          </a:p>
          <a:p>
            <a:pPr marL="97155">
              <a:lnSpc>
                <a:spcPct val="100000"/>
              </a:lnSpc>
              <a:spcBef>
                <a:spcPts val="10"/>
              </a:spcBef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program</a:t>
            </a:r>
            <a:endParaRPr sz="2000">
              <a:latin typeface="Comic Sans MS"/>
              <a:cs typeface="Comic Sans MS"/>
            </a:endParaRPr>
          </a:p>
          <a:p>
            <a:pPr marL="97155">
              <a:lnSpc>
                <a:spcPct val="100000"/>
              </a:lnSpc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counter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96251" y="3195701"/>
            <a:ext cx="1428750" cy="1009650"/>
          </a:xfrm>
          <a:prstGeom prst="rect">
            <a:avLst/>
          </a:prstGeom>
          <a:solidFill>
            <a:srgbClr val="00CC99"/>
          </a:solidFill>
          <a:ln w="9534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7790" marR="387985">
              <a:lnSpc>
                <a:spcPct val="100000"/>
              </a:lnSpc>
              <a:spcBef>
                <a:spcPts val="210"/>
              </a:spcBef>
            </a:pP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Tape</a:t>
            </a:r>
            <a:r>
              <a:rPr sz="20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Comic Sans MS"/>
                <a:cs typeface="Comic Sans MS"/>
              </a:rPr>
              <a:t>is the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memory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3542" y="1236980"/>
            <a:ext cx="467995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584200" algn="l"/>
              </a:tabLst>
            </a:pP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Transition</a:t>
            </a:r>
            <a:r>
              <a:rPr sz="36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3333CC"/>
                </a:solidFill>
                <a:latin typeface="Comic Sans MS"/>
                <a:cs typeface="Comic Sans MS"/>
              </a:rPr>
              <a:t>function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1692" y="1996186"/>
            <a:ext cx="4960620" cy="12446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834">
              <a:lnSpc>
                <a:spcPts val="3000"/>
              </a:lnSpc>
              <a:spcBef>
                <a:spcPts val="480"/>
              </a:spcBef>
              <a:buFont typeface="Wingdings"/>
              <a:buChar char=""/>
              <a:tabLst>
                <a:tab pos="469900" algn="l"/>
              </a:tabLst>
            </a:pPr>
            <a:r>
              <a:rPr sz="2750" dirty="0">
                <a:latin typeface="Comic Sans MS"/>
                <a:cs typeface="Comic Sans MS"/>
              </a:rPr>
              <a:t>One</a:t>
            </a:r>
            <a:r>
              <a:rPr sz="2750" spc="4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move</a:t>
            </a:r>
            <a:r>
              <a:rPr sz="2750" spc="4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(denoted</a:t>
            </a:r>
            <a:r>
              <a:rPr sz="2750" spc="2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by</a:t>
            </a:r>
            <a:r>
              <a:rPr sz="2750" spc="45" dirty="0">
                <a:latin typeface="Comic Sans MS"/>
                <a:cs typeface="Comic Sans MS"/>
              </a:rPr>
              <a:t> </a:t>
            </a:r>
            <a:r>
              <a:rPr sz="2750" spc="-75" dirty="0">
                <a:latin typeface="Comic Sans MS"/>
                <a:cs typeface="Comic Sans MS"/>
              </a:rPr>
              <a:t>|-</a:t>
            </a:r>
            <a:r>
              <a:rPr sz="2750" spc="-110" dirty="0">
                <a:latin typeface="Comic Sans MS"/>
                <a:cs typeface="Comic Sans MS"/>
              </a:rPr>
              <a:t>-</a:t>
            </a:r>
            <a:r>
              <a:rPr sz="2750" spc="-114" dirty="0">
                <a:latin typeface="Comic Sans MS"/>
                <a:cs typeface="Comic Sans MS"/>
              </a:rPr>
              <a:t>-</a:t>
            </a:r>
            <a:r>
              <a:rPr sz="2750" spc="-50" dirty="0">
                <a:latin typeface="Comic Sans MS"/>
                <a:cs typeface="Comic Sans MS"/>
              </a:rPr>
              <a:t>) </a:t>
            </a:r>
            <a:r>
              <a:rPr sz="2750" dirty="0">
                <a:latin typeface="Comic Sans MS"/>
                <a:cs typeface="Comic Sans MS"/>
              </a:rPr>
              <a:t>in</a:t>
            </a:r>
            <a:r>
              <a:rPr sz="2750" spc="8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-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TM</a:t>
            </a:r>
            <a:r>
              <a:rPr sz="2750" spc="7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does</a:t>
            </a:r>
            <a:r>
              <a:rPr sz="2750" spc="4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the</a:t>
            </a:r>
            <a:r>
              <a:rPr sz="2750" spc="100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following:</a:t>
            </a:r>
            <a:endParaRPr sz="2750">
              <a:latin typeface="Comic Sans MS"/>
              <a:cs typeface="Comic Sans MS"/>
            </a:endParaRPr>
          </a:p>
          <a:p>
            <a:pPr marL="813435" lvl="1" indent="-343535">
              <a:lnSpc>
                <a:spcPct val="100000"/>
              </a:lnSpc>
              <a:spcBef>
                <a:spcPts val="209"/>
              </a:spcBef>
              <a:buClr>
                <a:srgbClr val="FF0000"/>
              </a:buClr>
              <a:buSzPct val="96000"/>
              <a:buFont typeface="Wingdings"/>
              <a:buChar char=""/>
              <a:tabLst>
                <a:tab pos="813435" algn="l"/>
              </a:tabLst>
            </a:pPr>
            <a:r>
              <a:rPr sz="2500" spc="-25" dirty="0">
                <a:latin typeface="Symbol"/>
                <a:cs typeface="Symbol"/>
              </a:rPr>
              <a:t></a:t>
            </a:r>
            <a:r>
              <a:rPr sz="2500" b="1" i="1" spc="-25" dirty="0">
                <a:latin typeface="Comic Sans MS"/>
                <a:cs typeface="Comic Sans MS"/>
              </a:rPr>
              <a:t>(q,X)</a:t>
            </a:r>
            <a:r>
              <a:rPr sz="2500" b="1" i="1" spc="-229" dirty="0">
                <a:latin typeface="Comic Sans MS"/>
                <a:cs typeface="Comic Sans MS"/>
              </a:rPr>
              <a:t> </a:t>
            </a:r>
            <a:r>
              <a:rPr sz="2500" b="1" i="1" dirty="0">
                <a:latin typeface="Comic Sans MS"/>
                <a:cs typeface="Comic Sans MS"/>
              </a:rPr>
              <a:t>=</a:t>
            </a:r>
            <a:r>
              <a:rPr sz="2500" b="1" i="1" spc="-150" dirty="0">
                <a:latin typeface="Comic Sans MS"/>
                <a:cs typeface="Comic Sans MS"/>
              </a:rPr>
              <a:t> </a:t>
            </a:r>
            <a:r>
              <a:rPr sz="2500" b="1" i="1" spc="-10" dirty="0">
                <a:latin typeface="Comic Sans MS"/>
                <a:cs typeface="Comic Sans MS"/>
              </a:rPr>
              <a:t>(p,Y,D)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7045" y="3201733"/>
            <a:ext cx="5083175" cy="30054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Comic Sans MS"/>
                <a:cs typeface="Comic Sans MS"/>
              </a:rPr>
              <a:t>q</a:t>
            </a:r>
            <a:r>
              <a:rPr sz="2000" spc="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is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current</a:t>
            </a:r>
            <a:r>
              <a:rPr sz="2000" spc="-105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state</a:t>
            </a:r>
            <a:endParaRPr sz="2000">
              <a:latin typeface="Comic Sans MS"/>
              <a:cs typeface="Comic Sans MS"/>
            </a:endParaRPr>
          </a:p>
          <a:p>
            <a:pPr marL="355600" marR="5080" indent="-343535">
              <a:lnSpc>
                <a:spcPts val="2100"/>
              </a:lnSpc>
              <a:spcBef>
                <a:spcPts val="625"/>
              </a:spcBef>
              <a:buClr>
                <a:srgbClr val="3333CC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Comic Sans MS"/>
                <a:cs typeface="Comic Sans MS"/>
              </a:rPr>
              <a:t>X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is</a:t>
            </a:r>
            <a:r>
              <a:rPr sz="2000" spc="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1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current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tape</a:t>
            </a:r>
            <a:r>
              <a:rPr sz="2000" spc="-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symbol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pointed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by </a:t>
            </a:r>
            <a:r>
              <a:rPr sz="2000" dirty="0">
                <a:latin typeface="Comic Sans MS"/>
                <a:cs typeface="Comic Sans MS"/>
              </a:rPr>
              <a:t>tape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head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3333CC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Comic Sans MS"/>
                <a:cs typeface="Comic Sans MS"/>
              </a:rPr>
              <a:t>State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changes</a:t>
            </a:r>
            <a:r>
              <a:rPr sz="2000" spc="-1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from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q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45" dirty="0">
                <a:latin typeface="Comic Sans MS"/>
                <a:cs typeface="Comic Sans MS"/>
              </a:rPr>
              <a:t> </a:t>
            </a:r>
            <a:r>
              <a:rPr sz="2000" spc="-50" dirty="0">
                <a:latin typeface="Comic Sans MS"/>
                <a:cs typeface="Comic Sans MS"/>
              </a:rPr>
              <a:t>p</a:t>
            </a:r>
            <a:endParaRPr sz="2000">
              <a:latin typeface="Comic Sans MS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229"/>
              </a:spcBef>
              <a:buClr>
                <a:srgbClr val="3333CC"/>
              </a:buClr>
              <a:buFont typeface="Wingdings"/>
              <a:buChar char=""/>
              <a:tabLst>
                <a:tab pos="355600" algn="l"/>
              </a:tabLst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After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the</a:t>
            </a:r>
            <a:r>
              <a:rPr sz="2000" u="sng" spc="-6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move:</a:t>
            </a:r>
            <a:endParaRPr sz="2000">
              <a:latin typeface="Comic Sans MS"/>
              <a:cs typeface="Comic Sans MS"/>
            </a:endParaRPr>
          </a:p>
          <a:p>
            <a:pPr marL="755650" lvl="1" indent="-285750">
              <a:lnSpc>
                <a:spcPct val="100000"/>
              </a:lnSpc>
              <a:spcBef>
                <a:spcPts val="200"/>
              </a:spcBef>
              <a:buClr>
                <a:srgbClr val="FF0000"/>
              </a:buClr>
              <a:buFont typeface="Wingdings"/>
              <a:buChar char=""/>
              <a:tabLst>
                <a:tab pos="755650" algn="l"/>
              </a:tabLst>
            </a:pPr>
            <a:r>
              <a:rPr sz="1800" dirty="0">
                <a:latin typeface="Comic Sans MS"/>
                <a:cs typeface="Comic Sans MS"/>
              </a:rPr>
              <a:t>X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replaced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with</a:t>
            </a:r>
            <a:r>
              <a:rPr sz="1800" spc="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symbol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0" dirty="0">
                <a:latin typeface="Comic Sans MS"/>
                <a:cs typeface="Comic Sans MS"/>
              </a:rPr>
              <a:t>Y</a:t>
            </a:r>
            <a:endParaRPr sz="1800">
              <a:latin typeface="Comic Sans MS"/>
              <a:cs typeface="Comic Sans MS"/>
            </a:endParaRPr>
          </a:p>
          <a:p>
            <a:pPr marL="755650" lvl="1" indent="-285750">
              <a:lnSpc>
                <a:spcPts val="2055"/>
              </a:lnSpc>
              <a:spcBef>
                <a:spcPts val="245"/>
              </a:spcBef>
              <a:buClr>
                <a:srgbClr val="FF0000"/>
              </a:buClr>
              <a:buFont typeface="Wingdings"/>
              <a:buChar char=""/>
              <a:tabLst>
                <a:tab pos="755650" algn="l"/>
              </a:tabLst>
            </a:pPr>
            <a:r>
              <a:rPr sz="1800" dirty="0">
                <a:latin typeface="Comic Sans MS"/>
                <a:cs typeface="Comic Sans MS"/>
              </a:rPr>
              <a:t>If</a:t>
            </a:r>
            <a:r>
              <a:rPr sz="1800" spc="-1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D=“L”,</a:t>
            </a:r>
            <a:r>
              <a:rPr sz="1800" spc="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tape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head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moves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“left”</a:t>
            </a:r>
            <a:r>
              <a:rPr sz="1800" spc="-5" dirty="0">
                <a:latin typeface="Comic Sans MS"/>
                <a:cs typeface="Comic Sans MS"/>
              </a:rPr>
              <a:t> </a:t>
            </a:r>
            <a:r>
              <a:rPr sz="1800" spc="-25" dirty="0">
                <a:latin typeface="Comic Sans MS"/>
                <a:cs typeface="Comic Sans MS"/>
              </a:rPr>
              <a:t>by</a:t>
            </a:r>
            <a:endParaRPr sz="1800">
              <a:latin typeface="Comic Sans MS"/>
              <a:cs typeface="Comic Sans MS"/>
            </a:endParaRPr>
          </a:p>
          <a:p>
            <a:pPr marL="756285">
              <a:lnSpc>
                <a:spcPts val="1955"/>
              </a:lnSpc>
            </a:pP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5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position.</a:t>
            </a:r>
            <a:endParaRPr sz="1800">
              <a:latin typeface="Comic Sans MS"/>
              <a:cs typeface="Comic Sans MS"/>
            </a:endParaRPr>
          </a:p>
          <a:p>
            <a:pPr marL="756285" marR="391160">
              <a:lnSpc>
                <a:spcPts val="1950"/>
              </a:lnSpc>
              <a:spcBef>
                <a:spcPts val="135"/>
              </a:spcBef>
            </a:pPr>
            <a:r>
              <a:rPr sz="1800" dirty="0">
                <a:latin typeface="Comic Sans MS"/>
                <a:cs typeface="Comic Sans MS"/>
              </a:rPr>
              <a:t>Alternatively,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if</a:t>
            </a:r>
            <a:r>
              <a:rPr sz="1800" spc="-114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D=“R”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the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tape</a:t>
            </a:r>
            <a:r>
              <a:rPr sz="1800" spc="-45" dirty="0">
                <a:latin typeface="Comic Sans MS"/>
                <a:cs typeface="Comic Sans MS"/>
              </a:rPr>
              <a:t> </a:t>
            </a:r>
            <a:r>
              <a:rPr sz="1800" spc="-20" dirty="0">
                <a:latin typeface="Comic Sans MS"/>
                <a:cs typeface="Comic Sans MS"/>
              </a:rPr>
              <a:t>head </a:t>
            </a:r>
            <a:r>
              <a:rPr sz="1800" dirty="0">
                <a:latin typeface="Comic Sans MS"/>
                <a:cs typeface="Comic Sans MS"/>
              </a:rPr>
              <a:t>moves</a:t>
            </a:r>
            <a:r>
              <a:rPr sz="1800" spc="-3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“right”</a:t>
            </a:r>
            <a:r>
              <a:rPr sz="1800" spc="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by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one</a:t>
            </a:r>
            <a:r>
              <a:rPr sz="1800" spc="-13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position.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76746" y="2742945"/>
            <a:ext cx="467359" cy="467359"/>
            <a:chOff x="6476746" y="2742945"/>
            <a:chExt cx="467359" cy="467359"/>
          </a:xfrm>
        </p:grpSpPr>
        <p:sp>
          <p:nvSpPr>
            <p:cNvPr id="6" name="object 6"/>
            <p:cNvSpPr/>
            <p:nvPr/>
          </p:nvSpPr>
          <p:spPr>
            <a:xfrm>
              <a:off x="6481826" y="27480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96" y="4639"/>
                  </a:lnTo>
                  <a:lnTo>
                    <a:pt x="139571" y="17948"/>
                  </a:lnTo>
                  <a:lnTo>
                    <a:pt x="100738" y="39011"/>
                  </a:lnTo>
                  <a:lnTo>
                    <a:pt x="66913" y="66913"/>
                  </a:lnTo>
                  <a:lnTo>
                    <a:pt x="39011" y="100738"/>
                  </a:lnTo>
                  <a:lnTo>
                    <a:pt x="17948" y="139571"/>
                  </a:lnTo>
                  <a:lnTo>
                    <a:pt x="4639" y="182496"/>
                  </a:lnTo>
                  <a:lnTo>
                    <a:pt x="0" y="228600"/>
                  </a:lnTo>
                  <a:lnTo>
                    <a:pt x="4639" y="274666"/>
                  </a:lnTo>
                  <a:lnTo>
                    <a:pt x="17948" y="317575"/>
                  </a:lnTo>
                  <a:lnTo>
                    <a:pt x="39011" y="356406"/>
                  </a:lnTo>
                  <a:lnTo>
                    <a:pt x="66913" y="390239"/>
                  </a:lnTo>
                  <a:lnTo>
                    <a:pt x="100738" y="418154"/>
                  </a:lnTo>
                  <a:lnTo>
                    <a:pt x="139571" y="439233"/>
                  </a:lnTo>
                  <a:lnTo>
                    <a:pt x="182496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496"/>
                  </a:lnTo>
                  <a:lnTo>
                    <a:pt x="439233" y="139571"/>
                  </a:lnTo>
                  <a:lnTo>
                    <a:pt x="418154" y="100738"/>
                  </a:lnTo>
                  <a:lnTo>
                    <a:pt x="390239" y="66913"/>
                  </a:lnTo>
                  <a:lnTo>
                    <a:pt x="356406" y="39011"/>
                  </a:lnTo>
                  <a:lnTo>
                    <a:pt x="317575" y="17948"/>
                  </a:lnTo>
                  <a:lnTo>
                    <a:pt x="274666" y="463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81826" y="27480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39" y="182496"/>
                  </a:lnTo>
                  <a:lnTo>
                    <a:pt x="17948" y="139571"/>
                  </a:lnTo>
                  <a:lnTo>
                    <a:pt x="39011" y="100738"/>
                  </a:lnTo>
                  <a:lnTo>
                    <a:pt x="66913" y="66913"/>
                  </a:lnTo>
                  <a:lnTo>
                    <a:pt x="100738" y="39011"/>
                  </a:lnTo>
                  <a:lnTo>
                    <a:pt x="139571" y="17948"/>
                  </a:lnTo>
                  <a:lnTo>
                    <a:pt x="182496" y="4639"/>
                  </a:lnTo>
                  <a:lnTo>
                    <a:pt x="228600" y="0"/>
                  </a:lnTo>
                  <a:lnTo>
                    <a:pt x="274666" y="4639"/>
                  </a:lnTo>
                  <a:lnTo>
                    <a:pt x="317575" y="17948"/>
                  </a:lnTo>
                  <a:lnTo>
                    <a:pt x="356406" y="39011"/>
                  </a:lnTo>
                  <a:lnTo>
                    <a:pt x="390239" y="66913"/>
                  </a:lnTo>
                  <a:lnTo>
                    <a:pt x="418154" y="100738"/>
                  </a:lnTo>
                  <a:lnTo>
                    <a:pt x="439233" y="139571"/>
                  </a:lnTo>
                  <a:lnTo>
                    <a:pt x="452555" y="182496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496" y="452555"/>
                  </a:lnTo>
                  <a:lnTo>
                    <a:pt x="139571" y="439233"/>
                  </a:lnTo>
                  <a:lnTo>
                    <a:pt x="100738" y="418154"/>
                  </a:lnTo>
                  <a:lnTo>
                    <a:pt x="66913" y="390239"/>
                  </a:lnTo>
                  <a:lnTo>
                    <a:pt x="39011" y="356406"/>
                  </a:lnTo>
                  <a:lnTo>
                    <a:pt x="17948" y="317575"/>
                  </a:lnTo>
                  <a:lnTo>
                    <a:pt x="4639" y="274666"/>
                  </a:lnTo>
                  <a:lnTo>
                    <a:pt x="0" y="2286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620509" y="2760599"/>
            <a:ext cx="1847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0" dirty="0">
                <a:latin typeface="Comic Sans MS"/>
                <a:cs typeface="Comic Sans MS"/>
              </a:rPr>
              <a:t>q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153458" y="2743258"/>
            <a:ext cx="467359" cy="467359"/>
            <a:chOff x="8153458" y="2743258"/>
            <a:chExt cx="467359" cy="467359"/>
          </a:xfrm>
        </p:grpSpPr>
        <p:sp>
          <p:nvSpPr>
            <p:cNvPr id="10" name="object 10"/>
            <p:cNvSpPr/>
            <p:nvPr/>
          </p:nvSpPr>
          <p:spPr>
            <a:xfrm>
              <a:off x="8158226" y="27480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496" y="4639"/>
                  </a:lnTo>
                  <a:lnTo>
                    <a:pt x="139571" y="17948"/>
                  </a:lnTo>
                  <a:lnTo>
                    <a:pt x="100738" y="39011"/>
                  </a:lnTo>
                  <a:lnTo>
                    <a:pt x="66913" y="66913"/>
                  </a:lnTo>
                  <a:lnTo>
                    <a:pt x="39011" y="100738"/>
                  </a:lnTo>
                  <a:lnTo>
                    <a:pt x="17948" y="139571"/>
                  </a:lnTo>
                  <a:lnTo>
                    <a:pt x="4639" y="182496"/>
                  </a:lnTo>
                  <a:lnTo>
                    <a:pt x="0" y="228600"/>
                  </a:lnTo>
                  <a:lnTo>
                    <a:pt x="4639" y="274666"/>
                  </a:lnTo>
                  <a:lnTo>
                    <a:pt x="17948" y="317575"/>
                  </a:lnTo>
                  <a:lnTo>
                    <a:pt x="39011" y="356406"/>
                  </a:lnTo>
                  <a:lnTo>
                    <a:pt x="66913" y="390239"/>
                  </a:lnTo>
                  <a:lnTo>
                    <a:pt x="100738" y="418154"/>
                  </a:lnTo>
                  <a:lnTo>
                    <a:pt x="139571" y="439233"/>
                  </a:lnTo>
                  <a:lnTo>
                    <a:pt x="182496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496"/>
                  </a:lnTo>
                  <a:lnTo>
                    <a:pt x="439233" y="139571"/>
                  </a:lnTo>
                  <a:lnTo>
                    <a:pt x="418154" y="100738"/>
                  </a:lnTo>
                  <a:lnTo>
                    <a:pt x="390239" y="66913"/>
                  </a:lnTo>
                  <a:lnTo>
                    <a:pt x="356406" y="39011"/>
                  </a:lnTo>
                  <a:lnTo>
                    <a:pt x="317575" y="17948"/>
                  </a:lnTo>
                  <a:lnTo>
                    <a:pt x="274666" y="463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58226" y="27480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39" y="182496"/>
                  </a:lnTo>
                  <a:lnTo>
                    <a:pt x="17948" y="139571"/>
                  </a:lnTo>
                  <a:lnTo>
                    <a:pt x="39011" y="100738"/>
                  </a:lnTo>
                  <a:lnTo>
                    <a:pt x="66913" y="66913"/>
                  </a:lnTo>
                  <a:lnTo>
                    <a:pt x="100738" y="39011"/>
                  </a:lnTo>
                  <a:lnTo>
                    <a:pt x="139571" y="17948"/>
                  </a:lnTo>
                  <a:lnTo>
                    <a:pt x="182496" y="4639"/>
                  </a:lnTo>
                  <a:lnTo>
                    <a:pt x="228600" y="0"/>
                  </a:lnTo>
                  <a:lnTo>
                    <a:pt x="274666" y="4639"/>
                  </a:lnTo>
                  <a:lnTo>
                    <a:pt x="317575" y="17948"/>
                  </a:lnTo>
                  <a:lnTo>
                    <a:pt x="356406" y="39011"/>
                  </a:lnTo>
                  <a:lnTo>
                    <a:pt x="390239" y="66913"/>
                  </a:lnTo>
                  <a:lnTo>
                    <a:pt x="418154" y="100738"/>
                  </a:lnTo>
                  <a:lnTo>
                    <a:pt x="439233" y="139571"/>
                  </a:lnTo>
                  <a:lnTo>
                    <a:pt x="452555" y="182496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496" y="452555"/>
                  </a:lnTo>
                  <a:lnTo>
                    <a:pt x="139571" y="439233"/>
                  </a:lnTo>
                  <a:lnTo>
                    <a:pt x="100738" y="418154"/>
                  </a:lnTo>
                  <a:lnTo>
                    <a:pt x="66913" y="390239"/>
                  </a:lnTo>
                  <a:lnTo>
                    <a:pt x="39011" y="356406"/>
                  </a:lnTo>
                  <a:lnTo>
                    <a:pt x="17948" y="317575"/>
                  </a:lnTo>
                  <a:lnTo>
                    <a:pt x="4639" y="274666"/>
                  </a:lnTo>
                  <a:lnTo>
                    <a:pt x="0" y="2286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298433" y="2760599"/>
            <a:ext cx="1892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0" dirty="0">
                <a:latin typeface="Comic Sans MS"/>
                <a:cs typeface="Comic Sans MS"/>
              </a:rPr>
              <a:t>p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8898" y="2938526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1066800" y="44448"/>
                </a:moveTo>
                <a:lnTo>
                  <a:pt x="1066800" y="76200"/>
                </a:lnTo>
                <a:lnTo>
                  <a:pt x="1130300" y="44450"/>
                </a:lnTo>
                <a:lnTo>
                  <a:pt x="1066800" y="44448"/>
                </a:lnTo>
                <a:close/>
              </a:path>
              <a:path w="1143000" h="76200">
                <a:moveTo>
                  <a:pt x="1066800" y="31748"/>
                </a:moveTo>
                <a:lnTo>
                  <a:pt x="1066800" y="44448"/>
                </a:lnTo>
                <a:lnTo>
                  <a:pt x="1079500" y="44450"/>
                </a:lnTo>
                <a:lnTo>
                  <a:pt x="1079500" y="31750"/>
                </a:lnTo>
                <a:lnTo>
                  <a:pt x="1066800" y="31748"/>
                </a:lnTo>
                <a:close/>
              </a:path>
              <a:path w="1143000" h="76200">
                <a:moveTo>
                  <a:pt x="1066800" y="0"/>
                </a:moveTo>
                <a:lnTo>
                  <a:pt x="1066800" y="31748"/>
                </a:lnTo>
                <a:lnTo>
                  <a:pt x="1079500" y="31750"/>
                </a:lnTo>
                <a:lnTo>
                  <a:pt x="1079500" y="44450"/>
                </a:lnTo>
                <a:lnTo>
                  <a:pt x="1130302" y="44448"/>
                </a:lnTo>
                <a:lnTo>
                  <a:pt x="1143000" y="38100"/>
                </a:lnTo>
                <a:lnTo>
                  <a:pt x="1066800" y="0"/>
                </a:lnTo>
                <a:close/>
              </a:path>
              <a:path w="1143000" h="76200">
                <a:moveTo>
                  <a:pt x="0" y="31623"/>
                </a:moveTo>
                <a:lnTo>
                  <a:pt x="0" y="44323"/>
                </a:lnTo>
                <a:lnTo>
                  <a:pt x="1066800" y="44448"/>
                </a:lnTo>
                <a:lnTo>
                  <a:pt x="1066800" y="31748"/>
                </a:lnTo>
                <a:lnTo>
                  <a:pt x="0" y="31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33284" y="2551112"/>
            <a:ext cx="915669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omic Sans MS"/>
                <a:cs typeface="Comic Sans MS"/>
              </a:rPr>
              <a:t>X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/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Y,D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6271" y="471741"/>
            <a:ext cx="2009775" cy="94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omic Sans MS"/>
                <a:cs typeface="Comic Sans MS"/>
              </a:rPr>
              <a:t>You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can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also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use:</a:t>
            </a:r>
            <a:endParaRPr sz="2000">
              <a:latin typeface="Comic Sans MS"/>
              <a:cs typeface="Comic Sans MS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for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-50" dirty="0">
                <a:latin typeface="Comic Sans MS"/>
                <a:cs typeface="Comic Sans MS"/>
              </a:rPr>
              <a:t>R</a:t>
            </a:r>
            <a:endParaRPr sz="2000">
              <a:latin typeface="Comic Sans MS"/>
              <a:cs typeface="Comic Sans MS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Wingdings"/>
                <a:cs typeface="Wingdings"/>
              </a:rPr>
              <a:t>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omic Sans MS"/>
                <a:cs typeface="Comic Sans MS"/>
              </a:rPr>
              <a:t>for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spc="-50" dirty="0">
                <a:latin typeface="Comic Sans MS"/>
                <a:cs typeface="Comic Sans MS"/>
              </a:rPr>
              <a:t>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63" y="1847908"/>
            <a:ext cx="9139555" cy="10160"/>
          </a:xfrm>
          <a:custGeom>
            <a:avLst/>
            <a:gdLst/>
            <a:ahLst/>
            <a:cxnLst/>
            <a:rect l="l" t="t" r="r" b="b"/>
            <a:pathLst>
              <a:path w="9139555" h="10160">
                <a:moveTo>
                  <a:pt x="0" y="9534"/>
                </a:moveTo>
                <a:lnTo>
                  <a:pt x="9139236" y="9534"/>
                </a:lnTo>
                <a:lnTo>
                  <a:pt x="9139236" y="0"/>
                </a:lnTo>
                <a:lnTo>
                  <a:pt x="0" y="0"/>
                </a:lnTo>
                <a:lnTo>
                  <a:pt x="0" y="95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679" y="462280"/>
            <a:ext cx="37103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Transition</a:t>
            </a:r>
            <a:r>
              <a:rPr sz="3200" spc="-1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86058" y="2438458"/>
            <a:ext cx="4048760" cy="772160"/>
            <a:chOff x="2286058" y="2438458"/>
            <a:chExt cx="4048760" cy="772160"/>
          </a:xfrm>
        </p:grpSpPr>
        <p:sp>
          <p:nvSpPr>
            <p:cNvPr id="4" name="object 4"/>
            <p:cNvSpPr/>
            <p:nvPr/>
          </p:nvSpPr>
          <p:spPr>
            <a:xfrm>
              <a:off x="2290825" y="2443225"/>
              <a:ext cx="4038600" cy="762000"/>
            </a:xfrm>
            <a:custGeom>
              <a:avLst/>
              <a:gdLst/>
              <a:ahLst/>
              <a:cxnLst/>
              <a:rect l="l" t="t" r="r" b="b"/>
              <a:pathLst>
                <a:path w="40386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63" y="2563"/>
                  </a:lnTo>
                  <a:lnTo>
                    <a:pt x="515174" y="10061"/>
                  </a:lnTo>
                  <a:lnTo>
                    <a:pt x="560417" y="22209"/>
                  </a:lnTo>
                  <a:lnTo>
                    <a:pt x="603379" y="38722"/>
                  </a:lnTo>
                  <a:lnTo>
                    <a:pt x="643744" y="59312"/>
                  </a:lnTo>
                  <a:lnTo>
                    <a:pt x="681196" y="83695"/>
                  </a:lnTo>
                  <a:lnTo>
                    <a:pt x="715422" y="111585"/>
                  </a:lnTo>
                  <a:lnTo>
                    <a:pt x="746106" y="142696"/>
                  </a:lnTo>
                  <a:lnTo>
                    <a:pt x="772934" y="176742"/>
                  </a:lnTo>
                  <a:lnTo>
                    <a:pt x="795590" y="213437"/>
                  </a:lnTo>
                  <a:lnTo>
                    <a:pt x="813759" y="252497"/>
                  </a:lnTo>
                  <a:lnTo>
                    <a:pt x="827127" y="293634"/>
                  </a:lnTo>
                  <a:lnTo>
                    <a:pt x="835379" y="336563"/>
                  </a:lnTo>
                  <a:lnTo>
                    <a:pt x="838200" y="381000"/>
                  </a:lnTo>
                  <a:lnTo>
                    <a:pt x="835379" y="425412"/>
                  </a:lnTo>
                  <a:lnTo>
                    <a:pt x="827127" y="468325"/>
                  </a:lnTo>
                  <a:lnTo>
                    <a:pt x="813759" y="509452"/>
                  </a:lnTo>
                  <a:lnTo>
                    <a:pt x="795590" y="548506"/>
                  </a:lnTo>
                  <a:lnTo>
                    <a:pt x="772934" y="585201"/>
                  </a:lnTo>
                  <a:lnTo>
                    <a:pt x="746106" y="619250"/>
                  </a:lnTo>
                  <a:lnTo>
                    <a:pt x="715422" y="650366"/>
                  </a:lnTo>
                  <a:lnTo>
                    <a:pt x="681196" y="678264"/>
                  </a:lnTo>
                  <a:lnTo>
                    <a:pt x="643744" y="702656"/>
                  </a:lnTo>
                  <a:lnTo>
                    <a:pt x="603379" y="723255"/>
                  </a:lnTo>
                  <a:lnTo>
                    <a:pt x="560417" y="739776"/>
                  </a:lnTo>
                  <a:lnTo>
                    <a:pt x="515174" y="751931"/>
                  </a:lnTo>
                  <a:lnTo>
                    <a:pt x="467963" y="759435"/>
                  </a:lnTo>
                  <a:lnTo>
                    <a:pt x="419100" y="762000"/>
                  </a:lnTo>
                  <a:lnTo>
                    <a:pt x="370213" y="759435"/>
                  </a:lnTo>
                  <a:lnTo>
                    <a:pt x="322985" y="751931"/>
                  </a:lnTo>
                  <a:lnTo>
                    <a:pt x="277731" y="739776"/>
                  </a:lnTo>
                  <a:lnTo>
                    <a:pt x="234764" y="723255"/>
                  </a:lnTo>
                  <a:lnTo>
                    <a:pt x="194399" y="702656"/>
                  </a:lnTo>
                  <a:lnTo>
                    <a:pt x="156949" y="678264"/>
                  </a:lnTo>
                  <a:lnTo>
                    <a:pt x="122729" y="650366"/>
                  </a:lnTo>
                  <a:lnTo>
                    <a:pt x="92053" y="619250"/>
                  </a:lnTo>
                  <a:lnTo>
                    <a:pt x="65234" y="585201"/>
                  </a:lnTo>
                  <a:lnTo>
                    <a:pt x="42587" y="548506"/>
                  </a:lnTo>
                  <a:lnTo>
                    <a:pt x="24426" y="509452"/>
                  </a:lnTo>
                  <a:lnTo>
                    <a:pt x="11065" y="468325"/>
                  </a:lnTo>
                  <a:lnTo>
                    <a:pt x="2818" y="425412"/>
                  </a:lnTo>
                  <a:lnTo>
                    <a:pt x="0" y="381000"/>
                  </a:lnTo>
                  <a:close/>
                </a:path>
                <a:path w="4038600" h="762000">
                  <a:moveTo>
                    <a:pt x="3200400" y="381000"/>
                  </a:moveTo>
                  <a:lnTo>
                    <a:pt x="3203218" y="336563"/>
                  </a:lnTo>
                  <a:lnTo>
                    <a:pt x="3211465" y="293634"/>
                  </a:lnTo>
                  <a:lnTo>
                    <a:pt x="3224826" y="252497"/>
                  </a:lnTo>
                  <a:lnTo>
                    <a:pt x="3242987" y="213437"/>
                  </a:lnTo>
                  <a:lnTo>
                    <a:pt x="3265634" y="176742"/>
                  </a:lnTo>
                  <a:lnTo>
                    <a:pt x="3292453" y="142696"/>
                  </a:lnTo>
                  <a:lnTo>
                    <a:pt x="3323129" y="111585"/>
                  </a:lnTo>
                  <a:lnTo>
                    <a:pt x="3357349" y="83695"/>
                  </a:lnTo>
                  <a:lnTo>
                    <a:pt x="3394799" y="59312"/>
                  </a:lnTo>
                  <a:lnTo>
                    <a:pt x="3435164" y="38722"/>
                  </a:lnTo>
                  <a:lnTo>
                    <a:pt x="3478131" y="22209"/>
                  </a:lnTo>
                  <a:lnTo>
                    <a:pt x="3523385" y="10061"/>
                  </a:lnTo>
                  <a:lnTo>
                    <a:pt x="3570613" y="2563"/>
                  </a:lnTo>
                  <a:lnTo>
                    <a:pt x="3619500" y="0"/>
                  </a:lnTo>
                  <a:lnTo>
                    <a:pt x="3668363" y="2563"/>
                  </a:lnTo>
                  <a:lnTo>
                    <a:pt x="3715574" y="10061"/>
                  </a:lnTo>
                  <a:lnTo>
                    <a:pt x="3760817" y="22209"/>
                  </a:lnTo>
                  <a:lnTo>
                    <a:pt x="3803779" y="38722"/>
                  </a:lnTo>
                  <a:lnTo>
                    <a:pt x="3844144" y="59312"/>
                  </a:lnTo>
                  <a:lnTo>
                    <a:pt x="3881596" y="83695"/>
                  </a:lnTo>
                  <a:lnTo>
                    <a:pt x="3915822" y="111585"/>
                  </a:lnTo>
                  <a:lnTo>
                    <a:pt x="3946506" y="142696"/>
                  </a:lnTo>
                  <a:lnTo>
                    <a:pt x="3973334" y="176742"/>
                  </a:lnTo>
                  <a:lnTo>
                    <a:pt x="3995990" y="213437"/>
                  </a:lnTo>
                  <a:lnTo>
                    <a:pt x="4014159" y="252497"/>
                  </a:lnTo>
                  <a:lnTo>
                    <a:pt x="4027527" y="293634"/>
                  </a:lnTo>
                  <a:lnTo>
                    <a:pt x="4035779" y="336563"/>
                  </a:lnTo>
                  <a:lnTo>
                    <a:pt x="4038600" y="381000"/>
                  </a:lnTo>
                  <a:lnTo>
                    <a:pt x="4035779" y="425412"/>
                  </a:lnTo>
                  <a:lnTo>
                    <a:pt x="4027527" y="468325"/>
                  </a:lnTo>
                  <a:lnTo>
                    <a:pt x="4014159" y="509452"/>
                  </a:lnTo>
                  <a:lnTo>
                    <a:pt x="3995990" y="548506"/>
                  </a:lnTo>
                  <a:lnTo>
                    <a:pt x="3973334" y="585201"/>
                  </a:lnTo>
                  <a:lnTo>
                    <a:pt x="3946506" y="619250"/>
                  </a:lnTo>
                  <a:lnTo>
                    <a:pt x="3915822" y="650366"/>
                  </a:lnTo>
                  <a:lnTo>
                    <a:pt x="3881596" y="678264"/>
                  </a:lnTo>
                  <a:lnTo>
                    <a:pt x="3844144" y="702656"/>
                  </a:lnTo>
                  <a:lnTo>
                    <a:pt x="3803779" y="723255"/>
                  </a:lnTo>
                  <a:lnTo>
                    <a:pt x="3760817" y="739776"/>
                  </a:lnTo>
                  <a:lnTo>
                    <a:pt x="3715574" y="751931"/>
                  </a:lnTo>
                  <a:lnTo>
                    <a:pt x="3668363" y="759435"/>
                  </a:lnTo>
                  <a:lnTo>
                    <a:pt x="3619500" y="762000"/>
                  </a:lnTo>
                  <a:lnTo>
                    <a:pt x="3570613" y="759435"/>
                  </a:lnTo>
                  <a:lnTo>
                    <a:pt x="3523385" y="751931"/>
                  </a:lnTo>
                  <a:lnTo>
                    <a:pt x="3478131" y="739776"/>
                  </a:lnTo>
                  <a:lnTo>
                    <a:pt x="3435164" y="723255"/>
                  </a:lnTo>
                  <a:lnTo>
                    <a:pt x="3394799" y="702656"/>
                  </a:lnTo>
                  <a:lnTo>
                    <a:pt x="3357349" y="678264"/>
                  </a:lnTo>
                  <a:lnTo>
                    <a:pt x="3323129" y="650366"/>
                  </a:lnTo>
                  <a:lnTo>
                    <a:pt x="3292453" y="619250"/>
                  </a:lnTo>
                  <a:lnTo>
                    <a:pt x="3265634" y="585201"/>
                  </a:lnTo>
                  <a:lnTo>
                    <a:pt x="3242987" y="548506"/>
                  </a:lnTo>
                  <a:lnTo>
                    <a:pt x="3224826" y="509452"/>
                  </a:lnTo>
                  <a:lnTo>
                    <a:pt x="3211465" y="468325"/>
                  </a:lnTo>
                  <a:lnTo>
                    <a:pt x="3203218" y="425412"/>
                  </a:lnTo>
                  <a:lnTo>
                    <a:pt x="320040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8898" y="2760725"/>
              <a:ext cx="2362200" cy="127000"/>
            </a:xfrm>
            <a:custGeom>
              <a:avLst/>
              <a:gdLst/>
              <a:ahLst/>
              <a:cxnLst/>
              <a:rect l="l" t="t" r="r" b="b"/>
              <a:pathLst>
                <a:path w="2362200" h="127000">
                  <a:moveTo>
                    <a:pt x="2235200" y="69849"/>
                  </a:moveTo>
                  <a:lnTo>
                    <a:pt x="2235200" y="127000"/>
                  </a:lnTo>
                  <a:lnTo>
                    <a:pt x="2349500" y="69850"/>
                  </a:lnTo>
                  <a:lnTo>
                    <a:pt x="2235200" y="69849"/>
                  </a:lnTo>
                  <a:close/>
                </a:path>
                <a:path w="2362200" h="127000">
                  <a:moveTo>
                    <a:pt x="2235200" y="57149"/>
                  </a:moveTo>
                  <a:lnTo>
                    <a:pt x="2235200" y="69849"/>
                  </a:lnTo>
                  <a:lnTo>
                    <a:pt x="2248027" y="69850"/>
                  </a:lnTo>
                  <a:lnTo>
                    <a:pt x="2248027" y="57150"/>
                  </a:lnTo>
                  <a:lnTo>
                    <a:pt x="2235200" y="57149"/>
                  </a:lnTo>
                  <a:close/>
                </a:path>
                <a:path w="2362200" h="127000">
                  <a:moveTo>
                    <a:pt x="2235200" y="0"/>
                  </a:moveTo>
                  <a:lnTo>
                    <a:pt x="2235200" y="57149"/>
                  </a:lnTo>
                  <a:lnTo>
                    <a:pt x="2248027" y="57150"/>
                  </a:lnTo>
                  <a:lnTo>
                    <a:pt x="2248027" y="69850"/>
                  </a:lnTo>
                  <a:lnTo>
                    <a:pt x="2349501" y="69849"/>
                  </a:lnTo>
                  <a:lnTo>
                    <a:pt x="2362200" y="63500"/>
                  </a:lnTo>
                  <a:lnTo>
                    <a:pt x="2235200" y="0"/>
                  </a:lnTo>
                  <a:close/>
                </a:path>
                <a:path w="2362200" h="127000">
                  <a:moveTo>
                    <a:pt x="0" y="57023"/>
                  </a:moveTo>
                  <a:lnTo>
                    <a:pt x="0" y="69723"/>
                  </a:lnTo>
                  <a:lnTo>
                    <a:pt x="2235200" y="69849"/>
                  </a:lnTo>
                  <a:lnTo>
                    <a:pt x="2235200" y="57149"/>
                  </a:lnTo>
                  <a:lnTo>
                    <a:pt x="0" y="5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23360" y="2436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5401" y="2425233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666" y="2248547"/>
            <a:ext cx="158178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0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9897" y="4061040"/>
            <a:ext cx="3964304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200" spc="-70" dirty="0">
                <a:latin typeface="Symbol"/>
                <a:cs typeface="Symbol"/>
              </a:rPr>
              <a:t></a:t>
            </a:r>
            <a:r>
              <a:rPr sz="4200" spc="-340" dirty="0">
                <a:latin typeface="Times New Roman"/>
                <a:cs typeface="Times New Roman"/>
              </a:rPr>
              <a:t> </a:t>
            </a:r>
            <a:r>
              <a:rPr sz="4000" spc="-45" dirty="0">
                <a:latin typeface="Times New Roman"/>
                <a:cs typeface="Times New Roman"/>
              </a:rPr>
              <a:t>(</a:t>
            </a:r>
            <a:r>
              <a:rPr sz="4000" i="1" spc="-45" dirty="0">
                <a:latin typeface="Times New Roman"/>
                <a:cs typeface="Times New Roman"/>
              </a:rPr>
              <a:t>q</a:t>
            </a:r>
            <a:r>
              <a:rPr sz="4800" spc="-67" baseline="-17361" dirty="0">
                <a:latin typeface="Times New Roman"/>
                <a:cs typeface="Times New Roman"/>
              </a:rPr>
              <a:t>1</a:t>
            </a:r>
            <a:r>
              <a:rPr sz="4000" spc="-45" dirty="0">
                <a:latin typeface="Times New Roman"/>
                <a:cs typeface="Times New Roman"/>
              </a:rPr>
              <a:t>,</a:t>
            </a:r>
            <a:r>
              <a:rPr sz="4000" spc="-575" dirty="0">
                <a:latin typeface="Times New Roman"/>
                <a:cs typeface="Times New Roman"/>
              </a:rPr>
              <a:t> </a:t>
            </a:r>
            <a:r>
              <a:rPr sz="4000" i="1" spc="60" dirty="0">
                <a:latin typeface="Times New Roman"/>
                <a:cs typeface="Times New Roman"/>
              </a:rPr>
              <a:t>a</a:t>
            </a:r>
            <a:r>
              <a:rPr sz="4000" spc="60" dirty="0">
                <a:latin typeface="Times New Roman"/>
                <a:cs typeface="Times New Roman"/>
              </a:rPr>
              <a:t>)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13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</a:t>
            </a:r>
            <a:r>
              <a:rPr sz="4000" i="1" dirty="0">
                <a:latin typeface="Times New Roman"/>
                <a:cs typeface="Times New Roman"/>
              </a:rPr>
              <a:t>q</a:t>
            </a:r>
            <a:r>
              <a:rPr sz="4800" baseline="-17361" dirty="0">
                <a:latin typeface="Times New Roman"/>
                <a:cs typeface="Times New Roman"/>
              </a:rPr>
              <a:t>2</a:t>
            </a:r>
            <a:r>
              <a:rPr sz="4800" spc="-690" baseline="-17361" dirty="0">
                <a:latin typeface="Times New Roman"/>
                <a:cs typeface="Times New Roman"/>
              </a:rPr>
              <a:t> </a:t>
            </a:r>
            <a:r>
              <a:rPr sz="4000" spc="95" dirty="0">
                <a:latin typeface="Times New Roman"/>
                <a:cs typeface="Times New Roman"/>
              </a:rPr>
              <a:t>,</a:t>
            </a:r>
            <a:r>
              <a:rPr sz="4000" i="1" spc="95" dirty="0">
                <a:latin typeface="Times New Roman"/>
                <a:cs typeface="Times New Roman"/>
              </a:rPr>
              <a:t>b</a:t>
            </a:r>
            <a:r>
              <a:rPr sz="4000" spc="95" dirty="0">
                <a:latin typeface="Times New Roman"/>
                <a:cs typeface="Times New Roman"/>
              </a:rPr>
              <a:t>,</a:t>
            </a:r>
            <a:r>
              <a:rPr sz="4000" spc="-440" dirty="0">
                <a:latin typeface="Times New Roman"/>
                <a:cs typeface="Times New Roman"/>
              </a:rPr>
              <a:t> </a:t>
            </a:r>
            <a:r>
              <a:rPr sz="4000" i="1" spc="40" dirty="0">
                <a:latin typeface="Times New Roman"/>
                <a:cs typeface="Times New Roman"/>
              </a:rPr>
              <a:t>R</a:t>
            </a:r>
            <a:r>
              <a:rPr sz="4000" spc="40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0826" y="244322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12"/>
                </a:lnTo>
                <a:lnTo>
                  <a:pt x="827127" y="468325"/>
                </a:lnTo>
                <a:lnTo>
                  <a:pt x="813759" y="509452"/>
                </a:lnTo>
                <a:lnTo>
                  <a:pt x="795590" y="548506"/>
                </a:lnTo>
                <a:lnTo>
                  <a:pt x="772934" y="585201"/>
                </a:lnTo>
                <a:lnTo>
                  <a:pt x="746106" y="619250"/>
                </a:lnTo>
                <a:lnTo>
                  <a:pt x="715422" y="650366"/>
                </a:lnTo>
                <a:lnTo>
                  <a:pt x="681196" y="678264"/>
                </a:lnTo>
                <a:lnTo>
                  <a:pt x="643744" y="702656"/>
                </a:lnTo>
                <a:lnTo>
                  <a:pt x="603379" y="723255"/>
                </a:lnTo>
                <a:lnTo>
                  <a:pt x="560417" y="739776"/>
                </a:lnTo>
                <a:lnTo>
                  <a:pt x="515174" y="751931"/>
                </a:lnTo>
                <a:lnTo>
                  <a:pt x="467963" y="759435"/>
                </a:lnTo>
                <a:lnTo>
                  <a:pt x="419100" y="762000"/>
                </a:lnTo>
                <a:lnTo>
                  <a:pt x="370213" y="759435"/>
                </a:lnTo>
                <a:lnTo>
                  <a:pt x="322985" y="751931"/>
                </a:lnTo>
                <a:lnTo>
                  <a:pt x="277731" y="739776"/>
                </a:lnTo>
                <a:lnTo>
                  <a:pt x="234764" y="723255"/>
                </a:lnTo>
                <a:lnTo>
                  <a:pt x="194399" y="702656"/>
                </a:lnTo>
                <a:lnTo>
                  <a:pt x="156949" y="678264"/>
                </a:lnTo>
                <a:lnTo>
                  <a:pt x="122729" y="650366"/>
                </a:lnTo>
                <a:lnTo>
                  <a:pt x="92053" y="619250"/>
                </a:lnTo>
                <a:lnTo>
                  <a:pt x="65234" y="585201"/>
                </a:lnTo>
                <a:lnTo>
                  <a:pt x="42587" y="548506"/>
                </a:lnTo>
                <a:lnTo>
                  <a:pt x="24426" y="509452"/>
                </a:lnTo>
                <a:lnTo>
                  <a:pt x="11065" y="468325"/>
                </a:lnTo>
                <a:lnTo>
                  <a:pt x="2818" y="425412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128898" y="2438458"/>
            <a:ext cx="3205480" cy="772160"/>
            <a:chOff x="3128898" y="2438458"/>
            <a:chExt cx="3205480" cy="772160"/>
          </a:xfrm>
        </p:grpSpPr>
        <p:sp>
          <p:nvSpPr>
            <p:cNvPr id="4" name="object 4"/>
            <p:cNvSpPr/>
            <p:nvPr/>
          </p:nvSpPr>
          <p:spPr>
            <a:xfrm>
              <a:off x="5491225" y="244322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63" y="2563"/>
                  </a:lnTo>
                  <a:lnTo>
                    <a:pt x="515174" y="10061"/>
                  </a:lnTo>
                  <a:lnTo>
                    <a:pt x="560417" y="22209"/>
                  </a:lnTo>
                  <a:lnTo>
                    <a:pt x="603379" y="38722"/>
                  </a:lnTo>
                  <a:lnTo>
                    <a:pt x="643744" y="59312"/>
                  </a:lnTo>
                  <a:lnTo>
                    <a:pt x="681196" y="83695"/>
                  </a:lnTo>
                  <a:lnTo>
                    <a:pt x="715422" y="111585"/>
                  </a:lnTo>
                  <a:lnTo>
                    <a:pt x="746106" y="142696"/>
                  </a:lnTo>
                  <a:lnTo>
                    <a:pt x="772934" y="176742"/>
                  </a:lnTo>
                  <a:lnTo>
                    <a:pt x="795590" y="213437"/>
                  </a:lnTo>
                  <a:lnTo>
                    <a:pt x="813759" y="252497"/>
                  </a:lnTo>
                  <a:lnTo>
                    <a:pt x="827127" y="293634"/>
                  </a:lnTo>
                  <a:lnTo>
                    <a:pt x="835379" y="336563"/>
                  </a:lnTo>
                  <a:lnTo>
                    <a:pt x="838200" y="381000"/>
                  </a:lnTo>
                  <a:lnTo>
                    <a:pt x="835379" y="425412"/>
                  </a:lnTo>
                  <a:lnTo>
                    <a:pt x="827127" y="468325"/>
                  </a:lnTo>
                  <a:lnTo>
                    <a:pt x="813759" y="509452"/>
                  </a:lnTo>
                  <a:lnTo>
                    <a:pt x="795590" y="548506"/>
                  </a:lnTo>
                  <a:lnTo>
                    <a:pt x="772934" y="585201"/>
                  </a:lnTo>
                  <a:lnTo>
                    <a:pt x="746106" y="619250"/>
                  </a:lnTo>
                  <a:lnTo>
                    <a:pt x="715422" y="650366"/>
                  </a:lnTo>
                  <a:lnTo>
                    <a:pt x="681196" y="678264"/>
                  </a:lnTo>
                  <a:lnTo>
                    <a:pt x="643744" y="702656"/>
                  </a:lnTo>
                  <a:lnTo>
                    <a:pt x="603379" y="723255"/>
                  </a:lnTo>
                  <a:lnTo>
                    <a:pt x="560417" y="739776"/>
                  </a:lnTo>
                  <a:lnTo>
                    <a:pt x="515174" y="751931"/>
                  </a:lnTo>
                  <a:lnTo>
                    <a:pt x="467963" y="759435"/>
                  </a:lnTo>
                  <a:lnTo>
                    <a:pt x="419100" y="762000"/>
                  </a:lnTo>
                  <a:lnTo>
                    <a:pt x="370213" y="759435"/>
                  </a:lnTo>
                  <a:lnTo>
                    <a:pt x="322985" y="751931"/>
                  </a:lnTo>
                  <a:lnTo>
                    <a:pt x="277731" y="739776"/>
                  </a:lnTo>
                  <a:lnTo>
                    <a:pt x="234764" y="723255"/>
                  </a:lnTo>
                  <a:lnTo>
                    <a:pt x="194399" y="702656"/>
                  </a:lnTo>
                  <a:lnTo>
                    <a:pt x="156949" y="678264"/>
                  </a:lnTo>
                  <a:lnTo>
                    <a:pt x="122729" y="650366"/>
                  </a:lnTo>
                  <a:lnTo>
                    <a:pt x="92053" y="619250"/>
                  </a:lnTo>
                  <a:lnTo>
                    <a:pt x="65234" y="585201"/>
                  </a:lnTo>
                  <a:lnTo>
                    <a:pt x="42587" y="548506"/>
                  </a:lnTo>
                  <a:lnTo>
                    <a:pt x="24426" y="509452"/>
                  </a:lnTo>
                  <a:lnTo>
                    <a:pt x="11065" y="468325"/>
                  </a:lnTo>
                  <a:lnTo>
                    <a:pt x="2818" y="425412"/>
                  </a:lnTo>
                  <a:lnTo>
                    <a:pt x="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28898" y="2760725"/>
              <a:ext cx="2362200" cy="127000"/>
            </a:xfrm>
            <a:custGeom>
              <a:avLst/>
              <a:gdLst/>
              <a:ahLst/>
              <a:cxnLst/>
              <a:rect l="l" t="t" r="r" b="b"/>
              <a:pathLst>
                <a:path w="2362200" h="127000">
                  <a:moveTo>
                    <a:pt x="2235200" y="69849"/>
                  </a:moveTo>
                  <a:lnTo>
                    <a:pt x="2235200" y="127000"/>
                  </a:lnTo>
                  <a:lnTo>
                    <a:pt x="2349500" y="69850"/>
                  </a:lnTo>
                  <a:lnTo>
                    <a:pt x="2235200" y="69849"/>
                  </a:lnTo>
                  <a:close/>
                </a:path>
                <a:path w="2362200" h="127000">
                  <a:moveTo>
                    <a:pt x="2235200" y="57149"/>
                  </a:moveTo>
                  <a:lnTo>
                    <a:pt x="2235200" y="69849"/>
                  </a:lnTo>
                  <a:lnTo>
                    <a:pt x="2248027" y="69850"/>
                  </a:lnTo>
                  <a:lnTo>
                    <a:pt x="2248027" y="57150"/>
                  </a:lnTo>
                  <a:lnTo>
                    <a:pt x="2235200" y="57149"/>
                  </a:lnTo>
                  <a:close/>
                </a:path>
                <a:path w="2362200" h="127000">
                  <a:moveTo>
                    <a:pt x="2235200" y="0"/>
                  </a:moveTo>
                  <a:lnTo>
                    <a:pt x="2235200" y="57149"/>
                  </a:lnTo>
                  <a:lnTo>
                    <a:pt x="2248027" y="57150"/>
                  </a:lnTo>
                  <a:lnTo>
                    <a:pt x="2248027" y="69850"/>
                  </a:lnTo>
                  <a:lnTo>
                    <a:pt x="2349501" y="69849"/>
                  </a:lnTo>
                  <a:lnTo>
                    <a:pt x="2362200" y="63500"/>
                  </a:lnTo>
                  <a:lnTo>
                    <a:pt x="2235200" y="0"/>
                  </a:lnTo>
                  <a:close/>
                </a:path>
                <a:path w="2362200" h="127000">
                  <a:moveTo>
                    <a:pt x="0" y="57023"/>
                  </a:moveTo>
                  <a:lnTo>
                    <a:pt x="0" y="69723"/>
                  </a:lnTo>
                  <a:lnTo>
                    <a:pt x="2235200" y="69849"/>
                  </a:lnTo>
                  <a:lnTo>
                    <a:pt x="2235200" y="57149"/>
                  </a:lnTo>
                  <a:lnTo>
                    <a:pt x="0" y="5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23360" y="2436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5401" y="2425233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3584" y="2248547"/>
            <a:ext cx="158496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dirty="0">
                <a:latin typeface="Times New Roman"/>
                <a:cs typeface="Times New Roman"/>
              </a:rPr>
              <a:t>c</a:t>
            </a:r>
            <a:r>
              <a:rPr sz="3550" i="1" spc="-114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200" dirty="0">
                <a:latin typeface="Times New Roman"/>
                <a:cs typeface="Times New Roman"/>
              </a:rPr>
              <a:t> </a:t>
            </a:r>
            <a:r>
              <a:rPr sz="3550" i="1" spc="190" dirty="0">
                <a:latin typeface="Times New Roman"/>
                <a:cs typeface="Times New Roman"/>
              </a:rPr>
              <a:t>d</a:t>
            </a:r>
            <a:r>
              <a:rPr sz="3550" spc="190" dirty="0">
                <a:latin typeface="Times New Roman"/>
                <a:cs typeface="Times New Roman"/>
              </a:rPr>
              <a:t>,</a:t>
            </a:r>
            <a:r>
              <a:rPr sz="3550" spc="-405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9886" y="4060997"/>
            <a:ext cx="3959860" cy="669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200" spc="-70" dirty="0">
                <a:latin typeface="Symbol"/>
                <a:cs typeface="Symbol"/>
              </a:rPr>
              <a:t></a:t>
            </a:r>
            <a:r>
              <a:rPr sz="4200" spc="-365" dirty="0">
                <a:latin typeface="Times New Roman"/>
                <a:cs typeface="Times New Roman"/>
              </a:rPr>
              <a:t> </a:t>
            </a:r>
            <a:r>
              <a:rPr sz="4000" spc="110" dirty="0">
                <a:latin typeface="Times New Roman"/>
                <a:cs typeface="Times New Roman"/>
              </a:rPr>
              <a:t>(</a:t>
            </a:r>
            <a:r>
              <a:rPr sz="4000" i="1" spc="-330" dirty="0">
                <a:latin typeface="Times New Roman"/>
                <a:cs typeface="Times New Roman"/>
              </a:rPr>
              <a:t>q</a:t>
            </a:r>
            <a:r>
              <a:rPr sz="4800" spc="150" baseline="-17361" dirty="0">
                <a:latin typeface="Times New Roman"/>
                <a:cs typeface="Times New Roman"/>
              </a:rPr>
              <a:t>1</a:t>
            </a:r>
            <a:r>
              <a:rPr sz="4000" spc="365" dirty="0">
                <a:latin typeface="Times New Roman"/>
                <a:cs typeface="Times New Roman"/>
              </a:rPr>
              <a:t>,</a:t>
            </a:r>
            <a:r>
              <a:rPr sz="4000" i="1" spc="95" dirty="0">
                <a:latin typeface="Times New Roman"/>
                <a:cs typeface="Times New Roman"/>
              </a:rPr>
              <a:t>c</a:t>
            </a:r>
            <a:r>
              <a:rPr sz="4000" spc="25" dirty="0">
                <a:latin typeface="Times New Roman"/>
                <a:cs typeface="Times New Roman"/>
              </a:rPr>
              <a:t>)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Symbol"/>
                <a:cs typeface="Symbol"/>
              </a:rPr>
              <a:t></a:t>
            </a:r>
            <a:r>
              <a:rPr sz="4000" spc="-165" dirty="0">
                <a:latin typeface="Times New Roman"/>
                <a:cs typeface="Times New Roman"/>
              </a:rPr>
              <a:t> </a:t>
            </a:r>
            <a:r>
              <a:rPr sz="4000" spc="50" dirty="0">
                <a:latin typeface="Times New Roman"/>
                <a:cs typeface="Times New Roman"/>
              </a:rPr>
              <a:t>(</a:t>
            </a:r>
            <a:r>
              <a:rPr sz="4000" i="1" spc="50" dirty="0">
                <a:latin typeface="Times New Roman"/>
                <a:cs typeface="Times New Roman"/>
              </a:rPr>
              <a:t>q</a:t>
            </a:r>
            <a:r>
              <a:rPr sz="4800" spc="75" baseline="-17361" dirty="0">
                <a:latin typeface="Times New Roman"/>
                <a:cs typeface="Times New Roman"/>
              </a:rPr>
              <a:t>2</a:t>
            </a:r>
            <a:r>
              <a:rPr sz="4800" spc="-705" baseline="-17361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,</a:t>
            </a:r>
            <a:r>
              <a:rPr sz="4000" spc="-585" dirty="0">
                <a:latin typeface="Times New Roman"/>
                <a:cs typeface="Times New Roman"/>
              </a:rPr>
              <a:t> </a:t>
            </a:r>
            <a:r>
              <a:rPr sz="4000" i="1" spc="200" dirty="0">
                <a:latin typeface="Times New Roman"/>
                <a:cs typeface="Times New Roman"/>
              </a:rPr>
              <a:t>d</a:t>
            </a:r>
            <a:r>
              <a:rPr sz="4000" spc="200" dirty="0">
                <a:latin typeface="Times New Roman"/>
                <a:cs typeface="Times New Roman"/>
              </a:rPr>
              <a:t>,</a:t>
            </a:r>
            <a:r>
              <a:rPr sz="4000" spc="-465" dirty="0">
                <a:latin typeface="Times New Roman"/>
                <a:cs typeface="Times New Roman"/>
              </a:rPr>
              <a:t> </a:t>
            </a:r>
            <a:r>
              <a:rPr sz="4000" i="1" spc="-25" dirty="0">
                <a:latin typeface="Times New Roman"/>
                <a:cs typeface="Times New Roman"/>
              </a:rPr>
              <a:t>L</a:t>
            </a:r>
            <a:r>
              <a:rPr sz="4000" spc="-25" dirty="0">
                <a:latin typeface="Times New Roman"/>
                <a:cs typeface="Times New Roman"/>
              </a:rPr>
              <a:t>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9679" y="462280"/>
            <a:ext cx="371030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Transition</a:t>
            </a:r>
            <a:r>
              <a:rPr sz="3200" spc="-1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Function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6054" y="151511"/>
            <a:ext cx="270637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Determinism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282" y="2895345"/>
            <a:ext cx="3668395" cy="1686560"/>
            <a:chOff x="228282" y="2895345"/>
            <a:chExt cx="3668395" cy="1686560"/>
          </a:xfrm>
        </p:grpSpPr>
        <p:sp>
          <p:nvSpPr>
            <p:cNvPr id="4" name="object 4"/>
            <p:cNvSpPr/>
            <p:nvPr/>
          </p:nvSpPr>
          <p:spPr>
            <a:xfrm>
              <a:off x="233362" y="2900425"/>
              <a:ext cx="3658235" cy="1676400"/>
            </a:xfrm>
            <a:custGeom>
              <a:avLst/>
              <a:gdLst/>
              <a:ahLst/>
              <a:cxnLst/>
              <a:rect l="l" t="t" r="r" b="b"/>
              <a:pathLst>
                <a:path w="3658235" h="1676400">
                  <a:moveTo>
                    <a:pt x="0" y="1295400"/>
                  </a:moveTo>
                  <a:lnTo>
                    <a:pt x="2819" y="1250963"/>
                  </a:lnTo>
                  <a:lnTo>
                    <a:pt x="11068" y="1208034"/>
                  </a:lnTo>
                  <a:lnTo>
                    <a:pt x="24433" y="1166897"/>
                  </a:lnTo>
                  <a:lnTo>
                    <a:pt x="42598" y="1127837"/>
                  </a:lnTo>
                  <a:lnTo>
                    <a:pt x="65250" y="1091142"/>
                  </a:lnTo>
                  <a:lnTo>
                    <a:pt x="92073" y="1057096"/>
                  </a:lnTo>
                  <a:lnTo>
                    <a:pt x="122753" y="1025985"/>
                  </a:lnTo>
                  <a:lnTo>
                    <a:pt x="156976" y="998095"/>
                  </a:lnTo>
                  <a:lnTo>
                    <a:pt x="194427" y="973712"/>
                  </a:lnTo>
                  <a:lnTo>
                    <a:pt x="234792" y="953122"/>
                  </a:lnTo>
                  <a:lnTo>
                    <a:pt x="277756" y="936609"/>
                  </a:lnTo>
                  <a:lnTo>
                    <a:pt x="323005" y="924461"/>
                  </a:lnTo>
                  <a:lnTo>
                    <a:pt x="370225" y="916963"/>
                  </a:lnTo>
                  <a:lnTo>
                    <a:pt x="419100" y="914400"/>
                  </a:lnTo>
                  <a:lnTo>
                    <a:pt x="467974" y="916963"/>
                  </a:lnTo>
                  <a:lnTo>
                    <a:pt x="515194" y="924461"/>
                  </a:lnTo>
                  <a:lnTo>
                    <a:pt x="560443" y="936609"/>
                  </a:lnTo>
                  <a:lnTo>
                    <a:pt x="603407" y="953122"/>
                  </a:lnTo>
                  <a:lnTo>
                    <a:pt x="643772" y="973712"/>
                  </a:lnTo>
                  <a:lnTo>
                    <a:pt x="681223" y="998095"/>
                  </a:lnTo>
                  <a:lnTo>
                    <a:pt x="715446" y="1025985"/>
                  </a:lnTo>
                  <a:lnTo>
                    <a:pt x="746126" y="1057096"/>
                  </a:lnTo>
                  <a:lnTo>
                    <a:pt x="772949" y="1091142"/>
                  </a:lnTo>
                  <a:lnTo>
                    <a:pt x="795601" y="1127837"/>
                  </a:lnTo>
                  <a:lnTo>
                    <a:pt x="813766" y="1166897"/>
                  </a:lnTo>
                  <a:lnTo>
                    <a:pt x="827131" y="1208034"/>
                  </a:lnTo>
                  <a:lnTo>
                    <a:pt x="835380" y="1250963"/>
                  </a:lnTo>
                  <a:lnTo>
                    <a:pt x="838200" y="1295400"/>
                  </a:lnTo>
                  <a:lnTo>
                    <a:pt x="835380" y="1339812"/>
                  </a:lnTo>
                  <a:lnTo>
                    <a:pt x="827131" y="1382725"/>
                  </a:lnTo>
                  <a:lnTo>
                    <a:pt x="813766" y="1423852"/>
                  </a:lnTo>
                  <a:lnTo>
                    <a:pt x="795601" y="1462906"/>
                  </a:lnTo>
                  <a:lnTo>
                    <a:pt x="772949" y="1499601"/>
                  </a:lnTo>
                  <a:lnTo>
                    <a:pt x="746126" y="1533650"/>
                  </a:lnTo>
                  <a:lnTo>
                    <a:pt x="715446" y="1564767"/>
                  </a:lnTo>
                  <a:lnTo>
                    <a:pt x="681223" y="1592664"/>
                  </a:lnTo>
                  <a:lnTo>
                    <a:pt x="643772" y="1617056"/>
                  </a:lnTo>
                  <a:lnTo>
                    <a:pt x="603407" y="1637655"/>
                  </a:lnTo>
                  <a:lnTo>
                    <a:pt x="560443" y="1654176"/>
                  </a:lnTo>
                  <a:lnTo>
                    <a:pt x="515194" y="1666331"/>
                  </a:lnTo>
                  <a:lnTo>
                    <a:pt x="467974" y="1673835"/>
                  </a:lnTo>
                  <a:lnTo>
                    <a:pt x="419100" y="1676400"/>
                  </a:lnTo>
                  <a:lnTo>
                    <a:pt x="370225" y="1673835"/>
                  </a:lnTo>
                  <a:lnTo>
                    <a:pt x="323005" y="1666331"/>
                  </a:lnTo>
                  <a:lnTo>
                    <a:pt x="277756" y="1654176"/>
                  </a:lnTo>
                  <a:lnTo>
                    <a:pt x="234792" y="1637655"/>
                  </a:lnTo>
                  <a:lnTo>
                    <a:pt x="194427" y="1617056"/>
                  </a:lnTo>
                  <a:lnTo>
                    <a:pt x="156976" y="1592664"/>
                  </a:lnTo>
                  <a:lnTo>
                    <a:pt x="122753" y="1564766"/>
                  </a:lnTo>
                  <a:lnTo>
                    <a:pt x="92073" y="1533650"/>
                  </a:lnTo>
                  <a:lnTo>
                    <a:pt x="65250" y="1499601"/>
                  </a:lnTo>
                  <a:lnTo>
                    <a:pt x="42598" y="1462906"/>
                  </a:lnTo>
                  <a:lnTo>
                    <a:pt x="24433" y="1423852"/>
                  </a:lnTo>
                  <a:lnTo>
                    <a:pt x="11068" y="1382725"/>
                  </a:lnTo>
                  <a:lnTo>
                    <a:pt x="2819" y="1339812"/>
                  </a:lnTo>
                  <a:lnTo>
                    <a:pt x="0" y="1295400"/>
                  </a:lnTo>
                  <a:close/>
                </a:path>
                <a:path w="3658235" h="1676400">
                  <a:moveTo>
                    <a:pt x="2819463" y="381000"/>
                  </a:moveTo>
                  <a:lnTo>
                    <a:pt x="2822282" y="336563"/>
                  </a:lnTo>
                  <a:lnTo>
                    <a:pt x="2830529" y="293634"/>
                  </a:lnTo>
                  <a:lnTo>
                    <a:pt x="2843890" y="252497"/>
                  </a:lnTo>
                  <a:lnTo>
                    <a:pt x="2862051" y="213437"/>
                  </a:lnTo>
                  <a:lnTo>
                    <a:pt x="2884697" y="176742"/>
                  </a:lnTo>
                  <a:lnTo>
                    <a:pt x="2911516" y="142696"/>
                  </a:lnTo>
                  <a:lnTo>
                    <a:pt x="2942193" y="111585"/>
                  </a:lnTo>
                  <a:lnTo>
                    <a:pt x="2976413" y="83695"/>
                  </a:lnTo>
                  <a:lnTo>
                    <a:pt x="3013863" y="59312"/>
                  </a:lnTo>
                  <a:lnTo>
                    <a:pt x="3054228" y="38722"/>
                  </a:lnTo>
                  <a:lnTo>
                    <a:pt x="3097195" y="22209"/>
                  </a:lnTo>
                  <a:lnTo>
                    <a:pt x="3142449" y="10061"/>
                  </a:lnTo>
                  <a:lnTo>
                    <a:pt x="3189676" y="2563"/>
                  </a:lnTo>
                  <a:lnTo>
                    <a:pt x="3238563" y="0"/>
                  </a:lnTo>
                  <a:lnTo>
                    <a:pt x="3287426" y="2563"/>
                  </a:lnTo>
                  <a:lnTo>
                    <a:pt x="3334637" y="10061"/>
                  </a:lnTo>
                  <a:lnTo>
                    <a:pt x="3379881" y="22209"/>
                  </a:lnTo>
                  <a:lnTo>
                    <a:pt x="3422843" y="38722"/>
                  </a:lnTo>
                  <a:lnTo>
                    <a:pt x="3463207" y="59312"/>
                  </a:lnTo>
                  <a:lnTo>
                    <a:pt x="3500660" y="83695"/>
                  </a:lnTo>
                  <a:lnTo>
                    <a:pt x="3534886" y="111585"/>
                  </a:lnTo>
                  <a:lnTo>
                    <a:pt x="3565570" y="142696"/>
                  </a:lnTo>
                  <a:lnTo>
                    <a:pt x="3592397" y="176742"/>
                  </a:lnTo>
                  <a:lnTo>
                    <a:pt x="3615053" y="213437"/>
                  </a:lnTo>
                  <a:lnTo>
                    <a:pt x="3633223" y="252497"/>
                  </a:lnTo>
                  <a:lnTo>
                    <a:pt x="3646591" y="293634"/>
                  </a:lnTo>
                  <a:lnTo>
                    <a:pt x="3654842" y="336563"/>
                  </a:lnTo>
                  <a:lnTo>
                    <a:pt x="3657663" y="381000"/>
                  </a:lnTo>
                  <a:lnTo>
                    <a:pt x="3654842" y="425412"/>
                  </a:lnTo>
                  <a:lnTo>
                    <a:pt x="3646591" y="468325"/>
                  </a:lnTo>
                  <a:lnTo>
                    <a:pt x="3633223" y="509452"/>
                  </a:lnTo>
                  <a:lnTo>
                    <a:pt x="3615053" y="548506"/>
                  </a:lnTo>
                  <a:lnTo>
                    <a:pt x="3592397" y="585201"/>
                  </a:lnTo>
                  <a:lnTo>
                    <a:pt x="3565570" y="619250"/>
                  </a:lnTo>
                  <a:lnTo>
                    <a:pt x="3534886" y="650366"/>
                  </a:lnTo>
                  <a:lnTo>
                    <a:pt x="3500660" y="678264"/>
                  </a:lnTo>
                  <a:lnTo>
                    <a:pt x="3463207" y="702656"/>
                  </a:lnTo>
                  <a:lnTo>
                    <a:pt x="3422843" y="723255"/>
                  </a:lnTo>
                  <a:lnTo>
                    <a:pt x="3379881" y="739776"/>
                  </a:lnTo>
                  <a:lnTo>
                    <a:pt x="3334637" y="751931"/>
                  </a:lnTo>
                  <a:lnTo>
                    <a:pt x="3287426" y="759435"/>
                  </a:lnTo>
                  <a:lnTo>
                    <a:pt x="3238563" y="762000"/>
                  </a:lnTo>
                  <a:lnTo>
                    <a:pt x="3189676" y="759435"/>
                  </a:lnTo>
                  <a:lnTo>
                    <a:pt x="3142449" y="751931"/>
                  </a:lnTo>
                  <a:lnTo>
                    <a:pt x="3097195" y="739776"/>
                  </a:lnTo>
                  <a:lnTo>
                    <a:pt x="3054228" y="723255"/>
                  </a:lnTo>
                  <a:lnTo>
                    <a:pt x="3013863" y="702656"/>
                  </a:lnTo>
                  <a:lnTo>
                    <a:pt x="2976413" y="678264"/>
                  </a:lnTo>
                  <a:lnTo>
                    <a:pt x="2942193" y="650367"/>
                  </a:lnTo>
                  <a:lnTo>
                    <a:pt x="2911516" y="619250"/>
                  </a:lnTo>
                  <a:lnTo>
                    <a:pt x="2884697" y="585201"/>
                  </a:lnTo>
                  <a:lnTo>
                    <a:pt x="2862051" y="548506"/>
                  </a:lnTo>
                  <a:lnTo>
                    <a:pt x="2843890" y="509452"/>
                  </a:lnTo>
                  <a:lnTo>
                    <a:pt x="2830529" y="468325"/>
                  </a:lnTo>
                  <a:lnTo>
                    <a:pt x="2822282" y="425412"/>
                  </a:lnTo>
                  <a:lnTo>
                    <a:pt x="2819463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93559" y="3332733"/>
              <a:ext cx="2059305" cy="640715"/>
            </a:xfrm>
            <a:custGeom>
              <a:avLst/>
              <a:gdLst/>
              <a:ahLst/>
              <a:cxnLst/>
              <a:rect l="l" t="t" r="r" b="b"/>
              <a:pathLst>
                <a:path w="2059305" h="640714">
                  <a:moveTo>
                    <a:pt x="1935658" y="54767"/>
                  </a:moveTo>
                  <a:lnTo>
                    <a:pt x="0" y="628395"/>
                  </a:lnTo>
                  <a:lnTo>
                    <a:pt x="3606" y="640460"/>
                  </a:lnTo>
                  <a:lnTo>
                    <a:pt x="1939274" y="66978"/>
                  </a:lnTo>
                  <a:lnTo>
                    <a:pt x="1935658" y="54767"/>
                  </a:lnTo>
                  <a:close/>
                </a:path>
                <a:path w="2059305" h="640714">
                  <a:moveTo>
                    <a:pt x="2030925" y="51180"/>
                  </a:moveTo>
                  <a:lnTo>
                    <a:pt x="1947760" y="51180"/>
                  </a:lnTo>
                  <a:lnTo>
                    <a:pt x="1951443" y="63373"/>
                  </a:lnTo>
                  <a:lnTo>
                    <a:pt x="1939274" y="66978"/>
                  </a:lnTo>
                  <a:lnTo>
                    <a:pt x="1955507" y="121792"/>
                  </a:lnTo>
                  <a:lnTo>
                    <a:pt x="2030925" y="51180"/>
                  </a:lnTo>
                  <a:close/>
                </a:path>
                <a:path w="2059305" h="640714">
                  <a:moveTo>
                    <a:pt x="1947760" y="51180"/>
                  </a:moveTo>
                  <a:lnTo>
                    <a:pt x="1935658" y="54767"/>
                  </a:lnTo>
                  <a:lnTo>
                    <a:pt x="1939274" y="66978"/>
                  </a:lnTo>
                  <a:lnTo>
                    <a:pt x="1951443" y="63373"/>
                  </a:lnTo>
                  <a:lnTo>
                    <a:pt x="1947760" y="51180"/>
                  </a:lnTo>
                  <a:close/>
                </a:path>
                <a:path w="2059305" h="640714">
                  <a:moveTo>
                    <a:pt x="1919439" y="0"/>
                  </a:moveTo>
                  <a:lnTo>
                    <a:pt x="1935658" y="54767"/>
                  </a:lnTo>
                  <a:lnTo>
                    <a:pt x="1947760" y="51180"/>
                  </a:lnTo>
                  <a:lnTo>
                    <a:pt x="2030925" y="51180"/>
                  </a:lnTo>
                  <a:lnTo>
                    <a:pt x="2059139" y="24764"/>
                  </a:lnTo>
                  <a:lnTo>
                    <a:pt x="1919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5960" y="38077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7001" y="2882433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6066" y="1792703"/>
            <a:ext cx="1826895" cy="1636395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2270"/>
              </a:spcBef>
            </a:pPr>
            <a:r>
              <a:rPr sz="3200" u="sng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Comic Sans MS"/>
                <a:cs typeface="Comic Sans MS"/>
              </a:rPr>
              <a:t>Allowed</a:t>
            </a:r>
            <a:endParaRPr sz="3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0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5909" y="1997963"/>
            <a:ext cx="24771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Not</a:t>
            </a:r>
            <a:r>
              <a:rPr sz="3600" b="1" u="sng" spc="-5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32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Allowed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2826" y="450062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12"/>
                </a:lnTo>
                <a:lnTo>
                  <a:pt x="827127" y="468325"/>
                </a:lnTo>
                <a:lnTo>
                  <a:pt x="813759" y="509452"/>
                </a:lnTo>
                <a:lnTo>
                  <a:pt x="795590" y="548506"/>
                </a:lnTo>
                <a:lnTo>
                  <a:pt x="772934" y="585201"/>
                </a:lnTo>
                <a:lnTo>
                  <a:pt x="746106" y="619250"/>
                </a:lnTo>
                <a:lnTo>
                  <a:pt x="715422" y="650367"/>
                </a:lnTo>
                <a:lnTo>
                  <a:pt x="681196" y="678264"/>
                </a:lnTo>
                <a:lnTo>
                  <a:pt x="643744" y="702656"/>
                </a:lnTo>
                <a:lnTo>
                  <a:pt x="603379" y="723255"/>
                </a:lnTo>
                <a:lnTo>
                  <a:pt x="560417" y="739776"/>
                </a:lnTo>
                <a:lnTo>
                  <a:pt x="515174" y="751931"/>
                </a:lnTo>
                <a:lnTo>
                  <a:pt x="467963" y="759435"/>
                </a:lnTo>
                <a:lnTo>
                  <a:pt x="419100" y="762000"/>
                </a:lnTo>
                <a:lnTo>
                  <a:pt x="370213" y="759435"/>
                </a:lnTo>
                <a:lnTo>
                  <a:pt x="322985" y="751931"/>
                </a:lnTo>
                <a:lnTo>
                  <a:pt x="277731" y="739776"/>
                </a:lnTo>
                <a:lnTo>
                  <a:pt x="234764" y="723255"/>
                </a:lnTo>
                <a:lnTo>
                  <a:pt x="194399" y="702656"/>
                </a:lnTo>
                <a:lnTo>
                  <a:pt x="156949" y="678264"/>
                </a:lnTo>
                <a:lnTo>
                  <a:pt x="122729" y="650366"/>
                </a:lnTo>
                <a:lnTo>
                  <a:pt x="92053" y="619250"/>
                </a:lnTo>
                <a:lnTo>
                  <a:pt x="65234" y="585201"/>
                </a:lnTo>
                <a:lnTo>
                  <a:pt x="42587" y="548506"/>
                </a:lnTo>
                <a:lnTo>
                  <a:pt x="24426" y="509452"/>
                </a:lnTo>
                <a:lnTo>
                  <a:pt x="11065" y="468325"/>
                </a:lnTo>
                <a:lnTo>
                  <a:pt x="2818" y="425412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66244" y="4484434"/>
            <a:ext cx="478790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3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93990" y="4418203"/>
            <a:ext cx="2059305" cy="497840"/>
          </a:xfrm>
          <a:custGeom>
            <a:avLst/>
            <a:gdLst/>
            <a:ahLst/>
            <a:cxnLst/>
            <a:rect l="l" t="t" r="r" b="b"/>
            <a:pathLst>
              <a:path w="2059305" h="497839">
                <a:moveTo>
                  <a:pt x="1933441" y="442006"/>
                </a:moveTo>
                <a:lnTo>
                  <a:pt x="1921040" y="497840"/>
                </a:lnTo>
                <a:lnTo>
                  <a:pt x="2058708" y="463296"/>
                </a:lnTo>
                <a:lnTo>
                  <a:pt x="2035905" y="444754"/>
                </a:lnTo>
                <a:lnTo>
                  <a:pt x="1945805" y="444754"/>
                </a:lnTo>
                <a:lnTo>
                  <a:pt x="1933441" y="442006"/>
                </a:lnTo>
                <a:close/>
              </a:path>
              <a:path w="2059305" h="497839">
                <a:moveTo>
                  <a:pt x="1936206" y="429554"/>
                </a:moveTo>
                <a:lnTo>
                  <a:pt x="1933441" y="442006"/>
                </a:lnTo>
                <a:lnTo>
                  <a:pt x="1945805" y="444754"/>
                </a:lnTo>
                <a:lnTo>
                  <a:pt x="1948599" y="432308"/>
                </a:lnTo>
                <a:lnTo>
                  <a:pt x="1936206" y="429554"/>
                </a:lnTo>
                <a:close/>
              </a:path>
              <a:path w="2059305" h="497839">
                <a:moveTo>
                  <a:pt x="1948599" y="373761"/>
                </a:moveTo>
                <a:lnTo>
                  <a:pt x="1936206" y="429554"/>
                </a:lnTo>
                <a:lnTo>
                  <a:pt x="1948599" y="432308"/>
                </a:lnTo>
                <a:lnTo>
                  <a:pt x="1945805" y="444754"/>
                </a:lnTo>
                <a:lnTo>
                  <a:pt x="2035905" y="444754"/>
                </a:lnTo>
                <a:lnTo>
                  <a:pt x="1948599" y="373761"/>
                </a:lnTo>
                <a:close/>
              </a:path>
              <a:path w="2059305" h="497839">
                <a:moveTo>
                  <a:pt x="2743" y="0"/>
                </a:moveTo>
                <a:lnTo>
                  <a:pt x="0" y="12319"/>
                </a:lnTo>
                <a:lnTo>
                  <a:pt x="1933441" y="442006"/>
                </a:lnTo>
                <a:lnTo>
                  <a:pt x="1936206" y="429554"/>
                </a:lnTo>
                <a:lnTo>
                  <a:pt x="2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96170" y="4686946"/>
            <a:ext cx="160274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b</a:t>
            </a:r>
            <a:r>
              <a:rPr sz="3550" i="1" spc="-17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210" dirty="0">
                <a:latin typeface="Times New Roman"/>
                <a:cs typeface="Times New Roman"/>
              </a:rPr>
              <a:t> </a:t>
            </a:r>
            <a:r>
              <a:rPr sz="3550" i="1" spc="190" dirty="0">
                <a:latin typeface="Times New Roman"/>
                <a:cs typeface="Times New Roman"/>
              </a:rPr>
              <a:t>d</a:t>
            </a:r>
            <a:r>
              <a:rPr sz="3550" spc="190" dirty="0">
                <a:latin typeface="Times New Roman"/>
                <a:cs typeface="Times New Roman"/>
              </a:rPr>
              <a:t>,</a:t>
            </a:r>
            <a:r>
              <a:rPr sz="3550" spc="-420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57546" y="2819145"/>
            <a:ext cx="3667760" cy="1686560"/>
            <a:chOff x="5257546" y="2819145"/>
            <a:chExt cx="3667760" cy="1686560"/>
          </a:xfrm>
        </p:grpSpPr>
        <p:sp>
          <p:nvSpPr>
            <p:cNvPr id="15" name="object 15"/>
            <p:cNvSpPr/>
            <p:nvPr/>
          </p:nvSpPr>
          <p:spPr>
            <a:xfrm>
              <a:off x="5262626" y="2824225"/>
              <a:ext cx="3657600" cy="1676400"/>
            </a:xfrm>
            <a:custGeom>
              <a:avLst/>
              <a:gdLst/>
              <a:ahLst/>
              <a:cxnLst/>
              <a:rect l="l" t="t" r="r" b="b"/>
              <a:pathLst>
                <a:path w="3657600" h="1676400">
                  <a:moveTo>
                    <a:pt x="0" y="1295400"/>
                  </a:moveTo>
                  <a:lnTo>
                    <a:pt x="2818" y="1250963"/>
                  </a:lnTo>
                  <a:lnTo>
                    <a:pt x="11065" y="1208034"/>
                  </a:lnTo>
                  <a:lnTo>
                    <a:pt x="24426" y="1166897"/>
                  </a:lnTo>
                  <a:lnTo>
                    <a:pt x="42587" y="1127837"/>
                  </a:lnTo>
                  <a:lnTo>
                    <a:pt x="65234" y="1091142"/>
                  </a:lnTo>
                  <a:lnTo>
                    <a:pt x="92053" y="1057096"/>
                  </a:lnTo>
                  <a:lnTo>
                    <a:pt x="122729" y="1025985"/>
                  </a:lnTo>
                  <a:lnTo>
                    <a:pt x="156949" y="998095"/>
                  </a:lnTo>
                  <a:lnTo>
                    <a:pt x="194399" y="973712"/>
                  </a:lnTo>
                  <a:lnTo>
                    <a:pt x="234764" y="953122"/>
                  </a:lnTo>
                  <a:lnTo>
                    <a:pt x="277731" y="936609"/>
                  </a:lnTo>
                  <a:lnTo>
                    <a:pt x="322985" y="924461"/>
                  </a:lnTo>
                  <a:lnTo>
                    <a:pt x="370213" y="916963"/>
                  </a:lnTo>
                  <a:lnTo>
                    <a:pt x="419100" y="914400"/>
                  </a:lnTo>
                  <a:lnTo>
                    <a:pt x="467963" y="916963"/>
                  </a:lnTo>
                  <a:lnTo>
                    <a:pt x="515174" y="924461"/>
                  </a:lnTo>
                  <a:lnTo>
                    <a:pt x="560417" y="936609"/>
                  </a:lnTo>
                  <a:lnTo>
                    <a:pt x="603379" y="953122"/>
                  </a:lnTo>
                  <a:lnTo>
                    <a:pt x="643744" y="973712"/>
                  </a:lnTo>
                  <a:lnTo>
                    <a:pt x="681196" y="998095"/>
                  </a:lnTo>
                  <a:lnTo>
                    <a:pt x="715422" y="1025985"/>
                  </a:lnTo>
                  <a:lnTo>
                    <a:pt x="746106" y="1057096"/>
                  </a:lnTo>
                  <a:lnTo>
                    <a:pt x="772934" y="1091142"/>
                  </a:lnTo>
                  <a:lnTo>
                    <a:pt x="795590" y="1127837"/>
                  </a:lnTo>
                  <a:lnTo>
                    <a:pt x="813759" y="1166897"/>
                  </a:lnTo>
                  <a:lnTo>
                    <a:pt x="827127" y="1208034"/>
                  </a:lnTo>
                  <a:lnTo>
                    <a:pt x="835379" y="1250963"/>
                  </a:lnTo>
                  <a:lnTo>
                    <a:pt x="838200" y="1295400"/>
                  </a:lnTo>
                  <a:lnTo>
                    <a:pt x="835379" y="1339812"/>
                  </a:lnTo>
                  <a:lnTo>
                    <a:pt x="827127" y="1382725"/>
                  </a:lnTo>
                  <a:lnTo>
                    <a:pt x="813759" y="1423852"/>
                  </a:lnTo>
                  <a:lnTo>
                    <a:pt x="795590" y="1462906"/>
                  </a:lnTo>
                  <a:lnTo>
                    <a:pt x="772934" y="1499601"/>
                  </a:lnTo>
                  <a:lnTo>
                    <a:pt x="746106" y="1533650"/>
                  </a:lnTo>
                  <a:lnTo>
                    <a:pt x="715422" y="1564767"/>
                  </a:lnTo>
                  <a:lnTo>
                    <a:pt x="681196" y="1592664"/>
                  </a:lnTo>
                  <a:lnTo>
                    <a:pt x="643744" y="1617056"/>
                  </a:lnTo>
                  <a:lnTo>
                    <a:pt x="603379" y="1637655"/>
                  </a:lnTo>
                  <a:lnTo>
                    <a:pt x="560417" y="1654176"/>
                  </a:lnTo>
                  <a:lnTo>
                    <a:pt x="515174" y="1666331"/>
                  </a:lnTo>
                  <a:lnTo>
                    <a:pt x="467963" y="1673835"/>
                  </a:lnTo>
                  <a:lnTo>
                    <a:pt x="419100" y="1676400"/>
                  </a:lnTo>
                  <a:lnTo>
                    <a:pt x="370213" y="1673835"/>
                  </a:lnTo>
                  <a:lnTo>
                    <a:pt x="322985" y="1666331"/>
                  </a:lnTo>
                  <a:lnTo>
                    <a:pt x="277731" y="1654176"/>
                  </a:lnTo>
                  <a:lnTo>
                    <a:pt x="234764" y="1637655"/>
                  </a:lnTo>
                  <a:lnTo>
                    <a:pt x="194399" y="1617056"/>
                  </a:lnTo>
                  <a:lnTo>
                    <a:pt x="156949" y="1592664"/>
                  </a:lnTo>
                  <a:lnTo>
                    <a:pt x="122729" y="1564766"/>
                  </a:lnTo>
                  <a:lnTo>
                    <a:pt x="92053" y="1533650"/>
                  </a:lnTo>
                  <a:lnTo>
                    <a:pt x="65234" y="1499601"/>
                  </a:lnTo>
                  <a:lnTo>
                    <a:pt x="42587" y="1462906"/>
                  </a:lnTo>
                  <a:lnTo>
                    <a:pt x="24426" y="1423852"/>
                  </a:lnTo>
                  <a:lnTo>
                    <a:pt x="11065" y="1382725"/>
                  </a:lnTo>
                  <a:lnTo>
                    <a:pt x="2818" y="1339812"/>
                  </a:lnTo>
                  <a:lnTo>
                    <a:pt x="0" y="1295400"/>
                  </a:lnTo>
                  <a:close/>
                </a:path>
                <a:path w="3657600" h="1676400">
                  <a:moveTo>
                    <a:pt x="2819400" y="381000"/>
                  </a:moveTo>
                  <a:lnTo>
                    <a:pt x="2822218" y="336563"/>
                  </a:lnTo>
                  <a:lnTo>
                    <a:pt x="2830465" y="293634"/>
                  </a:lnTo>
                  <a:lnTo>
                    <a:pt x="2843826" y="252497"/>
                  </a:lnTo>
                  <a:lnTo>
                    <a:pt x="2861987" y="213437"/>
                  </a:lnTo>
                  <a:lnTo>
                    <a:pt x="2884634" y="176742"/>
                  </a:lnTo>
                  <a:lnTo>
                    <a:pt x="2911453" y="142696"/>
                  </a:lnTo>
                  <a:lnTo>
                    <a:pt x="2942129" y="111585"/>
                  </a:lnTo>
                  <a:lnTo>
                    <a:pt x="2976349" y="83695"/>
                  </a:lnTo>
                  <a:lnTo>
                    <a:pt x="3013799" y="59312"/>
                  </a:lnTo>
                  <a:lnTo>
                    <a:pt x="3054164" y="38722"/>
                  </a:lnTo>
                  <a:lnTo>
                    <a:pt x="3097131" y="22209"/>
                  </a:lnTo>
                  <a:lnTo>
                    <a:pt x="3142385" y="10061"/>
                  </a:lnTo>
                  <a:lnTo>
                    <a:pt x="3189613" y="2563"/>
                  </a:lnTo>
                  <a:lnTo>
                    <a:pt x="3238500" y="0"/>
                  </a:lnTo>
                  <a:lnTo>
                    <a:pt x="3287363" y="2563"/>
                  </a:lnTo>
                  <a:lnTo>
                    <a:pt x="3334574" y="10061"/>
                  </a:lnTo>
                  <a:lnTo>
                    <a:pt x="3379817" y="22209"/>
                  </a:lnTo>
                  <a:lnTo>
                    <a:pt x="3422779" y="38722"/>
                  </a:lnTo>
                  <a:lnTo>
                    <a:pt x="3463144" y="59312"/>
                  </a:lnTo>
                  <a:lnTo>
                    <a:pt x="3500596" y="83695"/>
                  </a:lnTo>
                  <a:lnTo>
                    <a:pt x="3534822" y="111585"/>
                  </a:lnTo>
                  <a:lnTo>
                    <a:pt x="3565506" y="142696"/>
                  </a:lnTo>
                  <a:lnTo>
                    <a:pt x="3592334" y="176742"/>
                  </a:lnTo>
                  <a:lnTo>
                    <a:pt x="3614990" y="213437"/>
                  </a:lnTo>
                  <a:lnTo>
                    <a:pt x="3633159" y="252497"/>
                  </a:lnTo>
                  <a:lnTo>
                    <a:pt x="3646527" y="293634"/>
                  </a:lnTo>
                  <a:lnTo>
                    <a:pt x="3654779" y="336563"/>
                  </a:lnTo>
                  <a:lnTo>
                    <a:pt x="3657600" y="381000"/>
                  </a:lnTo>
                  <a:lnTo>
                    <a:pt x="3654779" y="425412"/>
                  </a:lnTo>
                  <a:lnTo>
                    <a:pt x="3646527" y="468325"/>
                  </a:lnTo>
                  <a:lnTo>
                    <a:pt x="3633159" y="509452"/>
                  </a:lnTo>
                  <a:lnTo>
                    <a:pt x="3614990" y="548506"/>
                  </a:lnTo>
                  <a:lnTo>
                    <a:pt x="3592334" y="585201"/>
                  </a:lnTo>
                  <a:lnTo>
                    <a:pt x="3565506" y="619250"/>
                  </a:lnTo>
                  <a:lnTo>
                    <a:pt x="3534822" y="650366"/>
                  </a:lnTo>
                  <a:lnTo>
                    <a:pt x="3500596" y="678264"/>
                  </a:lnTo>
                  <a:lnTo>
                    <a:pt x="3463144" y="702656"/>
                  </a:lnTo>
                  <a:lnTo>
                    <a:pt x="3422779" y="723255"/>
                  </a:lnTo>
                  <a:lnTo>
                    <a:pt x="3379817" y="739776"/>
                  </a:lnTo>
                  <a:lnTo>
                    <a:pt x="3334574" y="751931"/>
                  </a:lnTo>
                  <a:lnTo>
                    <a:pt x="3287363" y="759435"/>
                  </a:lnTo>
                  <a:lnTo>
                    <a:pt x="3238500" y="762000"/>
                  </a:lnTo>
                  <a:lnTo>
                    <a:pt x="3189613" y="759435"/>
                  </a:lnTo>
                  <a:lnTo>
                    <a:pt x="3142385" y="751931"/>
                  </a:lnTo>
                  <a:lnTo>
                    <a:pt x="3097131" y="739776"/>
                  </a:lnTo>
                  <a:lnTo>
                    <a:pt x="3054164" y="723255"/>
                  </a:lnTo>
                  <a:lnTo>
                    <a:pt x="3013799" y="702656"/>
                  </a:lnTo>
                  <a:lnTo>
                    <a:pt x="2976349" y="678264"/>
                  </a:lnTo>
                  <a:lnTo>
                    <a:pt x="2942129" y="650366"/>
                  </a:lnTo>
                  <a:lnTo>
                    <a:pt x="2911453" y="619250"/>
                  </a:lnTo>
                  <a:lnTo>
                    <a:pt x="2884634" y="585201"/>
                  </a:lnTo>
                  <a:lnTo>
                    <a:pt x="2861987" y="548506"/>
                  </a:lnTo>
                  <a:lnTo>
                    <a:pt x="2843826" y="509452"/>
                  </a:lnTo>
                  <a:lnTo>
                    <a:pt x="2830465" y="468325"/>
                  </a:lnTo>
                  <a:lnTo>
                    <a:pt x="2822218" y="425412"/>
                  </a:lnTo>
                  <a:lnTo>
                    <a:pt x="281940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22721" y="3256533"/>
              <a:ext cx="2059305" cy="640715"/>
            </a:xfrm>
            <a:custGeom>
              <a:avLst/>
              <a:gdLst/>
              <a:ahLst/>
              <a:cxnLst/>
              <a:rect l="l" t="t" r="r" b="b"/>
              <a:pathLst>
                <a:path w="2059304" h="640714">
                  <a:moveTo>
                    <a:pt x="1935696" y="54767"/>
                  </a:moveTo>
                  <a:lnTo>
                    <a:pt x="0" y="628395"/>
                  </a:lnTo>
                  <a:lnTo>
                    <a:pt x="3682" y="640460"/>
                  </a:lnTo>
                  <a:lnTo>
                    <a:pt x="1939313" y="66978"/>
                  </a:lnTo>
                  <a:lnTo>
                    <a:pt x="1935696" y="54767"/>
                  </a:lnTo>
                  <a:close/>
                </a:path>
                <a:path w="2059304" h="640714">
                  <a:moveTo>
                    <a:pt x="2030964" y="51180"/>
                  </a:moveTo>
                  <a:lnTo>
                    <a:pt x="1947799" y="51180"/>
                  </a:lnTo>
                  <a:lnTo>
                    <a:pt x="1951481" y="63373"/>
                  </a:lnTo>
                  <a:lnTo>
                    <a:pt x="1939313" y="66978"/>
                  </a:lnTo>
                  <a:lnTo>
                    <a:pt x="1955546" y="121792"/>
                  </a:lnTo>
                  <a:lnTo>
                    <a:pt x="2030964" y="51180"/>
                  </a:lnTo>
                  <a:close/>
                </a:path>
                <a:path w="2059304" h="640714">
                  <a:moveTo>
                    <a:pt x="1947799" y="51180"/>
                  </a:moveTo>
                  <a:lnTo>
                    <a:pt x="1935696" y="54767"/>
                  </a:lnTo>
                  <a:lnTo>
                    <a:pt x="1939313" y="66978"/>
                  </a:lnTo>
                  <a:lnTo>
                    <a:pt x="1951481" y="63373"/>
                  </a:lnTo>
                  <a:lnTo>
                    <a:pt x="1947799" y="51180"/>
                  </a:lnTo>
                  <a:close/>
                </a:path>
                <a:path w="2059304" h="640714">
                  <a:moveTo>
                    <a:pt x="1919477" y="0"/>
                  </a:moveTo>
                  <a:lnTo>
                    <a:pt x="1935696" y="54767"/>
                  </a:lnTo>
                  <a:lnTo>
                    <a:pt x="1947799" y="51180"/>
                  </a:lnTo>
                  <a:lnTo>
                    <a:pt x="2030964" y="51180"/>
                  </a:lnTo>
                  <a:lnTo>
                    <a:pt x="2059177" y="24764"/>
                  </a:lnTo>
                  <a:lnTo>
                    <a:pt x="1919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95160" y="37315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6201" y="2806233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25266" y="2781947"/>
            <a:ext cx="158178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0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082026" y="442442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12"/>
                </a:lnTo>
                <a:lnTo>
                  <a:pt x="827127" y="468325"/>
                </a:lnTo>
                <a:lnTo>
                  <a:pt x="813759" y="509452"/>
                </a:lnTo>
                <a:lnTo>
                  <a:pt x="795590" y="548506"/>
                </a:lnTo>
                <a:lnTo>
                  <a:pt x="772934" y="585201"/>
                </a:lnTo>
                <a:lnTo>
                  <a:pt x="746106" y="619250"/>
                </a:lnTo>
                <a:lnTo>
                  <a:pt x="715422" y="650367"/>
                </a:lnTo>
                <a:lnTo>
                  <a:pt x="681196" y="678264"/>
                </a:lnTo>
                <a:lnTo>
                  <a:pt x="643744" y="702656"/>
                </a:lnTo>
                <a:lnTo>
                  <a:pt x="603379" y="723255"/>
                </a:lnTo>
                <a:lnTo>
                  <a:pt x="560417" y="739776"/>
                </a:lnTo>
                <a:lnTo>
                  <a:pt x="515174" y="751931"/>
                </a:lnTo>
                <a:lnTo>
                  <a:pt x="467963" y="759435"/>
                </a:lnTo>
                <a:lnTo>
                  <a:pt x="419100" y="762000"/>
                </a:lnTo>
                <a:lnTo>
                  <a:pt x="370213" y="759435"/>
                </a:lnTo>
                <a:lnTo>
                  <a:pt x="322985" y="751931"/>
                </a:lnTo>
                <a:lnTo>
                  <a:pt x="277731" y="739776"/>
                </a:lnTo>
                <a:lnTo>
                  <a:pt x="234764" y="723255"/>
                </a:lnTo>
                <a:lnTo>
                  <a:pt x="194399" y="702656"/>
                </a:lnTo>
                <a:lnTo>
                  <a:pt x="156949" y="678264"/>
                </a:lnTo>
                <a:lnTo>
                  <a:pt x="122729" y="650366"/>
                </a:lnTo>
                <a:lnTo>
                  <a:pt x="92053" y="619250"/>
                </a:lnTo>
                <a:lnTo>
                  <a:pt x="65234" y="585201"/>
                </a:lnTo>
                <a:lnTo>
                  <a:pt x="42587" y="548506"/>
                </a:lnTo>
                <a:lnTo>
                  <a:pt x="24426" y="509452"/>
                </a:lnTo>
                <a:lnTo>
                  <a:pt x="11065" y="468325"/>
                </a:lnTo>
                <a:lnTo>
                  <a:pt x="2818" y="425412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295444" y="4408234"/>
            <a:ext cx="478790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3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23228" y="4342003"/>
            <a:ext cx="2058670" cy="497840"/>
          </a:xfrm>
          <a:custGeom>
            <a:avLst/>
            <a:gdLst/>
            <a:ahLst/>
            <a:cxnLst/>
            <a:rect l="l" t="t" r="r" b="b"/>
            <a:pathLst>
              <a:path w="2058670" h="497839">
                <a:moveTo>
                  <a:pt x="1933403" y="442006"/>
                </a:moveTo>
                <a:lnTo>
                  <a:pt x="1921002" y="497840"/>
                </a:lnTo>
                <a:lnTo>
                  <a:pt x="2058670" y="463296"/>
                </a:lnTo>
                <a:lnTo>
                  <a:pt x="2035867" y="444754"/>
                </a:lnTo>
                <a:lnTo>
                  <a:pt x="1945767" y="444754"/>
                </a:lnTo>
                <a:lnTo>
                  <a:pt x="1933403" y="442006"/>
                </a:lnTo>
                <a:close/>
              </a:path>
              <a:path w="2058670" h="497839">
                <a:moveTo>
                  <a:pt x="1936168" y="429554"/>
                </a:moveTo>
                <a:lnTo>
                  <a:pt x="1933403" y="442006"/>
                </a:lnTo>
                <a:lnTo>
                  <a:pt x="1945767" y="444754"/>
                </a:lnTo>
                <a:lnTo>
                  <a:pt x="1948561" y="432308"/>
                </a:lnTo>
                <a:lnTo>
                  <a:pt x="1936168" y="429554"/>
                </a:lnTo>
                <a:close/>
              </a:path>
              <a:path w="2058670" h="497839">
                <a:moveTo>
                  <a:pt x="1948561" y="373761"/>
                </a:moveTo>
                <a:lnTo>
                  <a:pt x="1936168" y="429554"/>
                </a:lnTo>
                <a:lnTo>
                  <a:pt x="1948561" y="432308"/>
                </a:lnTo>
                <a:lnTo>
                  <a:pt x="1945767" y="444754"/>
                </a:lnTo>
                <a:lnTo>
                  <a:pt x="2035867" y="444754"/>
                </a:lnTo>
                <a:lnTo>
                  <a:pt x="1948561" y="373761"/>
                </a:lnTo>
                <a:close/>
              </a:path>
              <a:path w="2058670" h="497839">
                <a:moveTo>
                  <a:pt x="2667" y="0"/>
                </a:moveTo>
                <a:lnTo>
                  <a:pt x="0" y="12319"/>
                </a:lnTo>
                <a:lnTo>
                  <a:pt x="1933403" y="442006"/>
                </a:lnTo>
                <a:lnTo>
                  <a:pt x="1936168" y="429554"/>
                </a:lnTo>
                <a:lnTo>
                  <a:pt x="2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25196" y="4610746"/>
            <a:ext cx="160718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114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220" dirty="0">
                <a:latin typeface="Times New Roman"/>
                <a:cs typeface="Times New Roman"/>
              </a:rPr>
              <a:t> </a:t>
            </a:r>
            <a:r>
              <a:rPr sz="3550" i="1" spc="190" dirty="0">
                <a:latin typeface="Times New Roman"/>
                <a:cs typeface="Times New Roman"/>
              </a:rPr>
              <a:t>d</a:t>
            </a:r>
            <a:r>
              <a:rPr sz="3550" spc="190" dirty="0">
                <a:latin typeface="Times New Roman"/>
                <a:cs typeface="Times New Roman"/>
              </a:rPr>
              <a:t>,</a:t>
            </a:r>
            <a:r>
              <a:rPr sz="3550" spc="-415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04391" y="5880417"/>
            <a:ext cx="571944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lambda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transitions</a:t>
            </a:r>
            <a:r>
              <a:rPr sz="3200" spc="-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allowed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4092" y="1005839"/>
            <a:ext cx="73361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60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FF0000"/>
                </a:solidFill>
                <a:latin typeface="Comic Sans MS"/>
                <a:cs typeface="Comic Sans MS"/>
              </a:rPr>
              <a:t>Machines</a:t>
            </a:r>
            <a:r>
              <a:rPr sz="36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FF0000"/>
                </a:solidFill>
                <a:latin typeface="Comic Sans MS"/>
                <a:cs typeface="Comic Sans MS"/>
              </a:rPr>
              <a:t>are</a:t>
            </a:r>
            <a:r>
              <a:rPr sz="3600" spc="-7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omic Sans MS"/>
                <a:cs typeface="Comic Sans MS"/>
              </a:rPr>
              <a:t>deterministic</a:t>
            </a:r>
            <a:endParaRPr sz="3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-8571"/>
            <a:ext cx="7335520" cy="137033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663064">
              <a:lnSpc>
                <a:spcPct val="100000"/>
              </a:lnSpc>
              <a:spcBef>
                <a:spcPts val="1365"/>
              </a:spcBef>
            </a:pPr>
            <a:r>
              <a:rPr sz="3600" dirty="0">
                <a:latin typeface="Comic Sans MS"/>
                <a:cs typeface="Comic Sans MS"/>
              </a:rPr>
              <a:t>Partial</a:t>
            </a:r>
            <a:r>
              <a:rPr sz="3600" spc="-11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Transition</a:t>
            </a:r>
            <a:r>
              <a:rPr sz="3600" spc="-30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Function</a:t>
            </a:r>
            <a:endParaRPr sz="3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3200" spc="-10" dirty="0">
                <a:latin typeface="Comic Sans MS"/>
                <a:cs typeface="Comic Sans MS"/>
              </a:rPr>
              <a:t>Example: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4482" y="4114546"/>
            <a:ext cx="3668395" cy="1686560"/>
            <a:chOff x="304482" y="4114546"/>
            <a:chExt cx="3668395" cy="1686560"/>
          </a:xfrm>
        </p:grpSpPr>
        <p:sp>
          <p:nvSpPr>
            <p:cNvPr id="4" name="object 4"/>
            <p:cNvSpPr/>
            <p:nvPr/>
          </p:nvSpPr>
          <p:spPr>
            <a:xfrm>
              <a:off x="309562" y="4119626"/>
              <a:ext cx="3658235" cy="1676400"/>
            </a:xfrm>
            <a:custGeom>
              <a:avLst/>
              <a:gdLst/>
              <a:ahLst/>
              <a:cxnLst/>
              <a:rect l="l" t="t" r="r" b="b"/>
              <a:pathLst>
                <a:path w="3658235" h="1676400">
                  <a:moveTo>
                    <a:pt x="0" y="1295400"/>
                  </a:moveTo>
                  <a:lnTo>
                    <a:pt x="2819" y="1250963"/>
                  </a:lnTo>
                  <a:lnTo>
                    <a:pt x="11068" y="1208034"/>
                  </a:lnTo>
                  <a:lnTo>
                    <a:pt x="24433" y="1166897"/>
                  </a:lnTo>
                  <a:lnTo>
                    <a:pt x="42598" y="1127837"/>
                  </a:lnTo>
                  <a:lnTo>
                    <a:pt x="65250" y="1091142"/>
                  </a:lnTo>
                  <a:lnTo>
                    <a:pt x="92073" y="1057096"/>
                  </a:lnTo>
                  <a:lnTo>
                    <a:pt x="122753" y="1025985"/>
                  </a:lnTo>
                  <a:lnTo>
                    <a:pt x="156976" y="998095"/>
                  </a:lnTo>
                  <a:lnTo>
                    <a:pt x="194427" y="973712"/>
                  </a:lnTo>
                  <a:lnTo>
                    <a:pt x="234792" y="953122"/>
                  </a:lnTo>
                  <a:lnTo>
                    <a:pt x="277756" y="936609"/>
                  </a:lnTo>
                  <a:lnTo>
                    <a:pt x="323005" y="924461"/>
                  </a:lnTo>
                  <a:lnTo>
                    <a:pt x="370225" y="916963"/>
                  </a:lnTo>
                  <a:lnTo>
                    <a:pt x="419100" y="914400"/>
                  </a:lnTo>
                  <a:lnTo>
                    <a:pt x="467974" y="916963"/>
                  </a:lnTo>
                  <a:lnTo>
                    <a:pt x="515194" y="924461"/>
                  </a:lnTo>
                  <a:lnTo>
                    <a:pt x="560443" y="936609"/>
                  </a:lnTo>
                  <a:lnTo>
                    <a:pt x="603407" y="953122"/>
                  </a:lnTo>
                  <a:lnTo>
                    <a:pt x="643772" y="973712"/>
                  </a:lnTo>
                  <a:lnTo>
                    <a:pt x="681223" y="998095"/>
                  </a:lnTo>
                  <a:lnTo>
                    <a:pt x="715446" y="1025985"/>
                  </a:lnTo>
                  <a:lnTo>
                    <a:pt x="746126" y="1057096"/>
                  </a:lnTo>
                  <a:lnTo>
                    <a:pt x="772949" y="1091142"/>
                  </a:lnTo>
                  <a:lnTo>
                    <a:pt x="795601" y="1127837"/>
                  </a:lnTo>
                  <a:lnTo>
                    <a:pt x="813766" y="1166897"/>
                  </a:lnTo>
                  <a:lnTo>
                    <a:pt x="827131" y="1208034"/>
                  </a:lnTo>
                  <a:lnTo>
                    <a:pt x="835380" y="1250963"/>
                  </a:lnTo>
                  <a:lnTo>
                    <a:pt x="838200" y="1295400"/>
                  </a:lnTo>
                  <a:lnTo>
                    <a:pt x="835380" y="1339821"/>
                  </a:lnTo>
                  <a:lnTo>
                    <a:pt x="827131" y="1382738"/>
                  </a:lnTo>
                  <a:lnTo>
                    <a:pt x="813766" y="1423865"/>
                  </a:lnTo>
                  <a:lnTo>
                    <a:pt x="795601" y="1462916"/>
                  </a:lnTo>
                  <a:lnTo>
                    <a:pt x="772949" y="1499605"/>
                  </a:lnTo>
                  <a:lnTo>
                    <a:pt x="746126" y="1533646"/>
                  </a:lnTo>
                  <a:lnTo>
                    <a:pt x="715446" y="1564754"/>
                  </a:lnTo>
                  <a:lnTo>
                    <a:pt x="681223" y="1592641"/>
                  </a:lnTo>
                  <a:lnTo>
                    <a:pt x="643772" y="1617023"/>
                  </a:lnTo>
                  <a:lnTo>
                    <a:pt x="603407" y="1637613"/>
                  </a:lnTo>
                  <a:lnTo>
                    <a:pt x="560443" y="1654125"/>
                  </a:lnTo>
                  <a:lnTo>
                    <a:pt x="515194" y="1666274"/>
                  </a:lnTo>
                  <a:lnTo>
                    <a:pt x="467974" y="1673773"/>
                  </a:lnTo>
                  <a:lnTo>
                    <a:pt x="419100" y="1676336"/>
                  </a:lnTo>
                  <a:lnTo>
                    <a:pt x="370225" y="1673773"/>
                  </a:lnTo>
                  <a:lnTo>
                    <a:pt x="323005" y="1666274"/>
                  </a:lnTo>
                  <a:lnTo>
                    <a:pt x="277756" y="1654125"/>
                  </a:lnTo>
                  <a:lnTo>
                    <a:pt x="234792" y="1637613"/>
                  </a:lnTo>
                  <a:lnTo>
                    <a:pt x="194427" y="1617023"/>
                  </a:lnTo>
                  <a:lnTo>
                    <a:pt x="156976" y="1592641"/>
                  </a:lnTo>
                  <a:lnTo>
                    <a:pt x="122753" y="1564754"/>
                  </a:lnTo>
                  <a:lnTo>
                    <a:pt x="92073" y="1533646"/>
                  </a:lnTo>
                  <a:lnTo>
                    <a:pt x="65250" y="1499605"/>
                  </a:lnTo>
                  <a:lnTo>
                    <a:pt x="42598" y="1462916"/>
                  </a:lnTo>
                  <a:lnTo>
                    <a:pt x="24433" y="1423865"/>
                  </a:lnTo>
                  <a:lnTo>
                    <a:pt x="11068" y="1382738"/>
                  </a:lnTo>
                  <a:lnTo>
                    <a:pt x="2819" y="1339821"/>
                  </a:lnTo>
                  <a:lnTo>
                    <a:pt x="0" y="1295400"/>
                  </a:lnTo>
                  <a:close/>
                </a:path>
                <a:path w="3658235" h="1676400">
                  <a:moveTo>
                    <a:pt x="2819463" y="381000"/>
                  </a:moveTo>
                  <a:lnTo>
                    <a:pt x="2822282" y="336563"/>
                  </a:lnTo>
                  <a:lnTo>
                    <a:pt x="2830529" y="293634"/>
                  </a:lnTo>
                  <a:lnTo>
                    <a:pt x="2843890" y="252497"/>
                  </a:lnTo>
                  <a:lnTo>
                    <a:pt x="2862051" y="213437"/>
                  </a:lnTo>
                  <a:lnTo>
                    <a:pt x="2884697" y="176742"/>
                  </a:lnTo>
                  <a:lnTo>
                    <a:pt x="2911516" y="142696"/>
                  </a:lnTo>
                  <a:lnTo>
                    <a:pt x="2942193" y="111585"/>
                  </a:lnTo>
                  <a:lnTo>
                    <a:pt x="2976413" y="83695"/>
                  </a:lnTo>
                  <a:lnTo>
                    <a:pt x="3013863" y="59312"/>
                  </a:lnTo>
                  <a:lnTo>
                    <a:pt x="3054228" y="38722"/>
                  </a:lnTo>
                  <a:lnTo>
                    <a:pt x="3097195" y="22209"/>
                  </a:lnTo>
                  <a:lnTo>
                    <a:pt x="3142449" y="10061"/>
                  </a:lnTo>
                  <a:lnTo>
                    <a:pt x="3189676" y="2563"/>
                  </a:lnTo>
                  <a:lnTo>
                    <a:pt x="3238563" y="0"/>
                  </a:lnTo>
                  <a:lnTo>
                    <a:pt x="3287426" y="2563"/>
                  </a:lnTo>
                  <a:lnTo>
                    <a:pt x="3334637" y="10061"/>
                  </a:lnTo>
                  <a:lnTo>
                    <a:pt x="3379881" y="22209"/>
                  </a:lnTo>
                  <a:lnTo>
                    <a:pt x="3422843" y="38722"/>
                  </a:lnTo>
                  <a:lnTo>
                    <a:pt x="3463207" y="59312"/>
                  </a:lnTo>
                  <a:lnTo>
                    <a:pt x="3500660" y="83695"/>
                  </a:lnTo>
                  <a:lnTo>
                    <a:pt x="3534886" y="111585"/>
                  </a:lnTo>
                  <a:lnTo>
                    <a:pt x="3565570" y="142696"/>
                  </a:lnTo>
                  <a:lnTo>
                    <a:pt x="3592397" y="176742"/>
                  </a:lnTo>
                  <a:lnTo>
                    <a:pt x="3615053" y="213437"/>
                  </a:lnTo>
                  <a:lnTo>
                    <a:pt x="3633223" y="252497"/>
                  </a:lnTo>
                  <a:lnTo>
                    <a:pt x="3646591" y="293634"/>
                  </a:lnTo>
                  <a:lnTo>
                    <a:pt x="3654842" y="336563"/>
                  </a:lnTo>
                  <a:lnTo>
                    <a:pt x="3657663" y="381000"/>
                  </a:lnTo>
                  <a:lnTo>
                    <a:pt x="3654842" y="425412"/>
                  </a:lnTo>
                  <a:lnTo>
                    <a:pt x="3646591" y="468325"/>
                  </a:lnTo>
                  <a:lnTo>
                    <a:pt x="3633223" y="509452"/>
                  </a:lnTo>
                  <a:lnTo>
                    <a:pt x="3615053" y="548506"/>
                  </a:lnTo>
                  <a:lnTo>
                    <a:pt x="3592397" y="585201"/>
                  </a:lnTo>
                  <a:lnTo>
                    <a:pt x="3565570" y="619250"/>
                  </a:lnTo>
                  <a:lnTo>
                    <a:pt x="3534886" y="650367"/>
                  </a:lnTo>
                  <a:lnTo>
                    <a:pt x="3500660" y="678264"/>
                  </a:lnTo>
                  <a:lnTo>
                    <a:pt x="3463207" y="702656"/>
                  </a:lnTo>
                  <a:lnTo>
                    <a:pt x="3422843" y="723255"/>
                  </a:lnTo>
                  <a:lnTo>
                    <a:pt x="3379881" y="739776"/>
                  </a:lnTo>
                  <a:lnTo>
                    <a:pt x="3334637" y="751931"/>
                  </a:lnTo>
                  <a:lnTo>
                    <a:pt x="3287426" y="759435"/>
                  </a:lnTo>
                  <a:lnTo>
                    <a:pt x="3238563" y="762000"/>
                  </a:lnTo>
                  <a:lnTo>
                    <a:pt x="3189676" y="759435"/>
                  </a:lnTo>
                  <a:lnTo>
                    <a:pt x="3142449" y="751931"/>
                  </a:lnTo>
                  <a:lnTo>
                    <a:pt x="3097195" y="739776"/>
                  </a:lnTo>
                  <a:lnTo>
                    <a:pt x="3054228" y="723255"/>
                  </a:lnTo>
                  <a:lnTo>
                    <a:pt x="3013863" y="702656"/>
                  </a:lnTo>
                  <a:lnTo>
                    <a:pt x="2976413" y="678264"/>
                  </a:lnTo>
                  <a:lnTo>
                    <a:pt x="2942193" y="650366"/>
                  </a:lnTo>
                  <a:lnTo>
                    <a:pt x="2911516" y="619250"/>
                  </a:lnTo>
                  <a:lnTo>
                    <a:pt x="2884697" y="585201"/>
                  </a:lnTo>
                  <a:lnTo>
                    <a:pt x="2862051" y="548506"/>
                  </a:lnTo>
                  <a:lnTo>
                    <a:pt x="2843890" y="509452"/>
                  </a:lnTo>
                  <a:lnTo>
                    <a:pt x="2830529" y="468325"/>
                  </a:lnTo>
                  <a:lnTo>
                    <a:pt x="2822282" y="425412"/>
                  </a:lnTo>
                  <a:lnTo>
                    <a:pt x="2819463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9759" y="4551934"/>
              <a:ext cx="2059305" cy="640715"/>
            </a:xfrm>
            <a:custGeom>
              <a:avLst/>
              <a:gdLst/>
              <a:ahLst/>
              <a:cxnLst/>
              <a:rect l="l" t="t" r="r" b="b"/>
              <a:pathLst>
                <a:path w="2059305" h="640714">
                  <a:moveTo>
                    <a:pt x="1935658" y="54767"/>
                  </a:moveTo>
                  <a:lnTo>
                    <a:pt x="0" y="628396"/>
                  </a:lnTo>
                  <a:lnTo>
                    <a:pt x="3606" y="640461"/>
                  </a:lnTo>
                  <a:lnTo>
                    <a:pt x="1939274" y="66978"/>
                  </a:lnTo>
                  <a:lnTo>
                    <a:pt x="1935658" y="54767"/>
                  </a:lnTo>
                  <a:close/>
                </a:path>
                <a:path w="2059305" h="640714">
                  <a:moveTo>
                    <a:pt x="2031024" y="51181"/>
                  </a:moveTo>
                  <a:lnTo>
                    <a:pt x="1947760" y="51181"/>
                  </a:lnTo>
                  <a:lnTo>
                    <a:pt x="1951443" y="63373"/>
                  </a:lnTo>
                  <a:lnTo>
                    <a:pt x="1939274" y="66978"/>
                  </a:lnTo>
                  <a:lnTo>
                    <a:pt x="1955507" y="121793"/>
                  </a:lnTo>
                  <a:lnTo>
                    <a:pt x="2031024" y="51181"/>
                  </a:lnTo>
                  <a:close/>
                </a:path>
                <a:path w="2059305" h="640714">
                  <a:moveTo>
                    <a:pt x="1947760" y="51181"/>
                  </a:moveTo>
                  <a:lnTo>
                    <a:pt x="1935658" y="54767"/>
                  </a:lnTo>
                  <a:lnTo>
                    <a:pt x="1939274" y="66978"/>
                  </a:lnTo>
                  <a:lnTo>
                    <a:pt x="1951443" y="63373"/>
                  </a:lnTo>
                  <a:lnTo>
                    <a:pt x="1947760" y="51181"/>
                  </a:lnTo>
                  <a:close/>
                </a:path>
                <a:path w="2059305" h="640714">
                  <a:moveTo>
                    <a:pt x="1919439" y="0"/>
                  </a:moveTo>
                  <a:lnTo>
                    <a:pt x="1935658" y="54767"/>
                  </a:lnTo>
                  <a:lnTo>
                    <a:pt x="1947760" y="51181"/>
                  </a:lnTo>
                  <a:lnTo>
                    <a:pt x="2031024" y="51181"/>
                  </a:lnTo>
                  <a:lnTo>
                    <a:pt x="2059139" y="24892"/>
                  </a:lnTo>
                  <a:lnTo>
                    <a:pt x="1919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2160" y="50269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3201" y="41016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2266" y="4077346"/>
            <a:ext cx="158178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0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29026" y="5719762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6"/>
                </a:lnTo>
                <a:lnTo>
                  <a:pt x="11065" y="293638"/>
                </a:lnTo>
                <a:lnTo>
                  <a:pt x="24426" y="252502"/>
                </a:lnTo>
                <a:lnTo>
                  <a:pt x="42587" y="213443"/>
                </a:lnTo>
                <a:lnTo>
                  <a:pt x="65234" y="176747"/>
                </a:lnTo>
                <a:lnTo>
                  <a:pt x="92053" y="142701"/>
                </a:lnTo>
                <a:lnTo>
                  <a:pt x="122729" y="111590"/>
                </a:lnTo>
                <a:lnTo>
                  <a:pt x="156949" y="83699"/>
                </a:lnTo>
                <a:lnTo>
                  <a:pt x="194399" y="59315"/>
                </a:lnTo>
                <a:lnTo>
                  <a:pt x="234764" y="38724"/>
                </a:lnTo>
                <a:lnTo>
                  <a:pt x="277731" y="22211"/>
                </a:lnTo>
                <a:lnTo>
                  <a:pt x="322985" y="10062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2"/>
                </a:lnTo>
                <a:lnTo>
                  <a:pt x="560417" y="22211"/>
                </a:lnTo>
                <a:lnTo>
                  <a:pt x="603379" y="38724"/>
                </a:lnTo>
                <a:lnTo>
                  <a:pt x="643744" y="59315"/>
                </a:lnTo>
                <a:lnTo>
                  <a:pt x="681196" y="83699"/>
                </a:lnTo>
                <a:lnTo>
                  <a:pt x="715422" y="111590"/>
                </a:lnTo>
                <a:lnTo>
                  <a:pt x="746106" y="142701"/>
                </a:lnTo>
                <a:lnTo>
                  <a:pt x="772934" y="176747"/>
                </a:lnTo>
                <a:lnTo>
                  <a:pt x="795590" y="213443"/>
                </a:lnTo>
                <a:lnTo>
                  <a:pt x="813759" y="252502"/>
                </a:lnTo>
                <a:lnTo>
                  <a:pt x="827127" y="293638"/>
                </a:lnTo>
                <a:lnTo>
                  <a:pt x="835379" y="336566"/>
                </a:lnTo>
                <a:lnTo>
                  <a:pt x="838200" y="381000"/>
                </a:lnTo>
                <a:lnTo>
                  <a:pt x="835379" y="425433"/>
                </a:lnTo>
                <a:lnTo>
                  <a:pt x="827127" y="468361"/>
                </a:lnTo>
                <a:lnTo>
                  <a:pt x="813759" y="509497"/>
                </a:lnTo>
                <a:lnTo>
                  <a:pt x="795590" y="548556"/>
                </a:lnTo>
                <a:lnTo>
                  <a:pt x="772934" y="585252"/>
                </a:lnTo>
                <a:lnTo>
                  <a:pt x="746106" y="619298"/>
                </a:lnTo>
                <a:lnTo>
                  <a:pt x="715422" y="650409"/>
                </a:lnTo>
                <a:lnTo>
                  <a:pt x="681196" y="678300"/>
                </a:lnTo>
                <a:lnTo>
                  <a:pt x="643744" y="702684"/>
                </a:lnTo>
                <a:lnTo>
                  <a:pt x="603379" y="723275"/>
                </a:lnTo>
                <a:lnTo>
                  <a:pt x="560417" y="739788"/>
                </a:lnTo>
                <a:lnTo>
                  <a:pt x="515174" y="751937"/>
                </a:lnTo>
                <a:lnTo>
                  <a:pt x="467963" y="759436"/>
                </a:lnTo>
                <a:lnTo>
                  <a:pt x="419100" y="762000"/>
                </a:lnTo>
                <a:lnTo>
                  <a:pt x="370213" y="759436"/>
                </a:lnTo>
                <a:lnTo>
                  <a:pt x="322985" y="751937"/>
                </a:lnTo>
                <a:lnTo>
                  <a:pt x="277731" y="739788"/>
                </a:lnTo>
                <a:lnTo>
                  <a:pt x="234764" y="723275"/>
                </a:lnTo>
                <a:lnTo>
                  <a:pt x="194399" y="702684"/>
                </a:lnTo>
                <a:lnTo>
                  <a:pt x="156949" y="678300"/>
                </a:lnTo>
                <a:lnTo>
                  <a:pt x="122729" y="650409"/>
                </a:lnTo>
                <a:lnTo>
                  <a:pt x="92053" y="619298"/>
                </a:lnTo>
                <a:lnTo>
                  <a:pt x="65234" y="585252"/>
                </a:lnTo>
                <a:lnTo>
                  <a:pt x="42587" y="548556"/>
                </a:lnTo>
                <a:lnTo>
                  <a:pt x="24426" y="509497"/>
                </a:lnTo>
                <a:lnTo>
                  <a:pt x="11065" y="468361"/>
                </a:lnTo>
                <a:lnTo>
                  <a:pt x="2818" y="425433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42444" y="5703634"/>
            <a:ext cx="478790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3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0190" y="5637364"/>
            <a:ext cx="2059305" cy="497840"/>
          </a:xfrm>
          <a:custGeom>
            <a:avLst/>
            <a:gdLst/>
            <a:ahLst/>
            <a:cxnLst/>
            <a:rect l="l" t="t" r="r" b="b"/>
            <a:pathLst>
              <a:path w="2059305" h="497839">
                <a:moveTo>
                  <a:pt x="1933440" y="442056"/>
                </a:moveTo>
                <a:lnTo>
                  <a:pt x="1921040" y="497840"/>
                </a:lnTo>
                <a:lnTo>
                  <a:pt x="2058708" y="463397"/>
                </a:lnTo>
                <a:lnTo>
                  <a:pt x="2035842" y="444804"/>
                </a:lnTo>
                <a:lnTo>
                  <a:pt x="1945805" y="444804"/>
                </a:lnTo>
                <a:lnTo>
                  <a:pt x="1933440" y="442056"/>
                </a:lnTo>
                <a:close/>
              </a:path>
              <a:path w="2059305" h="497839">
                <a:moveTo>
                  <a:pt x="1936197" y="429653"/>
                </a:moveTo>
                <a:lnTo>
                  <a:pt x="1933440" y="442056"/>
                </a:lnTo>
                <a:lnTo>
                  <a:pt x="1945805" y="444804"/>
                </a:lnTo>
                <a:lnTo>
                  <a:pt x="1948599" y="432409"/>
                </a:lnTo>
                <a:lnTo>
                  <a:pt x="1936197" y="429653"/>
                </a:lnTo>
                <a:close/>
              </a:path>
              <a:path w="2059305" h="497839">
                <a:moveTo>
                  <a:pt x="1948599" y="373862"/>
                </a:moveTo>
                <a:lnTo>
                  <a:pt x="1936197" y="429653"/>
                </a:lnTo>
                <a:lnTo>
                  <a:pt x="1948599" y="432409"/>
                </a:lnTo>
                <a:lnTo>
                  <a:pt x="1945805" y="444804"/>
                </a:lnTo>
                <a:lnTo>
                  <a:pt x="2035842" y="444804"/>
                </a:lnTo>
                <a:lnTo>
                  <a:pt x="1948599" y="373862"/>
                </a:lnTo>
                <a:close/>
              </a:path>
              <a:path w="2059305" h="497839">
                <a:moveTo>
                  <a:pt x="2743" y="0"/>
                </a:moveTo>
                <a:lnTo>
                  <a:pt x="0" y="12395"/>
                </a:lnTo>
                <a:lnTo>
                  <a:pt x="1933440" y="442056"/>
                </a:lnTo>
                <a:lnTo>
                  <a:pt x="1936197" y="429653"/>
                </a:lnTo>
                <a:lnTo>
                  <a:pt x="2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2370" y="5906146"/>
            <a:ext cx="160274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b</a:t>
            </a:r>
            <a:r>
              <a:rPr sz="3550" i="1" spc="-17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210" dirty="0">
                <a:latin typeface="Times New Roman"/>
                <a:cs typeface="Times New Roman"/>
              </a:rPr>
              <a:t> </a:t>
            </a:r>
            <a:r>
              <a:rPr sz="3550" i="1" spc="190" dirty="0">
                <a:latin typeface="Times New Roman"/>
                <a:cs typeface="Times New Roman"/>
              </a:rPr>
              <a:t>d</a:t>
            </a:r>
            <a:r>
              <a:rPr sz="3550" spc="190" dirty="0">
                <a:latin typeface="Times New Roman"/>
                <a:cs typeface="Times New Roman"/>
              </a:rPr>
              <a:t>,</a:t>
            </a:r>
            <a:r>
              <a:rPr sz="3550" spc="-420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5762" y="18288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8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8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4551426" y="253847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37885" y="2901483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7526" y="3997579"/>
            <a:ext cx="3533775" cy="2023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-10" dirty="0">
                <a:solidFill>
                  <a:srgbClr val="339933"/>
                </a:solidFill>
                <a:uFill>
                  <a:solidFill>
                    <a:srgbClr val="339933"/>
                  </a:solidFill>
                </a:uFill>
                <a:latin typeface="Comic Sans MS"/>
                <a:cs typeface="Comic Sans MS"/>
              </a:rPr>
              <a:t>Allowed:</a:t>
            </a:r>
            <a:endParaRPr sz="3200">
              <a:latin typeface="Comic Sans MS"/>
              <a:cs typeface="Comic Sans MS"/>
            </a:endParaRPr>
          </a:p>
          <a:p>
            <a:pPr marL="28575">
              <a:lnSpc>
                <a:spcPct val="100000"/>
              </a:lnSpc>
              <a:spcBef>
                <a:spcPts val="317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transition</a:t>
            </a:r>
            <a:endParaRPr sz="3200">
              <a:latin typeface="Comic Sans MS"/>
              <a:cs typeface="Comic Sans MS"/>
            </a:endParaRPr>
          </a:p>
          <a:p>
            <a:pPr marL="28575">
              <a:lnSpc>
                <a:spcPct val="100000"/>
              </a:lnSpc>
              <a:spcBef>
                <a:spcPts val="4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symbol</a:t>
            </a:r>
            <a:r>
              <a:rPr sz="3200" spc="2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c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929957"/>
            <a:ext cx="8763635" cy="549465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55600" marR="15240" indent="-343535" algn="just">
              <a:lnSpc>
                <a:spcPct val="102400"/>
              </a:lnSpc>
              <a:spcBef>
                <a:spcPts val="45"/>
              </a:spcBef>
              <a:buChar char="•"/>
              <a:tabLst>
                <a:tab pos="355600" algn="l"/>
              </a:tabLst>
            </a:pPr>
            <a:r>
              <a:rPr sz="2750" dirty="0">
                <a:latin typeface="Comic Sans MS"/>
                <a:cs typeface="Comic Sans MS"/>
              </a:rPr>
              <a:t>So</a:t>
            </a:r>
            <a:r>
              <a:rPr sz="2750" spc="185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far</a:t>
            </a:r>
            <a:r>
              <a:rPr sz="2750" spc="265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in</a:t>
            </a:r>
            <a:r>
              <a:rPr sz="2750" spc="24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our</a:t>
            </a:r>
            <a:r>
              <a:rPr sz="2750" spc="22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development</a:t>
            </a:r>
            <a:r>
              <a:rPr sz="2750" spc="25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265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the</a:t>
            </a:r>
            <a:r>
              <a:rPr sz="2750" spc="240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theory</a:t>
            </a:r>
            <a:r>
              <a:rPr sz="2750" spc="285" dirty="0">
                <a:latin typeface="Comic Sans MS"/>
                <a:cs typeface="Comic Sans MS"/>
              </a:rPr>
              <a:t>  </a:t>
            </a:r>
            <a:r>
              <a:rPr sz="2750" spc="-25" dirty="0">
                <a:latin typeface="Comic Sans MS"/>
                <a:cs typeface="Comic Sans MS"/>
              </a:rPr>
              <a:t>of </a:t>
            </a:r>
            <a:r>
              <a:rPr sz="2750" dirty="0">
                <a:latin typeface="Comic Sans MS"/>
                <a:cs typeface="Comic Sans MS"/>
              </a:rPr>
              <a:t>computation,</a:t>
            </a:r>
            <a:r>
              <a:rPr sz="2750" spc="16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we</a:t>
            </a:r>
            <a:r>
              <a:rPr sz="2750" spc="25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have</a:t>
            </a:r>
            <a:r>
              <a:rPr sz="2750" spc="17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presented</a:t>
            </a:r>
            <a:r>
              <a:rPr sz="2750" spc="2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several</a:t>
            </a:r>
            <a:r>
              <a:rPr sz="2750" spc="18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models</a:t>
            </a:r>
            <a:r>
              <a:rPr sz="2750" spc="290" dirty="0">
                <a:latin typeface="Comic Sans MS"/>
                <a:cs typeface="Comic Sans MS"/>
              </a:rPr>
              <a:t> </a:t>
            </a:r>
            <a:r>
              <a:rPr sz="2750" spc="-25" dirty="0">
                <a:latin typeface="Comic Sans MS"/>
                <a:cs typeface="Comic Sans MS"/>
              </a:rPr>
              <a:t>of </a:t>
            </a:r>
            <a:r>
              <a:rPr sz="2750" dirty="0">
                <a:latin typeface="Comic Sans MS"/>
                <a:cs typeface="Comic Sans MS"/>
              </a:rPr>
              <a:t>computing</a:t>
            </a:r>
            <a:r>
              <a:rPr sz="2750" spc="170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devices.</a:t>
            </a:r>
            <a:endParaRPr sz="2750">
              <a:latin typeface="Comic Sans MS"/>
              <a:cs typeface="Comic Sans MS"/>
            </a:endParaRPr>
          </a:p>
          <a:p>
            <a:pPr marL="355600" marR="5080" indent="-343535" algn="just">
              <a:lnSpc>
                <a:spcPct val="102400"/>
              </a:lnSpc>
              <a:spcBef>
                <a:spcPts val="680"/>
              </a:spcBef>
              <a:buChar char="•"/>
              <a:tabLst>
                <a:tab pos="355600" algn="l"/>
              </a:tabLst>
            </a:pPr>
            <a:r>
              <a:rPr sz="2750" dirty="0">
                <a:latin typeface="Comic Sans MS"/>
                <a:cs typeface="Comic Sans MS"/>
              </a:rPr>
              <a:t>Finite</a:t>
            </a:r>
            <a:r>
              <a:rPr sz="2750" spc="36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automata</a:t>
            </a:r>
            <a:r>
              <a:rPr sz="2750" spc="30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are</a:t>
            </a:r>
            <a:r>
              <a:rPr sz="2750" spc="28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good</a:t>
            </a:r>
            <a:r>
              <a:rPr sz="2750" spc="33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models</a:t>
            </a:r>
            <a:r>
              <a:rPr sz="2750" spc="3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for</a:t>
            </a:r>
            <a:r>
              <a:rPr sz="2750" spc="24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devices</a:t>
            </a:r>
            <a:r>
              <a:rPr sz="2750" spc="305" dirty="0">
                <a:latin typeface="Comic Sans MS"/>
                <a:cs typeface="Comic Sans MS"/>
              </a:rPr>
              <a:t> </a:t>
            </a:r>
            <a:r>
              <a:rPr sz="2750" spc="-20" dirty="0">
                <a:latin typeface="Comic Sans MS"/>
                <a:cs typeface="Comic Sans MS"/>
              </a:rPr>
              <a:t>that </a:t>
            </a:r>
            <a:r>
              <a:rPr sz="2750" dirty="0">
                <a:latin typeface="Comic Sans MS"/>
                <a:cs typeface="Comic Sans MS"/>
              </a:rPr>
              <a:t>have</a:t>
            </a:r>
            <a:r>
              <a:rPr sz="2750" spc="5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7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small</a:t>
            </a:r>
            <a:r>
              <a:rPr sz="2750" spc="6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amount</a:t>
            </a:r>
            <a:r>
              <a:rPr sz="2750" spc="114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9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memory.</a:t>
            </a:r>
            <a:endParaRPr sz="2750">
              <a:latin typeface="Comic Sans MS"/>
              <a:cs typeface="Comic Sans MS"/>
            </a:endParaRPr>
          </a:p>
          <a:p>
            <a:pPr marL="355600" marR="6985" indent="-343535" algn="just">
              <a:lnSpc>
                <a:spcPct val="1024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750" dirty="0">
                <a:latin typeface="Comic Sans MS"/>
                <a:cs typeface="Comic Sans MS"/>
              </a:rPr>
              <a:t>Pushdown</a:t>
            </a:r>
            <a:r>
              <a:rPr sz="2750" spc="64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automata</a:t>
            </a:r>
            <a:r>
              <a:rPr sz="2750" spc="68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are</a:t>
            </a:r>
            <a:r>
              <a:rPr sz="2750" spc="58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good</a:t>
            </a:r>
            <a:r>
              <a:rPr sz="2750" spc="-65" dirty="0">
                <a:latin typeface="Comic Sans MS"/>
                <a:cs typeface="Comic Sans MS"/>
              </a:rPr>
              <a:t>  </a:t>
            </a:r>
            <a:r>
              <a:rPr sz="2750" dirty="0">
                <a:latin typeface="Comic Sans MS"/>
                <a:cs typeface="Comic Sans MS"/>
              </a:rPr>
              <a:t>models</a:t>
            </a:r>
            <a:r>
              <a:rPr sz="2750" spc="67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for</a:t>
            </a:r>
            <a:r>
              <a:rPr sz="2750" spc="61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devices </a:t>
            </a:r>
            <a:r>
              <a:rPr sz="2750" dirty="0">
                <a:latin typeface="Comic Sans MS"/>
                <a:cs typeface="Comic Sans MS"/>
              </a:rPr>
              <a:t>that</a:t>
            </a:r>
            <a:r>
              <a:rPr sz="2750" spc="2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have</a:t>
            </a:r>
            <a:r>
              <a:rPr sz="2750" spc="25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an</a:t>
            </a:r>
            <a:r>
              <a:rPr sz="2750" spc="23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unlimited</a:t>
            </a:r>
            <a:r>
              <a:rPr sz="2750" spc="30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memory</a:t>
            </a:r>
            <a:r>
              <a:rPr sz="2750" spc="32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that</a:t>
            </a:r>
            <a:r>
              <a:rPr sz="2750" spc="24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is</a:t>
            </a:r>
            <a:r>
              <a:rPr sz="2750" spc="26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usable</a:t>
            </a:r>
            <a:r>
              <a:rPr sz="2750" spc="250" dirty="0">
                <a:latin typeface="Comic Sans MS"/>
                <a:cs typeface="Comic Sans MS"/>
              </a:rPr>
              <a:t> </a:t>
            </a:r>
            <a:r>
              <a:rPr sz="2750" spc="-20" dirty="0">
                <a:latin typeface="Comic Sans MS"/>
                <a:cs typeface="Comic Sans MS"/>
              </a:rPr>
              <a:t>only </a:t>
            </a:r>
            <a:r>
              <a:rPr sz="2750" dirty="0">
                <a:latin typeface="Comic Sans MS"/>
                <a:cs typeface="Comic Sans MS"/>
              </a:rPr>
              <a:t>in</a:t>
            </a:r>
            <a:r>
              <a:rPr sz="2750" spc="6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the</a:t>
            </a:r>
            <a:r>
              <a:rPr sz="2750" spc="7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last</a:t>
            </a:r>
            <a:r>
              <a:rPr sz="2750" spc="-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in,</a:t>
            </a:r>
            <a:r>
              <a:rPr sz="2750" spc="14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first</a:t>
            </a:r>
            <a:r>
              <a:rPr sz="2750" spc="13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out</a:t>
            </a:r>
            <a:r>
              <a:rPr sz="2750" spc="5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manner</a:t>
            </a:r>
            <a:r>
              <a:rPr sz="2750" spc="10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3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-5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stack.</a:t>
            </a:r>
            <a:endParaRPr sz="2750">
              <a:latin typeface="Comic Sans MS"/>
              <a:cs typeface="Comic Sans MS"/>
            </a:endParaRPr>
          </a:p>
          <a:p>
            <a:pPr marL="355600" marR="6350" indent="-343535" algn="just">
              <a:lnSpc>
                <a:spcPct val="1024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750" dirty="0">
                <a:latin typeface="Comic Sans MS"/>
                <a:cs typeface="Comic Sans MS"/>
              </a:rPr>
              <a:t>We</a:t>
            </a:r>
            <a:r>
              <a:rPr sz="2750" spc="54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have</a:t>
            </a:r>
            <a:r>
              <a:rPr sz="2750" spc="56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shown</a:t>
            </a:r>
            <a:r>
              <a:rPr sz="2750" spc="56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that</a:t>
            </a:r>
            <a:r>
              <a:rPr sz="2750" spc="55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some</a:t>
            </a:r>
            <a:r>
              <a:rPr sz="2750" spc="484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very</a:t>
            </a:r>
            <a:r>
              <a:rPr sz="2750" spc="57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simple</a:t>
            </a:r>
            <a:r>
              <a:rPr sz="2750" spc="57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tasks</a:t>
            </a:r>
            <a:r>
              <a:rPr sz="2750" spc="509" dirty="0">
                <a:latin typeface="Comic Sans MS"/>
                <a:cs typeface="Comic Sans MS"/>
              </a:rPr>
              <a:t> </a:t>
            </a:r>
            <a:r>
              <a:rPr sz="2750" spc="-25" dirty="0">
                <a:latin typeface="Comic Sans MS"/>
                <a:cs typeface="Comic Sans MS"/>
              </a:rPr>
              <a:t>are </a:t>
            </a:r>
            <a:r>
              <a:rPr sz="2750" dirty="0">
                <a:latin typeface="Comic Sans MS"/>
                <a:cs typeface="Comic Sans MS"/>
              </a:rPr>
              <a:t>beyond</a:t>
            </a:r>
            <a:r>
              <a:rPr sz="2750" spc="6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the</a:t>
            </a:r>
            <a:r>
              <a:rPr sz="2750" spc="5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capabilities</a:t>
            </a:r>
            <a:r>
              <a:rPr sz="2750" spc="29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these</a:t>
            </a:r>
            <a:r>
              <a:rPr sz="2750" spc="4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models.</a:t>
            </a:r>
            <a:endParaRPr sz="2750">
              <a:latin typeface="Comic Sans MS"/>
              <a:cs typeface="Comic Sans MS"/>
            </a:endParaRPr>
          </a:p>
          <a:p>
            <a:pPr marL="355600" marR="8890" indent="-343535" algn="just">
              <a:lnSpc>
                <a:spcPct val="1024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750" dirty="0">
                <a:latin typeface="Comic Sans MS"/>
                <a:cs typeface="Comic Sans MS"/>
              </a:rPr>
              <a:t>Hence</a:t>
            </a:r>
            <a:r>
              <a:rPr sz="2750" spc="22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they</a:t>
            </a:r>
            <a:r>
              <a:rPr sz="2750" spc="16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are</a:t>
            </a:r>
            <a:r>
              <a:rPr sz="2750" spc="24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too</a:t>
            </a:r>
            <a:r>
              <a:rPr sz="2750" spc="30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restricted</a:t>
            </a:r>
            <a:r>
              <a:rPr sz="2750" spc="30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to</a:t>
            </a:r>
            <a:r>
              <a:rPr sz="2750" spc="2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serve</a:t>
            </a:r>
            <a:r>
              <a:rPr sz="2750" spc="24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as</a:t>
            </a:r>
            <a:r>
              <a:rPr sz="2750" spc="17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models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general</a:t>
            </a:r>
            <a:r>
              <a:rPr sz="2750" spc="14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purpose</a:t>
            </a:r>
            <a:r>
              <a:rPr sz="2750" spc="6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computers.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7934" y="151511"/>
            <a:ext cx="15659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latin typeface="Comic Sans MS"/>
                <a:cs typeface="Comic Sans MS"/>
              </a:rPr>
              <a:t>Halting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9210" y="2400548"/>
            <a:ext cx="7471409" cy="12312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400" b="1" i="1" spc="-95" dirty="0">
                <a:solidFill>
                  <a:srgbClr val="FF0000"/>
                </a:solidFill>
                <a:latin typeface="Comic Sans MS"/>
                <a:cs typeface="Comic Sans MS"/>
              </a:rPr>
              <a:t>halts</a:t>
            </a:r>
            <a:r>
              <a:rPr sz="3400" b="1" i="1" spc="-5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there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transition</a:t>
            </a:r>
            <a:r>
              <a:rPr sz="3200" spc="-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follow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582" y="106044"/>
            <a:ext cx="35096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Comic Sans MS"/>
                <a:cs typeface="Comic Sans MS"/>
              </a:rPr>
              <a:t>Halting</a:t>
            </a:r>
            <a:r>
              <a:rPr sz="3200" spc="-16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Example</a:t>
            </a:r>
            <a:r>
              <a:rPr sz="3200" spc="-60" dirty="0">
                <a:latin typeface="Comic Sans MS"/>
                <a:cs typeface="Comic Sans MS"/>
              </a:rPr>
              <a:t> </a:t>
            </a:r>
            <a:r>
              <a:rPr sz="3200" spc="-35" dirty="0">
                <a:latin typeface="Comic Sans MS"/>
                <a:cs typeface="Comic Sans MS"/>
              </a:rPr>
              <a:t>1: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5762" y="1828858"/>
          <a:ext cx="861123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8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8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046726" y="251942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3185" y="2882433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67026" y="465302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12"/>
                </a:lnTo>
                <a:lnTo>
                  <a:pt x="827127" y="468325"/>
                </a:lnTo>
                <a:lnTo>
                  <a:pt x="813759" y="509452"/>
                </a:lnTo>
                <a:lnTo>
                  <a:pt x="795590" y="548506"/>
                </a:lnTo>
                <a:lnTo>
                  <a:pt x="772934" y="585201"/>
                </a:lnTo>
                <a:lnTo>
                  <a:pt x="746106" y="619250"/>
                </a:lnTo>
                <a:lnTo>
                  <a:pt x="715422" y="650366"/>
                </a:lnTo>
                <a:lnTo>
                  <a:pt x="681196" y="678264"/>
                </a:lnTo>
                <a:lnTo>
                  <a:pt x="643744" y="702656"/>
                </a:lnTo>
                <a:lnTo>
                  <a:pt x="603379" y="723255"/>
                </a:lnTo>
                <a:lnTo>
                  <a:pt x="560417" y="739776"/>
                </a:lnTo>
                <a:lnTo>
                  <a:pt x="515174" y="751931"/>
                </a:lnTo>
                <a:lnTo>
                  <a:pt x="467963" y="759435"/>
                </a:lnTo>
                <a:lnTo>
                  <a:pt x="419100" y="762000"/>
                </a:lnTo>
                <a:lnTo>
                  <a:pt x="370213" y="759435"/>
                </a:lnTo>
                <a:lnTo>
                  <a:pt x="322985" y="751931"/>
                </a:lnTo>
                <a:lnTo>
                  <a:pt x="277731" y="739776"/>
                </a:lnTo>
                <a:lnTo>
                  <a:pt x="234764" y="723255"/>
                </a:lnTo>
                <a:lnTo>
                  <a:pt x="194399" y="702656"/>
                </a:lnTo>
                <a:lnTo>
                  <a:pt x="156949" y="678264"/>
                </a:lnTo>
                <a:lnTo>
                  <a:pt x="122729" y="650367"/>
                </a:lnTo>
                <a:lnTo>
                  <a:pt x="92053" y="619250"/>
                </a:lnTo>
                <a:lnTo>
                  <a:pt x="65234" y="585201"/>
                </a:lnTo>
                <a:lnTo>
                  <a:pt x="42587" y="548506"/>
                </a:lnTo>
                <a:lnTo>
                  <a:pt x="24426" y="509452"/>
                </a:lnTo>
                <a:lnTo>
                  <a:pt x="11065" y="468325"/>
                </a:lnTo>
                <a:lnTo>
                  <a:pt x="2818" y="425412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99560" y="46459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6620" y="4239771"/>
            <a:ext cx="4107179" cy="1623695"/>
          </a:xfrm>
          <a:prstGeom prst="rect">
            <a:avLst/>
          </a:prstGeom>
        </p:spPr>
        <p:txBody>
          <a:bodyPr vert="horz" wrap="square" lIns="0" tIns="3086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4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transition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from</a:t>
            </a:r>
            <a:r>
              <a:rPr sz="3200" spc="-3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400" i="1" spc="-37" baseline="6172" dirty="0">
                <a:latin typeface="Times New Roman"/>
                <a:cs typeface="Times New Roman"/>
              </a:rPr>
              <a:t>q</a:t>
            </a:r>
            <a:r>
              <a:rPr sz="4500" spc="-37" baseline="-9259" dirty="0">
                <a:latin typeface="Times New Roman"/>
                <a:cs typeface="Times New Roman"/>
              </a:rPr>
              <a:t>1</a:t>
            </a:r>
            <a:endParaRPr sz="4500" baseline="-9259">
              <a:latin typeface="Times New Roman"/>
              <a:cs typeface="Times New Roman"/>
            </a:endParaRPr>
          </a:p>
          <a:p>
            <a:pPr marL="1181735">
              <a:lnSpc>
                <a:spcPct val="100000"/>
              </a:lnSpc>
              <a:spcBef>
                <a:spcPts val="2085"/>
              </a:spcBef>
            </a:pP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HALT!!!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4679" y="4113783"/>
            <a:ext cx="1755139" cy="1840864"/>
          </a:xfrm>
          <a:custGeom>
            <a:avLst/>
            <a:gdLst/>
            <a:ahLst/>
            <a:cxnLst/>
            <a:rect l="l" t="t" r="r" b="b"/>
            <a:pathLst>
              <a:path w="1755139" h="1840864">
                <a:moveTo>
                  <a:pt x="1602346" y="996442"/>
                </a:moveTo>
                <a:lnTo>
                  <a:pt x="1600034" y="995426"/>
                </a:lnTo>
                <a:lnTo>
                  <a:pt x="1472425" y="939038"/>
                </a:lnTo>
                <a:lnTo>
                  <a:pt x="1475105" y="996035"/>
                </a:lnTo>
                <a:lnTo>
                  <a:pt x="1778" y="1066292"/>
                </a:lnTo>
                <a:lnTo>
                  <a:pt x="2387" y="1078865"/>
                </a:lnTo>
                <a:lnTo>
                  <a:pt x="1475701" y="1008735"/>
                </a:lnTo>
                <a:lnTo>
                  <a:pt x="1478394" y="1065911"/>
                </a:lnTo>
                <a:lnTo>
                  <a:pt x="1602346" y="996442"/>
                </a:lnTo>
                <a:close/>
              </a:path>
              <a:path w="1755139" h="1840864">
                <a:moveTo>
                  <a:pt x="1678419" y="691515"/>
                </a:moveTo>
                <a:lnTo>
                  <a:pt x="1644967" y="650494"/>
                </a:lnTo>
                <a:lnTo>
                  <a:pt x="1588757" y="581533"/>
                </a:lnTo>
                <a:lnTo>
                  <a:pt x="1565224" y="633730"/>
                </a:lnTo>
                <a:lnTo>
                  <a:pt x="157086" y="0"/>
                </a:lnTo>
                <a:lnTo>
                  <a:pt x="151879" y="11557"/>
                </a:lnTo>
                <a:lnTo>
                  <a:pt x="1560017" y="645287"/>
                </a:lnTo>
                <a:lnTo>
                  <a:pt x="1536560" y="697357"/>
                </a:lnTo>
                <a:lnTo>
                  <a:pt x="1678419" y="691515"/>
                </a:lnTo>
                <a:close/>
              </a:path>
              <a:path w="1755139" h="1840864">
                <a:moveTo>
                  <a:pt x="1754746" y="1225042"/>
                </a:moveTo>
                <a:lnTo>
                  <a:pt x="1613903" y="1206754"/>
                </a:lnTo>
                <a:lnTo>
                  <a:pt x="1632648" y="1260716"/>
                </a:lnTo>
                <a:lnTo>
                  <a:pt x="0" y="1828584"/>
                </a:lnTo>
                <a:lnTo>
                  <a:pt x="4165" y="1840572"/>
                </a:lnTo>
                <a:lnTo>
                  <a:pt x="1636801" y="1272667"/>
                </a:lnTo>
                <a:lnTo>
                  <a:pt x="1655559" y="1326642"/>
                </a:lnTo>
                <a:lnTo>
                  <a:pt x="1723986" y="1256538"/>
                </a:lnTo>
                <a:lnTo>
                  <a:pt x="1754746" y="12250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582" y="106044"/>
            <a:ext cx="357632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Comic Sans MS"/>
                <a:cs typeface="Comic Sans MS"/>
              </a:rPr>
              <a:t>Halting</a:t>
            </a:r>
            <a:r>
              <a:rPr sz="3200" spc="-16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Example</a:t>
            </a:r>
            <a:r>
              <a:rPr sz="3200" spc="-60" dirty="0">
                <a:latin typeface="Comic Sans MS"/>
                <a:cs typeface="Comic Sans MS"/>
              </a:rPr>
              <a:t> </a:t>
            </a:r>
            <a:r>
              <a:rPr sz="3200" spc="-35" dirty="0">
                <a:latin typeface="Comic Sans MS"/>
                <a:cs typeface="Comic Sans MS"/>
              </a:rPr>
              <a:t>2: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5762" y="1828858"/>
          <a:ext cx="8534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92430">
                        <a:lnSpc>
                          <a:spcPts val="338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015">
                        <a:lnSpc>
                          <a:spcPts val="3385"/>
                        </a:lnSpc>
                      </a:pPr>
                      <a:r>
                        <a:rPr sz="3200" spc="-10" dirty="0">
                          <a:solidFill>
                            <a:srgbClr val="3333CC"/>
                          </a:solidFill>
                          <a:latin typeface="Comic Sans MS"/>
                          <a:cs typeface="Comic Sans MS"/>
                        </a:rPr>
                        <a:t>......</a:t>
                      </a:r>
                      <a:endParaRPr sz="32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046726" y="2519426"/>
            <a:ext cx="127000" cy="533400"/>
          </a:xfrm>
          <a:custGeom>
            <a:avLst/>
            <a:gdLst/>
            <a:ahLst/>
            <a:cxnLst/>
            <a:rect l="l" t="t" r="r" b="b"/>
            <a:pathLst>
              <a:path w="127000" h="533400">
                <a:moveTo>
                  <a:pt x="69850" y="114300"/>
                </a:moveTo>
                <a:lnTo>
                  <a:pt x="57150" y="114300"/>
                </a:lnTo>
                <a:lnTo>
                  <a:pt x="57023" y="533400"/>
                </a:lnTo>
                <a:lnTo>
                  <a:pt x="69723" y="533400"/>
                </a:lnTo>
                <a:lnTo>
                  <a:pt x="69850" y="114300"/>
                </a:lnTo>
                <a:close/>
              </a:path>
              <a:path w="127000" h="533400">
                <a:moveTo>
                  <a:pt x="63500" y="0"/>
                </a:moveTo>
                <a:lnTo>
                  <a:pt x="0" y="127000"/>
                </a:lnTo>
                <a:lnTo>
                  <a:pt x="57146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533400">
                <a:moveTo>
                  <a:pt x="120650" y="114300"/>
                </a:moveTo>
                <a:lnTo>
                  <a:pt x="69850" y="114300"/>
                </a:lnTo>
                <a:lnTo>
                  <a:pt x="69846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33185" y="2882433"/>
            <a:ext cx="4521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45" dirty="0">
                <a:latin typeface="Times New Roman"/>
                <a:cs typeface="Times New Roman"/>
              </a:rPr>
              <a:t>q</a:t>
            </a:r>
            <a:r>
              <a:rPr sz="4500" spc="-6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5482" y="4114546"/>
            <a:ext cx="3668395" cy="1686560"/>
            <a:chOff x="685482" y="4114546"/>
            <a:chExt cx="3668395" cy="1686560"/>
          </a:xfrm>
        </p:grpSpPr>
        <p:sp>
          <p:nvSpPr>
            <p:cNvPr id="7" name="object 7"/>
            <p:cNvSpPr/>
            <p:nvPr/>
          </p:nvSpPr>
          <p:spPr>
            <a:xfrm>
              <a:off x="690562" y="4119626"/>
              <a:ext cx="3658235" cy="1676400"/>
            </a:xfrm>
            <a:custGeom>
              <a:avLst/>
              <a:gdLst/>
              <a:ahLst/>
              <a:cxnLst/>
              <a:rect l="l" t="t" r="r" b="b"/>
              <a:pathLst>
                <a:path w="3658235" h="1676400">
                  <a:moveTo>
                    <a:pt x="0" y="1295400"/>
                  </a:moveTo>
                  <a:lnTo>
                    <a:pt x="2819" y="1250963"/>
                  </a:lnTo>
                  <a:lnTo>
                    <a:pt x="11068" y="1208034"/>
                  </a:lnTo>
                  <a:lnTo>
                    <a:pt x="24433" y="1166897"/>
                  </a:lnTo>
                  <a:lnTo>
                    <a:pt x="42598" y="1127837"/>
                  </a:lnTo>
                  <a:lnTo>
                    <a:pt x="65250" y="1091142"/>
                  </a:lnTo>
                  <a:lnTo>
                    <a:pt x="92073" y="1057096"/>
                  </a:lnTo>
                  <a:lnTo>
                    <a:pt x="122753" y="1025985"/>
                  </a:lnTo>
                  <a:lnTo>
                    <a:pt x="156976" y="998095"/>
                  </a:lnTo>
                  <a:lnTo>
                    <a:pt x="194427" y="973712"/>
                  </a:lnTo>
                  <a:lnTo>
                    <a:pt x="234792" y="953122"/>
                  </a:lnTo>
                  <a:lnTo>
                    <a:pt x="277756" y="936609"/>
                  </a:lnTo>
                  <a:lnTo>
                    <a:pt x="323005" y="924461"/>
                  </a:lnTo>
                  <a:lnTo>
                    <a:pt x="370225" y="916963"/>
                  </a:lnTo>
                  <a:lnTo>
                    <a:pt x="419100" y="914400"/>
                  </a:lnTo>
                  <a:lnTo>
                    <a:pt x="467975" y="916963"/>
                  </a:lnTo>
                  <a:lnTo>
                    <a:pt x="515197" y="924461"/>
                  </a:lnTo>
                  <a:lnTo>
                    <a:pt x="560450" y="936609"/>
                  </a:lnTo>
                  <a:lnTo>
                    <a:pt x="603419" y="953122"/>
                  </a:lnTo>
                  <a:lnTo>
                    <a:pt x="643790" y="973712"/>
                  </a:lnTo>
                  <a:lnTo>
                    <a:pt x="681248" y="998095"/>
                  </a:lnTo>
                  <a:lnTo>
                    <a:pt x="715478" y="1025985"/>
                  </a:lnTo>
                  <a:lnTo>
                    <a:pt x="746165" y="1057096"/>
                  </a:lnTo>
                  <a:lnTo>
                    <a:pt x="772994" y="1091142"/>
                  </a:lnTo>
                  <a:lnTo>
                    <a:pt x="795652" y="1127837"/>
                  </a:lnTo>
                  <a:lnTo>
                    <a:pt x="813822" y="1166897"/>
                  </a:lnTo>
                  <a:lnTo>
                    <a:pt x="827190" y="1208034"/>
                  </a:lnTo>
                  <a:lnTo>
                    <a:pt x="835442" y="1250963"/>
                  </a:lnTo>
                  <a:lnTo>
                    <a:pt x="838263" y="1295400"/>
                  </a:lnTo>
                  <a:lnTo>
                    <a:pt x="835442" y="1339821"/>
                  </a:lnTo>
                  <a:lnTo>
                    <a:pt x="827190" y="1382738"/>
                  </a:lnTo>
                  <a:lnTo>
                    <a:pt x="813822" y="1423865"/>
                  </a:lnTo>
                  <a:lnTo>
                    <a:pt x="795652" y="1462916"/>
                  </a:lnTo>
                  <a:lnTo>
                    <a:pt x="772994" y="1499605"/>
                  </a:lnTo>
                  <a:lnTo>
                    <a:pt x="746165" y="1533646"/>
                  </a:lnTo>
                  <a:lnTo>
                    <a:pt x="715478" y="1564754"/>
                  </a:lnTo>
                  <a:lnTo>
                    <a:pt x="681248" y="1592641"/>
                  </a:lnTo>
                  <a:lnTo>
                    <a:pt x="643790" y="1617023"/>
                  </a:lnTo>
                  <a:lnTo>
                    <a:pt x="603419" y="1637613"/>
                  </a:lnTo>
                  <a:lnTo>
                    <a:pt x="560450" y="1654125"/>
                  </a:lnTo>
                  <a:lnTo>
                    <a:pt x="515197" y="1666274"/>
                  </a:lnTo>
                  <a:lnTo>
                    <a:pt x="467975" y="1673773"/>
                  </a:lnTo>
                  <a:lnTo>
                    <a:pt x="419100" y="1676336"/>
                  </a:lnTo>
                  <a:lnTo>
                    <a:pt x="370225" y="1673773"/>
                  </a:lnTo>
                  <a:lnTo>
                    <a:pt x="323005" y="1666274"/>
                  </a:lnTo>
                  <a:lnTo>
                    <a:pt x="277756" y="1654125"/>
                  </a:lnTo>
                  <a:lnTo>
                    <a:pt x="234792" y="1637613"/>
                  </a:lnTo>
                  <a:lnTo>
                    <a:pt x="194427" y="1617023"/>
                  </a:lnTo>
                  <a:lnTo>
                    <a:pt x="156976" y="1592641"/>
                  </a:lnTo>
                  <a:lnTo>
                    <a:pt x="122753" y="1564754"/>
                  </a:lnTo>
                  <a:lnTo>
                    <a:pt x="92073" y="1533646"/>
                  </a:lnTo>
                  <a:lnTo>
                    <a:pt x="65250" y="1499605"/>
                  </a:lnTo>
                  <a:lnTo>
                    <a:pt x="42598" y="1462916"/>
                  </a:lnTo>
                  <a:lnTo>
                    <a:pt x="24433" y="1423865"/>
                  </a:lnTo>
                  <a:lnTo>
                    <a:pt x="11068" y="1382738"/>
                  </a:lnTo>
                  <a:lnTo>
                    <a:pt x="2819" y="1339821"/>
                  </a:lnTo>
                  <a:lnTo>
                    <a:pt x="0" y="1295400"/>
                  </a:lnTo>
                  <a:close/>
                </a:path>
                <a:path w="3658235" h="1676400">
                  <a:moveTo>
                    <a:pt x="2819463" y="381000"/>
                  </a:moveTo>
                  <a:lnTo>
                    <a:pt x="2822282" y="336563"/>
                  </a:lnTo>
                  <a:lnTo>
                    <a:pt x="2830529" y="293634"/>
                  </a:lnTo>
                  <a:lnTo>
                    <a:pt x="2843890" y="252497"/>
                  </a:lnTo>
                  <a:lnTo>
                    <a:pt x="2862051" y="213437"/>
                  </a:lnTo>
                  <a:lnTo>
                    <a:pt x="2884697" y="176742"/>
                  </a:lnTo>
                  <a:lnTo>
                    <a:pt x="2911516" y="142696"/>
                  </a:lnTo>
                  <a:lnTo>
                    <a:pt x="2942193" y="111585"/>
                  </a:lnTo>
                  <a:lnTo>
                    <a:pt x="2976413" y="83695"/>
                  </a:lnTo>
                  <a:lnTo>
                    <a:pt x="3013863" y="59312"/>
                  </a:lnTo>
                  <a:lnTo>
                    <a:pt x="3054228" y="38722"/>
                  </a:lnTo>
                  <a:lnTo>
                    <a:pt x="3097195" y="22209"/>
                  </a:lnTo>
                  <a:lnTo>
                    <a:pt x="3142449" y="10061"/>
                  </a:lnTo>
                  <a:lnTo>
                    <a:pt x="3189676" y="2563"/>
                  </a:lnTo>
                  <a:lnTo>
                    <a:pt x="3238563" y="0"/>
                  </a:lnTo>
                  <a:lnTo>
                    <a:pt x="3287426" y="2563"/>
                  </a:lnTo>
                  <a:lnTo>
                    <a:pt x="3334637" y="10061"/>
                  </a:lnTo>
                  <a:lnTo>
                    <a:pt x="3379881" y="22209"/>
                  </a:lnTo>
                  <a:lnTo>
                    <a:pt x="3422843" y="38722"/>
                  </a:lnTo>
                  <a:lnTo>
                    <a:pt x="3463207" y="59312"/>
                  </a:lnTo>
                  <a:lnTo>
                    <a:pt x="3500660" y="83695"/>
                  </a:lnTo>
                  <a:lnTo>
                    <a:pt x="3534886" y="111585"/>
                  </a:lnTo>
                  <a:lnTo>
                    <a:pt x="3565570" y="142696"/>
                  </a:lnTo>
                  <a:lnTo>
                    <a:pt x="3592397" y="176742"/>
                  </a:lnTo>
                  <a:lnTo>
                    <a:pt x="3615053" y="213437"/>
                  </a:lnTo>
                  <a:lnTo>
                    <a:pt x="3633223" y="252497"/>
                  </a:lnTo>
                  <a:lnTo>
                    <a:pt x="3646591" y="293634"/>
                  </a:lnTo>
                  <a:lnTo>
                    <a:pt x="3654842" y="336563"/>
                  </a:lnTo>
                  <a:lnTo>
                    <a:pt x="3657663" y="381000"/>
                  </a:lnTo>
                  <a:lnTo>
                    <a:pt x="3654842" y="425412"/>
                  </a:lnTo>
                  <a:lnTo>
                    <a:pt x="3646591" y="468325"/>
                  </a:lnTo>
                  <a:lnTo>
                    <a:pt x="3633223" y="509452"/>
                  </a:lnTo>
                  <a:lnTo>
                    <a:pt x="3615053" y="548506"/>
                  </a:lnTo>
                  <a:lnTo>
                    <a:pt x="3592397" y="585201"/>
                  </a:lnTo>
                  <a:lnTo>
                    <a:pt x="3565570" y="619250"/>
                  </a:lnTo>
                  <a:lnTo>
                    <a:pt x="3534886" y="650367"/>
                  </a:lnTo>
                  <a:lnTo>
                    <a:pt x="3500660" y="678264"/>
                  </a:lnTo>
                  <a:lnTo>
                    <a:pt x="3463207" y="702656"/>
                  </a:lnTo>
                  <a:lnTo>
                    <a:pt x="3422843" y="723255"/>
                  </a:lnTo>
                  <a:lnTo>
                    <a:pt x="3379881" y="739776"/>
                  </a:lnTo>
                  <a:lnTo>
                    <a:pt x="3334637" y="751931"/>
                  </a:lnTo>
                  <a:lnTo>
                    <a:pt x="3287426" y="759435"/>
                  </a:lnTo>
                  <a:lnTo>
                    <a:pt x="3238563" y="762000"/>
                  </a:lnTo>
                  <a:lnTo>
                    <a:pt x="3189676" y="759435"/>
                  </a:lnTo>
                  <a:lnTo>
                    <a:pt x="3142449" y="751931"/>
                  </a:lnTo>
                  <a:lnTo>
                    <a:pt x="3097195" y="739776"/>
                  </a:lnTo>
                  <a:lnTo>
                    <a:pt x="3054228" y="723255"/>
                  </a:lnTo>
                  <a:lnTo>
                    <a:pt x="3013863" y="702656"/>
                  </a:lnTo>
                  <a:lnTo>
                    <a:pt x="2976413" y="678264"/>
                  </a:lnTo>
                  <a:lnTo>
                    <a:pt x="2942193" y="650366"/>
                  </a:lnTo>
                  <a:lnTo>
                    <a:pt x="2911516" y="619250"/>
                  </a:lnTo>
                  <a:lnTo>
                    <a:pt x="2884697" y="585201"/>
                  </a:lnTo>
                  <a:lnTo>
                    <a:pt x="2862051" y="548506"/>
                  </a:lnTo>
                  <a:lnTo>
                    <a:pt x="2843890" y="509452"/>
                  </a:lnTo>
                  <a:lnTo>
                    <a:pt x="2830529" y="468325"/>
                  </a:lnTo>
                  <a:lnTo>
                    <a:pt x="2822282" y="425412"/>
                  </a:lnTo>
                  <a:lnTo>
                    <a:pt x="2819463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0720" y="4551934"/>
              <a:ext cx="2059305" cy="640715"/>
            </a:xfrm>
            <a:custGeom>
              <a:avLst/>
              <a:gdLst/>
              <a:ahLst/>
              <a:cxnLst/>
              <a:rect l="l" t="t" r="r" b="b"/>
              <a:pathLst>
                <a:path w="2059304" h="640714">
                  <a:moveTo>
                    <a:pt x="1935696" y="54767"/>
                  </a:moveTo>
                  <a:lnTo>
                    <a:pt x="0" y="628396"/>
                  </a:lnTo>
                  <a:lnTo>
                    <a:pt x="3682" y="640461"/>
                  </a:lnTo>
                  <a:lnTo>
                    <a:pt x="1939313" y="66978"/>
                  </a:lnTo>
                  <a:lnTo>
                    <a:pt x="1935696" y="54767"/>
                  </a:lnTo>
                  <a:close/>
                </a:path>
                <a:path w="2059304" h="640714">
                  <a:moveTo>
                    <a:pt x="2031062" y="51181"/>
                  </a:moveTo>
                  <a:lnTo>
                    <a:pt x="1947799" y="51181"/>
                  </a:lnTo>
                  <a:lnTo>
                    <a:pt x="1951481" y="63373"/>
                  </a:lnTo>
                  <a:lnTo>
                    <a:pt x="1939313" y="66978"/>
                  </a:lnTo>
                  <a:lnTo>
                    <a:pt x="1955545" y="121793"/>
                  </a:lnTo>
                  <a:lnTo>
                    <a:pt x="2031062" y="51181"/>
                  </a:lnTo>
                  <a:close/>
                </a:path>
                <a:path w="2059304" h="640714">
                  <a:moveTo>
                    <a:pt x="1947799" y="51181"/>
                  </a:moveTo>
                  <a:lnTo>
                    <a:pt x="1935696" y="54767"/>
                  </a:lnTo>
                  <a:lnTo>
                    <a:pt x="1939313" y="66978"/>
                  </a:lnTo>
                  <a:lnTo>
                    <a:pt x="1951481" y="63373"/>
                  </a:lnTo>
                  <a:lnTo>
                    <a:pt x="1947799" y="51181"/>
                  </a:lnTo>
                  <a:close/>
                </a:path>
                <a:path w="2059304" h="640714">
                  <a:moveTo>
                    <a:pt x="1919477" y="0"/>
                  </a:moveTo>
                  <a:lnTo>
                    <a:pt x="1935696" y="54767"/>
                  </a:lnTo>
                  <a:lnTo>
                    <a:pt x="1947799" y="51181"/>
                  </a:lnTo>
                  <a:lnTo>
                    <a:pt x="2031062" y="51181"/>
                  </a:lnTo>
                  <a:lnTo>
                    <a:pt x="2059177" y="24892"/>
                  </a:lnTo>
                  <a:lnTo>
                    <a:pt x="19194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3160" y="50269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14201" y="41016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3266" y="4077346"/>
            <a:ext cx="1581785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a</a:t>
            </a:r>
            <a:r>
              <a:rPr sz="3550" i="1" spc="-9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310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b</a:t>
            </a:r>
            <a:r>
              <a:rPr sz="3550" dirty="0">
                <a:latin typeface="Times New Roman"/>
                <a:cs typeface="Times New Roman"/>
              </a:rPr>
              <a:t>,</a:t>
            </a:r>
            <a:r>
              <a:rPr sz="3550" spc="-409" dirty="0">
                <a:latin typeface="Times New Roman"/>
                <a:cs typeface="Times New Roman"/>
              </a:rPr>
              <a:t> </a:t>
            </a:r>
            <a:r>
              <a:rPr sz="3550" i="1" dirty="0">
                <a:latin typeface="Times New Roman"/>
                <a:cs typeface="Times New Roman"/>
              </a:rPr>
              <a:t>R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0026" y="5719762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6"/>
                </a:lnTo>
                <a:lnTo>
                  <a:pt x="11065" y="293638"/>
                </a:lnTo>
                <a:lnTo>
                  <a:pt x="24426" y="252502"/>
                </a:lnTo>
                <a:lnTo>
                  <a:pt x="42587" y="213443"/>
                </a:lnTo>
                <a:lnTo>
                  <a:pt x="65234" y="176747"/>
                </a:lnTo>
                <a:lnTo>
                  <a:pt x="92053" y="142701"/>
                </a:lnTo>
                <a:lnTo>
                  <a:pt x="122729" y="111590"/>
                </a:lnTo>
                <a:lnTo>
                  <a:pt x="156949" y="83699"/>
                </a:lnTo>
                <a:lnTo>
                  <a:pt x="194399" y="59315"/>
                </a:lnTo>
                <a:lnTo>
                  <a:pt x="234764" y="38724"/>
                </a:lnTo>
                <a:lnTo>
                  <a:pt x="277731" y="22211"/>
                </a:lnTo>
                <a:lnTo>
                  <a:pt x="322985" y="10062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2"/>
                </a:lnTo>
                <a:lnTo>
                  <a:pt x="560417" y="22211"/>
                </a:lnTo>
                <a:lnTo>
                  <a:pt x="603379" y="38724"/>
                </a:lnTo>
                <a:lnTo>
                  <a:pt x="643744" y="59315"/>
                </a:lnTo>
                <a:lnTo>
                  <a:pt x="681196" y="83699"/>
                </a:lnTo>
                <a:lnTo>
                  <a:pt x="715422" y="111590"/>
                </a:lnTo>
                <a:lnTo>
                  <a:pt x="746106" y="142701"/>
                </a:lnTo>
                <a:lnTo>
                  <a:pt x="772934" y="176747"/>
                </a:lnTo>
                <a:lnTo>
                  <a:pt x="795590" y="213443"/>
                </a:lnTo>
                <a:lnTo>
                  <a:pt x="813759" y="252502"/>
                </a:lnTo>
                <a:lnTo>
                  <a:pt x="827127" y="293638"/>
                </a:lnTo>
                <a:lnTo>
                  <a:pt x="835379" y="336566"/>
                </a:lnTo>
                <a:lnTo>
                  <a:pt x="838200" y="381000"/>
                </a:lnTo>
                <a:lnTo>
                  <a:pt x="835379" y="425433"/>
                </a:lnTo>
                <a:lnTo>
                  <a:pt x="827127" y="468361"/>
                </a:lnTo>
                <a:lnTo>
                  <a:pt x="813759" y="509497"/>
                </a:lnTo>
                <a:lnTo>
                  <a:pt x="795590" y="548556"/>
                </a:lnTo>
                <a:lnTo>
                  <a:pt x="772934" y="585252"/>
                </a:lnTo>
                <a:lnTo>
                  <a:pt x="746106" y="619298"/>
                </a:lnTo>
                <a:lnTo>
                  <a:pt x="715422" y="650409"/>
                </a:lnTo>
                <a:lnTo>
                  <a:pt x="681196" y="678300"/>
                </a:lnTo>
                <a:lnTo>
                  <a:pt x="643744" y="702684"/>
                </a:lnTo>
                <a:lnTo>
                  <a:pt x="603379" y="723275"/>
                </a:lnTo>
                <a:lnTo>
                  <a:pt x="560417" y="739788"/>
                </a:lnTo>
                <a:lnTo>
                  <a:pt x="515174" y="751937"/>
                </a:lnTo>
                <a:lnTo>
                  <a:pt x="467963" y="759436"/>
                </a:lnTo>
                <a:lnTo>
                  <a:pt x="419100" y="762000"/>
                </a:lnTo>
                <a:lnTo>
                  <a:pt x="370213" y="759436"/>
                </a:lnTo>
                <a:lnTo>
                  <a:pt x="322985" y="751937"/>
                </a:lnTo>
                <a:lnTo>
                  <a:pt x="277731" y="739788"/>
                </a:lnTo>
                <a:lnTo>
                  <a:pt x="234764" y="723275"/>
                </a:lnTo>
                <a:lnTo>
                  <a:pt x="194399" y="702684"/>
                </a:lnTo>
                <a:lnTo>
                  <a:pt x="156949" y="678300"/>
                </a:lnTo>
                <a:lnTo>
                  <a:pt x="122729" y="650409"/>
                </a:lnTo>
                <a:lnTo>
                  <a:pt x="92053" y="619298"/>
                </a:lnTo>
                <a:lnTo>
                  <a:pt x="65234" y="585252"/>
                </a:lnTo>
                <a:lnTo>
                  <a:pt x="42587" y="548556"/>
                </a:lnTo>
                <a:lnTo>
                  <a:pt x="24426" y="509497"/>
                </a:lnTo>
                <a:lnTo>
                  <a:pt x="11065" y="468361"/>
                </a:lnTo>
                <a:lnTo>
                  <a:pt x="2818" y="425433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23444" y="5703634"/>
            <a:ext cx="478790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3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51228" y="5637364"/>
            <a:ext cx="2058670" cy="497840"/>
          </a:xfrm>
          <a:custGeom>
            <a:avLst/>
            <a:gdLst/>
            <a:ahLst/>
            <a:cxnLst/>
            <a:rect l="l" t="t" r="r" b="b"/>
            <a:pathLst>
              <a:path w="2058670" h="497839">
                <a:moveTo>
                  <a:pt x="1933402" y="442056"/>
                </a:moveTo>
                <a:lnTo>
                  <a:pt x="1921002" y="497840"/>
                </a:lnTo>
                <a:lnTo>
                  <a:pt x="2058670" y="463397"/>
                </a:lnTo>
                <a:lnTo>
                  <a:pt x="2035804" y="444804"/>
                </a:lnTo>
                <a:lnTo>
                  <a:pt x="1945767" y="444804"/>
                </a:lnTo>
                <a:lnTo>
                  <a:pt x="1933402" y="442056"/>
                </a:lnTo>
                <a:close/>
              </a:path>
              <a:path w="2058670" h="497839">
                <a:moveTo>
                  <a:pt x="1936159" y="429653"/>
                </a:moveTo>
                <a:lnTo>
                  <a:pt x="1933402" y="442056"/>
                </a:lnTo>
                <a:lnTo>
                  <a:pt x="1945767" y="444804"/>
                </a:lnTo>
                <a:lnTo>
                  <a:pt x="1948561" y="432409"/>
                </a:lnTo>
                <a:lnTo>
                  <a:pt x="1936159" y="429653"/>
                </a:lnTo>
                <a:close/>
              </a:path>
              <a:path w="2058670" h="497839">
                <a:moveTo>
                  <a:pt x="1948561" y="373862"/>
                </a:moveTo>
                <a:lnTo>
                  <a:pt x="1936159" y="429653"/>
                </a:lnTo>
                <a:lnTo>
                  <a:pt x="1948561" y="432409"/>
                </a:lnTo>
                <a:lnTo>
                  <a:pt x="1945767" y="444804"/>
                </a:lnTo>
                <a:lnTo>
                  <a:pt x="2035804" y="444804"/>
                </a:lnTo>
                <a:lnTo>
                  <a:pt x="1948561" y="373862"/>
                </a:lnTo>
                <a:close/>
              </a:path>
              <a:path w="2058670" h="497839">
                <a:moveTo>
                  <a:pt x="2667" y="0"/>
                </a:moveTo>
                <a:lnTo>
                  <a:pt x="0" y="12395"/>
                </a:lnTo>
                <a:lnTo>
                  <a:pt x="1933402" y="442056"/>
                </a:lnTo>
                <a:lnTo>
                  <a:pt x="1936159" y="429653"/>
                </a:lnTo>
                <a:lnTo>
                  <a:pt x="26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3370" y="5906146"/>
            <a:ext cx="160274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i="1" spc="50" dirty="0">
                <a:latin typeface="Times New Roman"/>
                <a:cs typeface="Times New Roman"/>
              </a:rPr>
              <a:t>b</a:t>
            </a:r>
            <a:r>
              <a:rPr sz="3550" i="1" spc="-175" dirty="0">
                <a:latin typeface="Times New Roman"/>
                <a:cs typeface="Times New Roman"/>
              </a:rPr>
              <a:t> </a:t>
            </a:r>
            <a:r>
              <a:rPr sz="3550" spc="105" dirty="0">
                <a:latin typeface="Symbol"/>
                <a:cs typeface="Symbol"/>
              </a:rPr>
              <a:t></a:t>
            </a:r>
            <a:r>
              <a:rPr sz="3550" spc="-210" dirty="0">
                <a:latin typeface="Times New Roman"/>
                <a:cs typeface="Times New Roman"/>
              </a:rPr>
              <a:t> </a:t>
            </a:r>
            <a:r>
              <a:rPr sz="3550" i="1" spc="190" dirty="0">
                <a:latin typeface="Times New Roman"/>
                <a:cs typeface="Times New Roman"/>
              </a:rPr>
              <a:t>d</a:t>
            </a:r>
            <a:r>
              <a:rPr sz="3550" spc="190" dirty="0">
                <a:latin typeface="Times New Roman"/>
                <a:cs typeface="Times New Roman"/>
              </a:rPr>
              <a:t>,</a:t>
            </a:r>
            <a:r>
              <a:rPr sz="3550" spc="-420" dirty="0">
                <a:latin typeface="Times New Roman"/>
                <a:cs typeface="Times New Roman"/>
              </a:rPr>
              <a:t> </a:t>
            </a:r>
            <a:r>
              <a:rPr sz="3550" i="1" spc="5" dirty="0">
                <a:latin typeface="Times New Roman"/>
                <a:cs typeface="Times New Roman"/>
              </a:rPr>
              <a:t>L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6620" y="4539559"/>
            <a:ext cx="4241165" cy="18586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10800"/>
              </a:lnSpc>
              <a:spcBef>
                <a:spcPts val="55"/>
              </a:spcBef>
              <a:tabLst>
                <a:tab pos="170243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possible</a:t>
            </a:r>
            <a:r>
              <a:rPr sz="3200" spc="-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transition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from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400" i="1" spc="-37" baseline="3858" dirty="0">
                <a:latin typeface="Times New Roman"/>
                <a:cs typeface="Times New Roman"/>
              </a:rPr>
              <a:t>q</a:t>
            </a:r>
            <a:r>
              <a:rPr sz="4500" spc="-37" baseline="-12037" dirty="0">
                <a:latin typeface="Times New Roman"/>
                <a:cs typeface="Times New Roman"/>
              </a:rPr>
              <a:t>1</a:t>
            </a:r>
            <a:r>
              <a:rPr sz="4500" baseline="-12037" dirty="0">
                <a:latin typeface="Times New Roman"/>
                <a:cs typeface="Times New Roman"/>
              </a:rPr>
              <a:t>	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symbol</a:t>
            </a:r>
            <a:r>
              <a:rPr sz="32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325" i="1" spc="-75" baseline="3129" dirty="0">
                <a:latin typeface="Times New Roman"/>
                <a:cs typeface="Times New Roman"/>
              </a:rPr>
              <a:t>c</a:t>
            </a:r>
            <a:endParaRPr sz="5325" baseline="3129">
              <a:latin typeface="Times New Roman"/>
              <a:cs typeface="Times New Roman"/>
            </a:endParaRPr>
          </a:p>
          <a:p>
            <a:pPr marL="1257935">
              <a:lnSpc>
                <a:spcPct val="100000"/>
              </a:lnSpc>
              <a:spcBef>
                <a:spcPts val="1639"/>
              </a:spcBef>
            </a:pP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HALT!!!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800" y="4800091"/>
            <a:ext cx="461645" cy="1153795"/>
          </a:xfrm>
          <a:custGeom>
            <a:avLst/>
            <a:gdLst/>
            <a:ahLst/>
            <a:cxnLst/>
            <a:rect l="l" t="t" r="r" b="b"/>
            <a:pathLst>
              <a:path w="461644" h="1153795">
                <a:moveTo>
                  <a:pt x="384962" y="843470"/>
                </a:moveTo>
                <a:lnTo>
                  <a:pt x="246126" y="873226"/>
                </a:lnTo>
                <a:lnTo>
                  <a:pt x="281825" y="917854"/>
                </a:lnTo>
                <a:lnTo>
                  <a:pt x="0" y="1143317"/>
                </a:lnTo>
                <a:lnTo>
                  <a:pt x="7924" y="1153223"/>
                </a:lnTo>
                <a:lnTo>
                  <a:pt x="289763" y="927773"/>
                </a:lnTo>
                <a:lnTo>
                  <a:pt x="325462" y="972388"/>
                </a:lnTo>
                <a:lnTo>
                  <a:pt x="354291" y="909916"/>
                </a:lnTo>
                <a:lnTo>
                  <a:pt x="384962" y="843470"/>
                </a:lnTo>
                <a:close/>
              </a:path>
              <a:path w="461644" h="1153795">
                <a:moveTo>
                  <a:pt x="461162" y="310007"/>
                </a:moveTo>
                <a:lnTo>
                  <a:pt x="427964" y="251968"/>
                </a:lnTo>
                <a:lnTo>
                  <a:pt x="390715" y="186817"/>
                </a:lnTo>
                <a:lnTo>
                  <a:pt x="359003" y="234378"/>
                </a:lnTo>
                <a:lnTo>
                  <a:pt x="7480" y="0"/>
                </a:lnTo>
                <a:lnTo>
                  <a:pt x="444" y="10541"/>
                </a:lnTo>
                <a:lnTo>
                  <a:pt x="351967" y="244932"/>
                </a:lnTo>
                <a:lnTo>
                  <a:pt x="320268" y="292481"/>
                </a:lnTo>
                <a:lnTo>
                  <a:pt x="461162" y="310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488565">
              <a:lnSpc>
                <a:spcPct val="100000"/>
              </a:lnSpc>
              <a:spcBef>
                <a:spcPts val="105"/>
              </a:spcBef>
            </a:pPr>
            <a:r>
              <a:rPr dirty="0"/>
              <a:t>Accepting</a:t>
            </a:r>
            <a:r>
              <a:rPr spc="-20" dirty="0"/>
              <a:t> </a:t>
            </a:r>
            <a:r>
              <a:rPr spc="-10" dirty="0"/>
              <a:t>States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6882" y="1295146"/>
            <a:ext cx="3744595" cy="772160"/>
            <a:chOff x="456882" y="1295146"/>
            <a:chExt cx="3744595" cy="772160"/>
          </a:xfrm>
        </p:grpSpPr>
        <p:sp>
          <p:nvSpPr>
            <p:cNvPr id="4" name="object 4"/>
            <p:cNvSpPr/>
            <p:nvPr/>
          </p:nvSpPr>
          <p:spPr>
            <a:xfrm>
              <a:off x="461962" y="1300226"/>
              <a:ext cx="3734435" cy="762000"/>
            </a:xfrm>
            <a:custGeom>
              <a:avLst/>
              <a:gdLst/>
              <a:ahLst/>
              <a:cxnLst/>
              <a:rect l="l" t="t" r="r" b="b"/>
              <a:pathLst>
                <a:path w="3734435" h="762000">
                  <a:moveTo>
                    <a:pt x="0" y="381000"/>
                  </a:moveTo>
                  <a:lnTo>
                    <a:pt x="2819" y="336563"/>
                  </a:lnTo>
                  <a:lnTo>
                    <a:pt x="11068" y="293634"/>
                  </a:lnTo>
                  <a:lnTo>
                    <a:pt x="24433" y="252497"/>
                  </a:lnTo>
                  <a:lnTo>
                    <a:pt x="42598" y="213437"/>
                  </a:lnTo>
                  <a:lnTo>
                    <a:pt x="65250" y="176742"/>
                  </a:lnTo>
                  <a:lnTo>
                    <a:pt x="92073" y="142696"/>
                  </a:lnTo>
                  <a:lnTo>
                    <a:pt x="122753" y="111585"/>
                  </a:lnTo>
                  <a:lnTo>
                    <a:pt x="156976" y="83695"/>
                  </a:lnTo>
                  <a:lnTo>
                    <a:pt x="194427" y="59312"/>
                  </a:lnTo>
                  <a:lnTo>
                    <a:pt x="234792" y="38722"/>
                  </a:lnTo>
                  <a:lnTo>
                    <a:pt x="277756" y="22209"/>
                  </a:lnTo>
                  <a:lnTo>
                    <a:pt x="323005" y="10061"/>
                  </a:lnTo>
                  <a:lnTo>
                    <a:pt x="370225" y="2563"/>
                  </a:lnTo>
                  <a:lnTo>
                    <a:pt x="419100" y="0"/>
                  </a:lnTo>
                  <a:lnTo>
                    <a:pt x="467975" y="2563"/>
                  </a:lnTo>
                  <a:lnTo>
                    <a:pt x="515197" y="10061"/>
                  </a:lnTo>
                  <a:lnTo>
                    <a:pt x="560450" y="22209"/>
                  </a:lnTo>
                  <a:lnTo>
                    <a:pt x="603419" y="38722"/>
                  </a:lnTo>
                  <a:lnTo>
                    <a:pt x="643790" y="59312"/>
                  </a:lnTo>
                  <a:lnTo>
                    <a:pt x="681248" y="83695"/>
                  </a:lnTo>
                  <a:lnTo>
                    <a:pt x="715478" y="111585"/>
                  </a:lnTo>
                  <a:lnTo>
                    <a:pt x="746165" y="142696"/>
                  </a:lnTo>
                  <a:lnTo>
                    <a:pt x="772994" y="176742"/>
                  </a:lnTo>
                  <a:lnTo>
                    <a:pt x="795652" y="213437"/>
                  </a:lnTo>
                  <a:lnTo>
                    <a:pt x="813822" y="252497"/>
                  </a:lnTo>
                  <a:lnTo>
                    <a:pt x="827190" y="293634"/>
                  </a:lnTo>
                  <a:lnTo>
                    <a:pt x="835442" y="336563"/>
                  </a:lnTo>
                  <a:lnTo>
                    <a:pt x="838263" y="381000"/>
                  </a:lnTo>
                  <a:lnTo>
                    <a:pt x="835442" y="425412"/>
                  </a:lnTo>
                  <a:lnTo>
                    <a:pt x="827190" y="468325"/>
                  </a:lnTo>
                  <a:lnTo>
                    <a:pt x="813822" y="509452"/>
                  </a:lnTo>
                  <a:lnTo>
                    <a:pt x="795652" y="548506"/>
                  </a:lnTo>
                  <a:lnTo>
                    <a:pt x="772994" y="585201"/>
                  </a:lnTo>
                  <a:lnTo>
                    <a:pt x="746165" y="619250"/>
                  </a:lnTo>
                  <a:lnTo>
                    <a:pt x="715478" y="650366"/>
                  </a:lnTo>
                  <a:lnTo>
                    <a:pt x="681248" y="678264"/>
                  </a:lnTo>
                  <a:lnTo>
                    <a:pt x="643790" y="702656"/>
                  </a:lnTo>
                  <a:lnTo>
                    <a:pt x="603419" y="723255"/>
                  </a:lnTo>
                  <a:lnTo>
                    <a:pt x="560450" y="739776"/>
                  </a:lnTo>
                  <a:lnTo>
                    <a:pt x="515197" y="751931"/>
                  </a:lnTo>
                  <a:lnTo>
                    <a:pt x="467975" y="759435"/>
                  </a:lnTo>
                  <a:lnTo>
                    <a:pt x="419100" y="762000"/>
                  </a:lnTo>
                  <a:lnTo>
                    <a:pt x="370225" y="759435"/>
                  </a:lnTo>
                  <a:lnTo>
                    <a:pt x="323005" y="751931"/>
                  </a:lnTo>
                  <a:lnTo>
                    <a:pt x="277756" y="739776"/>
                  </a:lnTo>
                  <a:lnTo>
                    <a:pt x="234792" y="723255"/>
                  </a:lnTo>
                  <a:lnTo>
                    <a:pt x="194427" y="702656"/>
                  </a:lnTo>
                  <a:lnTo>
                    <a:pt x="156976" y="678264"/>
                  </a:lnTo>
                  <a:lnTo>
                    <a:pt x="122753" y="650366"/>
                  </a:lnTo>
                  <a:lnTo>
                    <a:pt x="92073" y="619250"/>
                  </a:lnTo>
                  <a:lnTo>
                    <a:pt x="65250" y="585201"/>
                  </a:lnTo>
                  <a:lnTo>
                    <a:pt x="42598" y="548506"/>
                  </a:lnTo>
                  <a:lnTo>
                    <a:pt x="24433" y="509452"/>
                  </a:lnTo>
                  <a:lnTo>
                    <a:pt x="11068" y="468325"/>
                  </a:lnTo>
                  <a:lnTo>
                    <a:pt x="2819" y="425412"/>
                  </a:lnTo>
                  <a:lnTo>
                    <a:pt x="0" y="381000"/>
                  </a:lnTo>
                  <a:close/>
                </a:path>
                <a:path w="3734435" h="762000">
                  <a:moveTo>
                    <a:pt x="2895663" y="381000"/>
                  </a:moveTo>
                  <a:lnTo>
                    <a:pt x="2898482" y="336563"/>
                  </a:lnTo>
                  <a:lnTo>
                    <a:pt x="2906729" y="293634"/>
                  </a:lnTo>
                  <a:lnTo>
                    <a:pt x="2920090" y="252497"/>
                  </a:lnTo>
                  <a:lnTo>
                    <a:pt x="2938251" y="213437"/>
                  </a:lnTo>
                  <a:lnTo>
                    <a:pt x="2960897" y="176742"/>
                  </a:lnTo>
                  <a:lnTo>
                    <a:pt x="2987716" y="142696"/>
                  </a:lnTo>
                  <a:lnTo>
                    <a:pt x="3018393" y="111585"/>
                  </a:lnTo>
                  <a:lnTo>
                    <a:pt x="3052613" y="83695"/>
                  </a:lnTo>
                  <a:lnTo>
                    <a:pt x="3090063" y="59312"/>
                  </a:lnTo>
                  <a:lnTo>
                    <a:pt x="3130428" y="38722"/>
                  </a:lnTo>
                  <a:lnTo>
                    <a:pt x="3173395" y="22209"/>
                  </a:lnTo>
                  <a:lnTo>
                    <a:pt x="3218649" y="10061"/>
                  </a:lnTo>
                  <a:lnTo>
                    <a:pt x="3265876" y="2563"/>
                  </a:lnTo>
                  <a:lnTo>
                    <a:pt x="3314763" y="0"/>
                  </a:lnTo>
                  <a:lnTo>
                    <a:pt x="3363626" y="2563"/>
                  </a:lnTo>
                  <a:lnTo>
                    <a:pt x="3410837" y="10061"/>
                  </a:lnTo>
                  <a:lnTo>
                    <a:pt x="3456081" y="22209"/>
                  </a:lnTo>
                  <a:lnTo>
                    <a:pt x="3499043" y="38722"/>
                  </a:lnTo>
                  <a:lnTo>
                    <a:pt x="3539407" y="59312"/>
                  </a:lnTo>
                  <a:lnTo>
                    <a:pt x="3576860" y="83695"/>
                  </a:lnTo>
                  <a:lnTo>
                    <a:pt x="3611086" y="111585"/>
                  </a:lnTo>
                  <a:lnTo>
                    <a:pt x="3641770" y="142696"/>
                  </a:lnTo>
                  <a:lnTo>
                    <a:pt x="3668597" y="176742"/>
                  </a:lnTo>
                  <a:lnTo>
                    <a:pt x="3691253" y="213437"/>
                  </a:lnTo>
                  <a:lnTo>
                    <a:pt x="3709423" y="252497"/>
                  </a:lnTo>
                  <a:lnTo>
                    <a:pt x="3722791" y="293634"/>
                  </a:lnTo>
                  <a:lnTo>
                    <a:pt x="3731042" y="336563"/>
                  </a:lnTo>
                  <a:lnTo>
                    <a:pt x="3733863" y="381000"/>
                  </a:lnTo>
                  <a:lnTo>
                    <a:pt x="3731042" y="425412"/>
                  </a:lnTo>
                  <a:lnTo>
                    <a:pt x="3722791" y="468325"/>
                  </a:lnTo>
                  <a:lnTo>
                    <a:pt x="3709423" y="509452"/>
                  </a:lnTo>
                  <a:lnTo>
                    <a:pt x="3691253" y="548506"/>
                  </a:lnTo>
                  <a:lnTo>
                    <a:pt x="3668597" y="585201"/>
                  </a:lnTo>
                  <a:lnTo>
                    <a:pt x="3641770" y="619250"/>
                  </a:lnTo>
                  <a:lnTo>
                    <a:pt x="3611086" y="650366"/>
                  </a:lnTo>
                  <a:lnTo>
                    <a:pt x="3576860" y="678264"/>
                  </a:lnTo>
                  <a:lnTo>
                    <a:pt x="3539407" y="702656"/>
                  </a:lnTo>
                  <a:lnTo>
                    <a:pt x="3499043" y="723255"/>
                  </a:lnTo>
                  <a:lnTo>
                    <a:pt x="3456081" y="739776"/>
                  </a:lnTo>
                  <a:lnTo>
                    <a:pt x="3410837" y="751931"/>
                  </a:lnTo>
                  <a:lnTo>
                    <a:pt x="3363626" y="759435"/>
                  </a:lnTo>
                  <a:lnTo>
                    <a:pt x="3314763" y="762000"/>
                  </a:lnTo>
                  <a:lnTo>
                    <a:pt x="3265876" y="759435"/>
                  </a:lnTo>
                  <a:lnTo>
                    <a:pt x="3218649" y="751931"/>
                  </a:lnTo>
                  <a:lnTo>
                    <a:pt x="3173395" y="739776"/>
                  </a:lnTo>
                  <a:lnTo>
                    <a:pt x="3130428" y="723255"/>
                  </a:lnTo>
                  <a:lnTo>
                    <a:pt x="3090063" y="702656"/>
                  </a:lnTo>
                  <a:lnTo>
                    <a:pt x="3052613" y="678264"/>
                  </a:lnTo>
                  <a:lnTo>
                    <a:pt x="3018393" y="650366"/>
                  </a:lnTo>
                  <a:lnTo>
                    <a:pt x="2987716" y="619250"/>
                  </a:lnTo>
                  <a:lnTo>
                    <a:pt x="2960897" y="585201"/>
                  </a:lnTo>
                  <a:lnTo>
                    <a:pt x="2938251" y="548506"/>
                  </a:lnTo>
                  <a:lnTo>
                    <a:pt x="2920090" y="509452"/>
                  </a:lnTo>
                  <a:lnTo>
                    <a:pt x="2906729" y="468325"/>
                  </a:lnTo>
                  <a:lnTo>
                    <a:pt x="2898482" y="425412"/>
                  </a:lnTo>
                  <a:lnTo>
                    <a:pt x="2895663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0225" y="1617726"/>
              <a:ext cx="1905000" cy="127000"/>
            </a:xfrm>
            <a:custGeom>
              <a:avLst/>
              <a:gdLst/>
              <a:ahLst/>
              <a:cxnLst/>
              <a:rect l="l" t="t" r="r" b="b"/>
              <a:pathLst>
                <a:path w="1905000" h="127000">
                  <a:moveTo>
                    <a:pt x="1777873" y="69849"/>
                  </a:moveTo>
                  <a:lnTo>
                    <a:pt x="1777873" y="127000"/>
                  </a:lnTo>
                  <a:lnTo>
                    <a:pt x="1892173" y="69850"/>
                  </a:lnTo>
                  <a:lnTo>
                    <a:pt x="1777873" y="69849"/>
                  </a:lnTo>
                  <a:close/>
                </a:path>
                <a:path w="1905000" h="127000">
                  <a:moveTo>
                    <a:pt x="1777873" y="57149"/>
                  </a:moveTo>
                  <a:lnTo>
                    <a:pt x="1777873" y="69849"/>
                  </a:lnTo>
                  <a:lnTo>
                    <a:pt x="1790700" y="69850"/>
                  </a:lnTo>
                  <a:lnTo>
                    <a:pt x="1790700" y="57150"/>
                  </a:lnTo>
                  <a:lnTo>
                    <a:pt x="1777873" y="57149"/>
                  </a:lnTo>
                  <a:close/>
                </a:path>
                <a:path w="1905000" h="127000">
                  <a:moveTo>
                    <a:pt x="1777873" y="0"/>
                  </a:moveTo>
                  <a:lnTo>
                    <a:pt x="1777873" y="57149"/>
                  </a:lnTo>
                  <a:lnTo>
                    <a:pt x="1790700" y="57150"/>
                  </a:lnTo>
                  <a:lnTo>
                    <a:pt x="1790700" y="69850"/>
                  </a:lnTo>
                  <a:lnTo>
                    <a:pt x="1892174" y="69849"/>
                  </a:lnTo>
                  <a:lnTo>
                    <a:pt x="1904873" y="63500"/>
                  </a:lnTo>
                  <a:lnTo>
                    <a:pt x="1777873" y="0"/>
                  </a:lnTo>
                  <a:close/>
                </a:path>
                <a:path w="1905000" h="127000">
                  <a:moveTo>
                    <a:pt x="0" y="57023"/>
                  </a:moveTo>
                  <a:lnTo>
                    <a:pt x="0" y="69723"/>
                  </a:lnTo>
                  <a:lnTo>
                    <a:pt x="1777873" y="69849"/>
                  </a:lnTo>
                  <a:lnTo>
                    <a:pt x="1777873" y="57149"/>
                  </a:lnTo>
                  <a:lnTo>
                    <a:pt x="0" y="5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4560" y="1293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01" y="12822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5226" y="1147825"/>
            <a:ext cx="1143000" cy="1066800"/>
          </a:xfrm>
          <a:custGeom>
            <a:avLst/>
            <a:gdLst/>
            <a:ahLst/>
            <a:cxnLst/>
            <a:rect l="l" t="t" r="r" b="b"/>
            <a:pathLst>
              <a:path w="1143000" h="1066800">
                <a:moveTo>
                  <a:pt x="0" y="533400"/>
                </a:moveTo>
                <a:lnTo>
                  <a:pt x="2097" y="487368"/>
                </a:lnTo>
                <a:lnTo>
                  <a:pt x="8273" y="442426"/>
                </a:lnTo>
                <a:lnTo>
                  <a:pt x="18359" y="398732"/>
                </a:lnTo>
                <a:lnTo>
                  <a:pt x="32181" y="356448"/>
                </a:lnTo>
                <a:lnTo>
                  <a:pt x="49570" y="315731"/>
                </a:lnTo>
                <a:lnTo>
                  <a:pt x="70353" y="276744"/>
                </a:lnTo>
                <a:lnTo>
                  <a:pt x="94360" y="239645"/>
                </a:lnTo>
                <a:lnTo>
                  <a:pt x="121418" y="204594"/>
                </a:lnTo>
                <a:lnTo>
                  <a:pt x="151357" y="171752"/>
                </a:lnTo>
                <a:lnTo>
                  <a:pt x="184006" y="141279"/>
                </a:lnTo>
                <a:lnTo>
                  <a:pt x="219193" y="113334"/>
                </a:lnTo>
                <a:lnTo>
                  <a:pt x="256746" y="88078"/>
                </a:lnTo>
                <a:lnTo>
                  <a:pt x="296495" y="65670"/>
                </a:lnTo>
                <a:lnTo>
                  <a:pt x="338268" y="46271"/>
                </a:lnTo>
                <a:lnTo>
                  <a:pt x="381894" y="30040"/>
                </a:lnTo>
                <a:lnTo>
                  <a:pt x="427201" y="17137"/>
                </a:lnTo>
                <a:lnTo>
                  <a:pt x="474019" y="7723"/>
                </a:lnTo>
                <a:lnTo>
                  <a:pt x="522175" y="1957"/>
                </a:lnTo>
                <a:lnTo>
                  <a:pt x="571500" y="0"/>
                </a:lnTo>
                <a:lnTo>
                  <a:pt x="620806" y="1957"/>
                </a:lnTo>
                <a:lnTo>
                  <a:pt x="668948" y="7723"/>
                </a:lnTo>
                <a:lnTo>
                  <a:pt x="715755" y="17137"/>
                </a:lnTo>
                <a:lnTo>
                  <a:pt x="761055" y="30040"/>
                </a:lnTo>
                <a:lnTo>
                  <a:pt x="804677" y="46271"/>
                </a:lnTo>
                <a:lnTo>
                  <a:pt x="846448" y="65670"/>
                </a:lnTo>
                <a:lnTo>
                  <a:pt x="886197" y="88078"/>
                </a:lnTo>
                <a:lnTo>
                  <a:pt x="923753" y="113334"/>
                </a:lnTo>
                <a:lnTo>
                  <a:pt x="958943" y="141279"/>
                </a:lnTo>
                <a:lnTo>
                  <a:pt x="991597" y="171752"/>
                </a:lnTo>
                <a:lnTo>
                  <a:pt x="1021542" y="204594"/>
                </a:lnTo>
                <a:lnTo>
                  <a:pt x="1048607" y="239645"/>
                </a:lnTo>
                <a:lnTo>
                  <a:pt x="1072620" y="276744"/>
                </a:lnTo>
                <a:lnTo>
                  <a:pt x="1093410" y="315731"/>
                </a:lnTo>
                <a:lnTo>
                  <a:pt x="1110804" y="356448"/>
                </a:lnTo>
                <a:lnTo>
                  <a:pt x="1124632" y="398732"/>
                </a:lnTo>
                <a:lnTo>
                  <a:pt x="1134722" y="442426"/>
                </a:lnTo>
                <a:lnTo>
                  <a:pt x="1140901" y="487368"/>
                </a:lnTo>
                <a:lnTo>
                  <a:pt x="1143000" y="533400"/>
                </a:lnTo>
                <a:lnTo>
                  <a:pt x="1140901" y="579413"/>
                </a:lnTo>
                <a:lnTo>
                  <a:pt x="1134722" y="624341"/>
                </a:lnTo>
                <a:lnTo>
                  <a:pt x="1124632" y="668024"/>
                </a:lnTo>
                <a:lnTo>
                  <a:pt x="1110804" y="710301"/>
                </a:lnTo>
                <a:lnTo>
                  <a:pt x="1093410" y="751013"/>
                </a:lnTo>
                <a:lnTo>
                  <a:pt x="1072620" y="789999"/>
                </a:lnTo>
                <a:lnTo>
                  <a:pt x="1048607" y="827098"/>
                </a:lnTo>
                <a:lnTo>
                  <a:pt x="1021542" y="862151"/>
                </a:lnTo>
                <a:lnTo>
                  <a:pt x="991597" y="894997"/>
                </a:lnTo>
                <a:lnTo>
                  <a:pt x="958943" y="925475"/>
                </a:lnTo>
                <a:lnTo>
                  <a:pt x="923753" y="953426"/>
                </a:lnTo>
                <a:lnTo>
                  <a:pt x="886197" y="978689"/>
                </a:lnTo>
                <a:lnTo>
                  <a:pt x="846448" y="1001103"/>
                </a:lnTo>
                <a:lnTo>
                  <a:pt x="804677" y="1020509"/>
                </a:lnTo>
                <a:lnTo>
                  <a:pt x="761055" y="1036746"/>
                </a:lnTo>
                <a:lnTo>
                  <a:pt x="715755" y="1049654"/>
                </a:lnTo>
                <a:lnTo>
                  <a:pt x="668948" y="1059072"/>
                </a:lnTo>
                <a:lnTo>
                  <a:pt x="620806" y="1064841"/>
                </a:lnTo>
                <a:lnTo>
                  <a:pt x="571500" y="1066800"/>
                </a:lnTo>
                <a:lnTo>
                  <a:pt x="522175" y="1064841"/>
                </a:lnTo>
                <a:lnTo>
                  <a:pt x="474019" y="1059072"/>
                </a:lnTo>
                <a:lnTo>
                  <a:pt x="427201" y="1049654"/>
                </a:lnTo>
                <a:lnTo>
                  <a:pt x="381894" y="1036746"/>
                </a:lnTo>
                <a:lnTo>
                  <a:pt x="338268" y="1020509"/>
                </a:lnTo>
                <a:lnTo>
                  <a:pt x="296495" y="1001103"/>
                </a:lnTo>
                <a:lnTo>
                  <a:pt x="256746" y="978689"/>
                </a:lnTo>
                <a:lnTo>
                  <a:pt x="219193" y="953426"/>
                </a:lnTo>
                <a:lnTo>
                  <a:pt x="184006" y="925475"/>
                </a:lnTo>
                <a:lnTo>
                  <a:pt x="151357" y="894997"/>
                </a:lnTo>
                <a:lnTo>
                  <a:pt x="121418" y="862151"/>
                </a:lnTo>
                <a:lnTo>
                  <a:pt x="94360" y="827098"/>
                </a:lnTo>
                <a:lnTo>
                  <a:pt x="70353" y="789999"/>
                </a:lnTo>
                <a:lnTo>
                  <a:pt x="49570" y="751013"/>
                </a:lnTo>
                <a:lnTo>
                  <a:pt x="32181" y="710301"/>
                </a:lnTo>
                <a:lnTo>
                  <a:pt x="18359" y="668024"/>
                </a:lnTo>
                <a:lnTo>
                  <a:pt x="8273" y="624341"/>
                </a:lnTo>
                <a:lnTo>
                  <a:pt x="2097" y="579413"/>
                </a:lnTo>
                <a:lnTo>
                  <a:pt x="0" y="5334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9601" y="1377949"/>
            <a:ext cx="15233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solidFill>
                  <a:srgbClr val="339933"/>
                </a:solidFill>
                <a:latin typeface="Comic Sans MS"/>
                <a:cs typeface="Comic Sans MS"/>
              </a:rPr>
              <a:t>Allowed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6882" y="3200145"/>
            <a:ext cx="3744595" cy="772160"/>
            <a:chOff x="456882" y="3200145"/>
            <a:chExt cx="3744595" cy="772160"/>
          </a:xfrm>
        </p:grpSpPr>
        <p:sp>
          <p:nvSpPr>
            <p:cNvPr id="11" name="object 11"/>
            <p:cNvSpPr/>
            <p:nvPr/>
          </p:nvSpPr>
          <p:spPr>
            <a:xfrm>
              <a:off x="461962" y="3205225"/>
              <a:ext cx="3734435" cy="762000"/>
            </a:xfrm>
            <a:custGeom>
              <a:avLst/>
              <a:gdLst/>
              <a:ahLst/>
              <a:cxnLst/>
              <a:rect l="l" t="t" r="r" b="b"/>
              <a:pathLst>
                <a:path w="3734435" h="762000">
                  <a:moveTo>
                    <a:pt x="0" y="381000"/>
                  </a:moveTo>
                  <a:lnTo>
                    <a:pt x="2819" y="336563"/>
                  </a:lnTo>
                  <a:lnTo>
                    <a:pt x="11068" y="293634"/>
                  </a:lnTo>
                  <a:lnTo>
                    <a:pt x="24433" y="252497"/>
                  </a:lnTo>
                  <a:lnTo>
                    <a:pt x="42598" y="213437"/>
                  </a:lnTo>
                  <a:lnTo>
                    <a:pt x="65250" y="176742"/>
                  </a:lnTo>
                  <a:lnTo>
                    <a:pt x="92073" y="142696"/>
                  </a:lnTo>
                  <a:lnTo>
                    <a:pt x="122753" y="111585"/>
                  </a:lnTo>
                  <a:lnTo>
                    <a:pt x="156976" y="83695"/>
                  </a:lnTo>
                  <a:lnTo>
                    <a:pt x="194427" y="59312"/>
                  </a:lnTo>
                  <a:lnTo>
                    <a:pt x="234792" y="38722"/>
                  </a:lnTo>
                  <a:lnTo>
                    <a:pt x="277756" y="22209"/>
                  </a:lnTo>
                  <a:lnTo>
                    <a:pt x="323005" y="10061"/>
                  </a:lnTo>
                  <a:lnTo>
                    <a:pt x="370225" y="2563"/>
                  </a:lnTo>
                  <a:lnTo>
                    <a:pt x="419100" y="0"/>
                  </a:lnTo>
                  <a:lnTo>
                    <a:pt x="467975" y="2563"/>
                  </a:lnTo>
                  <a:lnTo>
                    <a:pt x="515197" y="10061"/>
                  </a:lnTo>
                  <a:lnTo>
                    <a:pt x="560450" y="22209"/>
                  </a:lnTo>
                  <a:lnTo>
                    <a:pt x="603419" y="38722"/>
                  </a:lnTo>
                  <a:lnTo>
                    <a:pt x="643790" y="59312"/>
                  </a:lnTo>
                  <a:lnTo>
                    <a:pt x="681248" y="83695"/>
                  </a:lnTo>
                  <a:lnTo>
                    <a:pt x="715478" y="111585"/>
                  </a:lnTo>
                  <a:lnTo>
                    <a:pt x="746165" y="142696"/>
                  </a:lnTo>
                  <a:lnTo>
                    <a:pt x="772994" y="176742"/>
                  </a:lnTo>
                  <a:lnTo>
                    <a:pt x="795652" y="213437"/>
                  </a:lnTo>
                  <a:lnTo>
                    <a:pt x="813822" y="252497"/>
                  </a:lnTo>
                  <a:lnTo>
                    <a:pt x="827190" y="293634"/>
                  </a:lnTo>
                  <a:lnTo>
                    <a:pt x="835442" y="336563"/>
                  </a:lnTo>
                  <a:lnTo>
                    <a:pt x="838263" y="381000"/>
                  </a:lnTo>
                  <a:lnTo>
                    <a:pt x="835442" y="425412"/>
                  </a:lnTo>
                  <a:lnTo>
                    <a:pt x="827190" y="468325"/>
                  </a:lnTo>
                  <a:lnTo>
                    <a:pt x="813822" y="509452"/>
                  </a:lnTo>
                  <a:lnTo>
                    <a:pt x="795652" y="548506"/>
                  </a:lnTo>
                  <a:lnTo>
                    <a:pt x="772994" y="585201"/>
                  </a:lnTo>
                  <a:lnTo>
                    <a:pt x="746165" y="619250"/>
                  </a:lnTo>
                  <a:lnTo>
                    <a:pt x="715478" y="650367"/>
                  </a:lnTo>
                  <a:lnTo>
                    <a:pt x="681248" y="678264"/>
                  </a:lnTo>
                  <a:lnTo>
                    <a:pt x="643790" y="702656"/>
                  </a:lnTo>
                  <a:lnTo>
                    <a:pt x="603419" y="723255"/>
                  </a:lnTo>
                  <a:lnTo>
                    <a:pt x="560450" y="739776"/>
                  </a:lnTo>
                  <a:lnTo>
                    <a:pt x="515197" y="751931"/>
                  </a:lnTo>
                  <a:lnTo>
                    <a:pt x="467975" y="759435"/>
                  </a:lnTo>
                  <a:lnTo>
                    <a:pt x="419100" y="762000"/>
                  </a:lnTo>
                  <a:lnTo>
                    <a:pt x="370225" y="759435"/>
                  </a:lnTo>
                  <a:lnTo>
                    <a:pt x="323005" y="751931"/>
                  </a:lnTo>
                  <a:lnTo>
                    <a:pt x="277756" y="739776"/>
                  </a:lnTo>
                  <a:lnTo>
                    <a:pt x="234792" y="723255"/>
                  </a:lnTo>
                  <a:lnTo>
                    <a:pt x="194427" y="702656"/>
                  </a:lnTo>
                  <a:lnTo>
                    <a:pt x="156976" y="678264"/>
                  </a:lnTo>
                  <a:lnTo>
                    <a:pt x="122753" y="650366"/>
                  </a:lnTo>
                  <a:lnTo>
                    <a:pt x="92073" y="619250"/>
                  </a:lnTo>
                  <a:lnTo>
                    <a:pt x="65250" y="585201"/>
                  </a:lnTo>
                  <a:lnTo>
                    <a:pt x="42598" y="548506"/>
                  </a:lnTo>
                  <a:lnTo>
                    <a:pt x="24433" y="509452"/>
                  </a:lnTo>
                  <a:lnTo>
                    <a:pt x="11068" y="468325"/>
                  </a:lnTo>
                  <a:lnTo>
                    <a:pt x="2819" y="425412"/>
                  </a:lnTo>
                  <a:lnTo>
                    <a:pt x="0" y="381000"/>
                  </a:lnTo>
                  <a:close/>
                </a:path>
                <a:path w="3734435" h="762000">
                  <a:moveTo>
                    <a:pt x="2895663" y="381000"/>
                  </a:moveTo>
                  <a:lnTo>
                    <a:pt x="2898482" y="336563"/>
                  </a:lnTo>
                  <a:lnTo>
                    <a:pt x="2906729" y="293634"/>
                  </a:lnTo>
                  <a:lnTo>
                    <a:pt x="2920090" y="252497"/>
                  </a:lnTo>
                  <a:lnTo>
                    <a:pt x="2938251" y="213437"/>
                  </a:lnTo>
                  <a:lnTo>
                    <a:pt x="2960897" y="176742"/>
                  </a:lnTo>
                  <a:lnTo>
                    <a:pt x="2987716" y="142696"/>
                  </a:lnTo>
                  <a:lnTo>
                    <a:pt x="3018393" y="111585"/>
                  </a:lnTo>
                  <a:lnTo>
                    <a:pt x="3052613" y="83695"/>
                  </a:lnTo>
                  <a:lnTo>
                    <a:pt x="3090063" y="59312"/>
                  </a:lnTo>
                  <a:lnTo>
                    <a:pt x="3130428" y="38722"/>
                  </a:lnTo>
                  <a:lnTo>
                    <a:pt x="3173395" y="22209"/>
                  </a:lnTo>
                  <a:lnTo>
                    <a:pt x="3218649" y="10061"/>
                  </a:lnTo>
                  <a:lnTo>
                    <a:pt x="3265876" y="2563"/>
                  </a:lnTo>
                  <a:lnTo>
                    <a:pt x="3314763" y="0"/>
                  </a:lnTo>
                  <a:lnTo>
                    <a:pt x="3363626" y="2563"/>
                  </a:lnTo>
                  <a:lnTo>
                    <a:pt x="3410837" y="10061"/>
                  </a:lnTo>
                  <a:lnTo>
                    <a:pt x="3456081" y="22209"/>
                  </a:lnTo>
                  <a:lnTo>
                    <a:pt x="3499043" y="38722"/>
                  </a:lnTo>
                  <a:lnTo>
                    <a:pt x="3539407" y="59312"/>
                  </a:lnTo>
                  <a:lnTo>
                    <a:pt x="3576860" y="83695"/>
                  </a:lnTo>
                  <a:lnTo>
                    <a:pt x="3611086" y="111585"/>
                  </a:lnTo>
                  <a:lnTo>
                    <a:pt x="3641770" y="142696"/>
                  </a:lnTo>
                  <a:lnTo>
                    <a:pt x="3668597" y="176742"/>
                  </a:lnTo>
                  <a:lnTo>
                    <a:pt x="3691253" y="213437"/>
                  </a:lnTo>
                  <a:lnTo>
                    <a:pt x="3709423" y="252497"/>
                  </a:lnTo>
                  <a:lnTo>
                    <a:pt x="3722791" y="293634"/>
                  </a:lnTo>
                  <a:lnTo>
                    <a:pt x="3731042" y="336563"/>
                  </a:lnTo>
                  <a:lnTo>
                    <a:pt x="3733863" y="381000"/>
                  </a:lnTo>
                  <a:lnTo>
                    <a:pt x="3731042" y="425412"/>
                  </a:lnTo>
                  <a:lnTo>
                    <a:pt x="3722791" y="468325"/>
                  </a:lnTo>
                  <a:lnTo>
                    <a:pt x="3709423" y="509452"/>
                  </a:lnTo>
                  <a:lnTo>
                    <a:pt x="3691253" y="548506"/>
                  </a:lnTo>
                  <a:lnTo>
                    <a:pt x="3668597" y="585201"/>
                  </a:lnTo>
                  <a:lnTo>
                    <a:pt x="3641770" y="619250"/>
                  </a:lnTo>
                  <a:lnTo>
                    <a:pt x="3611086" y="650367"/>
                  </a:lnTo>
                  <a:lnTo>
                    <a:pt x="3576860" y="678264"/>
                  </a:lnTo>
                  <a:lnTo>
                    <a:pt x="3539407" y="702656"/>
                  </a:lnTo>
                  <a:lnTo>
                    <a:pt x="3499043" y="723255"/>
                  </a:lnTo>
                  <a:lnTo>
                    <a:pt x="3456081" y="739776"/>
                  </a:lnTo>
                  <a:lnTo>
                    <a:pt x="3410837" y="751931"/>
                  </a:lnTo>
                  <a:lnTo>
                    <a:pt x="3363626" y="759435"/>
                  </a:lnTo>
                  <a:lnTo>
                    <a:pt x="3314763" y="762000"/>
                  </a:lnTo>
                  <a:lnTo>
                    <a:pt x="3265876" y="759435"/>
                  </a:lnTo>
                  <a:lnTo>
                    <a:pt x="3218649" y="751931"/>
                  </a:lnTo>
                  <a:lnTo>
                    <a:pt x="3173395" y="739776"/>
                  </a:lnTo>
                  <a:lnTo>
                    <a:pt x="3130428" y="723255"/>
                  </a:lnTo>
                  <a:lnTo>
                    <a:pt x="3090063" y="702656"/>
                  </a:lnTo>
                  <a:lnTo>
                    <a:pt x="3052613" y="678264"/>
                  </a:lnTo>
                  <a:lnTo>
                    <a:pt x="3018393" y="650366"/>
                  </a:lnTo>
                  <a:lnTo>
                    <a:pt x="2987716" y="619250"/>
                  </a:lnTo>
                  <a:lnTo>
                    <a:pt x="2960897" y="585201"/>
                  </a:lnTo>
                  <a:lnTo>
                    <a:pt x="2938251" y="548506"/>
                  </a:lnTo>
                  <a:lnTo>
                    <a:pt x="2920090" y="509452"/>
                  </a:lnTo>
                  <a:lnTo>
                    <a:pt x="2906729" y="468325"/>
                  </a:lnTo>
                  <a:lnTo>
                    <a:pt x="2898482" y="425412"/>
                  </a:lnTo>
                  <a:lnTo>
                    <a:pt x="2895663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52625" y="3522598"/>
              <a:ext cx="1905000" cy="127635"/>
            </a:xfrm>
            <a:custGeom>
              <a:avLst/>
              <a:gdLst/>
              <a:ahLst/>
              <a:cxnLst/>
              <a:rect l="l" t="t" r="r" b="b"/>
              <a:pathLst>
                <a:path w="1905000" h="127635">
                  <a:moveTo>
                    <a:pt x="1777873" y="69976"/>
                  </a:moveTo>
                  <a:lnTo>
                    <a:pt x="1777873" y="127126"/>
                  </a:lnTo>
                  <a:lnTo>
                    <a:pt x="1891944" y="69976"/>
                  </a:lnTo>
                  <a:lnTo>
                    <a:pt x="1777873" y="69976"/>
                  </a:lnTo>
                  <a:close/>
                </a:path>
                <a:path w="1905000" h="127635">
                  <a:moveTo>
                    <a:pt x="1777873" y="0"/>
                  </a:moveTo>
                  <a:lnTo>
                    <a:pt x="1777873" y="69976"/>
                  </a:lnTo>
                  <a:lnTo>
                    <a:pt x="1790700" y="69976"/>
                  </a:lnTo>
                  <a:lnTo>
                    <a:pt x="1790700" y="57150"/>
                  </a:lnTo>
                  <a:lnTo>
                    <a:pt x="1892173" y="57150"/>
                  </a:lnTo>
                  <a:lnTo>
                    <a:pt x="1777873" y="0"/>
                  </a:lnTo>
                  <a:close/>
                </a:path>
                <a:path w="1905000" h="127635">
                  <a:moveTo>
                    <a:pt x="1892173" y="57150"/>
                  </a:moveTo>
                  <a:lnTo>
                    <a:pt x="1790700" y="57150"/>
                  </a:lnTo>
                  <a:lnTo>
                    <a:pt x="1790700" y="69976"/>
                  </a:lnTo>
                  <a:lnTo>
                    <a:pt x="1891946" y="69976"/>
                  </a:lnTo>
                  <a:lnTo>
                    <a:pt x="1904873" y="63500"/>
                  </a:lnTo>
                  <a:lnTo>
                    <a:pt x="1892173" y="57150"/>
                  </a:lnTo>
                  <a:close/>
                </a:path>
                <a:path w="1905000" h="127635">
                  <a:moveTo>
                    <a:pt x="177787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1777873" y="69976"/>
                  </a:lnTo>
                  <a:lnTo>
                    <a:pt x="177787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4560" y="3198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61801" y="3187233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9562" y="3052826"/>
            <a:ext cx="1143635" cy="1066800"/>
          </a:xfrm>
          <a:custGeom>
            <a:avLst/>
            <a:gdLst/>
            <a:ahLst/>
            <a:cxnLst/>
            <a:rect l="l" t="t" r="r" b="b"/>
            <a:pathLst>
              <a:path w="1143635" h="1066800">
                <a:moveTo>
                  <a:pt x="0" y="533400"/>
                </a:moveTo>
                <a:lnTo>
                  <a:pt x="2097" y="487368"/>
                </a:lnTo>
                <a:lnTo>
                  <a:pt x="8276" y="442426"/>
                </a:lnTo>
                <a:lnTo>
                  <a:pt x="18364" y="398732"/>
                </a:lnTo>
                <a:lnTo>
                  <a:pt x="32191" y="356448"/>
                </a:lnTo>
                <a:lnTo>
                  <a:pt x="49584" y="315731"/>
                </a:lnTo>
                <a:lnTo>
                  <a:pt x="70371" y="276744"/>
                </a:lnTo>
                <a:lnTo>
                  <a:pt x="94383" y="239645"/>
                </a:lnTo>
                <a:lnTo>
                  <a:pt x="121446" y="204594"/>
                </a:lnTo>
                <a:lnTo>
                  <a:pt x="151389" y="171752"/>
                </a:lnTo>
                <a:lnTo>
                  <a:pt x="184041" y="141279"/>
                </a:lnTo>
                <a:lnTo>
                  <a:pt x="219230" y="113334"/>
                </a:lnTo>
                <a:lnTo>
                  <a:pt x="256785" y="88078"/>
                </a:lnTo>
                <a:lnTo>
                  <a:pt x="296534" y="65670"/>
                </a:lnTo>
                <a:lnTo>
                  <a:pt x="338306" y="46271"/>
                </a:lnTo>
                <a:lnTo>
                  <a:pt x="381929" y="30040"/>
                </a:lnTo>
                <a:lnTo>
                  <a:pt x="427231" y="17137"/>
                </a:lnTo>
                <a:lnTo>
                  <a:pt x="474041" y="7723"/>
                </a:lnTo>
                <a:lnTo>
                  <a:pt x="522188" y="1957"/>
                </a:lnTo>
                <a:lnTo>
                  <a:pt x="571500" y="0"/>
                </a:lnTo>
                <a:lnTo>
                  <a:pt x="620812" y="1957"/>
                </a:lnTo>
                <a:lnTo>
                  <a:pt x="668960" y="7723"/>
                </a:lnTo>
                <a:lnTo>
                  <a:pt x="715772" y="17137"/>
                </a:lnTo>
                <a:lnTo>
                  <a:pt x="761077" y="30040"/>
                </a:lnTo>
                <a:lnTo>
                  <a:pt x="804704" y="46271"/>
                </a:lnTo>
                <a:lnTo>
                  <a:pt x="846480" y="65670"/>
                </a:lnTo>
                <a:lnTo>
                  <a:pt x="886233" y="88078"/>
                </a:lnTo>
                <a:lnTo>
                  <a:pt x="923793" y="113334"/>
                </a:lnTo>
                <a:lnTo>
                  <a:pt x="958987" y="141279"/>
                </a:lnTo>
                <a:lnTo>
                  <a:pt x="991644" y="171752"/>
                </a:lnTo>
                <a:lnTo>
                  <a:pt x="1021593" y="204594"/>
                </a:lnTo>
                <a:lnTo>
                  <a:pt x="1048660" y="239645"/>
                </a:lnTo>
                <a:lnTo>
                  <a:pt x="1072676" y="276744"/>
                </a:lnTo>
                <a:lnTo>
                  <a:pt x="1093468" y="315731"/>
                </a:lnTo>
                <a:lnTo>
                  <a:pt x="1110864" y="356448"/>
                </a:lnTo>
                <a:lnTo>
                  <a:pt x="1124694" y="398732"/>
                </a:lnTo>
                <a:lnTo>
                  <a:pt x="1134784" y="442426"/>
                </a:lnTo>
                <a:lnTo>
                  <a:pt x="1140965" y="487368"/>
                </a:lnTo>
                <a:lnTo>
                  <a:pt x="1143063" y="533400"/>
                </a:lnTo>
                <a:lnTo>
                  <a:pt x="1140965" y="579413"/>
                </a:lnTo>
                <a:lnTo>
                  <a:pt x="1134784" y="624341"/>
                </a:lnTo>
                <a:lnTo>
                  <a:pt x="1124694" y="668024"/>
                </a:lnTo>
                <a:lnTo>
                  <a:pt x="1110864" y="710301"/>
                </a:lnTo>
                <a:lnTo>
                  <a:pt x="1093468" y="751013"/>
                </a:lnTo>
                <a:lnTo>
                  <a:pt x="1072676" y="789999"/>
                </a:lnTo>
                <a:lnTo>
                  <a:pt x="1048660" y="827098"/>
                </a:lnTo>
                <a:lnTo>
                  <a:pt x="1021593" y="862151"/>
                </a:lnTo>
                <a:lnTo>
                  <a:pt x="991644" y="894997"/>
                </a:lnTo>
                <a:lnTo>
                  <a:pt x="958987" y="925475"/>
                </a:lnTo>
                <a:lnTo>
                  <a:pt x="923793" y="953426"/>
                </a:lnTo>
                <a:lnTo>
                  <a:pt x="886233" y="978689"/>
                </a:lnTo>
                <a:lnTo>
                  <a:pt x="846480" y="1001103"/>
                </a:lnTo>
                <a:lnTo>
                  <a:pt x="804704" y="1020509"/>
                </a:lnTo>
                <a:lnTo>
                  <a:pt x="761077" y="1036746"/>
                </a:lnTo>
                <a:lnTo>
                  <a:pt x="715772" y="1049654"/>
                </a:lnTo>
                <a:lnTo>
                  <a:pt x="668960" y="1059072"/>
                </a:lnTo>
                <a:lnTo>
                  <a:pt x="620812" y="1064841"/>
                </a:lnTo>
                <a:lnTo>
                  <a:pt x="571500" y="1066800"/>
                </a:lnTo>
                <a:lnTo>
                  <a:pt x="522188" y="1064841"/>
                </a:lnTo>
                <a:lnTo>
                  <a:pt x="474041" y="1059072"/>
                </a:lnTo>
                <a:lnTo>
                  <a:pt x="427231" y="1049654"/>
                </a:lnTo>
                <a:lnTo>
                  <a:pt x="381929" y="1036746"/>
                </a:lnTo>
                <a:lnTo>
                  <a:pt x="338306" y="1020509"/>
                </a:lnTo>
                <a:lnTo>
                  <a:pt x="296534" y="1001103"/>
                </a:lnTo>
                <a:lnTo>
                  <a:pt x="256785" y="978689"/>
                </a:lnTo>
                <a:lnTo>
                  <a:pt x="219230" y="953426"/>
                </a:lnTo>
                <a:lnTo>
                  <a:pt x="184041" y="925475"/>
                </a:lnTo>
                <a:lnTo>
                  <a:pt x="151389" y="894997"/>
                </a:lnTo>
                <a:lnTo>
                  <a:pt x="121446" y="862151"/>
                </a:lnTo>
                <a:lnTo>
                  <a:pt x="94383" y="827098"/>
                </a:lnTo>
                <a:lnTo>
                  <a:pt x="70371" y="789999"/>
                </a:lnTo>
                <a:lnTo>
                  <a:pt x="49584" y="751013"/>
                </a:lnTo>
                <a:lnTo>
                  <a:pt x="32191" y="710301"/>
                </a:lnTo>
                <a:lnTo>
                  <a:pt x="18364" y="668024"/>
                </a:lnTo>
                <a:lnTo>
                  <a:pt x="8276" y="624341"/>
                </a:lnTo>
                <a:lnTo>
                  <a:pt x="2097" y="579413"/>
                </a:lnTo>
                <a:lnTo>
                  <a:pt x="0" y="5334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13401" y="3245738"/>
            <a:ext cx="24771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20" dirty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sz="3600" b="1" spc="-5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Allowed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457" y="4788789"/>
            <a:ext cx="8860790" cy="120840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73990" indent="-165100">
              <a:lnSpc>
                <a:spcPct val="100000"/>
              </a:lnSpc>
              <a:spcBef>
                <a:spcPts val="910"/>
              </a:spcBef>
              <a:buSzPct val="96875"/>
              <a:buChar char="•"/>
              <a:tabLst>
                <a:tab pos="17399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Accepting</a:t>
            </a:r>
            <a:r>
              <a:rPr sz="3200" spc="-1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states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have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outgoing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transitions</a:t>
            </a:r>
            <a:endParaRPr sz="3200">
              <a:latin typeface="Comic Sans MS"/>
              <a:cs typeface="Comic Sans MS"/>
            </a:endParaRPr>
          </a:p>
          <a:p>
            <a:pPr marL="173990" indent="-165100">
              <a:lnSpc>
                <a:spcPct val="100000"/>
              </a:lnSpc>
              <a:spcBef>
                <a:spcPts val="815"/>
              </a:spcBef>
              <a:buSzPct val="96875"/>
              <a:buChar char="•"/>
              <a:tabLst>
                <a:tab pos="17399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31076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Acceptance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657" y="1454149"/>
            <a:ext cx="2616200" cy="975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7785" algn="r">
              <a:lnSpc>
                <a:spcPts val="3725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endParaRPr sz="3200">
              <a:latin typeface="Comic Sans MS"/>
              <a:cs typeface="Comic Sans MS"/>
            </a:endParaRPr>
          </a:p>
          <a:p>
            <a:pPr marR="5080" algn="r">
              <a:lnSpc>
                <a:spcPts val="3725"/>
              </a:lnSpc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7826" y="1224025"/>
            <a:ext cx="3705225" cy="11715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3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endParaRPr sz="3200">
              <a:latin typeface="Comic Sans MS"/>
              <a:cs typeface="Comic Sans MS"/>
            </a:endParaRPr>
          </a:p>
          <a:p>
            <a:pPr marL="92075">
              <a:lnSpc>
                <a:spcPct val="100000"/>
              </a:lnSpc>
              <a:spcBef>
                <a:spcPts val="819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29058" y="1524058"/>
            <a:ext cx="991235" cy="495934"/>
            <a:chOff x="3429058" y="1524058"/>
            <a:chExt cx="991235" cy="495934"/>
          </a:xfrm>
        </p:grpSpPr>
        <p:sp>
          <p:nvSpPr>
            <p:cNvPr id="6" name="object 6"/>
            <p:cNvSpPr/>
            <p:nvPr/>
          </p:nvSpPr>
          <p:spPr>
            <a:xfrm>
              <a:off x="3433826" y="1528825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736981" y="0"/>
                  </a:moveTo>
                  <a:lnTo>
                    <a:pt x="736981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736981" y="364236"/>
                  </a:lnTo>
                  <a:lnTo>
                    <a:pt x="736981" y="485775"/>
                  </a:lnTo>
                  <a:lnTo>
                    <a:pt x="981075" y="242824"/>
                  </a:lnTo>
                  <a:lnTo>
                    <a:pt x="7369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33826" y="1528825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0" y="121412"/>
                  </a:moveTo>
                  <a:lnTo>
                    <a:pt x="736981" y="121412"/>
                  </a:lnTo>
                  <a:lnTo>
                    <a:pt x="736981" y="0"/>
                  </a:lnTo>
                  <a:lnTo>
                    <a:pt x="981075" y="242824"/>
                  </a:lnTo>
                  <a:lnTo>
                    <a:pt x="736981" y="485775"/>
                  </a:lnTo>
                  <a:lnTo>
                    <a:pt x="736981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7657" y="4387499"/>
            <a:ext cx="2615565" cy="109474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R="133350" algn="r">
              <a:lnSpc>
                <a:spcPct val="100000"/>
              </a:lnSpc>
              <a:spcBef>
                <a:spcPts val="464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Reject</a:t>
            </a:r>
            <a:r>
              <a:rPr sz="32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endParaRPr sz="32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365"/>
              </a:spcBef>
            </a:pP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29058" y="4495858"/>
            <a:ext cx="991235" cy="495934"/>
            <a:chOff x="3429058" y="4495858"/>
            <a:chExt cx="991235" cy="495934"/>
          </a:xfrm>
        </p:grpSpPr>
        <p:sp>
          <p:nvSpPr>
            <p:cNvPr id="10" name="object 10"/>
            <p:cNvSpPr/>
            <p:nvPr/>
          </p:nvSpPr>
          <p:spPr>
            <a:xfrm>
              <a:off x="3433826" y="4500626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736981" y="0"/>
                  </a:moveTo>
                  <a:lnTo>
                    <a:pt x="736981" y="121412"/>
                  </a:lnTo>
                  <a:lnTo>
                    <a:pt x="0" y="121412"/>
                  </a:lnTo>
                  <a:lnTo>
                    <a:pt x="0" y="364236"/>
                  </a:lnTo>
                  <a:lnTo>
                    <a:pt x="736981" y="364236"/>
                  </a:lnTo>
                  <a:lnTo>
                    <a:pt x="736981" y="485775"/>
                  </a:lnTo>
                  <a:lnTo>
                    <a:pt x="981075" y="242824"/>
                  </a:lnTo>
                  <a:lnTo>
                    <a:pt x="73698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3826" y="4500626"/>
              <a:ext cx="981075" cy="485775"/>
            </a:xfrm>
            <a:custGeom>
              <a:avLst/>
              <a:gdLst/>
              <a:ahLst/>
              <a:cxnLst/>
              <a:rect l="l" t="t" r="r" b="b"/>
              <a:pathLst>
                <a:path w="981075" h="485775">
                  <a:moveTo>
                    <a:pt x="0" y="121412"/>
                  </a:moveTo>
                  <a:lnTo>
                    <a:pt x="736981" y="121412"/>
                  </a:lnTo>
                  <a:lnTo>
                    <a:pt x="736981" y="0"/>
                  </a:lnTo>
                  <a:lnTo>
                    <a:pt x="981075" y="242824"/>
                  </a:lnTo>
                  <a:lnTo>
                    <a:pt x="736981" y="485775"/>
                  </a:lnTo>
                  <a:lnTo>
                    <a:pt x="736981" y="364236"/>
                  </a:lnTo>
                  <a:lnTo>
                    <a:pt x="0" y="364236"/>
                  </a:lnTo>
                  <a:lnTo>
                    <a:pt x="0" y="121412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53026" y="3433762"/>
            <a:ext cx="4295775" cy="2924175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15265">
              <a:lnSpc>
                <a:spcPct val="100000"/>
              </a:lnSpc>
              <a:spcBef>
                <a:spcPts val="165"/>
              </a:spcBef>
              <a:tabLst>
                <a:tab pos="252857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halts</a:t>
            </a:r>
            <a:endParaRPr sz="3200">
              <a:latin typeface="Comic Sans MS"/>
              <a:cs typeface="Comic Sans MS"/>
            </a:endParaRPr>
          </a:p>
          <a:p>
            <a:pPr marL="215265">
              <a:lnSpc>
                <a:spcPct val="100000"/>
              </a:lnSpc>
              <a:spcBef>
                <a:spcPts val="81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non-accept</a:t>
            </a:r>
            <a:r>
              <a:rPr sz="3200" spc="-1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  <a:p>
            <a:pPr marL="1683385">
              <a:lnSpc>
                <a:spcPct val="100000"/>
              </a:lnSpc>
              <a:spcBef>
                <a:spcPts val="740"/>
              </a:spcBef>
            </a:pPr>
            <a:r>
              <a:rPr sz="3200" spc="-25" dirty="0">
                <a:solidFill>
                  <a:srgbClr val="FF0000"/>
                </a:solidFill>
                <a:latin typeface="Comic Sans MS"/>
                <a:cs typeface="Comic Sans MS"/>
              </a:rPr>
              <a:t>or</a:t>
            </a:r>
            <a:endParaRPr sz="3200">
              <a:latin typeface="Comic Sans MS"/>
              <a:cs typeface="Comic Sans MS"/>
            </a:endParaRPr>
          </a:p>
          <a:p>
            <a:pPr marL="215265" marR="615950">
              <a:lnSpc>
                <a:spcPct val="114100"/>
              </a:lnSpc>
              <a:spcBef>
                <a:spcPts val="27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320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enters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400" i="1" spc="-80" dirty="0">
                <a:solidFill>
                  <a:srgbClr val="3333CC"/>
                </a:solidFill>
                <a:latin typeface="Comic Sans MS"/>
                <a:cs typeface="Comic Sans MS"/>
              </a:rPr>
              <a:t>infinite</a:t>
            </a:r>
            <a:r>
              <a:rPr sz="3400" i="1" spc="-2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400" i="1" spc="-20" dirty="0">
                <a:solidFill>
                  <a:srgbClr val="3333CC"/>
                </a:solidFill>
                <a:latin typeface="Comic Sans MS"/>
                <a:cs typeface="Comic Sans MS"/>
              </a:rPr>
              <a:t>loop</a:t>
            </a:r>
            <a:endParaRPr sz="3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370" y="151511"/>
            <a:ext cx="5356860" cy="18351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59385" algn="just">
              <a:lnSpc>
                <a:spcPct val="101299"/>
              </a:lnSpc>
              <a:spcBef>
                <a:spcPts val="45"/>
              </a:spcBef>
            </a:pPr>
            <a:r>
              <a:rPr dirty="0"/>
              <a:t>Turing</a:t>
            </a:r>
            <a:r>
              <a:rPr spc="-6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spc="-10" dirty="0"/>
              <a:t>Example </a:t>
            </a: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-24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alphabet</a:t>
            </a:r>
            <a:r>
              <a:rPr sz="3200" spc="135" dirty="0">
                <a:solidFill>
                  <a:srgbClr val="3333CC"/>
                </a:solidFill>
              </a:rPr>
              <a:t>  </a:t>
            </a:r>
            <a:r>
              <a:rPr sz="6075" spc="142" baseline="1371" dirty="0">
                <a:latin typeface="Symbol"/>
                <a:cs typeface="Symbol"/>
              </a:rPr>
              <a:t></a:t>
            </a:r>
            <a:r>
              <a:rPr sz="6075" spc="382" baseline="1371" dirty="0">
                <a:latin typeface="Times New Roman"/>
                <a:cs typeface="Times New Roman"/>
              </a:rPr>
              <a:t> </a:t>
            </a:r>
            <a:r>
              <a:rPr sz="6075" spc="127" baseline="1371" dirty="0">
                <a:latin typeface="Symbol"/>
                <a:cs typeface="Symbol"/>
              </a:rPr>
              <a:t></a:t>
            </a:r>
            <a:r>
              <a:rPr sz="6075" spc="345" baseline="1371" dirty="0">
                <a:latin typeface="Times New Roman"/>
                <a:cs typeface="Times New Roman"/>
              </a:rPr>
              <a:t> </a:t>
            </a:r>
            <a:r>
              <a:rPr sz="6075" spc="-44" baseline="1371" dirty="0"/>
              <a:t>{</a:t>
            </a:r>
            <a:r>
              <a:rPr sz="6450" i="1" spc="-44" baseline="1291" dirty="0">
                <a:latin typeface="Comic Sans MS"/>
                <a:cs typeface="Comic Sans MS"/>
              </a:rPr>
              <a:t>a</a:t>
            </a:r>
            <a:r>
              <a:rPr sz="6075" spc="-44" baseline="1371" dirty="0"/>
              <a:t>,</a:t>
            </a:r>
            <a:r>
              <a:rPr sz="6450" i="1" spc="-44" baseline="1291" dirty="0">
                <a:latin typeface="Comic Sans MS"/>
                <a:cs typeface="Comic Sans MS"/>
              </a:rPr>
              <a:t>b</a:t>
            </a:r>
            <a:r>
              <a:rPr sz="6450" i="1" spc="-442" baseline="1291" dirty="0">
                <a:latin typeface="Comic Sans MS"/>
                <a:cs typeface="Comic Sans MS"/>
              </a:rPr>
              <a:t> </a:t>
            </a:r>
            <a:r>
              <a:rPr sz="6075" spc="7" baseline="1371" dirty="0"/>
              <a:t>} </a:t>
            </a:r>
            <a:r>
              <a:rPr sz="3200" dirty="0">
                <a:solidFill>
                  <a:srgbClr val="3333CC"/>
                </a:solidFill>
              </a:rPr>
              <a:t>Accepts</a:t>
            </a:r>
            <a:r>
              <a:rPr sz="3200" spc="-9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the</a:t>
            </a:r>
            <a:r>
              <a:rPr sz="3200" spc="1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language:</a:t>
            </a:r>
            <a:r>
              <a:rPr sz="3200" spc="735" dirty="0">
                <a:solidFill>
                  <a:srgbClr val="3333CC"/>
                </a:solidFill>
              </a:rPr>
              <a:t> </a:t>
            </a:r>
            <a:r>
              <a:rPr sz="5700" i="1" spc="-37" baseline="-3654" dirty="0">
                <a:latin typeface="Times New Roman"/>
                <a:cs typeface="Times New Roman"/>
              </a:rPr>
              <a:t>ab</a:t>
            </a:r>
            <a:endParaRPr sz="5700" baseline="-3654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9476" y="3019170"/>
            <a:ext cx="4710430" cy="1076960"/>
            <a:chOff x="2919476" y="3019170"/>
            <a:chExt cx="4710430" cy="1076960"/>
          </a:xfrm>
        </p:grpSpPr>
        <p:sp>
          <p:nvSpPr>
            <p:cNvPr id="4" name="object 4"/>
            <p:cNvSpPr/>
            <p:nvPr/>
          </p:nvSpPr>
          <p:spPr>
            <a:xfrm>
              <a:off x="4081526" y="31576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63" y="2563"/>
                  </a:lnTo>
                  <a:lnTo>
                    <a:pt x="515174" y="10061"/>
                  </a:lnTo>
                  <a:lnTo>
                    <a:pt x="560417" y="22209"/>
                  </a:lnTo>
                  <a:lnTo>
                    <a:pt x="603379" y="38722"/>
                  </a:lnTo>
                  <a:lnTo>
                    <a:pt x="643744" y="59312"/>
                  </a:lnTo>
                  <a:lnTo>
                    <a:pt x="681196" y="83695"/>
                  </a:lnTo>
                  <a:lnTo>
                    <a:pt x="715422" y="111585"/>
                  </a:lnTo>
                  <a:lnTo>
                    <a:pt x="746106" y="142696"/>
                  </a:lnTo>
                  <a:lnTo>
                    <a:pt x="772934" y="176742"/>
                  </a:lnTo>
                  <a:lnTo>
                    <a:pt x="795590" y="213437"/>
                  </a:lnTo>
                  <a:lnTo>
                    <a:pt x="813759" y="252497"/>
                  </a:lnTo>
                  <a:lnTo>
                    <a:pt x="827127" y="293634"/>
                  </a:lnTo>
                  <a:lnTo>
                    <a:pt x="835379" y="336563"/>
                  </a:lnTo>
                  <a:lnTo>
                    <a:pt x="838200" y="381000"/>
                  </a:lnTo>
                  <a:lnTo>
                    <a:pt x="835379" y="425412"/>
                  </a:lnTo>
                  <a:lnTo>
                    <a:pt x="827127" y="468325"/>
                  </a:lnTo>
                  <a:lnTo>
                    <a:pt x="813759" y="509452"/>
                  </a:lnTo>
                  <a:lnTo>
                    <a:pt x="795590" y="548506"/>
                  </a:lnTo>
                  <a:lnTo>
                    <a:pt x="772934" y="585201"/>
                  </a:lnTo>
                  <a:lnTo>
                    <a:pt x="746106" y="619250"/>
                  </a:lnTo>
                  <a:lnTo>
                    <a:pt x="715422" y="650366"/>
                  </a:lnTo>
                  <a:lnTo>
                    <a:pt x="681196" y="678264"/>
                  </a:lnTo>
                  <a:lnTo>
                    <a:pt x="643744" y="702656"/>
                  </a:lnTo>
                  <a:lnTo>
                    <a:pt x="603379" y="723255"/>
                  </a:lnTo>
                  <a:lnTo>
                    <a:pt x="560417" y="739776"/>
                  </a:lnTo>
                  <a:lnTo>
                    <a:pt x="515174" y="751931"/>
                  </a:lnTo>
                  <a:lnTo>
                    <a:pt x="467963" y="759435"/>
                  </a:lnTo>
                  <a:lnTo>
                    <a:pt x="419100" y="762000"/>
                  </a:lnTo>
                  <a:lnTo>
                    <a:pt x="370213" y="759435"/>
                  </a:lnTo>
                  <a:lnTo>
                    <a:pt x="322985" y="751931"/>
                  </a:lnTo>
                  <a:lnTo>
                    <a:pt x="277731" y="739776"/>
                  </a:lnTo>
                  <a:lnTo>
                    <a:pt x="234764" y="723255"/>
                  </a:lnTo>
                  <a:lnTo>
                    <a:pt x="194399" y="702656"/>
                  </a:lnTo>
                  <a:lnTo>
                    <a:pt x="156949" y="678264"/>
                  </a:lnTo>
                  <a:lnTo>
                    <a:pt x="122729" y="650366"/>
                  </a:lnTo>
                  <a:lnTo>
                    <a:pt x="92053" y="619250"/>
                  </a:lnTo>
                  <a:lnTo>
                    <a:pt x="65234" y="585201"/>
                  </a:lnTo>
                  <a:lnTo>
                    <a:pt x="42587" y="548506"/>
                  </a:lnTo>
                  <a:lnTo>
                    <a:pt x="24426" y="509452"/>
                  </a:lnTo>
                  <a:lnTo>
                    <a:pt x="11065" y="468325"/>
                  </a:lnTo>
                  <a:lnTo>
                    <a:pt x="2818" y="425412"/>
                  </a:lnTo>
                  <a:lnTo>
                    <a:pt x="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9476" y="3474973"/>
              <a:ext cx="1162050" cy="127635"/>
            </a:xfrm>
            <a:custGeom>
              <a:avLst/>
              <a:gdLst/>
              <a:ahLst/>
              <a:cxnLst/>
              <a:rect l="l" t="t" r="r" b="b"/>
              <a:pathLst>
                <a:path w="1162050" h="127635">
                  <a:moveTo>
                    <a:pt x="1034923" y="69975"/>
                  </a:moveTo>
                  <a:lnTo>
                    <a:pt x="1034923" y="127126"/>
                  </a:lnTo>
                  <a:lnTo>
                    <a:pt x="1148994" y="69976"/>
                  </a:lnTo>
                  <a:lnTo>
                    <a:pt x="1034923" y="69975"/>
                  </a:lnTo>
                  <a:close/>
                </a:path>
                <a:path w="1162050" h="127635">
                  <a:moveTo>
                    <a:pt x="1034923" y="0"/>
                  </a:moveTo>
                  <a:lnTo>
                    <a:pt x="1034923" y="69975"/>
                  </a:lnTo>
                  <a:lnTo>
                    <a:pt x="1047623" y="69976"/>
                  </a:lnTo>
                  <a:lnTo>
                    <a:pt x="1047623" y="57150"/>
                  </a:lnTo>
                  <a:lnTo>
                    <a:pt x="1149223" y="57150"/>
                  </a:lnTo>
                  <a:lnTo>
                    <a:pt x="1034923" y="0"/>
                  </a:lnTo>
                  <a:close/>
                </a:path>
                <a:path w="1162050" h="127635">
                  <a:moveTo>
                    <a:pt x="1149223" y="57150"/>
                  </a:moveTo>
                  <a:lnTo>
                    <a:pt x="1047623" y="57150"/>
                  </a:lnTo>
                  <a:lnTo>
                    <a:pt x="1047623" y="69976"/>
                  </a:lnTo>
                  <a:lnTo>
                    <a:pt x="1148997" y="69975"/>
                  </a:lnTo>
                  <a:lnTo>
                    <a:pt x="1161923" y="63500"/>
                  </a:lnTo>
                  <a:lnTo>
                    <a:pt x="1149223" y="57150"/>
                  </a:lnTo>
                  <a:close/>
                </a:path>
                <a:path w="1162050" h="127635">
                  <a:moveTo>
                    <a:pt x="103492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1034923" y="69975"/>
                  </a:lnTo>
                  <a:lnTo>
                    <a:pt x="103492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81826" y="3024250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12"/>
                  </a:lnTo>
                  <a:lnTo>
                    <a:pt x="979527" y="620725"/>
                  </a:lnTo>
                  <a:lnTo>
                    <a:pt x="966159" y="661852"/>
                  </a:lnTo>
                  <a:lnTo>
                    <a:pt x="947990" y="700906"/>
                  </a:lnTo>
                  <a:lnTo>
                    <a:pt x="925334" y="737601"/>
                  </a:lnTo>
                  <a:lnTo>
                    <a:pt x="898506" y="771650"/>
                  </a:lnTo>
                  <a:lnTo>
                    <a:pt x="867822" y="802766"/>
                  </a:lnTo>
                  <a:lnTo>
                    <a:pt x="833596" y="830664"/>
                  </a:lnTo>
                  <a:lnTo>
                    <a:pt x="796144" y="855056"/>
                  </a:lnTo>
                  <a:lnTo>
                    <a:pt x="755779" y="875655"/>
                  </a:lnTo>
                  <a:lnTo>
                    <a:pt x="712817" y="892176"/>
                  </a:lnTo>
                  <a:lnTo>
                    <a:pt x="667574" y="904331"/>
                  </a:lnTo>
                  <a:lnTo>
                    <a:pt x="620363" y="911835"/>
                  </a:lnTo>
                  <a:lnTo>
                    <a:pt x="571500" y="914400"/>
                  </a:lnTo>
                  <a:lnTo>
                    <a:pt x="522613" y="911835"/>
                  </a:lnTo>
                  <a:lnTo>
                    <a:pt x="475385" y="904331"/>
                  </a:lnTo>
                  <a:lnTo>
                    <a:pt x="430131" y="892176"/>
                  </a:lnTo>
                  <a:lnTo>
                    <a:pt x="387164" y="875655"/>
                  </a:lnTo>
                  <a:lnTo>
                    <a:pt x="346799" y="855056"/>
                  </a:lnTo>
                  <a:lnTo>
                    <a:pt x="309349" y="830664"/>
                  </a:lnTo>
                  <a:lnTo>
                    <a:pt x="275129" y="802766"/>
                  </a:lnTo>
                  <a:lnTo>
                    <a:pt x="244453" y="771650"/>
                  </a:lnTo>
                  <a:lnTo>
                    <a:pt x="217634" y="737601"/>
                  </a:lnTo>
                  <a:lnTo>
                    <a:pt x="194987" y="700906"/>
                  </a:lnTo>
                  <a:lnTo>
                    <a:pt x="176826" y="661852"/>
                  </a:lnTo>
                  <a:lnTo>
                    <a:pt x="163465" y="620725"/>
                  </a:lnTo>
                  <a:lnTo>
                    <a:pt x="155218" y="577812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3"/>
                  </a:lnTo>
                  <a:lnTo>
                    <a:pt x="1134722" y="624341"/>
                  </a:lnTo>
                  <a:lnTo>
                    <a:pt x="1124632" y="668024"/>
                  </a:lnTo>
                  <a:lnTo>
                    <a:pt x="1110804" y="710301"/>
                  </a:lnTo>
                  <a:lnTo>
                    <a:pt x="1093410" y="751013"/>
                  </a:lnTo>
                  <a:lnTo>
                    <a:pt x="1072620" y="789999"/>
                  </a:lnTo>
                  <a:lnTo>
                    <a:pt x="1048607" y="827098"/>
                  </a:lnTo>
                  <a:lnTo>
                    <a:pt x="1021542" y="862151"/>
                  </a:lnTo>
                  <a:lnTo>
                    <a:pt x="991597" y="894997"/>
                  </a:lnTo>
                  <a:lnTo>
                    <a:pt x="958943" y="925475"/>
                  </a:lnTo>
                  <a:lnTo>
                    <a:pt x="923753" y="953426"/>
                  </a:lnTo>
                  <a:lnTo>
                    <a:pt x="886197" y="978689"/>
                  </a:lnTo>
                  <a:lnTo>
                    <a:pt x="846448" y="1001103"/>
                  </a:lnTo>
                  <a:lnTo>
                    <a:pt x="804677" y="1020509"/>
                  </a:lnTo>
                  <a:lnTo>
                    <a:pt x="761055" y="1036746"/>
                  </a:lnTo>
                  <a:lnTo>
                    <a:pt x="715755" y="1049654"/>
                  </a:lnTo>
                  <a:lnTo>
                    <a:pt x="668948" y="1059072"/>
                  </a:lnTo>
                  <a:lnTo>
                    <a:pt x="620806" y="1064841"/>
                  </a:lnTo>
                  <a:lnTo>
                    <a:pt x="571500" y="1066800"/>
                  </a:lnTo>
                  <a:lnTo>
                    <a:pt x="522175" y="1064841"/>
                  </a:lnTo>
                  <a:lnTo>
                    <a:pt x="474019" y="1059072"/>
                  </a:lnTo>
                  <a:lnTo>
                    <a:pt x="427201" y="1049654"/>
                  </a:lnTo>
                  <a:lnTo>
                    <a:pt x="381894" y="1036746"/>
                  </a:lnTo>
                  <a:lnTo>
                    <a:pt x="338268" y="1020509"/>
                  </a:lnTo>
                  <a:lnTo>
                    <a:pt x="296495" y="1001103"/>
                  </a:lnTo>
                  <a:lnTo>
                    <a:pt x="256746" y="978689"/>
                  </a:lnTo>
                  <a:lnTo>
                    <a:pt x="219193" y="953426"/>
                  </a:lnTo>
                  <a:lnTo>
                    <a:pt x="184006" y="925475"/>
                  </a:lnTo>
                  <a:lnTo>
                    <a:pt x="151357" y="894997"/>
                  </a:lnTo>
                  <a:lnTo>
                    <a:pt x="121418" y="862151"/>
                  </a:lnTo>
                  <a:lnTo>
                    <a:pt x="94360" y="827098"/>
                  </a:lnTo>
                  <a:lnTo>
                    <a:pt x="70353" y="789999"/>
                  </a:lnTo>
                  <a:lnTo>
                    <a:pt x="49570" y="751013"/>
                  </a:lnTo>
                  <a:lnTo>
                    <a:pt x="32181" y="710301"/>
                  </a:lnTo>
                  <a:lnTo>
                    <a:pt x="18359" y="668024"/>
                  </a:lnTo>
                  <a:lnTo>
                    <a:pt x="8273" y="624341"/>
                  </a:lnTo>
                  <a:lnTo>
                    <a:pt x="2097" y="579413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36635" y="3050828"/>
            <a:ext cx="201930" cy="4508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i="1" spc="-50" dirty="0">
                <a:latin typeface="Times New Roman"/>
                <a:cs typeface="Times New Roman"/>
              </a:rPr>
              <a:t>a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7520" y="3331274"/>
            <a:ext cx="214629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-5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1360" y="3139608"/>
            <a:ext cx="252729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i="1" spc="-50" dirty="0"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1276" y="3157601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12"/>
                </a:lnTo>
                <a:lnTo>
                  <a:pt x="827127" y="468325"/>
                </a:lnTo>
                <a:lnTo>
                  <a:pt x="813759" y="509452"/>
                </a:lnTo>
                <a:lnTo>
                  <a:pt x="795590" y="548506"/>
                </a:lnTo>
                <a:lnTo>
                  <a:pt x="772934" y="585201"/>
                </a:lnTo>
                <a:lnTo>
                  <a:pt x="746106" y="619250"/>
                </a:lnTo>
                <a:lnTo>
                  <a:pt x="715422" y="650366"/>
                </a:lnTo>
                <a:lnTo>
                  <a:pt x="681196" y="678264"/>
                </a:lnTo>
                <a:lnTo>
                  <a:pt x="643744" y="702656"/>
                </a:lnTo>
                <a:lnTo>
                  <a:pt x="603379" y="723255"/>
                </a:lnTo>
                <a:lnTo>
                  <a:pt x="560417" y="739776"/>
                </a:lnTo>
                <a:lnTo>
                  <a:pt x="515174" y="751931"/>
                </a:lnTo>
                <a:lnTo>
                  <a:pt x="467963" y="759435"/>
                </a:lnTo>
                <a:lnTo>
                  <a:pt x="419100" y="762000"/>
                </a:lnTo>
                <a:lnTo>
                  <a:pt x="370213" y="759435"/>
                </a:lnTo>
                <a:lnTo>
                  <a:pt x="322985" y="751931"/>
                </a:lnTo>
                <a:lnTo>
                  <a:pt x="277731" y="739776"/>
                </a:lnTo>
                <a:lnTo>
                  <a:pt x="234764" y="723255"/>
                </a:lnTo>
                <a:lnTo>
                  <a:pt x="194399" y="702656"/>
                </a:lnTo>
                <a:lnTo>
                  <a:pt x="156949" y="678264"/>
                </a:lnTo>
                <a:lnTo>
                  <a:pt x="122729" y="650366"/>
                </a:lnTo>
                <a:lnTo>
                  <a:pt x="92053" y="619250"/>
                </a:lnTo>
                <a:lnTo>
                  <a:pt x="65234" y="585201"/>
                </a:lnTo>
                <a:lnTo>
                  <a:pt x="42587" y="548506"/>
                </a:lnTo>
                <a:lnTo>
                  <a:pt x="24426" y="509452"/>
                </a:lnTo>
                <a:lnTo>
                  <a:pt x="11065" y="468325"/>
                </a:lnTo>
                <a:lnTo>
                  <a:pt x="2818" y="425412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43606" y="3321135"/>
            <a:ext cx="2165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0376" y="3130530"/>
            <a:ext cx="2552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0" dirty="0"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52397" y="3481959"/>
            <a:ext cx="457834" cy="127000"/>
          </a:xfrm>
          <a:custGeom>
            <a:avLst/>
            <a:gdLst/>
            <a:ahLst/>
            <a:cxnLst/>
            <a:rect l="l" t="t" r="r" b="b"/>
            <a:pathLst>
              <a:path w="457835" h="127000">
                <a:moveTo>
                  <a:pt x="331723" y="0"/>
                </a:moveTo>
                <a:lnTo>
                  <a:pt x="330524" y="57139"/>
                </a:lnTo>
                <a:lnTo>
                  <a:pt x="343280" y="57403"/>
                </a:lnTo>
                <a:lnTo>
                  <a:pt x="343026" y="70103"/>
                </a:lnTo>
                <a:lnTo>
                  <a:pt x="330251" y="70103"/>
                </a:lnTo>
                <a:lnTo>
                  <a:pt x="329056" y="126999"/>
                </a:lnTo>
                <a:lnTo>
                  <a:pt x="448775" y="70103"/>
                </a:lnTo>
                <a:lnTo>
                  <a:pt x="343026" y="70103"/>
                </a:lnTo>
                <a:lnTo>
                  <a:pt x="330257" y="69834"/>
                </a:lnTo>
                <a:lnTo>
                  <a:pt x="449342" y="69834"/>
                </a:lnTo>
                <a:lnTo>
                  <a:pt x="457326" y="66039"/>
                </a:lnTo>
                <a:lnTo>
                  <a:pt x="331723" y="0"/>
                </a:lnTo>
                <a:close/>
              </a:path>
              <a:path w="457835" h="127000">
                <a:moveTo>
                  <a:pt x="330524" y="57139"/>
                </a:moveTo>
                <a:lnTo>
                  <a:pt x="330257" y="69834"/>
                </a:lnTo>
                <a:lnTo>
                  <a:pt x="343026" y="70103"/>
                </a:lnTo>
                <a:lnTo>
                  <a:pt x="343280" y="57403"/>
                </a:lnTo>
                <a:lnTo>
                  <a:pt x="330524" y="57139"/>
                </a:lnTo>
                <a:close/>
              </a:path>
              <a:path w="457835" h="127000">
                <a:moveTo>
                  <a:pt x="380" y="50291"/>
                </a:moveTo>
                <a:lnTo>
                  <a:pt x="0" y="62864"/>
                </a:lnTo>
                <a:lnTo>
                  <a:pt x="330257" y="69834"/>
                </a:lnTo>
                <a:lnTo>
                  <a:pt x="330524" y="57139"/>
                </a:lnTo>
                <a:lnTo>
                  <a:pt x="380" y="50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93760" y="3459249"/>
            <a:ext cx="14414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50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8641" y="3187706"/>
            <a:ext cx="228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50" dirty="0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06099" y="2974035"/>
            <a:ext cx="21590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i="1" spc="-50" dirty="0">
                <a:latin typeface="Times New Roman"/>
                <a:cs typeface="Times New Roman"/>
              </a:rPr>
              <a:t>b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91714" y="3483736"/>
            <a:ext cx="3862704" cy="2146300"/>
            <a:chOff x="2791714" y="3483736"/>
            <a:chExt cx="3862704" cy="2146300"/>
          </a:xfrm>
        </p:grpSpPr>
        <p:sp>
          <p:nvSpPr>
            <p:cNvPr id="18" name="object 18"/>
            <p:cNvSpPr/>
            <p:nvPr/>
          </p:nvSpPr>
          <p:spPr>
            <a:xfrm>
              <a:off x="4929124" y="3483736"/>
              <a:ext cx="1543050" cy="127000"/>
            </a:xfrm>
            <a:custGeom>
              <a:avLst/>
              <a:gdLst/>
              <a:ahLst/>
              <a:cxnLst/>
              <a:rect l="l" t="t" r="r" b="b"/>
              <a:pathLst>
                <a:path w="1543050" h="127000">
                  <a:moveTo>
                    <a:pt x="1416558" y="0"/>
                  </a:moveTo>
                  <a:lnTo>
                    <a:pt x="1416157" y="57197"/>
                  </a:lnTo>
                  <a:lnTo>
                    <a:pt x="1428877" y="57276"/>
                  </a:lnTo>
                  <a:lnTo>
                    <a:pt x="1428750" y="69976"/>
                  </a:lnTo>
                  <a:lnTo>
                    <a:pt x="1416068" y="69976"/>
                  </a:lnTo>
                  <a:lnTo>
                    <a:pt x="1415668" y="127000"/>
                  </a:lnTo>
                  <a:lnTo>
                    <a:pt x="1531446" y="69976"/>
                  </a:lnTo>
                  <a:lnTo>
                    <a:pt x="1428750" y="69976"/>
                  </a:lnTo>
                  <a:lnTo>
                    <a:pt x="1531606" y="69898"/>
                  </a:lnTo>
                  <a:lnTo>
                    <a:pt x="1543050" y="64262"/>
                  </a:lnTo>
                  <a:lnTo>
                    <a:pt x="1416558" y="0"/>
                  </a:lnTo>
                  <a:close/>
                </a:path>
                <a:path w="1543050" h="127000">
                  <a:moveTo>
                    <a:pt x="1416157" y="57197"/>
                  </a:moveTo>
                  <a:lnTo>
                    <a:pt x="1416068" y="69898"/>
                  </a:lnTo>
                  <a:lnTo>
                    <a:pt x="1428750" y="69976"/>
                  </a:lnTo>
                  <a:lnTo>
                    <a:pt x="1428877" y="57276"/>
                  </a:lnTo>
                  <a:lnTo>
                    <a:pt x="1416157" y="57197"/>
                  </a:lnTo>
                  <a:close/>
                </a:path>
                <a:path w="1543050" h="127000">
                  <a:moveTo>
                    <a:pt x="126" y="48387"/>
                  </a:moveTo>
                  <a:lnTo>
                    <a:pt x="0" y="61087"/>
                  </a:lnTo>
                  <a:lnTo>
                    <a:pt x="1416068" y="69898"/>
                  </a:lnTo>
                  <a:lnTo>
                    <a:pt x="1416157" y="57197"/>
                  </a:lnTo>
                  <a:lnTo>
                    <a:pt x="126" y="48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81601" y="486257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63" y="2563"/>
                  </a:lnTo>
                  <a:lnTo>
                    <a:pt x="515174" y="10061"/>
                  </a:lnTo>
                  <a:lnTo>
                    <a:pt x="560417" y="22209"/>
                  </a:lnTo>
                  <a:lnTo>
                    <a:pt x="603379" y="38722"/>
                  </a:lnTo>
                  <a:lnTo>
                    <a:pt x="643744" y="59312"/>
                  </a:lnTo>
                  <a:lnTo>
                    <a:pt x="681196" y="83695"/>
                  </a:lnTo>
                  <a:lnTo>
                    <a:pt x="715422" y="111585"/>
                  </a:lnTo>
                  <a:lnTo>
                    <a:pt x="746106" y="142696"/>
                  </a:lnTo>
                  <a:lnTo>
                    <a:pt x="772934" y="176742"/>
                  </a:lnTo>
                  <a:lnTo>
                    <a:pt x="795590" y="213437"/>
                  </a:lnTo>
                  <a:lnTo>
                    <a:pt x="813759" y="252497"/>
                  </a:lnTo>
                  <a:lnTo>
                    <a:pt x="827127" y="293634"/>
                  </a:lnTo>
                  <a:lnTo>
                    <a:pt x="835379" y="336563"/>
                  </a:lnTo>
                  <a:lnTo>
                    <a:pt x="838200" y="381000"/>
                  </a:lnTo>
                  <a:lnTo>
                    <a:pt x="835379" y="425411"/>
                  </a:lnTo>
                  <a:lnTo>
                    <a:pt x="827127" y="468322"/>
                  </a:lnTo>
                  <a:lnTo>
                    <a:pt x="813759" y="509445"/>
                  </a:lnTo>
                  <a:lnTo>
                    <a:pt x="795590" y="548494"/>
                  </a:lnTo>
                  <a:lnTo>
                    <a:pt x="772934" y="585183"/>
                  </a:lnTo>
                  <a:lnTo>
                    <a:pt x="746106" y="619225"/>
                  </a:lnTo>
                  <a:lnTo>
                    <a:pt x="715422" y="650335"/>
                  </a:lnTo>
                  <a:lnTo>
                    <a:pt x="681196" y="678225"/>
                  </a:lnTo>
                  <a:lnTo>
                    <a:pt x="643744" y="702611"/>
                  </a:lnTo>
                  <a:lnTo>
                    <a:pt x="603379" y="723204"/>
                  </a:lnTo>
                  <a:lnTo>
                    <a:pt x="560417" y="739720"/>
                  </a:lnTo>
                  <a:lnTo>
                    <a:pt x="515174" y="751871"/>
                  </a:lnTo>
                  <a:lnTo>
                    <a:pt x="467963" y="759372"/>
                  </a:lnTo>
                  <a:lnTo>
                    <a:pt x="419100" y="761936"/>
                  </a:lnTo>
                  <a:lnTo>
                    <a:pt x="370213" y="759372"/>
                  </a:lnTo>
                  <a:lnTo>
                    <a:pt x="322985" y="751871"/>
                  </a:lnTo>
                  <a:lnTo>
                    <a:pt x="277731" y="739720"/>
                  </a:lnTo>
                  <a:lnTo>
                    <a:pt x="234764" y="723204"/>
                  </a:lnTo>
                  <a:lnTo>
                    <a:pt x="194399" y="702611"/>
                  </a:lnTo>
                  <a:lnTo>
                    <a:pt x="156949" y="678225"/>
                  </a:lnTo>
                  <a:lnTo>
                    <a:pt x="122729" y="650335"/>
                  </a:lnTo>
                  <a:lnTo>
                    <a:pt x="92053" y="619225"/>
                  </a:lnTo>
                  <a:lnTo>
                    <a:pt x="65234" y="585183"/>
                  </a:lnTo>
                  <a:lnTo>
                    <a:pt x="42587" y="548494"/>
                  </a:lnTo>
                  <a:lnTo>
                    <a:pt x="24426" y="509445"/>
                  </a:lnTo>
                  <a:lnTo>
                    <a:pt x="11065" y="468322"/>
                  </a:lnTo>
                  <a:lnTo>
                    <a:pt x="2818" y="425411"/>
                  </a:lnTo>
                  <a:lnTo>
                    <a:pt x="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1714" y="3800220"/>
              <a:ext cx="3862704" cy="1440180"/>
            </a:xfrm>
            <a:custGeom>
              <a:avLst/>
              <a:gdLst/>
              <a:ahLst/>
              <a:cxnLst/>
              <a:rect l="l" t="t" r="r" b="b"/>
              <a:pathLst>
                <a:path w="3862704" h="1440179">
                  <a:moveTo>
                    <a:pt x="1891411" y="1440053"/>
                  </a:moveTo>
                  <a:lnTo>
                    <a:pt x="1875015" y="1406779"/>
                  </a:lnTo>
                  <a:lnTo>
                    <a:pt x="1853819" y="1363726"/>
                  </a:lnTo>
                  <a:lnTo>
                    <a:pt x="1834603" y="1388973"/>
                  </a:lnTo>
                  <a:lnTo>
                    <a:pt x="7747" y="0"/>
                  </a:lnTo>
                  <a:lnTo>
                    <a:pt x="0" y="10033"/>
                  </a:lnTo>
                  <a:lnTo>
                    <a:pt x="1826907" y="1399082"/>
                  </a:lnTo>
                  <a:lnTo>
                    <a:pt x="1807718" y="1424305"/>
                  </a:lnTo>
                  <a:lnTo>
                    <a:pt x="1891411" y="1440053"/>
                  </a:lnTo>
                  <a:close/>
                </a:path>
                <a:path w="3862704" h="1440179">
                  <a:moveTo>
                    <a:pt x="2126361" y="1060704"/>
                  </a:moveTo>
                  <a:lnTo>
                    <a:pt x="2126196" y="1006856"/>
                  </a:lnTo>
                  <a:lnTo>
                    <a:pt x="2126107" y="975487"/>
                  </a:lnTo>
                  <a:lnTo>
                    <a:pt x="2097760" y="989774"/>
                  </a:lnTo>
                  <a:lnTo>
                    <a:pt x="1657350" y="116459"/>
                  </a:lnTo>
                  <a:lnTo>
                    <a:pt x="1646047" y="122174"/>
                  </a:lnTo>
                  <a:lnTo>
                    <a:pt x="2086343" y="995514"/>
                  </a:lnTo>
                  <a:lnTo>
                    <a:pt x="2058035" y="1009777"/>
                  </a:lnTo>
                  <a:lnTo>
                    <a:pt x="2126361" y="1060704"/>
                  </a:lnTo>
                  <a:close/>
                </a:path>
                <a:path w="3862704" h="1440179">
                  <a:moveTo>
                    <a:pt x="3862324" y="143256"/>
                  </a:moveTo>
                  <a:lnTo>
                    <a:pt x="3854310" y="133477"/>
                  </a:lnTo>
                  <a:lnTo>
                    <a:pt x="2658910" y="1120038"/>
                  </a:lnTo>
                  <a:lnTo>
                    <a:pt x="2638679" y="1095502"/>
                  </a:lnTo>
                  <a:lnTo>
                    <a:pt x="2604262" y="1173353"/>
                  </a:lnTo>
                  <a:lnTo>
                    <a:pt x="2687193" y="1154303"/>
                  </a:lnTo>
                  <a:lnTo>
                    <a:pt x="2673667" y="1137920"/>
                  </a:lnTo>
                  <a:lnTo>
                    <a:pt x="2667000" y="1129842"/>
                  </a:lnTo>
                  <a:lnTo>
                    <a:pt x="3862324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34349" y="4451094"/>
            <a:ext cx="21590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50" dirty="0">
                <a:latin typeface="Times New Roman"/>
                <a:cs typeface="Times New Roman"/>
              </a:rPr>
              <a:t>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25264" y="3962617"/>
            <a:ext cx="629285" cy="14554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i="1" spc="-50" dirty="0"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  <a:spcBef>
                <a:spcPts val="2950"/>
              </a:spcBef>
            </a:pPr>
            <a:r>
              <a:rPr sz="3400" i="1" spc="-25" dirty="0">
                <a:latin typeface="Times New Roman"/>
                <a:cs typeface="Times New Roman"/>
              </a:rPr>
              <a:t>q</a:t>
            </a:r>
            <a:r>
              <a:rPr sz="2925" i="1" spc="-37" baseline="-24216" dirty="0">
                <a:latin typeface="Times New Roman"/>
                <a:cs typeface="Times New Roman"/>
              </a:rPr>
              <a:t>d</a:t>
            </a:r>
            <a:endParaRPr sz="2925" baseline="-24216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7227" y="4165040"/>
            <a:ext cx="557530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i="1" dirty="0">
                <a:latin typeface="Times New Roman"/>
                <a:cs typeface="Times New Roman"/>
              </a:rPr>
              <a:t>a</a:t>
            </a:r>
            <a:r>
              <a:rPr sz="3100" dirty="0">
                <a:latin typeface="Times New Roman"/>
                <a:cs typeface="Times New Roman"/>
              </a:rPr>
              <a:t>,</a:t>
            </a:r>
            <a:r>
              <a:rPr sz="3100" spc="-475" dirty="0">
                <a:latin typeface="Times New Roman"/>
                <a:cs typeface="Times New Roman"/>
              </a:rPr>
              <a:t> </a:t>
            </a:r>
            <a:r>
              <a:rPr sz="3100" i="1" spc="-50" dirty="0">
                <a:latin typeface="Times New Roman"/>
                <a:cs typeface="Times New Roman"/>
              </a:rPr>
              <a:t>b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7453" y="5551423"/>
            <a:ext cx="904875" cy="593090"/>
          </a:xfrm>
          <a:custGeom>
            <a:avLst/>
            <a:gdLst/>
            <a:ahLst/>
            <a:cxnLst/>
            <a:rect l="l" t="t" r="r" b="b"/>
            <a:pathLst>
              <a:path w="904875" h="593089">
                <a:moveTo>
                  <a:pt x="253212" y="0"/>
                </a:moveTo>
                <a:lnTo>
                  <a:pt x="201777" y="60998"/>
                </a:lnTo>
                <a:lnTo>
                  <a:pt x="176631" y="91325"/>
                </a:lnTo>
                <a:lnTo>
                  <a:pt x="152247" y="121373"/>
                </a:lnTo>
                <a:lnTo>
                  <a:pt x="106527" y="180200"/>
                </a:lnTo>
                <a:lnTo>
                  <a:pt x="66522" y="236854"/>
                </a:lnTo>
                <a:lnTo>
                  <a:pt x="41503" y="277520"/>
                </a:lnTo>
                <a:lnTo>
                  <a:pt x="21564" y="316268"/>
                </a:lnTo>
                <a:lnTo>
                  <a:pt x="7721" y="352856"/>
                </a:lnTo>
                <a:lnTo>
                  <a:pt x="88" y="396062"/>
                </a:lnTo>
                <a:lnTo>
                  <a:pt x="0" y="398716"/>
                </a:lnTo>
                <a:lnTo>
                  <a:pt x="355" y="408546"/>
                </a:lnTo>
                <a:lnTo>
                  <a:pt x="11912" y="447979"/>
                </a:lnTo>
                <a:lnTo>
                  <a:pt x="41757" y="482828"/>
                </a:lnTo>
                <a:lnTo>
                  <a:pt x="73761" y="505815"/>
                </a:lnTo>
                <a:lnTo>
                  <a:pt x="112242" y="526275"/>
                </a:lnTo>
                <a:lnTo>
                  <a:pt x="170916" y="549592"/>
                </a:lnTo>
                <a:lnTo>
                  <a:pt x="235178" y="568236"/>
                </a:lnTo>
                <a:lnTo>
                  <a:pt x="301472" y="581875"/>
                </a:lnTo>
                <a:lnTo>
                  <a:pt x="365988" y="590232"/>
                </a:lnTo>
                <a:lnTo>
                  <a:pt x="425424" y="593026"/>
                </a:lnTo>
                <a:lnTo>
                  <a:pt x="439775" y="592835"/>
                </a:lnTo>
                <a:lnTo>
                  <a:pt x="486638" y="589762"/>
                </a:lnTo>
                <a:lnTo>
                  <a:pt x="555599" y="580580"/>
                </a:lnTo>
                <a:lnTo>
                  <a:pt x="556984" y="580326"/>
                </a:lnTo>
                <a:lnTo>
                  <a:pt x="425678" y="580326"/>
                </a:lnTo>
                <a:lnTo>
                  <a:pt x="397357" y="579678"/>
                </a:lnTo>
                <a:lnTo>
                  <a:pt x="336016" y="574205"/>
                </a:lnTo>
                <a:lnTo>
                  <a:pt x="271119" y="563333"/>
                </a:lnTo>
                <a:lnTo>
                  <a:pt x="206476" y="547369"/>
                </a:lnTo>
                <a:lnTo>
                  <a:pt x="145516" y="526796"/>
                </a:lnTo>
                <a:lnTo>
                  <a:pt x="104749" y="508482"/>
                </a:lnTo>
                <a:lnTo>
                  <a:pt x="69697" y="488073"/>
                </a:lnTo>
                <a:lnTo>
                  <a:pt x="34772" y="458177"/>
                </a:lnTo>
                <a:lnTo>
                  <a:pt x="14198" y="417182"/>
                </a:lnTo>
                <a:lnTo>
                  <a:pt x="12674" y="398716"/>
                </a:lnTo>
                <a:lnTo>
                  <a:pt x="13182" y="388873"/>
                </a:lnTo>
                <a:lnTo>
                  <a:pt x="23596" y="345439"/>
                </a:lnTo>
                <a:lnTo>
                  <a:pt x="38963" y="309422"/>
                </a:lnTo>
                <a:lnTo>
                  <a:pt x="60172" y="270967"/>
                </a:lnTo>
                <a:lnTo>
                  <a:pt x="95986" y="216357"/>
                </a:lnTo>
                <a:lnTo>
                  <a:pt x="138658" y="158940"/>
                </a:lnTo>
                <a:lnTo>
                  <a:pt x="186410" y="99428"/>
                </a:lnTo>
                <a:lnTo>
                  <a:pt x="211429" y="69176"/>
                </a:lnTo>
                <a:lnTo>
                  <a:pt x="262864" y="8128"/>
                </a:lnTo>
                <a:lnTo>
                  <a:pt x="253212" y="0"/>
                </a:lnTo>
                <a:close/>
              </a:path>
              <a:path w="904875" h="593089">
                <a:moveTo>
                  <a:pt x="753569" y="119506"/>
                </a:moveTo>
                <a:lnTo>
                  <a:pt x="743911" y="127801"/>
                </a:lnTo>
                <a:lnTo>
                  <a:pt x="757910" y="144424"/>
                </a:lnTo>
                <a:lnTo>
                  <a:pt x="780135" y="171932"/>
                </a:lnTo>
                <a:lnTo>
                  <a:pt x="820394" y="225526"/>
                </a:lnTo>
                <a:lnTo>
                  <a:pt x="853541" y="276517"/>
                </a:lnTo>
                <a:lnTo>
                  <a:pt x="872591" y="312623"/>
                </a:lnTo>
                <a:lnTo>
                  <a:pt x="888339" y="356869"/>
                </a:lnTo>
                <a:lnTo>
                  <a:pt x="892149" y="386791"/>
                </a:lnTo>
                <a:lnTo>
                  <a:pt x="891768" y="396062"/>
                </a:lnTo>
                <a:lnTo>
                  <a:pt x="876020" y="437743"/>
                </a:lnTo>
                <a:lnTo>
                  <a:pt x="842365" y="468922"/>
                </a:lnTo>
                <a:lnTo>
                  <a:pt x="806170" y="490791"/>
                </a:lnTo>
                <a:lnTo>
                  <a:pt x="762736" y="510857"/>
                </a:lnTo>
                <a:lnTo>
                  <a:pt x="696696" y="534377"/>
                </a:lnTo>
                <a:lnTo>
                  <a:pt x="625576" y="553605"/>
                </a:lnTo>
                <a:lnTo>
                  <a:pt x="553694" y="568020"/>
                </a:lnTo>
                <a:lnTo>
                  <a:pt x="485622" y="577113"/>
                </a:lnTo>
                <a:lnTo>
                  <a:pt x="439521" y="580135"/>
                </a:lnTo>
                <a:lnTo>
                  <a:pt x="425678" y="580326"/>
                </a:lnTo>
                <a:lnTo>
                  <a:pt x="556984" y="580326"/>
                </a:lnTo>
                <a:lnTo>
                  <a:pt x="628243" y="566026"/>
                </a:lnTo>
                <a:lnTo>
                  <a:pt x="700252" y="546582"/>
                </a:lnTo>
                <a:lnTo>
                  <a:pt x="751179" y="529005"/>
                </a:lnTo>
                <a:lnTo>
                  <a:pt x="797661" y="509181"/>
                </a:lnTo>
                <a:lnTo>
                  <a:pt x="837793" y="487248"/>
                </a:lnTo>
                <a:lnTo>
                  <a:pt x="869797" y="463194"/>
                </a:lnTo>
                <a:lnTo>
                  <a:pt x="896848" y="427570"/>
                </a:lnTo>
                <a:lnTo>
                  <a:pt x="904772" y="388873"/>
                </a:lnTo>
                <a:lnTo>
                  <a:pt x="904826" y="386791"/>
                </a:lnTo>
                <a:lnTo>
                  <a:pt x="904341" y="376542"/>
                </a:lnTo>
                <a:lnTo>
                  <a:pt x="893927" y="331330"/>
                </a:lnTo>
                <a:lnTo>
                  <a:pt x="878306" y="295300"/>
                </a:lnTo>
                <a:lnTo>
                  <a:pt x="848842" y="244716"/>
                </a:lnTo>
                <a:lnTo>
                  <a:pt x="811250" y="191541"/>
                </a:lnTo>
                <a:lnTo>
                  <a:pt x="767816" y="136448"/>
                </a:lnTo>
                <a:lnTo>
                  <a:pt x="753569" y="119506"/>
                </a:lnTo>
                <a:close/>
              </a:path>
              <a:path w="904875" h="593089">
                <a:moveTo>
                  <a:pt x="666089" y="27304"/>
                </a:moveTo>
                <a:lnTo>
                  <a:pt x="700633" y="164972"/>
                </a:lnTo>
                <a:lnTo>
                  <a:pt x="743911" y="127801"/>
                </a:lnTo>
                <a:lnTo>
                  <a:pt x="735685" y="118033"/>
                </a:lnTo>
                <a:lnTo>
                  <a:pt x="745464" y="109867"/>
                </a:lnTo>
                <a:lnTo>
                  <a:pt x="764792" y="109867"/>
                </a:lnTo>
                <a:lnTo>
                  <a:pt x="797026" y="82181"/>
                </a:lnTo>
                <a:lnTo>
                  <a:pt x="666089" y="27304"/>
                </a:lnTo>
                <a:close/>
              </a:path>
              <a:path w="904875" h="593089">
                <a:moveTo>
                  <a:pt x="745464" y="109867"/>
                </a:moveTo>
                <a:lnTo>
                  <a:pt x="735685" y="118033"/>
                </a:lnTo>
                <a:lnTo>
                  <a:pt x="743911" y="127801"/>
                </a:lnTo>
                <a:lnTo>
                  <a:pt x="753569" y="119506"/>
                </a:lnTo>
                <a:lnTo>
                  <a:pt x="745464" y="109867"/>
                </a:lnTo>
                <a:close/>
              </a:path>
              <a:path w="904875" h="593089">
                <a:moveTo>
                  <a:pt x="764792" y="109867"/>
                </a:moveTo>
                <a:lnTo>
                  <a:pt x="745464" y="109867"/>
                </a:lnTo>
                <a:lnTo>
                  <a:pt x="753569" y="119506"/>
                </a:lnTo>
                <a:lnTo>
                  <a:pt x="764792" y="1098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11501" y="6080746"/>
            <a:ext cx="541655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405" dirty="0">
                <a:latin typeface="Times New Roman"/>
                <a:cs typeface="Times New Roman"/>
              </a:rPr>
              <a:t> </a:t>
            </a:r>
            <a:r>
              <a:rPr sz="2950" i="1" spc="-50" dirty="0">
                <a:latin typeface="Times New Roman"/>
                <a:cs typeface="Times New Roman"/>
              </a:rPr>
              <a:t>b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990" y="2376169"/>
            <a:ext cx="9963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DFA: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7008" y="151511"/>
            <a:ext cx="51974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Turing</a:t>
            </a:r>
            <a:r>
              <a:rPr sz="3600" spc="-6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Machine</a:t>
            </a:r>
            <a:r>
              <a:rPr sz="3600" spc="-45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Example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7370" y="1765055"/>
            <a:ext cx="4909185" cy="604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0880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700" i="1" spc="-37" baseline="-3654" dirty="0">
                <a:latin typeface="Times New Roman"/>
                <a:cs typeface="Times New Roman"/>
              </a:rPr>
              <a:t>ab</a:t>
            </a:r>
            <a:endParaRPr sz="5700" baseline="-365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00401" y="3157601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12"/>
                </a:lnTo>
                <a:lnTo>
                  <a:pt x="827127" y="468325"/>
                </a:lnTo>
                <a:lnTo>
                  <a:pt x="813759" y="509452"/>
                </a:lnTo>
                <a:lnTo>
                  <a:pt x="795590" y="548506"/>
                </a:lnTo>
                <a:lnTo>
                  <a:pt x="772934" y="585201"/>
                </a:lnTo>
                <a:lnTo>
                  <a:pt x="746106" y="619250"/>
                </a:lnTo>
                <a:lnTo>
                  <a:pt x="715422" y="650366"/>
                </a:lnTo>
                <a:lnTo>
                  <a:pt x="681196" y="678264"/>
                </a:lnTo>
                <a:lnTo>
                  <a:pt x="643744" y="702656"/>
                </a:lnTo>
                <a:lnTo>
                  <a:pt x="603379" y="723255"/>
                </a:lnTo>
                <a:lnTo>
                  <a:pt x="560417" y="739776"/>
                </a:lnTo>
                <a:lnTo>
                  <a:pt x="515174" y="751931"/>
                </a:lnTo>
                <a:lnTo>
                  <a:pt x="467963" y="759435"/>
                </a:lnTo>
                <a:lnTo>
                  <a:pt x="419100" y="762000"/>
                </a:lnTo>
                <a:lnTo>
                  <a:pt x="370213" y="759435"/>
                </a:lnTo>
                <a:lnTo>
                  <a:pt x="322985" y="751931"/>
                </a:lnTo>
                <a:lnTo>
                  <a:pt x="277731" y="739776"/>
                </a:lnTo>
                <a:lnTo>
                  <a:pt x="234764" y="723255"/>
                </a:lnTo>
                <a:lnTo>
                  <a:pt x="194399" y="702656"/>
                </a:lnTo>
                <a:lnTo>
                  <a:pt x="156949" y="678264"/>
                </a:lnTo>
                <a:lnTo>
                  <a:pt x="122729" y="650366"/>
                </a:lnTo>
                <a:lnTo>
                  <a:pt x="92053" y="619250"/>
                </a:lnTo>
                <a:lnTo>
                  <a:pt x="65234" y="585201"/>
                </a:lnTo>
                <a:lnTo>
                  <a:pt x="42587" y="548506"/>
                </a:lnTo>
                <a:lnTo>
                  <a:pt x="24426" y="509452"/>
                </a:lnTo>
                <a:lnTo>
                  <a:pt x="11065" y="468325"/>
                </a:lnTo>
                <a:lnTo>
                  <a:pt x="2818" y="425412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29817" y="3460057"/>
            <a:ext cx="15557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8969" y="3159132"/>
            <a:ext cx="2482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i="1" spc="-50" dirty="0">
                <a:latin typeface="Times New Roman"/>
                <a:cs typeface="Times New Roman"/>
              </a:rPr>
              <a:t>q</a:t>
            </a:r>
            <a:endParaRPr sz="35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8350" y="2971545"/>
            <a:ext cx="7158355" cy="1076960"/>
            <a:chOff x="1538350" y="2971545"/>
            <a:chExt cx="7158355" cy="1076960"/>
          </a:xfrm>
        </p:grpSpPr>
        <p:sp>
          <p:nvSpPr>
            <p:cNvPr id="8" name="object 8"/>
            <p:cNvSpPr/>
            <p:nvPr/>
          </p:nvSpPr>
          <p:spPr>
            <a:xfrm>
              <a:off x="1538351" y="3448811"/>
              <a:ext cx="6010275" cy="153670"/>
            </a:xfrm>
            <a:custGeom>
              <a:avLst/>
              <a:gdLst/>
              <a:ahLst/>
              <a:cxnLst/>
              <a:rect l="l" t="t" r="r" b="b"/>
              <a:pathLst>
                <a:path w="6010275" h="153670">
                  <a:moveTo>
                    <a:pt x="1161923" y="89662"/>
                  </a:moveTo>
                  <a:lnTo>
                    <a:pt x="1149223" y="83312"/>
                  </a:lnTo>
                  <a:lnTo>
                    <a:pt x="1034923" y="26162"/>
                  </a:lnTo>
                  <a:lnTo>
                    <a:pt x="1034923" y="83312"/>
                  </a:lnTo>
                  <a:lnTo>
                    <a:pt x="0" y="83312"/>
                  </a:lnTo>
                  <a:lnTo>
                    <a:pt x="0" y="96012"/>
                  </a:lnTo>
                  <a:lnTo>
                    <a:pt x="1034923" y="96139"/>
                  </a:lnTo>
                  <a:lnTo>
                    <a:pt x="1034923" y="153289"/>
                  </a:lnTo>
                  <a:lnTo>
                    <a:pt x="1148994" y="96139"/>
                  </a:lnTo>
                  <a:lnTo>
                    <a:pt x="1161923" y="89662"/>
                  </a:lnTo>
                  <a:close/>
                </a:path>
                <a:path w="6010275" h="153670">
                  <a:moveTo>
                    <a:pt x="6010148" y="61087"/>
                  </a:moveTo>
                  <a:lnTo>
                    <a:pt x="6001359" y="56896"/>
                  </a:lnTo>
                  <a:lnTo>
                    <a:pt x="5882132" y="0"/>
                  </a:lnTo>
                  <a:lnTo>
                    <a:pt x="5883148" y="57137"/>
                  </a:lnTo>
                  <a:lnTo>
                    <a:pt x="4438523" y="83439"/>
                  </a:lnTo>
                  <a:lnTo>
                    <a:pt x="4438650" y="96012"/>
                  </a:lnTo>
                  <a:lnTo>
                    <a:pt x="5883376" y="69837"/>
                  </a:lnTo>
                  <a:lnTo>
                    <a:pt x="5884418" y="127000"/>
                  </a:lnTo>
                  <a:lnTo>
                    <a:pt x="6010148" y="61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48625" y="29766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12"/>
                  </a:lnTo>
                  <a:lnTo>
                    <a:pt x="979527" y="620725"/>
                  </a:lnTo>
                  <a:lnTo>
                    <a:pt x="966159" y="661852"/>
                  </a:lnTo>
                  <a:lnTo>
                    <a:pt x="947990" y="700906"/>
                  </a:lnTo>
                  <a:lnTo>
                    <a:pt x="925334" y="737601"/>
                  </a:lnTo>
                  <a:lnTo>
                    <a:pt x="898506" y="771650"/>
                  </a:lnTo>
                  <a:lnTo>
                    <a:pt x="867822" y="802767"/>
                  </a:lnTo>
                  <a:lnTo>
                    <a:pt x="833596" y="830664"/>
                  </a:lnTo>
                  <a:lnTo>
                    <a:pt x="796144" y="855056"/>
                  </a:lnTo>
                  <a:lnTo>
                    <a:pt x="755779" y="875655"/>
                  </a:lnTo>
                  <a:lnTo>
                    <a:pt x="712817" y="892176"/>
                  </a:lnTo>
                  <a:lnTo>
                    <a:pt x="667574" y="904331"/>
                  </a:lnTo>
                  <a:lnTo>
                    <a:pt x="620363" y="911835"/>
                  </a:lnTo>
                  <a:lnTo>
                    <a:pt x="571500" y="914400"/>
                  </a:lnTo>
                  <a:lnTo>
                    <a:pt x="522613" y="911835"/>
                  </a:lnTo>
                  <a:lnTo>
                    <a:pt x="475385" y="904331"/>
                  </a:lnTo>
                  <a:lnTo>
                    <a:pt x="430131" y="892176"/>
                  </a:lnTo>
                  <a:lnTo>
                    <a:pt x="387164" y="875655"/>
                  </a:lnTo>
                  <a:lnTo>
                    <a:pt x="346799" y="855056"/>
                  </a:lnTo>
                  <a:lnTo>
                    <a:pt x="309349" y="830664"/>
                  </a:lnTo>
                  <a:lnTo>
                    <a:pt x="275129" y="802766"/>
                  </a:lnTo>
                  <a:lnTo>
                    <a:pt x="244453" y="771650"/>
                  </a:lnTo>
                  <a:lnTo>
                    <a:pt x="217634" y="737601"/>
                  </a:lnTo>
                  <a:lnTo>
                    <a:pt x="194987" y="700906"/>
                  </a:lnTo>
                  <a:lnTo>
                    <a:pt x="176826" y="661852"/>
                  </a:lnTo>
                  <a:lnTo>
                    <a:pt x="163465" y="620725"/>
                  </a:lnTo>
                  <a:lnTo>
                    <a:pt x="155218" y="577812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3"/>
                  </a:lnTo>
                  <a:lnTo>
                    <a:pt x="1134722" y="624341"/>
                  </a:lnTo>
                  <a:lnTo>
                    <a:pt x="1124632" y="668024"/>
                  </a:lnTo>
                  <a:lnTo>
                    <a:pt x="1110804" y="710301"/>
                  </a:lnTo>
                  <a:lnTo>
                    <a:pt x="1093410" y="751013"/>
                  </a:lnTo>
                  <a:lnTo>
                    <a:pt x="1072620" y="789999"/>
                  </a:lnTo>
                  <a:lnTo>
                    <a:pt x="1048607" y="827098"/>
                  </a:lnTo>
                  <a:lnTo>
                    <a:pt x="1021542" y="862151"/>
                  </a:lnTo>
                  <a:lnTo>
                    <a:pt x="991597" y="894997"/>
                  </a:lnTo>
                  <a:lnTo>
                    <a:pt x="958943" y="925475"/>
                  </a:lnTo>
                  <a:lnTo>
                    <a:pt x="923753" y="953426"/>
                  </a:lnTo>
                  <a:lnTo>
                    <a:pt x="886197" y="978689"/>
                  </a:lnTo>
                  <a:lnTo>
                    <a:pt x="846448" y="1001103"/>
                  </a:lnTo>
                  <a:lnTo>
                    <a:pt x="804677" y="1020509"/>
                  </a:lnTo>
                  <a:lnTo>
                    <a:pt x="761055" y="1036746"/>
                  </a:lnTo>
                  <a:lnTo>
                    <a:pt x="715755" y="1049654"/>
                  </a:lnTo>
                  <a:lnTo>
                    <a:pt x="668948" y="1059072"/>
                  </a:lnTo>
                  <a:lnTo>
                    <a:pt x="620806" y="1064841"/>
                  </a:lnTo>
                  <a:lnTo>
                    <a:pt x="571500" y="1066800"/>
                  </a:lnTo>
                  <a:lnTo>
                    <a:pt x="522175" y="1064841"/>
                  </a:lnTo>
                  <a:lnTo>
                    <a:pt x="474019" y="1059072"/>
                  </a:lnTo>
                  <a:lnTo>
                    <a:pt x="427201" y="1049654"/>
                  </a:lnTo>
                  <a:lnTo>
                    <a:pt x="381894" y="1036746"/>
                  </a:lnTo>
                  <a:lnTo>
                    <a:pt x="338268" y="1020509"/>
                  </a:lnTo>
                  <a:lnTo>
                    <a:pt x="296495" y="1001103"/>
                  </a:lnTo>
                  <a:lnTo>
                    <a:pt x="256746" y="978689"/>
                  </a:lnTo>
                  <a:lnTo>
                    <a:pt x="219193" y="953426"/>
                  </a:lnTo>
                  <a:lnTo>
                    <a:pt x="184006" y="925475"/>
                  </a:lnTo>
                  <a:lnTo>
                    <a:pt x="151357" y="894997"/>
                  </a:lnTo>
                  <a:lnTo>
                    <a:pt x="121418" y="862151"/>
                  </a:lnTo>
                  <a:lnTo>
                    <a:pt x="94360" y="827098"/>
                  </a:lnTo>
                  <a:lnTo>
                    <a:pt x="70353" y="789999"/>
                  </a:lnTo>
                  <a:lnTo>
                    <a:pt x="49570" y="751013"/>
                  </a:lnTo>
                  <a:lnTo>
                    <a:pt x="32181" y="710301"/>
                  </a:lnTo>
                  <a:lnTo>
                    <a:pt x="18359" y="668024"/>
                  </a:lnTo>
                  <a:lnTo>
                    <a:pt x="8273" y="624341"/>
                  </a:lnTo>
                  <a:lnTo>
                    <a:pt x="2097" y="579413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76523" y="2880592"/>
            <a:ext cx="145542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dirty="0">
                <a:latin typeface="Symbol"/>
                <a:cs typeface="Symbol"/>
              </a:rPr>
              <a:t></a:t>
            </a:r>
            <a:r>
              <a:rPr sz="3350" spc="-170" dirty="0">
                <a:latin typeface="Times New Roman"/>
                <a:cs typeface="Times New Roman"/>
              </a:rPr>
              <a:t> </a:t>
            </a:r>
            <a:r>
              <a:rPr sz="3350" spc="95" dirty="0">
                <a:latin typeface="Symbol"/>
                <a:cs typeface="Symbol"/>
              </a:rPr>
              <a:t></a:t>
            </a:r>
            <a:r>
              <a:rPr sz="3350" spc="-180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Symbol"/>
                <a:cs typeface="Symbol"/>
              </a:rPr>
              <a:t></a:t>
            </a:r>
            <a:r>
              <a:rPr sz="3350" dirty="0">
                <a:latin typeface="Times New Roman"/>
                <a:cs typeface="Times New Roman"/>
              </a:rPr>
              <a:t>,</a:t>
            </a:r>
            <a:r>
              <a:rPr sz="3350" spc="-380" dirty="0">
                <a:latin typeface="Times New Roman"/>
                <a:cs typeface="Times New Roman"/>
              </a:rPr>
              <a:t> </a:t>
            </a:r>
            <a:r>
              <a:rPr sz="3350" i="1" spc="5" dirty="0">
                <a:latin typeface="Times New Roman"/>
                <a:cs typeface="Times New Roman"/>
              </a:rPr>
              <a:t>L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6870" y="3331274"/>
            <a:ext cx="214629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-5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7241" y="2892487"/>
            <a:ext cx="165608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i="1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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000" i="1" spc="-50" dirty="0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  <a:p>
            <a:pPr marL="1416050">
              <a:lnSpc>
                <a:spcPts val="3504"/>
              </a:lnSpc>
            </a:pPr>
            <a:r>
              <a:rPr sz="3600" i="1" spc="-50" dirty="0"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17370" y="654124"/>
            <a:ext cx="5291455" cy="684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29280" algn="l"/>
              </a:tabLst>
            </a:pP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-5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alphabet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6075" spc="142" baseline="1371" dirty="0">
                <a:latin typeface="Symbol"/>
                <a:cs typeface="Symbol"/>
              </a:rPr>
              <a:t></a:t>
            </a:r>
            <a:r>
              <a:rPr sz="6075" spc="179" baseline="1371" dirty="0">
                <a:latin typeface="Times New Roman"/>
                <a:cs typeface="Times New Roman"/>
              </a:rPr>
              <a:t> </a:t>
            </a:r>
            <a:r>
              <a:rPr sz="6075" spc="127" baseline="1371" dirty="0">
                <a:latin typeface="Symbol"/>
                <a:cs typeface="Symbol"/>
              </a:rPr>
              <a:t></a:t>
            </a:r>
            <a:r>
              <a:rPr sz="6075" spc="157" baseline="1371" dirty="0">
                <a:latin typeface="Times New Roman"/>
                <a:cs typeface="Times New Roman"/>
              </a:rPr>
              <a:t> </a:t>
            </a:r>
            <a:r>
              <a:rPr sz="6075" spc="165" baseline="1371" dirty="0"/>
              <a:t>{</a:t>
            </a:r>
            <a:r>
              <a:rPr sz="6450" i="1" spc="165" baseline="1291" dirty="0">
                <a:latin typeface="Comic Sans MS"/>
                <a:cs typeface="Comic Sans MS"/>
              </a:rPr>
              <a:t>a</a:t>
            </a:r>
            <a:r>
              <a:rPr sz="6075" spc="165" baseline="1371" dirty="0"/>
              <a:t>,</a:t>
            </a:r>
            <a:r>
              <a:rPr sz="6450" i="1" spc="165" baseline="1291" dirty="0">
                <a:latin typeface="Comic Sans MS"/>
                <a:cs typeface="Comic Sans MS"/>
              </a:rPr>
              <a:t>b</a:t>
            </a:r>
            <a:r>
              <a:rPr sz="6450" i="1" spc="-1305" baseline="1291" dirty="0">
                <a:latin typeface="Comic Sans MS"/>
                <a:cs typeface="Comic Sans MS"/>
              </a:rPr>
              <a:t> </a:t>
            </a:r>
            <a:r>
              <a:rPr sz="6075" spc="7" baseline="1371" dirty="0"/>
              <a:t>}</a:t>
            </a:r>
            <a:endParaRPr sz="6075" baseline="1371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0562" y="3157601"/>
            <a:ext cx="838835" cy="762000"/>
          </a:xfrm>
          <a:custGeom>
            <a:avLst/>
            <a:gdLst/>
            <a:ahLst/>
            <a:cxnLst/>
            <a:rect l="l" t="t" r="r" b="b"/>
            <a:pathLst>
              <a:path w="838835" h="762000">
                <a:moveTo>
                  <a:pt x="0" y="381000"/>
                </a:moveTo>
                <a:lnTo>
                  <a:pt x="2819" y="336563"/>
                </a:lnTo>
                <a:lnTo>
                  <a:pt x="11068" y="293634"/>
                </a:lnTo>
                <a:lnTo>
                  <a:pt x="24433" y="252497"/>
                </a:lnTo>
                <a:lnTo>
                  <a:pt x="42598" y="213437"/>
                </a:lnTo>
                <a:lnTo>
                  <a:pt x="65250" y="176742"/>
                </a:lnTo>
                <a:lnTo>
                  <a:pt x="92073" y="142696"/>
                </a:lnTo>
                <a:lnTo>
                  <a:pt x="122753" y="111585"/>
                </a:lnTo>
                <a:lnTo>
                  <a:pt x="156976" y="83695"/>
                </a:lnTo>
                <a:lnTo>
                  <a:pt x="194427" y="59312"/>
                </a:lnTo>
                <a:lnTo>
                  <a:pt x="234792" y="38722"/>
                </a:lnTo>
                <a:lnTo>
                  <a:pt x="277756" y="22209"/>
                </a:lnTo>
                <a:lnTo>
                  <a:pt x="323005" y="10061"/>
                </a:lnTo>
                <a:lnTo>
                  <a:pt x="370225" y="2563"/>
                </a:lnTo>
                <a:lnTo>
                  <a:pt x="419100" y="0"/>
                </a:lnTo>
                <a:lnTo>
                  <a:pt x="467975" y="2563"/>
                </a:lnTo>
                <a:lnTo>
                  <a:pt x="515197" y="10061"/>
                </a:lnTo>
                <a:lnTo>
                  <a:pt x="560450" y="22209"/>
                </a:lnTo>
                <a:lnTo>
                  <a:pt x="603419" y="38722"/>
                </a:lnTo>
                <a:lnTo>
                  <a:pt x="643790" y="59312"/>
                </a:lnTo>
                <a:lnTo>
                  <a:pt x="681248" y="83695"/>
                </a:lnTo>
                <a:lnTo>
                  <a:pt x="715478" y="111585"/>
                </a:lnTo>
                <a:lnTo>
                  <a:pt x="746165" y="142696"/>
                </a:lnTo>
                <a:lnTo>
                  <a:pt x="772994" y="176742"/>
                </a:lnTo>
                <a:lnTo>
                  <a:pt x="795652" y="213437"/>
                </a:lnTo>
                <a:lnTo>
                  <a:pt x="813822" y="252497"/>
                </a:lnTo>
                <a:lnTo>
                  <a:pt x="827190" y="293634"/>
                </a:lnTo>
                <a:lnTo>
                  <a:pt x="835442" y="336563"/>
                </a:lnTo>
                <a:lnTo>
                  <a:pt x="838263" y="381000"/>
                </a:lnTo>
                <a:lnTo>
                  <a:pt x="835442" y="425412"/>
                </a:lnTo>
                <a:lnTo>
                  <a:pt x="827190" y="468325"/>
                </a:lnTo>
                <a:lnTo>
                  <a:pt x="813822" y="509452"/>
                </a:lnTo>
                <a:lnTo>
                  <a:pt x="795652" y="548506"/>
                </a:lnTo>
                <a:lnTo>
                  <a:pt x="772994" y="585201"/>
                </a:lnTo>
                <a:lnTo>
                  <a:pt x="746165" y="619250"/>
                </a:lnTo>
                <a:lnTo>
                  <a:pt x="715478" y="650366"/>
                </a:lnTo>
                <a:lnTo>
                  <a:pt x="681248" y="678264"/>
                </a:lnTo>
                <a:lnTo>
                  <a:pt x="643790" y="702656"/>
                </a:lnTo>
                <a:lnTo>
                  <a:pt x="603419" y="723255"/>
                </a:lnTo>
                <a:lnTo>
                  <a:pt x="560450" y="739776"/>
                </a:lnTo>
                <a:lnTo>
                  <a:pt x="515197" y="751931"/>
                </a:lnTo>
                <a:lnTo>
                  <a:pt x="467975" y="759435"/>
                </a:lnTo>
                <a:lnTo>
                  <a:pt x="419100" y="762000"/>
                </a:lnTo>
                <a:lnTo>
                  <a:pt x="370225" y="759435"/>
                </a:lnTo>
                <a:lnTo>
                  <a:pt x="323005" y="751931"/>
                </a:lnTo>
                <a:lnTo>
                  <a:pt x="277756" y="739776"/>
                </a:lnTo>
                <a:lnTo>
                  <a:pt x="234792" y="723255"/>
                </a:lnTo>
                <a:lnTo>
                  <a:pt x="194427" y="702656"/>
                </a:lnTo>
                <a:lnTo>
                  <a:pt x="156976" y="678264"/>
                </a:lnTo>
                <a:lnTo>
                  <a:pt x="122753" y="650366"/>
                </a:lnTo>
                <a:lnTo>
                  <a:pt x="92073" y="619250"/>
                </a:lnTo>
                <a:lnTo>
                  <a:pt x="65250" y="585201"/>
                </a:lnTo>
                <a:lnTo>
                  <a:pt x="42598" y="548506"/>
                </a:lnTo>
                <a:lnTo>
                  <a:pt x="24433" y="509452"/>
                </a:lnTo>
                <a:lnTo>
                  <a:pt x="11068" y="468325"/>
                </a:lnTo>
                <a:lnTo>
                  <a:pt x="2819" y="425412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7341" y="3321135"/>
            <a:ext cx="2127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857" y="3130530"/>
            <a:ext cx="250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0" dirty="0"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1810" y="3142995"/>
            <a:ext cx="5720715" cy="2486660"/>
            <a:chOff x="261810" y="3142995"/>
            <a:chExt cx="5720715" cy="2486660"/>
          </a:xfrm>
        </p:grpSpPr>
        <p:sp>
          <p:nvSpPr>
            <p:cNvPr id="18" name="object 18"/>
            <p:cNvSpPr/>
            <p:nvPr/>
          </p:nvSpPr>
          <p:spPr>
            <a:xfrm>
              <a:off x="261810" y="3481958"/>
              <a:ext cx="457834" cy="127000"/>
            </a:xfrm>
            <a:custGeom>
              <a:avLst/>
              <a:gdLst/>
              <a:ahLst/>
              <a:cxnLst/>
              <a:rect l="l" t="t" r="r" b="b"/>
              <a:pathLst>
                <a:path w="457834" h="127000">
                  <a:moveTo>
                    <a:pt x="331673" y="0"/>
                  </a:moveTo>
                  <a:lnTo>
                    <a:pt x="330484" y="57140"/>
                  </a:lnTo>
                  <a:lnTo>
                    <a:pt x="343179" y="57403"/>
                  </a:lnTo>
                  <a:lnTo>
                    <a:pt x="342925" y="70103"/>
                  </a:lnTo>
                  <a:lnTo>
                    <a:pt x="330215" y="70103"/>
                  </a:lnTo>
                  <a:lnTo>
                    <a:pt x="329031" y="126999"/>
                  </a:lnTo>
                  <a:lnTo>
                    <a:pt x="448773" y="70103"/>
                  </a:lnTo>
                  <a:lnTo>
                    <a:pt x="342925" y="70103"/>
                  </a:lnTo>
                  <a:lnTo>
                    <a:pt x="330220" y="69835"/>
                  </a:lnTo>
                  <a:lnTo>
                    <a:pt x="449338" y="69835"/>
                  </a:lnTo>
                  <a:lnTo>
                    <a:pt x="457327" y="66039"/>
                  </a:lnTo>
                  <a:lnTo>
                    <a:pt x="331673" y="0"/>
                  </a:lnTo>
                  <a:close/>
                </a:path>
                <a:path w="457834" h="127000">
                  <a:moveTo>
                    <a:pt x="330484" y="57140"/>
                  </a:moveTo>
                  <a:lnTo>
                    <a:pt x="330220" y="69835"/>
                  </a:lnTo>
                  <a:lnTo>
                    <a:pt x="342925" y="70103"/>
                  </a:lnTo>
                  <a:lnTo>
                    <a:pt x="343179" y="57403"/>
                  </a:lnTo>
                  <a:lnTo>
                    <a:pt x="330484" y="57140"/>
                  </a:lnTo>
                  <a:close/>
                </a:path>
                <a:path w="457834" h="127000">
                  <a:moveTo>
                    <a:pt x="254" y="50291"/>
                  </a:moveTo>
                  <a:lnTo>
                    <a:pt x="0" y="62864"/>
                  </a:lnTo>
                  <a:lnTo>
                    <a:pt x="330220" y="69835"/>
                  </a:lnTo>
                  <a:lnTo>
                    <a:pt x="330484" y="57140"/>
                  </a:lnTo>
                  <a:lnTo>
                    <a:pt x="254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8801" y="314807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63" y="2563"/>
                  </a:lnTo>
                  <a:lnTo>
                    <a:pt x="515174" y="10061"/>
                  </a:lnTo>
                  <a:lnTo>
                    <a:pt x="560417" y="22209"/>
                  </a:lnTo>
                  <a:lnTo>
                    <a:pt x="603379" y="38722"/>
                  </a:lnTo>
                  <a:lnTo>
                    <a:pt x="643744" y="59312"/>
                  </a:lnTo>
                  <a:lnTo>
                    <a:pt x="681196" y="83695"/>
                  </a:lnTo>
                  <a:lnTo>
                    <a:pt x="715422" y="111585"/>
                  </a:lnTo>
                  <a:lnTo>
                    <a:pt x="746106" y="142696"/>
                  </a:lnTo>
                  <a:lnTo>
                    <a:pt x="772934" y="176742"/>
                  </a:lnTo>
                  <a:lnTo>
                    <a:pt x="795590" y="213437"/>
                  </a:lnTo>
                  <a:lnTo>
                    <a:pt x="813759" y="252497"/>
                  </a:lnTo>
                  <a:lnTo>
                    <a:pt x="827127" y="293634"/>
                  </a:lnTo>
                  <a:lnTo>
                    <a:pt x="835379" y="336563"/>
                  </a:lnTo>
                  <a:lnTo>
                    <a:pt x="838200" y="381000"/>
                  </a:lnTo>
                  <a:lnTo>
                    <a:pt x="835379" y="425412"/>
                  </a:lnTo>
                  <a:lnTo>
                    <a:pt x="827127" y="468325"/>
                  </a:lnTo>
                  <a:lnTo>
                    <a:pt x="813759" y="509452"/>
                  </a:lnTo>
                  <a:lnTo>
                    <a:pt x="795590" y="548506"/>
                  </a:lnTo>
                  <a:lnTo>
                    <a:pt x="772934" y="585201"/>
                  </a:lnTo>
                  <a:lnTo>
                    <a:pt x="746106" y="619250"/>
                  </a:lnTo>
                  <a:lnTo>
                    <a:pt x="715422" y="650366"/>
                  </a:lnTo>
                  <a:lnTo>
                    <a:pt x="681196" y="678264"/>
                  </a:lnTo>
                  <a:lnTo>
                    <a:pt x="643744" y="702656"/>
                  </a:lnTo>
                  <a:lnTo>
                    <a:pt x="603379" y="723255"/>
                  </a:lnTo>
                  <a:lnTo>
                    <a:pt x="560417" y="739776"/>
                  </a:lnTo>
                  <a:lnTo>
                    <a:pt x="515174" y="751931"/>
                  </a:lnTo>
                  <a:lnTo>
                    <a:pt x="467963" y="759435"/>
                  </a:lnTo>
                  <a:lnTo>
                    <a:pt x="419100" y="762000"/>
                  </a:lnTo>
                  <a:lnTo>
                    <a:pt x="370213" y="759435"/>
                  </a:lnTo>
                  <a:lnTo>
                    <a:pt x="322985" y="751931"/>
                  </a:lnTo>
                  <a:lnTo>
                    <a:pt x="277731" y="739776"/>
                  </a:lnTo>
                  <a:lnTo>
                    <a:pt x="234764" y="723255"/>
                  </a:lnTo>
                  <a:lnTo>
                    <a:pt x="194399" y="702656"/>
                  </a:lnTo>
                  <a:lnTo>
                    <a:pt x="156949" y="678264"/>
                  </a:lnTo>
                  <a:lnTo>
                    <a:pt x="122729" y="650366"/>
                  </a:lnTo>
                  <a:lnTo>
                    <a:pt x="92053" y="619250"/>
                  </a:lnTo>
                  <a:lnTo>
                    <a:pt x="65234" y="585201"/>
                  </a:lnTo>
                  <a:lnTo>
                    <a:pt x="42587" y="548506"/>
                  </a:lnTo>
                  <a:lnTo>
                    <a:pt x="24426" y="509452"/>
                  </a:lnTo>
                  <a:lnTo>
                    <a:pt x="11065" y="468325"/>
                  </a:lnTo>
                  <a:lnTo>
                    <a:pt x="2818" y="425412"/>
                  </a:lnTo>
                  <a:lnTo>
                    <a:pt x="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47999" y="3483736"/>
              <a:ext cx="1533525" cy="127000"/>
            </a:xfrm>
            <a:custGeom>
              <a:avLst/>
              <a:gdLst/>
              <a:ahLst/>
              <a:cxnLst/>
              <a:rect l="l" t="t" r="r" b="b"/>
              <a:pathLst>
                <a:path w="1533525" h="127000">
                  <a:moveTo>
                    <a:pt x="1407033" y="0"/>
                  </a:moveTo>
                  <a:lnTo>
                    <a:pt x="1406632" y="57197"/>
                  </a:lnTo>
                  <a:lnTo>
                    <a:pt x="1419352" y="57276"/>
                  </a:lnTo>
                  <a:lnTo>
                    <a:pt x="1419225" y="69976"/>
                  </a:lnTo>
                  <a:lnTo>
                    <a:pt x="1406543" y="69976"/>
                  </a:lnTo>
                  <a:lnTo>
                    <a:pt x="1406143" y="127000"/>
                  </a:lnTo>
                  <a:lnTo>
                    <a:pt x="1521921" y="69976"/>
                  </a:lnTo>
                  <a:lnTo>
                    <a:pt x="1419225" y="69976"/>
                  </a:lnTo>
                  <a:lnTo>
                    <a:pt x="1522082" y="69897"/>
                  </a:lnTo>
                  <a:lnTo>
                    <a:pt x="1533525" y="64262"/>
                  </a:lnTo>
                  <a:lnTo>
                    <a:pt x="1407033" y="0"/>
                  </a:lnTo>
                  <a:close/>
                </a:path>
                <a:path w="1533525" h="127000">
                  <a:moveTo>
                    <a:pt x="1406632" y="57197"/>
                  </a:moveTo>
                  <a:lnTo>
                    <a:pt x="1406543" y="69897"/>
                  </a:lnTo>
                  <a:lnTo>
                    <a:pt x="1419225" y="69976"/>
                  </a:lnTo>
                  <a:lnTo>
                    <a:pt x="1419352" y="57276"/>
                  </a:lnTo>
                  <a:lnTo>
                    <a:pt x="1406632" y="57197"/>
                  </a:lnTo>
                  <a:close/>
                </a:path>
                <a:path w="1533525" h="127000">
                  <a:moveTo>
                    <a:pt x="126" y="48387"/>
                  </a:moveTo>
                  <a:lnTo>
                    <a:pt x="0" y="61087"/>
                  </a:lnTo>
                  <a:lnTo>
                    <a:pt x="1406543" y="69897"/>
                  </a:lnTo>
                  <a:lnTo>
                    <a:pt x="1406632" y="57197"/>
                  </a:lnTo>
                  <a:lnTo>
                    <a:pt x="126" y="48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90950" y="486257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63" y="2563"/>
                  </a:lnTo>
                  <a:lnTo>
                    <a:pt x="515174" y="10061"/>
                  </a:lnTo>
                  <a:lnTo>
                    <a:pt x="560417" y="22209"/>
                  </a:lnTo>
                  <a:lnTo>
                    <a:pt x="603379" y="38722"/>
                  </a:lnTo>
                  <a:lnTo>
                    <a:pt x="643744" y="59312"/>
                  </a:lnTo>
                  <a:lnTo>
                    <a:pt x="681196" y="83695"/>
                  </a:lnTo>
                  <a:lnTo>
                    <a:pt x="715422" y="111585"/>
                  </a:lnTo>
                  <a:lnTo>
                    <a:pt x="746106" y="142696"/>
                  </a:lnTo>
                  <a:lnTo>
                    <a:pt x="772934" y="176742"/>
                  </a:lnTo>
                  <a:lnTo>
                    <a:pt x="795590" y="213437"/>
                  </a:lnTo>
                  <a:lnTo>
                    <a:pt x="813759" y="252497"/>
                  </a:lnTo>
                  <a:lnTo>
                    <a:pt x="827127" y="293634"/>
                  </a:lnTo>
                  <a:lnTo>
                    <a:pt x="835379" y="336563"/>
                  </a:lnTo>
                  <a:lnTo>
                    <a:pt x="838200" y="381000"/>
                  </a:lnTo>
                  <a:lnTo>
                    <a:pt x="835379" y="425411"/>
                  </a:lnTo>
                  <a:lnTo>
                    <a:pt x="827127" y="468322"/>
                  </a:lnTo>
                  <a:lnTo>
                    <a:pt x="813759" y="509445"/>
                  </a:lnTo>
                  <a:lnTo>
                    <a:pt x="795590" y="548494"/>
                  </a:lnTo>
                  <a:lnTo>
                    <a:pt x="772934" y="585183"/>
                  </a:lnTo>
                  <a:lnTo>
                    <a:pt x="746106" y="619225"/>
                  </a:lnTo>
                  <a:lnTo>
                    <a:pt x="715422" y="650335"/>
                  </a:lnTo>
                  <a:lnTo>
                    <a:pt x="681196" y="678225"/>
                  </a:lnTo>
                  <a:lnTo>
                    <a:pt x="643744" y="702611"/>
                  </a:lnTo>
                  <a:lnTo>
                    <a:pt x="603379" y="723204"/>
                  </a:lnTo>
                  <a:lnTo>
                    <a:pt x="560417" y="739720"/>
                  </a:lnTo>
                  <a:lnTo>
                    <a:pt x="515174" y="751871"/>
                  </a:lnTo>
                  <a:lnTo>
                    <a:pt x="467963" y="759372"/>
                  </a:lnTo>
                  <a:lnTo>
                    <a:pt x="419100" y="761936"/>
                  </a:lnTo>
                  <a:lnTo>
                    <a:pt x="370213" y="759372"/>
                  </a:lnTo>
                  <a:lnTo>
                    <a:pt x="322985" y="751871"/>
                  </a:lnTo>
                  <a:lnTo>
                    <a:pt x="277731" y="739720"/>
                  </a:lnTo>
                  <a:lnTo>
                    <a:pt x="234764" y="723204"/>
                  </a:lnTo>
                  <a:lnTo>
                    <a:pt x="194399" y="702611"/>
                  </a:lnTo>
                  <a:lnTo>
                    <a:pt x="156949" y="678225"/>
                  </a:lnTo>
                  <a:lnTo>
                    <a:pt x="122729" y="650335"/>
                  </a:lnTo>
                  <a:lnTo>
                    <a:pt x="92053" y="619225"/>
                  </a:lnTo>
                  <a:lnTo>
                    <a:pt x="65234" y="585183"/>
                  </a:lnTo>
                  <a:lnTo>
                    <a:pt x="42587" y="548494"/>
                  </a:lnTo>
                  <a:lnTo>
                    <a:pt x="24426" y="509445"/>
                  </a:lnTo>
                  <a:lnTo>
                    <a:pt x="11065" y="468322"/>
                  </a:lnTo>
                  <a:lnTo>
                    <a:pt x="2818" y="425411"/>
                  </a:lnTo>
                  <a:lnTo>
                    <a:pt x="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1064" y="3800220"/>
              <a:ext cx="4010025" cy="1440180"/>
            </a:xfrm>
            <a:custGeom>
              <a:avLst/>
              <a:gdLst/>
              <a:ahLst/>
              <a:cxnLst/>
              <a:rect l="l" t="t" r="r" b="b"/>
              <a:pathLst>
                <a:path w="4010025" h="1440179">
                  <a:moveTo>
                    <a:pt x="1891411" y="1440053"/>
                  </a:moveTo>
                  <a:lnTo>
                    <a:pt x="1875015" y="1406779"/>
                  </a:lnTo>
                  <a:lnTo>
                    <a:pt x="1853819" y="1363726"/>
                  </a:lnTo>
                  <a:lnTo>
                    <a:pt x="1834603" y="1388973"/>
                  </a:lnTo>
                  <a:lnTo>
                    <a:pt x="7747" y="0"/>
                  </a:lnTo>
                  <a:lnTo>
                    <a:pt x="0" y="10033"/>
                  </a:lnTo>
                  <a:lnTo>
                    <a:pt x="1826907" y="1399082"/>
                  </a:lnTo>
                  <a:lnTo>
                    <a:pt x="1807718" y="1424305"/>
                  </a:lnTo>
                  <a:lnTo>
                    <a:pt x="1891411" y="1440053"/>
                  </a:lnTo>
                  <a:close/>
                </a:path>
                <a:path w="4010025" h="1440179">
                  <a:moveTo>
                    <a:pt x="2135886" y="1060704"/>
                  </a:moveTo>
                  <a:lnTo>
                    <a:pt x="2135721" y="1006856"/>
                  </a:lnTo>
                  <a:lnTo>
                    <a:pt x="2135632" y="975487"/>
                  </a:lnTo>
                  <a:lnTo>
                    <a:pt x="2107285" y="989774"/>
                  </a:lnTo>
                  <a:lnTo>
                    <a:pt x="1666875" y="116459"/>
                  </a:lnTo>
                  <a:lnTo>
                    <a:pt x="1655572" y="122174"/>
                  </a:lnTo>
                  <a:lnTo>
                    <a:pt x="2095868" y="995514"/>
                  </a:lnTo>
                  <a:lnTo>
                    <a:pt x="2067560" y="1009777"/>
                  </a:lnTo>
                  <a:lnTo>
                    <a:pt x="2135886" y="1060704"/>
                  </a:lnTo>
                  <a:close/>
                </a:path>
                <a:path w="4010025" h="1440179">
                  <a:moveTo>
                    <a:pt x="4009898" y="76708"/>
                  </a:moveTo>
                  <a:lnTo>
                    <a:pt x="4002024" y="66675"/>
                  </a:lnTo>
                  <a:lnTo>
                    <a:pt x="2660180" y="1121333"/>
                  </a:lnTo>
                  <a:lnTo>
                    <a:pt x="2640584" y="1096391"/>
                  </a:lnTo>
                  <a:lnTo>
                    <a:pt x="2604262" y="1173353"/>
                  </a:lnTo>
                  <a:lnTo>
                    <a:pt x="2687701" y="1156335"/>
                  </a:lnTo>
                  <a:lnTo>
                    <a:pt x="2674213" y="1139190"/>
                  </a:lnTo>
                  <a:lnTo>
                    <a:pt x="2668066" y="1131366"/>
                  </a:lnTo>
                  <a:lnTo>
                    <a:pt x="4009898" y="767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60560" y="3411624"/>
            <a:ext cx="14414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50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5441" y="3140080"/>
            <a:ext cx="228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50" dirty="0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53160" y="2946418"/>
            <a:ext cx="1361440" cy="48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i="1" spc="90" dirty="0">
                <a:latin typeface="Times New Roman"/>
                <a:cs typeface="Times New Roman"/>
              </a:rPr>
              <a:t>b</a:t>
            </a:r>
            <a:r>
              <a:rPr sz="3000" i="1" spc="-110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Symbol"/>
                <a:cs typeface="Symbol"/>
              </a:rPr>
              <a:t></a:t>
            </a:r>
            <a:r>
              <a:rPr sz="3000" spc="-28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275" dirty="0">
                <a:latin typeface="Times New Roman"/>
                <a:cs typeface="Times New Roman"/>
              </a:rPr>
              <a:t> </a:t>
            </a:r>
            <a:r>
              <a:rPr sz="3000" i="1" spc="40" dirty="0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1410" y="4412677"/>
            <a:ext cx="1361440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i="1" dirty="0">
                <a:latin typeface="Times New Roman"/>
                <a:cs typeface="Times New Roman"/>
              </a:rPr>
              <a:t>b</a:t>
            </a:r>
            <a:r>
              <a:rPr sz="3100" i="1" spc="-150" dirty="0">
                <a:latin typeface="Times New Roman"/>
                <a:cs typeface="Times New Roman"/>
              </a:rPr>
              <a:t> </a:t>
            </a:r>
            <a:r>
              <a:rPr sz="3100" spc="60" dirty="0">
                <a:latin typeface="Symbol"/>
                <a:cs typeface="Symbol"/>
              </a:rPr>
              <a:t></a:t>
            </a:r>
            <a:r>
              <a:rPr sz="3100" spc="-320" dirty="0">
                <a:latin typeface="Times New Roman"/>
                <a:cs typeface="Times New Roman"/>
              </a:rPr>
              <a:t> </a:t>
            </a:r>
            <a:r>
              <a:rPr sz="3100" i="1" spc="-10" dirty="0">
                <a:latin typeface="Times New Roman"/>
                <a:cs typeface="Times New Roman"/>
              </a:rPr>
              <a:t>b</a:t>
            </a:r>
            <a:r>
              <a:rPr sz="3100" spc="-10" dirty="0">
                <a:latin typeface="Times New Roman"/>
                <a:cs typeface="Times New Roman"/>
              </a:rPr>
              <a:t>,</a:t>
            </a:r>
            <a:r>
              <a:rPr sz="3100" spc="-315" dirty="0">
                <a:latin typeface="Times New Roman"/>
                <a:cs typeface="Times New Roman"/>
              </a:rPr>
              <a:t> </a:t>
            </a:r>
            <a:r>
              <a:rPr sz="3100" i="1" spc="-50" dirty="0">
                <a:latin typeface="Times New Roman"/>
                <a:cs typeface="Times New Roman"/>
              </a:rPr>
              <a:t>R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69365" y="3883087"/>
            <a:ext cx="1327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i="1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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000" i="1" spc="-50" dirty="0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5660" y="4168837"/>
            <a:ext cx="1410335" cy="83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ts val="3195"/>
              </a:lnSpc>
              <a:spcBef>
                <a:spcPts val="100"/>
              </a:spcBef>
            </a:pP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i="1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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000" i="1" spc="-50" dirty="0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3195"/>
              </a:lnSpc>
            </a:pPr>
            <a:r>
              <a:rPr sz="3000" i="1" spc="90" dirty="0">
                <a:latin typeface="Times New Roman"/>
                <a:cs typeface="Times New Roman"/>
              </a:rPr>
              <a:t>b</a:t>
            </a:r>
            <a:r>
              <a:rPr sz="3000" i="1" spc="-110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Symbol"/>
                <a:cs typeface="Symbol"/>
              </a:rPr>
              <a:t></a:t>
            </a:r>
            <a:r>
              <a:rPr sz="3000" spc="-28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275" dirty="0">
                <a:latin typeface="Times New Roman"/>
                <a:cs typeface="Times New Roman"/>
              </a:rPr>
              <a:t> </a:t>
            </a:r>
            <a:r>
              <a:rPr sz="3000" i="1" spc="40" dirty="0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83271" y="5551423"/>
            <a:ext cx="904875" cy="593090"/>
          </a:xfrm>
          <a:custGeom>
            <a:avLst/>
            <a:gdLst/>
            <a:ahLst/>
            <a:cxnLst/>
            <a:rect l="l" t="t" r="r" b="b"/>
            <a:pathLst>
              <a:path w="904875" h="593089">
                <a:moveTo>
                  <a:pt x="253094" y="0"/>
                </a:moveTo>
                <a:lnTo>
                  <a:pt x="201659" y="60998"/>
                </a:lnTo>
                <a:lnTo>
                  <a:pt x="176513" y="91325"/>
                </a:lnTo>
                <a:lnTo>
                  <a:pt x="152129" y="121373"/>
                </a:lnTo>
                <a:lnTo>
                  <a:pt x="106409" y="180200"/>
                </a:lnTo>
                <a:lnTo>
                  <a:pt x="66531" y="236854"/>
                </a:lnTo>
                <a:lnTo>
                  <a:pt x="41512" y="277520"/>
                </a:lnTo>
                <a:lnTo>
                  <a:pt x="21446" y="316268"/>
                </a:lnTo>
                <a:lnTo>
                  <a:pt x="7603" y="352856"/>
                </a:lnTo>
                <a:lnTo>
                  <a:pt x="74" y="396062"/>
                </a:lnTo>
                <a:lnTo>
                  <a:pt x="0" y="398716"/>
                </a:lnTo>
                <a:lnTo>
                  <a:pt x="237" y="408546"/>
                </a:lnTo>
                <a:lnTo>
                  <a:pt x="11794" y="447979"/>
                </a:lnTo>
                <a:lnTo>
                  <a:pt x="41639" y="482828"/>
                </a:lnTo>
                <a:lnTo>
                  <a:pt x="73643" y="505815"/>
                </a:lnTo>
                <a:lnTo>
                  <a:pt x="112124" y="526275"/>
                </a:lnTo>
                <a:lnTo>
                  <a:pt x="170925" y="549592"/>
                </a:lnTo>
                <a:lnTo>
                  <a:pt x="235060" y="568236"/>
                </a:lnTo>
                <a:lnTo>
                  <a:pt x="301227" y="581875"/>
                </a:lnTo>
                <a:lnTo>
                  <a:pt x="365870" y="590232"/>
                </a:lnTo>
                <a:lnTo>
                  <a:pt x="425179" y="593026"/>
                </a:lnTo>
                <a:lnTo>
                  <a:pt x="439657" y="592835"/>
                </a:lnTo>
                <a:lnTo>
                  <a:pt x="486520" y="589762"/>
                </a:lnTo>
                <a:lnTo>
                  <a:pt x="555354" y="580580"/>
                </a:lnTo>
                <a:lnTo>
                  <a:pt x="556743" y="580326"/>
                </a:lnTo>
                <a:lnTo>
                  <a:pt x="425560" y="580326"/>
                </a:lnTo>
                <a:lnTo>
                  <a:pt x="397239" y="579678"/>
                </a:lnTo>
                <a:lnTo>
                  <a:pt x="335771" y="574205"/>
                </a:lnTo>
                <a:lnTo>
                  <a:pt x="271001" y="563333"/>
                </a:lnTo>
                <a:lnTo>
                  <a:pt x="206231" y="547369"/>
                </a:lnTo>
                <a:lnTo>
                  <a:pt x="145398" y="526796"/>
                </a:lnTo>
                <a:lnTo>
                  <a:pt x="104631" y="508482"/>
                </a:lnTo>
                <a:lnTo>
                  <a:pt x="69579" y="488073"/>
                </a:lnTo>
                <a:lnTo>
                  <a:pt x="34654" y="458177"/>
                </a:lnTo>
                <a:lnTo>
                  <a:pt x="14080" y="417182"/>
                </a:lnTo>
                <a:lnTo>
                  <a:pt x="12556" y="398716"/>
                </a:lnTo>
                <a:lnTo>
                  <a:pt x="13191" y="388873"/>
                </a:lnTo>
                <a:lnTo>
                  <a:pt x="23478" y="345439"/>
                </a:lnTo>
                <a:lnTo>
                  <a:pt x="38845" y="309422"/>
                </a:lnTo>
                <a:lnTo>
                  <a:pt x="60054" y="270967"/>
                </a:lnTo>
                <a:lnTo>
                  <a:pt x="95868" y="216357"/>
                </a:lnTo>
                <a:lnTo>
                  <a:pt x="138540" y="158940"/>
                </a:lnTo>
                <a:lnTo>
                  <a:pt x="186292" y="99428"/>
                </a:lnTo>
                <a:lnTo>
                  <a:pt x="211311" y="69176"/>
                </a:lnTo>
                <a:lnTo>
                  <a:pt x="262746" y="8128"/>
                </a:lnTo>
                <a:lnTo>
                  <a:pt x="253094" y="0"/>
                </a:lnTo>
                <a:close/>
              </a:path>
              <a:path w="904875" h="593089">
                <a:moveTo>
                  <a:pt x="753463" y="119529"/>
                </a:moveTo>
                <a:lnTo>
                  <a:pt x="743796" y="127829"/>
                </a:lnTo>
                <a:lnTo>
                  <a:pt x="757792" y="144424"/>
                </a:lnTo>
                <a:lnTo>
                  <a:pt x="780017" y="171932"/>
                </a:lnTo>
                <a:lnTo>
                  <a:pt x="820403" y="225526"/>
                </a:lnTo>
                <a:lnTo>
                  <a:pt x="853550" y="276517"/>
                </a:lnTo>
                <a:lnTo>
                  <a:pt x="872473" y="312623"/>
                </a:lnTo>
                <a:lnTo>
                  <a:pt x="888221" y="356819"/>
                </a:lnTo>
                <a:lnTo>
                  <a:pt x="892031" y="386791"/>
                </a:lnTo>
                <a:lnTo>
                  <a:pt x="891650" y="396062"/>
                </a:lnTo>
                <a:lnTo>
                  <a:pt x="876029" y="437718"/>
                </a:lnTo>
                <a:lnTo>
                  <a:pt x="842247" y="468922"/>
                </a:lnTo>
                <a:lnTo>
                  <a:pt x="806179" y="490791"/>
                </a:lnTo>
                <a:lnTo>
                  <a:pt x="762491" y="510857"/>
                </a:lnTo>
                <a:lnTo>
                  <a:pt x="696451" y="534377"/>
                </a:lnTo>
                <a:lnTo>
                  <a:pt x="625331" y="553605"/>
                </a:lnTo>
                <a:lnTo>
                  <a:pt x="553449" y="568020"/>
                </a:lnTo>
                <a:lnTo>
                  <a:pt x="485377" y="577113"/>
                </a:lnTo>
                <a:lnTo>
                  <a:pt x="439530" y="580135"/>
                </a:lnTo>
                <a:lnTo>
                  <a:pt x="425560" y="580326"/>
                </a:lnTo>
                <a:lnTo>
                  <a:pt x="556743" y="580326"/>
                </a:lnTo>
                <a:lnTo>
                  <a:pt x="628125" y="566026"/>
                </a:lnTo>
                <a:lnTo>
                  <a:pt x="700007" y="546582"/>
                </a:lnTo>
                <a:lnTo>
                  <a:pt x="751188" y="529005"/>
                </a:lnTo>
                <a:lnTo>
                  <a:pt x="797670" y="509193"/>
                </a:lnTo>
                <a:lnTo>
                  <a:pt x="837675" y="487248"/>
                </a:lnTo>
                <a:lnTo>
                  <a:pt x="869806" y="463194"/>
                </a:lnTo>
                <a:lnTo>
                  <a:pt x="896730" y="427570"/>
                </a:lnTo>
                <a:lnTo>
                  <a:pt x="904673" y="388873"/>
                </a:lnTo>
                <a:lnTo>
                  <a:pt x="904708" y="386791"/>
                </a:lnTo>
                <a:lnTo>
                  <a:pt x="904223" y="376542"/>
                </a:lnTo>
                <a:lnTo>
                  <a:pt x="893809" y="331330"/>
                </a:lnTo>
                <a:lnTo>
                  <a:pt x="878188" y="295300"/>
                </a:lnTo>
                <a:lnTo>
                  <a:pt x="848724" y="244716"/>
                </a:lnTo>
                <a:lnTo>
                  <a:pt x="811259" y="191541"/>
                </a:lnTo>
                <a:lnTo>
                  <a:pt x="767698" y="136448"/>
                </a:lnTo>
                <a:lnTo>
                  <a:pt x="753463" y="119529"/>
                </a:lnTo>
                <a:close/>
              </a:path>
              <a:path w="904875" h="593089">
                <a:moveTo>
                  <a:pt x="665971" y="27304"/>
                </a:moveTo>
                <a:lnTo>
                  <a:pt x="700515" y="164985"/>
                </a:lnTo>
                <a:lnTo>
                  <a:pt x="743796" y="127829"/>
                </a:lnTo>
                <a:lnTo>
                  <a:pt x="735567" y="118071"/>
                </a:lnTo>
                <a:lnTo>
                  <a:pt x="745346" y="109880"/>
                </a:lnTo>
                <a:lnTo>
                  <a:pt x="764703" y="109880"/>
                </a:lnTo>
                <a:lnTo>
                  <a:pt x="796908" y="82232"/>
                </a:lnTo>
                <a:lnTo>
                  <a:pt x="665971" y="27304"/>
                </a:lnTo>
                <a:close/>
              </a:path>
              <a:path w="904875" h="593089">
                <a:moveTo>
                  <a:pt x="745346" y="109880"/>
                </a:moveTo>
                <a:lnTo>
                  <a:pt x="735567" y="118071"/>
                </a:lnTo>
                <a:lnTo>
                  <a:pt x="743796" y="127829"/>
                </a:lnTo>
                <a:lnTo>
                  <a:pt x="753463" y="119529"/>
                </a:lnTo>
                <a:lnTo>
                  <a:pt x="745346" y="109880"/>
                </a:lnTo>
                <a:close/>
              </a:path>
              <a:path w="904875" h="593089">
                <a:moveTo>
                  <a:pt x="764703" y="109880"/>
                </a:moveTo>
                <a:lnTo>
                  <a:pt x="745346" y="109880"/>
                </a:lnTo>
                <a:lnTo>
                  <a:pt x="753463" y="119529"/>
                </a:lnTo>
                <a:lnTo>
                  <a:pt x="764703" y="109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58731" y="4892688"/>
            <a:ext cx="1290955" cy="1847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105"/>
              </a:spcBef>
            </a:pPr>
            <a:r>
              <a:rPr sz="3450" i="1" spc="-25" dirty="0">
                <a:latin typeface="Times New Roman"/>
                <a:cs typeface="Times New Roman"/>
              </a:rPr>
              <a:t>q</a:t>
            </a:r>
            <a:r>
              <a:rPr sz="3000" i="1" spc="-37" baseline="-23611" dirty="0">
                <a:latin typeface="Times New Roman"/>
                <a:cs typeface="Times New Roman"/>
              </a:rPr>
              <a:t>r</a:t>
            </a:r>
            <a:endParaRPr sz="3000" baseline="-2361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2000">
              <a:latin typeface="Times New Roman"/>
              <a:cs typeface="Times New Roman"/>
            </a:endParaRPr>
          </a:p>
          <a:p>
            <a:pPr marL="111760">
              <a:lnSpc>
                <a:spcPts val="2815"/>
              </a:lnSpc>
              <a:spcBef>
                <a:spcPts val="5"/>
              </a:spcBef>
            </a:pP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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ts val="2935"/>
              </a:lnSpc>
            </a:pP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i="1" spc="-125" dirty="0">
                <a:latin typeface="Times New Roman"/>
                <a:cs typeface="Times New Roman"/>
              </a:rPr>
              <a:t> </a:t>
            </a:r>
            <a:r>
              <a:rPr sz="2700" spc="105" dirty="0">
                <a:latin typeface="Symbol"/>
                <a:cs typeface="Symbol"/>
              </a:rPr>
              <a:t></a:t>
            </a:r>
            <a:r>
              <a:rPr sz="2700" spc="-26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b</a:t>
            </a:r>
            <a:r>
              <a:rPr sz="2700" dirty="0">
                <a:latin typeface="Times New Roman"/>
                <a:cs typeface="Times New Roman"/>
              </a:rPr>
              <a:t>,</a:t>
            </a:r>
            <a:r>
              <a:rPr sz="2700" spc="-265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316480">
              <a:lnSpc>
                <a:spcPct val="100000"/>
              </a:lnSpc>
              <a:spcBef>
                <a:spcPts val="105"/>
              </a:spcBef>
            </a:pPr>
            <a:r>
              <a:rPr dirty="0"/>
              <a:t>Simplified</a:t>
            </a:r>
            <a:r>
              <a:rPr spc="-95" dirty="0"/>
              <a:t> </a:t>
            </a:r>
            <a:r>
              <a:rPr spc="-10" dirty="0"/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38350" y="3152520"/>
            <a:ext cx="2005330" cy="772160"/>
            <a:chOff x="1538350" y="3152520"/>
            <a:chExt cx="2005330" cy="772160"/>
          </a:xfrm>
        </p:grpSpPr>
        <p:sp>
          <p:nvSpPr>
            <p:cNvPr id="4" name="object 4"/>
            <p:cNvSpPr/>
            <p:nvPr/>
          </p:nvSpPr>
          <p:spPr>
            <a:xfrm>
              <a:off x="2700400" y="31576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63" y="2563"/>
                  </a:lnTo>
                  <a:lnTo>
                    <a:pt x="515174" y="10061"/>
                  </a:lnTo>
                  <a:lnTo>
                    <a:pt x="560417" y="22209"/>
                  </a:lnTo>
                  <a:lnTo>
                    <a:pt x="603379" y="38722"/>
                  </a:lnTo>
                  <a:lnTo>
                    <a:pt x="643744" y="59312"/>
                  </a:lnTo>
                  <a:lnTo>
                    <a:pt x="681196" y="83695"/>
                  </a:lnTo>
                  <a:lnTo>
                    <a:pt x="715422" y="111585"/>
                  </a:lnTo>
                  <a:lnTo>
                    <a:pt x="746106" y="142696"/>
                  </a:lnTo>
                  <a:lnTo>
                    <a:pt x="772934" y="176742"/>
                  </a:lnTo>
                  <a:lnTo>
                    <a:pt x="795590" y="213437"/>
                  </a:lnTo>
                  <a:lnTo>
                    <a:pt x="813759" y="252497"/>
                  </a:lnTo>
                  <a:lnTo>
                    <a:pt x="827127" y="293634"/>
                  </a:lnTo>
                  <a:lnTo>
                    <a:pt x="835379" y="336563"/>
                  </a:lnTo>
                  <a:lnTo>
                    <a:pt x="838200" y="381000"/>
                  </a:lnTo>
                  <a:lnTo>
                    <a:pt x="835379" y="425412"/>
                  </a:lnTo>
                  <a:lnTo>
                    <a:pt x="827127" y="468325"/>
                  </a:lnTo>
                  <a:lnTo>
                    <a:pt x="813759" y="509452"/>
                  </a:lnTo>
                  <a:lnTo>
                    <a:pt x="795590" y="548506"/>
                  </a:lnTo>
                  <a:lnTo>
                    <a:pt x="772934" y="585201"/>
                  </a:lnTo>
                  <a:lnTo>
                    <a:pt x="746106" y="619250"/>
                  </a:lnTo>
                  <a:lnTo>
                    <a:pt x="715422" y="650366"/>
                  </a:lnTo>
                  <a:lnTo>
                    <a:pt x="681196" y="678264"/>
                  </a:lnTo>
                  <a:lnTo>
                    <a:pt x="643744" y="702656"/>
                  </a:lnTo>
                  <a:lnTo>
                    <a:pt x="603379" y="723255"/>
                  </a:lnTo>
                  <a:lnTo>
                    <a:pt x="560417" y="739776"/>
                  </a:lnTo>
                  <a:lnTo>
                    <a:pt x="515174" y="751931"/>
                  </a:lnTo>
                  <a:lnTo>
                    <a:pt x="467963" y="759435"/>
                  </a:lnTo>
                  <a:lnTo>
                    <a:pt x="419100" y="762000"/>
                  </a:lnTo>
                  <a:lnTo>
                    <a:pt x="370213" y="759435"/>
                  </a:lnTo>
                  <a:lnTo>
                    <a:pt x="322985" y="751931"/>
                  </a:lnTo>
                  <a:lnTo>
                    <a:pt x="277731" y="739776"/>
                  </a:lnTo>
                  <a:lnTo>
                    <a:pt x="234764" y="723255"/>
                  </a:lnTo>
                  <a:lnTo>
                    <a:pt x="194399" y="702656"/>
                  </a:lnTo>
                  <a:lnTo>
                    <a:pt x="156949" y="678264"/>
                  </a:lnTo>
                  <a:lnTo>
                    <a:pt x="122729" y="650366"/>
                  </a:lnTo>
                  <a:lnTo>
                    <a:pt x="92053" y="619250"/>
                  </a:lnTo>
                  <a:lnTo>
                    <a:pt x="65234" y="585201"/>
                  </a:lnTo>
                  <a:lnTo>
                    <a:pt x="42587" y="548506"/>
                  </a:lnTo>
                  <a:lnTo>
                    <a:pt x="24426" y="509452"/>
                  </a:lnTo>
                  <a:lnTo>
                    <a:pt x="11065" y="468325"/>
                  </a:lnTo>
                  <a:lnTo>
                    <a:pt x="2818" y="425412"/>
                  </a:lnTo>
                  <a:lnTo>
                    <a:pt x="0" y="3810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8350" y="3474973"/>
              <a:ext cx="1162050" cy="127635"/>
            </a:xfrm>
            <a:custGeom>
              <a:avLst/>
              <a:gdLst/>
              <a:ahLst/>
              <a:cxnLst/>
              <a:rect l="l" t="t" r="r" b="b"/>
              <a:pathLst>
                <a:path w="1162050" h="127635">
                  <a:moveTo>
                    <a:pt x="1034923" y="69975"/>
                  </a:moveTo>
                  <a:lnTo>
                    <a:pt x="1034923" y="127126"/>
                  </a:lnTo>
                  <a:lnTo>
                    <a:pt x="1148994" y="69976"/>
                  </a:lnTo>
                  <a:lnTo>
                    <a:pt x="1034923" y="69975"/>
                  </a:lnTo>
                  <a:close/>
                </a:path>
                <a:path w="1162050" h="127635">
                  <a:moveTo>
                    <a:pt x="1034923" y="0"/>
                  </a:moveTo>
                  <a:lnTo>
                    <a:pt x="1034923" y="69975"/>
                  </a:lnTo>
                  <a:lnTo>
                    <a:pt x="1047750" y="69976"/>
                  </a:lnTo>
                  <a:lnTo>
                    <a:pt x="1047750" y="57150"/>
                  </a:lnTo>
                  <a:lnTo>
                    <a:pt x="1149223" y="57150"/>
                  </a:lnTo>
                  <a:lnTo>
                    <a:pt x="1034923" y="0"/>
                  </a:lnTo>
                  <a:close/>
                </a:path>
                <a:path w="1162050" h="127635">
                  <a:moveTo>
                    <a:pt x="1149223" y="57150"/>
                  </a:moveTo>
                  <a:lnTo>
                    <a:pt x="1047750" y="57150"/>
                  </a:lnTo>
                  <a:lnTo>
                    <a:pt x="1047750" y="69976"/>
                  </a:lnTo>
                  <a:lnTo>
                    <a:pt x="1148997" y="69975"/>
                  </a:lnTo>
                  <a:lnTo>
                    <a:pt x="1161923" y="63500"/>
                  </a:lnTo>
                  <a:lnTo>
                    <a:pt x="1149223" y="57150"/>
                  </a:lnTo>
                  <a:close/>
                </a:path>
                <a:path w="1162050" h="127635">
                  <a:moveTo>
                    <a:pt x="103492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1034923" y="69975"/>
                  </a:lnTo>
                  <a:lnTo>
                    <a:pt x="103492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29817" y="3460057"/>
            <a:ext cx="15557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8969" y="3159132"/>
            <a:ext cx="248285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550" i="1" spc="-50" dirty="0">
                <a:latin typeface="Times New Roman"/>
                <a:cs typeface="Times New Roman"/>
              </a:rPr>
              <a:t>q</a:t>
            </a:r>
            <a:endParaRPr sz="35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76873" y="2971545"/>
            <a:ext cx="2720340" cy="1076960"/>
            <a:chOff x="5976873" y="2971545"/>
            <a:chExt cx="2720340" cy="1076960"/>
          </a:xfrm>
        </p:grpSpPr>
        <p:sp>
          <p:nvSpPr>
            <p:cNvPr id="9" name="object 9"/>
            <p:cNvSpPr/>
            <p:nvPr/>
          </p:nvSpPr>
          <p:spPr>
            <a:xfrm>
              <a:off x="5976873" y="3448811"/>
              <a:ext cx="1571625" cy="127000"/>
            </a:xfrm>
            <a:custGeom>
              <a:avLst/>
              <a:gdLst/>
              <a:ahLst/>
              <a:cxnLst/>
              <a:rect l="l" t="t" r="r" b="b"/>
              <a:pathLst>
                <a:path w="1571625" h="127000">
                  <a:moveTo>
                    <a:pt x="1562842" y="56896"/>
                  </a:moveTo>
                  <a:lnTo>
                    <a:pt x="1457325" y="56896"/>
                  </a:lnTo>
                  <a:lnTo>
                    <a:pt x="1457578" y="69596"/>
                  </a:lnTo>
                  <a:lnTo>
                    <a:pt x="1444865" y="69826"/>
                  </a:lnTo>
                  <a:lnTo>
                    <a:pt x="1445895" y="127000"/>
                  </a:lnTo>
                  <a:lnTo>
                    <a:pt x="1571625" y="61087"/>
                  </a:lnTo>
                  <a:lnTo>
                    <a:pt x="1562842" y="56896"/>
                  </a:lnTo>
                  <a:close/>
                </a:path>
                <a:path w="1571625" h="127000">
                  <a:moveTo>
                    <a:pt x="1444637" y="57127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44865" y="69826"/>
                  </a:lnTo>
                  <a:lnTo>
                    <a:pt x="1444637" y="57127"/>
                  </a:lnTo>
                  <a:close/>
                </a:path>
                <a:path w="1571625" h="127000">
                  <a:moveTo>
                    <a:pt x="1457325" y="56896"/>
                  </a:moveTo>
                  <a:lnTo>
                    <a:pt x="1444637" y="57127"/>
                  </a:lnTo>
                  <a:lnTo>
                    <a:pt x="1444865" y="69826"/>
                  </a:lnTo>
                  <a:lnTo>
                    <a:pt x="1457578" y="69596"/>
                  </a:lnTo>
                  <a:lnTo>
                    <a:pt x="1457325" y="56896"/>
                  </a:lnTo>
                  <a:close/>
                </a:path>
                <a:path w="1571625" h="127000">
                  <a:moveTo>
                    <a:pt x="1443608" y="0"/>
                  </a:moveTo>
                  <a:lnTo>
                    <a:pt x="1444637" y="57127"/>
                  </a:lnTo>
                  <a:lnTo>
                    <a:pt x="1457325" y="56896"/>
                  </a:lnTo>
                  <a:lnTo>
                    <a:pt x="1562842" y="56896"/>
                  </a:lnTo>
                  <a:lnTo>
                    <a:pt x="14436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48625" y="29766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12"/>
                  </a:lnTo>
                  <a:lnTo>
                    <a:pt x="979527" y="620725"/>
                  </a:lnTo>
                  <a:lnTo>
                    <a:pt x="966159" y="661852"/>
                  </a:lnTo>
                  <a:lnTo>
                    <a:pt x="947990" y="700906"/>
                  </a:lnTo>
                  <a:lnTo>
                    <a:pt x="925334" y="737601"/>
                  </a:lnTo>
                  <a:lnTo>
                    <a:pt x="898506" y="771650"/>
                  </a:lnTo>
                  <a:lnTo>
                    <a:pt x="867822" y="802767"/>
                  </a:lnTo>
                  <a:lnTo>
                    <a:pt x="833596" y="830664"/>
                  </a:lnTo>
                  <a:lnTo>
                    <a:pt x="796144" y="855056"/>
                  </a:lnTo>
                  <a:lnTo>
                    <a:pt x="755779" y="875655"/>
                  </a:lnTo>
                  <a:lnTo>
                    <a:pt x="712817" y="892176"/>
                  </a:lnTo>
                  <a:lnTo>
                    <a:pt x="667574" y="904331"/>
                  </a:lnTo>
                  <a:lnTo>
                    <a:pt x="620363" y="911835"/>
                  </a:lnTo>
                  <a:lnTo>
                    <a:pt x="571500" y="914400"/>
                  </a:lnTo>
                  <a:lnTo>
                    <a:pt x="522613" y="911835"/>
                  </a:lnTo>
                  <a:lnTo>
                    <a:pt x="475385" y="904331"/>
                  </a:lnTo>
                  <a:lnTo>
                    <a:pt x="430131" y="892176"/>
                  </a:lnTo>
                  <a:lnTo>
                    <a:pt x="387164" y="875655"/>
                  </a:lnTo>
                  <a:lnTo>
                    <a:pt x="346799" y="855056"/>
                  </a:lnTo>
                  <a:lnTo>
                    <a:pt x="309349" y="830664"/>
                  </a:lnTo>
                  <a:lnTo>
                    <a:pt x="275129" y="802766"/>
                  </a:lnTo>
                  <a:lnTo>
                    <a:pt x="244453" y="771650"/>
                  </a:lnTo>
                  <a:lnTo>
                    <a:pt x="217634" y="737601"/>
                  </a:lnTo>
                  <a:lnTo>
                    <a:pt x="194987" y="700906"/>
                  </a:lnTo>
                  <a:lnTo>
                    <a:pt x="176826" y="661852"/>
                  </a:lnTo>
                  <a:lnTo>
                    <a:pt x="163465" y="620725"/>
                  </a:lnTo>
                  <a:lnTo>
                    <a:pt x="155218" y="577812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3"/>
                  </a:lnTo>
                  <a:lnTo>
                    <a:pt x="1134722" y="624341"/>
                  </a:lnTo>
                  <a:lnTo>
                    <a:pt x="1124632" y="668024"/>
                  </a:lnTo>
                  <a:lnTo>
                    <a:pt x="1110804" y="710301"/>
                  </a:lnTo>
                  <a:lnTo>
                    <a:pt x="1093410" y="751013"/>
                  </a:lnTo>
                  <a:lnTo>
                    <a:pt x="1072620" y="789999"/>
                  </a:lnTo>
                  <a:lnTo>
                    <a:pt x="1048607" y="827098"/>
                  </a:lnTo>
                  <a:lnTo>
                    <a:pt x="1021542" y="862151"/>
                  </a:lnTo>
                  <a:lnTo>
                    <a:pt x="991597" y="894997"/>
                  </a:lnTo>
                  <a:lnTo>
                    <a:pt x="958943" y="925475"/>
                  </a:lnTo>
                  <a:lnTo>
                    <a:pt x="923753" y="953426"/>
                  </a:lnTo>
                  <a:lnTo>
                    <a:pt x="886197" y="978689"/>
                  </a:lnTo>
                  <a:lnTo>
                    <a:pt x="846448" y="1001103"/>
                  </a:lnTo>
                  <a:lnTo>
                    <a:pt x="804677" y="1020509"/>
                  </a:lnTo>
                  <a:lnTo>
                    <a:pt x="761055" y="1036746"/>
                  </a:lnTo>
                  <a:lnTo>
                    <a:pt x="715755" y="1049654"/>
                  </a:lnTo>
                  <a:lnTo>
                    <a:pt x="668948" y="1059072"/>
                  </a:lnTo>
                  <a:lnTo>
                    <a:pt x="620806" y="1064841"/>
                  </a:lnTo>
                  <a:lnTo>
                    <a:pt x="571500" y="1066800"/>
                  </a:lnTo>
                  <a:lnTo>
                    <a:pt x="522175" y="1064841"/>
                  </a:lnTo>
                  <a:lnTo>
                    <a:pt x="474019" y="1059072"/>
                  </a:lnTo>
                  <a:lnTo>
                    <a:pt x="427201" y="1049654"/>
                  </a:lnTo>
                  <a:lnTo>
                    <a:pt x="381894" y="1036746"/>
                  </a:lnTo>
                  <a:lnTo>
                    <a:pt x="338268" y="1020509"/>
                  </a:lnTo>
                  <a:lnTo>
                    <a:pt x="296495" y="1001103"/>
                  </a:lnTo>
                  <a:lnTo>
                    <a:pt x="256746" y="978689"/>
                  </a:lnTo>
                  <a:lnTo>
                    <a:pt x="219193" y="953426"/>
                  </a:lnTo>
                  <a:lnTo>
                    <a:pt x="184006" y="925475"/>
                  </a:lnTo>
                  <a:lnTo>
                    <a:pt x="151357" y="894997"/>
                  </a:lnTo>
                  <a:lnTo>
                    <a:pt x="121418" y="862151"/>
                  </a:lnTo>
                  <a:lnTo>
                    <a:pt x="94360" y="827098"/>
                  </a:lnTo>
                  <a:lnTo>
                    <a:pt x="70353" y="789999"/>
                  </a:lnTo>
                  <a:lnTo>
                    <a:pt x="49570" y="751013"/>
                  </a:lnTo>
                  <a:lnTo>
                    <a:pt x="32181" y="710301"/>
                  </a:lnTo>
                  <a:lnTo>
                    <a:pt x="18359" y="668024"/>
                  </a:lnTo>
                  <a:lnTo>
                    <a:pt x="8273" y="624341"/>
                  </a:lnTo>
                  <a:lnTo>
                    <a:pt x="2097" y="579413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76523" y="2880592"/>
            <a:ext cx="145542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dirty="0">
                <a:latin typeface="Symbol"/>
                <a:cs typeface="Symbol"/>
              </a:rPr>
              <a:t></a:t>
            </a:r>
            <a:r>
              <a:rPr sz="3350" spc="-170" dirty="0">
                <a:latin typeface="Times New Roman"/>
                <a:cs typeface="Times New Roman"/>
              </a:rPr>
              <a:t> </a:t>
            </a:r>
            <a:r>
              <a:rPr sz="3350" spc="95" dirty="0">
                <a:latin typeface="Symbol"/>
                <a:cs typeface="Symbol"/>
              </a:rPr>
              <a:t></a:t>
            </a:r>
            <a:r>
              <a:rPr sz="3350" spc="-180" dirty="0">
                <a:latin typeface="Times New Roman"/>
                <a:cs typeface="Times New Roman"/>
              </a:rPr>
              <a:t> </a:t>
            </a:r>
            <a:r>
              <a:rPr sz="3350" dirty="0">
                <a:latin typeface="Symbol"/>
                <a:cs typeface="Symbol"/>
              </a:rPr>
              <a:t></a:t>
            </a:r>
            <a:r>
              <a:rPr sz="3350" dirty="0">
                <a:latin typeface="Times New Roman"/>
                <a:cs typeface="Times New Roman"/>
              </a:rPr>
              <a:t>,</a:t>
            </a:r>
            <a:r>
              <a:rPr sz="3350" spc="-380" dirty="0">
                <a:latin typeface="Times New Roman"/>
                <a:cs typeface="Times New Roman"/>
              </a:rPr>
              <a:t> </a:t>
            </a:r>
            <a:r>
              <a:rPr sz="3350" i="1" spc="5" dirty="0">
                <a:latin typeface="Times New Roman"/>
                <a:cs typeface="Times New Roman"/>
              </a:rPr>
              <a:t>L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6870" y="3331274"/>
            <a:ext cx="214629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-5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7241" y="2892487"/>
            <a:ext cx="165608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i="1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Symbol"/>
                <a:cs typeface="Symbol"/>
              </a:rPr>
              <a:t></a:t>
            </a:r>
            <a:r>
              <a:rPr sz="3000" spc="-17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a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345" dirty="0">
                <a:latin typeface="Times New Roman"/>
                <a:cs typeface="Times New Roman"/>
              </a:rPr>
              <a:t> </a:t>
            </a:r>
            <a:r>
              <a:rPr sz="3000" i="1" spc="-50" dirty="0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  <a:p>
            <a:pPr marL="1416050">
              <a:lnSpc>
                <a:spcPts val="3504"/>
              </a:lnSpc>
            </a:pPr>
            <a:r>
              <a:rPr sz="3600" i="1" spc="-50" dirty="0"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0562" y="3157601"/>
            <a:ext cx="838835" cy="762000"/>
          </a:xfrm>
          <a:custGeom>
            <a:avLst/>
            <a:gdLst/>
            <a:ahLst/>
            <a:cxnLst/>
            <a:rect l="l" t="t" r="r" b="b"/>
            <a:pathLst>
              <a:path w="838835" h="762000">
                <a:moveTo>
                  <a:pt x="0" y="381000"/>
                </a:moveTo>
                <a:lnTo>
                  <a:pt x="2819" y="336563"/>
                </a:lnTo>
                <a:lnTo>
                  <a:pt x="11068" y="293634"/>
                </a:lnTo>
                <a:lnTo>
                  <a:pt x="24433" y="252497"/>
                </a:lnTo>
                <a:lnTo>
                  <a:pt x="42598" y="213437"/>
                </a:lnTo>
                <a:lnTo>
                  <a:pt x="65250" y="176742"/>
                </a:lnTo>
                <a:lnTo>
                  <a:pt x="92073" y="142696"/>
                </a:lnTo>
                <a:lnTo>
                  <a:pt x="122753" y="111585"/>
                </a:lnTo>
                <a:lnTo>
                  <a:pt x="156976" y="83695"/>
                </a:lnTo>
                <a:lnTo>
                  <a:pt x="194427" y="59312"/>
                </a:lnTo>
                <a:lnTo>
                  <a:pt x="234792" y="38722"/>
                </a:lnTo>
                <a:lnTo>
                  <a:pt x="277756" y="22209"/>
                </a:lnTo>
                <a:lnTo>
                  <a:pt x="323005" y="10061"/>
                </a:lnTo>
                <a:lnTo>
                  <a:pt x="370225" y="2563"/>
                </a:lnTo>
                <a:lnTo>
                  <a:pt x="419100" y="0"/>
                </a:lnTo>
                <a:lnTo>
                  <a:pt x="467975" y="2563"/>
                </a:lnTo>
                <a:lnTo>
                  <a:pt x="515197" y="10061"/>
                </a:lnTo>
                <a:lnTo>
                  <a:pt x="560450" y="22209"/>
                </a:lnTo>
                <a:lnTo>
                  <a:pt x="603419" y="38722"/>
                </a:lnTo>
                <a:lnTo>
                  <a:pt x="643790" y="59312"/>
                </a:lnTo>
                <a:lnTo>
                  <a:pt x="681248" y="83695"/>
                </a:lnTo>
                <a:lnTo>
                  <a:pt x="715478" y="111585"/>
                </a:lnTo>
                <a:lnTo>
                  <a:pt x="746165" y="142696"/>
                </a:lnTo>
                <a:lnTo>
                  <a:pt x="772994" y="176742"/>
                </a:lnTo>
                <a:lnTo>
                  <a:pt x="795652" y="213437"/>
                </a:lnTo>
                <a:lnTo>
                  <a:pt x="813822" y="252497"/>
                </a:lnTo>
                <a:lnTo>
                  <a:pt x="827190" y="293634"/>
                </a:lnTo>
                <a:lnTo>
                  <a:pt x="835442" y="336563"/>
                </a:lnTo>
                <a:lnTo>
                  <a:pt x="838263" y="381000"/>
                </a:lnTo>
                <a:lnTo>
                  <a:pt x="835442" y="425412"/>
                </a:lnTo>
                <a:lnTo>
                  <a:pt x="827190" y="468325"/>
                </a:lnTo>
                <a:lnTo>
                  <a:pt x="813822" y="509452"/>
                </a:lnTo>
                <a:lnTo>
                  <a:pt x="795652" y="548506"/>
                </a:lnTo>
                <a:lnTo>
                  <a:pt x="772994" y="585201"/>
                </a:lnTo>
                <a:lnTo>
                  <a:pt x="746165" y="619250"/>
                </a:lnTo>
                <a:lnTo>
                  <a:pt x="715478" y="650366"/>
                </a:lnTo>
                <a:lnTo>
                  <a:pt x="681248" y="678264"/>
                </a:lnTo>
                <a:lnTo>
                  <a:pt x="643790" y="702656"/>
                </a:lnTo>
                <a:lnTo>
                  <a:pt x="603419" y="723255"/>
                </a:lnTo>
                <a:lnTo>
                  <a:pt x="560450" y="739776"/>
                </a:lnTo>
                <a:lnTo>
                  <a:pt x="515197" y="751931"/>
                </a:lnTo>
                <a:lnTo>
                  <a:pt x="467975" y="759435"/>
                </a:lnTo>
                <a:lnTo>
                  <a:pt x="419100" y="762000"/>
                </a:lnTo>
                <a:lnTo>
                  <a:pt x="370225" y="759435"/>
                </a:lnTo>
                <a:lnTo>
                  <a:pt x="323005" y="751931"/>
                </a:lnTo>
                <a:lnTo>
                  <a:pt x="277756" y="739776"/>
                </a:lnTo>
                <a:lnTo>
                  <a:pt x="234792" y="723255"/>
                </a:lnTo>
                <a:lnTo>
                  <a:pt x="194427" y="702656"/>
                </a:lnTo>
                <a:lnTo>
                  <a:pt x="156976" y="678264"/>
                </a:lnTo>
                <a:lnTo>
                  <a:pt x="122753" y="650366"/>
                </a:lnTo>
                <a:lnTo>
                  <a:pt x="92073" y="619250"/>
                </a:lnTo>
                <a:lnTo>
                  <a:pt x="65250" y="585201"/>
                </a:lnTo>
                <a:lnTo>
                  <a:pt x="42598" y="548506"/>
                </a:lnTo>
                <a:lnTo>
                  <a:pt x="24433" y="509452"/>
                </a:lnTo>
                <a:lnTo>
                  <a:pt x="11068" y="468325"/>
                </a:lnTo>
                <a:lnTo>
                  <a:pt x="2819" y="425412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7341" y="3321135"/>
            <a:ext cx="2127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latin typeface="Times New Roman"/>
                <a:cs typeface="Times New Roman"/>
              </a:rPr>
              <a:t>0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857" y="3130530"/>
            <a:ext cx="250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spc="-50" dirty="0">
                <a:latin typeface="Times New Roman"/>
                <a:cs typeface="Times New Roman"/>
              </a:rPr>
              <a:t>q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1810" y="3481958"/>
            <a:ext cx="4820285" cy="128905"/>
          </a:xfrm>
          <a:custGeom>
            <a:avLst/>
            <a:gdLst/>
            <a:ahLst/>
            <a:cxnLst/>
            <a:rect l="l" t="t" r="r" b="b"/>
            <a:pathLst>
              <a:path w="4820285" h="128904">
                <a:moveTo>
                  <a:pt x="448767" y="70104"/>
                </a:moveTo>
                <a:lnTo>
                  <a:pt x="342925" y="70104"/>
                </a:lnTo>
                <a:lnTo>
                  <a:pt x="330212" y="70104"/>
                </a:lnTo>
                <a:lnTo>
                  <a:pt x="329031" y="127000"/>
                </a:lnTo>
                <a:lnTo>
                  <a:pt x="448767" y="70104"/>
                </a:lnTo>
                <a:close/>
              </a:path>
              <a:path w="4820285" h="128904">
                <a:moveTo>
                  <a:pt x="457327" y="66040"/>
                </a:moveTo>
                <a:lnTo>
                  <a:pt x="331673" y="0"/>
                </a:lnTo>
                <a:lnTo>
                  <a:pt x="330479" y="57150"/>
                </a:lnTo>
                <a:lnTo>
                  <a:pt x="254" y="50292"/>
                </a:lnTo>
                <a:lnTo>
                  <a:pt x="0" y="62865"/>
                </a:lnTo>
                <a:lnTo>
                  <a:pt x="330212" y="69837"/>
                </a:lnTo>
                <a:lnTo>
                  <a:pt x="342925" y="69837"/>
                </a:lnTo>
                <a:lnTo>
                  <a:pt x="449326" y="69837"/>
                </a:lnTo>
                <a:lnTo>
                  <a:pt x="457327" y="66040"/>
                </a:lnTo>
                <a:close/>
              </a:path>
              <a:path w="4820285" h="128904">
                <a:moveTo>
                  <a:pt x="4808105" y="71755"/>
                </a:moveTo>
                <a:lnTo>
                  <a:pt x="4705413" y="71755"/>
                </a:lnTo>
                <a:lnTo>
                  <a:pt x="4692726" y="71755"/>
                </a:lnTo>
                <a:lnTo>
                  <a:pt x="4692332" y="128778"/>
                </a:lnTo>
                <a:lnTo>
                  <a:pt x="4808105" y="71755"/>
                </a:lnTo>
                <a:close/>
              </a:path>
              <a:path w="4820285" h="128904">
                <a:moveTo>
                  <a:pt x="4819713" y="66040"/>
                </a:moveTo>
                <a:lnTo>
                  <a:pt x="4693221" y="1778"/>
                </a:lnTo>
                <a:lnTo>
                  <a:pt x="4692815" y="58978"/>
                </a:lnTo>
                <a:lnTo>
                  <a:pt x="3286315" y="50165"/>
                </a:lnTo>
                <a:lnTo>
                  <a:pt x="3286188" y="62865"/>
                </a:lnTo>
                <a:lnTo>
                  <a:pt x="4692726" y="71678"/>
                </a:lnTo>
                <a:lnTo>
                  <a:pt x="4705413" y="71755"/>
                </a:lnTo>
                <a:lnTo>
                  <a:pt x="4808271" y="71678"/>
                </a:lnTo>
                <a:lnTo>
                  <a:pt x="4819713" y="66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60560" y="3411624"/>
            <a:ext cx="144145" cy="3105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-50" dirty="0">
                <a:latin typeface="Times New Roman"/>
                <a:cs typeface="Times New Roman"/>
              </a:rPr>
              <a:t>3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55441" y="3140080"/>
            <a:ext cx="228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spc="-50" dirty="0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38801" y="314807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12"/>
                </a:lnTo>
                <a:lnTo>
                  <a:pt x="827127" y="468325"/>
                </a:lnTo>
                <a:lnTo>
                  <a:pt x="813759" y="509452"/>
                </a:lnTo>
                <a:lnTo>
                  <a:pt x="795590" y="548506"/>
                </a:lnTo>
                <a:lnTo>
                  <a:pt x="772934" y="585201"/>
                </a:lnTo>
                <a:lnTo>
                  <a:pt x="746106" y="619250"/>
                </a:lnTo>
                <a:lnTo>
                  <a:pt x="715422" y="650366"/>
                </a:lnTo>
                <a:lnTo>
                  <a:pt x="681196" y="678264"/>
                </a:lnTo>
                <a:lnTo>
                  <a:pt x="643744" y="702656"/>
                </a:lnTo>
                <a:lnTo>
                  <a:pt x="603379" y="723255"/>
                </a:lnTo>
                <a:lnTo>
                  <a:pt x="560417" y="739776"/>
                </a:lnTo>
                <a:lnTo>
                  <a:pt x="515174" y="751931"/>
                </a:lnTo>
                <a:lnTo>
                  <a:pt x="467963" y="759435"/>
                </a:lnTo>
                <a:lnTo>
                  <a:pt x="419100" y="762000"/>
                </a:lnTo>
                <a:lnTo>
                  <a:pt x="370213" y="759435"/>
                </a:lnTo>
                <a:lnTo>
                  <a:pt x="322985" y="751931"/>
                </a:lnTo>
                <a:lnTo>
                  <a:pt x="277731" y="739776"/>
                </a:lnTo>
                <a:lnTo>
                  <a:pt x="234764" y="723255"/>
                </a:lnTo>
                <a:lnTo>
                  <a:pt x="194399" y="702656"/>
                </a:lnTo>
                <a:lnTo>
                  <a:pt x="156949" y="678264"/>
                </a:lnTo>
                <a:lnTo>
                  <a:pt x="122729" y="650366"/>
                </a:lnTo>
                <a:lnTo>
                  <a:pt x="92053" y="619250"/>
                </a:lnTo>
                <a:lnTo>
                  <a:pt x="65234" y="585201"/>
                </a:lnTo>
                <a:lnTo>
                  <a:pt x="42587" y="548506"/>
                </a:lnTo>
                <a:lnTo>
                  <a:pt x="24426" y="509452"/>
                </a:lnTo>
                <a:lnTo>
                  <a:pt x="11065" y="468325"/>
                </a:lnTo>
                <a:lnTo>
                  <a:pt x="2818" y="425412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53160" y="2946418"/>
            <a:ext cx="1361440" cy="48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0" i="1" spc="90" dirty="0">
                <a:latin typeface="Times New Roman"/>
                <a:cs typeface="Times New Roman"/>
              </a:rPr>
              <a:t>b</a:t>
            </a:r>
            <a:r>
              <a:rPr sz="3000" i="1" spc="-110" dirty="0">
                <a:latin typeface="Times New Roman"/>
                <a:cs typeface="Times New Roman"/>
              </a:rPr>
              <a:t> </a:t>
            </a:r>
            <a:r>
              <a:rPr sz="3000" spc="145" dirty="0">
                <a:latin typeface="Symbol"/>
                <a:cs typeface="Symbol"/>
              </a:rPr>
              <a:t></a:t>
            </a:r>
            <a:r>
              <a:rPr sz="3000" spc="-28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b</a:t>
            </a:r>
            <a:r>
              <a:rPr sz="3000" dirty="0">
                <a:latin typeface="Times New Roman"/>
                <a:cs typeface="Times New Roman"/>
              </a:rPr>
              <a:t>,</a:t>
            </a:r>
            <a:r>
              <a:rPr sz="3000" spc="-275" dirty="0">
                <a:latin typeface="Times New Roman"/>
                <a:cs typeface="Times New Roman"/>
              </a:rPr>
              <a:t> </a:t>
            </a:r>
            <a:r>
              <a:rPr sz="3000" i="1" spc="40" dirty="0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3311" rIns="0" bIns="0" rtlCol="0">
            <a:spAutoFit/>
          </a:bodyPr>
          <a:lstStyle/>
          <a:p>
            <a:pPr marL="3508375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00061"/>
            <a:ext cx="6750684" cy="196215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1900"/>
              </a:spcBef>
              <a:buAutoNum type="arabicPeriod"/>
              <a:tabLst>
                <a:tab pos="756285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General</a:t>
            </a:r>
            <a:r>
              <a:rPr sz="275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Purpose</a:t>
            </a:r>
            <a:r>
              <a:rPr sz="2750" spc="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Computation</a:t>
            </a:r>
            <a:r>
              <a:rPr sz="2750" spc="1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Model</a:t>
            </a:r>
            <a:endParaRPr sz="2750">
              <a:latin typeface="Comic Sans MS"/>
              <a:cs typeface="Comic Sans MS"/>
            </a:endParaRPr>
          </a:p>
          <a:p>
            <a:pPr marL="756285" indent="-743585">
              <a:lnSpc>
                <a:spcPct val="100000"/>
              </a:lnSpc>
              <a:spcBef>
                <a:spcPts val="1810"/>
              </a:spcBef>
              <a:buAutoNum type="arabicPeriod"/>
              <a:tabLst>
                <a:tab pos="756285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Formal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Definition</a:t>
            </a:r>
            <a:r>
              <a:rPr sz="2750" spc="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2750">
              <a:latin typeface="Comic Sans MS"/>
              <a:cs typeface="Comic Sans MS"/>
            </a:endParaRPr>
          </a:p>
          <a:p>
            <a:pPr marL="756285" indent="-743585">
              <a:lnSpc>
                <a:spcPct val="100000"/>
              </a:lnSpc>
              <a:spcBef>
                <a:spcPts val="1730"/>
              </a:spcBef>
              <a:buAutoNum type="arabicPeriod"/>
              <a:tabLst>
                <a:tab pos="756285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ID’s of</a:t>
            </a:r>
            <a:r>
              <a:rPr sz="275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7008" y="151511"/>
            <a:ext cx="51974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Turing</a:t>
            </a:r>
            <a:r>
              <a:rPr sz="3600" spc="-6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Machine</a:t>
            </a:r>
            <a:r>
              <a:rPr sz="3600" spc="-45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Example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7045" y="2344388"/>
            <a:ext cx="5205095" cy="17608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1866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language: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900" i="1" baseline="-3019" dirty="0">
                <a:latin typeface="Times New Roman"/>
                <a:cs typeface="Times New Roman"/>
              </a:rPr>
              <a:t>a</a:t>
            </a:r>
            <a:r>
              <a:rPr sz="6900" i="1" spc="-780" baseline="-3019" dirty="0">
                <a:latin typeface="Times New Roman"/>
                <a:cs typeface="Times New Roman"/>
              </a:rPr>
              <a:t> </a:t>
            </a:r>
            <a:r>
              <a:rPr sz="6900" spc="-75" baseline="-3019" dirty="0">
                <a:latin typeface="Times New Roman"/>
                <a:cs typeface="Times New Roman"/>
              </a:rPr>
              <a:t>*</a:t>
            </a:r>
            <a:endParaRPr sz="6900" baseline="-301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3200">
              <a:latin typeface="Times New Roman"/>
              <a:cs typeface="Times New Roman"/>
            </a:endParaRPr>
          </a:p>
          <a:p>
            <a:pPr marL="1080135">
              <a:lnSpc>
                <a:spcPct val="100000"/>
              </a:lnSpc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2826" y="511022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21"/>
                </a:lnTo>
                <a:lnTo>
                  <a:pt x="827127" y="468338"/>
                </a:lnTo>
                <a:lnTo>
                  <a:pt x="813759" y="509465"/>
                </a:lnTo>
                <a:lnTo>
                  <a:pt x="795590" y="548516"/>
                </a:lnTo>
                <a:lnTo>
                  <a:pt x="772934" y="585205"/>
                </a:lnTo>
                <a:lnTo>
                  <a:pt x="746106" y="619246"/>
                </a:lnTo>
                <a:lnTo>
                  <a:pt x="715422" y="650354"/>
                </a:lnTo>
                <a:lnTo>
                  <a:pt x="681196" y="678241"/>
                </a:lnTo>
                <a:lnTo>
                  <a:pt x="643744" y="702623"/>
                </a:lnTo>
                <a:lnTo>
                  <a:pt x="603379" y="723213"/>
                </a:lnTo>
                <a:lnTo>
                  <a:pt x="560417" y="739725"/>
                </a:lnTo>
                <a:lnTo>
                  <a:pt x="515174" y="751874"/>
                </a:lnTo>
                <a:lnTo>
                  <a:pt x="467963" y="759373"/>
                </a:lnTo>
                <a:lnTo>
                  <a:pt x="419100" y="761936"/>
                </a:lnTo>
                <a:lnTo>
                  <a:pt x="370213" y="759373"/>
                </a:lnTo>
                <a:lnTo>
                  <a:pt x="322985" y="751874"/>
                </a:lnTo>
                <a:lnTo>
                  <a:pt x="277731" y="739725"/>
                </a:lnTo>
                <a:lnTo>
                  <a:pt x="234764" y="723213"/>
                </a:lnTo>
                <a:lnTo>
                  <a:pt x="194399" y="702623"/>
                </a:lnTo>
                <a:lnTo>
                  <a:pt x="156949" y="678241"/>
                </a:lnTo>
                <a:lnTo>
                  <a:pt x="122729" y="650354"/>
                </a:lnTo>
                <a:lnTo>
                  <a:pt x="92053" y="619246"/>
                </a:lnTo>
                <a:lnTo>
                  <a:pt x="65234" y="585205"/>
                </a:lnTo>
                <a:lnTo>
                  <a:pt x="42587" y="548516"/>
                </a:lnTo>
                <a:lnTo>
                  <a:pt x="24426" y="509465"/>
                </a:lnTo>
                <a:lnTo>
                  <a:pt x="11065" y="468338"/>
                </a:lnTo>
                <a:lnTo>
                  <a:pt x="2818" y="425421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8033" y="5094034"/>
            <a:ext cx="4819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43226" y="4191380"/>
            <a:ext cx="4805680" cy="1838325"/>
            <a:chOff x="2443226" y="4191380"/>
            <a:chExt cx="4805680" cy="1838325"/>
          </a:xfrm>
        </p:grpSpPr>
        <p:sp>
          <p:nvSpPr>
            <p:cNvPr id="7" name="object 7"/>
            <p:cNvSpPr/>
            <p:nvPr/>
          </p:nvSpPr>
          <p:spPr>
            <a:xfrm>
              <a:off x="2443226" y="4191380"/>
              <a:ext cx="3657600" cy="1363345"/>
            </a:xfrm>
            <a:custGeom>
              <a:avLst/>
              <a:gdLst/>
              <a:ahLst/>
              <a:cxnLst/>
              <a:rect l="l" t="t" r="r" b="b"/>
              <a:pathLst>
                <a:path w="3657600" h="1363345">
                  <a:moveTo>
                    <a:pt x="609600" y="1299845"/>
                  </a:moveTo>
                  <a:lnTo>
                    <a:pt x="482600" y="1236345"/>
                  </a:lnTo>
                  <a:lnTo>
                    <a:pt x="482536" y="1293495"/>
                  </a:lnTo>
                  <a:lnTo>
                    <a:pt x="0" y="1293368"/>
                  </a:lnTo>
                  <a:lnTo>
                    <a:pt x="0" y="1306068"/>
                  </a:lnTo>
                  <a:lnTo>
                    <a:pt x="482523" y="1306195"/>
                  </a:lnTo>
                  <a:lnTo>
                    <a:pt x="482473" y="1363345"/>
                  </a:lnTo>
                  <a:lnTo>
                    <a:pt x="596887" y="1306195"/>
                  </a:lnTo>
                  <a:lnTo>
                    <a:pt x="609600" y="1299845"/>
                  </a:lnTo>
                  <a:close/>
                </a:path>
                <a:path w="3657600" h="1363345">
                  <a:moveTo>
                    <a:pt x="1612252" y="343154"/>
                  </a:moveTo>
                  <a:lnTo>
                    <a:pt x="1606550" y="294767"/>
                  </a:lnTo>
                  <a:lnTo>
                    <a:pt x="1588897" y="248793"/>
                  </a:lnTo>
                  <a:lnTo>
                    <a:pt x="1560703" y="205867"/>
                  </a:lnTo>
                  <a:lnTo>
                    <a:pt x="1523746" y="165989"/>
                  </a:lnTo>
                  <a:lnTo>
                    <a:pt x="1479804" y="129667"/>
                  </a:lnTo>
                  <a:lnTo>
                    <a:pt x="1430528" y="97155"/>
                  </a:lnTo>
                  <a:lnTo>
                    <a:pt x="1395603" y="77724"/>
                  </a:lnTo>
                  <a:lnTo>
                    <a:pt x="1359408" y="60071"/>
                  </a:lnTo>
                  <a:lnTo>
                    <a:pt x="1322705" y="44577"/>
                  </a:lnTo>
                  <a:lnTo>
                    <a:pt x="1285875" y="31242"/>
                  </a:lnTo>
                  <a:lnTo>
                    <a:pt x="1249299" y="20066"/>
                  </a:lnTo>
                  <a:lnTo>
                    <a:pt x="1219123" y="12573"/>
                  </a:lnTo>
                  <a:lnTo>
                    <a:pt x="1213612" y="11303"/>
                  </a:lnTo>
                  <a:lnTo>
                    <a:pt x="1162685" y="2794"/>
                  </a:lnTo>
                  <a:lnTo>
                    <a:pt x="1113663" y="0"/>
                  </a:lnTo>
                  <a:lnTo>
                    <a:pt x="1096010" y="254"/>
                  </a:lnTo>
                  <a:lnTo>
                    <a:pt x="1039368" y="4572"/>
                  </a:lnTo>
                  <a:lnTo>
                    <a:pt x="999363" y="10033"/>
                  </a:lnTo>
                  <a:lnTo>
                    <a:pt x="958342" y="17907"/>
                  </a:lnTo>
                  <a:lnTo>
                    <a:pt x="916813" y="27813"/>
                  </a:lnTo>
                  <a:lnTo>
                    <a:pt x="875284" y="39751"/>
                  </a:lnTo>
                  <a:lnTo>
                    <a:pt x="834504" y="53721"/>
                  </a:lnTo>
                  <a:lnTo>
                    <a:pt x="795147" y="69596"/>
                  </a:lnTo>
                  <a:lnTo>
                    <a:pt x="757555" y="87503"/>
                  </a:lnTo>
                  <a:lnTo>
                    <a:pt x="722503" y="107188"/>
                  </a:lnTo>
                  <a:lnTo>
                    <a:pt x="690626" y="128778"/>
                  </a:lnTo>
                  <a:lnTo>
                    <a:pt x="649986" y="164465"/>
                  </a:lnTo>
                  <a:lnTo>
                    <a:pt x="619887" y="204343"/>
                  </a:lnTo>
                  <a:lnTo>
                    <a:pt x="602488" y="248285"/>
                  </a:lnTo>
                  <a:lnTo>
                    <a:pt x="596011" y="297180"/>
                  </a:lnTo>
                  <a:lnTo>
                    <a:pt x="595884" y="314706"/>
                  </a:lnTo>
                  <a:lnTo>
                    <a:pt x="596646" y="332359"/>
                  </a:lnTo>
                  <a:lnTo>
                    <a:pt x="604647" y="389255"/>
                  </a:lnTo>
                  <a:lnTo>
                    <a:pt x="613918" y="429387"/>
                  </a:lnTo>
                  <a:lnTo>
                    <a:pt x="626364" y="471297"/>
                  </a:lnTo>
                  <a:lnTo>
                    <a:pt x="641223" y="514604"/>
                  </a:lnTo>
                  <a:lnTo>
                    <a:pt x="668020" y="582041"/>
                  </a:lnTo>
                  <a:lnTo>
                    <a:pt x="688340" y="628523"/>
                  </a:lnTo>
                  <a:lnTo>
                    <a:pt x="710438" y="676021"/>
                  </a:lnTo>
                  <a:lnTo>
                    <a:pt x="733806" y="724154"/>
                  </a:lnTo>
                  <a:lnTo>
                    <a:pt x="758317" y="773176"/>
                  </a:lnTo>
                  <a:lnTo>
                    <a:pt x="777024" y="809447"/>
                  </a:lnTo>
                  <a:lnTo>
                    <a:pt x="726313" y="835914"/>
                  </a:lnTo>
                  <a:lnTo>
                    <a:pt x="841375" y="919099"/>
                  </a:lnTo>
                  <a:lnTo>
                    <a:pt x="839698" y="820674"/>
                  </a:lnTo>
                  <a:lnTo>
                    <a:pt x="838962" y="777113"/>
                  </a:lnTo>
                  <a:lnTo>
                    <a:pt x="788314" y="803554"/>
                  </a:lnTo>
                  <a:lnTo>
                    <a:pt x="769747" y="767461"/>
                  </a:lnTo>
                  <a:lnTo>
                    <a:pt x="745236" y="718693"/>
                  </a:lnTo>
                  <a:lnTo>
                    <a:pt x="721995" y="670687"/>
                  </a:lnTo>
                  <a:lnTo>
                    <a:pt x="700024" y="623443"/>
                  </a:lnTo>
                  <a:lnTo>
                    <a:pt x="679831" y="577342"/>
                  </a:lnTo>
                  <a:lnTo>
                    <a:pt x="661543" y="532257"/>
                  </a:lnTo>
                  <a:lnTo>
                    <a:pt x="645452" y="488442"/>
                  </a:lnTo>
                  <a:lnTo>
                    <a:pt x="632079" y="446659"/>
                  </a:lnTo>
                  <a:lnTo>
                    <a:pt x="621411" y="406400"/>
                  </a:lnTo>
                  <a:lnTo>
                    <a:pt x="613664" y="368173"/>
                  </a:lnTo>
                  <a:lnTo>
                    <a:pt x="608584" y="314706"/>
                  </a:lnTo>
                  <a:lnTo>
                    <a:pt x="608622" y="297180"/>
                  </a:lnTo>
                  <a:lnTo>
                    <a:pt x="614680" y="251841"/>
                  </a:lnTo>
                  <a:lnTo>
                    <a:pt x="630555" y="211201"/>
                  </a:lnTo>
                  <a:lnTo>
                    <a:pt x="659003" y="173482"/>
                  </a:lnTo>
                  <a:lnTo>
                    <a:pt x="697992" y="139065"/>
                  </a:lnTo>
                  <a:lnTo>
                    <a:pt x="745617" y="108331"/>
                  </a:lnTo>
                  <a:lnTo>
                    <a:pt x="781304" y="89916"/>
                  </a:lnTo>
                  <a:lnTo>
                    <a:pt x="838708" y="65786"/>
                  </a:lnTo>
                  <a:lnTo>
                    <a:pt x="878713" y="52070"/>
                  </a:lnTo>
                  <a:lnTo>
                    <a:pt x="919734" y="40132"/>
                  </a:lnTo>
                  <a:lnTo>
                    <a:pt x="960628" y="30480"/>
                  </a:lnTo>
                  <a:lnTo>
                    <a:pt x="1001141" y="22733"/>
                  </a:lnTo>
                  <a:lnTo>
                    <a:pt x="1040638" y="17145"/>
                  </a:lnTo>
                  <a:lnTo>
                    <a:pt x="1096137" y="12954"/>
                  </a:lnTo>
                  <a:lnTo>
                    <a:pt x="1113409" y="12573"/>
                  </a:lnTo>
                  <a:lnTo>
                    <a:pt x="1129919" y="12954"/>
                  </a:lnTo>
                  <a:lnTo>
                    <a:pt x="1177163" y="17399"/>
                  </a:lnTo>
                  <a:lnTo>
                    <a:pt x="1228090" y="27686"/>
                  </a:lnTo>
                  <a:lnTo>
                    <a:pt x="1281557" y="43053"/>
                  </a:lnTo>
                  <a:lnTo>
                    <a:pt x="1317752" y="56388"/>
                  </a:lnTo>
                  <a:lnTo>
                    <a:pt x="1353947" y="71501"/>
                  </a:lnTo>
                  <a:lnTo>
                    <a:pt x="1389380" y="88773"/>
                  </a:lnTo>
                  <a:lnTo>
                    <a:pt x="1423797" y="107823"/>
                  </a:lnTo>
                  <a:lnTo>
                    <a:pt x="1456563" y="128778"/>
                  </a:lnTo>
                  <a:lnTo>
                    <a:pt x="1501267" y="162941"/>
                  </a:lnTo>
                  <a:lnTo>
                    <a:pt x="1539494" y="200279"/>
                  </a:lnTo>
                  <a:lnTo>
                    <a:pt x="1569593" y="240411"/>
                  </a:lnTo>
                  <a:lnTo>
                    <a:pt x="1589786" y="282829"/>
                  </a:lnTo>
                  <a:lnTo>
                    <a:pt x="1598803" y="327406"/>
                  </a:lnTo>
                  <a:lnTo>
                    <a:pt x="1599565" y="343154"/>
                  </a:lnTo>
                  <a:lnTo>
                    <a:pt x="1599311" y="359537"/>
                  </a:lnTo>
                  <a:lnTo>
                    <a:pt x="1592580" y="411988"/>
                  </a:lnTo>
                  <a:lnTo>
                    <a:pt x="1583563" y="449326"/>
                  </a:lnTo>
                  <a:lnTo>
                    <a:pt x="1571142" y="488696"/>
                  </a:lnTo>
                  <a:lnTo>
                    <a:pt x="1555750" y="529082"/>
                  </a:lnTo>
                  <a:lnTo>
                    <a:pt x="1537589" y="571246"/>
                  </a:lnTo>
                  <a:lnTo>
                    <a:pt x="1516761" y="614680"/>
                  </a:lnTo>
                  <a:lnTo>
                    <a:pt x="1493647" y="659257"/>
                  </a:lnTo>
                  <a:lnTo>
                    <a:pt x="1468755" y="704977"/>
                  </a:lnTo>
                  <a:lnTo>
                    <a:pt x="1442085" y="751332"/>
                  </a:lnTo>
                  <a:lnTo>
                    <a:pt x="1414018" y="798449"/>
                  </a:lnTo>
                  <a:lnTo>
                    <a:pt x="1384808" y="846328"/>
                  </a:lnTo>
                  <a:lnTo>
                    <a:pt x="1354709" y="894461"/>
                  </a:lnTo>
                  <a:lnTo>
                    <a:pt x="1293241" y="991616"/>
                  </a:lnTo>
                  <a:lnTo>
                    <a:pt x="1303909" y="998347"/>
                  </a:lnTo>
                  <a:lnTo>
                    <a:pt x="1365504" y="901192"/>
                  </a:lnTo>
                  <a:lnTo>
                    <a:pt x="1395603" y="852932"/>
                  </a:lnTo>
                  <a:lnTo>
                    <a:pt x="1424813" y="805180"/>
                  </a:lnTo>
                  <a:lnTo>
                    <a:pt x="1453007" y="757809"/>
                  </a:lnTo>
                  <a:lnTo>
                    <a:pt x="1479677" y="711200"/>
                  </a:lnTo>
                  <a:lnTo>
                    <a:pt x="1504823" y="665480"/>
                  </a:lnTo>
                  <a:lnTo>
                    <a:pt x="1528064" y="620522"/>
                  </a:lnTo>
                  <a:lnTo>
                    <a:pt x="1549019" y="576707"/>
                  </a:lnTo>
                  <a:lnTo>
                    <a:pt x="1567434" y="534035"/>
                  </a:lnTo>
                  <a:lnTo>
                    <a:pt x="1583182" y="492760"/>
                  </a:lnTo>
                  <a:lnTo>
                    <a:pt x="1595755" y="452882"/>
                  </a:lnTo>
                  <a:lnTo>
                    <a:pt x="1605026" y="414782"/>
                  </a:lnTo>
                  <a:lnTo>
                    <a:pt x="1612011" y="360553"/>
                  </a:lnTo>
                  <a:lnTo>
                    <a:pt x="1612252" y="343154"/>
                  </a:lnTo>
                  <a:close/>
                </a:path>
                <a:path w="3657600" h="1363345">
                  <a:moveTo>
                    <a:pt x="3657473" y="1299845"/>
                  </a:moveTo>
                  <a:lnTo>
                    <a:pt x="3530473" y="1236345"/>
                  </a:lnTo>
                  <a:lnTo>
                    <a:pt x="3530473" y="1293495"/>
                  </a:lnTo>
                  <a:lnTo>
                    <a:pt x="1447673" y="1293368"/>
                  </a:lnTo>
                  <a:lnTo>
                    <a:pt x="1447673" y="1306068"/>
                  </a:lnTo>
                  <a:lnTo>
                    <a:pt x="3530473" y="1306195"/>
                  </a:lnTo>
                  <a:lnTo>
                    <a:pt x="3530473" y="1363345"/>
                  </a:lnTo>
                  <a:lnTo>
                    <a:pt x="3644773" y="1306195"/>
                  </a:lnTo>
                  <a:lnTo>
                    <a:pt x="3657473" y="1299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0826" y="49578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21"/>
                  </a:lnTo>
                  <a:lnTo>
                    <a:pt x="979527" y="620738"/>
                  </a:lnTo>
                  <a:lnTo>
                    <a:pt x="966159" y="661865"/>
                  </a:lnTo>
                  <a:lnTo>
                    <a:pt x="947990" y="700916"/>
                  </a:lnTo>
                  <a:lnTo>
                    <a:pt x="925334" y="737605"/>
                  </a:lnTo>
                  <a:lnTo>
                    <a:pt x="898506" y="771646"/>
                  </a:lnTo>
                  <a:lnTo>
                    <a:pt x="867822" y="802754"/>
                  </a:lnTo>
                  <a:lnTo>
                    <a:pt x="833596" y="830641"/>
                  </a:lnTo>
                  <a:lnTo>
                    <a:pt x="796144" y="855023"/>
                  </a:lnTo>
                  <a:lnTo>
                    <a:pt x="755779" y="875613"/>
                  </a:lnTo>
                  <a:lnTo>
                    <a:pt x="712817" y="892125"/>
                  </a:lnTo>
                  <a:lnTo>
                    <a:pt x="667574" y="904274"/>
                  </a:lnTo>
                  <a:lnTo>
                    <a:pt x="620363" y="911773"/>
                  </a:lnTo>
                  <a:lnTo>
                    <a:pt x="571500" y="914336"/>
                  </a:lnTo>
                  <a:lnTo>
                    <a:pt x="522613" y="911773"/>
                  </a:lnTo>
                  <a:lnTo>
                    <a:pt x="475385" y="904274"/>
                  </a:lnTo>
                  <a:lnTo>
                    <a:pt x="430131" y="892125"/>
                  </a:lnTo>
                  <a:lnTo>
                    <a:pt x="387164" y="875613"/>
                  </a:lnTo>
                  <a:lnTo>
                    <a:pt x="346799" y="855023"/>
                  </a:lnTo>
                  <a:lnTo>
                    <a:pt x="309349" y="830641"/>
                  </a:lnTo>
                  <a:lnTo>
                    <a:pt x="275129" y="802754"/>
                  </a:lnTo>
                  <a:lnTo>
                    <a:pt x="244453" y="771646"/>
                  </a:lnTo>
                  <a:lnTo>
                    <a:pt x="217634" y="737605"/>
                  </a:lnTo>
                  <a:lnTo>
                    <a:pt x="194987" y="700916"/>
                  </a:lnTo>
                  <a:lnTo>
                    <a:pt x="176826" y="661865"/>
                  </a:lnTo>
                  <a:lnTo>
                    <a:pt x="163465" y="620738"/>
                  </a:lnTo>
                  <a:lnTo>
                    <a:pt x="155218" y="577821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4"/>
                  </a:lnTo>
                  <a:lnTo>
                    <a:pt x="1134722" y="624342"/>
                  </a:lnTo>
                  <a:lnTo>
                    <a:pt x="1124632" y="668024"/>
                  </a:lnTo>
                  <a:lnTo>
                    <a:pt x="1110804" y="710299"/>
                  </a:lnTo>
                  <a:lnTo>
                    <a:pt x="1093410" y="751008"/>
                  </a:lnTo>
                  <a:lnTo>
                    <a:pt x="1072620" y="789990"/>
                  </a:lnTo>
                  <a:lnTo>
                    <a:pt x="1048607" y="827085"/>
                  </a:lnTo>
                  <a:lnTo>
                    <a:pt x="1021542" y="862132"/>
                  </a:lnTo>
                  <a:lnTo>
                    <a:pt x="991597" y="894973"/>
                  </a:lnTo>
                  <a:lnTo>
                    <a:pt x="958943" y="925445"/>
                  </a:lnTo>
                  <a:lnTo>
                    <a:pt x="923753" y="953391"/>
                  </a:lnTo>
                  <a:lnTo>
                    <a:pt x="886197" y="978648"/>
                  </a:lnTo>
                  <a:lnTo>
                    <a:pt x="846448" y="1001057"/>
                  </a:lnTo>
                  <a:lnTo>
                    <a:pt x="804677" y="1020458"/>
                  </a:lnTo>
                  <a:lnTo>
                    <a:pt x="761055" y="1036691"/>
                  </a:lnTo>
                  <a:lnTo>
                    <a:pt x="715755" y="1049596"/>
                  </a:lnTo>
                  <a:lnTo>
                    <a:pt x="668948" y="1059011"/>
                  </a:lnTo>
                  <a:lnTo>
                    <a:pt x="620806" y="1064778"/>
                  </a:lnTo>
                  <a:lnTo>
                    <a:pt x="571500" y="1066736"/>
                  </a:lnTo>
                  <a:lnTo>
                    <a:pt x="522175" y="1064778"/>
                  </a:lnTo>
                  <a:lnTo>
                    <a:pt x="474019" y="1059011"/>
                  </a:lnTo>
                  <a:lnTo>
                    <a:pt x="427201" y="1049596"/>
                  </a:lnTo>
                  <a:lnTo>
                    <a:pt x="381894" y="1036691"/>
                  </a:lnTo>
                  <a:lnTo>
                    <a:pt x="338268" y="1020458"/>
                  </a:lnTo>
                  <a:lnTo>
                    <a:pt x="296495" y="1001057"/>
                  </a:lnTo>
                  <a:lnTo>
                    <a:pt x="256746" y="978648"/>
                  </a:lnTo>
                  <a:lnTo>
                    <a:pt x="219193" y="953391"/>
                  </a:lnTo>
                  <a:lnTo>
                    <a:pt x="184006" y="925445"/>
                  </a:lnTo>
                  <a:lnTo>
                    <a:pt x="151357" y="894973"/>
                  </a:lnTo>
                  <a:lnTo>
                    <a:pt x="121418" y="862132"/>
                  </a:lnTo>
                  <a:lnTo>
                    <a:pt x="94360" y="827085"/>
                  </a:lnTo>
                  <a:lnTo>
                    <a:pt x="70353" y="789990"/>
                  </a:lnTo>
                  <a:lnTo>
                    <a:pt x="49570" y="751008"/>
                  </a:lnTo>
                  <a:lnTo>
                    <a:pt x="32181" y="710299"/>
                  </a:lnTo>
                  <a:lnTo>
                    <a:pt x="18359" y="668024"/>
                  </a:lnTo>
                  <a:lnTo>
                    <a:pt x="8273" y="624342"/>
                  </a:lnTo>
                  <a:lnTo>
                    <a:pt x="2097" y="579414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25038" y="48260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85760" y="5103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817370" y="1188413"/>
            <a:ext cx="5291455" cy="684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29280" algn="l"/>
              </a:tabLst>
            </a:pP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-5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alphabet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6075" spc="142" baseline="1371" dirty="0">
                <a:latin typeface="Symbol"/>
                <a:cs typeface="Symbol"/>
              </a:rPr>
              <a:t></a:t>
            </a:r>
            <a:r>
              <a:rPr sz="6075" spc="179" baseline="1371" dirty="0">
                <a:latin typeface="Times New Roman"/>
                <a:cs typeface="Times New Roman"/>
              </a:rPr>
              <a:t> </a:t>
            </a:r>
            <a:r>
              <a:rPr sz="6075" spc="127" baseline="1371" dirty="0">
                <a:latin typeface="Symbol"/>
                <a:cs typeface="Symbol"/>
              </a:rPr>
              <a:t></a:t>
            </a:r>
            <a:r>
              <a:rPr sz="6075" spc="157" baseline="1371" dirty="0">
                <a:latin typeface="Times New Roman"/>
                <a:cs typeface="Times New Roman"/>
              </a:rPr>
              <a:t> </a:t>
            </a:r>
            <a:r>
              <a:rPr sz="6075" spc="165" baseline="1371" dirty="0"/>
              <a:t>{</a:t>
            </a:r>
            <a:r>
              <a:rPr sz="6450" i="1" spc="165" baseline="1291" dirty="0">
                <a:latin typeface="Comic Sans MS"/>
                <a:cs typeface="Comic Sans MS"/>
              </a:rPr>
              <a:t>a</a:t>
            </a:r>
            <a:r>
              <a:rPr sz="6075" spc="165" baseline="1371" dirty="0"/>
              <a:t>,</a:t>
            </a:r>
            <a:r>
              <a:rPr sz="6450" i="1" spc="165" baseline="1291" dirty="0">
                <a:latin typeface="Comic Sans MS"/>
                <a:cs typeface="Comic Sans MS"/>
              </a:rPr>
              <a:t>b</a:t>
            </a:r>
            <a:r>
              <a:rPr sz="6450" i="1" spc="-1305" baseline="1291" dirty="0">
                <a:latin typeface="Comic Sans MS"/>
                <a:cs typeface="Comic Sans MS"/>
              </a:rPr>
              <a:t> </a:t>
            </a:r>
            <a:r>
              <a:rPr sz="6075" spc="7" baseline="1371" dirty="0"/>
              <a:t>}</a:t>
            </a:r>
            <a:endParaRPr sz="6075" baseline="1371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717165">
              <a:lnSpc>
                <a:spcPct val="100000"/>
              </a:lnSpc>
              <a:spcBef>
                <a:spcPts val="105"/>
              </a:spcBef>
            </a:pPr>
            <a:r>
              <a:rPr dirty="0"/>
              <a:t>Turing</a:t>
            </a:r>
            <a:r>
              <a:rPr spc="-40" dirty="0"/>
              <a:t> </a:t>
            </a:r>
            <a:r>
              <a:rPr spc="-1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05839"/>
            <a:ext cx="8990965" cy="46367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70534" marR="9525" indent="-457834">
              <a:lnSpc>
                <a:spcPct val="102400"/>
              </a:lnSpc>
              <a:spcBef>
                <a:spcPts val="50"/>
              </a:spcBef>
              <a:buChar char="•"/>
              <a:tabLst>
                <a:tab pos="470534" algn="l"/>
              </a:tabLst>
            </a:pP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229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conceptual</a:t>
            </a:r>
            <a:r>
              <a:rPr sz="2750" spc="23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model</a:t>
            </a:r>
            <a:r>
              <a:rPr sz="2750" spc="23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for</a:t>
            </a:r>
            <a:r>
              <a:rPr sz="2750" spc="17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general</a:t>
            </a:r>
            <a:r>
              <a:rPr sz="2750" spc="24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purpose</a:t>
            </a:r>
            <a:r>
              <a:rPr sz="2750" spc="220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computers </a:t>
            </a:r>
            <a:r>
              <a:rPr sz="2750" dirty="0">
                <a:latin typeface="Comic Sans MS"/>
                <a:cs typeface="Comic Sans MS"/>
              </a:rPr>
              <a:t>proposed</a:t>
            </a:r>
            <a:r>
              <a:rPr sz="2750" spc="22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by</a:t>
            </a:r>
            <a:r>
              <a:rPr sz="2750" spc="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Alan</a:t>
            </a:r>
            <a:r>
              <a:rPr sz="2750" spc="1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Turing</a:t>
            </a:r>
            <a:r>
              <a:rPr sz="2750" spc="27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in</a:t>
            </a:r>
            <a:r>
              <a:rPr sz="2750" spc="8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1936.</a:t>
            </a:r>
            <a:r>
              <a:rPr sz="2750" spc="-50" dirty="0">
                <a:latin typeface="Comic Sans MS"/>
                <a:cs typeface="Comic Sans MS"/>
              </a:rPr>
              <a:t> </a:t>
            </a:r>
            <a:r>
              <a:rPr sz="2750" u="sng" spc="-5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Comic Sans MS"/>
                <a:cs typeface="Comic Sans MS"/>
                <a:hlinkClick r:id="rId2"/>
              </a:rPr>
              <a:t>p</a:t>
            </a:r>
            <a:endParaRPr sz="2750">
              <a:latin typeface="Comic Sans MS"/>
              <a:cs typeface="Comic Sans MS"/>
            </a:endParaRPr>
          </a:p>
          <a:p>
            <a:pPr marL="470534" marR="10160" indent="-457834">
              <a:lnSpc>
                <a:spcPct val="102400"/>
              </a:lnSpc>
              <a:spcBef>
                <a:spcPts val="675"/>
              </a:spcBef>
              <a:buChar char="•"/>
              <a:tabLst>
                <a:tab pos="470534" algn="l"/>
                <a:tab pos="1194435" algn="l"/>
                <a:tab pos="2682240" algn="l"/>
                <a:tab pos="2739390" algn="l"/>
                <a:tab pos="4541520" algn="l"/>
                <a:tab pos="5570855" algn="l"/>
                <a:tab pos="6410325" algn="l"/>
                <a:tab pos="8393430" algn="l"/>
              </a:tabLst>
            </a:pPr>
            <a:r>
              <a:rPr sz="2750" spc="-50" dirty="0">
                <a:latin typeface="Comic Sans MS"/>
                <a:cs typeface="Comic Sans MS"/>
              </a:rPr>
              <a:t>A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Turing</a:t>
            </a:r>
            <a:r>
              <a:rPr sz="2750" dirty="0">
                <a:latin typeface="Comic Sans MS"/>
                <a:cs typeface="Comic Sans MS"/>
              </a:rPr>
              <a:t>		</a:t>
            </a:r>
            <a:r>
              <a:rPr sz="2750" spc="-10" dirty="0">
                <a:latin typeface="Comic Sans MS"/>
                <a:cs typeface="Comic Sans MS"/>
              </a:rPr>
              <a:t>machine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5" dirty="0">
                <a:latin typeface="Comic Sans MS"/>
                <a:cs typeface="Comic Sans MS"/>
              </a:rPr>
              <a:t>has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5" dirty="0">
                <a:latin typeface="Comic Sans MS"/>
                <a:cs typeface="Comic Sans MS"/>
              </a:rPr>
              <a:t>an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unlimited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5" dirty="0">
                <a:latin typeface="Comic Sans MS"/>
                <a:cs typeface="Comic Sans MS"/>
              </a:rPr>
              <a:t>and </a:t>
            </a:r>
            <a:r>
              <a:rPr sz="2750" spc="-10" dirty="0">
                <a:latin typeface="Comic Sans MS"/>
                <a:cs typeface="Comic Sans MS"/>
              </a:rPr>
              <a:t>unrestricted</a:t>
            </a:r>
            <a:r>
              <a:rPr sz="2750" dirty="0">
                <a:latin typeface="Comic Sans MS"/>
                <a:cs typeface="Comic Sans MS"/>
              </a:rPr>
              <a:t>	amount</a:t>
            </a:r>
            <a:r>
              <a:rPr sz="2750" spc="15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-30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memory.</a:t>
            </a:r>
            <a:endParaRPr sz="2750">
              <a:latin typeface="Comic Sans MS"/>
              <a:cs typeface="Comic Sans MS"/>
            </a:endParaRPr>
          </a:p>
          <a:p>
            <a:pPr marL="470534" marR="5715" indent="-457834">
              <a:lnSpc>
                <a:spcPct val="100000"/>
              </a:lnSpc>
              <a:spcBef>
                <a:spcPts val="755"/>
              </a:spcBef>
              <a:buChar char="•"/>
              <a:tabLst>
                <a:tab pos="470534" algn="l"/>
                <a:tab pos="1051560" algn="l"/>
                <a:tab pos="2453005" algn="l"/>
                <a:tab pos="4112260" algn="l"/>
                <a:tab pos="4989830" algn="l"/>
                <a:tab pos="5723890" algn="l"/>
                <a:tab pos="7811770" algn="l"/>
                <a:tab pos="8336280" algn="l"/>
              </a:tabLst>
            </a:pPr>
            <a:r>
              <a:rPr sz="2750" spc="-50" dirty="0">
                <a:latin typeface="Comic Sans MS"/>
                <a:cs typeface="Comic Sans MS"/>
              </a:rPr>
              <a:t>A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Turing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machine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5" dirty="0">
                <a:latin typeface="Comic Sans MS"/>
                <a:cs typeface="Comic Sans MS"/>
              </a:rPr>
              <a:t>can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35" dirty="0">
                <a:latin typeface="Comic Sans MS"/>
                <a:cs typeface="Comic Sans MS"/>
              </a:rPr>
              <a:t>do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everything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50" dirty="0">
                <a:latin typeface="Comic Sans MS"/>
                <a:cs typeface="Comic Sans MS"/>
              </a:rPr>
              <a:t>a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0" dirty="0">
                <a:latin typeface="Comic Sans MS"/>
                <a:cs typeface="Comic Sans MS"/>
              </a:rPr>
              <a:t>real </a:t>
            </a:r>
            <a:r>
              <a:rPr sz="2750" dirty="0">
                <a:latin typeface="Comic Sans MS"/>
                <a:cs typeface="Comic Sans MS"/>
              </a:rPr>
              <a:t>computer</a:t>
            </a:r>
            <a:r>
              <a:rPr sz="2750" spc="15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can</a:t>
            </a:r>
            <a:r>
              <a:rPr sz="2750" spc="35" dirty="0">
                <a:latin typeface="Comic Sans MS"/>
                <a:cs typeface="Comic Sans MS"/>
              </a:rPr>
              <a:t> </a:t>
            </a:r>
            <a:r>
              <a:rPr sz="2750" spc="-25" dirty="0">
                <a:latin typeface="Comic Sans MS"/>
                <a:cs typeface="Comic Sans MS"/>
              </a:rPr>
              <a:t>do.</a:t>
            </a:r>
            <a:endParaRPr sz="2750">
              <a:latin typeface="Comic Sans MS"/>
              <a:cs typeface="Comic Sans MS"/>
            </a:endParaRPr>
          </a:p>
          <a:p>
            <a:pPr marL="470534" marR="11430" indent="-457834">
              <a:lnSpc>
                <a:spcPct val="102400"/>
              </a:lnSpc>
              <a:spcBef>
                <a:spcPts val="680"/>
              </a:spcBef>
              <a:buChar char="•"/>
              <a:tabLst>
                <a:tab pos="470534" algn="l"/>
                <a:tab pos="2910840" algn="l"/>
                <a:tab pos="4064635" algn="l"/>
                <a:tab pos="4827270" algn="l"/>
                <a:tab pos="6562725" algn="l"/>
                <a:tab pos="7497445" algn="l"/>
                <a:tab pos="7897495" algn="l"/>
              </a:tabLst>
            </a:pPr>
            <a:r>
              <a:rPr sz="2750" spc="-10" dirty="0">
                <a:latin typeface="Comic Sans MS"/>
                <a:cs typeface="Comic Sans MS"/>
              </a:rPr>
              <a:t>Nevertheless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there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5" dirty="0">
                <a:latin typeface="Comic Sans MS"/>
                <a:cs typeface="Comic Sans MS"/>
              </a:rPr>
              <a:t>are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problems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0" dirty="0">
                <a:latin typeface="Comic Sans MS"/>
                <a:cs typeface="Comic Sans MS"/>
              </a:rPr>
              <a:t>that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50" dirty="0">
                <a:latin typeface="Comic Sans MS"/>
                <a:cs typeface="Comic Sans MS"/>
              </a:rPr>
              <a:t>a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Turing </a:t>
            </a:r>
            <a:r>
              <a:rPr sz="2750" dirty="0">
                <a:latin typeface="Comic Sans MS"/>
                <a:cs typeface="Comic Sans MS"/>
              </a:rPr>
              <a:t>machine</a:t>
            </a:r>
            <a:r>
              <a:rPr sz="2750" spc="11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cannot</a:t>
            </a:r>
            <a:r>
              <a:rPr sz="2750" spc="110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solve.</a:t>
            </a:r>
            <a:endParaRPr sz="2750">
              <a:latin typeface="Comic Sans MS"/>
              <a:cs typeface="Comic Sans MS"/>
            </a:endParaRPr>
          </a:p>
          <a:p>
            <a:pPr marL="470534" marR="5080" indent="-457834">
              <a:lnSpc>
                <a:spcPct val="100000"/>
              </a:lnSpc>
              <a:spcBef>
                <a:spcPts val="755"/>
              </a:spcBef>
              <a:buChar char="•"/>
              <a:tabLst>
                <a:tab pos="470534" algn="l"/>
                <a:tab pos="1032510" algn="l"/>
                <a:tab pos="1423670" algn="l"/>
                <a:tab pos="2252980" algn="l"/>
                <a:tab pos="2433955" algn="l"/>
                <a:tab pos="3473450" algn="l"/>
                <a:tab pos="4598670" algn="l"/>
                <a:tab pos="6296025" algn="l"/>
                <a:tab pos="7039609" algn="l"/>
                <a:tab pos="8412480" algn="l"/>
              </a:tabLst>
            </a:pPr>
            <a:r>
              <a:rPr sz="2750" spc="-25" dirty="0">
                <a:latin typeface="Comic Sans MS"/>
                <a:cs typeface="Comic Sans MS"/>
              </a:rPr>
              <a:t>In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50" dirty="0">
                <a:latin typeface="Comic Sans MS"/>
                <a:cs typeface="Comic Sans MS"/>
              </a:rPr>
              <a:t>a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0" dirty="0">
                <a:latin typeface="Comic Sans MS"/>
                <a:cs typeface="Comic Sans MS"/>
              </a:rPr>
              <a:t>real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sense,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these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problems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5" dirty="0">
                <a:latin typeface="Comic Sans MS"/>
                <a:cs typeface="Comic Sans MS"/>
              </a:rPr>
              <a:t>are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10" dirty="0">
                <a:latin typeface="Comic Sans MS"/>
                <a:cs typeface="Comic Sans MS"/>
              </a:rPr>
              <a:t>beyond</a:t>
            </a:r>
            <a:r>
              <a:rPr sz="2750" dirty="0">
                <a:latin typeface="Comic Sans MS"/>
                <a:cs typeface="Comic Sans MS"/>
              </a:rPr>
              <a:t>	</a:t>
            </a:r>
            <a:r>
              <a:rPr sz="2750" spc="-25" dirty="0">
                <a:latin typeface="Comic Sans MS"/>
                <a:cs typeface="Comic Sans MS"/>
              </a:rPr>
              <a:t>the </a:t>
            </a:r>
            <a:r>
              <a:rPr sz="2750" spc="-10" dirty="0">
                <a:latin typeface="Comic Sans MS"/>
                <a:cs typeface="Comic Sans MS"/>
              </a:rPr>
              <a:t>theoretical</a:t>
            </a:r>
            <a:r>
              <a:rPr sz="2750" dirty="0">
                <a:latin typeface="Comic Sans MS"/>
                <a:cs typeface="Comic Sans MS"/>
              </a:rPr>
              <a:t>	limits</a:t>
            </a:r>
            <a:r>
              <a:rPr sz="2750" spc="17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of</a:t>
            </a:r>
            <a:r>
              <a:rPr sz="2750" spc="-25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computations.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0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2826" y="511022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21"/>
                </a:lnTo>
                <a:lnTo>
                  <a:pt x="827127" y="468338"/>
                </a:lnTo>
                <a:lnTo>
                  <a:pt x="813759" y="509465"/>
                </a:lnTo>
                <a:lnTo>
                  <a:pt x="795590" y="548516"/>
                </a:lnTo>
                <a:lnTo>
                  <a:pt x="772934" y="585205"/>
                </a:lnTo>
                <a:lnTo>
                  <a:pt x="746106" y="619246"/>
                </a:lnTo>
                <a:lnTo>
                  <a:pt x="715422" y="650354"/>
                </a:lnTo>
                <a:lnTo>
                  <a:pt x="681196" y="678241"/>
                </a:lnTo>
                <a:lnTo>
                  <a:pt x="643744" y="702623"/>
                </a:lnTo>
                <a:lnTo>
                  <a:pt x="603379" y="723213"/>
                </a:lnTo>
                <a:lnTo>
                  <a:pt x="560417" y="739725"/>
                </a:lnTo>
                <a:lnTo>
                  <a:pt x="515174" y="751874"/>
                </a:lnTo>
                <a:lnTo>
                  <a:pt x="467963" y="759373"/>
                </a:lnTo>
                <a:lnTo>
                  <a:pt x="419100" y="761936"/>
                </a:lnTo>
                <a:lnTo>
                  <a:pt x="370213" y="759373"/>
                </a:lnTo>
                <a:lnTo>
                  <a:pt x="322985" y="751874"/>
                </a:lnTo>
                <a:lnTo>
                  <a:pt x="277731" y="739725"/>
                </a:lnTo>
                <a:lnTo>
                  <a:pt x="234764" y="723213"/>
                </a:lnTo>
                <a:lnTo>
                  <a:pt x="194399" y="702623"/>
                </a:lnTo>
                <a:lnTo>
                  <a:pt x="156949" y="678241"/>
                </a:lnTo>
                <a:lnTo>
                  <a:pt x="122729" y="650354"/>
                </a:lnTo>
                <a:lnTo>
                  <a:pt x="92053" y="619246"/>
                </a:lnTo>
                <a:lnTo>
                  <a:pt x="65234" y="585205"/>
                </a:lnTo>
                <a:lnTo>
                  <a:pt x="42587" y="548516"/>
                </a:lnTo>
                <a:lnTo>
                  <a:pt x="24426" y="509465"/>
                </a:lnTo>
                <a:lnTo>
                  <a:pt x="11065" y="468338"/>
                </a:lnTo>
                <a:lnTo>
                  <a:pt x="2818" y="425421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28033" y="5094034"/>
            <a:ext cx="4819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43226" y="4191380"/>
            <a:ext cx="4805680" cy="1838325"/>
            <a:chOff x="2443226" y="4191380"/>
            <a:chExt cx="4805680" cy="1838325"/>
          </a:xfrm>
        </p:grpSpPr>
        <p:sp>
          <p:nvSpPr>
            <p:cNvPr id="7" name="object 7"/>
            <p:cNvSpPr/>
            <p:nvPr/>
          </p:nvSpPr>
          <p:spPr>
            <a:xfrm>
              <a:off x="2443226" y="4191380"/>
              <a:ext cx="3657600" cy="1363345"/>
            </a:xfrm>
            <a:custGeom>
              <a:avLst/>
              <a:gdLst/>
              <a:ahLst/>
              <a:cxnLst/>
              <a:rect l="l" t="t" r="r" b="b"/>
              <a:pathLst>
                <a:path w="3657600" h="1363345">
                  <a:moveTo>
                    <a:pt x="609600" y="1299845"/>
                  </a:moveTo>
                  <a:lnTo>
                    <a:pt x="482600" y="1236345"/>
                  </a:lnTo>
                  <a:lnTo>
                    <a:pt x="482536" y="1293495"/>
                  </a:lnTo>
                  <a:lnTo>
                    <a:pt x="0" y="1293368"/>
                  </a:lnTo>
                  <a:lnTo>
                    <a:pt x="0" y="1306068"/>
                  </a:lnTo>
                  <a:lnTo>
                    <a:pt x="482523" y="1306195"/>
                  </a:lnTo>
                  <a:lnTo>
                    <a:pt x="482473" y="1363345"/>
                  </a:lnTo>
                  <a:lnTo>
                    <a:pt x="596887" y="1306195"/>
                  </a:lnTo>
                  <a:lnTo>
                    <a:pt x="609600" y="1299845"/>
                  </a:lnTo>
                  <a:close/>
                </a:path>
                <a:path w="3657600" h="1363345">
                  <a:moveTo>
                    <a:pt x="1612252" y="343154"/>
                  </a:moveTo>
                  <a:lnTo>
                    <a:pt x="1606550" y="294767"/>
                  </a:lnTo>
                  <a:lnTo>
                    <a:pt x="1588897" y="248793"/>
                  </a:lnTo>
                  <a:lnTo>
                    <a:pt x="1560703" y="205867"/>
                  </a:lnTo>
                  <a:lnTo>
                    <a:pt x="1523746" y="165989"/>
                  </a:lnTo>
                  <a:lnTo>
                    <a:pt x="1479804" y="129667"/>
                  </a:lnTo>
                  <a:lnTo>
                    <a:pt x="1430528" y="97155"/>
                  </a:lnTo>
                  <a:lnTo>
                    <a:pt x="1395603" y="77724"/>
                  </a:lnTo>
                  <a:lnTo>
                    <a:pt x="1359408" y="60071"/>
                  </a:lnTo>
                  <a:lnTo>
                    <a:pt x="1322705" y="44577"/>
                  </a:lnTo>
                  <a:lnTo>
                    <a:pt x="1285875" y="31242"/>
                  </a:lnTo>
                  <a:lnTo>
                    <a:pt x="1249299" y="20066"/>
                  </a:lnTo>
                  <a:lnTo>
                    <a:pt x="1219123" y="12573"/>
                  </a:lnTo>
                  <a:lnTo>
                    <a:pt x="1213612" y="11303"/>
                  </a:lnTo>
                  <a:lnTo>
                    <a:pt x="1162685" y="2794"/>
                  </a:lnTo>
                  <a:lnTo>
                    <a:pt x="1113663" y="0"/>
                  </a:lnTo>
                  <a:lnTo>
                    <a:pt x="1096010" y="254"/>
                  </a:lnTo>
                  <a:lnTo>
                    <a:pt x="1039368" y="4572"/>
                  </a:lnTo>
                  <a:lnTo>
                    <a:pt x="999363" y="10033"/>
                  </a:lnTo>
                  <a:lnTo>
                    <a:pt x="958342" y="17907"/>
                  </a:lnTo>
                  <a:lnTo>
                    <a:pt x="916813" y="27813"/>
                  </a:lnTo>
                  <a:lnTo>
                    <a:pt x="875284" y="39751"/>
                  </a:lnTo>
                  <a:lnTo>
                    <a:pt x="834504" y="53721"/>
                  </a:lnTo>
                  <a:lnTo>
                    <a:pt x="795147" y="69596"/>
                  </a:lnTo>
                  <a:lnTo>
                    <a:pt x="757555" y="87503"/>
                  </a:lnTo>
                  <a:lnTo>
                    <a:pt x="722503" y="107188"/>
                  </a:lnTo>
                  <a:lnTo>
                    <a:pt x="690626" y="128778"/>
                  </a:lnTo>
                  <a:lnTo>
                    <a:pt x="649986" y="164465"/>
                  </a:lnTo>
                  <a:lnTo>
                    <a:pt x="619887" y="204343"/>
                  </a:lnTo>
                  <a:lnTo>
                    <a:pt x="602488" y="248285"/>
                  </a:lnTo>
                  <a:lnTo>
                    <a:pt x="596011" y="297180"/>
                  </a:lnTo>
                  <a:lnTo>
                    <a:pt x="595884" y="314706"/>
                  </a:lnTo>
                  <a:lnTo>
                    <a:pt x="596646" y="332359"/>
                  </a:lnTo>
                  <a:lnTo>
                    <a:pt x="604647" y="389255"/>
                  </a:lnTo>
                  <a:lnTo>
                    <a:pt x="613918" y="429387"/>
                  </a:lnTo>
                  <a:lnTo>
                    <a:pt x="626364" y="471297"/>
                  </a:lnTo>
                  <a:lnTo>
                    <a:pt x="641223" y="514604"/>
                  </a:lnTo>
                  <a:lnTo>
                    <a:pt x="668020" y="582041"/>
                  </a:lnTo>
                  <a:lnTo>
                    <a:pt x="688340" y="628523"/>
                  </a:lnTo>
                  <a:lnTo>
                    <a:pt x="710438" y="676021"/>
                  </a:lnTo>
                  <a:lnTo>
                    <a:pt x="733806" y="724154"/>
                  </a:lnTo>
                  <a:lnTo>
                    <a:pt x="758317" y="773176"/>
                  </a:lnTo>
                  <a:lnTo>
                    <a:pt x="777024" y="809447"/>
                  </a:lnTo>
                  <a:lnTo>
                    <a:pt x="726313" y="835914"/>
                  </a:lnTo>
                  <a:lnTo>
                    <a:pt x="841375" y="919099"/>
                  </a:lnTo>
                  <a:lnTo>
                    <a:pt x="839698" y="820674"/>
                  </a:lnTo>
                  <a:lnTo>
                    <a:pt x="838962" y="777113"/>
                  </a:lnTo>
                  <a:lnTo>
                    <a:pt x="788314" y="803554"/>
                  </a:lnTo>
                  <a:lnTo>
                    <a:pt x="769747" y="767461"/>
                  </a:lnTo>
                  <a:lnTo>
                    <a:pt x="745236" y="718693"/>
                  </a:lnTo>
                  <a:lnTo>
                    <a:pt x="721995" y="670687"/>
                  </a:lnTo>
                  <a:lnTo>
                    <a:pt x="700024" y="623443"/>
                  </a:lnTo>
                  <a:lnTo>
                    <a:pt x="679831" y="577342"/>
                  </a:lnTo>
                  <a:lnTo>
                    <a:pt x="661543" y="532257"/>
                  </a:lnTo>
                  <a:lnTo>
                    <a:pt x="645452" y="488442"/>
                  </a:lnTo>
                  <a:lnTo>
                    <a:pt x="632079" y="446659"/>
                  </a:lnTo>
                  <a:lnTo>
                    <a:pt x="621411" y="406400"/>
                  </a:lnTo>
                  <a:lnTo>
                    <a:pt x="613664" y="368173"/>
                  </a:lnTo>
                  <a:lnTo>
                    <a:pt x="608584" y="314706"/>
                  </a:lnTo>
                  <a:lnTo>
                    <a:pt x="608622" y="297180"/>
                  </a:lnTo>
                  <a:lnTo>
                    <a:pt x="614680" y="251841"/>
                  </a:lnTo>
                  <a:lnTo>
                    <a:pt x="630555" y="211201"/>
                  </a:lnTo>
                  <a:lnTo>
                    <a:pt x="659003" y="173482"/>
                  </a:lnTo>
                  <a:lnTo>
                    <a:pt x="697992" y="139065"/>
                  </a:lnTo>
                  <a:lnTo>
                    <a:pt x="745617" y="108331"/>
                  </a:lnTo>
                  <a:lnTo>
                    <a:pt x="781304" y="89916"/>
                  </a:lnTo>
                  <a:lnTo>
                    <a:pt x="838708" y="65786"/>
                  </a:lnTo>
                  <a:lnTo>
                    <a:pt x="878713" y="52070"/>
                  </a:lnTo>
                  <a:lnTo>
                    <a:pt x="919734" y="40132"/>
                  </a:lnTo>
                  <a:lnTo>
                    <a:pt x="960628" y="30480"/>
                  </a:lnTo>
                  <a:lnTo>
                    <a:pt x="1001141" y="22733"/>
                  </a:lnTo>
                  <a:lnTo>
                    <a:pt x="1040638" y="17145"/>
                  </a:lnTo>
                  <a:lnTo>
                    <a:pt x="1096137" y="12954"/>
                  </a:lnTo>
                  <a:lnTo>
                    <a:pt x="1113409" y="12573"/>
                  </a:lnTo>
                  <a:lnTo>
                    <a:pt x="1129919" y="12954"/>
                  </a:lnTo>
                  <a:lnTo>
                    <a:pt x="1177163" y="17399"/>
                  </a:lnTo>
                  <a:lnTo>
                    <a:pt x="1228090" y="27686"/>
                  </a:lnTo>
                  <a:lnTo>
                    <a:pt x="1281557" y="43053"/>
                  </a:lnTo>
                  <a:lnTo>
                    <a:pt x="1317752" y="56388"/>
                  </a:lnTo>
                  <a:lnTo>
                    <a:pt x="1353947" y="71501"/>
                  </a:lnTo>
                  <a:lnTo>
                    <a:pt x="1389380" y="88773"/>
                  </a:lnTo>
                  <a:lnTo>
                    <a:pt x="1423797" y="107823"/>
                  </a:lnTo>
                  <a:lnTo>
                    <a:pt x="1456563" y="128778"/>
                  </a:lnTo>
                  <a:lnTo>
                    <a:pt x="1501267" y="162941"/>
                  </a:lnTo>
                  <a:lnTo>
                    <a:pt x="1539494" y="200279"/>
                  </a:lnTo>
                  <a:lnTo>
                    <a:pt x="1569593" y="240411"/>
                  </a:lnTo>
                  <a:lnTo>
                    <a:pt x="1589786" y="282829"/>
                  </a:lnTo>
                  <a:lnTo>
                    <a:pt x="1598803" y="327406"/>
                  </a:lnTo>
                  <a:lnTo>
                    <a:pt x="1599565" y="343154"/>
                  </a:lnTo>
                  <a:lnTo>
                    <a:pt x="1599311" y="359537"/>
                  </a:lnTo>
                  <a:lnTo>
                    <a:pt x="1592580" y="411988"/>
                  </a:lnTo>
                  <a:lnTo>
                    <a:pt x="1583563" y="449326"/>
                  </a:lnTo>
                  <a:lnTo>
                    <a:pt x="1571142" y="488696"/>
                  </a:lnTo>
                  <a:lnTo>
                    <a:pt x="1555750" y="529082"/>
                  </a:lnTo>
                  <a:lnTo>
                    <a:pt x="1537589" y="571246"/>
                  </a:lnTo>
                  <a:lnTo>
                    <a:pt x="1516761" y="614680"/>
                  </a:lnTo>
                  <a:lnTo>
                    <a:pt x="1493647" y="659257"/>
                  </a:lnTo>
                  <a:lnTo>
                    <a:pt x="1468755" y="704977"/>
                  </a:lnTo>
                  <a:lnTo>
                    <a:pt x="1442085" y="751332"/>
                  </a:lnTo>
                  <a:lnTo>
                    <a:pt x="1414018" y="798449"/>
                  </a:lnTo>
                  <a:lnTo>
                    <a:pt x="1384808" y="846328"/>
                  </a:lnTo>
                  <a:lnTo>
                    <a:pt x="1354709" y="894461"/>
                  </a:lnTo>
                  <a:lnTo>
                    <a:pt x="1293241" y="991616"/>
                  </a:lnTo>
                  <a:lnTo>
                    <a:pt x="1303909" y="998347"/>
                  </a:lnTo>
                  <a:lnTo>
                    <a:pt x="1365504" y="901192"/>
                  </a:lnTo>
                  <a:lnTo>
                    <a:pt x="1395603" y="852932"/>
                  </a:lnTo>
                  <a:lnTo>
                    <a:pt x="1424813" y="805180"/>
                  </a:lnTo>
                  <a:lnTo>
                    <a:pt x="1453007" y="757809"/>
                  </a:lnTo>
                  <a:lnTo>
                    <a:pt x="1479677" y="711200"/>
                  </a:lnTo>
                  <a:lnTo>
                    <a:pt x="1504823" y="665480"/>
                  </a:lnTo>
                  <a:lnTo>
                    <a:pt x="1528064" y="620522"/>
                  </a:lnTo>
                  <a:lnTo>
                    <a:pt x="1549019" y="576707"/>
                  </a:lnTo>
                  <a:lnTo>
                    <a:pt x="1567434" y="534035"/>
                  </a:lnTo>
                  <a:lnTo>
                    <a:pt x="1583182" y="492760"/>
                  </a:lnTo>
                  <a:lnTo>
                    <a:pt x="1595755" y="452882"/>
                  </a:lnTo>
                  <a:lnTo>
                    <a:pt x="1605026" y="414782"/>
                  </a:lnTo>
                  <a:lnTo>
                    <a:pt x="1612011" y="360553"/>
                  </a:lnTo>
                  <a:lnTo>
                    <a:pt x="1612252" y="343154"/>
                  </a:lnTo>
                  <a:close/>
                </a:path>
                <a:path w="3657600" h="1363345">
                  <a:moveTo>
                    <a:pt x="3657473" y="1299845"/>
                  </a:moveTo>
                  <a:lnTo>
                    <a:pt x="3530473" y="1236345"/>
                  </a:lnTo>
                  <a:lnTo>
                    <a:pt x="3530473" y="1293495"/>
                  </a:lnTo>
                  <a:lnTo>
                    <a:pt x="1447673" y="1293368"/>
                  </a:lnTo>
                  <a:lnTo>
                    <a:pt x="1447673" y="1306068"/>
                  </a:lnTo>
                  <a:lnTo>
                    <a:pt x="3530473" y="1306195"/>
                  </a:lnTo>
                  <a:lnTo>
                    <a:pt x="3530473" y="1363345"/>
                  </a:lnTo>
                  <a:lnTo>
                    <a:pt x="3644773" y="1306195"/>
                  </a:lnTo>
                  <a:lnTo>
                    <a:pt x="3657473" y="1299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00826" y="49578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21"/>
                  </a:lnTo>
                  <a:lnTo>
                    <a:pt x="979527" y="620738"/>
                  </a:lnTo>
                  <a:lnTo>
                    <a:pt x="966159" y="661865"/>
                  </a:lnTo>
                  <a:lnTo>
                    <a:pt x="947990" y="700916"/>
                  </a:lnTo>
                  <a:lnTo>
                    <a:pt x="925334" y="737605"/>
                  </a:lnTo>
                  <a:lnTo>
                    <a:pt x="898506" y="771646"/>
                  </a:lnTo>
                  <a:lnTo>
                    <a:pt x="867822" y="802754"/>
                  </a:lnTo>
                  <a:lnTo>
                    <a:pt x="833596" y="830641"/>
                  </a:lnTo>
                  <a:lnTo>
                    <a:pt x="796144" y="855023"/>
                  </a:lnTo>
                  <a:lnTo>
                    <a:pt x="755779" y="875613"/>
                  </a:lnTo>
                  <a:lnTo>
                    <a:pt x="712817" y="892125"/>
                  </a:lnTo>
                  <a:lnTo>
                    <a:pt x="667574" y="904274"/>
                  </a:lnTo>
                  <a:lnTo>
                    <a:pt x="620363" y="911773"/>
                  </a:lnTo>
                  <a:lnTo>
                    <a:pt x="571500" y="914336"/>
                  </a:lnTo>
                  <a:lnTo>
                    <a:pt x="522613" y="911773"/>
                  </a:lnTo>
                  <a:lnTo>
                    <a:pt x="475385" y="904274"/>
                  </a:lnTo>
                  <a:lnTo>
                    <a:pt x="430131" y="892125"/>
                  </a:lnTo>
                  <a:lnTo>
                    <a:pt x="387164" y="875613"/>
                  </a:lnTo>
                  <a:lnTo>
                    <a:pt x="346799" y="855023"/>
                  </a:lnTo>
                  <a:lnTo>
                    <a:pt x="309349" y="830641"/>
                  </a:lnTo>
                  <a:lnTo>
                    <a:pt x="275129" y="802754"/>
                  </a:lnTo>
                  <a:lnTo>
                    <a:pt x="244453" y="771646"/>
                  </a:lnTo>
                  <a:lnTo>
                    <a:pt x="217634" y="737605"/>
                  </a:lnTo>
                  <a:lnTo>
                    <a:pt x="194987" y="700916"/>
                  </a:lnTo>
                  <a:lnTo>
                    <a:pt x="176826" y="661865"/>
                  </a:lnTo>
                  <a:lnTo>
                    <a:pt x="163465" y="620738"/>
                  </a:lnTo>
                  <a:lnTo>
                    <a:pt x="155218" y="577821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4"/>
                  </a:lnTo>
                  <a:lnTo>
                    <a:pt x="1134722" y="624342"/>
                  </a:lnTo>
                  <a:lnTo>
                    <a:pt x="1124632" y="668024"/>
                  </a:lnTo>
                  <a:lnTo>
                    <a:pt x="1110804" y="710299"/>
                  </a:lnTo>
                  <a:lnTo>
                    <a:pt x="1093410" y="751008"/>
                  </a:lnTo>
                  <a:lnTo>
                    <a:pt x="1072620" y="789990"/>
                  </a:lnTo>
                  <a:lnTo>
                    <a:pt x="1048607" y="827085"/>
                  </a:lnTo>
                  <a:lnTo>
                    <a:pt x="1021542" y="862132"/>
                  </a:lnTo>
                  <a:lnTo>
                    <a:pt x="991597" y="894973"/>
                  </a:lnTo>
                  <a:lnTo>
                    <a:pt x="958943" y="925445"/>
                  </a:lnTo>
                  <a:lnTo>
                    <a:pt x="923753" y="953391"/>
                  </a:lnTo>
                  <a:lnTo>
                    <a:pt x="886197" y="978648"/>
                  </a:lnTo>
                  <a:lnTo>
                    <a:pt x="846448" y="1001057"/>
                  </a:lnTo>
                  <a:lnTo>
                    <a:pt x="804677" y="1020458"/>
                  </a:lnTo>
                  <a:lnTo>
                    <a:pt x="761055" y="1036691"/>
                  </a:lnTo>
                  <a:lnTo>
                    <a:pt x="715755" y="1049596"/>
                  </a:lnTo>
                  <a:lnTo>
                    <a:pt x="668948" y="1059011"/>
                  </a:lnTo>
                  <a:lnTo>
                    <a:pt x="620806" y="1064778"/>
                  </a:lnTo>
                  <a:lnTo>
                    <a:pt x="571500" y="1066736"/>
                  </a:lnTo>
                  <a:lnTo>
                    <a:pt x="522175" y="1064778"/>
                  </a:lnTo>
                  <a:lnTo>
                    <a:pt x="474019" y="1059011"/>
                  </a:lnTo>
                  <a:lnTo>
                    <a:pt x="427201" y="1049596"/>
                  </a:lnTo>
                  <a:lnTo>
                    <a:pt x="381894" y="1036691"/>
                  </a:lnTo>
                  <a:lnTo>
                    <a:pt x="338268" y="1020458"/>
                  </a:lnTo>
                  <a:lnTo>
                    <a:pt x="296495" y="1001057"/>
                  </a:lnTo>
                  <a:lnTo>
                    <a:pt x="256746" y="978648"/>
                  </a:lnTo>
                  <a:lnTo>
                    <a:pt x="219193" y="953391"/>
                  </a:lnTo>
                  <a:lnTo>
                    <a:pt x="184006" y="925445"/>
                  </a:lnTo>
                  <a:lnTo>
                    <a:pt x="151357" y="894973"/>
                  </a:lnTo>
                  <a:lnTo>
                    <a:pt x="121418" y="862132"/>
                  </a:lnTo>
                  <a:lnTo>
                    <a:pt x="94360" y="827085"/>
                  </a:lnTo>
                  <a:lnTo>
                    <a:pt x="70353" y="789990"/>
                  </a:lnTo>
                  <a:lnTo>
                    <a:pt x="49570" y="751008"/>
                  </a:lnTo>
                  <a:lnTo>
                    <a:pt x="32181" y="710299"/>
                  </a:lnTo>
                  <a:lnTo>
                    <a:pt x="18359" y="668024"/>
                  </a:lnTo>
                  <a:lnTo>
                    <a:pt x="8273" y="624342"/>
                  </a:lnTo>
                  <a:lnTo>
                    <a:pt x="2097" y="579414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24796" y="3530679"/>
            <a:ext cx="159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5038" y="48260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85760" y="5103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13326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0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0001" y="13588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028950" y="5086350"/>
            <a:ext cx="876300" cy="800100"/>
            <a:chOff x="3028950" y="5086350"/>
            <a:chExt cx="876300" cy="800100"/>
          </a:xfrm>
        </p:grpSpPr>
        <p:sp>
          <p:nvSpPr>
            <p:cNvPr id="7" name="object 7"/>
            <p:cNvSpPr/>
            <p:nvPr/>
          </p:nvSpPr>
          <p:spPr>
            <a:xfrm>
              <a:off x="3048000" y="51054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13" y="2563"/>
                  </a:lnTo>
                  <a:lnTo>
                    <a:pt x="322985" y="10061"/>
                  </a:lnTo>
                  <a:lnTo>
                    <a:pt x="277731" y="22209"/>
                  </a:lnTo>
                  <a:lnTo>
                    <a:pt x="234764" y="38722"/>
                  </a:lnTo>
                  <a:lnTo>
                    <a:pt x="194399" y="59312"/>
                  </a:lnTo>
                  <a:lnTo>
                    <a:pt x="156949" y="83695"/>
                  </a:lnTo>
                  <a:lnTo>
                    <a:pt x="122729" y="111585"/>
                  </a:lnTo>
                  <a:lnTo>
                    <a:pt x="92053" y="142696"/>
                  </a:lnTo>
                  <a:lnTo>
                    <a:pt x="65234" y="176742"/>
                  </a:lnTo>
                  <a:lnTo>
                    <a:pt x="42587" y="213437"/>
                  </a:lnTo>
                  <a:lnTo>
                    <a:pt x="24426" y="252497"/>
                  </a:lnTo>
                  <a:lnTo>
                    <a:pt x="11065" y="293634"/>
                  </a:lnTo>
                  <a:lnTo>
                    <a:pt x="2818" y="336563"/>
                  </a:lnTo>
                  <a:lnTo>
                    <a:pt x="0" y="381000"/>
                  </a:lnTo>
                  <a:lnTo>
                    <a:pt x="2818" y="425433"/>
                  </a:lnTo>
                  <a:lnTo>
                    <a:pt x="11065" y="468361"/>
                  </a:lnTo>
                  <a:lnTo>
                    <a:pt x="24426" y="509497"/>
                  </a:lnTo>
                  <a:lnTo>
                    <a:pt x="42587" y="548556"/>
                  </a:lnTo>
                  <a:lnTo>
                    <a:pt x="65234" y="585252"/>
                  </a:lnTo>
                  <a:lnTo>
                    <a:pt x="92053" y="619298"/>
                  </a:lnTo>
                  <a:lnTo>
                    <a:pt x="122729" y="650409"/>
                  </a:lnTo>
                  <a:lnTo>
                    <a:pt x="156949" y="678300"/>
                  </a:lnTo>
                  <a:lnTo>
                    <a:pt x="194399" y="702684"/>
                  </a:lnTo>
                  <a:lnTo>
                    <a:pt x="234764" y="723275"/>
                  </a:lnTo>
                  <a:lnTo>
                    <a:pt x="277731" y="739788"/>
                  </a:lnTo>
                  <a:lnTo>
                    <a:pt x="322985" y="751937"/>
                  </a:lnTo>
                  <a:lnTo>
                    <a:pt x="370213" y="759436"/>
                  </a:lnTo>
                  <a:lnTo>
                    <a:pt x="419100" y="762000"/>
                  </a:lnTo>
                  <a:lnTo>
                    <a:pt x="467986" y="759436"/>
                  </a:lnTo>
                  <a:lnTo>
                    <a:pt x="515214" y="751937"/>
                  </a:lnTo>
                  <a:lnTo>
                    <a:pt x="560468" y="739788"/>
                  </a:lnTo>
                  <a:lnTo>
                    <a:pt x="603435" y="723275"/>
                  </a:lnTo>
                  <a:lnTo>
                    <a:pt x="643800" y="702684"/>
                  </a:lnTo>
                  <a:lnTo>
                    <a:pt x="681250" y="678300"/>
                  </a:lnTo>
                  <a:lnTo>
                    <a:pt x="715470" y="650409"/>
                  </a:lnTo>
                  <a:lnTo>
                    <a:pt x="746146" y="619298"/>
                  </a:lnTo>
                  <a:lnTo>
                    <a:pt x="772965" y="585252"/>
                  </a:lnTo>
                  <a:lnTo>
                    <a:pt x="795612" y="548556"/>
                  </a:lnTo>
                  <a:lnTo>
                    <a:pt x="813773" y="509497"/>
                  </a:lnTo>
                  <a:lnTo>
                    <a:pt x="827134" y="468361"/>
                  </a:lnTo>
                  <a:lnTo>
                    <a:pt x="835381" y="425433"/>
                  </a:lnTo>
                  <a:lnTo>
                    <a:pt x="838200" y="381000"/>
                  </a:lnTo>
                  <a:lnTo>
                    <a:pt x="835381" y="336563"/>
                  </a:lnTo>
                  <a:lnTo>
                    <a:pt x="827134" y="293634"/>
                  </a:lnTo>
                  <a:lnTo>
                    <a:pt x="813773" y="252497"/>
                  </a:lnTo>
                  <a:lnTo>
                    <a:pt x="795612" y="213437"/>
                  </a:lnTo>
                  <a:lnTo>
                    <a:pt x="772965" y="176742"/>
                  </a:lnTo>
                  <a:lnTo>
                    <a:pt x="746146" y="142696"/>
                  </a:lnTo>
                  <a:lnTo>
                    <a:pt x="715470" y="111585"/>
                  </a:lnTo>
                  <a:lnTo>
                    <a:pt x="681250" y="83695"/>
                  </a:lnTo>
                  <a:lnTo>
                    <a:pt x="643800" y="59312"/>
                  </a:lnTo>
                  <a:lnTo>
                    <a:pt x="603435" y="38722"/>
                  </a:lnTo>
                  <a:lnTo>
                    <a:pt x="560468" y="22209"/>
                  </a:lnTo>
                  <a:lnTo>
                    <a:pt x="515214" y="10061"/>
                  </a:lnTo>
                  <a:lnTo>
                    <a:pt x="467986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0" y="51054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1"/>
                  </a:lnTo>
                  <a:lnTo>
                    <a:pt x="560468" y="22209"/>
                  </a:lnTo>
                  <a:lnTo>
                    <a:pt x="603435" y="38722"/>
                  </a:lnTo>
                  <a:lnTo>
                    <a:pt x="643800" y="59312"/>
                  </a:lnTo>
                  <a:lnTo>
                    <a:pt x="681250" y="83695"/>
                  </a:lnTo>
                  <a:lnTo>
                    <a:pt x="715470" y="111585"/>
                  </a:lnTo>
                  <a:lnTo>
                    <a:pt x="746146" y="142696"/>
                  </a:lnTo>
                  <a:lnTo>
                    <a:pt x="772965" y="176742"/>
                  </a:lnTo>
                  <a:lnTo>
                    <a:pt x="795612" y="213437"/>
                  </a:lnTo>
                  <a:lnTo>
                    <a:pt x="813773" y="252497"/>
                  </a:lnTo>
                  <a:lnTo>
                    <a:pt x="827134" y="293634"/>
                  </a:lnTo>
                  <a:lnTo>
                    <a:pt x="835381" y="336563"/>
                  </a:lnTo>
                  <a:lnTo>
                    <a:pt x="838200" y="381000"/>
                  </a:lnTo>
                  <a:lnTo>
                    <a:pt x="835381" y="425433"/>
                  </a:lnTo>
                  <a:lnTo>
                    <a:pt x="827134" y="468361"/>
                  </a:lnTo>
                  <a:lnTo>
                    <a:pt x="813773" y="509497"/>
                  </a:lnTo>
                  <a:lnTo>
                    <a:pt x="795612" y="548556"/>
                  </a:lnTo>
                  <a:lnTo>
                    <a:pt x="772965" y="585252"/>
                  </a:lnTo>
                  <a:lnTo>
                    <a:pt x="746146" y="619298"/>
                  </a:lnTo>
                  <a:lnTo>
                    <a:pt x="715470" y="650409"/>
                  </a:lnTo>
                  <a:lnTo>
                    <a:pt x="681250" y="678300"/>
                  </a:lnTo>
                  <a:lnTo>
                    <a:pt x="643800" y="702684"/>
                  </a:lnTo>
                  <a:lnTo>
                    <a:pt x="603435" y="723275"/>
                  </a:lnTo>
                  <a:lnTo>
                    <a:pt x="560468" y="739788"/>
                  </a:lnTo>
                  <a:lnTo>
                    <a:pt x="515214" y="751937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7"/>
                  </a:lnTo>
                  <a:lnTo>
                    <a:pt x="277731" y="739788"/>
                  </a:lnTo>
                  <a:lnTo>
                    <a:pt x="234764" y="723275"/>
                  </a:lnTo>
                  <a:lnTo>
                    <a:pt x="194399" y="702684"/>
                  </a:lnTo>
                  <a:lnTo>
                    <a:pt x="156949" y="678300"/>
                  </a:lnTo>
                  <a:lnTo>
                    <a:pt x="122729" y="650409"/>
                  </a:lnTo>
                  <a:lnTo>
                    <a:pt x="92053" y="619298"/>
                  </a:lnTo>
                  <a:lnTo>
                    <a:pt x="65234" y="585252"/>
                  </a:lnTo>
                  <a:lnTo>
                    <a:pt x="42587" y="548556"/>
                  </a:lnTo>
                  <a:lnTo>
                    <a:pt x="24426" y="509497"/>
                  </a:lnTo>
                  <a:lnTo>
                    <a:pt x="11065" y="468361"/>
                  </a:lnTo>
                  <a:lnTo>
                    <a:pt x="2818" y="42543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28033" y="5094034"/>
            <a:ext cx="4819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43226" y="4191380"/>
            <a:ext cx="4805680" cy="1838325"/>
            <a:chOff x="2443226" y="4191380"/>
            <a:chExt cx="4805680" cy="1838325"/>
          </a:xfrm>
        </p:grpSpPr>
        <p:sp>
          <p:nvSpPr>
            <p:cNvPr id="11" name="object 11"/>
            <p:cNvSpPr/>
            <p:nvPr/>
          </p:nvSpPr>
          <p:spPr>
            <a:xfrm>
              <a:off x="2443226" y="4191380"/>
              <a:ext cx="3657600" cy="1363345"/>
            </a:xfrm>
            <a:custGeom>
              <a:avLst/>
              <a:gdLst/>
              <a:ahLst/>
              <a:cxnLst/>
              <a:rect l="l" t="t" r="r" b="b"/>
              <a:pathLst>
                <a:path w="3657600" h="1363345">
                  <a:moveTo>
                    <a:pt x="609600" y="1299845"/>
                  </a:moveTo>
                  <a:lnTo>
                    <a:pt x="482600" y="1236345"/>
                  </a:lnTo>
                  <a:lnTo>
                    <a:pt x="482536" y="1293495"/>
                  </a:lnTo>
                  <a:lnTo>
                    <a:pt x="0" y="1293368"/>
                  </a:lnTo>
                  <a:lnTo>
                    <a:pt x="0" y="1306068"/>
                  </a:lnTo>
                  <a:lnTo>
                    <a:pt x="482523" y="1306195"/>
                  </a:lnTo>
                  <a:lnTo>
                    <a:pt x="482473" y="1363345"/>
                  </a:lnTo>
                  <a:lnTo>
                    <a:pt x="596887" y="1306195"/>
                  </a:lnTo>
                  <a:lnTo>
                    <a:pt x="609600" y="1299845"/>
                  </a:lnTo>
                  <a:close/>
                </a:path>
                <a:path w="3657600" h="1363345">
                  <a:moveTo>
                    <a:pt x="1612252" y="343154"/>
                  </a:moveTo>
                  <a:lnTo>
                    <a:pt x="1606550" y="294767"/>
                  </a:lnTo>
                  <a:lnTo>
                    <a:pt x="1588897" y="248793"/>
                  </a:lnTo>
                  <a:lnTo>
                    <a:pt x="1560703" y="205867"/>
                  </a:lnTo>
                  <a:lnTo>
                    <a:pt x="1523746" y="165989"/>
                  </a:lnTo>
                  <a:lnTo>
                    <a:pt x="1479804" y="129667"/>
                  </a:lnTo>
                  <a:lnTo>
                    <a:pt x="1430528" y="97155"/>
                  </a:lnTo>
                  <a:lnTo>
                    <a:pt x="1395603" y="77724"/>
                  </a:lnTo>
                  <a:lnTo>
                    <a:pt x="1359408" y="60071"/>
                  </a:lnTo>
                  <a:lnTo>
                    <a:pt x="1322705" y="44577"/>
                  </a:lnTo>
                  <a:lnTo>
                    <a:pt x="1285875" y="31242"/>
                  </a:lnTo>
                  <a:lnTo>
                    <a:pt x="1249299" y="20066"/>
                  </a:lnTo>
                  <a:lnTo>
                    <a:pt x="1219123" y="12573"/>
                  </a:lnTo>
                  <a:lnTo>
                    <a:pt x="1213612" y="11303"/>
                  </a:lnTo>
                  <a:lnTo>
                    <a:pt x="1162685" y="2794"/>
                  </a:lnTo>
                  <a:lnTo>
                    <a:pt x="1113663" y="0"/>
                  </a:lnTo>
                  <a:lnTo>
                    <a:pt x="1096010" y="254"/>
                  </a:lnTo>
                  <a:lnTo>
                    <a:pt x="1039368" y="4572"/>
                  </a:lnTo>
                  <a:lnTo>
                    <a:pt x="999363" y="10033"/>
                  </a:lnTo>
                  <a:lnTo>
                    <a:pt x="958342" y="17907"/>
                  </a:lnTo>
                  <a:lnTo>
                    <a:pt x="916813" y="27813"/>
                  </a:lnTo>
                  <a:lnTo>
                    <a:pt x="875284" y="39751"/>
                  </a:lnTo>
                  <a:lnTo>
                    <a:pt x="834504" y="53721"/>
                  </a:lnTo>
                  <a:lnTo>
                    <a:pt x="795147" y="69596"/>
                  </a:lnTo>
                  <a:lnTo>
                    <a:pt x="757555" y="87503"/>
                  </a:lnTo>
                  <a:lnTo>
                    <a:pt x="722503" y="107188"/>
                  </a:lnTo>
                  <a:lnTo>
                    <a:pt x="690626" y="128778"/>
                  </a:lnTo>
                  <a:lnTo>
                    <a:pt x="649986" y="164465"/>
                  </a:lnTo>
                  <a:lnTo>
                    <a:pt x="619887" y="204343"/>
                  </a:lnTo>
                  <a:lnTo>
                    <a:pt x="602488" y="248285"/>
                  </a:lnTo>
                  <a:lnTo>
                    <a:pt x="596011" y="297180"/>
                  </a:lnTo>
                  <a:lnTo>
                    <a:pt x="595884" y="314706"/>
                  </a:lnTo>
                  <a:lnTo>
                    <a:pt x="596646" y="332359"/>
                  </a:lnTo>
                  <a:lnTo>
                    <a:pt x="604647" y="389255"/>
                  </a:lnTo>
                  <a:lnTo>
                    <a:pt x="613918" y="429387"/>
                  </a:lnTo>
                  <a:lnTo>
                    <a:pt x="626364" y="471297"/>
                  </a:lnTo>
                  <a:lnTo>
                    <a:pt x="641223" y="514604"/>
                  </a:lnTo>
                  <a:lnTo>
                    <a:pt x="668020" y="582041"/>
                  </a:lnTo>
                  <a:lnTo>
                    <a:pt x="688340" y="628523"/>
                  </a:lnTo>
                  <a:lnTo>
                    <a:pt x="710438" y="676021"/>
                  </a:lnTo>
                  <a:lnTo>
                    <a:pt x="733806" y="724154"/>
                  </a:lnTo>
                  <a:lnTo>
                    <a:pt x="758317" y="773176"/>
                  </a:lnTo>
                  <a:lnTo>
                    <a:pt x="777024" y="809447"/>
                  </a:lnTo>
                  <a:lnTo>
                    <a:pt x="726313" y="835914"/>
                  </a:lnTo>
                  <a:lnTo>
                    <a:pt x="841375" y="919099"/>
                  </a:lnTo>
                  <a:lnTo>
                    <a:pt x="839698" y="820674"/>
                  </a:lnTo>
                  <a:lnTo>
                    <a:pt x="838962" y="777113"/>
                  </a:lnTo>
                  <a:lnTo>
                    <a:pt x="788314" y="803554"/>
                  </a:lnTo>
                  <a:lnTo>
                    <a:pt x="769747" y="767461"/>
                  </a:lnTo>
                  <a:lnTo>
                    <a:pt x="745236" y="718693"/>
                  </a:lnTo>
                  <a:lnTo>
                    <a:pt x="721995" y="670687"/>
                  </a:lnTo>
                  <a:lnTo>
                    <a:pt x="700024" y="623443"/>
                  </a:lnTo>
                  <a:lnTo>
                    <a:pt x="679831" y="577342"/>
                  </a:lnTo>
                  <a:lnTo>
                    <a:pt x="661543" y="532257"/>
                  </a:lnTo>
                  <a:lnTo>
                    <a:pt x="645452" y="488442"/>
                  </a:lnTo>
                  <a:lnTo>
                    <a:pt x="632079" y="446659"/>
                  </a:lnTo>
                  <a:lnTo>
                    <a:pt x="621411" y="406400"/>
                  </a:lnTo>
                  <a:lnTo>
                    <a:pt x="613664" y="368173"/>
                  </a:lnTo>
                  <a:lnTo>
                    <a:pt x="608584" y="314706"/>
                  </a:lnTo>
                  <a:lnTo>
                    <a:pt x="608622" y="297180"/>
                  </a:lnTo>
                  <a:lnTo>
                    <a:pt x="614680" y="251841"/>
                  </a:lnTo>
                  <a:lnTo>
                    <a:pt x="630555" y="211201"/>
                  </a:lnTo>
                  <a:lnTo>
                    <a:pt x="659003" y="173482"/>
                  </a:lnTo>
                  <a:lnTo>
                    <a:pt x="697992" y="139065"/>
                  </a:lnTo>
                  <a:lnTo>
                    <a:pt x="745617" y="108331"/>
                  </a:lnTo>
                  <a:lnTo>
                    <a:pt x="781304" y="89916"/>
                  </a:lnTo>
                  <a:lnTo>
                    <a:pt x="838708" y="65786"/>
                  </a:lnTo>
                  <a:lnTo>
                    <a:pt x="878713" y="52070"/>
                  </a:lnTo>
                  <a:lnTo>
                    <a:pt x="919734" y="40132"/>
                  </a:lnTo>
                  <a:lnTo>
                    <a:pt x="960628" y="30480"/>
                  </a:lnTo>
                  <a:lnTo>
                    <a:pt x="1001141" y="22733"/>
                  </a:lnTo>
                  <a:lnTo>
                    <a:pt x="1040638" y="17145"/>
                  </a:lnTo>
                  <a:lnTo>
                    <a:pt x="1096137" y="12954"/>
                  </a:lnTo>
                  <a:lnTo>
                    <a:pt x="1113409" y="12573"/>
                  </a:lnTo>
                  <a:lnTo>
                    <a:pt x="1129919" y="12954"/>
                  </a:lnTo>
                  <a:lnTo>
                    <a:pt x="1177163" y="17399"/>
                  </a:lnTo>
                  <a:lnTo>
                    <a:pt x="1228090" y="27686"/>
                  </a:lnTo>
                  <a:lnTo>
                    <a:pt x="1281557" y="43053"/>
                  </a:lnTo>
                  <a:lnTo>
                    <a:pt x="1317752" y="56388"/>
                  </a:lnTo>
                  <a:lnTo>
                    <a:pt x="1353947" y="71501"/>
                  </a:lnTo>
                  <a:lnTo>
                    <a:pt x="1389380" y="88773"/>
                  </a:lnTo>
                  <a:lnTo>
                    <a:pt x="1423797" y="107823"/>
                  </a:lnTo>
                  <a:lnTo>
                    <a:pt x="1456563" y="128778"/>
                  </a:lnTo>
                  <a:lnTo>
                    <a:pt x="1501267" y="162941"/>
                  </a:lnTo>
                  <a:lnTo>
                    <a:pt x="1539494" y="200279"/>
                  </a:lnTo>
                  <a:lnTo>
                    <a:pt x="1569593" y="240411"/>
                  </a:lnTo>
                  <a:lnTo>
                    <a:pt x="1589786" y="282829"/>
                  </a:lnTo>
                  <a:lnTo>
                    <a:pt x="1598803" y="327406"/>
                  </a:lnTo>
                  <a:lnTo>
                    <a:pt x="1599565" y="343154"/>
                  </a:lnTo>
                  <a:lnTo>
                    <a:pt x="1599311" y="359537"/>
                  </a:lnTo>
                  <a:lnTo>
                    <a:pt x="1592580" y="411988"/>
                  </a:lnTo>
                  <a:lnTo>
                    <a:pt x="1583563" y="449326"/>
                  </a:lnTo>
                  <a:lnTo>
                    <a:pt x="1571142" y="488696"/>
                  </a:lnTo>
                  <a:lnTo>
                    <a:pt x="1555750" y="529082"/>
                  </a:lnTo>
                  <a:lnTo>
                    <a:pt x="1537589" y="571246"/>
                  </a:lnTo>
                  <a:lnTo>
                    <a:pt x="1516761" y="614680"/>
                  </a:lnTo>
                  <a:lnTo>
                    <a:pt x="1493647" y="659257"/>
                  </a:lnTo>
                  <a:lnTo>
                    <a:pt x="1468755" y="704977"/>
                  </a:lnTo>
                  <a:lnTo>
                    <a:pt x="1442085" y="751332"/>
                  </a:lnTo>
                  <a:lnTo>
                    <a:pt x="1414018" y="798449"/>
                  </a:lnTo>
                  <a:lnTo>
                    <a:pt x="1384808" y="846328"/>
                  </a:lnTo>
                  <a:lnTo>
                    <a:pt x="1354709" y="894461"/>
                  </a:lnTo>
                  <a:lnTo>
                    <a:pt x="1293241" y="991616"/>
                  </a:lnTo>
                  <a:lnTo>
                    <a:pt x="1303909" y="998347"/>
                  </a:lnTo>
                  <a:lnTo>
                    <a:pt x="1365504" y="901192"/>
                  </a:lnTo>
                  <a:lnTo>
                    <a:pt x="1395603" y="852932"/>
                  </a:lnTo>
                  <a:lnTo>
                    <a:pt x="1424813" y="805180"/>
                  </a:lnTo>
                  <a:lnTo>
                    <a:pt x="1453007" y="757809"/>
                  </a:lnTo>
                  <a:lnTo>
                    <a:pt x="1479677" y="711200"/>
                  </a:lnTo>
                  <a:lnTo>
                    <a:pt x="1504823" y="665480"/>
                  </a:lnTo>
                  <a:lnTo>
                    <a:pt x="1528064" y="620522"/>
                  </a:lnTo>
                  <a:lnTo>
                    <a:pt x="1549019" y="576707"/>
                  </a:lnTo>
                  <a:lnTo>
                    <a:pt x="1567434" y="534035"/>
                  </a:lnTo>
                  <a:lnTo>
                    <a:pt x="1583182" y="492760"/>
                  </a:lnTo>
                  <a:lnTo>
                    <a:pt x="1595755" y="452882"/>
                  </a:lnTo>
                  <a:lnTo>
                    <a:pt x="1605026" y="414782"/>
                  </a:lnTo>
                  <a:lnTo>
                    <a:pt x="1612011" y="360553"/>
                  </a:lnTo>
                  <a:lnTo>
                    <a:pt x="1612252" y="343154"/>
                  </a:lnTo>
                  <a:close/>
                </a:path>
                <a:path w="3657600" h="1363345">
                  <a:moveTo>
                    <a:pt x="3657473" y="1299845"/>
                  </a:moveTo>
                  <a:lnTo>
                    <a:pt x="3530473" y="1236345"/>
                  </a:lnTo>
                  <a:lnTo>
                    <a:pt x="3530473" y="1293495"/>
                  </a:lnTo>
                  <a:lnTo>
                    <a:pt x="1447673" y="1293368"/>
                  </a:lnTo>
                  <a:lnTo>
                    <a:pt x="1447673" y="1306068"/>
                  </a:lnTo>
                  <a:lnTo>
                    <a:pt x="3530473" y="1306195"/>
                  </a:lnTo>
                  <a:lnTo>
                    <a:pt x="3530473" y="1363345"/>
                  </a:lnTo>
                  <a:lnTo>
                    <a:pt x="3644773" y="1306195"/>
                  </a:lnTo>
                  <a:lnTo>
                    <a:pt x="3657473" y="1299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0826" y="49578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21"/>
                  </a:lnTo>
                  <a:lnTo>
                    <a:pt x="979527" y="620738"/>
                  </a:lnTo>
                  <a:lnTo>
                    <a:pt x="966159" y="661865"/>
                  </a:lnTo>
                  <a:lnTo>
                    <a:pt x="947990" y="700916"/>
                  </a:lnTo>
                  <a:lnTo>
                    <a:pt x="925334" y="737605"/>
                  </a:lnTo>
                  <a:lnTo>
                    <a:pt x="898506" y="771646"/>
                  </a:lnTo>
                  <a:lnTo>
                    <a:pt x="867822" y="802754"/>
                  </a:lnTo>
                  <a:lnTo>
                    <a:pt x="833596" y="830641"/>
                  </a:lnTo>
                  <a:lnTo>
                    <a:pt x="796144" y="855023"/>
                  </a:lnTo>
                  <a:lnTo>
                    <a:pt x="755779" y="875613"/>
                  </a:lnTo>
                  <a:lnTo>
                    <a:pt x="712817" y="892125"/>
                  </a:lnTo>
                  <a:lnTo>
                    <a:pt x="667574" y="904274"/>
                  </a:lnTo>
                  <a:lnTo>
                    <a:pt x="620363" y="911773"/>
                  </a:lnTo>
                  <a:lnTo>
                    <a:pt x="571500" y="914336"/>
                  </a:lnTo>
                  <a:lnTo>
                    <a:pt x="522613" y="911773"/>
                  </a:lnTo>
                  <a:lnTo>
                    <a:pt x="475385" y="904274"/>
                  </a:lnTo>
                  <a:lnTo>
                    <a:pt x="430131" y="892125"/>
                  </a:lnTo>
                  <a:lnTo>
                    <a:pt x="387164" y="875613"/>
                  </a:lnTo>
                  <a:lnTo>
                    <a:pt x="346799" y="855023"/>
                  </a:lnTo>
                  <a:lnTo>
                    <a:pt x="309349" y="830641"/>
                  </a:lnTo>
                  <a:lnTo>
                    <a:pt x="275129" y="802754"/>
                  </a:lnTo>
                  <a:lnTo>
                    <a:pt x="244453" y="771646"/>
                  </a:lnTo>
                  <a:lnTo>
                    <a:pt x="217634" y="737605"/>
                  </a:lnTo>
                  <a:lnTo>
                    <a:pt x="194987" y="700916"/>
                  </a:lnTo>
                  <a:lnTo>
                    <a:pt x="176826" y="661865"/>
                  </a:lnTo>
                  <a:lnTo>
                    <a:pt x="163465" y="620738"/>
                  </a:lnTo>
                  <a:lnTo>
                    <a:pt x="155218" y="577821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4"/>
                  </a:lnTo>
                  <a:lnTo>
                    <a:pt x="1134722" y="624342"/>
                  </a:lnTo>
                  <a:lnTo>
                    <a:pt x="1124632" y="668024"/>
                  </a:lnTo>
                  <a:lnTo>
                    <a:pt x="1110804" y="710299"/>
                  </a:lnTo>
                  <a:lnTo>
                    <a:pt x="1093410" y="751008"/>
                  </a:lnTo>
                  <a:lnTo>
                    <a:pt x="1072620" y="789990"/>
                  </a:lnTo>
                  <a:lnTo>
                    <a:pt x="1048607" y="827085"/>
                  </a:lnTo>
                  <a:lnTo>
                    <a:pt x="1021542" y="862132"/>
                  </a:lnTo>
                  <a:lnTo>
                    <a:pt x="991597" y="894973"/>
                  </a:lnTo>
                  <a:lnTo>
                    <a:pt x="958943" y="925445"/>
                  </a:lnTo>
                  <a:lnTo>
                    <a:pt x="923753" y="953391"/>
                  </a:lnTo>
                  <a:lnTo>
                    <a:pt x="886197" y="978648"/>
                  </a:lnTo>
                  <a:lnTo>
                    <a:pt x="846448" y="1001057"/>
                  </a:lnTo>
                  <a:lnTo>
                    <a:pt x="804677" y="1020458"/>
                  </a:lnTo>
                  <a:lnTo>
                    <a:pt x="761055" y="1036691"/>
                  </a:lnTo>
                  <a:lnTo>
                    <a:pt x="715755" y="1049596"/>
                  </a:lnTo>
                  <a:lnTo>
                    <a:pt x="668948" y="1059011"/>
                  </a:lnTo>
                  <a:lnTo>
                    <a:pt x="620806" y="1064778"/>
                  </a:lnTo>
                  <a:lnTo>
                    <a:pt x="571500" y="1066736"/>
                  </a:lnTo>
                  <a:lnTo>
                    <a:pt x="522175" y="1064778"/>
                  </a:lnTo>
                  <a:lnTo>
                    <a:pt x="474019" y="1059011"/>
                  </a:lnTo>
                  <a:lnTo>
                    <a:pt x="427201" y="1049596"/>
                  </a:lnTo>
                  <a:lnTo>
                    <a:pt x="381894" y="1036691"/>
                  </a:lnTo>
                  <a:lnTo>
                    <a:pt x="338268" y="1020458"/>
                  </a:lnTo>
                  <a:lnTo>
                    <a:pt x="296495" y="1001057"/>
                  </a:lnTo>
                  <a:lnTo>
                    <a:pt x="256746" y="978648"/>
                  </a:lnTo>
                  <a:lnTo>
                    <a:pt x="219193" y="953391"/>
                  </a:lnTo>
                  <a:lnTo>
                    <a:pt x="184006" y="925445"/>
                  </a:lnTo>
                  <a:lnTo>
                    <a:pt x="151357" y="894973"/>
                  </a:lnTo>
                  <a:lnTo>
                    <a:pt x="121418" y="862132"/>
                  </a:lnTo>
                  <a:lnTo>
                    <a:pt x="94360" y="827085"/>
                  </a:lnTo>
                  <a:lnTo>
                    <a:pt x="70353" y="789990"/>
                  </a:lnTo>
                  <a:lnTo>
                    <a:pt x="49570" y="751008"/>
                  </a:lnTo>
                  <a:lnTo>
                    <a:pt x="32181" y="710299"/>
                  </a:lnTo>
                  <a:lnTo>
                    <a:pt x="18359" y="668024"/>
                  </a:lnTo>
                  <a:lnTo>
                    <a:pt x="8273" y="624342"/>
                  </a:lnTo>
                  <a:lnTo>
                    <a:pt x="2097" y="579414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24796" y="3530679"/>
            <a:ext cx="159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5038" y="48260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5760" y="5103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5626" y="3433826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381000"/>
                </a:moveTo>
                <a:lnTo>
                  <a:pt x="8661" y="331327"/>
                </a:lnTo>
                <a:lnTo>
                  <a:pt x="33921" y="283587"/>
                </a:lnTo>
                <a:lnTo>
                  <a:pt x="74697" y="238181"/>
                </a:lnTo>
                <a:lnTo>
                  <a:pt x="129905" y="195511"/>
                </a:lnTo>
                <a:lnTo>
                  <a:pt x="162582" y="175327"/>
                </a:lnTo>
                <a:lnTo>
                  <a:pt x="198461" y="155978"/>
                </a:lnTo>
                <a:lnTo>
                  <a:pt x="237406" y="137513"/>
                </a:lnTo>
                <a:lnTo>
                  <a:pt x="279281" y="119984"/>
                </a:lnTo>
                <a:lnTo>
                  <a:pt x="323951" y="103439"/>
                </a:lnTo>
                <a:lnTo>
                  <a:pt x="371281" y="87929"/>
                </a:lnTo>
                <a:lnTo>
                  <a:pt x="421136" y="73505"/>
                </a:lnTo>
                <a:lnTo>
                  <a:pt x="473378" y="60216"/>
                </a:lnTo>
                <a:lnTo>
                  <a:pt x="527874" y="48114"/>
                </a:lnTo>
                <a:lnTo>
                  <a:pt x="584488" y="37247"/>
                </a:lnTo>
                <a:lnTo>
                  <a:pt x="643084" y="27666"/>
                </a:lnTo>
                <a:lnTo>
                  <a:pt x="703527" y="19421"/>
                </a:lnTo>
                <a:lnTo>
                  <a:pt x="765681" y="12563"/>
                </a:lnTo>
                <a:lnTo>
                  <a:pt x="829410" y="7142"/>
                </a:lnTo>
                <a:lnTo>
                  <a:pt x="894580" y="3207"/>
                </a:lnTo>
                <a:lnTo>
                  <a:pt x="961055" y="810"/>
                </a:lnTo>
                <a:lnTo>
                  <a:pt x="1028700" y="0"/>
                </a:lnTo>
                <a:lnTo>
                  <a:pt x="1096330" y="810"/>
                </a:lnTo>
                <a:lnTo>
                  <a:pt x="1162793" y="3207"/>
                </a:lnTo>
                <a:lnTo>
                  <a:pt x="1227953" y="7142"/>
                </a:lnTo>
                <a:lnTo>
                  <a:pt x="1291675" y="12563"/>
                </a:lnTo>
                <a:lnTo>
                  <a:pt x="1353824" y="19421"/>
                </a:lnTo>
                <a:lnTo>
                  <a:pt x="1414262" y="27666"/>
                </a:lnTo>
                <a:lnTo>
                  <a:pt x="1472856" y="37247"/>
                </a:lnTo>
                <a:lnTo>
                  <a:pt x="1529468" y="48114"/>
                </a:lnTo>
                <a:lnTo>
                  <a:pt x="1583964" y="60216"/>
                </a:lnTo>
                <a:lnTo>
                  <a:pt x="1636209" y="73505"/>
                </a:lnTo>
                <a:lnTo>
                  <a:pt x="1686065" y="87929"/>
                </a:lnTo>
                <a:lnTo>
                  <a:pt x="1733398" y="103439"/>
                </a:lnTo>
                <a:lnTo>
                  <a:pt x="1778072" y="119984"/>
                </a:lnTo>
                <a:lnTo>
                  <a:pt x="1819952" y="137513"/>
                </a:lnTo>
                <a:lnTo>
                  <a:pt x="1858902" y="155978"/>
                </a:lnTo>
                <a:lnTo>
                  <a:pt x="1894785" y="175327"/>
                </a:lnTo>
                <a:lnTo>
                  <a:pt x="1927468" y="195511"/>
                </a:lnTo>
                <a:lnTo>
                  <a:pt x="1982685" y="238181"/>
                </a:lnTo>
                <a:lnTo>
                  <a:pt x="2023470" y="283587"/>
                </a:lnTo>
                <a:lnTo>
                  <a:pt x="2048736" y="331327"/>
                </a:lnTo>
                <a:lnTo>
                  <a:pt x="2057400" y="381000"/>
                </a:lnTo>
                <a:lnTo>
                  <a:pt x="2055211" y="406038"/>
                </a:lnTo>
                <a:lnTo>
                  <a:pt x="2038111" y="454774"/>
                </a:lnTo>
                <a:lnTo>
                  <a:pt x="2004950" y="501383"/>
                </a:lnTo>
                <a:lnTo>
                  <a:pt x="1956813" y="545465"/>
                </a:lnTo>
                <a:lnTo>
                  <a:pt x="1894785" y="586616"/>
                </a:lnTo>
                <a:lnTo>
                  <a:pt x="1858902" y="605966"/>
                </a:lnTo>
                <a:lnTo>
                  <a:pt x="1819952" y="624433"/>
                </a:lnTo>
                <a:lnTo>
                  <a:pt x="1778072" y="641966"/>
                </a:lnTo>
                <a:lnTo>
                  <a:pt x="1733398" y="658515"/>
                </a:lnTo>
                <a:lnTo>
                  <a:pt x="1686065" y="674028"/>
                </a:lnTo>
                <a:lnTo>
                  <a:pt x="1636209" y="688457"/>
                </a:lnTo>
                <a:lnTo>
                  <a:pt x="1583964" y="701751"/>
                </a:lnTo>
                <a:lnTo>
                  <a:pt x="1529468" y="713859"/>
                </a:lnTo>
                <a:lnTo>
                  <a:pt x="1472856" y="724731"/>
                </a:lnTo>
                <a:lnTo>
                  <a:pt x="1414262" y="734316"/>
                </a:lnTo>
                <a:lnTo>
                  <a:pt x="1353824" y="742565"/>
                </a:lnTo>
                <a:lnTo>
                  <a:pt x="1291675" y="749427"/>
                </a:lnTo>
                <a:lnTo>
                  <a:pt x="1227953" y="754852"/>
                </a:lnTo>
                <a:lnTo>
                  <a:pt x="1162793" y="758789"/>
                </a:lnTo>
                <a:lnTo>
                  <a:pt x="1096330" y="761189"/>
                </a:lnTo>
                <a:lnTo>
                  <a:pt x="1028700" y="762000"/>
                </a:lnTo>
                <a:lnTo>
                  <a:pt x="961055" y="761189"/>
                </a:lnTo>
                <a:lnTo>
                  <a:pt x="894580" y="758789"/>
                </a:lnTo>
                <a:lnTo>
                  <a:pt x="829410" y="754852"/>
                </a:lnTo>
                <a:lnTo>
                  <a:pt x="765681" y="749427"/>
                </a:lnTo>
                <a:lnTo>
                  <a:pt x="703527" y="742565"/>
                </a:lnTo>
                <a:lnTo>
                  <a:pt x="643084" y="734316"/>
                </a:lnTo>
                <a:lnTo>
                  <a:pt x="584488" y="724731"/>
                </a:lnTo>
                <a:lnTo>
                  <a:pt x="527874" y="713859"/>
                </a:lnTo>
                <a:lnTo>
                  <a:pt x="473378" y="701751"/>
                </a:lnTo>
                <a:lnTo>
                  <a:pt x="421136" y="688457"/>
                </a:lnTo>
                <a:lnTo>
                  <a:pt x="371281" y="674028"/>
                </a:lnTo>
                <a:lnTo>
                  <a:pt x="323951" y="658515"/>
                </a:lnTo>
                <a:lnTo>
                  <a:pt x="279281" y="641966"/>
                </a:lnTo>
                <a:lnTo>
                  <a:pt x="237406" y="624433"/>
                </a:lnTo>
                <a:lnTo>
                  <a:pt x="198461" y="605966"/>
                </a:lnTo>
                <a:lnTo>
                  <a:pt x="162582" y="586616"/>
                </a:lnTo>
                <a:lnTo>
                  <a:pt x="129905" y="566432"/>
                </a:lnTo>
                <a:lnTo>
                  <a:pt x="74697" y="523765"/>
                </a:lnTo>
                <a:lnTo>
                  <a:pt x="33921" y="478369"/>
                </a:lnTo>
                <a:lnTo>
                  <a:pt x="8661" y="430646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8950" y="5086350"/>
            <a:ext cx="876300" cy="800100"/>
            <a:chOff x="3028950" y="5086350"/>
            <a:chExt cx="876300" cy="800100"/>
          </a:xfrm>
        </p:grpSpPr>
        <p:sp>
          <p:nvSpPr>
            <p:cNvPr id="3" name="object 3"/>
            <p:cNvSpPr/>
            <p:nvPr/>
          </p:nvSpPr>
          <p:spPr>
            <a:xfrm>
              <a:off x="3048000" y="51054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13" y="2563"/>
                  </a:lnTo>
                  <a:lnTo>
                    <a:pt x="322985" y="10061"/>
                  </a:lnTo>
                  <a:lnTo>
                    <a:pt x="277731" y="22209"/>
                  </a:lnTo>
                  <a:lnTo>
                    <a:pt x="234764" y="38722"/>
                  </a:lnTo>
                  <a:lnTo>
                    <a:pt x="194399" y="59312"/>
                  </a:lnTo>
                  <a:lnTo>
                    <a:pt x="156949" y="83695"/>
                  </a:lnTo>
                  <a:lnTo>
                    <a:pt x="122729" y="111585"/>
                  </a:lnTo>
                  <a:lnTo>
                    <a:pt x="92053" y="142696"/>
                  </a:lnTo>
                  <a:lnTo>
                    <a:pt x="65234" y="176742"/>
                  </a:lnTo>
                  <a:lnTo>
                    <a:pt x="42587" y="213437"/>
                  </a:lnTo>
                  <a:lnTo>
                    <a:pt x="24426" y="252497"/>
                  </a:lnTo>
                  <a:lnTo>
                    <a:pt x="11065" y="293634"/>
                  </a:lnTo>
                  <a:lnTo>
                    <a:pt x="2818" y="336563"/>
                  </a:lnTo>
                  <a:lnTo>
                    <a:pt x="0" y="381000"/>
                  </a:lnTo>
                  <a:lnTo>
                    <a:pt x="2818" y="425433"/>
                  </a:lnTo>
                  <a:lnTo>
                    <a:pt x="11065" y="468361"/>
                  </a:lnTo>
                  <a:lnTo>
                    <a:pt x="24426" y="509497"/>
                  </a:lnTo>
                  <a:lnTo>
                    <a:pt x="42587" y="548556"/>
                  </a:lnTo>
                  <a:lnTo>
                    <a:pt x="65234" y="585252"/>
                  </a:lnTo>
                  <a:lnTo>
                    <a:pt x="92053" y="619298"/>
                  </a:lnTo>
                  <a:lnTo>
                    <a:pt x="122729" y="650409"/>
                  </a:lnTo>
                  <a:lnTo>
                    <a:pt x="156949" y="678300"/>
                  </a:lnTo>
                  <a:lnTo>
                    <a:pt x="194399" y="702684"/>
                  </a:lnTo>
                  <a:lnTo>
                    <a:pt x="234764" y="723275"/>
                  </a:lnTo>
                  <a:lnTo>
                    <a:pt x="277731" y="739788"/>
                  </a:lnTo>
                  <a:lnTo>
                    <a:pt x="322985" y="751937"/>
                  </a:lnTo>
                  <a:lnTo>
                    <a:pt x="370213" y="759436"/>
                  </a:lnTo>
                  <a:lnTo>
                    <a:pt x="419100" y="762000"/>
                  </a:lnTo>
                  <a:lnTo>
                    <a:pt x="467986" y="759436"/>
                  </a:lnTo>
                  <a:lnTo>
                    <a:pt x="515214" y="751937"/>
                  </a:lnTo>
                  <a:lnTo>
                    <a:pt x="560468" y="739788"/>
                  </a:lnTo>
                  <a:lnTo>
                    <a:pt x="603435" y="723275"/>
                  </a:lnTo>
                  <a:lnTo>
                    <a:pt x="643800" y="702684"/>
                  </a:lnTo>
                  <a:lnTo>
                    <a:pt x="681250" y="678300"/>
                  </a:lnTo>
                  <a:lnTo>
                    <a:pt x="715470" y="650409"/>
                  </a:lnTo>
                  <a:lnTo>
                    <a:pt x="746146" y="619298"/>
                  </a:lnTo>
                  <a:lnTo>
                    <a:pt x="772965" y="585252"/>
                  </a:lnTo>
                  <a:lnTo>
                    <a:pt x="795612" y="548556"/>
                  </a:lnTo>
                  <a:lnTo>
                    <a:pt x="813773" y="509497"/>
                  </a:lnTo>
                  <a:lnTo>
                    <a:pt x="827134" y="468361"/>
                  </a:lnTo>
                  <a:lnTo>
                    <a:pt x="835381" y="425433"/>
                  </a:lnTo>
                  <a:lnTo>
                    <a:pt x="838200" y="381000"/>
                  </a:lnTo>
                  <a:lnTo>
                    <a:pt x="835381" y="336563"/>
                  </a:lnTo>
                  <a:lnTo>
                    <a:pt x="827134" y="293634"/>
                  </a:lnTo>
                  <a:lnTo>
                    <a:pt x="813773" y="252497"/>
                  </a:lnTo>
                  <a:lnTo>
                    <a:pt x="795612" y="213437"/>
                  </a:lnTo>
                  <a:lnTo>
                    <a:pt x="772965" y="176742"/>
                  </a:lnTo>
                  <a:lnTo>
                    <a:pt x="746146" y="142696"/>
                  </a:lnTo>
                  <a:lnTo>
                    <a:pt x="715470" y="111585"/>
                  </a:lnTo>
                  <a:lnTo>
                    <a:pt x="681250" y="83695"/>
                  </a:lnTo>
                  <a:lnTo>
                    <a:pt x="643800" y="59312"/>
                  </a:lnTo>
                  <a:lnTo>
                    <a:pt x="603435" y="38722"/>
                  </a:lnTo>
                  <a:lnTo>
                    <a:pt x="560468" y="22209"/>
                  </a:lnTo>
                  <a:lnTo>
                    <a:pt x="515214" y="10061"/>
                  </a:lnTo>
                  <a:lnTo>
                    <a:pt x="467986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0" y="51054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1"/>
                  </a:lnTo>
                  <a:lnTo>
                    <a:pt x="560468" y="22209"/>
                  </a:lnTo>
                  <a:lnTo>
                    <a:pt x="603435" y="38722"/>
                  </a:lnTo>
                  <a:lnTo>
                    <a:pt x="643800" y="59312"/>
                  </a:lnTo>
                  <a:lnTo>
                    <a:pt x="681250" y="83695"/>
                  </a:lnTo>
                  <a:lnTo>
                    <a:pt x="715470" y="111585"/>
                  </a:lnTo>
                  <a:lnTo>
                    <a:pt x="746146" y="142696"/>
                  </a:lnTo>
                  <a:lnTo>
                    <a:pt x="772965" y="176742"/>
                  </a:lnTo>
                  <a:lnTo>
                    <a:pt x="795612" y="213437"/>
                  </a:lnTo>
                  <a:lnTo>
                    <a:pt x="813773" y="252497"/>
                  </a:lnTo>
                  <a:lnTo>
                    <a:pt x="827134" y="293634"/>
                  </a:lnTo>
                  <a:lnTo>
                    <a:pt x="835381" y="336563"/>
                  </a:lnTo>
                  <a:lnTo>
                    <a:pt x="838200" y="381000"/>
                  </a:lnTo>
                  <a:lnTo>
                    <a:pt x="835381" y="425433"/>
                  </a:lnTo>
                  <a:lnTo>
                    <a:pt x="827134" y="468361"/>
                  </a:lnTo>
                  <a:lnTo>
                    <a:pt x="813773" y="509497"/>
                  </a:lnTo>
                  <a:lnTo>
                    <a:pt x="795612" y="548556"/>
                  </a:lnTo>
                  <a:lnTo>
                    <a:pt x="772965" y="585252"/>
                  </a:lnTo>
                  <a:lnTo>
                    <a:pt x="746146" y="619298"/>
                  </a:lnTo>
                  <a:lnTo>
                    <a:pt x="715470" y="650409"/>
                  </a:lnTo>
                  <a:lnTo>
                    <a:pt x="681250" y="678300"/>
                  </a:lnTo>
                  <a:lnTo>
                    <a:pt x="643800" y="702684"/>
                  </a:lnTo>
                  <a:lnTo>
                    <a:pt x="603435" y="723275"/>
                  </a:lnTo>
                  <a:lnTo>
                    <a:pt x="560468" y="739788"/>
                  </a:lnTo>
                  <a:lnTo>
                    <a:pt x="515214" y="751937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7"/>
                  </a:lnTo>
                  <a:lnTo>
                    <a:pt x="277731" y="739788"/>
                  </a:lnTo>
                  <a:lnTo>
                    <a:pt x="234764" y="723275"/>
                  </a:lnTo>
                  <a:lnTo>
                    <a:pt x="194399" y="702684"/>
                  </a:lnTo>
                  <a:lnTo>
                    <a:pt x="156949" y="678300"/>
                  </a:lnTo>
                  <a:lnTo>
                    <a:pt x="122729" y="650409"/>
                  </a:lnTo>
                  <a:lnTo>
                    <a:pt x="92053" y="619298"/>
                  </a:lnTo>
                  <a:lnTo>
                    <a:pt x="65234" y="585252"/>
                  </a:lnTo>
                  <a:lnTo>
                    <a:pt x="42587" y="548556"/>
                  </a:lnTo>
                  <a:lnTo>
                    <a:pt x="24426" y="509497"/>
                  </a:lnTo>
                  <a:lnTo>
                    <a:pt x="11065" y="468361"/>
                  </a:lnTo>
                  <a:lnTo>
                    <a:pt x="2818" y="42543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122926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375" y="462280"/>
            <a:ext cx="12579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3401" y="13588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28033" y="5094034"/>
            <a:ext cx="4819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43226" y="4191380"/>
            <a:ext cx="4805680" cy="1838325"/>
            <a:chOff x="2443226" y="4191380"/>
            <a:chExt cx="4805680" cy="1838325"/>
          </a:xfrm>
        </p:grpSpPr>
        <p:sp>
          <p:nvSpPr>
            <p:cNvPr id="11" name="object 11"/>
            <p:cNvSpPr/>
            <p:nvPr/>
          </p:nvSpPr>
          <p:spPr>
            <a:xfrm>
              <a:off x="2443226" y="4191380"/>
              <a:ext cx="3657600" cy="1363345"/>
            </a:xfrm>
            <a:custGeom>
              <a:avLst/>
              <a:gdLst/>
              <a:ahLst/>
              <a:cxnLst/>
              <a:rect l="l" t="t" r="r" b="b"/>
              <a:pathLst>
                <a:path w="3657600" h="1363345">
                  <a:moveTo>
                    <a:pt x="609600" y="1299845"/>
                  </a:moveTo>
                  <a:lnTo>
                    <a:pt x="482600" y="1236345"/>
                  </a:lnTo>
                  <a:lnTo>
                    <a:pt x="482536" y="1293495"/>
                  </a:lnTo>
                  <a:lnTo>
                    <a:pt x="0" y="1293368"/>
                  </a:lnTo>
                  <a:lnTo>
                    <a:pt x="0" y="1306068"/>
                  </a:lnTo>
                  <a:lnTo>
                    <a:pt x="482523" y="1306195"/>
                  </a:lnTo>
                  <a:lnTo>
                    <a:pt x="482473" y="1363345"/>
                  </a:lnTo>
                  <a:lnTo>
                    <a:pt x="596887" y="1306195"/>
                  </a:lnTo>
                  <a:lnTo>
                    <a:pt x="609600" y="1299845"/>
                  </a:lnTo>
                  <a:close/>
                </a:path>
                <a:path w="3657600" h="1363345">
                  <a:moveTo>
                    <a:pt x="1612252" y="343154"/>
                  </a:moveTo>
                  <a:lnTo>
                    <a:pt x="1606550" y="294767"/>
                  </a:lnTo>
                  <a:lnTo>
                    <a:pt x="1588897" y="248793"/>
                  </a:lnTo>
                  <a:lnTo>
                    <a:pt x="1560703" y="205867"/>
                  </a:lnTo>
                  <a:lnTo>
                    <a:pt x="1523746" y="165989"/>
                  </a:lnTo>
                  <a:lnTo>
                    <a:pt x="1479804" y="129667"/>
                  </a:lnTo>
                  <a:lnTo>
                    <a:pt x="1430528" y="97155"/>
                  </a:lnTo>
                  <a:lnTo>
                    <a:pt x="1395603" y="77724"/>
                  </a:lnTo>
                  <a:lnTo>
                    <a:pt x="1359408" y="60071"/>
                  </a:lnTo>
                  <a:lnTo>
                    <a:pt x="1322705" y="44577"/>
                  </a:lnTo>
                  <a:lnTo>
                    <a:pt x="1285875" y="31242"/>
                  </a:lnTo>
                  <a:lnTo>
                    <a:pt x="1249299" y="20066"/>
                  </a:lnTo>
                  <a:lnTo>
                    <a:pt x="1219123" y="12573"/>
                  </a:lnTo>
                  <a:lnTo>
                    <a:pt x="1213612" y="11303"/>
                  </a:lnTo>
                  <a:lnTo>
                    <a:pt x="1162685" y="2794"/>
                  </a:lnTo>
                  <a:lnTo>
                    <a:pt x="1113663" y="0"/>
                  </a:lnTo>
                  <a:lnTo>
                    <a:pt x="1096010" y="254"/>
                  </a:lnTo>
                  <a:lnTo>
                    <a:pt x="1039368" y="4572"/>
                  </a:lnTo>
                  <a:lnTo>
                    <a:pt x="999363" y="10033"/>
                  </a:lnTo>
                  <a:lnTo>
                    <a:pt x="958342" y="17907"/>
                  </a:lnTo>
                  <a:lnTo>
                    <a:pt x="916813" y="27813"/>
                  </a:lnTo>
                  <a:lnTo>
                    <a:pt x="875284" y="39751"/>
                  </a:lnTo>
                  <a:lnTo>
                    <a:pt x="834504" y="53721"/>
                  </a:lnTo>
                  <a:lnTo>
                    <a:pt x="795147" y="69596"/>
                  </a:lnTo>
                  <a:lnTo>
                    <a:pt x="757555" y="87503"/>
                  </a:lnTo>
                  <a:lnTo>
                    <a:pt x="722503" y="107188"/>
                  </a:lnTo>
                  <a:lnTo>
                    <a:pt x="690626" y="128778"/>
                  </a:lnTo>
                  <a:lnTo>
                    <a:pt x="649986" y="164465"/>
                  </a:lnTo>
                  <a:lnTo>
                    <a:pt x="619887" y="204343"/>
                  </a:lnTo>
                  <a:lnTo>
                    <a:pt x="602488" y="248285"/>
                  </a:lnTo>
                  <a:lnTo>
                    <a:pt x="596011" y="297180"/>
                  </a:lnTo>
                  <a:lnTo>
                    <a:pt x="595884" y="314706"/>
                  </a:lnTo>
                  <a:lnTo>
                    <a:pt x="596646" y="332359"/>
                  </a:lnTo>
                  <a:lnTo>
                    <a:pt x="604647" y="389255"/>
                  </a:lnTo>
                  <a:lnTo>
                    <a:pt x="613918" y="429387"/>
                  </a:lnTo>
                  <a:lnTo>
                    <a:pt x="626364" y="471297"/>
                  </a:lnTo>
                  <a:lnTo>
                    <a:pt x="641223" y="514604"/>
                  </a:lnTo>
                  <a:lnTo>
                    <a:pt x="668020" y="582041"/>
                  </a:lnTo>
                  <a:lnTo>
                    <a:pt x="688340" y="628523"/>
                  </a:lnTo>
                  <a:lnTo>
                    <a:pt x="710438" y="676021"/>
                  </a:lnTo>
                  <a:lnTo>
                    <a:pt x="733806" y="724154"/>
                  </a:lnTo>
                  <a:lnTo>
                    <a:pt x="758317" y="773176"/>
                  </a:lnTo>
                  <a:lnTo>
                    <a:pt x="777024" y="809447"/>
                  </a:lnTo>
                  <a:lnTo>
                    <a:pt x="726313" y="835914"/>
                  </a:lnTo>
                  <a:lnTo>
                    <a:pt x="841375" y="919099"/>
                  </a:lnTo>
                  <a:lnTo>
                    <a:pt x="839698" y="820674"/>
                  </a:lnTo>
                  <a:lnTo>
                    <a:pt x="838962" y="777113"/>
                  </a:lnTo>
                  <a:lnTo>
                    <a:pt x="788314" y="803554"/>
                  </a:lnTo>
                  <a:lnTo>
                    <a:pt x="769747" y="767461"/>
                  </a:lnTo>
                  <a:lnTo>
                    <a:pt x="745236" y="718693"/>
                  </a:lnTo>
                  <a:lnTo>
                    <a:pt x="721995" y="670687"/>
                  </a:lnTo>
                  <a:lnTo>
                    <a:pt x="700024" y="623443"/>
                  </a:lnTo>
                  <a:lnTo>
                    <a:pt x="679831" y="577342"/>
                  </a:lnTo>
                  <a:lnTo>
                    <a:pt x="661543" y="532257"/>
                  </a:lnTo>
                  <a:lnTo>
                    <a:pt x="645452" y="488442"/>
                  </a:lnTo>
                  <a:lnTo>
                    <a:pt x="632079" y="446659"/>
                  </a:lnTo>
                  <a:lnTo>
                    <a:pt x="621411" y="406400"/>
                  </a:lnTo>
                  <a:lnTo>
                    <a:pt x="613664" y="368173"/>
                  </a:lnTo>
                  <a:lnTo>
                    <a:pt x="608584" y="314706"/>
                  </a:lnTo>
                  <a:lnTo>
                    <a:pt x="608622" y="297180"/>
                  </a:lnTo>
                  <a:lnTo>
                    <a:pt x="614680" y="251841"/>
                  </a:lnTo>
                  <a:lnTo>
                    <a:pt x="630555" y="211201"/>
                  </a:lnTo>
                  <a:lnTo>
                    <a:pt x="659003" y="173482"/>
                  </a:lnTo>
                  <a:lnTo>
                    <a:pt x="697992" y="139065"/>
                  </a:lnTo>
                  <a:lnTo>
                    <a:pt x="745617" y="108331"/>
                  </a:lnTo>
                  <a:lnTo>
                    <a:pt x="781304" y="89916"/>
                  </a:lnTo>
                  <a:lnTo>
                    <a:pt x="838708" y="65786"/>
                  </a:lnTo>
                  <a:lnTo>
                    <a:pt x="878713" y="52070"/>
                  </a:lnTo>
                  <a:lnTo>
                    <a:pt x="919734" y="40132"/>
                  </a:lnTo>
                  <a:lnTo>
                    <a:pt x="960628" y="30480"/>
                  </a:lnTo>
                  <a:lnTo>
                    <a:pt x="1001141" y="22733"/>
                  </a:lnTo>
                  <a:lnTo>
                    <a:pt x="1040638" y="17145"/>
                  </a:lnTo>
                  <a:lnTo>
                    <a:pt x="1096137" y="12954"/>
                  </a:lnTo>
                  <a:lnTo>
                    <a:pt x="1113409" y="12573"/>
                  </a:lnTo>
                  <a:lnTo>
                    <a:pt x="1129919" y="12954"/>
                  </a:lnTo>
                  <a:lnTo>
                    <a:pt x="1177163" y="17399"/>
                  </a:lnTo>
                  <a:lnTo>
                    <a:pt x="1228090" y="27686"/>
                  </a:lnTo>
                  <a:lnTo>
                    <a:pt x="1281557" y="43053"/>
                  </a:lnTo>
                  <a:lnTo>
                    <a:pt x="1317752" y="56388"/>
                  </a:lnTo>
                  <a:lnTo>
                    <a:pt x="1353947" y="71501"/>
                  </a:lnTo>
                  <a:lnTo>
                    <a:pt x="1389380" y="88773"/>
                  </a:lnTo>
                  <a:lnTo>
                    <a:pt x="1423797" y="107823"/>
                  </a:lnTo>
                  <a:lnTo>
                    <a:pt x="1456563" y="128778"/>
                  </a:lnTo>
                  <a:lnTo>
                    <a:pt x="1501267" y="162941"/>
                  </a:lnTo>
                  <a:lnTo>
                    <a:pt x="1539494" y="200279"/>
                  </a:lnTo>
                  <a:lnTo>
                    <a:pt x="1569593" y="240411"/>
                  </a:lnTo>
                  <a:lnTo>
                    <a:pt x="1589786" y="282829"/>
                  </a:lnTo>
                  <a:lnTo>
                    <a:pt x="1598803" y="327406"/>
                  </a:lnTo>
                  <a:lnTo>
                    <a:pt x="1599565" y="343154"/>
                  </a:lnTo>
                  <a:lnTo>
                    <a:pt x="1599311" y="359537"/>
                  </a:lnTo>
                  <a:lnTo>
                    <a:pt x="1592580" y="411988"/>
                  </a:lnTo>
                  <a:lnTo>
                    <a:pt x="1583563" y="449326"/>
                  </a:lnTo>
                  <a:lnTo>
                    <a:pt x="1571142" y="488696"/>
                  </a:lnTo>
                  <a:lnTo>
                    <a:pt x="1555750" y="529082"/>
                  </a:lnTo>
                  <a:lnTo>
                    <a:pt x="1537589" y="571246"/>
                  </a:lnTo>
                  <a:lnTo>
                    <a:pt x="1516761" y="614680"/>
                  </a:lnTo>
                  <a:lnTo>
                    <a:pt x="1493647" y="659257"/>
                  </a:lnTo>
                  <a:lnTo>
                    <a:pt x="1468755" y="704977"/>
                  </a:lnTo>
                  <a:lnTo>
                    <a:pt x="1442085" y="751332"/>
                  </a:lnTo>
                  <a:lnTo>
                    <a:pt x="1414018" y="798449"/>
                  </a:lnTo>
                  <a:lnTo>
                    <a:pt x="1384808" y="846328"/>
                  </a:lnTo>
                  <a:lnTo>
                    <a:pt x="1354709" y="894461"/>
                  </a:lnTo>
                  <a:lnTo>
                    <a:pt x="1293241" y="991616"/>
                  </a:lnTo>
                  <a:lnTo>
                    <a:pt x="1303909" y="998347"/>
                  </a:lnTo>
                  <a:lnTo>
                    <a:pt x="1365504" y="901192"/>
                  </a:lnTo>
                  <a:lnTo>
                    <a:pt x="1395603" y="852932"/>
                  </a:lnTo>
                  <a:lnTo>
                    <a:pt x="1424813" y="805180"/>
                  </a:lnTo>
                  <a:lnTo>
                    <a:pt x="1453007" y="757809"/>
                  </a:lnTo>
                  <a:lnTo>
                    <a:pt x="1479677" y="711200"/>
                  </a:lnTo>
                  <a:lnTo>
                    <a:pt x="1504823" y="665480"/>
                  </a:lnTo>
                  <a:lnTo>
                    <a:pt x="1528064" y="620522"/>
                  </a:lnTo>
                  <a:lnTo>
                    <a:pt x="1549019" y="576707"/>
                  </a:lnTo>
                  <a:lnTo>
                    <a:pt x="1567434" y="534035"/>
                  </a:lnTo>
                  <a:lnTo>
                    <a:pt x="1583182" y="492760"/>
                  </a:lnTo>
                  <a:lnTo>
                    <a:pt x="1595755" y="452882"/>
                  </a:lnTo>
                  <a:lnTo>
                    <a:pt x="1605026" y="414782"/>
                  </a:lnTo>
                  <a:lnTo>
                    <a:pt x="1612011" y="360553"/>
                  </a:lnTo>
                  <a:lnTo>
                    <a:pt x="1612252" y="343154"/>
                  </a:lnTo>
                  <a:close/>
                </a:path>
                <a:path w="3657600" h="1363345">
                  <a:moveTo>
                    <a:pt x="3657473" y="1299845"/>
                  </a:moveTo>
                  <a:lnTo>
                    <a:pt x="3530473" y="1236345"/>
                  </a:lnTo>
                  <a:lnTo>
                    <a:pt x="3530473" y="1293495"/>
                  </a:lnTo>
                  <a:lnTo>
                    <a:pt x="1447673" y="1293368"/>
                  </a:lnTo>
                  <a:lnTo>
                    <a:pt x="1447673" y="1306068"/>
                  </a:lnTo>
                  <a:lnTo>
                    <a:pt x="3530473" y="1306195"/>
                  </a:lnTo>
                  <a:lnTo>
                    <a:pt x="3530473" y="1363345"/>
                  </a:lnTo>
                  <a:lnTo>
                    <a:pt x="3644773" y="1306195"/>
                  </a:lnTo>
                  <a:lnTo>
                    <a:pt x="3657473" y="1299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0826" y="49578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21"/>
                  </a:lnTo>
                  <a:lnTo>
                    <a:pt x="979527" y="620738"/>
                  </a:lnTo>
                  <a:lnTo>
                    <a:pt x="966159" y="661865"/>
                  </a:lnTo>
                  <a:lnTo>
                    <a:pt x="947990" y="700916"/>
                  </a:lnTo>
                  <a:lnTo>
                    <a:pt x="925334" y="737605"/>
                  </a:lnTo>
                  <a:lnTo>
                    <a:pt x="898506" y="771646"/>
                  </a:lnTo>
                  <a:lnTo>
                    <a:pt x="867822" y="802754"/>
                  </a:lnTo>
                  <a:lnTo>
                    <a:pt x="833596" y="830641"/>
                  </a:lnTo>
                  <a:lnTo>
                    <a:pt x="796144" y="855023"/>
                  </a:lnTo>
                  <a:lnTo>
                    <a:pt x="755779" y="875613"/>
                  </a:lnTo>
                  <a:lnTo>
                    <a:pt x="712817" y="892125"/>
                  </a:lnTo>
                  <a:lnTo>
                    <a:pt x="667574" y="904274"/>
                  </a:lnTo>
                  <a:lnTo>
                    <a:pt x="620363" y="911773"/>
                  </a:lnTo>
                  <a:lnTo>
                    <a:pt x="571500" y="914336"/>
                  </a:lnTo>
                  <a:lnTo>
                    <a:pt x="522613" y="911773"/>
                  </a:lnTo>
                  <a:lnTo>
                    <a:pt x="475385" y="904274"/>
                  </a:lnTo>
                  <a:lnTo>
                    <a:pt x="430131" y="892125"/>
                  </a:lnTo>
                  <a:lnTo>
                    <a:pt x="387164" y="875613"/>
                  </a:lnTo>
                  <a:lnTo>
                    <a:pt x="346799" y="855023"/>
                  </a:lnTo>
                  <a:lnTo>
                    <a:pt x="309349" y="830641"/>
                  </a:lnTo>
                  <a:lnTo>
                    <a:pt x="275129" y="802754"/>
                  </a:lnTo>
                  <a:lnTo>
                    <a:pt x="244453" y="771646"/>
                  </a:lnTo>
                  <a:lnTo>
                    <a:pt x="217634" y="737605"/>
                  </a:lnTo>
                  <a:lnTo>
                    <a:pt x="194987" y="700916"/>
                  </a:lnTo>
                  <a:lnTo>
                    <a:pt x="176826" y="661865"/>
                  </a:lnTo>
                  <a:lnTo>
                    <a:pt x="163465" y="620738"/>
                  </a:lnTo>
                  <a:lnTo>
                    <a:pt x="155218" y="577821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4"/>
                  </a:lnTo>
                  <a:lnTo>
                    <a:pt x="1134722" y="624342"/>
                  </a:lnTo>
                  <a:lnTo>
                    <a:pt x="1124632" y="668024"/>
                  </a:lnTo>
                  <a:lnTo>
                    <a:pt x="1110804" y="710299"/>
                  </a:lnTo>
                  <a:lnTo>
                    <a:pt x="1093410" y="751008"/>
                  </a:lnTo>
                  <a:lnTo>
                    <a:pt x="1072620" y="789990"/>
                  </a:lnTo>
                  <a:lnTo>
                    <a:pt x="1048607" y="827085"/>
                  </a:lnTo>
                  <a:lnTo>
                    <a:pt x="1021542" y="862132"/>
                  </a:lnTo>
                  <a:lnTo>
                    <a:pt x="991597" y="894973"/>
                  </a:lnTo>
                  <a:lnTo>
                    <a:pt x="958943" y="925445"/>
                  </a:lnTo>
                  <a:lnTo>
                    <a:pt x="923753" y="953391"/>
                  </a:lnTo>
                  <a:lnTo>
                    <a:pt x="886197" y="978648"/>
                  </a:lnTo>
                  <a:lnTo>
                    <a:pt x="846448" y="1001057"/>
                  </a:lnTo>
                  <a:lnTo>
                    <a:pt x="804677" y="1020458"/>
                  </a:lnTo>
                  <a:lnTo>
                    <a:pt x="761055" y="1036691"/>
                  </a:lnTo>
                  <a:lnTo>
                    <a:pt x="715755" y="1049596"/>
                  </a:lnTo>
                  <a:lnTo>
                    <a:pt x="668948" y="1059011"/>
                  </a:lnTo>
                  <a:lnTo>
                    <a:pt x="620806" y="1064778"/>
                  </a:lnTo>
                  <a:lnTo>
                    <a:pt x="571500" y="1066736"/>
                  </a:lnTo>
                  <a:lnTo>
                    <a:pt x="522175" y="1064778"/>
                  </a:lnTo>
                  <a:lnTo>
                    <a:pt x="474019" y="1059011"/>
                  </a:lnTo>
                  <a:lnTo>
                    <a:pt x="427201" y="1049596"/>
                  </a:lnTo>
                  <a:lnTo>
                    <a:pt x="381894" y="1036691"/>
                  </a:lnTo>
                  <a:lnTo>
                    <a:pt x="338268" y="1020458"/>
                  </a:lnTo>
                  <a:lnTo>
                    <a:pt x="296495" y="1001057"/>
                  </a:lnTo>
                  <a:lnTo>
                    <a:pt x="256746" y="978648"/>
                  </a:lnTo>
                  <a:lnTo>
                    <a:pt x="219193" y="953391"/>
                  </a:lnTo>
                  <a:lnTo>
                    <a:pt x="184006" y="925445"/>
                  </a:lnTo>
                  <a:lnTo>
                    <a:pt x="151357" y="894973"/>
                  </a:lnTo>
                  <a:lnTo>
                    <a:pt x="121418" y="862132"/>
                  </a:lnTo>
                  <a:lnTo>
                    <a:pt x="94360" y="827085"/>
                  </a:lnTo>
                  <a:lnTo>
                    <a:pt x="70353" y="789990"/>
                  </a:lnTo>
                  <a:lnTo>
                    <a:pt x="49570" y="751008"/>
                  </a:lnTo>
                  <a:lnTo>
                    <a:pt x="32181" y="710299"/>
                  </a:lnTo>
                  <a:lnTo>
                    <a:pt x="18359" y="668024"/>
                  </a:lnTo>
                  <a:lnTo>
                    <a:pt x="8273" y="624342"/>
                  </a:lnTo>
                  <a:lnTo>
                    <a:pt x="2097" y="579414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24796" y="3530679"/>
            <a:ext cx="159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5038" y="48260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5760" y="5103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5626" y="3433826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381000"/>
                </a:moveTo>
                <a:lnTo>
                  <a:pt x="8661" y="331327"/>
                </a:lnTo>
                <a:lnTo>
                  <a:pt x="33921" y="283587"/>
                </a:lnTo>
                <a:lnTo>
                  <a:pt x="74697" y="238181"/>
                </a:lnTo>
                <a:lnTo>
                  <a:pt x="129905" y="195511"/>
                </a:lnTo>
                <a:lnTo>
                  <a:pt x="162582" y="175327"/>
                </a:lnTo>
                <a:lnTo>
                  <a:pt x="198461" y="155978"/>
                </a:lnTo>
                <a:lnTo>
                  <a:pt x="237406" y="137513"/>
                </a:lnTo>
                <a:lnTo>
                  <a:pt x="279281" y="119984"/>
                </a:lnTo>
                <a:lnTo>
                  <a:pt x="323951" y="103439"/>
                </a:lnTo>
                <a:lnTo>
                  <a:pt x="371281" y="87929"/>
                </a:lnTo>
                <a:lnTo>
                  <a:pt x="421136" y="73505"/>
                </a:lnTo>
                <a:lnTo>
                  <a:pt x="473378" y="60216"/>
                </a:lnTo>
                <a:lnTo>
                  <a:pt x="527874" y="48114"/>
                </a:lnTo>
                <a:lnTo>
                  <a:pt x="584488" y="37247"/>
                </a:lnTo>
                <a:lnTo>
                  <a:pt x="643084" y="27666"/>
                </a:lnTo>
                <a:lnTo>
                  <a:pt x="703527" y="19421"/>
                </a:lnTo>
                <a:lnTo>
                  <a:pt x="765681" y="12563"/>
                </a:lnTo>
                <a:lnTo>
                  <a:pt x="829410" y="7142"/>
                </a:lnTo>
                <a:lnTo>
                  <a:pt x="894580" y="3207"/>
                </a:lnTo>
                <a:lnTo>
                  <a:pt x="961055" y="810"/>
                </a:lnTo>
                <a:lnTo>
                  <a:pt x="1028700" y="0"/>
                </a:lnTo>
                <a:lnTo>
                  <a:pt x="1096330" y="810"/>
                </a:lnTo>
                <a:lnTo>
                  <a:pt x="1162793" y="3207"/>
                </a:lnTo>
                <a:lnTo>
                  <a:pt x="1227953" y="7142"/>
                </a:lnTo>
                <a:lnTo>
                  <a:pt x="1291675" y="12563"/>
                </a:lnTo>
                <a:lnTo>
                  <a:pt x="1353824" y="19421"/>
                </a:lnTo>
                <a:lnTo>
                  <a:pt x="1414262" y="27666"/>
                </a:lnTo>
                <a:lnTo>
                  <a:pt x="1472856" y="37247"/>
                </a:lnTo>
                <a:lnTo>
                  <a:pt x="1529468" y="48114"/>
                </a:lnTo>
                <a:lnTo>
                  <a:pt x="1583964" y="60216"/>
                </a:lnTo>
                <a:lnTo>
                  <a:pt x="1636209" y="73505"/>
                </a:lnTo>
                <a:lnTo>
                  <a:pt x="1686065" y="87929"/>
                </a:lnTo>
                <a:lnTo>
                  <a:pt x="1733398" y="103439"/>
                </a:lnTo>
                <a:lnTo>
                  <a:pt x="1778072" y="119984"/>
                </a:lnTo>
                <a:lnTo>
                  <a:pt x="1819952" y="137513"/>
                </a:lnTo>
                <a:lnTo>
                  <a:pt x="1858902" y="155978"/>
                </a:lnTo>
                <a:lnTo>
                  <a:pt x="1894785" y="175327"/>
                </a:lnTo>
                <a:lnTo>
                  <a:pt x="1927468" y="195511"/>
                </a:lnTo>
                <a:lnTo>
                  <a:pt x="1982685" y="238181"/>
                </a:lnTo>
                <a:lnTo>
                  <a:pt x="2023470" y="283587"/>
                </a:lnTo>
                <a:lnTo>
                  <a:pt x="2048736" y="331327"/>
                </a:lnTo>
                <a:lnTo>
                  <a:pt x="2057400" y="381000"/>
                </a:lnTo>
                <a:lnTo>
                  <a:pt x="2055211" y="406038"/>
                </a:lnTo>
                <a:lnTo>
                  <a:pt x="2038111" y="454774"/>
                </a:lnTo>
                <a:lnTo>
                  <a:pt x="2004950" y="501383"/>
                </a:lnTo>
                <a:lnTo>
                  <a:pt x="1956813" y="545465"/>
                </a:lnTo>
                <a:lnTo>
                  <a:pt x="1894785" y="586616"/>
                </a:lnTo>
                <a:lnTo>
                  <a:pt x="1858902" y="605966"/>
                </a:lnTo>
                <a:lnTo>
                  <a:pt x="1819952" y="624433"/>
                </a:lnTo>
                <a:lnTo>
                  <a:pt x="1778072" y="641966"/>
                </a:lnTo>
                <a:lnTo>
                  <a:pt x="1733398" y="658515"/>
                </a:lnTo>
                <a:lnTo>
                  <a:pt x="1686065" y="674028"/>
                </a:lnTo>
                <a:lnTo>
                  <a:pt x="1636209" y="688457"/>
                </a:lnTo>
                <a:lnTo>
                  <a:pt x="1583964" y="701751"/>
                </a:lnTo>
                <a:lnTo>
                  <a:pt x="1529468" y="713859"/>
                </a:lnTo>
                <a:lnTo>
                  <a:pt x="1472856" y="724731"/>
                </a:lnTo>
                <a:lnTo>
                  <a:pt x="1414262" y="734316"/>
                </a:lnTo>
                <a:lnTo>
                  <a:pt x="1353824" y="742565"/>
                </a:lnTo>
                <a:lnTo>
                  <a:pt x="1291675" y="749427"/>
                </a:lnTo>
                <a:lnTo>
                  <a:pt x="1227953" y="754852"/>
                </a:lnTo>
                <a:lnTo>
                  <a:pt x="1162793" y="758789"/>
                </a:lnTo>
                <a:lnTo>
                  <a:pt x="1096330" y="761189"/>
                </a:lnTo>
                <a:lnTo>
                  <a:pt x="1028700" y="762000"/>
                </a:lnTo>
                <a:lnTo>
                  <a:pt x="961055" y="761189"/>
                </a:lnTo>
                <a:lnTo>
                  <a:pt x="894580" y="758789"/>
                </a:lnTo>
                <a:lnTo>
                  <a:pt x="829410" y="754852"/>
                </a:lnTo>
                <a:lnTo>
                  <a:pt x="765681" y="749427"/>
                </a:lnTo>
                <a:lnTo>
                  <a:pt x="703527" y="742565"/>
                </a:lnTo>
                <a:lnTo>
                  <a:pt x="643084" y="734316"/>
                </a:lnTo>
                <a:lnTo>
                  <a:pt x="584488" y="724731"/>
                </a:lnTo>
                <a:lnTo>
                  <a:pt x="527874" y="713859"/>
                </a:lnTo>
                <a:lnTo>
                  <a:pt x="473378" y="701751"/>
                </a:lnTo>
                <a:lnTo>
                  <a:pt x="421136" y="688457"/>
                </a:lnTo>
                <a:lnTo>
                  <a:pt x="371281" y="674028"/>
                </a:lnTo>
                <a:lnTo>
                  <a:pt x="323951" y="658515"/>
                </a:lnTo>
                <a:lnTo>
                  <a:pt x="279281" y="641966"/>
                </a:lnTo>
                <a:lnTo>
                  <a:pt x="237406" y="624433"/>
                </a:lnTo>
                <a:lnTo>
                  <a:pt x="198461" y="605966"/>
                </a:lnTo>
                <a:lnTo>
                  <a:pt x="162582" y="586616"/>
                </a:lnTo>
                <a:lnTo>
                  <a:pt x="129905" y="566432"/>
                </a:lnTo>
                <a:lnTo>
                  <a:pt x="74697" y="523765"/>
                </a:lnTo>
                <a:lnTo>
                  <a:pt x="33921" y="478369"/>
                </a:lnTo>
                <a:lnTo>
                  <a:pt x="8661" y="430646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8950" y="5086350"/>
            <a:ext cx="876300" cy="800100"/>
            <a:chOff x="3028950" y="5086350"/>
            <a:chExt cx="876300" cy="800100"/>
          </a:xfrm>
        </p:grpSpPr>
        <p:sp>
          <p:nvSpPr>
            <p:cNvPr id="3" name="object 3"/>
            <p:cNvSpPr/>
            <p:nvPr/>
          </p:nvSpPr>
          <p:spPr>
            <a:xfrm>
              <a:off x="3048000" y="51054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13" y="2563"/>
                  </a:lnTo>
                  <a:lnTo>
                    <a:pt x="322985" y="10061"/>
                  </a:lnTo>
                  <a:lnTo>
                    <a:pt x="277731" y="22209"/>
                  </a:lnTo>
                  <a:lnTo>
                    <a:pt x="234764" y="38722"/>
                  </a:lnTo>
                  <a:lnTo>
                    <a:pt x="194399" y="59312"/>
                  </a:lnTo>
                  <a:lnTo>
                    <a:pt x="156949" y="83695"/>
                  </a:lnTo>
                  <a:lnTo>
                    <a:pt x="122729" y="111585"/>
                  </a:lnTo>
                  <a:lnTo>
                    <a:pt x="92053" y="142696"/>
                  </a:lnTo>
                  <a:lnTo>
                    <a:pt x="65234" y="176742"/>
                  </a:lnTo>
                  <a:lnTo>
                    <a:pt x="42587" y="213437"/>
                  </a:lnTo>
                  <a:lnTo>
                    <a:pt x="24426" y="252497"/>
                  </a:lnTo>
                  <a:lnTo>
                    <a:pt x="11065" y="293634"/>
                  </a:lnTo>
                  <a:lnTo>
                    <a:pt x="2818" y="336563"/>
                  </a:lnTo>
                  <a:lnTo>
                    <a:pt x="0" y="381000"/>
                  </a:lnTo>
                  <a:lnTo>
                    <a:pt x="2818" y="425433"/>
                  </a:lnTo>
                  <a:lnTo>
                    <a:pt x="11065" y="468361"/>
                  </a:lnTo>
                  <a:lnTo>
                    <a:pt x="24426" y="509497"/>
                  </a:lnTo>
                  <a:lnTo>
                    <a:pt x="42587" y="548556"/>
                  </a:lnTo>
                  <a:lnTo>
                    <a:pt x="65234" y="585252"/>
                  </a:lnTo>
                  <a:lnTo>
                    <a:pt x="92053" y="619298"/>
                  </a:lnTo>
                  <a:lnTo>
                    <a:pt x="122729" y="650409"/>
                  </a:lnTo>
                  <a:lnTo>
                    <a:pt x="156949" y="678300"/>
                  </a:lnTo>
                  <a:lnTo>
                    <a:pt x="194399" y="702684"/>
                  </a:lnTo>
                  <a:lnTo>
                    <a:pt x="234764" y="723275"/>
                  </a:lnTo>
                  <a:lnTo>
                    <a:pt x="277731" y="739788"/>
                  </a:lnTo>
                  <a:lnTo>
                    <a:pt x="322985" y="751937"/>
                  </a:lnTo>
                  <a:lnTo>
                    <a:pt x="370213" y="759436"/>
                  </a:lnTo>
                  <a:lnTo>
                    <a:pt x="419100" y="762000"/>
                  </a:lnTo>
                  <a:lnTo>
                    <a:pt x="467986" y="759436"/>
                  </a:lnTo>
                  <a:lnTo>
                    <a:pt x="515214" y="751937"/>
                  </a:lnTo>
                  <a:lnTo>
                    <a:pt x="560468" y="739788"/>
                  </a:lnTo>
                  <a:lnTo>
                    <a:pt x="603435" y="723275"/>
                  </a:lnTo>
                  <a:lnTo>
                    <a:pt x="643800" y="702684"/>
                  </a:lnTo>
                  <a:lnTo>
                    <a:pt x="681250" y="678300"/>
                  </a:lnTo>
                  <a:lnTo>
                    <a:pt x="715470" y="650409"/>
                  </a:lnTo>
                  <a:lnTo>
                    <a:pt x="746146" y="619298"/>
                  </a:lnTo>
                  <a:lnTo>
                    <a:pt x="772965" y="585252"/>
                  </a:lnTo>
                  <a:lnTo>
                    <a:pt x="795612" y="548556"/>
                  </a:lnTo>
                  <a:lnTo>
                    <a:pt x="813773" y="509497"/>
                  </a:lnTo>
                  <a:lnTo>
                    <a:pt x="827134" y="468361"/>
                  </a:lnTo>
                  <a:lnTo>
                    <a:pt x="835381" y="425433"/>
                  </a:lnTo>
                  <a:lnTo>
                    <a:pt x="838200" y="381000"/>
                  </a:lnTo>
                  <a:lnTo>
                    <a:pt x="835381" y="336563"/>
                  </a:lnTo>
                  <a:lnTo>
                    <a:pt x="827134" y="293634"/>
                  </a:lnTo>
                  <a:lnTo>
                    <a:pt x="813773" y="252497"/>
                  </a:lnTo>
                  <a:lnTo>
                    <a:pt x="795612" y="213437"/>
                  </a:lnTo>
                  <a:lnTo>
                    <a:pt x="772965" y="176742"/>
                  </a:lnTo>
                  <a:lnTo>
                    <a:pt x="746146" y="142696"/>
                  </a:lnTo>
                  <a:lnTo>
                    <a:pt x="715470" y="111585"/>
                  </a:lnTo>
                  <a:lnTo>
                    <a:pt x="681250" y="83695"/>
                  </a:lnTo>
                  <a:lnTo>
                    <a:pt x="643800" y="59312"/>
                  </a:lnTo>
                  <a:lnTo>
                    <a:pt x="603435" y="38722"/>
                  </a:lnTo>
                  <a:lnTo>
                    <a:pt x="560468" y="22209"/>
                  </a:lnTo>
                  <a:lnTo>
                    <a:pt x="515214" y="10061"/>
                  </a:lnTo>
                  <a:lnTo>
                    <a:pt x="467986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0" y="51054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1"/>
                  </a:lnTo>
                  <a:lnTo>
                    <a:pt x="560468" y="22209"/>
                  </a:lnTo>
                  <a:lnTo>
                    <a:pt x="603435" y="38722"/>
                  </a:lnTo>
                  <a:lnTo>
                    <a:pt x="643800" y="59312"/>
                  </a:lnTo>
                  <a:lnTo>
                    <a:pt x="681250" y="83695"/>
                  </a:lnTo>
                  <a:lnTo>
                    <a:pt x="715470" y="111585"/>
                  </a:lnTo>
                  <a:lnTo>
                    <a:pt x="746146" y="142696"/>
                  </a:lnTo>
                  <a:lnTo>
                    <a:pt x="772965" y="176742"/>
                  </a:lnTo>
                  <a:lnTo>
                    <a:pt x="795612" y="213437"/>
                  </a:lnTo>
                  <a:lnTo>
                    <a:pt x="813773" y="252497"/>
                  </a:lnTo>
                  <a:lnTo>
                    <a:pt x="827134" y="293634"/>
                  </a:lnTo>
                  <a:lnTo>
                    <a:pt x="835381" y="336563"/>
                  </a:lnTo>
                  <a:lnTo>
                    <a:pt x="838200" y="381000"/>
                  </a:lnTo>
                  <a:lnTo>
                    <a:pt x="835381" y="425433"/>
                  </a:lnTo>
                  <a:lnTo>
                    <a:pt x="827134" y="468361"/>
                  </a:lnTo>
                  <a:lnTo>
                    <a:pt x="813773" y="509497"/>
                  </a:lnTo>
                  <a:lnTo>
                    <a:pt x="795612" y="548556"/>
                  </a:lnTo>
                  <a:lnTo>
                    <a:pt x="772965" y="585252"/>
                  </a:lnTo>
                  <a:lnTo>
                    <a:pt x="746146" y="619298"/>
                  </a:lnTo>
                  <a:lnTo>
                    <a:pt x="715470" y="650409"/>
                  </a:lnTo>
                  <a:lnTo>
                    <a:pt x="681250" y="678300"/>
                  </a:lnTo>
                  <a:lnTo>
                    <a:pt x="643800" y="702684"/>
                  </a:lnTo>
                  <a:lnTo>
                    <a:pt x="603435" y="723275"/>
                  </a:lnTo>
                  <a:lnTo>
                    <a:pt x="560468" y="739788"/>
                  </a:lnTo>
                  <a:lnTo>
                    <a:pt x="515214" y="751937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7"/>
                  </a:lnTo>
                  <a:lnTo>
                    <a:pt x="277731" y="739788"/>
                  </a:lnTo>
                  <a:lnTo>
                    <a:pt x="234764" y="723275"/>
                  </a:lnTo>
                  <a:lnTo>
                    <a:pt x="194399" y="702684"/>
                  </a:lnTo>
                  <a:lnTo>
                    <a:pt x="156949" y="678300"/>
                  </a:lnTo>
                  <a:lnTo>
                    <a:pt x="122729" y="650409"/>
                  </a:lnTo>
                  <a:lnTo>
                    <a:pt x="92053" y="619298"/>
                  </a:lnTo>
                  <a:lnTo>
                    <a:pt x="65234" y="585252"/>
                  </a:lnTo>
                  <a:lnTo>
                    <a:pt x="42587" y="548556"/>
                  </a:lnTo>
                  <a:lnTo>
                    <a:pt x="24426" y="509497"/>
                  </a:lnTo>
                  <a:lnTo>
                    <a:pt x="11065" y="468361"/>
                  </a:lnTo>
                  <a:lnTo>
                    <a:pt x="2818" y="42543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732526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2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43001" y="13588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28033" y="5094034"/>
            <a:ext cx="4819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43226" y="4191380"/>
            <a:ext cx="4805680" cy="1838325"/>
            <a:chOff x="2443226" y="4191380"/>
            <a:chExt cx="4805680" cy="1838325"/>
          </a:xfrm>
        </p:grpSpPr>
        <p:sp>
          <p:nvSpPr>
            <p:cNvPr id="11" name="object 11"/>
            <p:cNvSpPr/>
            <p:nvPr/>
          </p:nvSpPr>
          <p:spPr>
            <a:xfrm>
              <a:off x="2443226" y="4191380"/>
              <a:ext cx="3657600" cy="1363345"/>
            </a:xfrm>
            <a:custGeom>
              <a:avLst/>
              <a:gdLst/>
              <a:ahLst/>
              <a:cxnLst/>
              <a:rect l="l" t="t" r="r" b="b"/>
              <a:pathLst>
                <a:path w="3657600" h="1363345">
                  <a:moveTo>
                    <a:pt x="609600" y="1299845"/>
                  </a:moveTo>
                  <a:lnTo>
                    <a:pt x="482600" y="1236345"/>
                  </a:lnTo>
                  <a:lnTo>
                    <a:pt x="482536" y="1293495"/>
                  </a:lnTo>
                  <a:lnTo>
                    <a:pt x="0" y="1293368"/>
                  </a:lnTo>
                  <a:lnTo>
                    <a:pt x="0" y="1306068"/>
                  </a:lnTo>
                  <a:lnTo>
                    <a:pt x="482523" y="1306195"/>
                  </a:lnTo>
                  <a:lnTo>
                    <a:pt x="482473" y="1363345"/>
                  </a:lnTo>
                  <a:lnTo>
                    <a:pt x="596887" y="1306195"/>
                  </a:lnTo>
                  <a:lnTo>
                    <a:pt x="609600" y="1299845"/>
                  </a:lnTo>
                  <a:close/>
                </a:path>
                <a:path w="3657600" h="1363345">
                  <a:moveTo>
                    <a:pt x="1612252" y="343154"/>
                  </a:moveTo>
                  <a:lnTo>
                    <a:pt x="1606550" y="294767"/>
                  </a:lnTo>
                  <a:lnTo>
                    <a:pt x="1588897" y="248793"/>
                  </a:lnTo>
                  <a:lnTo>
                    <a:pt x="1560703" y="205867"/>
                  </a:lnTo>
                  <a:lnTo>
                    <a:pt x="1523746" y="165989"/>
                  </a:lnTo>
                  <a:lnTo>
                    <a:pt x="1479804" y="129667"/>
                  </a:lnTo>
                  <a:lnTo>
                    <a:pt x="1430528" y="97155"/>
                  </a:lnTo>
                  <a:lnTo>
                    <a:pt x="1395603" y="77724"/>
                  </a:lnTo>
                  <a:lnTo>
                    <a:pt x="1359408" y="60071"/>
                  </a:lnTo>
                  <a:lnTo>
                    <a:pt x="1322705" y="44577"/>
                  </a:lnTo>
                  <a:lnTo>
                    <a:pt x="1285875" y="31242"/>
                  </a:lnTo>
                  <a:lnTo>
                    <a:pt x="1249299" y="20066"/>
                  </a:lnTo>
                  <a:lnTo>
                    <a:pt x="1219123" y="12573"/>
                  </a:lnTo>
                  <a:lnTo>
                    <a:pt x="1213612" y="11303"/>
                  </a:lnTo>
                  <a:lnTo>
                    <a:pt x="1162685" y="2794"/>
                  </a:lnTo>
                  <a:lnTo>
                    <a:pt x="1113663" y="0"/>
                  </a:lnTo>
                  <a:lnTo>
                    <a:pt x="1096010" y="254"/>
                  </a:lnTo>
                  <a:lnTo>
                    <a:pt x="1039368" y="4572"/>
                  </a:lnTo>
                  <a:lnTo>
                    <a:pt x="999363" y="10033"/>
                  </a:lnTo>
                  <a:lnTo>
                    <a:pt x="958342" y="17907"/>
                  </a:lnTo>
                  <a:lnTo>
                    <a:pt x="916813" y="27813"/>
                  </a:lnTo>
                  <a:lnTo>
                    <a:pt x="875284" y="39751"/>
                  </a:lnTo>
                  <a:lnTo>
                    <a:pt x="834504" y="53721"/>
                  </a:lnTo>
                  <a:lnTo>
                    <a:pt x="795147" y="69596"/>
                  </a:lnTo>
                  <a:lnTo>
                    <a:pt x="757555" y="87503"/>
                  </a:lnTo>
                  <a:lnTo>
                    <a:pt x="722503" y="107188"/>
                  </a:lnTo>
                  <a:lnTo>
                    <a:pt x="690626" y="128778"/>
                  </a:lnTo>
                  <a:lnTo>
                    <a:pt x="649986" y="164465"/>
                  </a:lnTo>
                  <a:lnTo>
                    <a:pt x="619887" y="204343"/>
                  </a:lnTo>
                  <a:lnTo>
                    <a:pt x="602488" y="248285"/>
                  </a:lnTo>
                  <a:lnTo>
                    <a:pt x="596011" y="297180"/>
                  </a:lnTo>
                  <a:lnTo>
                    <a:pt x="595884" y="314706"/>
                  </a:lnTo>
                  <a:lnTo>
                    <a:pt x="596646" y="332359"/>
                  </a:lnTo>
                  <a:lnTo>
                    <a:pt x="604647" y="389255"/>
                  </a:lnTo>
                  <a:lnTo>
                    <a:pt x="613918" y="429387"/>
                  </a:lnTo>
                  <a:lnTo>
                    <a:pt x="626364" y="471297"/>
                  </a:lnTo>
                  <a:lnTo>
                    <a:pt x="641223" y="514604"/>
                  </a:lnTo>
                  <a:lnTo>
                    <a:pt x="668020" y="582041"/>
                  </a:lnTo>
                  <a:lnTo>
                    <a:pt x="688340" y="628523"/>
                  </a:lnTo>
                  <a:lnTo>
                    <a:pt x="710438" y="676021"/>
                  </a:lnTo>
                  <a:lnTo>
                    <a:pt x="733806" y="724154"/>
                  </a:lnTo>
                  <a:lnTo>
                    <a:pt x="758317" y="773176"/>
                  </a:lnTo>
                  <a:lnTo>
                    <a:pt x="777024" y="809447"/>
                  </a:lnTo>
                  <a:lnTo>
                    <a:pt x="726313" y="835914"/>
                  </a:lnTo>
                  <a:lnTo>
                    <a:pt x="841375" y="919099"/>
                  </a:lnTo>
                  <a:lnTo>
                    <a:pt x="839698" y="820674"/>
                  </a:lnTo>
                  <a:lnTo>
                    <a:pt x="838962" y="777113"/>
                  </a:lnTo>
                  <a:lnTo>
                    <a:pt x="788314" y="803554"/>
                  </a:lnTo>
                  <a:lnTo>
                    <a:pt x="769747" y="767461"/>
                  </a:lnTo>
                  <a:lnTo>
                    <a:pt x="745236" y="718693"/>
                  </a:lnTo>
                  <a:lnTo>
                    <a:pt x="721995" y="670687"/>
                  </a:lnTo>
                  <a:lnTo>
                    <a:pt x="700024" y="623443"/>
                  </a:lnTo>
                  <a:lnTo>
                    <a:pt x="679831" y="577342"/>
                  </a:lnTo>
                  <a:lnTo>
                    <a:pt x="661543" y="532257"/>
                  </a:lnTo>
                  <a:lnTo>
                    <a:pt x="645452" y="488442"/>
                  </a:lnTo>
                  <a:lnTo>
                    <a:pt x="632079" y="446659"/>
                  </a:lnTo>
                  <a:lnTo>
                    <a:pt x="621411" y="406400"/>
                  </a:lnTo>
                  <a:lnTo>
                    <a:pt x="613664" y="368173"/>
                  </a:lnTo>
                  <a:lnTo>
                    <a:pt x="608584" y="314706"/>
                  </a:lnTo>
                  <a:lnTo>
                    <a:pt x="608622" y="297180"/>
                  </a:lnTo>
                  <a:lnTo>
                    <a:pt x="614680" y="251841"/>
                  </a:lnTo>
                  <a:lnTo>
                    <a:pt x="630555" y="211201"/>
                  </a:lnTo>
                  <a:lnTo>
                    <a:pt x="659003" y="173482"/>
                  </a:lnTo>
                  <a:lnTo>
                    <a:pt x="697992" y="139065"/>
                  </a:lnTo>
                  <a:lnTo>
                    <a:pt x="745617" y="108331"/>
                  </a:lnTo>
                  <a:lnTo>
                    <a:pt x="781304" y="89916"/>
                  </a:lnTo>
                  <a:lnTo>
                    <a:pt x="838708" y="65786"/>
                  </a:lnTo>
                  <a:lnTo>
                    <a:pt x="878713" y="52070"/>
                  </a:lnTo>
                  <a:lnTo>
                    <a:pt x="919734" y="40132"/>
                  </a:lnTo>
                  <a:lnTo>
                    <a:pt x="960628" y="30480"/>
                  </a:lnTo>
                  <a:lnTo>
                    <a:pt x="1001141" y="22733"/>
                  </a:lnTo>
                  <a:lnTo>
                    <a:pt x="1040638" y="17145"/>
                  </a:lnTo>
                  <a:lnTo>
                    <a:pt x="1096137" y="12954"/>
                  </a:lnTo>
                  <a:lnTo>
                    <a:pt x="1113409" y="12573"/>
                  </a:lnTo>
                  <a:lnTo>
                    <a:pt x="1129919" y="12954"/>
                  </a:lnTo>
                  <a:lnTo>
                    <a:pt x="1177163" y="17399"/>
                  </a:lnTo>
                  <a:lnTo>
                    <a:pt x="1228090" y="27686"/>
                  </a:lnTo>
                  <a:lnTo>
                    <a:pt x="1281557" y="43053"/>
                  </a:lnTo>
                  <a:lnTo>
                    <a:pt x="1317752" y="56388"/>
                  </a:lnTo>
                  <a:lnTo>
                    <a:pt x="1353947" y="71501"/>
                  </a:lnTo>
                  <a:lnTo>
                    <a:pt x="1389380" y="88773"/>
                  </a:lnTo>
                  <a:lnTo>
                    <a:pt x="1423797" y="107823"/>
                  </a:lnTo>
                  <a:lnTo>
                    <a:pt x="1456563" y="128778"/>
                  </a:lnTo>
                  <a:lnTo>
                    <a:pt x="1501267" y="162941"/>
                  </a:lnTo>
                  <a:lnTo>
                    <a:pt x="1539494" y="200279"/>
                  </a:lnTo>
                  <a:lnTo>
                    <a:pt x="1569593" y="240411"/>
                  </a:lnTo>
                  <a:lnTo>
                    <a:pt x="1589786" y="282829"/>
                  </a:lnTo>
                  <a:lnTo>
                    <a:pt x="1598803" y="327406"/>
                  </a:lnTo>
                  <a:lnTo>
                    <a:pt x="1599565" y="343154"/>
                  </a:lnTo>
                  <a:lnTo>
                    <a:pt x="1599311" y="359537"/>
                  </a:lnTo>
                  <a:lnTo>
                    <a:pt x="1592580" y="411988"/>
                  </a:lnTo>
                  <a:lnTo>
                    <a:pt x="1583563" y="449326"/>
                  </a:lnTo>
                  <a:lnTo>
                    <a:pt x="1571142" y="488696"/>
                  </a:lnTo>
                  <a:lnTo>
                    <a:pt x="1555750" y="529082"/>
                  </a:lnTo>
                  <a:lnTo>
                    <a:pt x="1537589" y="571246"/>
                  </a:lnTo>
                  <a:lnTo>
                    <a:pt x="1516761" y="614680"/>
                  </a:lnTo>
                  <a:lnTo>
                    <a:pt x="1493647" y="659257"/>
                  </a:lnTo>
                  <a:lnTo>
                    <a:pt x="1468755" y="704977"/>
                  </a:lnTo>
                  <a:lnTo>
                    <a:pt x="1442085" y="751332"/>
                  </a:lnTo>
                  <a:lnTo>
                    <a:pt x="1414018" y="798449"/>
                  </a:lnTo>
                  <a:lnTo>
                    <a:pt x="1384808" y="846328"/>
                  </a:lnTo>
                  <a:lnTo>
                    <a:pt x="1354709" y="894461"/>
                  </a:lnTo>
                  <a:lnTo>
                    <a:pt x="1293241" y="991616"/>
                  </a:lnTo>
                  <a:lnTo>
                    <a:pt x="1303909" y="998347"/>
                  </a:lnTo>
                  <a:lnTo>
                    <a:pt x="1365504" y="901192"/>
                  </a:lnTo>
                  <a:lnTo>
                    <a:pt x="1395603" y="852932"/>
                  </a:lnTo>
                  <a:lnTo>
                    <a:pt x="1424813" y="805180"/>
                  </a:lnTo>
                  <a:lnTo>
                    <a:pt x="1453007" y="757809"/>
                  </a:lnTo>
                  <a:lnTo>
                    <a:pt x="1479677" y="711200"/>
                  </a:lnTo>
                  <a:lnTo>
                    <a:pt x="1504823" y="665480"/>
                  </a:lnTo>
                  <a:lnTo>
                    <a:pt x="1528064" y="620522"/>
                  </a:lnTo>
                  <a:lnTo>
                    <a:pt x="1549019" y="576707"/>
                  </a:lnTo>
                  <a:lnTo>
                    <a:pt x="1567434" y="534035"/>
                  </a:lnTo>
                  <a:lnTo>
                    <a:pt x="1583182" y="492760"/>
                  </a:lnTo>
                  <a:lnTo>
                    <a:pt x="1595755" y="452882"/>
                  </a:lnTo>
                  <a:lnTo>
                    <a:pt x="1605026" y="414782"/>
                  </a:lnTo>
                  <a:lnTo>
                    <a:pt x="1612011" y="360553"/>
                  </a:lnTo>
                  <a:lnTo>
                    <a:pt x="1612252" y="343154"/>
                  </a:lnTo>
                  <a:close/>
                </a:path>
                <a:path w="3657600" h="1363345">
                  <a:moveTo>
                    <a:pt x="3657473" y="1299845"/>
                  </a:moveTo>
                  <a:lnTo>
                    <a:pt x="3530473" y="1236345"/>
                  </a:lnTo>
                  <a:lnTo>
                    <a:pt x="3530473" y="1293495"/>
                  </a:lnTo>
                  <a:lnTo>
                    <a:pt x="1447673" y="1293368"/>
                  </a:lnTo>
                  <a:lnTo>
                    <a:pt x="1447673" y="1306068"/>
                  </a:lnTo>
                  <a:lnTo>
                    <a:pt x="3530473" y="1306195"/>
                  </a:lnTo>
                  <a:lnTo>
                    <a:pt x="3530473" y="1363345"/>
                  </a:lnTo>
                  <a:lnTo>
                    <a:pt x="3644773" y="1306195"/>
                  </a:lnTo>
                  <a:lnTo>
                    <a:pt x="3657473" y="1299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0826" y="49578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21"/>
                  </a:lnTo>
                  <a:lnTo>
                    <a:pt x="979527" y="620738"/>
                  </a:lnTo>
                  <a:lnTo>
                    <a:pt x="966159" y="661865"/>
                  </a:lnTo>
                  <a:lnTo>
                    <a:pt x="947990" y="700916"/>
                  </a:lnTo>
                  <a:lnTo>
                    <a:pt x="925334" y="737605"/>
                  </a:lnTo>
                  <a:lnTo>
                    <a:pt x="898506" y="771646"/>
                  </a:lnTo>
                  <a:lnTo>
                    <a:pt x="867822" y="802754"/>
                  </a:lnTo>
                  <a:lnTo>
                    <a:pt x="833596" y="830641"/>
                  </a:lnTo>
                  <a:lnTo>
                    <a:pt x="796144" y="855023"/>
                  </a:lnTo>
                  <a:lnTo>
                    <a:pt x="755779" y="875613"/>
                  </a:lnTo>
                  <a:lnTo>
                    <a:pt x="712817" y="892125"/>
                  </a:lnTo>
                  <a:lnTo>
                    <a:pt x="667574" y="904274"/>
                  </a:lnTo>
                  <a:lnTo>
                    <a:pt x="620363" y="911773"/>
                  </a:lnTo>
                  <a:lnTo>
                    <a:pt x="571500" y="914336"/>
                  </a:lnTo>
                  <a:lnTo>
                    <a:pt x="522613" y="911773"/>
                  </a:lnTo>
                  <a:lnTo>
                    <a:pt x="475385" y="904274"/>
                  </a:lnTo>
                  <a:lnTo>
                    <a:pt x="430131" y="892125"/>
                  </a:lnTo>
                  <a:lnTo>
                    <a:pt x="387164" y="875613"/>
                  </a:lnTo>
                  <a:lnTo>
                    <a:pt x="346799" y="855023"/>
                  </a:lnTo>
                  <a:lnTo>
                    <a:pt x="309349" y="830641"/>
                  </a:lnTo>
                  <a:lnTo>
                    <a:pt x="275129" y="802754"/>
                  </a:lnTo>
                  <a:lnTo>
                    <a:pt x="244453" y="771646"/>
                  </a:lnTo>
                  <a:lnTo>
                    <a:pt x="217634" y="737605"/>
                  </a:lnTo>
                  <a:lnTo>
                    <a:pt x="194987" y="700916"/>
                  </a:lnTo>
                  <a:lnTo>
                    <a:pt x="176826" y="661865"/>
                  </a:lnTo>
                  <a:lnTo>
                    <a:pt x="163465" y="620738"/>
                  </a:lnTo>
                  <a:lnTo>
                    <a:pt x="155218" y="577821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4"/>
                  </a:lnTo>
                  <a:lnTo>
                    <a:pt x="1134722" y="624342"/>
                  </a:lnTo>
                  <a:lnTo>
                    <a:pt x="1124632" y="668024"/>
                  </a:lnTo>
                  <a:lnTo>
                    <a:pt x="1110804" y="710299"/>
                  </a:lnTo>
                  <a:lnTo>
                    <a:pt x="1093410" y="751008"/>
                  </a:lnTo>
                  <a:lnTo>
                    <a:pt x="1072620" y="789990"/>
                  </a:lnTo>
                  <a:lnTo>
                    <a:pt x="1048607" y="827085"/>
                  </a:lnTo>
                  <a:lnTo>
                    <a:pt x="1021542" y="862132"/>
                  </a:lnTo>
                  <a:lnTo>
                    <a:pt x="991597" y="894973"/>
                  </a:lnTo>
                  <a:lnTo>
                    <a:pt x="958943" y="925445"/>
                  </a:lnTo>
                  <a:lnTo>
                    <a:pt x="923753" y="953391"/>
                  </a:lnTo>
                  <a:lnTo>
                    <a:pt x="886197" y="978648"/>
                  </a:lnTo>
                  <a:lnTo>
                    <a:pt x="846448" y="1001057"/>
                  </a:lnTo>
                  <a:lnTo>
                    <a:pt x="804677" y="1020458"/>
                  </a:lnTo>
                  <a:lnTo>
                    <a:pt x="761055" y="1036691"/>
                  </a:lnTo>
                  <a:lnTo>
                    <a:pt x="715755" y="1049596"/>
                  </a:lnTo>
                  <a:lnTo>
                    <a:pt x="668948" y="1059011"/>
                  </a:lnTo>
                  <a:lnTo>
                    <a:pt x="620806" y="1064778"/>
                  </a:lnTo>
                  <a:lnTo>
                    <a:pt x="571500" y="1066736"/>
                  </a:lnTo>
                  <a:lnTo>
                    <a:pt x="522175" y="1064778"/>
                  </a:lnTo>
                  <a:lnTo>
                    <a:pt x="474019" y="1059011"/>
                  </a:lnTo>
                  <a:lnTo>
                    <a:pt x="427201" y="1049596"/>
                  </a:lnTo>
                  <a:lnTo>
                    <a:pt x="381894" y="1036691"/>
                  </a:lnTo>
                  <a:lnTo>
                    <a:pt x="338268" y="1020458"/>
                  </a:lnTo>
                  <a:lnTo>
                    <a:pt x="296495" y="1001057"/>
                  </a:lnTo>
                  <a:lnTo>
                    <a:pt x="256746" y="978648"/>
                  </a:lnTo>
                  <a:lnTo>
                    <a:pt x="219193" y="953391"/>
                  </a:lnTo>
                  <a:lnTo>
                    <a:pt x="184006" y="925445"/>
                  </a:lnTo>
                  <a:lnTo>
                    <a:pt x="151357" y="894973"/>
                  </a:lnTo>
                  <a:lnTo>
                    <a:pt x="121418" y="862132"/>
                  </a:lnTo>
                  <a:lnTo>
                    <a:pt x="94360" y="827085"/>
                  </a:lnTo>
                  <a:lnTo>
                    <a:pt x="70353" y="789990"/>
                  </a:lnTo>
                  <a:lnTo>
                    <a:pt x="49570" y="751008"/>
                  </a:lnTo>
                  <a:lnTo>
                    <a:pt x="32181" y="710299"/>
                  </a:lnTo>
                  <a:lnTo>
                    <a:pt x="18359" y="668024"/>
                  </a:lnTo>
                  <a:lnTo>
                    <a:pt x="8273" y="624342"/>
                  </a:lnTo>
                  <a:lnTo>
                    <a:pt x="2097" y="579414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24796" y="3530679"/>
            <a:ext cx="159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5038" y="48260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5760" y="5103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5626" y="3433826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381000"/>
                </a:moveTo>
                <a:lnTo>
                  <a:pt x="8661" y="331327"/>
                </a:lnTo>
                <a:lnTo>
                  <a:pt x="33921" y="283587"/>
                </a:lnTo>
                <a:lnTo>
                  <a:pt x="74697" y="238181"/>
                </a:lnTo>
                <a:lnTo>
                  <a:pt x="129905" y="195511"/>
                </a:lnTo>
                <a:lnTo>
                  <a:pt x="162582" y="175327"/>
                </a:lnTo>
                <a:lnTo>
                  <a:pt x="198461" y="155978"/>
                </a:lnTo>
                <a:lnTo>
                  <a:pt x="237406" y="137513"/>
                </a:lnTo>
                <a:lnTo>
                  <a:pt x="279281" y="119984"/>
                </a:lnTo>
                <a:lnTo>
                  <a:pt x="323951" y="103439"/>
                </a:lnTo>
                <a:lnTo>
                  <a:pt x="371281" y="87929"/>
                </a:lnTo>
                <a:lnTo>
                  <a:pt x="421136" y="73505"/>
                </a:lnTo>
                <a:lnTo>
                  <a:pt x="473378" y="60216"/>
                </a:lnTo>
                <a:lnTo>
                  <a:pt x="527874" y="48114"/>
                </a:lnTo>
                <a:lnTo>
                  <a:pt x="584488" y="37247"/>
                </a:lnTo>
                <a:lnTo>
                  <a:pt x="643084" y="27666"/>
                </a:lnTo>
                <a:lnTo>
                  <a:pt x="703527" y="19421"/>
                </a:lnTo>
                <a:lnTo>
                  <a:pt x="765681" y="12563"/>
                </a:lnTo>
                <a:lnTo>
                  <a:pt x="829410" y="7142"/>
                </a:lnTo>
                <a:lnTo>
                  <a:pt x="894580" y="3207"/>
                </a:lnTo>
                <a:lnTo>
                  <a:pt x="961055" y="810"/>
                </a:lnTo>
                <a:lnTo>
                  <a:pt x="1028700" y="0"/>
                </a:lnTo>
                <a:lnTo>
                  <a:pt x="1096330" y="810"/>
                </a:lnTo>
                <a:lnTo>
                  <a:pt x="1162793" y="3207"/>
                </a:lnTo>
                <a:lnTo>
                  <a:pt x="1227953" y="7142"/>
                </a:lnTo>
                <a:lnTo>
                  <a:pt x="1291675" y="12563"/>
                </a:lnTo>
                <a:lnTo>
                  <a:pt x="1353824" y="19421"/>
                </a:lnTo>
                <a:lnTo>
                  <a:pt x="1414262" y="27666"/>
                </a:lnTo>
                <a:lnTo>
                  <a:pt x="1472856" y="37247"/>
                </a:lnTo>
                <a:lnTo>
                  <a:pt x="1529468" y="48114"/>
                </a:lnTo>
                <a:lnTo>
                  <a:pt x="1583964" y="60216"/>
                </a:lnTo>
                <a:lnTo>
                  <a:pt x="1636209" y="73505"/>
                </a:lnTo>
                <a:lnTo>
                  <a:pt x="1686065" y="87929"/>
                </a:lnTo>
                <a:lnTo>
                  <a:pt x="1733398" y="103439"/>
                </a:lnTo>
                <a:lnTo>
                  <a:pt x="1778072" y="119984"/>
                </a:lnTo>
                <a:lnTo>
                  <a:pt x="1819952" y="137513"/>
                </a:lnTo>
                <a:lnTo>
                  <a:pt x="1858902" y="155978"/>
                </a:lnTo>
                <a:lnTo>
                  <a:pt x="1894785" y="175327"/>
                </a:lnTo>
                <a:lnTo>
                  <a:pt x="1927468" y="195511"/>
                </a:lnTo>
                <a:lnTo>
                  <a:pt x="1982685" y="238181"/>
                </a:lnTo>
                <a:lnTo>
                  <a:pt x="2023470" y="283587"/>
                </a:lnTo>
                <a:lnTo>
                  <a:pt x="2048736" y="331327"/>
                </a:lnTo>
                <a:lnTo>
                  <a:pt x="2057400" y="381000"/>
                </a:lnTo>
                <a:lnTo>
                  <a:pt x="2055211" y="406038"/>
                </a:lnTo>
                <a:lnTo>
                  <a:pt x="2038111" y="454774"/>
                </a:lnTo>
                <a:lnTo>
                  <a:pt x="2004950" y="501383"/>
                </a:lnTo>
                <a:lnTo>
                  <a:pt x="1956813" y="545465"/>
                </a:lnTo>
                <a:lnTo>
                  <a:pt x="1894785" y="586616"/>
                </a:lnTo>
                <a:lnTo>
                  <a:pt x="1858902" y="605966"/>
                </a:lnTo>
                <a:lnTo>
                  <a:pt x="1819952" y="624433"/>
                </a:lnTo>
                <a:lnTo>
                  <a:pt x="1778072" y="641966"/>
                </a:lnTo>
                <a:lnTo>
                  <a:pt x="1733398" y="658515"/>
                </a:lnTo>
                <a:lnTo>
                  <a:pt x="1686065" y="674028"/>
                </a:lnTo>
                <a:lnTo>
                  <a:pt x="1636209" y="688457"/>
                </a:lnTo>
                <a:lnTo>
                  <a:pt x="1583964" y="701751"/>
                </a:lnTo>
                <a:lnTo>
                  <a:pt x="1529468" y="713859"/>
                </a:lnTo>
                <a:lnTo>
                  <a:pt x="1472856" y="724731"/>
                </a:lnTo>
                <a:lnTo>
                  <a:pt x="1414262" y="734316"/>
                </a:lnTo>
                <a:lnTo>
                  <a:pt x="1353824" y="742565"/>
                </a:lnTo>
                <a:lnTo>
                  <a:pt x="1291675" y="749427"/>
                </a:lnTo>
                <a:lnTo>
                  <a:pt x="1227953" y="754852"/>
                </a:lnTo>
                <a:lnTo>
                  <a:pt x="1162793" y="758789"/>
                </a:lnTo>
                <a:lnTo>
                  <a:pt x="1096330" y="761189"/>
                </a:lnTo>
                <a:lnTo>
                  <a:pt x="1028700" y="762000"/>
                </a:lnTo>
                <a:lnTo>
                  <a:pt x="961055" y="761189"/>
                </a:lnTo>
                <a:lnTo>
                  <a:pt x="894580" y="758789"/>
                </a:lnTo>
                <a:lnTo>
                  <a:pt x="829410" y="754852"/>
                </a:lnTo>
                <a:lnTo>
                  <a:pt x="765681" y="749427"/>
                </a:lnTo>
                <a:lnTo>
                  <a:pt x="703527" y="742565"/>
                </a:lnTo>
                <a:lnTo>
                  <a:pt x="643084" y="734316"/>
                </a:lnTo>
                <a:lnTo>
                  <a:pt x="584488" y="724731"/>
                </a:lnTo>
                <a:lnTo>
                  <a:pt x="527874" y="713859"/>
                </a:lnTo>
                <a:lnTo>
                  <a:pt x="473378" y="701751"/>
                </a:lnTo>
                <a:lnTo>
                  <a:pt x="421136" y="688457"/>
                </a:lnTo>
                <a:lnTo>
                  <a:pt x="371281" y="674028"/>
                </a:lnTo>
                <a:lnTo>
                  <a:pt x="323951" y="658515"/>
                </a:lnTo>
                <a:lnTo>
                  <a:pt x="279281" y="641966"/>
                </a:lnTo>
                <a:lnTo>
                  <a:pt x="237406" y="624433"/>
                </a:lnTo>
                <a:lnTo>
                  <a:pt x="198461" y="605966"/>
                </a:lnTo>
                <a:lnTo>
                  <a:pt x="162582" y="586616"/>
                </a:lnTo>
                <a:lnTo>
                  <a:pt x="129905" y="566432"/>
                </a:lnTo>
                <a:lnTo>
                  <a:pt x="74697" y="523765"/>
                </a:lnTo>
                <a:lnTo>
                  <a:pt x="33921" y="478369"/>
                </a:lnTo>
                <a:lnTo>
                  <a:pt x="8661" y="430646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28950" y="5086350"/>
            <a:ext cx="876300" cy="800100"/>
            <a:chOff x="3028950" y="5086350"/>
            <a:chExt cx="876300" cy="800100"/>
          </a:xfrm>
        </p:grpSpPr>
        <p:sp>
          <p:nvSpPr>
            <p:cNvPr id="3" name="object 3"/>
            <p:cNvSpPr/>
            <p:nvPr/>
          </p:nvSpPr>
          <p:spPr>
            <a:xfrm>
              <a:off x="3048000" y="51054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13" y="2563"/>
                  </a:lnTo>
                  <a:lnTo>
                    <a:pt x="322985" y="10061"/>
                  </a:lnTo>
                  <a:lnTo>
                    <a:pt x="277731" y="22209"/>
                  </a:lnTo>
                  <a:lnTo>
                    <a:pt x="234764" y="38722"/>
                  </a:lnTo>
                  <a:lnTo>
                    <a:pt x="194399" y="59312"/>
                  </a:lnTo>
                  <a:lnTo>
                    <a:pt x="156949" y="83695"/>
                  </a:lnTo>
                  <a:lnTo>
                    <a:pt x="122729" y="111585"/>
                  </a:lnTo>
                  <a:lnTo>
                    <a:pt x="92053" y="142696"/>
                  </a:lnTo>
                  <a:lnTo>
                    <a:pt x="65234" y="176742"/>
                  </a:lnTo>
                  <a:lnTo>
                    <a:pt x="42587" y="213437"/>
                  </a:lnTo>
                  <a:lnTo>
                    <a:pt x="24426" y="252497"/>
                  </a:lnTo>
                  <a:lnTo>
                    <a:pt x="11065" y="293634"/>
                  </a:lnTo>
                  <a:lnTo>
                    <a:pt x="2818" y="336563"/>
                  </a:lnTo>
                  <a:lnTo>
                    <a:pt x="0" y="381000"/>
                  </a:lnTo>
                  <a:lnTo>
                    <a:pt x="2818" y="425433"/>
                  </a:lnTo>
                  <a:lnTo>
                    <a:pt x="11065" y="468361"/>
                  </a:lnTo>
                  <a:lnTo>
                    <a:pt x="24426" y="509497"/>
                  </a:lnTo>
                  <a:lnTo>
                    <a:pt x="42587" y="548556"/>
                  </a:lnTo>
                  <a:lnTo>
                    <a:pt x="65234" y="585252"/>
                  </a:lnTo>
                  <a:lnTo>
                    <a:pt x="92053" y="619298"/>
                  </a:lnTo>
                  <a:lnTo>
                    <a:pt x="122729" y="650409"/>
                  </a:lnTo>
                  <a:lnTo>
                    <a:pt x="156949" y="678300"/>
                  </a:lnTo>
                  <a:lnTo>
                    <a:pt x="194399" y="702684"/>
                  </a:lnTo>
                  <a:lnTo>
                    <a:pt x="234764" y="723275"/>
                  </a:lnTo>
                  <a:lnTo>
                    <a:pt x="277731" y="739788"/>
                  </a:lnTo>
                  <a:lnTo>
                    <a:pt x="322985" y="751937"/>
                  </a:lnTo>
                  <a:lnTo>
                    <a:pt x="370213" y="759436"/>
                  </a:lnTo>
                  <a:lnTo>
                    <a:pt x="419100" y="762000"/>
                  </a:lnTo>
                  <a:lnTo>
                    <a:pt x="467986" y="759436"/>
                  </a:lnTo>
                  <a:lnTo>
                    <a:pt x="515214" y="751937"/>
                  </a:lnTo>
                  <a:lnTo>
                    <a:pt x="560468" y="739788"/>
                  </a:lnTo>
                  <a:lnTo>
                    <a:pt x="603435" y="723275"/>
                  </a:lnTo>
                  <a:lnTo>
                    <a:pt x="643800" y="702684"/>
                  </a:lnTo>
                  <a:lnTo>
                    <a:pt x="681250" y="678300"/>
                  </a:lnTo>
                  <a:lnTo>
                    <a:pt x="715470" y="650409"/>
                  </a:lnTo>
                  <a:lnTo>
                    <a:pt x="746146" y="619298"/>
                  </a:lnTo>
                  <a:lnTo>
                    <a:pt x="772965" y="585252"/>
                  </a:lnTo>
                  <a:lnTo>
                    <a:pt x="795612" y="548556"/>
                  </a:lnTo>
                  <a:lnTo>
                    <a:pt x="813773" y="509497"/>
                  </a:lnTo>
                  <a:lnTo>
                    <a:pt x="827134" y="468361"/>
                  </a:lnTo>
                  <a:lnTo>
                    <a:pt x="835381" y="425433"/>
                  </a:lnTo>
                  <a:lnTo>
                    <a:pt x="838200" y="381000"/>
                  </a:lnTo>
                  <a:lnTo>
                    <a:pt x="835381" y="336563"/>
                  </a:lnTo>
                  <a:lnTo>
                    <a:pt x="827134" y="293634"/>
                  </a:lnTo>
                  <a:lnTo>
                    <a:pt x="813773" y="252497"/>
                  </a:lnTo>
                  <a:lnTo>
                    <a:pt x="795612" y="213437"/>
                  </a:lnTo>
                  <a:lnTo>
                    <a:pt x="772965" y="176742"/>
                  </a:lnTo>
                  <a:lnTo>
                    <a:pt x="746146" y="142696"/>
                  </a:lnTo>
                  <a:lnTo>
                    <a:pt x="715470" y="111585"/>
                  </a:lnTo>
                  <a:lnTo>
                    <a:pt x="681250" y="83695"/>
                  </a:lnTo>
                  <a:lnTo>
                    <a:pt x="643800" y="59312"/>
                  </a:lnTo>
                  <a:lnTo>
                    <a:pt x="603435" y="38722"/>
                  </a:lnTo>
                  <a:lnTo>
                    <a:pt x="560468" y="22209"/>
                  </a:lnTo>
                  <a:lnTo>
                    <a:pt x="515214" y="10061"/>
                  </a:lnTo>
                  <a:lnTo>
                    <a:pt x="467986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0" y="51054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1"/>
                  </a:lnTo>
                  <a:lnTo>
                    <a:pt x="560468" y="22209"/>
                  </a:lnTo>
                  <a:lnTo>
                    <a:pt x="603435" y="38722"/>
                  </a:lnTo>
                  <a:lnTo>
                    <a:pt x="643800" y="59312"/>
                  </a:lnTo>
                  <a:lnTo>
                    <a:pt x="681250" y="83695"/>
                  </a:lnTo>
                  <a:lnTo>
                    <a:pt x="715470" y="111585"/>
                  </a:lnTo>
                  <a:lnTo>
                    <a:pt x="746146" y="142696"/>
                  </a:lnTo>
                  <a:lnTo>
                    <a:pt x="772965" y="176742"/>
                  </a:lnTo>
                  <a:lnTo>
                    <a:pt x="795612" y="213437"/>
                  </a:lnTo>
                  <a:lnTo>
                    <a:pt x="813773" y="252497"/>
                  </a:lnTo>
                  <a:lnTo>
                    <a:pt x="827134" y="293634"/>
                  </a:lnTo>
                  <a:lnTo>
                    <a:pt x="835381" y="336563"/>
                  </a:lnTo>
                  <a:lnTo>
                    <a:pt x="838200" y="381000"/>
                  </a:lnTo>
                  <a:lnTo>
                    <a:pt x="835381" y="425433"/>
                  </a:lnTo>
                  <a:lnTo>
                    <a:pt x="827134" y="468361"/>
                  </a:lnTo>
                  <a:lnTo>
                    <a:pt x="813773" y="509497"/>
                  </a:lnTo>
                  <a:lnTo>
                    <a:pt x="795612" y="548556"/>
                  </a:lnTo>
                  <a:lnTo>
                    <a:pt x="772965" y="585252"/>
                  </a:lnTo>
                  <a:lnTo>
                    <a:pt x="746146" y="619298"/>
                  </a:lnTo>
                  <a:lnTo>
                    <a:pt x="715470" y="650409"/>
                  </a:lnTo>
                  <a:lnTo>
                    <a:pt x="681250" y="678300"/>
                  </a:lnTo>
                  <a:lnTo>
                    <a:pt x="643800" y="702684"/>
                  </a:lnTo>
                  <a:lnTo>
                    <a:pt x="603435" y="723275"/>
                  </a:lnTo>
                  <a:lnTo>
                    <a:pt x="560468" y="739788"/>
                  </a:lnTo>
                  <a:lnTo>
                    <a:pt x="515214" y="751937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7"/>
                  </a:lnTo>
                  <a:lnTo>
                    <a:pt x="277731" y="739788"/>
                  </a:lnTo>
                  <a:lnTo>
                    <a:pt x="234764" y="723275"/>
                  </a:lnTo>
                  <a:lnTo>
                    <a:pt x="194399" y="702684"/>
                  </a:lnTo>
                  <a:lnTo>
                    <a:pt x="156949" y="678300"/>
                  </a:lnTo>
                  <a:lnTo>
                    <a:pt x="122729" y="650409"/>
                  </a:lnTo>
                  <a:lnTo>
                    <a:pt x="92053" y="619298"/>
                  </a:lnTo>
                  <a:lnTo>
                    <a:pt x="65234" y="585252"/>
                  </a:lnTo>
                  <a:lnTo>
                    <a:pt x="42587" y="548556"/>
                  </a:lnTo>
                  <a:lnTo>
                    <a:pt x="24426" y="509497"/>
                  </a:lnTo>
                  <a:lnTo>
                    <a:pt x="11065" y="468361"/>
                  </a:lnTo>
                  <a:lnTo>
                    <a:pt x="2818" y="42543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265798" y="1071625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69976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5" h="4572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3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52601" y="13588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228033" y="5094034"/>
            <a:ext cx="4819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43226" y="4191380"/>
            <a:ext cx="4805680" cy="1838325"/>
            <a:chOff x="2443226" y="4191380"/>
            <a:chExt cx="4805680" cy="1838325"/>
          </a:xfrm>
        </p:grpSpPr>
        <p:sp>
          <p:nvSpPr>
            <p:cNvPr id="11" name="object 11"/>
            <p:cNvSpPr/>
            <p:nvPr/>
          </p:nvSpPr>
          <p:spPr>
            <a:xfrm>
              <a:off x="2443226" y="4191380"/>
              <a:ext cx="3657600" cy="1363345"/>
            </a:xfrm>
            <a:custGeom>
              <a:avLst/>
              <a:gdLst/>
              <a:ahLst/>
              <a:cxnLst/>
              <a:rect l="l" t="t" r="r" b="b"/>
              <a:pathLst>
                <a:path w="3657600" h="1363345">
                  <a:moveTo>
                    <a:pt x="609600" y="1299845"/>
                  </a:moveTo>
                  <a:lnTo>
                    <a:pt x="482600" y="1236345"/>
                  </a:lnTo>
                  <a:lnTo>
                    <a:pt x="482536" y="1293495"/>
                  </a:lnTo>
                  <a:lnTo>
                    <a:pt x="0" y="1293368"/>
                  </a:lnTo>
                  <a:lnTo>
                    <a:pt x="0" y="1306068"/>
                  </a:lnTo>
                  <a:lnTo>
                    <a:pt x="482523" y="1306195"/>
                  </a:lnTo>
                  <a:lnTo>
                    <a:pt x="482473" y="1363345"/>
                  </a:lnTo>
                  <a:lnTo>
                    <a:pt x="596887" y="1306195"/>
                  </a:lnTo>
                  <a:lnTo>
                    <a:pt x="609600" y="1299845"/>
                  </a:lnTo>
                  <a:close/>
                </a:path>
                <a:path w="3657600" h="1363345">
                  <a:moveTo>
                    <a:pt x="1612252" y="343154"/>
                  </a:moveTo>
                  <a:lnTo>
                    <a:pt x="1606550" y="294767"/>
                  </a:lnTo>
                  <a:lnTo>
                    <a:pt x="1588897" y="248793"/>
                  </a:lnTo>
                  <a:lnTo>
                    <a:pt x="1560703" y="205867"/>
                  </a:lnTo>
                  <a:lnTo>
                    <a:pt x="1523746" y="165989"/>
                  </a:lnTo>
                  <a:lnTo>
                    <a:pt x="1479804" y="129667"/>
                  </a:lnTo>
                  <a:lnTo>
                    <a:pt x="1430528" y="97155"/>
                  </a:lnTo>
                  <a:lnTo>
                    <a:pt x="1395603" y="77724"/>
                  </a:lnTo>
                  <a:lnTo>
                    <a:pt x="1359408" y="60071"/>
                  </a:lnTo>
                  <a:lnTo>
                    <a:pt x="1322705" y="44577"/>
                  </a:lnTo>
                  <a:lnTo>
                    <a:pt x="1285875" y="31242"/>
                  </a:lnTo>
                  <a:lnTo>
                    <a:pt x="1249299" y="20066"/>
                  </a:lnTo>
                  <a:lnTo>
                    <a:pt x="1219123" y="12573"/>
                  </a:lnTo>
                  <a:lnTo>
                    <a:pt x="1213612" y="11303"/>
                  </a:lnTo>
                  <a:lnTo>
                    <a:pt x="1162685" y="2794"/>
                  </a:lnTo>
                  <a:lnTo>
                    <a:pt x="1113663" y="0"/>
                  </a:lnTo>
                  <a:lnTo>
                    <a:pt x="1096010" y="254"/>
                  </a:lnTo>
                  <a:lnTo>
                    <a:pt x="1039368" y="4572"/>
                  </a:lnTo>
                  <a:lnTo>
                    <a:pt x="999363" y="10033"/>
                  </a:lnTo>
                  <a:lnTo>
                    <a:pt x="958342" y="17907"/>
                  </a:lnTo>
                  <a:lnTo>
                    <a:pt x="916813" y="27813"/>
                  </a:lnTo>
                  <a:lnTo>
                    <a:pt x="875284" y="39751"/>
                  </a:lnTo>
                  <a:lnTo>
                    <a:pt x="834504" y="53721"/>
                  </a:lnTo>
                  <a:lnTo>
                    <a:pt x="795147" y="69596"/>
                  </a:lnTo>
                  <a:lnTo>
                    <a:pt x="757555" y="87503"/>
                  </a:lnTo>
                  <a:lnTo>
                    <a:pt x="722503" y="107188"/>
                  </a:lnTo>
                  <a:lnTo>
                    <a:pt x="690626" y="128778"/>
                  </a:lnTo>
                  <a:lnTo>
                    <a:pt x="649986" y="164465"/>
                  </a:lnTo>
                  <a:lnTo>
                    <a:pt x="619887" y="204343"/>
                  </a:lnTo>
                  <a:lnTo>
                    <a:pt x="602488" y="248285"/>
                  </a:lnTo>
                  <a:lnTo>
                    <a:pt x="596011" y="297180"/>
                  </a:lnTo>
                  <a:lnTo>
                    <a:pt x="595884" y="314706"/>
                  </a:lnTo>
                  <a:lnTo>
                    <a:pt x="596646" y="332359"/>
                  </a:lnTo>
                  <a:lnTo>
                    <a:pt x="604647" y="389255"/>
                  </a:lnTo>
                  <a:lnTo>
                    <a:pt x="613918" y="429387"/>
                  </a:lnTo>
                  <a:lnTo>
                    <a:pt x="626364" y="471297"/>
                  </a:lnTo>
                  <a:lnTo>
                    <a:pt x="641223" y="514604"/>
                  </a:lnTo>
                  <a:lnTo>
                    <a:pt x="668020" y="582041"/>
                  </a:lnTo>
                  <a:lnTo>
                    <a:pt x="688340" y="628523"/>
                  </a:lnTo>
                  <a:lnTo>
                    <a:pt x="710438" y="676021"/>
                  </a:lnTo>
                  <a:lnTo>
                    <a:pt x="733806" y="724154"/>
                  </a:lnTo>
                  <a:lnTo>
                    <a:pt x="758317" y="773176"/>
                  </a:lnTo>
                  <a:lnTo>
                    <a:pt x="777024" y="809447"/>
                  </a:lnTo>
                  <a:lnTo>
                    <a:pt x="726313" y="835914"/>
                  </a:lnTo>
                  <a:lnTo>
                    <a:pt x="841375" y="919099"/>
                  </a:lnTo>
                  <a:lnTo>
                    <a:pt x="839698" y="820674"/>
                  </a:lnTo>
                  <a:lnTo>
                    <a:pt x="838962" y="777113"/>
                  </a:lnTo>
                  <a:lnTo>
                    <a:pt x="788314" y="803554"/>
                  </a:lnTo>
                  <a:lnTo>
                    <a:pt x="769747" y="767461"/>
                  </a:lnTo>
                  <a:lnTo>
                    <a:pt x="745236" y="718693"/>
                  </a:lnTo>
                  <a:lnTo>
                    <a:pt x="721995" y="670687"/>
                  </a:lnTo>
                  <a:lnTo>
                    <a:pt x="700024" y="623443"/>
                  </a:lnTo>
                  <a:lnTo>
                    <a:pt x="679831" y="577342"/>
                  </a:lnTo>
                  <a:lnTo>
                    <a:pt x="661543" y="532257"/>
                  </a:lnTo>
                  <a:lnTo>
                    <a:pt x="645452" y="488442"/>
                  </a:lnTo>
                  <a:lnTo>
                    <a:pt x="632079" y="446659"/>
                  </a:lnTo>
                  <a:lnTo>
                    <a:pt x="621411" y="406400"/>
                  </a:lnTo>
                  <a:lnTo>
                    <a:pt x="613664" y="368173"/>
                  </a:lnTo>
                  <a:lnTo>
                    <a:pt x="608584" y="314706"/>
                  </a:lnTo>
                  <a:lnTo>
                    <a:pt x="608622" y="297180"/>
                  </a:lnTo>
                  <a:lnTo>
                    <a:pt x="614680" y="251841"/>
                  </a:lnTo>
                  <a:lnTo>
                    <a:pt x="630555" y="211201"/>
                  </a:lnTo>
                  <a:lnTo>
                    <a:pt x="659003" y="173482"/>
                  </a:lnTo>
                  <a:lnTo>
                    <a:pt x="697992" y="139065"/>
                  </a:lnTo>
                  <a:lnTo>
                    <a:pt x="745617" y="108331"/>
                  </a:lnTo>
                  <a:lnTo>
                    <a:pt x="781304" y="89916"/>
                  </a:lnTo>
                  <a:lnTo>
                    <a:pt x="838708" y="65786"/>
                  </a:lnTo>
                  <a:lnTo>
                    <a:pt x="878713" y="52070"/>
                  </a:lnTo>
                  <a:lnTo>
                    <a:pt x="919734" y="40132"/>
                  </a:lnTo>
                  <a:lnTo>
                    <a:pt x="960628" y="30480"/>
                  </a:lnTo>
                  <a:lnTo>
                    <a:pt x="1001141" y="22733"/>
                  </a:lnTo>
                  <a:lnTo>
                    <a:pt x="1040638" y="17145"/>
                  </a:lnTo>
                  <a:lnTo>
                    <a:pt x="1096137" y="12954"/>
                  </a:lnTo>
                  <a:lnTo>
                    <a:pt x="1113409" y="12573"/>
                  </a:lnTo>
                  <a:lnTo>
                    <a:pt x="1129919" y="12954"/>
                  </a:lnTo>
                  <a:lnTo>
                    <a:pt x="1177163" y="17399"/>
                  </a:lnTo>
                  <a:lnTo>
                    <a:pt x="1228090" y="27686"/>
                  </a:lnTo>
                  <a:lnTo>
                    <a:pt x="1281557" y="43053"/>
                  </a:lnTo>
                  <a:lnTo>
                    <a:pt x="1317752" y="56388"/>
                  </a:lnTo>
                  <a:lnTo>
                    <a:pt x="1353947" y="71501"/>
                  </a:lnTo>
                  <a:lnTo>
                    <a:pt x="1389380" y="88773"/>
                  </a:lnTo>
                  <a:lnTo>
                    <a:pt x="1423797" y="107823"/>
                  </a:lnTo>
                  <a:lnTo>
                    <a:pt x="1456563" y="128778"/>
                  </a:lnTo>
                  <a:lnTo>
                    <a:pt x="1501267" y="162941"/>
                  </a:lnTo>
                  <a:lnTo>
                    <a:pt x="1539494" y="200279"/>
                  </a:lnTo>
                  <a:lnTo>
                    <a:pt x="1569593" y="240411"/>
                  </a:lnTo>
                  <a:lnTo>
                    <a:pt x="1589786" y="282829"/>
                  </a:lnTo>
                  <a:lnTo>
                    <a:pt x="1598803" y="327406"/>
                  </a:lnTo>
                  <a:lnTo>
                    <a:pt x="1599565" y="343154"/>
                  </a:lnTo>
                  <a:lnTo>
                    <a:pt x="1599311" y="359537"/>
                  </a:lnTo>
                  <a:lnTo>
                    <a:pt x="1592580" y="411988"/>
                  </a:lnTo>
                  <a:lnTo>
                    <a:pt x="1583563" y="449326"/>
                  </a:lnTo>
                  <a:lnTo>
                    <a:pt x="1571142" y="488696"/>
                  </a:lnTo>
                  <a:lnTo>
                    <a:pt x="1555750" y="529082"/>
                  </a:lnTo>
                  <a:lnTo>
                    <a:pt x="1537589" y="571246"/>
                  </a:lnTo>
                  <a:lnTo>
                    <a:pt x="1516761" y="614680"/>
                  </a:lnTo>
                  <a:lnTo>
                    <a:pt x="1493647" y="659257"/>
                  </a:lnTo>
                  <a:lnTo>
                    <a:pt x="1468755" y="704977"/>
                  </a:lnTo>
                  <a:lnTo>
                    <a:pt x="1442085" y="751332"/>
                  </a:lnTo>
                  <a:lnTo>
                    <a:pt x="1414018" y="798449"/>
                  </a:lnTo>
                  <a:lnTo>
                    <a:pt x="1384808" y="846328"/>
                  </a:lnTo>
                  <a:lnTo>
                    <a:pt x="1354709" y="894461"/>
                  </a:lnTo>
                  <a:lnTo>
                    <a:pt x="1293241" y="991616"/>
                  </a:lnTo>
                  <a:lnTo>
                    <a:pt x="1303909" y="998347"/>
                  </a:lnTo>
                  <a:lnTo>
                    <a:pt x="1365504" y="901192"/>
                  </a:lnTo>
                  <a:lnTo>
                    <a:pt x="1395603" y="852932"/>
                  </a:lnTo>
                  <a:lnTo>
                    <a:pt x="1424813" y="805180"/>
                  </a:lnTo>
                  <a:lnTo>
                    <a:pt x="1453007" y="757809"/>
                  </a:lnTo>
                  <a:lnTo>
                    <a:pt x="1479677" y="711200"/>
                  </a:lnTo>
                  <a:lnTo>
                    <a:pt x="1504823" y="665480"/>
                  </a:lnTo>
                  <a:lnTo>
                    <a:pt x="1528064" y="620522"/>
                  </a:lnTo>
                  <a:lnTo>
                    <a:pt x="1549019" y="576707"/>
                  </a:lnTo>
                  <a:lnTo>
                    <a:pt x="1567434" y="534035"/>
                  </a:lnTo>
                  <a:lnTo>
                    <a:pt x="1583182" y="492760"/>
                  </a:lnTo>
                  <a:lnTo>
                    <a:pt x="1595755" y="452882"/>
                  </a:lnTo>
                  <a:lnTo>
                    <a:pt x="1605026" y="414782"/>
                  </a:lnTo>
                  <a:lnTo>
                    <a:pt x="1612011" y="360553"/>
                  </a:lnTo>
                  <a:lnTo>
                    <a:pt x="1612252" y="343154"/>
                  </a:lnTo>
                  <a:close/>
                </a:path>
                <a:path w="3657600" h="1363345">
                  <a:moveTo>
                    <a:pt x="3657473" y="1299845"/>
                  </a:moveTo>
                  <a:lnTo>
                    <a:pt x="3530473" y="1236345"/>
                  </a:lnTo>
                  <a:lnTo>
                    <a:pt x="3530473" y="1293495"/>
                  </a:lnTo>
                  <a:lnTo>
                    <a:pt x="1447673" y="1293368"/>
                  </a:lnTo>
                  <a:lnTo>
                    <a:pt x="1447673" y="1306068"/>
                  </a:lnTo>
                  <a:lnTo>
                    <a:pt x="3530473" y="1306195"/>
                  </a:lnTo>
                  <a:lnTo>
                    <a:pt x="3530473" y="1363345"/>
                  </a:lnTo>
                  <a:lnTo>
                    <a:pt x="3644773" y="1306195"/>
                  </a:lnTo>
                  <a:lnTo>
                    <a:pt x="3657473" y="1299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0826" y="49578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21"/>
                  </a:lnTo>
                  <a:lnTo>
                    <a:pt x="979527" y="620738"/>
                  </a:lnTo>
                  <a:lnTo>
                    <a:pt x="966159" y="661865"/>
                  </a:lnTo>
                  <a:lnTo>
                    <a:pt x="947990" y="700916"/>
                  </a:lnTo>
                  <a:lnTo>
                    <a:pt x="925334" y="737605"/>
                  </a:lnTo>
                  <a:lnTo>
                    <a:pt x="898506" y="771646"/>
                  </a:lnTo>
                  <a:lnTo>
                    <a:pt x="867822" y="802754"/>
                  </a:lnTo>
                  <a:lnTo>
                    <a:pt x="833596" y="830641"/>
                  </a:lnTo>
                  <a:lnTo>
                    <a:pt x="796144" y="855023"/>
                  </a:lnTo>
                  <a:lnTo>
                    <a:pt x="755779" y="875613"/>
                  </a:lnTo>
                  <a:lnTo>
                    <a:pt x="712817" y="892125"/>
                  </a:lnTo>
                  <a:lnTo>
                    <a:pt x="667574" y="904274"/>
                  </a:lnTo>
                  <a:lnTo>
                    <a:pt x="620363" y="911773"/>
                  </a:lnTo>
                  <a:lnTo>
                    <a:pt x="571500" y="914336"/>
                  </a:lnTo>
                  <a:lnTo>
                    <a:pt x="522613" y="911773"/>
                  </a:lnTo>
                  <a:lnTo>
                    <a:pt x="475385" y="904274"/>
                  </a:lnTo>
                  <a:lnTo>
                    <a:pt x="430131" y="892125"/>
                  </a:lnTo>
                  <a:lnTo>
                    <a:pt x="387164" y="875613"/>
                  </a:lnTo>
                  <a:lnTo>
                    <a:pt x="346799" y="855023"/>
                  </a:lnTo>
                  <a:lnTo>
                    <a:pt x="309349" y="830641"/>
                  </a:lnTo>
                  <a:lnTo>
                    <a:pt x="275129" y="802754"/>
                  </a:lnTo>
                  <a:lnTo>
                    <a:pt x="244453" y="771646"/>
                  </a:lnTo>
                  <a:lnTo>
                    <a:pt x="217634" y="737605"/>
                  </a:lnTo>
                  <a:lnTo>
                    <a:pt x="194987" y="700916"/>
                  </a:lnTo>
                  <a:lnTo>
                    <a:pt x="176826" y="661865"/>
                  </a:lnTo>
                  <a:lnTo>
                    <a:pt x="163465" y="620738"/>
                  </a:lnTo>
                  <a:lnTo>
                    <a:pt x="155218" y="577821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4"/>
                  </a:lnTo>
                  <a:lnTo>
                    <a:pt x="1134722" y="624342"/>
                  </a:lnTo>
                  <a:lnTo>
                    <a:pt x="1124632" y="668024"/>
                  </a:lnTo>
                  <a:lnTo>
                    <a:pt x="1110804" y="710299"/>
                  </a:lnTo>
                  <a:lnTo>
                    <a:pt x="1093410" y="751008"/>
                  </a:lnTo>
                  <a:lnTo>
                    <a:pt x="1072620" y="789990"/>
                  </a:lnTo>
                  <a:lnTo>
                    <a:pt x="1048607" y="827085"/>
                  </a:lnTo>
                  <a:lnTo>
                    <a:pt x="1021542" y="862132"/>
                  </a:lnTo>
                  <a:lnTo>
                    <a:pt x="991597" y="894973"/>
                  </a:lnTo>
                  <a:lnTo>
                    <a:pt x="958943" y="925445"/>
                  </a:lnTo>
                  <a:lnTo>
                    <a:pt x="923753" y="953391"/>
                  </a:lnTo>
                  <a:lnTo>
                    <a:pt x="886197" y="978648"/>
                  </a:lnTo>
                  <a:lnTo>
                    <a:pt x="846448" y="1001057"/>
                  </a:lnTo>
                  <a:lnTo>
                    <a:pt x="804677" y="1020458"/>
                  </a:lnTo>
                  <a:lnTo>
                    <a:pt x="761055" y="1036691"/>
                  </a:lnTo>
                  <a:lnTo>
                    <a:pt x="715755" y="1049596"/>
                  </a:lnTo>
                  <a:lnTo>
                    <a:pt x="668948" y="1059011"/>
                  </a:lnTo>
                  <a:lnTo>
                    <a:pt x="620806" y="1064778"/>
                  </a:lnTo>
                  <a:lnTo>
                    <a:pt x="571500" y="1066736"/>
                  </a:lnTo>
                  <a:lnTo>
                    <a:pt x="522175" y="1064778"/>
                  </a:lnTo>
                  <a:lnTo>
                    <a:pt x="474019" y="1059011"/>
                  </a:lnTo>
                  <a:lnTo>
                    <a:pt x="427201" y="1049596"/>
                  </a:lnTo>
                  <a:lnTo>
                    <a:pt x="381894" y="1036691"/>
                  </a:lnTo>
                  <a:lnTo>
                    <a:pt x="338268" y="1020458"/>
                  </a:lnTo>
                  <a:lnTo>
                    <a:pt x="296495" y="1001057"/>
                  </a:lnTo>
                  <a:lnTo>
                    <a:pt x="256746" y="978648"/>
                  </a:lnTo>
                  <a:lnTo>
                    <a:pt x="219193" y="953391"/>
                  </a:lnTo>
                  <a:lnTo>
                    <a:pt x="184006" y="925445"/>
                  </a:lnTo>
                  <a:lnTo>
                    <a:pt x="151357" y="894973"/>
                  </a:lnTo>
                  <a:lnTo>
                    <a:pt x="121418" y="862132"/>
                  </a:lnTo>
                  <a:lnTo>
                    <a:pt x="94360" y="827085"/>
                  </a:lnTo>
                  <a:lnTo>
                    <a:pt x="70353" y="789990"/>
                  </a:lnTo>
                  <a:lnTo>
                    <a:pt x="49570" y="751008"/>
                  </a:lnTo>
                  <a:lnTo>
                    <a:pt x="32181" y="710299"/>
                  </a:lnTo>
                  <a:lnTo>
                    <a:pt x="18359" y="668024"/>
                  </a:lnTo>
                  <a:lnTo>
                    <a:pt x="8273" y="624342"/>
                  </a:lnTo>
                  <a:lnTo>
                    <a:pt x="2097" y="579414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824796" y="3530679"/>
            <a:ext cx="159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5038" y="48260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85760" y="5103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67226" y="4729226"/>
            <a:ext cx="2057400" cy="762000"/>
          </a:xfrm>
          <a:custGeom>
            <a:avLst/>
            <a:gdLst/>
            <a:ahLst/>
            <a:cxnLst/>
            <a:rect l="l" t="t" r="r" b="b"/>
            <a:pathLst>
              <a:path w="2057400" h="762000">
                <a:moveTo>
                  <a:pt x="0" y="381000"/>
                </a:moveTo>
                <a:lnTo>
                  <a:pt x="8661" y="331327"/>
                </a:lnTo>
                <a:lnTo>
                  <a:pt x="33921" y="283587"/>
                </a:lnTo>
                <a:lnTo>
                  <a:pt x="74697" y="238181"/>
                </a:lnTo>
                <a:lnTo>
                  <a:pt x="129905" y="195511"/>
                </a:lnTo>
                <a:lnTo>
                  <a:pt x="162582" y="175327"/>
                </a:lnTo>
                <a:lnTo>
                  <a:pt x="198461" y="155978"/>
                </a:lnTo>
                <a:lnTo>
                  <a:pt x="237406" y="137513"/>
                </a:lnTo>
                <a:lnTo>
                  <a:pt x="279281" y="119984"/>
                </a:lnTo>
                <a:lnTo>
                  <a:pt x="323951" y="103439"/>
                </a:lnTo>
                <a:lnTo>
                  <a:pt x="371281" y="87929"/>
                </a:lnTo>
                <a:lnTo>
                  <a:pt x="421136" y="73505"/>
                </a:lnTo>
                <a:lnTo>
                  <a:pt x="473378" y="60216"/>
                </a:lnTo>
                <a:lnTo>
                  <a:pt x="527874" y="48114"/>
                </a:lnTo>
                <a:lnTo>
                  <a:pt x="584488" y="37247"/>
                </a:lnTo>
                <a:lnTo>
                  <a:pt x="643084" y="27666"/>
                </a:lnTo>
                <a:lnTo>
                  <a:pt x="703527" y="19421"/>
                </a:lnTo>
                <a:lnTo>
                  <a:pt x="765681" y="12563"/>
                </a:lnTo>
                <a:lnTo>
                  <a:pt x="829410" y="7142"/>
                </a:lnTo>
                <a:lnTo>
                  <a:pt x="894580" y="3207"/>
                </a:lnTo>
                <a:lnTo>
                  <a:pt x="961055" y="810"/>
                </a:lnTo>
                <a:lnTo>
                  <a:pt x="1028700" y="0"/>
                </a:lnTo>
                <a:lnTo>
                  <a:pt x="1096330" y="810"/>
                </a:lnTo>
                <a:lnTo>
                  <a:pt x="1162793" y="3207"/>
                </a:lnTo>
                <a:lnTo>
                  <a:pt x="1227953" y="7142"/>
                </a:lnTo>
                <a:lnTo>
                  <a:pt x="1291675" y="12563"/>
                </a:lnTo>
                <a:lnTo>
                  <a:pt x="1353824" y="19421"/>
                </a:lnTo>
                <a:lnTo>
                  <a:pt x="1414262" y="27666"/>
                </a:lnTo>
                <a:lnTo>
                  <a:pt x="1472856" y="37247"/>
                </a:lnTo>
                <a:lnTo>
                  <a:pt x="1529468" y="48114"/>
                </a:lnTo>
                <a:lnTo>
                  <a:pt x="1583964" y="60216"/>
                </a:lnTo>
                <a:lnTo>
                  <a:pt x="1636209" y="73505"/>
                </a:lnTo>
                <a:lnTo>
                  <a:pt x="1686065" y="87929"/>
                </a:lnTo>
                <a:lnTo>
                  <a:pt x="1733398" y="103439"/>
                </a:lnTo>
                <a:lnTo>
                  <a:pt x="1778072" y="119984"/>
                </a:lnTo>
                <a:lnTo>
                  <a:pt x="1819952" y="137513"/>
                </a:lnTo>
                <a:lnTo>
                  <a:pt x="1858902" y="155978"/>
                </a:lnTo>
                <a:lnTo>
                  <a:pt x="1894785" y="175327"/>
                </a:lnTo>
                <a:lnTo>
                  <a:pt x="1927468" y="195511"/>
                </a:lnTo>
                <a:lnTo>
                  <a:pt x="1982685" y="238181"/>
                </a:lnTo>
                <a:lnTo>
                  <a:pt x="2023470" y="283587"/>
                </a:lnTo>
                <a:lnTo>
                  <a:pt x="2048736" y="331327"/>
                </a:lnTo>
                <a:lnTo>
                  <a:pt x="2057400" y="381000"/>
                </a:lnTo>
                <a:lnTo>
                  <a:pt x="2055211" y="406038"/>
                </a:lnTo>
                <a:lnTo>
                  <a:pt x="2038111" y="454774"/>
                </a:lnTo>
                <a:lnTo>
                  <a:pt x="2004950" y="501383"/>
                </a:lnTo>
                <a:lnTo>
                  <a:pt x="1956813" y="545465"/>
                </a:lnTo>
                <a:lnTo>
                  <a:pt x="1894785" y="586616"/>
                </a:lnTo>
                <a:lnTo>
                  <a:pt x="1858902" y="605966"/>
                </a:lnTo>
                <a:lnTo>
                  <a:pt x="1819952" y="624433"/>
                </a:lnTo>
                <a:lnTo>
                  <a:pt x="1778072" y="641966"/>
                </a:lnTo>
                <a:lnTo>
                  <a:pt x="1733398" y="658515"/>
                </a:lnTo>
                <a:lnTo>
                  <a:pt x="1686065" y="674028"/>
                </a:lnTo>
                <a:lnTo>
                  <a:pt x="1636209" y="688457"/>
                </a:lnTo>
                <a:lnTo>
                  <a:pt x="1583964" y="701751"/>
                </a:lnTo>
                <a:lnTo>
                  <a:pt x="1529468" y="713859"/>
                </a:lnTo>
                <a:lnTo>
                  <a:pt x="1472856" y="724731"/>
                </a:lnTo>
                <a:lnTo>
                  <a:pt x="1414262" y="734316"/>
                </a:lnTo>
                <a:lnTo>
                  <a:pt x="1353824" y="742565"/>
                </a:lnTo>
                <a:lnTo>
                  <a:pt x="1291675" y="749427"/>
                </a:lnTo>
                <a:lnTo>
                  <a:pt x="1227953" y="754852"/>
                </a:lnTo>
                <a:lnTo>
                  <a:pt x="1162793" y="758789"/>
                </a:lnTo>
                <a:lnTo>
                  <a:pt x="1096330" y="761189"/>
                </a:lnTo>
                <a:lnTo>
                  <a:pt x="1028700" y="762000"/>
                </a:lnTo>
                <a:lnTo>
                  <a:pt x="961055" y="761189"/>
                </a:lnTo>
                <a:lnTo>
                  <a:pt x="894580" y="758789"/>
                </a:lnTo>
                <a:lnTo>
                  <a:pt x="829410" y="754852"/>
                </a:lnTo>
                <a:lnTo>
                  <a:pt x="765681" y="749427"/>
                </a:lnTo>
                <a:lnTo>
                  <a:pt x="703527" y="742565"/>
                </a:lnTo>
                <a:lnTo>
                  <a:pt x="643084" y="734316"/>
                </a:lnTo>
                <a:lnTo>
                  <a:pt x="584488" y="724731"/>
                </a:lnTo>
                <a:lnTo>
                  <a:pt x="527874" y="713859"/>
                </a:lnTo>
                <a:lnTo>
                  <a:pt x="473378" y="701751"/>
                </a:lnTo>
                <a:lnTo>
                  <a:pt x="421136" y="688457"/>
                </a:lnTo>
                <a:lnTo>
                  <a:pt x="371281" y="674028"/>
                </a:lnTo>
                <a:lnTo>
                  <a:pt x="323951" y="658515"/>
                </a:lnTo>
                <a:lnTo>
                  <a:pt x="279281" y="641966"/>
                </a:lnTo>
                <a:lnTo>
                  <a:pt x="237406" y="624433"/>
                </a:lnTo>
                <a:lnTo>
                  <a:pt x="198461" y="605966"/>
                </a:lnTo>
                <a:lnTo>
                  <a:pt x="162582" y="586616"/>
                </a:lnTo>
                <a:lnTo>
                  <a:pt x="129905" y="566432"/>
                </a:lnTo>
                <a:lnTo>
                  <a:pt x="74697" y="523765"/>
                </a:lnTo>
                <a:lnTo>
                  <a:pt x="33921" y="478369"/>
                </a:lnTo>
                <a:lnTo>
                  <a:pt x="8661" y="430646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2826" y="5110226"/>
            <a:ext cx="838200" cy="762000"/>
          </a:xfrm>
          <a:custGeom>
            <a:avLst/>
            <a:gdLst/>
            <a:ahLst/>
            <a:cxnLst/>
            <a:rect l="l" t="t" r="r" b="b"/>
            <a:pathLst>
              <a:path w="838200" h="762000">
                <a:moveTo>
                  <a:pt x="0" y="381000"/>
                </a:moveTo>
                <a:lnTo>
                  <a:pt x="2818" y="336563"/>
                </a:lnTo>
                <a:lnTo>
                  <a:pt x="11065" y="293634"/>
                </a:lnTo>
                <a:lnTo>
                  <a:pt x="24426" y="252497"/>
                </a:lnTo>
                <a:lnTo>
                  <a:pt x="42587" y="213437"/>
                </a:lnTo>
                <a:lnTo>
                  <a:pt x="65234" y="176742"/>
                </a:lnTo>
                <a:lnTo>
                  <a:pt x="92053" y="142696"/>
                </a:lnTo>
                <a:lnTo>
                  <a:pt x="122729" y="111585"/>
                </a:lnTo>
                <a:lnTo>
                  <a:pt x="156949" y="83695"/>
                </a:lnTo>
                <a:lnTo>
                  <a:pt x="194399" y="59312"/>
                </a:lnTo>
                <a:lnTo>
                  <a:pt x="234764" y="38722"/>
                </a:lnTo>
                <a:lnTo>
                  <a:pt x="277731" y="22209"/>
                </a:lnTo>
                <a:lnTo>
                  <a:pt x="322985" y="10061"/>
                </a:lnTo>
                <a:lnTo>
                  <a:pt x="370213" y="2563"/>
                </a:lnTo>
                <a:lnTo>
                  <a:pt x="419100" y="0"/>
                </a:lnTo>
                <a:lnTo>
                  <a:pt x="467963" y="2563"/>
                </a:lnTo>
                <a:lnTo>
                  <a:pt x="515174" y="10061"/>
                </a:lnTo>
                <a:lnTo>
                  <a:pt x="560417" y="22209"/>
                </a:lnTo>
                <a:lnTo>
                  <a:pt x="603379" y="38722"/>
                </a:lnTo>
                <a:lnTo>
                  <a:pt x="643744" y="59312"/>
                </a:lnTo>
                <a:lnTo>
                  <a:pt x="681196" y="83695"/>
                </a:lnTo>
                <a:lnTo>
                  <a:pt x="715422" y="111585"/>
                </a:lnTo>
                <a:lnTo>
                  <a:pt x="746106" y="142696"/>
                </a:lnTo>
                <a:lnTo>
                  <a:pt x="772934" y="176742"/>
                </a:lnTo>
                <a:lnTo>
                  <a:pt x="795590" y="213437"/>
                </a:lnTo>
                <a:lnTo>
                  <a:pt x="813759" y="252497"/>
                </a:lnTo>
                <a:lnTo>
                  <a:pt x="827127" y="293634"/>
                </a:lnTo>
                <a:lnTo>
                  <a:pt x="835379" y="336563"/>
                </a:lnTo>
                <a:lnTo>
                  <a:pt x="838200" y="381000"/>
                </a:lnTo>
                <a:lnTo>
                  <a:pt x="835379" y="425421"/>
                </a:lnTo>
                <a:lnTo>
                  <a:pt x="827127" y="468338"/>
                </a:lnTo>
                <a:lnTo>
                  <a:pt x="813759" y="509465"/>
                </a:lnTo>
                <a:lnTo>
                  <a:pt x="795590" y="548516"/>
                </a:lnTo>
                <a:lnTo>
                  <a:pt x="772934" y="585205"/>
                </a:lnTo>
                <a:lnTo>
                  <a:pt x="746106" y="619246"/>
                </a:lnTo>
                <a:lnTo>
                  <a:pt x="715422" y="650354"/>
                </a:lnTo>
                <a:lnTo>
                  <a:pt x="681196" y="678241"/>
                </a:lnTo>
                <a:lnTo>
                  <a:pt x="643744" y="702623"/>
                </a:lnTo>
                <a:lnTo>
                  <a:pt x="603379" y="723213"/>
                </a:lnTo>
                <a:lnTo>
                  <a:pt x="560417" y="739725"/>
                </a:lnTo>
                <a:lnTo>
                  <a:pt x="515174" y="751874"/>
                </a:lnTo>
                <a:lnTo>
                  <a:pt x="467963" y="759373"/>
                </a:lnTo>
                <a:lnTo>
                  <a:pt x="419100" y="761936"/>
                </a:lnTo>
                <a:lnTo>
                  <a:pt x="370213" y="759373"/>
                </a:lnTo>
                <a:lnTo>
                  <a:pt x="322985" y="751874"/>
                </a:lnTo>
                <a:lnTo>
                  <a:pt x="277731" y="739725"/>
                </a:lnTo>
                <a:lnTo>
                  <a:pt x="234764" y="723213"/>
                </a:lnTo>
                <a:lnTo>
                  <a:pt x="194399" y="702623"/>
                </a:lnTo>
                <a:lnTo>
                  <a:pt x="156949" y="678241"/>
                </a:lnTo>
                <a:lnTo>
                  <a:pt x="122729" y="650354"/>
                </a:lnTo>
                <a:lnTo>
                  <a:pt x="92053" y="619246"/>
                </a:lnTo>
                <a:lnTo>
                  <a:pt x="65234" y="585205"/>
                </a:lnTo>
                <a:lnTo>
                  <a:pt x="42587" y="548516"/>
                </a:lnTo>
                <a:lnTo>
                  <a:pt x="24426" y="509465"/>
                </a:lnTo>
                <a:lnTo>
                  <a:pt x="11065" y="468338"/>
                </a:lnTo>
                <a:lnTo>
                  <a:pt x="2818" y="425421"/>
                </a:lnTo>
                <a:lnTo>
                  <a:pt x="0" y="381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32526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8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4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6947" y="1352254"/>
            <a:ext cx="463550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700" i="1" spc="-25" dirty="0">
                <a:latin typeface="Times New Roman"/>
                <a:cs typeface="Times New Roman"/>
              </a:rPr>
              <a:t>q</a:t>
            </a:r>
            <a:r>
              <a:rPr sz="4500" spc="-37" baseline="-17592" dirty="0">
                <a:latin typeface="Times New Roman"/>
                <a:cs typeface="Times New Roman"/>
              </a:rPr>
              <a:t>1</a:t>
            </a:r>
            <a:endParaRPr sz="4500" baseline="-17592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28033" y="5094034"/>
            <a:ext cx="4819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9115" y="4191380"/>
            <a:ext cx="1016635" cy="998855"/>
          </a:xfrm>
          <a:custGeom>
            <a:avLst/>
            <a:gdLst/>
            <a:ahLst/>
            <a:cxnLst/>
            <a:rect l="l" t="t" r="r" b="b"/>
            <a:pathLst>
              <a:path w="1016635" h="998854">
                <a:moveTo>
                  <a:pt x="623239" y="12573"/>
                </a:moveTo>
                <a:lnTo>
                  <a:pt x="517519" y="12573"/>
                </a:lnTo>
                <a:lnTo>
                  <a:pt x="534029" y="12954"/>
                </a:lnTo>
                <a:lnTo>
                  <a:pt x="549650" y="13843"/>
                </a:lnTo>
                <a:lnTo>
                  <a:pt x="597910" y="20193"/>
                </a:lnTo>
                <a:lnTo>
                  <a:pt x="649853" y="32258"/>
                </a:lnTo>
                <a:lnTo>
                  <a:pt x="721862" y="56388"/>
                </a:lnTo>
                <a:lnTo>
                  <a:pt x="758057" y="71501"/>
                </a:lnTo>
                <a:lnTo>
                  <a:pt x="793490" y="88773"/>
                </a:lnTo>
                <a:lnTo>
                  <a:pt x="827907" y="107823"/>
                </a:lnTo>
                <a:lnTo>
                  <a:pt x="860673" y="128778"/>
                </a:lnTo>
                <a:lnTo>
                  <a:pt x="905377" y="162941"/>
                </a:lnTo>
                <a:lnTo>
                  <a:pt x="943604" y="200279"/>
                </a:lnTo>
                <a:lnTo>
                  <a:pt x="973703" y="240411"/>
                </a:lnTo>
                <a:lnTo>
                  <a:pt x="993896" y="282829"/>
                </a:lnTo>
                <a:lnTo>
                  <a:pt x="1002913" y="327406"/>
                </a:lnTo>
                <a:lnTo>
                  <a:pt x="1003675" y="343154"/>
                </a:lnTo>
                <a:lnTo>
                  <a:pt x="1003421" y="359537"/>
                </a:lnTo>
                <a:lnTo>
                  <a:pt x="996690" y="411988"/>
                </a:lnTo>
                <a:lnTo>
                  <a:pt x="987673" y="449326"/>
                </a:lnTo>
                <a:lnTo>
                  <a:pt x="975261" y="488696"/>
                </a:lnTo>
                <a:lnTo>
                  <a:pt x="959860" y="529082"/>
                </a:lnTo>
                <a:lnTo>
                  <a:pt x="941699" y="571246"/>
                </a:lnTo>
                <a:lnTo>
                  <a:pt x="920871" y="614680"/>
                </a:lnTo>
                <a:lnTo>
                  <a:pt x="897757" y="659257"/>
                </a:lnTo>
                <a:lnTo>
                  <a:pt x="872865" y="704977"/>
                </a:lnTo>
                <a:lnTo>
                  <a:pt x="846195" y="751332"/>
                </a:lnTo>
                <a:lnTo>
                  <a:pt x="818128" y="798449"/>
                </a:lnTo>
                <a:lnTo>
                  <a:pt x="788918" y="846328"/>
                </a:lnTo>
                <a:lnTo>
                  <a:pt x="758819" y="894461"/>
                </a:lnTo>
                <a:lnTo>
                  <a:pt x="697351" y="991616"/>
                </a:lnTo>
                <a:lnTo>
                  <a:pt x="708019" y="998347"/>
                </a:lnTo>
                <a:lnTo>
                  <a:pt x="769614" y="901192"/>
                </a:lnTo>
                <a:lnTo>
                  <a:pt x="799713" y="852932"/>
                </a:lnTo>
                <a:lnTo>
                  <a:pt x="828923" y="805180"/>
                </a:lnTo>
                <a:lnTo>
                  <a:pt x="857117" y="757809"/>
                </a:lnTo>
                <a:lnTo>
                  <a:pt x="883787" y="711200"/>
                </a:lnTo>
                <a:lnTo>
                  <a:pt x="908933" y="665480"/>
                </a:lnTo>
                <a:lnTo>
                  <a:pt x="932174" y="620522"/>
                </a:lnTo>
                <a:lnTo>
                  <a:pt x="953129" y="576707"/>
                </a:lnTo>
                <a:lnTo>
                  <a:pt x="971544" y="534035"/>
                </a:lnTo>
                <a:lnTo>
                  <a:pt x="987292" y="492760"/>
                </a:lnTo>
                <a:lnTo>
                  <a:pt x="999865" y="452882"/>
                </a:lnTo>
                <a:lnTo>
                  <a:pt x="1009136" y="414782"/>
                </a:lnTo>
                <a:lnTo>
                  <a:pt x="1016121" y="360553"/>
                </a:lnTo>
                <a:lnTo>
                  <a:pt x="1016363" y="343154"/>
                </a:lnTo>
                <a:lnTo>
                  <a:pt x="1015613" y="326771"/>
                </a:lnTo>
                <a:lnTo>
                  <a:pt x="1006088" y="279146"/>
                </a:lnTo>
                <a:lnTo>
                  <a:pt x="984752" y="234188"/>
                </a:lnTo>
                <a:lnTo>
                  <a:pt x="953383" y="192151"/>
                </a:lnTo>
                <a:lnTo>
                  <a:pt x="913886" y="153543"/>
                </a:lnTo>
                <a:lnTo>
                  <a:pt x="883914" y="129667"/>
                </a:lnTo>
                <a:lnTo>
                  <a:pt x="834638" y="97155"/>
                </a:lnTo>
                <a:lnTo>
                  <a:pt x="799713" y="77724"/>
                </a:lnTo>
                <a:lnTo>
                  <a:pt x="763518" y="60071"/>
                </a:lnTo>
                <a:lnTo>
                  <a:pt x="726815" y="44577"/>
                </a:lnTo>
                <a:lnTo>
                  <a:pt x="689985" y="31242"/>
                </a:lnTo>
                <a:lnTo>
                  <a:pt x="653409" y="20066"/>
                </a:lnTo>
                <a:lnTo>
                  <a:pt x="635375" y="15367"/>
                </a:lnTo>
                <a:lnTo>
                  <a:pt x="623239" y="12573"/>
                </a:lnTo>
                <a:close/>
              </a:path>
              <a:path w="1016635" h="998854">
                <a:moveTo>
                  <a:pt x="181141" y="809440"/>
                </a:moveTo>
                <a:lnTo>
                  <a:pt x="130423" y="835914"/>
                </a:lnTo>
                <a:lnTo>
                  <a:pt x="245485" y="919099"/>
                </a:lnTo>
                <a:lnTo>
                  <a:pt x="243812" y="820674"/>
                </a:lnTo>
                <a:lnTo>
                  <a:pt x="186938" y="820674"/>
                </a:lnTo>
                <a:lnTo>
                  <a:pt x="181141" y="809440"/>
                </a:lnTo>
                <a:close/>
              </a:path>
              <a:path w="1016635" h="998854">
                <a:moveTo>
                  <a:pt x="192432" y="803546"/>
                </a:moveTo>
                <a:lnTo>
                  <a:pt x="181141" y="809440"/>
                </a:lnTo>
                <a:lnTo>
                  <a:pt x="186938" y="820674"/>
                </a:lnTo>
                <a:lnTo>
                  <a:pt x="198241" y="814832"/>
                </a:lnTo>
                <a:lnTo>
                  <a:pt x="192432" y="803546"/>
                </a:lnTo>
                <a:close/>
              </a:path>
              <a:path w="1016635" h="998854">
                <a:moveTo>
                  <a:pt x="243072" y="777113"/>
                </a:moveTo>
                <a:lnTo>
                  <a:pt x="192432" y="803546"/>
                </a:lnTo>
                <a:lnTo>
                  <a:pt x="198241" y="814832"/>
                </a:lnTo>
                <a:lnTo>
                  <a:pt x="186938" y="820674"/>
                </a:lnTo>
                <a:lnTo>
                  <a:pt x="243812" y="820674"/>
                </a:lnTo>
                <a:lnTo>
                  <a:pt x="243072" y="777113"/>
                </a:lnTo>
                <a:close/>
              </a:path>
              <a:path w="1016635" h="998854">
                <a:moveTo>
                  <a:pt x="517773" y="0"/>
                </a:moveTo>
                <a:lnTo>
                  <a:pt x="462782" y="2540"/>
                </a:lnTo>
                <a:lnTo>
                  <a:pt x="403473" y="10033"/>
                </a:lnTo>
                <a:lnTo>
                  <a:pt x="362452" y="17907"/>
                </a:lnTo>
                <a:lnTo>
                  <a:pt x="320923" y="27813"/>
                </a:lnTo>
                <a:lnTo>
                  <a:pt x="279394" y="39751"/>
                </a:lnTo>
                <a:lnTo>
                  <a:pt x="238627" y="53721"/>
                </a:lnTo>
                <a:lnTo>
                  <a:pt x="199257" y="69596"/>
                </a:lnTo>
                <a:lnTo>
                  <a:pt x="161665" y="87503"/>
                </a:lnTo>
                <a:lnTo>
                  <a:pt x="126613" y="107188"/>
                </a:lnTo>
                <a:lnTo>
                  <a:pt x="94736" y="128778"/>
                </a:lnTo>
                <a:lnTo>
                  <a:pt x="54096" y="164465"/>
                </a:lnTo>
                <a:lnTo>
                  <a:pt x="23997" y="204343"/>
                </a:lnTo>
                <a:lnTo>
                  <a:pt x="6598" y="248285"/>
                </a:lnTo>
                <a:lnTo>
                  <a:pt x="121" y="297180"/>
                </a:lnTo>
                <a:lnTo>
                  <a:pt x="0" y="314706"/>
                </a:lnTo>
                <a:lnTo>
                  <a:pt x="756" y="332359"/>
                </a:lnTo>
                <a:lnTo>
                  <a:pt x="8757" y="389255"/>
                </a:lnTo>
                <a:lnTo>
                  <a:pt x="18028" y="429387"/>
                </a:lnTo>
                <a:lnTo>
                  <a:pt x="30474" y="471297"/>
                </a:lnTo>
                <a:lnTo>
                  <a:pt x="45333" y="514604"/>
                </a:lnTo>
                <a:lnTo>
                  <a:pt x="72130" y="582041"/>
                </a:lnTo>
                <a:lnTo>
                  <a:pt x="92450" y="628523"/>
                </a:lnTo>
                <a:lnTo>
                  <a:pt x="114548" y="676021"/>
                </a:lnTo>
                <a:lnTo>
                  <a:pt x="137916" y="724154"/>
                </a:lnTo>
                <a:lnTo>
                  <a:pt x="162427" y="773176"/>
                </a:lnTo>
                <a:lnTo>
                  <a:pt x="181141" y="809440"/>
                </a:lnTo>
                <a:lnTo>
                  <a:pt x="192432" y="803546"/>
                </a:lnTo>
                <a:lnTo>
                  <a:pt x="173857" y="767461"/>
                </a:lnTo>
                <a:lnTo>
                  <a:pt x="149346" y="718693"/>
                </a:lnTo>
                <a:lnTo>
                  <a:pt x="126105" y="670687"/>
                </a:lnTo>
                <a:lnTo>
                  <a:pt x="104134" y="623443"/>
                </a:lnTo>
                <a:lnTo>
                  <a:pt x="83941" y="577342"/>
                </a:lnTo>
                <a:lnTo>
                  <a:pt x="65653" y="532257"/>
                </a:lnTo>
                <a:lnTo>
                  <a:pt x="49566" y="488442"/>
                </a:lnTo>
                <a:lnTo>
                  <a:pt x="36189" y="446659"/>
                </a:lnTo>
                <a:lnTo>
                  <a:pt x="25521" y="406400"/>
                </a:lnTo>
                <a:lnTo>
                  <a:pt x="17774" y="368173"/>
                </a:lnTo>
                <a:lnTo>
                  <a:pt x="12694" y="314706"/>
                </a:lnTo>
                <a:lnTo>
                  <a:pt x="12742" y="297180"/>
                </a:lnTo>
                <a:lnTo>
                  <a:pt x="18790" y="251841"/>
                </a:lnTo>
                <a:lnTo>
                  <a:pt x="34665" y="211201"/>
                </a:lnTo>
                <a:lnTo>
                  <a:pt x="63113" y="173482"/>
                </a:lnTo>
                <a:lnTo>
                  <a:pt x="102102" y="139065"/>
                </a:lnTo>
                <a:lnTo>
                  <a:pt x="149727" y="108331"/>
                </a:lnTo>
                <a:lnTo>
                  <a:pt x="185414" y="89916"/>
                </a:lnTo>
                <a:lnTo>
                  <a:pt x="242818" y="65786"/>
                </a:lnTo>
                <a:lnTo>
                  <a:pt x="282823" y="52070"/>
                </a:lnTo>
                <a:lnTo>
                  <a:pt x="323844" y="40132"/>
                </a:lnTo>
                <a:lnTo>
                  <a:pt x="364738" y="30480"/>
                </a:lnTo>
                <a:lnTo>
                  <a:pt x="405251" y="22733"/>
                </a:lnTo>
                <a:lnTo>
                  <a:pt x="444748" y="17145"/>
                </a:lnTo>
                <a:lnTo>
                  <a:pt x="500247" y="12954"/>
                </a:lnTo>
                <a:lnTo>
                  <a:pt x="517519" y="12573"/>
                </a:lnTo>
                <a:lnTo>
                  <a:pt x="623239" y="12573"/>
                </a:lnTo>
                <a:lnTo>
                  <a:pt x="617722" y="11303"/>
                </a:lnTo>
                <a:lnTo>
                  <a:pt x="566795" y="2794"/>
                </a:lnTo>
                <a:lnTo>
                  <a:pt x="534664" y="381"/>
                </a:lnTo>
                <a:lnTo>
                  <a:pt x="517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43226" y="5427726"/>
            <a:ext cx="609600" cy="127000"/>
          </a:xfrm>
          <a:custGeom>
            <a:avLst/>
            <a:gdLst/>
            <a:ahLst/>
            <a:cxnLst/>
            <a:rect l="l" t="t" r="r" b="b"/>
            <a:pathLst>
              <a:path w="609600" h="127000">
                <a:moveTo>
                  <a:pt x="482530" y="69846"/>
                </a:moveTo>
                <a:lnTo>
                  <a:pt x="482473" y="127000"/>
                </a:lnTo>
                <a:lnTo>
                  <a:pt x="596887" y="69850"/>
                </a:lnTo>
                <a:lnTo>
                  <a:pt x="482530" y="69846"/>
                </a:lnTo>
                <a:close/>
              </a:path>
              <a:path w="609600" h="127000">
                <a:moveTo>
                  <a:pt x="482542" y="57146"/>
                </a:moveTo>
                <a:lnTo>
                  <a:pt x="482530" y="69846"/>
                </a:lnTo>
                <a:lnTo>
                  <a:pt x="495300" y="69850"/>
                </a:lnTo>
                <a:lnTo>
                  <a:pt x="495300" y="57150"/>
                </a:lnTo>
                <a:lnTo>
                  <a:pt x="482542" y="57146"/>
                </a:lnTo>
                <a:close/>
              </a:path>
              <a:path w="609600" h="127000">
                <a:moveTo>
                  <a:pt x="482600" y="0"/>
                </a:moveTo>
                <a:lnTo>
                  <a:pt x="482542" y="57146"/>
                </a:lnTo>
                <a:lnTo>
                  <a:pt x="495300" y="57150"/>
                </a:lnTo>
                <a:lnTo>
                  <a:pt x="495300" y="69850"/>
                </a:lnTo>
                <a:lnTo>
                  <a:pt x="596893" y="69846"/>
                </a:lnTo>
                <a:lnTo>
                  <a:pt x="609600" y="63500"/>
                </a:lnTo>
                <a:lnTo>
                  <a:pt x="482600" y="0"/>
                </a:lnTo>
                <a:close/>
              </a:path>
              <a:path w="609600" h="127000">
                <a:moveTo>
                  <a:pt x="0" y="57023"/>
                </a:moveTo>
                <a:lnTo>
                  <a:pt x="0" y="69723"/>
                </a:lnTo>
                <a:lnTo>
                  <a:pt x="482530" y="69846"/>
                </a:lnTo>
                <a:lnTo>
                  <a:pt x="482542" y="57146"/>
                </a:lnTo>
                <a:lnTo>
                  <a:pt x="0" y="57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890898" y="4933950"/>
            <a:ext cx="3367404" cy="1104900"/>
            <a:chOff x="3890898" y="4933950"/>
            <a:chExt cx="3367404" cy="1104900"/>
          </a:xfrm>
        </p:grpSpPr>
        <p:sp>
          <p:nvSpPr>
            <p:cNvPr id="11" name="object 11"/>
            <p:cNvSpPr/>
            <p:nvPr/>
          </p:nvSpPr>
          <p:spPr>
            <a:xfrm>
              <a:off x="3890898" y="5427726"/>
              <a:ext cx="2209800" cy="127000"/>
            </a:xfrm>
            <a:custGeom>
              <a:avLst/>
              <a:gdLst/>
              <a:ahLst/>
              <a:cxnLst/>
              <a:rect l="l" t="t" r="r" b="b"/>
              <a:pathLst>
                <a:path w="2209800" h="127000">
                  <a:moveTo>
                    <a:pt x="2082800" y="69849"/>
                  </a:moveTo>
                  <a:lnTo>
                    <a:pt x="2082800" y="127000"/>
                  </a:lnTo>
                  <a:lnTo>
                    <a:pt x="2197100" y="69850"/>
                  </a:lnTo>
                  <a:lnTo>
                    <a:pt x="2082800" y="69849"/>
                  </a:lnTo>
                  <a:close/>
                </a:path>
                <a:path w="2209800" h="127000">
                  <a:moveTo>
                    <a:pt x="2082800" y="57149"/>
                  </a:moveTo>
                  <a:lnTo>
                    <a:pt x="2082800" y="69849"/>
                  </a:lnTo>
                  <a:lnTo>
                    <a:pt x="2095627" y="69850"/>
                  </a:lnTo>
                  <a:lnTo>
                    <a:pt x="2095627" y="57150"/>
                  </a:lnTo>
                  <a:lnTo>
                    <a:pt x="2082800" y="57149"/>
                  </a:lnTo>
                  <a:close/>
                </a:path>
                <a:path w="2209800" h="127000">
                  <a:moveTo>
                    <a:pt x="2082800" y="0"/>
                  </a:moveTo>
                  <a:lnTo>
                    <a:pt x="2082800" y="57149"/>
                  </a:lnTo>
                  <a:lnTo>
                    <a:pt x="2095627" y="57150"/>
                  </a:lnTo>
                  <a:lnTo>
                    <a:pt x="2095627" y="69850"/>
                  </a:lnTo>
                  <a:lnTo>
                    <a:pt x="2197101" y="69849"/>
                  </a:lnTo>
                  <a:lnTo>
                    <a:pt x="2209800" y="63500"/>
                  </a:lnTo>
                  <a:lnTo>
                    <a:pt x="2082800" y="0"/>
                  </a:lnTo>
                  <a:close/>
                </a:path>
                <a:path w="2209800" h="127000">
                  <a:moveTo>
                    <a:pt x="0" y="57023"/>
                  </a:moveTo>
                  <a:lnTo>
                    <a:pt x="0" y="69723"/>
                  </a:lnTo>
                  <a:lnTo>
                    <a:pt x="2082800" y="69849"/>
                  </a:lnTo>
                  <a:lnTo>
                    <a:pt x="2082800" y="57149"/>
                  </a:lnTo>
                  <a:lnTo>
                    <a:pt x="0" y="5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00" y="51054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13" y="2563"/>
                  </a:lnTo>
                  <a:lnTo>
                    <a:pt x="322985" y="10061"/>
                  </a:lnTo>
                  <a:lnTo>
                    <a:pt x="277731" y="22209"/>
                  </a:lnTo>
                  <a:lnTo>
                    <a:pt x="234764" y="38722"/>
                  </a:lnTo>
                  <a:lnTo>
                    <a:pt x="194399" y="59312"/>
                  </a:lnTo>
                  <a:lnTo>
                    <a:pt x="156949" y="83695"/>
                  </a:lnTo>
                  <a:lnTo>
                    <a:pt x="122729" y="111585"/>
                  </a:lnTo>
                  <a:lnTo>
                    <a:pt x="92053" y="142696"/>
                  </a:lnTo>
                  <a:lnTo>
                    <a:pt x="65234" y="176742"/>
                  </a:lnTo>
                  <a:lnTo>
                    <a:pt x="42587" y="213437"/>
                  </a:lnTo>
                  <a:lnTo>
                    <a:pt x="24426" y="252497"/>
                  </a:lnTo>
                  <a:lnTo>
                    <a:pt x="11065" y="293634"/>
                  </a:lnTo>
                  <a:lnTo>
                    <a:pt x="2818" y="336563"/>
                  </a:lnTo>
                  <a:lnTo>
                    <a:pt x="0" y="381000"/>
                  </a:lnTo>
                  <a:lnTo>
                    <a:pt x="2818" y="425433"/>
                  </a:lnTo>
                  <a:lnTo>
                    <a:pt x="11065" y="468361"/>
                  </a:lnTo>
                  <a:lnTo>
                    <a:pt x="24426" y="509497"/>
                  </a:lnTo>
                  <a:lnTo>
                    <a:pt x="42587" y="548556"/>
                  </a:lnTo>
                  <a:lnTo>
                    <a:pt x="65234" y="585252"/>
                  </a:lnTo>
                  <a:lnTo>
                    <a:pt x="92053" y="619298"/>
                  </a:lnTo>
                  <a:lnTo>
                    <a:pt x="122729" y="650409"/>
                  </a:lnTo>
                  <a:lnTo>
                    <a:pt x="156949" y="678300"/>
                  </a:lnTo>
                  <a:lnTo>
                    <a:pt x="194399" y="702684"/>
                  </a:lnTo>
                  <a:lnTo>
                    <a:pt x="234764" y="723275"/>
                  </a:lnTo>
                  <a:lnTo>
                    <a:pt x="277731" y="739788"/>
                  </a:lnTo>
                  <a:lnTo>
                    <a:pt x="322985" y="751937"/>
                  </a:lnTo>
                  <a:lnTo>
                    <a:pt x="370213" y="759436"/>
                  </a:lnTo>
                  <a:lnTo>
                    <a:pt x="419100" y="762000"/>
                  </a:lnTo>
                  <a:lnTo>
                    <a:pt x="467986" y="759436"/>
                  </a:lnTo>
                  <a:lnTo>
                    <a:pt x="515214" y="751937"/>
                  </a:lnTo>
                  <a:lnTo>
                    <a:pt x="560468" y="739788"/>
                  </a:lnTo>
                  <a:lnTo>
                    <a:pt x="603435" y="723275"/>
                  </a:lnTo>
                  <a:lnTo>
                    <a:pt x="643800" y="702684"/>
                  </a:lnTo>
                  <a:lnTo>
                    <a:pt x="681250" y="678300"/>
                  </a:lnTo>
                  <a:lnTo>
                    <a:pt x="715470" y="650409"/>
                  </a:lnTo>
                  <a:lnTo>
                    <a:pt x="746146" y="619298"/>
                  </a:lnTo>
                  <a:lnTo>
                    <a:pt x="772965" y="585252"/>
                  </a:lnTo>
                  <a:lnTo>
                    <a:pt x="795612" y="548556"/>
                  </a:lnTo>
                  <a:lnTo>
                    <a:pt x="813773" y="509497"/>
                  </a:lnTo>
                  <a:lnTo>
                    <a:pt x="827134" y="468361"/>
                  </a:lnTo>
                  <a:lnTo>
                    <a:pt x="835381" y="425433"/>
                  </a:lnTo>
                  <a:lnTo>
                    <a:pt x="838200" y="381000"/>
                  </a:lnTo>
                  <a:lnTo>
                    <a:pt x="835381" y="336563"/>
                  </a:lnTo>
                  <a:lnTo>
                    <a:pt x="827134" y="293634"/>
                  </a:lnTo>
                  <a:lnTo>
                    <a:pt x="813773" y="252497"/>
                  </a:lnTo>
                  <a:lnTo>
                    <a:pt x="795612" y="213437"/>
                  </a:lnTo>
                  <a:lnTo>
                    <a:pt x="772965" y="176742"/>
                  </a:lnTo>
                  <a:lnTo>
                    <a:pt x="746146" y="142696"/>
                  </a:lnTo>
                  <a:lnTo>
                    <a:pt x="715470" y="111585"/>
                  </a:lnTo>
                  <a:lnTo>
                    <a:pt x="681250" y="83695"/>
                  </a:lnTo>
                  <a:lnTo>
                    <a:pt x="643800" y="59312"/>
                  </a:lnTo>
                  <a:lnTo>
                    <a:pt x="603435" y="38722"/>
                  </a:lnTo>
                  <a:lnTo>
                    <a:pt x="560468" y="22209"/>
                  </a:lnTo>
                  <a:lnTo>
                    <a:pt x="515214" y="10061"/>
                  </a:lnTo>
                  <a:lnTo>
                    <a:pt x="467986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6000" y="4953000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86" y="154963"/>
                  </a:lnTo>
                  <a:lnTo>
                    <a:pt x="667614" y="162461"/>
                  </a:lnTo>
                  <a:lnTo>
                    <a:pt x="712868" y="174609"/>
                  </a:lnTo>
                  <a:lnTo>
                    <a:pt x="755835" y="191122"/>
                  </a:lnTo>
                  <a:lnTo>
                    <a:pt x="796200" y="211712"/>
                  </a:lnTo>
                  <a:lnTo>
                    <a:pt x="833650" y="236095"/>
                  </a:lnTo>
                  <a:lnTo>
                    <a:pt x="867870" y="263985"/>
                  </a:lnTo>
                  <a:lnTo>
                    <a:pt x="898546" y="295096"/>
                  </a:lnTo>
                  <a:lnTo>
                    <a:pt x="925365" y="329142"/>
                  </a:lnTo>
                  <a:lnTo>
                    <a:pt x="948012" y="365837"/>
                  </a:lnTo>
                  <a:lnTo>
                    <a:pt x="966173" y="404897"/>
                  </a:lnTo>
                  <a:lnTo>
                    <a:pt x="979534" y="446034"/>
                  </a:lnTo>
                  <a:lnTo>
                    <a:pt x="987781" y="488963"/>
                  </a:lnTo>
                  <a:lnTo>
                    <a:pt x="990600" y="533400"/>
                  </a:lnTo>
                  <a:lnTo>
                    <a:pt x="987781" y="577833"/>
                  </a:lnTo>
                  <a:lnTo>
                    <a:pt x="979534" y="620761"/>
                  </a:lnTo>
                  <a:lnTo>
                    <a:pt x="966173" y="661897"/>
                  </a:lnTo>
                  <a:lnTo>
                    <a:pt x="948012" y="700956"/>
                  </a:lnTo>
                  <a:lnTo>
                    <a:pt x="925365" y="737652"/>
                  </a:lnTo>
                  <a:lnTo>
                    <a:pt x="898546" y="771698"/>
                  </a:lnTo>
                  <a:lnTo>
                    <a:pt x="867870" y="802809"/>
                  </a:lnTo>
                  <a:lnTo>
                    <a:pt x="833650" y="830700"/>
                  </a:lnTo>
                  <a:lnTo>
                    <a:pt x="796200" y="855084"/>
                  </a:lnTo>
                  <a:lnTo>
                    <a:pt x="755835" y="875675"/>
                  </a:lnTo>
                  <a:lnTo>
                    <a:pt x="712868" y="892188"/>
                  </a:lnTo>
                  <a:lnTo>
                    <a:pt x="667614" y="904337"/>
                  </a:lnTo>
                  <a:lnTo>
                    <a:pt x="620386" y="911836"/>
                  </a:lnTo>
                  <a:lnTo>
                    <a:pt x="571500" y="914400"/>
                  </a:lnTo>
                  <a:lnTo>
                    <a:pt x="522613" y="911836"/>
                  </a:lnTo>
                  <a:lnTo>
                    <a:pt x="475385" y="904337"/>
                  </a:lnTo>
                  <a:lnTo>
                    <a:pt x="430131" y="892188"/>
                  </a:lnTo>
                  <a:lnTo>
                    <a:pt x="387164" y="875675"/>
                  </a:lnTo>
                  <a:lnTo>
                    <a:pt x="346799" y="855084"/>
                  </a:lnTo>
                  <a:lnTo>
                    <a:pt x="309349" y="830700"/>
                  </a:lnTo>
                  <a:lnTo>
                    <a:pt x="275129" y="802809"/>
                  </a:lnTo>
                  <a:lnTo>
                    <a:pt x="244453" y="771698"/>
                  </a:lnTo>
                  <a:lnTo>
                    <a:pt x="217634" y="737652"/>
                  </a:lnTo>
                  <a:lnTo>
                    <a:pt x="194987" y="700956"/>
                  </a:lnTo>
                  <a:lnTo>
                    <a:pt x="176826" y="661897"/>
                  </a:lnTo>
                  <a:lnTo>
                    <a:pt x="163465" y="620761"/>
                  </a:lnTo>
                  <a:lnTo>
                    <a:pt x="155218" y="577833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8" y="487368"/>
                  </a:lnTo>
                  <a:lnTo>
                    <a:pt x="8277" y="442426"/>
                  </a:lnTo>
                  <a:lnTo>
                    <a:pt x="18367" y="398732"/>
                  </a:lnTo>
                  <a:lnTo>
                    <a:pt x="32195" y="356448"/>
                  </a:lnTo>
                  <a:lnTo>
                    <a:pt x="49589" y="315731"/>
                  </a:lnTo>
                  <a:lnTo>
                    <a:pt x="70379" y="276744"/>
                  </a:lnTo>
                  <a:lnTo>
                    <a:pt x="94392" y="239645"/>
                  </a:lnTo>
                  <a:lnTo>
                    <a:pt x="121457" y="204594"/>
                  </a:lnTo>
                  <a:lnTo>
                    <a:pt x="151402" y="171752"/>
                  </a:lnTo>
                  <a:lnTo>
                    <a:pt x="184056" y="141279"/>
                  </a:lnTo>
                  <a:lnTo>
                    <a:pt x="219246" y="113334"/>
                  </a:lnTo>
                  <a:lnTo>
                    <a:pt x="256802" y="88078"/>
                  </a:lnTo>
                  <a:lnTo>
                    <a:pt x="296551" y="65670"/>
                  </a:lnTo>
                  <a:lnTo>
                    <a:pt x="338322" y="46271"/>
                  </a:lnTo>
                  <a:lnTo>
                    <a:pt x="381944" y="30040"/>
                  </a:lnTo>
                  <a:lnTo>
                    <a:pt x="427244" y="17137"/>
                  </a:lnTo>
                  <a:lnTo>
                    <a:pt x="474051" y="7723"/>
                  </a:lnTo>
                  <a:lnTo>
                    <a:pt x="522193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23"/>
                  </a:lnTo>
                  <a:lnTo>
                    <a:pt x="1134722" y="624360"/>
                  </a:lnTo>
                  <a:lnTo>
                    <a:pt x="1124632" y="668049"/>
                  </a:lnTo>
                  <a:lnTo>
                    <a:pt x="1110804" y="710331"/>
                  </a:lnTo>
                  <a:lnTo>
                    <a:pt x="1093410" y="751046"/>
                  </a:lnTo>
                  <a:lnTo>
                    <a:pt x="1072620" y="790033"/>
                  </a:lnTo>
                  <a:lnTo>
                    <a:pt x="1048607" y="827132"/>
                  </a:lnTo>
                  <a:lnTo>
                    <a:pt x="1021542" y="862183"/>
                  </a:lnTo>
                  <a:lnTo>
                    <a:pt x="991597" y="895027"/>
                  </a:lnTo>
                  <a:lnTo>
                    <a:pt x="958943" y="925502"/>
                  </a:lnTo>
                  <a:lnTo>
                    <a:pt x="923753" y="953449"/>
                  </a:lnTo>
                  <a:lnTo>
                    <a:pt x="886197" y="978708"/>
                  </a:lnTo>
                  <a:lnTo>
                    <a:pt x="846448" y="1001119"/>
                  </a:lnTo>
                  <a:lnTo>
                    <a:pt x="804677" y="1020521"/>
                  </a:lnTo>
                  <a:lnTo>
                    <a:pt x="761055" y="1036754"/>
                  </a:lnTo>
                  <a:lnTo>
                    <a:pt x="715755" y="1049659"/>
                  </a:lnTo>
                  <a:lnTo>
                    <a:pt x="668948" y="1059075"/>
                  </a:lnTo>
                  <a:lnTo>
                    <a:pt x="620806" y="1064842"/>
                  </a:lnTo>
                  <a:lnTo>
                    <a:pt x="571500" y="1066800"/>
                  </a:lnTo>
                  <a:lnTo>
                    <a:pt x="522193" y="1064842"/>
                  </a:lnTo>
                  <a:lnTo>
                    <a:pt x="474051" y="1059075"/>
                  </a:lnTo>
                  <a:lnTo>
                    <a:pt x="427244" y="1049659"/>
                  </a:lnTo>
                  <a:lnTo>
                    <a:pt x="381944" y="1036754"/>
                  </a:lnTo>
                  <a:lnTo>
                    <a:pt x="338322" y="1020521"/>
                  </a:lnTo>
                  <a:lnTo>
                    <a:pt x="296551" y="1001119"/>
                  </a:lnTo>
                  <a:lnTo>
                    <a:pt x="256802" y="978708"/>
                  </a:lnTo>
                  <a:lnTo>
                    <a:pt x="219246" y="953449"/>
                  </a:lnTo>
                  <a:lnTo>
                    <a:pt x="184056" y="925502"/>
                  </a:lnTo>
                  <a:lnTo>
                    <a:pt x="151402" y="895027"/>
                  </a:lnTo>
                  <a:lnTo>
                    <a:pt x="121457" y="862183"/>
                  </a:lnTo>
                  <a:lnTo>
                    <a:pt x="94392" y="827132"/>
                  </a:lnTo>
                  <a:lnTo>
                    <a:pt x="70379" y="790033"/>
                  </a:lnTo>
                  <a:lnTo>
                    <a:pt x="49589" y="751046"/>
                  </a:lnTo>
                  <a:lnTo>
                    <a:pt x="32195" y="710331"/>
                  </a:lnTo>
                  <a:lnTo>
                    <a:pt x="18367" y="668049"/>
                  </a:lnTo>
                  <a:lnTo>
                    <a:pt x="8277" y="624360"/>
                  </a:lnTo>
                  <a:lnTo>
                    <a:pt x="2098" y="579423"/>
                  </a:lnTo>
                  <a:lnTo>
                    <a:pt x="0" y="5334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24796" y="3530679"/>
            <a:ext cx="159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5038" y="48260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5760" y="5103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7054" y="3743325"/>
            <a:ext cx="2841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Halt</a:t>
            </a:r>
            <a:r>
              <a:rPr sz="3200" b="1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&amp;</a:t>
            </a:r>
            <a:r>
              <a:rPr sz="3200" b="1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0350" y="5619750"/>
            <a:ext cx="876300" cy="800100"/>
            <a:chOff x="2800350" y="5619750"/>
            <a:chExt cx="876300" cy="800100"/>
          </a:xfrm>
        </p:grpSpPr>
        <p:sp>
          <p:nvSpPr>
            <p:cNvPr id="3" name="object 3"/>
            <p:cNvSpPr/>
            <p:nvPr/>
          </p:nvSpPr>
          <p:spPr>
            <a:xfrm>
              <a:off x="2819400" y="56388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13" y="2563"/>
                  </a:lnTo>
                  <a:lnTo>
                    <a:pt x="322985" y="10062"/>
                  </a:lnTo>
                  <a:lnTo>
                    <a:pt x="277731" y="22211"/>
                  </a:lnTo>
                  <a:lnTo>
                    <a:pt x="234764" y="38724"/>
                  </a:lnTo>
                  <a:lnTo>
                    <a:pt x="194399" y="59315"/>
                  </a:lnTo>
                  <a:lnTo>
                    <a:pt x="156949" y="83699"/>
                  </a:lnTo>
                  <a:lnTo>
                    <a:pt x="122729" y="111590"/>
                  </a:lnTo>
                  <a:lnTo>
                    <a:pt x="92053" y="142701"/>
                  </a:lnTo>
                  <a:lnTo>
                    <a:pt x="65234" y="176747"/>
                  </a:lnTo>
                  <a:lnTo>
                    <a:pt x="42587" y="213443"/>
                  </a:lnTo>
                  <a:lnTo>
                    <a:pt x="24426" y="252502"/>
                  </a:lnTo>
                  <a:lnTo>
                    <a:pt x="11065" y="293638"/>
                  </a:lnTo>
                  <a:lnTo>
                    <a:pt x="2818" y="336566"/>
                  </a:lnTo>
                  <a:lnTo>
                    <a:pt x="0" y="381000"/>
                  </a:lnTo>
                  <a:lnTo>
                    <a:pt x="2818" y="425433"/>
                  </a:lnTo>
                  <a:lnTo>
                    <a:pt x="11065" y="468361"/>
                  </a:lnTo>
                  <a:lnTo>
                    <a:pt x="24426" y="509497"/>
                  </a:lnTo>
                  <a:lnTo>
                    <a:pt x="42587" y="548556"/>
                  </a:lnTo>
                  <a:lnTo>
                    <a:pt x="65234" y="585252"/>
                  </a:lnTo>
                  <a:lnTo>
                    <a:pt x="92053" y="619298"/>
                  </a:lnTo>
                  <a:lnTo>
                    <a:pt x="122729" y="650409"/>
                  </a:lnTo>
                  <a:lnTo>
                    <a:pt x="156949" y="678300"/>
                  </a:lnTo>
                  <a:lnTo>
                    <a:pt x="194399" y="702684"/>
                  </a:lnTo>
                  <a:lnTo>
                    <a:pt x="234764" y="723275"/>
                  </a:lnTo>
                  <a:lnTo>
                    <a:pt x="277731" y="739788"/>
                  </a:lnTo>
                  <a:lnTo>
                    <a:pt x="322985" y="751937"/>
                  </a:lnTo>
                  <a:lnTo>
                    <a:pt x="370213" y="759436"/>
                  </a:lnTo>
                  <a:lnTo>
                    <a:pt x="419100" y="762000"/>
                  </a:lnTo>
                  <a:lnTo>
                    <a:pt x="467986" y="759436"/>
                  </a:lnTo>
                  <a:lnTo>
                    <a:pt x="515214" y="751937"/>
                  </a:lnTo>
                  <a:lnTo>
                    <a:pt x="560468" y="739788"/>
                  </a:lnTo>
                  <a:lnTo>
                    <a:pt x="603435" y="723275"/>
                  </a:lnTo>
                  <a:lnTo>
                    <a:pt x="643800" y="702684"/>
                  </a:lnTo>
                  <a:lnTo>
                    <a:pt x="681250" y="678300"/>
                  </a:lnTo>
                  <a:lnTo>
                    <a:pt x="715470" y="650409"/>
                  </a:lnTo>
                  <a:lnTo>
                    <a:pt x="746146" y="619298"/>
                  </a:lnTo>
                  <a:lnTo>
                    <a:pt x="772965" y="585252"/>
                  </a:lnTo>
                  <a:lnTo>
                    <a:pt x="795612" y="548556"/>
                  </a:lnTo>
                  <a:lnTo>
                    <a:pt x="813773" y="509497"/>
                  </a:lnTo>
                  <a:lnTo>
                    <a:pt x="827134" y="468361"/>
                  </a:lnTo>
                  <a:lnTo>
                    <a:pt x="835381" y="425433"/>
                  </a:lnTo>
                  <a:lnTo>
                    <a:pt x="838200" y="381000"/>
                  </a:lnTo>
                  <a:lnTo>
                    <a:pt x="835381" y="336566"/>
                  </a:lnTo>
                  <a:lnTo>
                    <a:pt x="827134" y="293638"/>
                  </a:lnTo>
                  <a:lnTo>
                    <a:pt x="813773" y="252502"/>
                  </a:lnTo>
                  <a:lnTo>
                    <a:pt x="795612" y="213443"/>
                  </a:lnTo>
                  <a:lnTo>
                    <a:pt x="772965" y="176747"/>
                  </a:lnTo>
                  <a:lnTo>
                    <a:pt x="746146" y="142701"/>
                  </a:lnTo>
                  <a:lnTo>
                    <a:pt x="715470" y="111590"/>
                  </a:lnTo>
                  <a:lnTo>
                    <a:pt x="681250" y="83699"/>
                  </a:lnTo>
                  <a:lnTo>
                    <a:pt x="643800" y="59315"/>
                  </a:lnTo>
                  <a:lnTo>
                    <a:pt x="603435" y="38724"/>
                  </a:lnTo>
                  <a:lnTo>
                    <a:pt x="560468" y="22211"/>
                  </a:lnTo>
                  <a:lnTo>
                    <a:pt x="515214" y="10062"/>
                  </a:lnTo>
                  <a:lnTo>
                    <a:pt x="467986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19400" y="56388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6"/>
                  </a:lnTo>
                  <a:lnTo>
                    <a:pt x="11065" y="293638"/>
                  </a:lnTo>
                  <a:lnTo>
                    <a:pt x="24426" y="252502"/>
                  </a:lnTo>
                  <a:lnTo>
                    <a:pt x="42587" y="213443"/>
                  </a:lnTo>
                  <a:lnTo>
                    <a:pt x="65234" y="176747"/>
                  </a:lnTo>
                  <a:lnTo>
                    <a:pt x="92053" y="142701"/>
                  </a:lnTo>
                  <a:lnTo>
                    <a:pt x="122729" y="111590"/>
                  </a:lnTo>
                  <a:lnTo>
                    <a:pt x="156949" y="83699"/>
                  </a:lnTo>
                  <a:lnTo>
                    <a:pt x="194399" y="59315"/>
                  </a:lnTo>
                  <a:lnTo>
                    <a:pt x="234764" y="38724"/>
                  </a:lnTo>
                  <a:lnTo>
                    <a:pt x="277731" y="22211"/>
                  </a:lnTo>
                  <a:lnTo>
                    <a:pt x="322985" y="10062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2"/>
                  </a:lnTo>
                  <a:lnTo>
                    <a:pt x="560468" y="22211"/>
                  </a:lnTo>
                  <a:lnTo>
                    <a:pt x="603435" y="38724"/>
                  </a:lnTo>
                  <a:lnTo>
                    <a:pt x="643800" y="59315"/>
                  </a:lnTo>
                  <a:lnTo>
                    <a:pt x="681250" y="83699"/>
                  </a:lnTo>
                  <a:lnTo>
                    <a:pt x="715470" y="111590"/>
                  </a:lnTo>
                  <a:lnTo>
                    <a:pt x="746146" y="142701"/>
                  </a:lnTo>
                  <a:lnTo>
                    <a:pt x="772965" y="176747"/>
                  </a:lnTo>
                  <a:lnTo>
                    <a:pt x="795612" y="213443"/>
                  </a:lnTo>
                  <a:lnTo>
                    <a:pt x="813773" y="252502"/>
                  </a:lnTo>
                  <a:lnTo>
                    <a:pt x="827134" y="293638"/>
                  </a:lnTo>
                  <a:lnTo>
                    <a:pt x="835381" y="336566"/>
                  </a:lnTo>
                  <a:lnTo>
                    <a:pt x="838200" y="381000"/>
                  </a:lnTo>
                  <a:lnTo>
                    <a:pt x="835381" y="425433"/>
                  </a:lnTo>
                  <a:lnTo>
                    <a:pt x="827134" y="468361"/>
                  </a:lnTo>
                  <a:lnTo>
                    <a:pt x="813773" y="509497"/>
                  </a:lnTo>
                  <a:lnTo>
                    <a:pt x="795612" y="548556"/>
                  </a:lnTo>
                  <a:lnTo>
                    <a:pt x="772965" y="585252"/>
                  </a:lnTo>
                  <a:lnTo>
                    <a:pt x="746146" y="619298"/>
                  </a:lnTo>
                  <a:lnTo>
                    <a:pt x="715470" y="650409"/>
                  </a:lnTo>
                  <a:lnTo>
                    <a:pt x="681250" y="678300"/>
                  </a:lnTo>
                  <a:lnTo>
                    <a:pt x="643800" y="702684"/>
                  </a:lnTo>
                  <a:lnTo>
                    <a:pt x="603435" y="723275"/>
                  </a:lnTo>
                  <a:lnTo>
                    <a:pt x="560468" y="739788"/>
                  </a:lnTo>
                  <a:lnTo>
                    <a:pt x="515214" y="751937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7"/>
                  </a:lnTo>
                  <a:lnTo>
                    <a:pt x="277731" y="739788"/>
                  </a:lnTo>
                  <a:lnTo>
                    <a:pt x="234764" y="723275"/>
                  </a:lnTo>
                  <a:lnTo>
                    <a:pt x="194399" y="702684"/>
                  </a:lnTo>
                  <a:lnTo>
                    <a:pt x="156949" y="678300"/>
                  </a:lnTo>
                  <a:lnTo>
                    <a:pt x="122729" y="650409"/>
                  </a:lnTo>
                  <a:lnTo>
                    <a:pt x="92053" y="619298"/>
                  </a:lnTo>
                  <a:lnTo>
                    <a:pt x="65234" y="585252"/>
                  </a:lnTo>
                  <a:lnTo>
                    <a:pt x="42587" y="548556"/>
                  </a:lnTo>
                  <a:lnTo>
                    <a:pt x="24426" y="509497"/>
                  </a:lnTo>
                  <a:lnTo>
                    <a:pt x="11065" y="468361"/>
                  </a:lnTo>
                  <a:lnTo>
                    <a:pt x="2818" y="42543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99433" y="5627434"/>
            <a:ext cx="4819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14498" y="4724780"/>
            <a:ext cx="4806315" cy="1838325"/>
            <a:chOff x="2214498" y="4724780"/>
            <a:chExt cx="4806315" cy="1838325"/>
          </a:xfrm>
        </p:grpSpPr>
        <p:sp>
          <p:nvSpPr>
            <p:cNvPr id="7" name="object 7"/>
            <p:cNvSpPr/>
            <p:nvPr/>
          </p:nvSpPr>
          <p:spPr>
            <a:xfrm>
              <a:off x="2214499" y="4724780"/>
              <a:ext cx="3657600" cy="1363345"/>
            </a:xfrm>
            <a:custGeom>
              <a:avLst/>
              <a:gdLst/>
              <a:ahLst/>
              <a:cxnLst/>
              <a:rect l="l" t="t" r="r" b="b"/>
              <a:pathLst>
                <a:path w="3657600" h="1363345">
                  <a:moveTo>
                    <a:pt x="609600" y="1299781"/>
                  </a:moveTo>
                  <a:lnTo>
                    <a:pt x="596900" y="1293431"/>
                  </a:lnTo>
                  <a:lnTo>
                    <a:pt x="482600" y="1236281"/>
                  </a:lnTo>
                  <a:lnTo>
                    <a:pt x="482600" y="1293431"/>
                  </a:lnTo>
                  <a:lnTo>
                    <a:pt x="0" y="1293431"/>
                  </a:lnTo>
                  <a:lnTo>
                    <a:pt x="0" y="1306131"/>
                  </a:lnTo>
                  <a:lnTo>
                    <a:pt x="482600" y="1306131"/>
                  </a:lnTo>
                  <a:lnTo>
                    <a:pt x="482600" y="1363281"/>
                  </a:lnTo>
                  <a:lnTo>
                    <a:pt x="596900" y="1306131"/>
                  </a:lnTo>
                  <a:lnTo>
                    <a:pt x="609600" y="1299781"/>
                  </a:lnTo>
                  <a:close/>
                </a:path>
                <a:path w="3657600" h="1363345">
                  <a:moveTo>
                    <a:pt x="1612379" y="343154"/>
                  </a:moveTo>
                  <a:lnTo>
                    <a:pt x="1606677" y="294767"/>
                  </a:lnTo>
                  <a:lnTo>
                    <a:pt x="1589024" y="248793"/>
                  </a:lnTo>
                  <a:lnTo>
                    <a:pt x="1560830" y="205867"/>
                  </a:lnTo>
                  <a:lnTo>
                    <a:pt x="1523873" y="165989"/>
                  </a:lnTo>
                  <a:lnTo>
                    <a:pt x="1479931" y="129667"/>
                  </a:lnTo>
                  <a:lnTo>
                    <a:pt x="1430655" y="97155"/>
                  </a:lnTo>
                  <a:lnTo>
                    <a:pt x="1395730" y="77724"/>
                  </a:lnTo>
                  <a:lnTo>
                    <a:pt x="1359535" y="60071"/>
                  </a:lnTo>
                  <a:lnTo>
                    <a:pt x="1322832" y="44577"/>
                  </a:lnTo>
                  <a:lnTo>
                    <a:pt x="1286002" y="31242"/>
                  </a:lnTo>
                  <a:lnTo>
                    <a:pt x="1249426" y="20066"/>
                  </a:lnTo>
                  <a:lnTo>
                    <a:pt x="1219250" y="12573"/>
                  </a:lnTo>
                  <a:lnTo>
                    <a:pt x="1213739" y="11303"/>
                  </a:lnTo>
                  <a:lnTo>
                    <a:pt x="1162812" y="2794"/>
                  </a:lnTo>
                  <a:lnTo>
                    <a:pt x="1113790" y="0"/>
                  </a:lnTo>
                  <a:lnTo>
                    <a:pt x="1096137" y="254"/>
                  </a:lnTo>
                  <a:lnTo>
                    <a:pt x="1039495" y="4572"/>
                  </a:lnTo>
                  <a:lnTo>
                    <a:pt x="999490" y="10033"/>
                  </a:lnTo>
                  <a:lnTo>
                    <a:pt x="958469" y="17907"/>
                  </a:lnTo>
                  <a:lnTo>
                    <a:pt x="916940" y="27813"/>
                  </a:lnTo>
                  <a:lnTo>
                    <a:pt x="875411" y="39751"/>
                  </a:lnTo>
                  <a:lnTo>
                    <a:pt x="834644" y="53721"/>
                  </a:lnTo>
                  <a:lnTo>
                    <a:pt x="795274" y="69596"/>
                  </a:lnTo>
                  <a:lnTo>
                    <a:pt x="757682" y="87503"/>
                  </a:lnTo>
                  <a:lnTo>
                    <a:pt x="722630" y="107188"/>
                  </a:lnTo>
                  <a:lnTo>
                    <a:pt x="690753" y="128778"/>
                  </a:lnTo>
                  <a:lnTo>
                    <a:pt x="650113" y="164465"/>
                  </a:lnTo>
                  <a:lnTo>
                    <a:pt x="620014" y="204343"/>
                  </a:lnTo>
                  <a:lnTo>
                    <a:pt x="602615" y="248285"/>
                  </a:lnTo>
                  <a:lnTo>
                    <a:pt x="596138" y="297180"/>
                  </a:lnTo>
                  <a:lnTo>
                    <a:pt x="596011" y="314706"/>
                  </a:lnTo>
                  <a:lnTo>
                    <a:pt x="596773" y="332359"/>
                  </a:lnTo>
                  <a:lnTo>
                    <a:pt x="604774" y="389255"/>
                  </a:lnTo>
                  <a:lnTo>
                    <a:pt x="614045" y="429387"/>
                  </a:lnTo>
                  <a:lnTo>
                    <a:pt x="626491" y="471297"/>
                  </a:lnTo>
                  <a:lnTo>
                    <a:pt x="641350" y="514604"/>
                  </a:lnTo>
                  <a:lnTo>
                    <a:pt x="668147" y="582041"/>
                  </a:lnTo>
                  <a:lnTo>
                    <a:pt x="688467" y="628523"/>
                  </a:lnTo>
                  <a:lnTo>
                    <a:pt x="710565" y="676021"/>
                  </a:lnTo>
                  <a:lnTo>
                    <a:pt x="733933" y="724154"/>
                  </a:lnTo>
                  <a:lnTo>
                    <a:pt x="758444" y="773176"/>
                  </a:lnTo>
                  <a:lnTo>
                    <a:pt x="777151" y="809447"/>
                  </a:lnTo>
                  <a:lnTo>
                    <a:pt x="726440" y="835914"/>
                  </a:lnTo>
                  <a:lnTo>
                    <a:pt x="841502" y="919060"/>
                  </a:lnTo>
                  <a:lnTo>
                    <a:pt x="839825" y="820674"/>
                  </a:lnTo>
                  <a:lnTo>
                    <a:pt x="839089" y="777113"/>
                  </a:lnTo>
                  <a:lnTo>
                    <a:pt x="788441" y="803554"/>
                  </a:lnTo>
                  <a:lnTo>
                    <a:pt x="769874" y="767461"/>
                  </a:lnTo>
                  <a:lnTo>
                    <a:pt x="745363" y="718693"/>
                  </a:lnTo>
                  <a:lnTo>
                    <a:pt x="722122" y="670687"/>
                  </a:lnTo>
                  <a:lnTo>
                    <a:pt x="700151" y="623443"/>
                  </a:lnTo>
                  <a:lnTo>
                    <a:pt x="679958" y="577342"/>
                  </a:lnTo>
                  <a:lnTo>
                    <a:pt x="661670" y="532257"/>
                  </a:lnTo>
                  <a:lnTo>
                    <a:pt x="645579" y="488454"/>
                  </a:lnTo>
                  <a:lnTo>
                    <a:pt x="632206" y="446659"/>
                  </a:lnTo>
                  <a:lnTo>
                    <a:pt x="621538" y="406400"/>
                  </a:lnTo>
                  <a:lnTo>
                    <a:pt x="613791" y="368173"/>
                  </a:lnTo>
                  <a:lnTo>
                    <a:pt x="608711" y="314706"/>
                  </a:lnTo>
                  <a:lnTo>
                    <a:pt x="608749" y="297180"/>
                  </a:lnTo>
                  <a:lnTo>
                    <a:pt x="614807" y="251841"/>
                  </a:lnTo>
                  <a:lnTo>
                    <a:pt x="630682" y="211201"/>
                  </a:lnTo>
                  <a:lnTo>
                    <a:pt x="659130" y="173482"/>
                  </a:lnTo>
                  <a:lnTo>
                    <a:pt x="698119" y="139065"/>
                  </a:lnTo>
                  <a:lnTo>
                    <a:pt x="745744" y="108331"/>
                  </a:lnTo>
                  <a:lnTo>
                    <a:pt x="781431" y="89916"/>
                  </a:lnTo>
                  <a:lnTo>
                    <a:pt x="838835" y="65786"/>
                  </a:lnTo>
                  <a:lnTo>
                    <a:pt x="878840" y="52070"/>
                  </a:lnTo>
                  <a:lnTo>
                    <a:pt x="919861" y="40132"/>
                  </a:lnTo>
                  <a:lnTo>
                    <a:pt x="960755" y="30480"/>
                  </a:lnTo>
                  <a:lnTo>
                    <a:pt x="1001268" y="22733"/>
                  </a:lnTo>
                  <a:lnTo>
                    <a:pt x="1040765" y="17145"/>
                  </a:lnTo>
                  <a:lnTo>
                    <a:pt x="1096264" y="12954"/>
                  </a:lnTo>
                  <a:lnTo>
                    <a:pt x="1113536" y="12573"/>
                  </a:lnTo>
                  <a:lnTo>
                    <a:pt x="1130046" y="12954"/>
                  </a:lnTo>
                  <a:lnTo>
                    <a:pt x="1177290" y="17399"/>
                  </a:lnTo>
                  <a:lnTo>
                    <a:pt x="1228217" y="27686"/>
                  </a:lnTo>
                  <a:lnTo>
                    <a:pt x="1281684" y="43053"/>
                  </a:lnTo>
                  <a:lnTo>
                    <a:pt x="1317879" y="56388"/>
                  </a:lnTo>
                  <a:lnTo>
                    <a:pt x="1354074" y="71501"/>
                  </a:lnTo>
                  <a:lnTo>
                    <a:pt x="1389507" y="88773"/>
                  </a:lnTo>
                  <a:lnTo>
                    <a:pt x="1423924" y="107823"/>
                  </a:lnTo>
                  <a:lnTo>
                    <a:pt x="1456690" y="128778"/>
                  </a:lnTo>
                  <a:lnTo>
                    <a:pt x="1501394" y="162941"/>
                  </a:lnTo>
                  <a:lnTo>
                    <a:pt x="1539621" y="200279"/>
                  </a:lnTo>
                  <a:lnTo>
                    <a:pt x="1569720" y="240411"/>
                  </a:lnTo>
                  <a:lnTo>
                    <a:pt x="1589913" y="282829"/>
                  </a:lnTo>
                  <a:lnTo>
                    <a:pt x="1598930" y="327406"/>
                  </a:lnTo>
                  <a:lnTo>
                    <a:pt x="1599692" y="343154"/>
                  </a:lnTo>
                  <a:lnTo>
                    <a:pt x="1599438" y="359537"/>
                  </a:lnTo>
                  <a:lnTo>
                    <a:pt x="1592707" y="411988"/>
                  </a:lnTo>
                  <a:lnTo>
                    <a:pt x="1583690" y="449326"/>
                  </a:lnTo>
                  <a:lnTo>
                    <a:pt x="1571269" y="488696"/>
                  </a:lnTo>
                  <a:lnTo>
                    <a:pt x="1555877" y="529082"/>
                  </a:lnTo>
                  <a:lnTo>
                    <a:pt x="1537716" y="571246"/>
                  </a:lnTo>
                  <a:lnTo>
                    <a:pt x="1516888" y="614680"/>
                  </a:lnTo>
                  <a:lnTo>
                    <a:pt x="1493774" y="659257"/>
                  </a:lnTo>
                  <a:lnTo>
                    <a:pt x="1468882" y="704977"/>
                  </a:lnTo>
                  <a:lnTo>
                    <a:pt x="1442212" y="751332"/>
                  </a:lnTo>
                  <a:lnTo>
                    <a:pt x="1414145" y="798449"/>
                  </a:lnTo>
                  <a:lnTo>
                    <a:pt x="1384935" y="846328"/>
                  </a:lnTo>
                  <a:lnTo>
                    <a:pt x="1354836" y="894422"/>
                  </a:lnTo>
                  <a:lnTo>
                    <a:pt x="1293368" y="991577"/>
                  </a:lnTo>
                  <a:lnTo>
                    <a:pt x="1304036" y="998372"/>
                  </a:lnTo>
                  <a:lnTo>
                    <a:pt x="1365631" y="901217"/>
                  </a:lnTo>
                  <a:lnTo>
                    <a:pt x="1395730" y="852932"/>
                  </a:lnTo>
                  <a:lnTo>
                    <a:pt x="1424940" y="805180"/>
                  </a:lnTo>
                  <a:lnTo>
                    <a:pt x="1453134" y="757809"/>
                  </a:lnTo>
                  <a:lnTo>
                    <a:pt x="1479804" y="711200"/>
                  </a:lnTo>
                  <a:lnTo>
                    <a:pt x="1504950" y="665480"/>
                  </a:lnTo>
                  <a:lnTo>
                    <a:pt x="1528191" y="620522"/>
                  </a:lnTo>
                  <a:lnTo>
                    <a:pt x="1549146" y="576707"/>
                  </a:lnTo>
                  <a:lnTo>
                    <a:pt x="1567561" y="534035"/>
                  </a:lnTo>
                  <a:lnTo>
                    <a:pt x="1583309" y="492772"/>
                  </a:lnTo>
                  <a:lnTo>
                    <a:pt x="1595882" y="452882"/>
                  </a:lnTo>
                  <a:lnTo>
                    <a:pt x="1605153" y="414782"/>
                  </a:lnTo>
                  <a:lnTo>
                    <a:pt x="1612138" y="360553"/>
                  </a:lnTo>
                  <a:lnTo>
                    <a:pt x="1612379" y="343154"/>
                  </a:lnTo>
                  <a:close/>
                </a:path>
                <a:path w="3657600" h="1363345">
                  <a:moveTo>
                    <a:pt x="3657600" y="1299781"/>
                  </a:moveTo>
                  <a:lnTo>
                    <a:pt x="3644900" y="1293431"/>
                  </a:lnTo>
                  <a:lnTo>
                    <a:pt x="3530600" y="1236281"/>
                  </a:lnTo>
                  <a:lnTo>
                    <a:pt x="3530600" y="1293431"/>
                  </a:lnTo>
                  <a:lnTo>
                    <a:pt x="1447800" y="1293431"/>
                  </a:lnTo>
                  <a:lnTo>
                    <a:pt x="1447800" y="1306131"/>
                  </a:lnTo>
                  <a:lnTo>
                    <a:pt x="3530600" y="1306131"/>
                  </a:lnTo>
                  <a:lnTo>
                    <a:pt x="3530600" y="1363281"/>
                  </a:lnTo>
                  <a:lnTo>
                    <a:pt x="3644900" y="1306131"/>
                  </a:lnTo>
                  <a:lnTo>
                    <a:pt x="3657600" y="1299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2226" y="54912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336"/>
                  </a:moveTo>
                  <a:lnTo>
                    <a:pt x="155218" y="488902"/>
                  </a:lnTo>
                  <a:lnTo>
                    <a:pt x="163465" y="445974"/>
                  </a:lnTo>
                  <a:lnTo>
                    <a:pt x="176826" y="404838"/>
                  </a:lnTo>
                  <a:lnTo>
                    <a:pt x="194987" y="365779"/>
                  </a:lnTo>
                  <a:lnTo>
                    <a:pt x="217634" y="329084"/>
                  </a:lnTo>
                  <a:lnTo>
                    <a:pt x="244453" y="295037"/>
                  </a:lnTo>
                  <a:lnTo>
                    <a:pt x="275129" y="263926"/>
                  </a:lnTo>
                  <a:lnTo>
                    <a:pt x="309349" y="236036"/>
                  </a:lnTo>
                  <a:lnTo>
                    <a:pt x="346799" y="211652"/>
                  </a:lnTo>
                  <a:lnTo>
                    <a:pt x="387164" y="191060"/>
                  </a:lnTo>
                  <a:lnTo>
                    <a:pt x="430131" y="174547"/>
                  </a:lnTo>
                  <a:lnTo>
                    <a:pt x="475385" y="162398"/>
                  </a:lnTo>
                  <a:lnTo>
                    <a:pt x="522613" y="154899"/>
                  </a:lnTo>
                  <a:lnTo>
                    <a:pt x="571500" y="152336"/>
                  </a:lnTo>
                  <a:lnTo>
                    <a:pt x="620363" y="154899"/>
                  </a:lnTo>
                  <a:lnTo>
                    <a:pt x="667574" y="162398"/>
                  </a:lnTo>
                  <a:lnTo>
                    <a:pt x="712817" y="174547"/>
                  </a:lnTo>
                  <a:lnTo>
                    <a:pt x="755779" y="191060"/>
                  </a:lnTo>
                  <a:lnTo>
                    <a:pt x="796144" y="211652"/>
                  </a:lnTo>
                  <a:lnTo>
                    <a:pt x="833596" y="236036"/>
                  </a:lnTo>
                  <a:lnTo>
                    <a:pt x="867822" y="263926"/>
                  </a:lnTo>
                  <a:lnTo>
                    <a:pt x="898506" y="295037"/>
                  </a:lnTo>
                  <a:lnTo>
                    <a:pt x="925334" y="329084"/>
                  </a:lnTo>
                  <a:lnTo>
                    <a:pt x="947990" y="365779"/>
                  </a:lnTo>
                  <a:lnTo>
                    <a:pt x="966159" y="404838"/>
                  </a:lnTo>
                  <a:lnTo>
                    <a:pt x="979527" y="445974"/>
                  </a:lnTo>
                  <a:lnTo>
                    <a:pt x="987779" y="488902"/>
                  </a:lnTo>
                  <a:lnTo>
                    <a:pt x="990600" y="533336"/>
                  </a:lnTo>
                  <a:lnTo>
                    <a:pt x="987779" y="577770"/>
                  </a:lnTo>
                  <a:lnTo>
                    <a:pt x="979527" y="620698"/>
                  </a:lnTo>
                  <a:lnTo>
                    <a:pt x="966159" y="661834"/>
                  </a:lnTo>
                  <a:lnTo>
                    <a:pt x="947990" y="700893"/>
                  </a:lnTo>
                  <a:lnTo>
                    <a:pt x="925334" y="737588"/>
                  </a:lnTo>
                  <a:lnTo>
                    <a:pt x="898506" y="771635"/>
                  </a:lnTo>
                  <a:lnTo>
                    <a:pt x="867822" y="802746"/>
                  </a:lnTo>
                  <a:lnTo>
                    <a:pt x="833596" y="830636"/>
                  </a:lnTo>
                  <a:lnTo>
                    <a:pt x="796144" y="855020"/>
                  </a:lnTo>
                  <a:lnTo>
                    <a:pt x="755779" y="875612"/>
                  </a:lnTo>
                  <a:lnTo>
                    <a:pt x="712817" y="892125"/>
                  </a:lnTo>
                  <a:lnTo>
                    <a:pt x="667574" y="904274"/>
                  </a:lnTo>
                  <a:lnTo>
                    <a:pt x="620363" y="911773"/>
                  </a:lnTo>
                  <a:lnTo>
                    <a:pt x="571500" y="914336"/>
                  </a:lnTo>
                  <a:lnTo>
                    <a:pt x="522613" y="911773"/>
                  </a:lnTo>
                  <a:lnTo>
                    <a:pt x="475385" y="904274"/>
                  </a:lnTo>
                  <a:lnTo>
                    <a:pt x="430131" y="892125"/>
                  </a:lnTo>
                  <a:lnTo>
                    <a:pt x="387164" y="875612"/>
                  </a:lnTo>
                  <a:lnTo>
                    <a:pt x="346799" y="855020"/>
                  </a:lnTo>
                  <a:lnTo>
                    <a:pt x="309349" y="830636"/>
                  </a:lnTo>
                  <a:lnTo>
                    <a:pt x="275129" y="802746"/>
                  </a:lnTo>
                  <a:lnTo>
                    <a:pt x="244453" y="771635"/>
                  </a:lnTo>
                  <a:lnTo>
                    <a:pt x="217634" y="737588"/>
                  </a:lnTo>
                  <a:lnTo>
                    <a:pt x="194987" y="700893"/>
                  </a:lnTo>
                  <a:lnTo>
                    <a:pt x="176826" y="661834"/>
                  </a:lnTo>
                  <a:lnTo>
                    <a:pt x="163465" y="620698"/>
                  </a:lnTo>
                  <a:lnTo>
                    <a:pt x="155218" y="577770"/>
                  </a:lnTo>
                  <a:lnTo>
                    <a:pt x="152400" y="533336"/>
                  </a:lnTo>
                  <a:close/>
                </a:path>
                <a:path w="1143000" h="1066800">
                  <a:moveTo>
                    <a:pt x="0" y="533336"/>
                  </a:moveTo>
                  <a:lnTo>
                    <a:pt x="2097" y="487313"/>
                  </a:lnTo>
                  <a:lnTo>
                    <a:pt x="8273" y="442377"/>
                  </a:lnTo>
                  <a:lnTo>
                    <a:pt x="18359" y="398690"/>
                  </a:lnTo>
                  <a:lnTo>
                    <a:pt x="32181" y="356411"/>
                  </a:lnTo>
                  <a:lnTo>
                    <a:pt x="49570" y="315700"/>
                  </a:lnTo>
                  <a:lnTo>
                    <a:pt x="70353" y="276718"/>
                  </a:lnTo>
                  <a:lnTo>
                    <a:pt x="94360" y="239623"/>
                  </a:lnTo>
                  <a:lnTo>
                    <a:pt x="121418" y="204576"/>
                  </a:lnTo>
                  <a:lnTo>
                    <a:pt x="151357" y="171738"/>
                  </a:lnTo>
                  <a:lnTo>
                    <a:pt x="184006" y="141268"/>
                  </a:lnTo>
                  <a:lnTo>
                    <a:pt x="219193" y="113325"/>
                  </a:lnTo>
                  <a:lnTo>
                    <a:pt x="256746" y="88071"/>
                  </a:lnTo>
                  <a:lnTo>
                    <a:pt x="296495" y="65665"/>
                  </a:lnTo>
                  <a:lnTo>
                    <a:pt x="338268" y="46267"/>
                  </a:lnTo>
                  <a:lnTo>
                    <a:pt x="381894" y="30038"/>
                  </a:lnTo>
                  <a:lnTo>
                    <a:pt x="427201" y="17136"/>
                  </a:lnTo>
                  <a:lnTo>
                    <a:pt x="474019" y="7722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2"/>
                  </a:lnTo>
                  <a:lnTo>
                    <a:pt x="715755" y="17136"/>
                  </a:lnTo>
                  <a:lnTo>
                    <a:pt x="761055" y="30038"/>
                  </a:lnTo>
                  <a:lnTo>
                    <a:pt x="804677" y="46267"/>
                  </a:lnTo>
                  <a:lnTo>
                    <a:pt x="846448" y="65665"/>
                  </a:lnTo>
                  <a:lnTo>
                    <a:pt x="886197" y="88071"/>
                  </a:lnTo>
                  <a:lnTo>
                    <a:pt x="923753" y="113325"/>
                  </a:lnTo>
                  <a:lnTo>
                    <a:pt x="958943" y="141268"/>
                  </a:lnTo>
                  <a:lnTo>
                    <a:pt x="991597" y="171738"/>
                  </a:lnTo>
                  <a:lnTo>
                    <a:pt x="1021542" y="204576"/>
                  </a:lnTo>
                  <a:lnTo>
                    <a:pt x="1048607" y="239623"/>
                  </a:lnTo>
                  <a:lnTo>
                    <a:pt x="1072620" y="276718"/>
                  </a:lnTo>
                  <a:lnTo>
                    <a:pt x="1093410" y="315700"/>
                  </a:lnTo>
                  <a:lnTo>
                    <a:pt x="1110804" y="356411"/>
                  </a:lnTo>
                  <a:lnTo>
                    <a:pt x="1124632" y="398690"/>
                  </a:lnTo>
                  <a:lnTo>
                    <a:pt x="1134722" y="442377"/>
                  </a:lnTo>
                  <a:lnTo>
                    <a:pt x="1140901" y="487313"/>
                  </a:lnTo>
                  <a:lnTo>
                    <a:pt x="1143000" y="533336"/>
                  </a:lnTo>
                  <a:lnTo>
                    <a:pt x="1140901" y="579360"/>
                  </a:lnTo>
                  <a:lnTo>
                    <a:pt x="1134722" y="624297"/>
                  </a:lnTo>
                  <a:lnTo>
                    <a:pt x="1124632" y="667986"/>
                  </a:lnTo>
                  <a:lnTo>
                    <a:pt x="1110804" y="710268"/>
                  </a:lnTo>
                  <a:lnTo>
                    <a:pt x="1093410" y="750982"/>
                  </a:lnTo>
                  <a:lnTo>
                    <a:pt x="1072620" y="789969"/>
                  </a:lnTo>
                  <a:lnTo>
                    <a:pt x="1048607" y="827069"/>
                  </a:lnTo>
                  <a:lnTo>
                    <a:pt x="1021542" y="862120"/>
                  </a:lnTo>
                  <a:lnTo>
                    <a:pt x="991597" y="894963"/>
                  </a:lnTo>
                  <a:lnTo>
                    <a:pt x="958943" y="925439"/>
                  </a:lnTo>
                  <a:lnTo>
                    <a:pt x="923753" y="953386"/>
                  </a:lnTo>
                  <a:lnTo>
                    <a:pt x="886197" y="978645"/>
                  </a:lnTo>
                  <a:lnTo>
                    <a:pt x="846448" y="1001055"/>
                  </a:lnTo>
                  <a:lnTo>
                    <a:pt x="804677" y="1020457"/>
                  </a:lnTo>
                  <a:lnTo>
                    <a:pt x="761055" y="1036691"/>
                  </a:lnTo>
                  <a:lnTo>
                    <a:pt x="715755" y="1049595"/>
                  </a:lnTo>
                  <a:lnTo>
                    <a:pt x="668948" y="1059011"/>
                  </a:lnTo>
                  <a:lnTo>
                    <a:pt x="620806" y="1064778"/>
                  </a:lnTo>
                  <a:lnTo>
                    <a:pt x="571500" y="1066736"/>
                  </a:lnTo>
                  <a:lnTo>
                    <a:pt x="522175" y="1064778"/>
                  </a:lnTo>
                  <a:lnTo>
                    <a:pt x="474019" y="1059011"/>
                  </a:lnTo>
                  <a:lnTo>
                    <a:pt x="427201" y="1049595"/>
                  </a:lnTo>
                  <a:lnTo>
                    <a:pt x="381894" y="1036691"/>
                  </a:lnTo>
                  <a:lnTo>
                    <a:pt x="338268" y="1020457"/>
                  </a:lnTo>
                  <a:lnTo>
                    <a:pt x="296495" y="1001055"/>
                  </a:lnTo>
                  <a:lnTo>
                    <a:pt x="256746" y="978645"/>
                  </a:lnTo>
                  <a:lnTo>
                    <a:pt x="219193" y="953386"/>
                  </a:lnTo>
                  <a:lnTo>
                    <a:pt x="184006" y="925439"/>
                  </a:lnTo>
                  <a:lnTo>
                    <a:pt x="151357" y="894963"/>
                  </a:lnTo>
                  <a:lnTo>
                    <a:pt x="121418" y="862120"/>
                  </a:lnTo>
                  <a:lnTo>
                    <a:pt x="94360" y="827069"/>
                  </a:lnTo>
                  <a:lnTo>
                    <a:pt x="70353" y="789969"/>
                  </a:lnTo>
                  <a:lnTo>
                    <a:pt x="49570" y="750982"/>
                  </a:lnTo>
                  <a:lnTo>
                    <a:pt x="32181" y="710268"/>
                  </a:lnTo>
                  <a:lnTo>
                    <a:pt x="18359" y="667986"/>
                  </a:lnTo>
                  <a:lnTo>
                    <a:pt x="8273" y="624297"/>
                  </a:lnTo>
                  <a:lnTo>
                    <a:pt x="2097" y="579360"/>
                  </a:lnTo>
                  <a:lnTo>
                    <a:pt x="0" y="53333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6438" y="53594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7160" y="56365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7126" y="2138426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2582" y="106044"/>
            <a:ext cx="4497705" cy="4532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Comic Sans MS"/>
                <a:cs typeface="Comic Sans MS"/>
              </a:rPr>
              <a:t>Rejection</a:t>
            </a:r>
            <a:r>
              <a:rPr sz="3200" spc="-125" dirty="0">
                <a:latin typeface="Comic Sans MS"/>
                <a:cs typeface="Comic Sans MS"/>
              </a:rPr>
              <a:t> </a:t>
            </a:r>
            <a:r>
              <a:rPr sz="3200" spc="-10" dirty="0">
                <a:latin typeface="Comic Sans MS"/>
                <a:cs typeface="Comic Sans MS"/>
              </a:rPr>
              <a:t>Example</a:t>
            </a:r>
            <a:endParaRPr sz="32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915"/>
              </a:spcBef>
            </a:pPr>
            <a:endParaRPr sz="3200">
              <a:latin typeface="Comic Sans MS"/>
              <a:cs typeface="Comic Sans MS"/>
            </a:endParaRPr>
          </a:p>
          <a:p>
            <a:pPr marL="53975">
              <a:lnSpc>
                <a:spcPct val="100000"/>
              </a:lnSpc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6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0</a:t>
            </a:r>
            <a:endParaRPr sz="3200">
              <a:latin typeface="Comic Sans MS"/>
              <a:cs typeface="Comic Sans MS"/>
            </a:endParaRPr>
          </a:p>
          <a:p>
            <a:pPr marR="55880" algn="r">
              <a:lnSpc>
                <a:spcPct val="100000"/>
              </a:lnSpc>
              <a:spcBef>
                <a:spcPts val="318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3000">
              <a:latin typeface="Times New Roman"/>
              <a:cs typeface="Times New Roman"/>
            </a:endParaRPr>
          </a:p>
          <a:p>
            <a:pPr marL="2265680">
              <a:lnSpc>
                <a:spcPct val="100000"/>
              </a:lnSpc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519426" y="14478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443226" y="4043426"/>
            <a:ext cx="1905000" cy="685800"/>
          </a:xfrm>
          <a:custGeom>
            <a:avLst/>
            <a:gdLst/>
            <a:ahLst/>
            <a:cxnLst/>
            <a:rect l="l" t="t" r="r" b="b"/>
            <a:pathLst>
              <a:path w="1905000" h="685800">
                <a:moveTo>
                  <a:pt x="0" y="342900"/>
                </a:moveTo>
                <a:lnTo>
                  <a:pt x="9456" y="294364"/>
                </a:lnTo>
                <a:lnTo>
                  <a:pt x="36967" y="247928"/>
                </a:lnTo>
                <a:lnTo>
                  <a:pt x="81244" y="204055"/>
                </a:lnTo>
                <a:lnTo>
                  <a:pt x="140999" y="163206"/>
                </a:lnTo>
                <a:lnTo>
                  <a:pt x="176278" y="144061"/>
                </a:lnTo>
                <a:lnTo>
                  <a:pt x="214943" y="125846"/>
                </a:lnTo>
                <a:lnTo>
                  <a:pt x="256834" y="108618"/>
                </a:lnTo>
                <a:lnTo>
                  <a:pt x="301790" y="92436"/>
                </a:lnTo>
                <a:lnTo>
                  <a:pt x="349649" y="77358"/>
                </a:lnTo>
                <a:lnTo>
                  <a:pt x="400250" y="63441"/>
                </a:lnTo>
                <a:lnTo>
                  <a:pt x="453432" y="50744"/>
                </a:lnTo>
                <a:lnTo>
                  <a:pt x="509035" y="39323"/>
                </a:lnTo>
                <a:lnTo>
                  <a:pt x="566898" y="29237"/>
                </a:lnTo>
                <a:lnTo>
                  <a:pt x="626858" y="20545"/>
                </a:lnTo>
                <a:lnTo>
                  <a:pt x="688756" y="13303"/>
                </a:lnTo>
                <a:lnTo>
                  <a:pt x="752430" y="7569"/>
                </a:lnTo>
                <a:lnTo>
                  <a:pt x="817719" y="3402"/>
                </a:lnTo>
                <a:lnTo>
                  <a:pt x="884463" y="860"/>
                </a:lnTo>
                <a:lnTo>
                  <a:pt x="952500" y="0"/>
                </a:lnTo>
                <a:lnTo>
                  <a:pt x="1020521" y="860"/>
                </a:lnTo>
                <a:lnTo>
                  <a:pt x="1087252" y="3402"/>
                </a:lnTo>
                <a:lnTo>
                  <a:pt x="1152532" y="7569"/>
                </a:lnTo>
                <a:lnTo>
                  <a:pt x="1216198" y="13303"/>
                </a:lnTo>
                <a:lnTo>
                  <a:pt x="1278090" y="20545"/>
                </a:lnTo>
                <a:lnTo>
                  <a:pt x="1338047" y="29237"/>
                </a:lnTo>
                <a:lnTo>
                  <a:pt x="1395908" y="39323"/>
                </a:lnTo>
                <a:lnTo>
                  <a:pt x="1451510" y="50744"/>
                </a:lnTo>
                <a:lnTo>
                  <a:pt x="1504694" y="63441"/>
                </a:lnTo>
                <a:lnTo>
                  <a:pt x="1555297" y="77358"/>
                </a:lnTo>
                <a:lnTo>
                  <a:pt x="1603160" y="92436"/>
                </a:lnTo>
                <a:lnTo>
                  <a:pt x="1648119" y="108618"/>
                </a:lnTo>
                <a:lnTo>
                  <a:pt x="1690015" y="125846"/>
                </a:lnTo>
                <a:lnTo>
                  <a:pt x="1728686" y="144061"/>
                </a:lnTo>
                <a:lnTo>
                  <a:pt x="1763970" y="163206"/>
                </a:lnTo>
                <a:lnTo>
                  <a:pt x="1823736" y="204055"/>
                </a:lnTo>
                <a:lnTo>
                  <a:pt x="1868023" y="247928"/>
                </a:lnTo>
                <a:lnTo>
                  <a:pt x="1895540" y="294364"/>
                </a:lnTo>
                <a:lnTo>
                  <a:pt x="1905000" y="342900"/>
                </a:lnTo>
                <a:lnTo>
                  <a:pt x="1902608" y="367385"/>
                </a:lnTo>
                <a:lnTo>
                  <a:pt x="1883958" y="414907"/>
                </a:lnTo>
                <a:lnTo>
                  <a:pt x="1847895" y="460106"/>
                </a:lnTo>
                <a:lnTo>
                  <a:pt x="1795708" y="502520"/>
                </a:lnTo>
                <a:lnTo>
                  <a:pt x="1728686" y="541683"/>
                </a:lnTo>
                <a:lnTo>
                  <a:pt x="1690015" y="559900"/>
                </a:lnTo>
                <a:lnTo>
                  <a:pt x="1648119" y="577131"/>
                </a:lnTo>
                <a:lnTo>
                  <a:pt x="1603160" y="593317"/>
                </a:lnTo>
                <a:lnTo>
                  <a:pt x="1555297" y="608400"/>
                </a:lnTo>
                <a:lnTo>
                  <a:pt x="1504694" y="622322"/>
                </a:lnTo>
                <a:lnTo>
                  <a:pt x="1451510" y="635025"/>
                </a:lnTo>
                <a:lnTo>
                  <a:pt x="1395908" y="646451"/>
                </a:lnTo>
                <a:lnTo>
                  <a:pt x="1338047" y="656542"/>
                </a:lnTo>
                <a:lnTo>
                  <a:pt x="1278090" y="665240"/>
                </a:lnTo>
                <a:lnTo>
                  <a:pt x="1216198" y="672487"/>
                </a:lnTo>
                <a:lnTo>
                  <a:pt x="1152532" y="678224"/>
                </a:lnTo>
                <a:lnTo>
                  <a:pt x="1087252" y="682394"/>
                </a:lnTo>
                <a:lnTo>
                  <a:pt x="1020521" y="684938"/>
                </a:lnTo>
                <a:lnTo>
                  <a:pt x="952500" y="685800"/>
                </a:lnTo>
                <a:lnTo>
                  <a:pt x="884463" y="684938"/>
                </a:lnTo>
                <a:lnTo>
                  <a:pt x="817719" y="682394"/>
                </a:lnTo>
                <a:lnTo>
                  <a:pt x="752430" y="678224"/>
                </a:lnTo>
                <a:lnTo>
                  <a:pt x="688756" y="672487"/>
                </a:lnTo>
                <a:lnTo>
                  <a:pt x="626858" y="665240"/>
                </a:lnTo>
                <a:lnTo>
                  <a:pt x="566898" y="656542"/>
                </a:lnTo>
                <a:lnTo>
                  <a:pt x="509035" y="646451"/>
                </a:lnTo>
                <a:lnTo>
                  <a:pt x="453432" y="635025"/>
                </a:lnTo>
                <a:lnTo>
                  <a:pt x="400250" y="622322"/>
                </a:lnTo>
                <a:lnTo>
                  <a:pt x="349649" y="608400"/>
                </a:lnTo>
                <a:lnTo>
                  <a:pt x="301790" y="593317"/>
                </a:lnTo>
                <a:lnTo>
                  <a:pt x="256834" y="577131"/>
                </a:lnTo>
                <a:lnTo>
                  <a:pt x="214943" y="559900"/>
                </a:lnTo>
                <a:lnTo>
                  <a:pt x="176278" y="541683"/>
                </a:lnTo>
                <a:lnTo>
                  <a:pt x="140999" y="522537"/>
                </a:lnTo>
                <a:lnTo>
                  <a:pt x="81244" y="481690"/>
                </a:lnTo>
                <a:lnTo>
                  <a:pt x="36967" y="437826"/>
                </a:lnTo>
                <a:lnTo>
                  <a:pt x="9456" y="391407"/>
                </a:lnTo>
                <a:lnTo>
                  <a:pt x="0" y="342900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0350" y="5619750"/>
            <a:ext cx="876300" cy="800100"/>
            <a:chOff x="2800350" y="5619750"/>
            <a:chExt cx="876300" cy="800100"/>
          </a:xfrm>
        </p:grpSpPr>
        <p:sp>
          <p:nvSpPr>
            <p:cNvPr id="3" name="object 3"/>
            <p:cNvSpPr/>
            <p:nvPr/>
          </p:nvSpPr>
          <p:spPr>
            <a:xfrm>
              <a:off x="2819400" y="56388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13" y="2563"/>
                  </a:lnTo>
                  <a:lnTo>
                    <a:pt x="322985" y="10062"/>
                  </a:lnTo>
                  <a:lnTo>
                    <a:pt x="277731" y="22211"/>
                  </a:lnTo>
                  <a:lnTo>
                    <a:pt x="234764" y="38724"/>
                  </a:lnTo>
                  <a:lnTo>
                    <a:pt x="194399" y="59315"/>
                  </a:lnTo>
                  <a:lnTo>
                    <a:pt x="156949" y="83699"/>
                  </a:lnTo>
                  <a:lnTo>
                    <a:pt x="122729" y="111590"/>
                  </a:lnTo>
                  <a:lnTo>
                    <a:pt x="92053" y="142701"/>
                  </a:lnTo>
                  <a:lnTo>
                    <a:pt x="65234" y="176747"/>
                  </a:lnTo>
                  <a:lnTo>
                    <a:pt x="42587" y="213443"/>
                  </a:lnTo>
                  <a:lnTo>
                    <a:pt x="24426" y="252502"/>
                  </a:lnTo>
                  <a:lnTo>
                    <a:pt x="11065" y="293638"/>
                  </a:lnTo>
                  <a:lnTo>
                    <a:pt x="2818" y="336566"/>
                  </a:lnTo>
                  <a:lnTo>
                    <a:pt x="0" y="381000"/>
                  </a:lnTo>
                  <a:lnTo>
                    <a:pt x="2818" y="425433"/>
                  </a:lnTo>
                  <a:lnTo>
                    <a:pt x="11065" y="468361"/>
                  </a:lnTo>
                  <a:lnTo>
                    <a:pt x="24426" y="509497"/>
                  </a:lnTo>
                  <a:lnTo>
                    <a:pt x="42587" y="548556"/>
                  </a:lnTo>
                  <a:lnTo>
                    <a:pt x="65234" y="585252"/>
                  </a:lnTo>
                  <a:lnTo>
                    <a:pt x="92053" y="619298"/>
                  </a:lnTo>
                  <a:lnTo>
                    <a:pt x="122729" y="650409"/>
                  </a:lnTo>
                  <a:lnTo>
                    <a:pt x="156949" y="678300"/>
                  </a:lnTo>
                  <a:lnTo>
                    <a:pt x="194399" y="702684"/>
                  </a:lnTo>
                  <a:lnTo>
                    <a:pt x="234764" y="723275"/>
                  </a:lnTo>
                  <a:lnTo>
                    <a:pt x="277731" y="739788"/>
                  </a:lnTo>
                  <a:lnTo>
                    <a:pt x="322985" y="751937"/>
                  </a:lnTo>
                  <a:lnTo>
                    <a:pt x="370213" y="759436"/>
                  </a:lnTo>
                  <a:lnTo>
                    <a:pt x="419100" y="762000"/>
                  </a:lnTo>
                  <a:lnTo>
                    <a:pt x="467986" y="759436"/>
                  </a:lnTo>
                  <a:lnTo>
                    <a:pt x="515214" y="751937"/>
                  </a:lnTo>
                  <a:lnTo>
                    <a:pt x="560468" y="739788"/>
                  </a:lnTo>
                  <a:lnTo>
                    <a:pt x="603435" y="723275"/>
                  </a:lnTo>
                  <a:lnTo>
                    <a:pt x="643800" y="702684"/>
                  </a:lnTo>
                  <a:lnTo>
                    <a:pt x="681250" y="678300"/>
                  </a:lnTo>
                  <a:lnTo>
                    <a:pt x="715470" y="650409"/>
                  </a:lnTo>
                  <a:lnTo>
                    <a:pt x="746146" y="619298"/>
                  </a:lnTo>
                  <a:lnTo>
                    <a:pt x="772965" y="585252"/>
                  </a:lnTo>
                  <a:lnTo>
                    <a:pt x="795612" y="548556"/>
                  </a:lnTo>
                  <a:lnTo>
                    <a:pt x="813773" y="509497"/>
                  </a:lnTo>
                  <a:lnTo>
                    <a:pt x="827134" y="468361"/>
                  </a:lnTo>
                  <a:lnTo>
                    <a:pt x="835381" y="425433"/>
                  </a:lnTo>
                  <a:lnTo>
                    <a:pt x="838200" y="381000"/>
                  </a:lnTo>
                  <a:lnTo>
                    <a:pt x="835381" y="336566"/>
                  </a:lnTo>
                  <a:lnTo>
                    <a:pt x="827134" y="293638"/>
                  </a:lnTo>
                  <a:lnTo>
                    <a:pt x="813773" y="252502"/>
                  </a:lnTo>
                  <a:lnTo>
                    <a:pt x="795612" y="213443"/>
                  </a:lnTo>
                  <a:lnTo>
                    <a:pt x="772965" y="176747"/>
                  </a:lnTo>
                  <a:lnTo>
                    <a:pt x="746146" y="142701"/>
                  </a:lnTo>
                  <a:lnTo>
                    <a:pt x="715470" y="111590"/>
                  </a:lnTo>
                  <a:lnTo>
                    <a:pt x="681250" y="83699"/>
                  </a:lnTo>
                  <a:lnTo>
                    <a:pt x="643800" y="59315"/>
                  </a:lnTo>
                  <a:lnTo>
                    <a:pt x="603435" y="38724"/>
                  </a:lnTo>
                  <a:lnTo>
                    <a:pt x="560468" y="22211"/>
                  </a:lnTo>
                  <a:lnTo>
                    <a:pt x="515214" y="10062"/>
                  </a:lnTo>
                  <a:lnTo>
                    <a:pt x="467986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19400" y="56388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6"/>
                  </a:lnTo>
                  <a:lnTo>
                    <a:pt x="11065" y="293638"/>
                  </a:lnTo>
                  <a:lnTo>
                    <a:pt x="24426" y="252502"/>
                  </a:lnTo>
                  <a:lnTo>
                    <a:pt x="42587" y="213443"/>
                  </a:lnTo>
                  <a:lnTo>
                    <a:pt x="65234" y="176747"/>
                  </a:lnTo>
                  <a:lnTo>
                    <a:pt x="92053" y="142701"/>
                  </a:lnTo>
                  <a:lnTo>
                    <a:pt x="122729" y="111590"/>
                  </a:lnTo>
                  <a:lnTo>
                    <a:pt x="156949" y="83699"/>
                  </a:lnTo>
                  <a:lnTo>
                    <a:pt x="194399" y="59315"/>
                  </a:lnTo>
                  <a:lnTo>
                    <a:pt x="234764" y="38724"/>
                  </a:lnTo>
                  <a:lnTo>
                    <a:pt x="277731" y="22211"/>
                  </a:lnTo>
                  <a:lnTo>
                    <a:pt x="322985" y="10062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2"/>
                  </a:lnTo>
                  <a:lnTo>
                    <a:pt x="560468" y="22211"/>
                  </a:lnTo>
                  <a:lnTo>
                    <a:pt x="603435" y="38724"/>
                  </a:lnTo>
                  <a:lnTo>
                    <a:pt x="643800" y="59315"/>
                  </a:lnTo>
                  <a:lnTo>
                    <a:pt x="681250" y="83699"/>
                  </a:lnTo>
                  <a:lnTo>
                    <a:pt x="715470" y="111590"/>
                  </a:lnTo>
                  <a:lnTo>
                    <a:pt x="746146" y="142701"/>
                  </a:lnTo>
                  <a:lnTo>
                    <a:pt x="772965" y="176747"/>
                  </a:lnTo>
                  <a:lnTo>
                    <a:pt x="795612" y="213443"/>
                  </a:lnTo>
                  <a:lnTo>
                    <a:pt x="813773" y="252502"/>
                  </a:lnTo>
                  <a:lnTo>
                    <a:pt x="827134" y="293638"/>
                  </a:lnTo>
                  <a:lnTo>
                    <a:pt x="835381" y="336566"/>
                  </a:lnTo>
                  <a:lnTo>
                    <a:pt x="838200" y="381000"/>
                  </a:lnTo>
                  <a:lnTo>
                    <a:pt x="835381" y="425433"/>
                  </a:lnTo>
                  <a:lnTo>
                    <a:pt x="827134" y="468361"/>
                  </a:lnTo>
                  <a:lnTo>
                    <a:pt x="813773" y="509497"/>
                  </a:lnTo>
                  <a:lnTo>
                    <a:pt x="795612" y="548556"/>
                  </a:lnTo>
                  <a:lnTo>
                    <a:pt x="772965" y="585252"/>
                  </a:lnTo>
                  <a:lnTo>
                    <a:pt x="746146" y="619298"/>
                  </a:lnTo>
                  <a:lnTo>
                    <a:pt x="715470" y="650409"/>
                  </a:lnTo>
                  <a:lnTo>
                    <a:pt x="681250" y="678300"/>
                  </a:lnTo>
                  <a:lnTo>
                    <a:pt x="643800" y="702684"/>
                  </a:lnTo>
                  <a:lnTo>
                    <a:pt x="603435" y="723275"/>
                  </a:lnTo>
                  <a:lnTo>
                    <a:pt x="560468" y="739788"/>
                  </a:lnTo>
                  <a:lnTo>
                    <a:pt x="515214" y="751937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7"/>
                  </a:lnTo>
                  <a:lnTo>
                    <a:pt x="277731" y="739788"/>
                  </a:lnTo>
                  <a:lnTo>
                    <a:pt x="234764" y="723275"/>
                  </a:lnTo>
                  <a:lnTo>
                    <a:pt x="194399" y="702684"/>
                  </a:lnTo>
                  <a:lnTo>
                    <a:pt x="156949" y="678300"/>
                  </a:lnTo>
                  <a:lnTo>
                    <a:pt x="122729" y="650409"/>
                  </a:lnTo>
                  <a:lnTo>
                    <a:pt x="92053" y="619298"/>
                  </a:lnTo>
                  <a:lnTo>
                    <a:pt x="65234" y="585252"/>
                  </a:lnTo>
                  <a:lnTo>
                    <a:pt x="42587" y="548556"/>
                  </a:lnTo>
                  <a:lnTo>
                    <a:pt x="24426" y="509497"/>
                  </a:lnTo>
                  <a:lnTo>
                    <a:pt x="11065" y="468361"/>
                  </a:lnTo>
                  <a:lnTo>
                    <a:pt x="2818" y="425433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999433" y="5627434"/>
            <a:ext cx="48196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14498" y="4724780"/>
            <a:ext cx="4805680" cy="1838325"/>
            <a:chOff x="2214498" y="4724780"/>
            <a:chExt cx="4805680" cy="1838325"/>
          </a:xfrm>
        </p:grpSpPr>
        <p:sp>
          <p:nvSpPr>
            <p:cNvPr id="7" name="object 7"/>
            <p:cNvSpPr/>
            <p:nvPr/>
          </p:nvSpPr>
          <p:spPr>
            <a:xfrm>
              <a:off x="2214499" y="4724780"/>
              <a:ext cx="3657600" cy="1363345"/>
            </a:xfrm>
            <a:custGeom>
              <a:avLst/>
              <a:gdLst/>
              <a:ahLst/>
              <a:cxnLst/>
              <a:rect l="l" t="t" r="r" b="b"/>
              <a:pathLst>
                <a:path w="3657600" h="1363345">
                  <a:moveTo>
                    <a:pt x="609600" y="1299781"/>
                  </a:moveTo>
                  <a:lnTo>
                    <a:pt x="596900" y="1293431"/>
                  </a:lnTo>
                  <a:lnTo>
                    <a:pt x="482600" y="1236281"/>
                  </a:lnTo>
                  <a:lnTo>
                    <a:pt x="482600" y="1293431"/>
                  </a:lnTo>
                  <a:lnTo>
                    <a:pt x="0" y="1293431"/>
                  </a:lnTo>
                  <a:lnTo>
                    <a:pt x="0" y="1306131"/>
                  </a:lnTo>
                  <a:lnTo>
                    <a:pt x="482600" y="1306131"/>
                  </a:lnTo>
                  <a:lnTo>
                    <a:pt x="482600" y="1363281"/>
                  </a:lnTo>
                  <a:lnTo>
                    <a:pt x="596900" y="1306131"/>
                  </a:lnTo>
                  <a:lnTo>
                    <a:pt x="609600" y="1299781"/>
                  </a:lnTo>
                  <a:close/>
                </a:path>
                <a:path w="3657600" h="1363345">
                  <a:moveTo>
                    <a:pt x="1612379" y="343154"/>
                  </a:moveTo>
                  <a:lnTo>
                    <a:pt x="1606677" y="294767"/>
                  </a:lnTo>
                  <a:lnTo>
                    <a:pt x="1589024" y="248793"/>
                  </a:lnTo>
                  <a:lnTo>
                    <a:pt x="1560830" y="205867"/>
                  </a:lnTo>
                  <a:lnTo>
                    <a:pt x="1523873" y="165989"/>
                  </a:lnTo>
                  <a:lnTo>
                    <a:pt x="1479931" y="129667"/>
                  </a:lnTo>
                  <a:lnTo>
                    <a:pt x="1430655" y="97155"/>
                  </a:lnTo>
                  <a:lnTo>
                    <a:pt x="1395730" y="77724"/>
                  </a:lnTo>
                  <a:lnTo>
                    <a:pt x="1359535" y="60071"/>
                  </a:lnTo>
                  <a:lnTo>
                    <a:pt x="1322832" y="44577"/>
                  </a:lnTo>
                  <a:lnTo>
                    <a:pt x="1286002" y="31242"/>
                  </a:lnTo>
                  <a:lnTo>
                    <a:pt x="1249426" y="20066"/>
                  </a:lnTo>
                  <a:lnTo>
                    <a:pt x="1219250" y="12573"/>
                  </a:lnTo>
                  <a:lnTo>
                    <a:pt x="1213739" y="11303"/>
                  </a:lnTo>
                  <a:lnTo>
                    <a:pt x="1162812" y="2794"/>
                  </a:lnTo>
                  <a:lnTo>
                    <a:pt x="1113790" y="0"/>
                  </a:lnTo>
                  <a:lnTo>
                    <a:pt x="1096137" y="254"/>
                  </a:lnTo>
                  <a:lnTo>
                    <a:pt x="1039495" y="4572"/>
                  </a:lnTo>
                  <a:lnTo>
                    <a:pt x="999490" y="10033"/>
                  </a:lnTo>
                  <a:lnTo>
                    <a:pt x="958469" y="17907"/>
                  </a:lnTo>
                  <a:lnTo>
                    <a:pt x="916940" y="27813"/>
                  </a:lnTo>
                  <a:lnTo>
                    <a:pt x="875411" y="39751"/>
                  </a:lnTo>
                  <a:lnTo>
                    <a:pt x="834644" y="53721"/>
                  </a:lnTo>
                  <a:lnTo>
                    <a:pt x="795274" y="69596"/>
                  </a:lnTo>
                  <a:lnTo>
                    <a:pt x="757682" y="87503"/>
                  </a:lnTo>
                  <a:lnTo>
                    <a:pt x="722630" y="107188"/>
                  </a:lnTo>
                  <a:lnTo>
                    <a:pt x="690753" y="128778"/>
                  </a:lnTo>
                  <a:lnTo>
                    <a:pt x="650113" y="164465"/>
                  </a:lnTo>
                  <a:lnTo>
                    <a:pt x="620014" y="204343"/>
                  </a:lnTo>
                  <a:lnTo>
                    <a:pt x="602615" y="248285"/>
                  </a:lnTo>
                  <a:lnTo>
                    <a:pt x="596138" y="297180"/>
                  </a:lnTo>
                  <a:lnTo>
                    <a:pt x="596011" y="314706"/>
                  </a:lnTo>
                  <a:lnTo>
                    <a:pt x="596773" y="332359"/>
                  </a:lnTo>
                  <a:lnTo>
                    <a:pt x="604774" y="389255"/>
                  </a:lnTo>
                  <a:lnTo>
                    <a:pt x="614045" y="429387"/>
                  </a:lnTo>
                  <a:lnTo>
                    <a:pt x="626491" y="471297"/>
                  </a:lnTo>
                  <a:lnTo>
                    <a:pt x="641350" y="514604"/>
                  </a:lnTo>
                  <a:lnTo>
                    <a:pt x="668147" y="582041"/>
                  </a:lnTo>
                  <a:lnTo>
                    <a:pt x="688467" y="628523"/>
                  </a:lnTo>
                  <a:lnTo>
                    <a:pt x="710565" y="676021"/>
                  </a:lnTo>
                  <a:lnTo>
                    <a:pt x="733933" y="724154"/>
                  </a:lnTo>
                  <a:lnTo>
                    <a:pt x="758444" y="773176"/>
                  </a:lnTo>
                  <a:lnTo>
                    <a:pt x="777151" y="809447"/>
                  </a:lnTo>
                  <a:lnTo>
                    <a:pt x="726440" y="835914"/>
                  </a:lnTo>
                  <a:lnTo>
                    <a:pt x="841502" y="919060"/>
                  </a:lnTo>
                  <a:lnTo>
                    <a:pt x="839825" y="820674"/>
                  </a:lnTo>
                  <a:lnTo>
                    <a:pt x="839089" y="777113"/>
                  </a:lnTo>
                  <a:lnTo>
                    <a:pt x="788441" y="803554"/>
                  </a:lnTo>
                  <a:lnTo>
                    <a:pt x="769874" y="767461"/>
                  </a:lnTo>
                  <a:lnTo>
                    <a:pt x="745363" y="718693"/>
                  </a:lnTo>
                  <a:lnTo>
                    <a:pt x="722122" y="670687"/>
                  </a:lnTo>
                  <a:lnTo>
                    <a:pt x="700151" y="623443"/>
                  </a:lnTo>
                  <a:lnTo>
                    <a:pt x="679958" y="577342"/>
                  </a:lnTo>
                  <a:lnTo>
                    <a:pt x="661670" y="532257"/>
                  </a:lnTo>
                  <a:lnTo>
                    <a:pt x="645579" y="488454"/>
                  </a:lnTo>
                  <a:lnTo>
                    <a:pt x="632206" y="446659"/>
                  </a:lnTo>
                  <a:lnTo>
                    <a:pt x="621538" y="406400"/>
                  </a:lnTo>
                  <a:lnTo>
                    <a:pt x="613791" y="368173"/>
                  </a:lnTo>
                  <a:lnTo>
                    <a:pt x="608711" y="314706"/>
                  </a:lnTo>
                  <a:lnTo>
                    <a:pt x="608749" y="297180"/>
                  </a:lnTo>
                  <a:lnTo>
                    <a:pt x="614807" y="251841"/>
                  </a:lnTo>
                  <a:lnTo>
                    <a:pt x="630682" y="211201"/>
                  </a:lnTo>
                  <a:lnTo>
                    <a:pt x="659130" y="173482"/>
                  </a:lnTo>
                  <a:lnTo>
                    <a:pt x="698119" y="139065"/>
                  </a:lnTo>
                  <a:lnTo>
                    <a:pt x="745744" y="108331"/>
                  </a:lnTo>
                  <a:lnTo>
                    <a:pt x="781431" y="89916"/>
                  </a:lnTo>
                  <a:lnTo>
                    <a:pt x="838835" y="65786"/>
                  </a:lnTo>
                  <a:lnTo>
                    <a:pt x="878840" y="52070"/>
                  </a:lnTo>
                  <a:lnTo>
                    <a:pt x="919861" y="40132"/>
                  </a:lnTo>
                  <a:lnTo>
                    <a:pt x="960755" y="30480"/>
                  </a:lnTo>
                  <a:lnTo>
                    <a:pt x="1001268" y="22733"/>
                  </a:lnTo>
                  <a:lnTo>
                    <a:pt x="1040765" y="17145"/>
                  </a:lnTo>
                  <a:lnTo>
                    <a:pt x="1096264" y="12954"/>
                  </a:lnTo>
                  <a:lnTo>
                    <a:pt x="1113536" y="12573"/>
                  </a:lnTo>
                  <a:lnTo>
                    <a:pt x="1130046" y="12954"/>
                  </a:lnTo>
                  <a:lnTo>
                    <a:pt x="1177290" y="17399"/>
                  </a:lnTo>
                  <a:lnTo>
                    <a:pt x="1228217" y="27686"/>
                  </a:lnTo>
                  <a:lnTo>
                    <a:pt x="1281684" y="43053"/>
                  </a:lnTo>
                  <a:lnTo>
                    <a:pt x="1317879" y="56388"/>
                  </a:lnTo>
                  <a:lnTo>
                    <a:pt x="1354074" y="71501"/>
                  </a:lnTo>
                  <a:lnTo>
                    <a:pt x="1389507" y="88773"/>
                  </a:lnTo>
                  <a:lnTo>
                    <a:pt x="1423924" y="107823"/>
                  </a:lnTo>
                  <a:lnTo>
                    <a:pt x="1456690" y="128778"/>
                  </a:lnTo>
                  <a:lnTo>
                    <a:pt x="1501394" y="162941"/>
                  </a:lnTo>
                  <a:lnTo>
                    <a:pt x="1539621" y="200279"/>
                  </a:lnTo>
                  <a:lnTo>
                    <a:pt x="1569720" y="240411"/>
                  </a:lnTo>
                  <a:lnTo>
                    <a:pt x="1589913" y="282829"/>
                  </a:lnTo>
                  <a:lnTo>
                    <a:pt x="1598930" y="327406"/>
                  </a:lnTo>
                  <a:lnTo>
                    <a:pt x="1599692" y="343154"/>
                  </a:lnTo>
                  <a:lnTo>
                    <a:pt x="1599438" y="359537"/>
                  </a:lnTo>
                  <a:lnTo>
                    <a:pt x="1592707" y="411988"/>
                  </a:lnTo>
                  <a:lnTo>
                    <a:pt x="1583690" y="449326"/>
                  </a:lnTo>
                  <a:lnTo>
                    <a:pt x="1571269" y="488696"/>
                  </a:lnTo>
                  <a:lnTo>
                    <a:pt x="1555877" y="529082"/>
                  </a:lnTo>
                  <a:lnTo>
                    <a:pt x="1537716" y="571246"/>
                  </a:lnTo>
                  <a:lnTo>
                    <a:pt x="1516888" y="614680"/>
                  </a:lnTo>
                  <a:lnTo>
                    <a:pt x="1493774" y="659257"/>
                  </a:lnTo>
                  <a:lnTo>
                    <a:pt x="1468882" y="704977"/>
                  </a:lnTo>
                  <a:lnTo>
                    <a:pt x="1442212" y="751332"/>
                  </a:lnTo>
                  <a:lnTo>
                    <a:pt x="1414145" y="798449"/>
                  </a:lnTo>
                  <a:lnTo>
                    <a:pt x="1384935" y="846328"/>
                  </a:lnTo>
                  <a:lnTo>
                    <a:pt x="1354836" y="894422"/>
                  </a:lnTo>
                  <a:lnTo>
                    <a:pt x="1293368" y="991577"/>
                  </a:lnTo>
                  <a:lnTo>
                    <a:pt x="1304036" y="998372"/>
                  </a:lnTo>
                  <a:lnTo>
                    <a:pt x="1365631" y="901217"/>
                  </a:lnTo>
                  <a:lnTo>
                    <a:pt x="1395730" y="852932"/>
                  </a:lnTo>
                  <a:lnTo>
                    <a:pt x="1424940" y="805180"/>
                  </a:lnTo>
                  <a:lnTo>
                    <a:pt x="1453134" y="757809"/>
                  </a:lnTo>
                  <a:lnTo>
                    <a:pt x="1479804" y="711200"/>
                  </a:lnTo>
                  <a:lnTo>
                    <a:pt x="1504950" y="665480"/>
                  </a:lnTo>
                  <a:lnTo>
                    <a:pt x="1528191" y="620522"/>
                  </a:lnTo>
                  <a:lnTo>
                    <a:pt x="1549146" y="576707"/>
                  </a:lnTo>
                  <a:lnTo>
                    <a:pt x="1567561" y="534035"/>
                  </a:lnTo>
                  <a:lnTo>
                    <a:pt x="1583309" y="492772"/>
                  </a:lnTo>
                  <a:lnTo>
                    <a:pt x="1595882" y="452882"/>
                  </a:lnTo>
                  <a:lnTo>
                    <a:pt x="1605153" y="414782"/>
                  </a:lnTo>
                  <a:lnTo>
                    <a:pt x="1612138" y="360553"/>
                  </a:lnTo>
                  <a:lnTo>
                    <a:pt x="1612379" y="343154"/>
                  </a:lnTo>
                  <a:close/>
                </a:path>
                <a:path w="3657600" h="1363345">
                  <a:moveTo>
                    <a:pt x="3657600" y="1299781"/>
                  </a:moveTo>
                  <a:lnTo>
                    <a:pt x="3644900" y="1293431"/>
                  </a:lnTo>
                  <a:lnTo>
                    <a:pt x="3530600" y="1236281"/>
                  </a:lnTo>
                  <a:lnTo>
                    <a:pt x="3530600" y="1293431"/>
                  </a:lnTo>
                  <a:lnTo>
                    <a:pt x="1447800" y="1293431"/>
                  </a:lnTo>
                  <a:lnTo>
                    <a:pt x="1447800" y="1306131"/>
                  </a:lnTo>
                  <a:lnTo>
                    <a:pt x="3530600" y="1306131"/>
                  </a:lnTo>
                  <a:lnTo>
                    <a:pt x="3530600" y="1363281"/>
                  </a:lnTo>
                  <a:lnTo>
                    <a:pt x="3644900" y="1306131"/>
                  </a:lnTo>
                  <a:lnTo>
                    <a:pt x="3657600" y="1299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2226" y="5491225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336"/>
                  </a:moveTo>
                  <a:lnTo>
                    <a:pt x="155218" y="488902"/>
                  </a:lnTo>
                  <a:lnTo>
                    <a:pt x="163465" y="445974"/>
                  </a:lnTo>
                  <a:lnTo>
                    <a:pt x="176826" y="404838"/>
                  </a:lnTo>
                  <a:lnTo>
                    <a:pt x="194987" y="365779"/>
                  </a:lnTo>
                  <a:lnTo>
                    <a:pt x="217634" y="329084"/>
                  </a:lnTo>
                  <a:lnTo>
                    <a:pt x="244453" y="295037"/>
                  </a:lnTo>
                  <a:lnTo>
                    <a:pt x="275129" y="263926"/>
                  </a:lnTo>
                  <a:lnTo>
                    <a:pt x="309349" y="236036"/>
                  </a:lnTo>
                  <a:lnTo>
                    <a:pt x="346799" y="211652"/>
                  </a:lnTo>
                  <a:lnTo>
                    <a:pt x="387164" y="191060"/>
                  </a:lnTo>
                  <a:lnTo>
                    <a:pt x="430131" y="174547"/>
                  </a:lnTo>
                  <a:lnTo>
                    <a:pt x="475385" y="162398"/>
                  </a:lnTo>
                  <a:lnTo>
                    <a:pt x="522613" y="154899"/>
                  </a:lnTo>
                  <a:lnTo>
                    <a:pt x="571500" y="152336"/>
                  </a:lnTo>
                  <a:lnTo>
                    <a:pt x="620363" y="154899"/>
                  </a:lnTo>
                  <a:lnTo>
                    <a:pt x="667574" y="162398"/>
                  </a:lnTo>
                  <a:lnTo>
                    <a:pt x="712817" y="174547"/>
                  </a:lnTo>
                  <a:lnTo>
                    <a:pt x="755779" y="191060"/>
                  </a:lnTo>
                  <a:lnTo>
                    <a:pt x="796144" y="211652"/>
                  </a:lnTo>
                  <a:lnTo>
                    <a:pt x="833596" y="236036"/>
                  </a:lnTo>
                  <a:lnTo>
                    <a:pt x="867822" y="263926"/>
                  </a:lnTo>
                  <a:lnTo>
                    <a:pt x="898506" y="295037"/>
                  </a:lnTo>
                  <a:lnTo>
                    <a:pt x="925334" y="329084"/>
                  </a:lnTo>
                  <a:lnTo>
                    <a:pt x="947990" y="365779"/>
                  </a:lnTo>
                  <a:lnTo>
                    <a:pt x="966159" y="404838"/>
                  </a:lnTo>
                  <a:lnTo>
                    <a:pt x="979527" y="445974"/>
                  </a:lnTo>
                  <a:lnTo>
                    <a:pt x="987779" y="488902"/>
                  </a:lnTo>
                  <a:lnTo>
                    <a:pt x="990600" y="533336"/>
                  </a:lnTo>
                  <a:lnTo>
                    <a:pt x="987779" y="577770"/>
                  </a:lnTo>
                  <a:lnTo>
                    <a:pt x="979527" y="620698"/>
                  </a:lnTo>
                  <a:lnTo>
                    <a:pt x="966159" y="661834"/>
                  </a:lnTo>
                  <a:lnTo>
                    <a:pt x="947990" y="700893"/>
                  </a:lnTo>
                  <a:lnTo>
                    <a:pt x="925334" y="737588"/>
                  </a:lnTo>
                  <a:lnTo>
                    <a:pt x="898506" y="771635"/>
                  </a:lnTo>
                  <a:lnTo>
                    <a:pt x="867822" y="802746"/>
                  </a:lnTo>
                  <a:lnTo>
                    <a:pt x="833596" y="830636"/>
                  </a:lnTo>
                  <a:lnTo>
                    <a:pt x="796144" y="855020"/>
                  </a:lnTo>
                  <a:lnTo>
                    <a:pt x="755779" y="875612"/>
                  </a:lnTo>
                  <a:lnTo>
                    <a:pt x="712817" y="892125"/>
                  </a:lnTo>
                  <a:lnTo>
                    <a:pt x="667574" y="904274"/>
                  </a:lnTo>
                  <a:lnTo>
                    <a:pt x="620363" y="911773"/>
                  </a:lnTo>
                  <a:lnTo>
                    <a:pt x="571500" y="914336"/>
                  </a:lnTo>
                  <a:lnTo>
                    <a:pt x="522613" y="911773"/>
                  </a:lnTo>
                  <a:lnTo>
                    <a:pt x="475385" y="904274"/>
                  </a:lnTo>
                  <a:lnTo>
                    <a:pt x="430131" y="892125"/>
                  </a:lnTo>
                  <a:lnTo>
                    <a:pt x="387164" y="875612"/>
                  </a:lnTo>
                  <a:lnTo>
                    <a:pt x="346799" y="855020"/>
                  </a:lnTo>
                  <a:lnTo>
                    <a:pt x="309349" y="830636"/>
                  </a:lnTo>
                  <a:lnTo>
                    <a:pt x="275129" y="802746"/>
                  </a:lnTo>
                  <a:lnTo>
                    <a:pt x="244453" y="771635"/>
                  </a:lnTo>
                  <a:lnTo>
                    <a:pt x="217634" y="737588"/>
                  </a:lnTo>
                  <a:lnTo>
                    <a:pt x="194987" y="700893"/>
                  </a:lnTo>
                  <a:lnTo>
                    <a:pt x="176826" y="661834"/>
                  </a:lnTo>
                  <a:lnTo>
                    <a:pt x="163465" y="620698"/>
                  </a:lnTo>
                  <a:lnTo>
                    <a:pt x="155218" y="577770"/>
                  </a:lnTo>
                  <a:lnTo>
                    <a:pt x="152400" y="533336"/>
                  </a:lnTo>
                  <a:close/>
                </a:path>
                <a:path w="1143000" h="1066800">
                  <a:moveTo>
                    <a:pt x="0" y="533336"/>
                  </a:moveTo>
                  <a:lnTo>
                    <a:pt x="2097" y="487313"/>
                  </a:lnTo>
                  <a:lnTo>
                    <a:pt x="8273" y="442377"/>
                  </a:lnTo>
                  <a:lnTo>
                    <a:pt x="18359" y="398690"/>
                  </a:lnTo>
                  <a:lnTo>
                    <a:pt x="32181" y="356411"/>
                  </a:lnTo>
                  <a:lnTo>
                    <a:pt x="49570" y="315700"/>
                  </a:lnTo>
                  <a:lnTo>
                    <a:pt x="70353" y="276718"/>
                  </a:lnTo>
                  <a:lnTo>
                    <a:pt x="94360" y="239623"/>
                  </a:lnTo>
                  <a:lnTo>
                    <a:pt x="121418" y="204576"/>
                  </a:lnTo>
                  <a:lnTo>
                    <a:pt x="151357" y="171738"/>
                  </a:lnTo>
                  <a:lnTo>
                    <a:pt x="184006" y="141268"/>
                  </a:lnTo>
                  <a:lnTo>
                    <a:pt x="219193" y="113325"/>
                  </a:lnTo>
                  <a:lnTo>
                    <a:pt x="256746" y="88071"/>
                  </a:lnTo>
                  <a:lnTo>
                    <a:pt x="296495" y="65665"/>
                  </a:lnTo>
                  <a:lnTo>
                    <a:pt x="338268" y="46267"/>
                  </a:lnTo>
                  <a:lnTo>
                    <a:pt x="381894" y="30038"/>
                  </a:lnTo>
                  <a:lnTo>
                    <a:pt x="427201" y="17136"/>
                  </a:lnTo>
                  <a:lnTo>
                    <a:pt x="474019" y="7722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2"/>
                  </a:lnTo>
                  <a:lnTo>
                    <a:pt x="715755" y="17136"/>
                  </a:lnTo>
                  <a:lnTo>
                    <a:pt x="761055" y="30038"/>
                  </a:lnTo>
                  <a:lnTo>
                    <a:pt x="804677" y="46267"/>
                  </a:lnTo>
                  <a:lnTo>
                    <a:pt x="846448" y="65665"/>
                  </a:lnTo>
                  <a:lnTo>
                    <a:pt x="886197" y="88071"/>
                  </a:lnTo>
                  <a:lnTo>
                    <a:pt x="923753" y="113325"/>
                  </a:lnTo>
                  <a:lnTo>
                    <a:pt x="958943" y="141268"/>
                  </a:lnTo>
                  <a:lnTo>
                    <a:pt x="991597" y="171738"/>
                  </a:lnTo>
                  <a:lnTo>
                    <a:pt x="1021542" y="204576"/>
                  </a:lnTo>
                  <a:lnTo>
                    <a:pt x="1048607" y="239623"/>
                  </a:lnTo>
                  <a:lnTo>
                    <a:pt x="1072620" y="276718"/>
                  </a:lnTo>
                  <a:lnTo>
                    <a:pt x="1093410" y="315700"/>
                  </a:lnTo>
                  <a:lnTo>
                    <a:pt x="1110804" y="356411"/>
                  </a:lnTo>
                  <a:lnTo>
                    <a:pt x="1124632" y="398690"/>
                  </a:lnTo>
                  <a:lnTo>
                    <a:pt x="1134722" y="442377"/>
                  </a:lnTo>
                  <a:lnTo>
                    <a:pt x="1140901" y="487313"/>
                  </a:lnTo>
                  <a:lnTo>
                    <a:pt x="1143000" y="533336"/>
                  </a:lnTo>
                  <a:lnTo>
                    <a:pt x="1140901" y="579360"/>
                  </a:lnTo>
                  <a:lnTo>
                    <a:pt x="1134722" y="624297"/>
                  </a:lnTo>
                  <a:lnTo>
                    <a:pt x="1124632" y="667986"/>
                  </a:lnTo>
                  <a:lnTo>
                    <a:pt x="1110804" y="710268"/>
                  </a:lnTo>
                  <a:lnTo>
                    <a:pt x="1093410" y="750982"/>
                  </a:lnTo>
                  <a:lnTo>
                    <a:pt x="1072620" y="789969"/>
                  </a:lnTo>
                  <a:lnTo>
                    <a:pt x="1048607" y="827069"/>
                  </a:lnTo>
                  <a:lnTo>
                    <a:pt x="1021542" y="862120"/>
                  </a:lnTo>
                  <a:lnTo>
                    <a:pt x="991597" y="894963"/>
                  </a:lnTo>
                  <a:lnTo>
                    <a:pt x="958943" y="925439"/>
                  </a:lnTo>
                  <a:lnTo>
                    <a:pt x="923753" y="953386"/>
                  </a:lnTo>
                  <a:lnTo>
                    <a:pt x="886197" y="978645"/>
                  </a:lnTo>
                  <a:lnTo>
                    <a:pt x="846448" y="1001055"/>
                  </a:lnTo>
                  <a:lnTo>
                    <a:pt x="804677" y="1020457"/>
                  </a:lnTo>
                  <a:lnTo>
                    <a:pt x="761055" y="1036691"/>
                  </a:lnTo>
                  <a:lnTo>
                    <a:pt x="715755" y="1049595"/>
                  </a:lnTo>
                  <a:lnTo>
                    <a:pt x="668948" y="1059011"/>
                  </a:lnTo>
                  <a:lnTo>
                    <a:pt x="620806" y="1064778"/>
                  </a:lnTo>
                  <a:lnTo>
                    <a:pt x="571500" y="1066736"/>
                  </a:lnTo>
                  <a:lnTo>
                    <a:pt x="522175" y="1064778"/>
                  </a:lnTo>
                  <a:lnTo>
                    <a:pt x="474019" y="1059011"/>
                  </a:lnTo>
                  <a:lnTo>
                    <a:pt x="427201" y="1049595"/>
                  </a:lnTo>
                  <a:lnTo>
                    <a:pt x="381894" y="1036691"/>
                  </a:lnTo>
                  <a:lnTo>
                    <a:pt x="338268" y="1020457"/>
                  </a:lnTo>
                  <a:lnTo>
                    <a:pt x="296495" y="1001055"/>
                  </a:lnTo>
                  <a:lnTo>
                    <a:pt x="256746" y="978645"/>
                  </a:lnTo>
                  <a:lnTo>
                    <a:pt x="219193" y="953386"/>
                  </a:lnTo>
                  <a:lnTo>
                    <a:pt x="184006" y="925439"/>
                  </a:lnTo>
                  <a:lnTo>
                    <a:pt x="151357" y="894963"/>
                  </a:lnTo>
                  <a:lnTo>
                    <a:pt x="121418" y="862120"/>
                  </a:lnTo>
                  <a:lnTo>
                    <a:pt x="94360" y="827069"/>
                  </a:lnTo>
                  <a:lnTo>
                    <a:pt x="70353" y="789969"/>
                  </a:lnTo>
                  <a:lnTo>
                    <a:pt x="49570" y="750982"/>
                  </a:lnTo>
                  <a:lnTo>
                    <a:pt x="32181" y="710268"/>
                  </a:lnTo>
                  <a:lnTo>
                    <a:pt x="18359" y="667986"/>
                  </a:lnTo>
                  <a:lnTo>
                    <a:pt x="8273" y="624297"/>
                  </a:lnTo>
                  <a:lnTo>
                    <a:pt x="2097" y="579360"/>
                  </a:lnTo>
                  <a:lnTo>
                    <a:pt x="0" y="533336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96196" y="4064079"/>
            <a:ext cx="1597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i="1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Symbol"/>
                <a:cs typeface="Symbol"/>
              </a:rPr>
              <a:t>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sz="3600" i="1" dirty="0">
                <a:latin typeface="Times New Roman"/>
                <a:cs typeface="Times New Roman"/>
              </a:rPr>
              <a:t>a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-400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6438" y="5359479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Symbol"/>
                <a:cs typeface="Symbol"/>
              </a:rPr>
              <a:t></a:t>
            </a:r>
            <a:r>
              <a:rPr sz="3600" spc="-204" dirty="0">
                <a:latin typeface="Times New Roman"/>
                <a:cs typeface="Times New Roman"/>
              </a:rPr>
              <a:t> </a:t>
            </a:r>
            <a:r>
              <a:rPr sz="3600" spc="70" dirty="0">
                <a:latin typeface="Symbol"/>
                <a:cs typeface="Symbol"/>
              </a:rPr>
              <a:t>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Symbol"/>
                <a:cs typeface="Symbol"/>
              </a:rPr>
              <a:t></a:t>
            </a:r>
            <a:r>
              <a:rPr sz="3600" spc="-10" dirty="0">
                <a:latin typeface="Times New Roman"/>
                <a:cs typeface="Times New Roman"/>
              </a:rPr>
              <a:t>,</a:t>
            </a:r>
            <a:r>
              <a:rPr sz="3600" spc="-415" dirty="0">
                <a:latin typeface="Times New Roman"/>
                <a:cs typeface="Times New Roman"/>
              </a:rPr>
              <a:t> </a:t>
            </a:r>
            <a:r>
              <a:rPr sz="3600" i="1" spc="-50" dirty="0">
                <a:latin typeface="Times New Roman"/>
                <a:cs typeface="Times New Roman"/>
              </a:rPr>
              <a:t>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7160" y="56365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519426" y="14478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046598" y="2138426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69976" y="114300"/>
                </a:moveTo>
                <a:lnTo>
                  <a:pt x="57276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5" h="457200">
                <a:moveTo>
                  <a:pt x="63626" y="0"/>
                </a:moveTo>
                <a:lnTo>
                  <a:pt x="0" y="127000"/>
                </a:lnTo>
                <a:lnTo>
                  <a:pt x="57272" y="127000"/>
                </a:lnTo>
                <a:lnTo>
                  <a:pt x="57276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3857" y="1531048"/>
            <a:ext cx="1259205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6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1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7765" y="2425680"/>
            <a:ext cx="4326890" cy="206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8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possible</a:t>
            </a:r>
            <a:r>
              <a:rPr sz="3200" spc="-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Transition</a:t>
            </a:r>
            <a:endParaRPr sz="3200">
              <a:latin typeface="Comic Sans MS"/>
              <a:cs typeface="Comic Sans MS"/>
            </a:endParaRPr>
          </a:p>
          <a:p>
            <a:pPr marL="23495" algn="ctr">
              <a:lnSpc>
                <a:spcPct val="100000"/>
              </a:lnSpc>
              <a:spcBef>
                <a:spcPts val="965"/>
              </a:spcBef>
            </a:pP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Halt</a:t>
            </a:r>
            <a:r>
              <a:rPr sz="3200" b="1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&amp;</a:t>
            </a:r>
            <a:r>
              <a:rPr sz="3200" b="1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Reject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3245" y="2268188"/>
            <a:ext cx="5205095" cy="731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18660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6900" i="1" baseline="-3019" dirty="0">
                <a:latin typeface="Times New Roman"/>
                <a:cs typeface="Times New Roman"/>
              </a:rPr>
              <a:t>a</a:t>
            </a:r>
            <a:r>
              <a:rPr sz="6900" i="1" spc="-780" baseline="-3019" dirty="0">
                <a:latin typeface="Times New Roman"/>
                <a:cs typeface="Times New Roman"/>
              </a:rPr>
              <a:t> </a:t>
            </a:r>
            <a:r>
              <a:rPr sz="6900" spc="-75" baseline="-3019" dirty="0">
                <a:latin typeface="Times New Roman"/>
                <a:cs typeface="Times New Roman"/>
              </a:rPr>
              <a:t>*</a:t>
            </a:r>
            <a:endParaRPr sz="6900" baseline="-3019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19001" y="45592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52826" y="4419658"/>
            <a:ext cx="1757680" cy="1076960"/>
            <a:chOff x="3052826" y="4419658"/>
            <a:chExt cx="1757680" cy="1076960"/>
          </a:xfrm>
        </p:grpSpPr>
        <p:sp>
          <p:nvSpPr>
            <p:cNvPr id="5" name="object 5"/>
            <p:cNvSpPr/>
            <p:nvPr/>
          </p:nvSpPr>
          <p:spPr>
            <a:xfrm>
              <a:off x="3052826" y="4894199"/>
              <a:ext cx="609600" cy="127000"/>
            </a:xfrm>
            <a:custGeom>
              <a:avLst/>
              <a:gdLst/>
              <a:ahLst/>
              <a:cxnLst/>
              <a:rect l="l" t="t" r="r" b="b"/>
              <a:pathLst>
                <a:path w="609600" h="127000">
                  <a:moveTo>
                    <a:pt x="482473" y="0"/>
                  </a:moveTo>
                  <a:lnTo>
                    <a:pt x="482473" y="127000"/>
                  </a:lnTo>
                  <a:lnTo>
                    <a:pt x="597002" y="69850"/>
                  </a:lnTo>
                  <a:lnTo>
                    <a:pt x="495173" y="69850"/>
                  </a:lnTo>
                  <a:lnTo>
                    <a:pt x="495173" y="57150"/>
                  </a:lnTo>
                  <a:lnTo>
                    <a:pt x="596544" y="57150"/>
                  </a:lnTo>
                  <a:lnTo>
                    <a:pt x="482473" y="0"/>
                  </a:lnTo>
                  <a:close/>
                </a:path>
                <a:path w="609600" h="127000">
                  <a:moveTo>
                    <a:pt x="482473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482473" y="69850"/>
                  </a:lnTo>
                  <a:lnTo>
                    <a:pt x="482473" y="57150"/>
                  </a:lnTo>
                  <a:close/>
                </a:path>
                <a:path w="609600" h="127000">
                  <a:moveTo>
                    <a:pt x="596544" y="57150"/>
                  </a:moveTo>
                  <a:lnTo>
                    <a:pt x="495173" y="57150"/>
                  </a:lnTo>
                  <a:lnTo>
                    <a:pt x="495173" y="69850"/>
                  </a:lnTo>
                  <a:lnTo>
                    <a:pt x="597002" y="69850"/>
                  </a:lnTo>
                  <a:lnTo>
                    <a:pt x="609473" y="63626"/>
                  </a:lnTo>
                  <a:lnTo>
                    <a:pt x="596544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2426" y="4424426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152400" y="533400"/>
                  </a:moveTo>
                  <a:lnTo>
                    <a:pt x="155218" y="488963"/>
                  </a:lnTo>
                  <a:lnTo>
                    <a:pt x="163465" y="446034"/>
                  </a:lnTo>
                  <a:lnTo>
                    <a:pt x="176826" y="404897"/>
                  </a:lnTo>
                  <a:lnTo>
                    <a:pt x="194987" y="365837"/>
                  </a:lnTo>
                  <a:lnTo>
                    <a:pt x="217634" y="329142"/>
                  </a:lnTo>
                  <a:lnTo>
                    <a:pt x="244453" y="295096"/>
                  </a:lnTo>
                  <a:lnTo>
                    <a:pt x="275129" y="263985"/>
                  </a:lnTo>
                  <a:lnTo>
                    <a:pt x="309349" y="236095"/>
                  </a:lnTo>
                  <a:lnTo>
                    <a:pt x="346799" y="211712"/>
                  </a:lnTo>
                  <a:lnTo>
                    <a:pt x="387164" y="191122"/>
                  </a:lnTo>
                  <a:lnTo>
                    <a:pt x="430131" y="174609"/>
                  </a:lnTo>
                  <a:lnTo>
                    <a:pt x="475385" y="162461"/>
                  </a:lnTo>
                  <a:lnTo>
                    <a:pt x="522613" y="154963"/>
                  </a:lnTo>
                  <a:lnTo>
                    <a:pt x="571500" y="152400"/>
                  </a:lnTo>
                  <a:lnTo>
                    <a:pt x="620363" y="154963"/>
                  </a:lnTo>
                  <a:lnTo>
                    <a:pt x="667574" y="162461"/>
                  </a:lnTo>
                  <a:lnTo>
                    <a:pt x="712817" y="174609"/>
                  </a:lnTo>
                  <a:lnTo>
                    <a:pt x="755779" y="191122"/>
                  </a:lnTo>
                  <a:lnTo>
                    <a:pt x="796144" y="211712"/>
                  </a:lnTo>
                  <a:lnTo>
                    <a:pt x="833596" y="236095"/>
                  </a:lnTo>
                  <a:lnTo>
                    <a:pt x="867822" y="263985"/>
                  </a:lnTo>
                  <a:lnTo>
                    <a:pt x="898506" y="295096"/>
                  </a:lnTo>
                  <a:lnTo>
                    <a:pt x="925334" y="329142"/>
                  </a:lnTo>
                  <a:lnTo>
                    <a:pt x="947990" y="365837"/>
                  </a:lnTo>
                  <a:lnTo>
                    <a:pt x="966159" y="404897"/>
                  </a:lnTo>
                  <a:lnTo>
                    <a:pt x="979527" y="446034"/>
                  </a:lnTo>
                  <a:lnTo>
                    <a:pt x="987779" y="488963"/>
                  </a:lnTo>
                  <a:lnTo>
                    <a:pt x="990600" y="533400"/>
                  </a:lnTo>
                  <a:lnTo>
                    <a:pt x="987779" y="577812"/>
                  </a:lnTo>
                  <a:lnTo>
                    <a:pt x="979527" y="620725"/>
                  </a:lnTo>
                  <a:lnTo>
                    <a:pt x="966159" y="661852"/>
                  </a:lnTo>
                  <a:lnTo>
                    <a:pt x="947990" y="700906"/>
                  </a:lnTo>
                  <a:lnTo>
                    <a:pt x="925334" y="737601"/>
                  </a:lnTo>
                  <a:lnTo>
                    <a:pt x="898506" y="771650"/>
                  </a:lnTo>
                  <a:lnTo>
                    <a:pt x="867822" y="802767"/>
                  </a:lnTo>
                  <a:lnTo>
                    <a:pt x="833596" y="830664"/>
                  </a:lnTo>
                  <a:lnTo>
                    <a:pt x="796144" y="855056"/>
                  </a:lnTo>
                  <a:lnTo>
                    <a:pt x="755779" y="875655"/>
                  </a:lnTo>
                  <a:lnTo>
                    <a:pt x="712817" y="892176"/>
                  </a:lnTo>
                  <a:lnTo>
                    <a:pt x="667574" y="904331"/>
                  </a:lnTo>
                  <a:lnTo>
                    <a:pt x="620363" y="911835"/>
                  </a:lnTo>
                  <a:lnTo>
                    <a:pt x="571500" y="914400"/>
                  </a:lnTo>
                  <a:lnTo>
                    <a:pt x="522613" y="911835"/>
                  </a:lnTo>
                  <a:lnTo>
                    <a:pt x="475385" y="904331"/>
                  </a:lnTo>
                  <a:lnTo>
                    <a:pt x="430131" y="892176"/>
                  </a:lnTo>
                  <a:lnTo>
                    <a:pt x="387164" y="875655"/>
                  </a:lnTo>
                  <a:lnTo>
                    <a:pt x="346799" y="855056"/>
                  </a:lnTo>
                  <a:lnTo>
                    <a:pt x="309349" y="830664"/>
                  </a:lnTo>
                  <a:lnTo>
                    <a:pt x="275129" y="802767"/>
                  </a:lnTo>
                  <a:lnTo>
                    <a:pt x="244453" y="771650"/>
                  </a:lnTo>
                  <a:lnTo>
                    <a:pt x="217634" y="737601"/>
                  </a:lnTo>
                  <a:lnTo>
                    <a:pt x="194987" y="700906"/>
                  </a:lnTo>
                  <a:lnTo>
                    <a:pt x="176826" y="661852"/>
                  </a:lnTo>
                  <a:lnTo>
                    <a:pt x="163465" y="620725"/>
                  </a:lnTo>
                  <a:lnTo>
                    <a:pt x="155218" y="577812"/>
                  </a:lnTo>
                  <a:lnTo>
                    <a:pt x="152400" y="533400"/>
                  </a:lnTo>
                  <a:close/>
                </a:path>
                <a:path w="1143000" h="1066800">
                  <a:moveTo>
                    <a:pt x="0" y="533400"/>
                  </a:moveTo>
                  <a:lnTo>
                    <a:pt x="2097" y="487368"/>
                  </a:lnTo>
                  <a:lnTo>
                    <a:pt x="8273" y="442426"/>
                  </a:lnTo>
                  <a:lnTo>
                    <a:pt x="18359" y="398732"/>
                  </a:lnTo>
                  <a:lnTo>
                    <a:pt x="32181" y="356448"/>
                  </a:lnTo>
                  <a:lnTo>
                    <a:pt x="49570" y="315731"/>
                  </a:lnTo>
                  <a:lnTo>
                    <a:pt x="70353" y="276744"/>
                  </a:lnTo>
                  <a:lnTo>
                    <a:pt x="94360" y="239645"/>
                  </a:lnTo>
                  <a:lnTo>
                    <a:pt x="121418" y="204594"/>
                  </a:lnTo>
                  <a:lnTo>
                    <a:pt x="151357" y="171752"/>
                  </a:lnTo>
                  <a:lnTo>
                    <a:pt x="184006" y="141279"/>
                  </a:lnTo>
                  <a:lnTo>
                    <a:pt x="219193" y="113334"/>
                  </a:lnTo>
                  <a:lnTo>
                    <a:pt x="256746" y="88078"/>
                  </a:lnTo>
                  <a:lnTo>
                    <a:pt x="296495" y="65670"/>
                  </a:lnTo>
                  <a:lnTo>
                    <a:pt x="338268" y="46271"/>
                  </a:lnTo>
                  <a:lnTo>
                    <a:pt x="381894" y="30040"/>
                  </a:lnTo>
                  <a:lnTo>
                    <a:pt x="427201" y="17137"/>
                  </a:lnTo>
                  <a:lnTo>
                    <a:pt x="474019" y="7723"/>
                  </a:lnTo>
                  <a:lnTo>
                    <a:pt x="522175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13"/>
                  </a:lnTo>
                  <a:lnTo>
                    <a:pt x="1134722" y="624341"/>
                  </a:lnTo>
                  <a:lnTo>
                    <a:pt x="1124632" y="668024"/>
                  </a:lnTo>
                  <a:lnTo>
                    <a:pt x="1110804" y="710301"/>
                  </a:lnTo>
                  <a:lnTo>
                    <a:pt x="1093410" y="751013"/>
                  </a:lnTo>
                  <a:lnTo>
                    <a:pt x="1072620" y="789999"/>
                  </a:lnTo>
                  <a:lnTo>
                    <a:pt x="1048607" y="827098"/>
                  </a:lnTo>
                  <a:lnTo>
                    <a:pt x="1021542" y="862151"/>
                  </a:lnTo>
                  <a:lnTo>
                    <a:pt x="991597" y="894997"/>
                  </a:lnTo>
                  <a:lnTo>
                    <a:pt x="958943" y="925475"/>
                  </a:lnTo>
                  <a:lnTo>
                    <a:pt x="923753" y="953426"/>
                  </a:lnTo>
                  <a:lnTo>
                    <a:pt x="886197" y="978689"/>
                  </a:lnTo>
                  <a:lnTo>
                    <a:pt x="846448" y="1001103"/>
                  </a:lnTo>
                  <a:lnTo>
                    <a:pt x="804677" y="1020509"/>
                  </a:lnTo>
                  <a:lnTo>
                    <a:pt x="761055" y="1036746"/>
                  </a:lnTo>
                  <a:lnTo>
                    <a:pt x="715755" y="1049654"/>
                  </a:lnTo>
                  <a:lnTo>
                    <a:pt x="668948" y="1059072"/>
                  </a:lnTo>
                  <a:lnTo>
                    <a:pt x="620806" y="1064841"/>
                  </a:lnTo>
                  <a:lnTo>
                    <a:pt x="571500" y="1066800"/>
                  </a:lnTo>
                  <a:lnTo>
                    <a:pt x="522175" y="1064841"/>
                  </a:lnTo>
                  <a:lnTo>
                    <a:pt x="474019" y="1059072"/>
                  </a:lnTo>
                  <a:lnTo>
                    <a:pt x="427201" y="1049654"/>
                  </a:lnTo>
                  <a:lnTo>
                    <a:pt x="381894" y="1036746"/>
                  </a:lnTo>
                  <a:lnTo>
                    <a:pt x="338268" y="1020509"/>
                  </a:lnTo>
                  <a:lnTo>
                    <a:pt x="296495" y="1001103"/>
                  </a:lnTo>
                  <a:lnTo>
                    <a:pt x="256746" y="978689"/>
                  </a:lnTo>
                  <a:lnTo>
                    <a:pt x="219193" y="953426"/>
                  </a:lnTo>
                  <a:lnTo>
                    <a:pt x="184006" y="925475"/>
                  </a:lnTo>
                  <a:lnTo>
                    <a:pt x="151357" y="894997"/>
                  </a:lnTo>
                  <a:lnTo>
                    <a:pt x="121418" y="862151"/>
                  </a:lnTo>
                  <a:lnTo>
                    <a:pt x="94360" y="827098"/>
                  </a:lnTo>
                  <a:lnTo>
                    <a:pt x="70353" y="789999"/>
                  </a:lnTo>
                  <a:lnTo>
                    <a:pt x="49570" y="751013"/>
                  </a:lnTo>
                  <a:lnTo>
                    <a:pt x="32181" y="710301"/>
                  </a:lnTo>
                  <a:lnTo>
                    <a:pt x="18359" y="668024"/>
                  </a:lnTo>
                  <a:lnTo>
                    <a:pt x="8273" y="624341"/>
                  </a:lnTo>
                  <a:lnTo>
                    <a:pt x="2097" y="579413"/>
                  </a:lnTo>
                  <a:lnTo>
                    <a:pt x="0" y="5334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100" y="-25895"/>
            <a:ext cx="7016115" cy="134493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-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simpler</a:t>
            </a:r>
            <a:r>
              <a:rPr sz="3200" spc="-10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machine</a:t>
            </a:r>
            <a:r>
              <a:rPr sz="3200" spc="-8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for</a:t>
            </a:r>
            <a:r>
              <a:rPr sz="3200" spc="-2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same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language</a:t>
            </a:r>
            <a:endParaRPr sz="3200"/>
          </a:p>
          <a:p>
            <a:pPr marL="104775">
              <a:lnSpc>
                <a:spcPct val="100000"/>
              </a:lnSpc>
              <a:spcBef>
                <a:spcPts val="620"/>
              </a:spcBef>
              <a:tabLst>
                <a:tab pos="4657725" algn="l"/>
              </a:tabLst>
            </a:pPr>
            <a:r>
              <a:rPr sz="3200" dirty="0">
                <a:solidFill>
                  <a:srgbClr val="3333CC"/>
                </a:solidFill>
              </a:rPr>
              <a:t>but</a:t>
            </a:r>
            <a:r>
              <a:rPr sz="3200" spc="-7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for</a:t>
            </a:r>
            <a:r>
              <a:rPr sz="3200" spc="-2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-70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alphabet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6450" spc="112" baseline="-3875" dirty="0">
                <a:latin typeface="Symbol"/>
                <a:cs typeface="Symbol"/>
              </a:rPr>
              <a:t></a:t>
            </a:r>
            <a:r>
              <a:rPr sz="6450" spc="195" baseline="-3875" dirty="0">
                <a:latin typeface="Times New Roman"/>
                <a:cs typeface="Times New Roman"/>
              </a:rPr>
              <a:t> </a:t>
            </a:r>
            <a:r>
              <a:rPr sz="6450" spc="104" baseline="-3875" dirty="0">
                <a:latin typeface="Symbol"/>
                <a:cs typeface="Symbol"/>
              </a:rPr>
              <a:t></a:t>
            </a:r>
            <a:r>
              <a:rPr sz="6450" spc="165" baseline="-3875" dirty="0">
                <a:latin typeface="Times New Roman"/>
                <a:cs typeface="Times New Roman"/>
              </a:rPr>
              <a:t> </a:t>
            </a:r>
            <a:r>
              <a:rPr sz="6450" spc="-44" baseline="-3875" dirty="0"/>
              <a:t>{</a:t>
            </a:r>
            <a:r>
              <a:rPr sz="6825" i="1" spc="-44" baseline="-3663" dirty="0">
                <a:latin typeface="Comic Sans MS"/>
                <a:cs typeface="Comic Sans MS"/>
              </a:rPr>
              <a:t>a</a:t>
            </a:r>
            <a:r>
              <a:rPr sz="6825" i="1" spc="-1125" baseline="-3663" dirty="0">
                <a:latin typeface="Comic Sans MS"/>
                <a:cs typeface="Comic Sans MS"/>
              </a:rPr>
              <a:t> </a:t>
            </a:r>
            <a:r>
              <a:rPr sz="6450" spc="-75" baseline="-3875" dirty="0"/>
              <a:t>}</a:t>
            </a:r>
            <a:endParaRPr sz="6450" baseline="-3875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0550" y="4019550"/>
            <a:ext cx="876300" cy="800100"/>
            <a:chOff x="4400550" y="4019550"/>
            <a:chExt cx="876300" cy="800100"/>
          </a:xfrm>
        </p:grpSpPr>
        <p:sp>
          <p:nvSpPr>
            <p:cNvPr id="3" name="object 3"/>
            <p:cNvSpPr/>
            <p:nvPr/>
          </p:nvSpPr>
          <p:spPr>
            <a:xfrm>
              <a:off x="4419600" y="40386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13" y="2563"/>
                  </a:lnTo>
                  <a:lnTo>
                    <a:pt x="322985" y="10061"/>
                  </a:lnTo>
                  <a:lnTo>
                    <a:pt x="277731" y="22209"/>
                  </a:lnTo>
                  <a:lnTo>
                    <a:pt x="234764" y="38722"/>
                  </a:lnTo>
                  <a:lnTo>
                    <a:pt x="194399" y="59312"/>
                  </a:lnTo>
                  <a:lnTo>
                    <a:pt x="156949" y="83695"/>
                  </a:lnTo>
                  <a:lnTo>
                    <a:pt x="122729" y="111585"/>
                  </a:lnTo>
                  <a:lnTo>
                    <a:pt x="92053" y="142696"/>
                  </a:lnTo>
                  <a:lnTo>
                    <a:pt x="65234" y="176742"/>
                  </a:lnTo>
                  <a:lnTo>
                    <a:pt x="42587" y="213437"/>
                  </a:lnTo>
                  <a:lnTo>
                    <a:pt x="24426" y="252497"/>
                  </a:lnTo>
                  <a:lnTo>
                    <a:pt x="11065" y="293634"/>
                  </a:lnTo>
                  <a:lnTo>
                    <a:pt x="2818" y="336563"/>
                  </a:lnTo>
                  <a:lnTo>
                    <a:pt x="0" y="381000"/>
                  </a:lnTo>
                  <a:lnTo>
                    <a:pt x="2818" y="425436"/>
                  </a:lnTo>
                  <a:lnTo>
                    <a:pt x="11065" y="468365"/>
                  </a:lnTo>
                  <a:lnTo>
                    <a:pt x="24426" y="509502"/>
                  </a:lnTo>
                  <a:lnTo>
                    <a:pt x="42587" y="548562"/>
                  </a:lnTo>
                  <a:lnTo>
                    <a:pt x="65234" y="585257"/>
                  </a:lnTo>
                  <a:lnTo>
                    <a:pt x="92053" y="619303"/>
                  </a:lnTo>
                  <a:lnTo>
                    <a:pt x="122729" y="650414"/>
                  </a:lnTo>
                  <a:lnTo>
                    <a:pt x="156949" y="678304"/>
                  </a:lnTo>
                  <a:lnTo>
                    <a:pt x="194399" y="702687"/>
                  </a:lnTo>
                  <a:lnTo>
                    <a:pt x="234764" y="723277"/>
                  </a:lnTo>
                  <a:lnTo>
                    <a:pt x="277731" y="739790"/>
                  </a:lnTo>
                  <a:lnTo>
                    <a:pt x="322985" y="751938"/>
                  </a:lnTo>
                  <a:lnTo>
                    <a:pt x="370213" y="759436"/>
                  </a:lnTo>
                  <a:lnTo>
                    <a:pt x="419100" y="762000"/>
                  </a:lnTo>
                  <a:lnTo>
                    <a:pt x="467986" y="759436"/>
                  </a:lnTo>
                  <a:lnTo>
                    <a:pt x="515214" y="751938"/>
                  </a:lnTo>
                  <a:lnTo>
                    <a:pt x="560468" y="739790"/>
                  </a:lnTo>
                  <a:lnTo>
                    <a:pt x="603435" y="723277"/>
                  </a:lnTo>
                  <a:lnTo>
                    <a:pt x="643800" y="702687"/>
                  </a:lnTo>
                  <a:lnTo>
                    <a:pt x="681250" y="678304"/>
                  </a:lnTo>
                  <a:lnTo>
                    <a:pt x="715470" y="650414"/>
                  </a:lnTo>
                  <a:lnTo>
                    <a:pt x="746146" y="619303"/>
                  </a:lnTo>
                  <a:lnTo>
                    <a:pt x="772965" y="585257"/>
                  </a:lnTo>
                  <a:lnTo>
                    <a:pt x="795612" y="548562"/>
                  </a:lnTo>
                  <a:lnTo>
                    <a:pt x="813773" y="509502"/>
                  </a:lnTo>
                  <a:lnTo>
                    <a:pt x="827134" y="468365"/>
                  </a:lnTo>
                  <a:lnTo>
                    <a:pt x="835381" y="425436"/>
                  </a:lnTo>
                  <a:lnTo>
                    <a:pt x="838200" y="381000"/>
                  </a:lnTo>
                  <a:lnTo>
                    <a:pt x="835381" y="336563"/>
                  </a:lnTo>
                  <a:lnTo>
                    <a:pt x="827134" y="293634"/>
                  </a:lnTo>
                  <a:lnTo>
                    <a:pt x="813773" y="252497"/>
                  </a:lnTo>
                  <a:lnTo>
                    <a:pt x="795612" y="213437"/>
                  </a:lnTo>
                  <a:lnTo>
                    <a:pt x="772965" y="176742"/>
                  </a:lnTo>
                  <a:lnTo>
                    <a:pt x="746146" y="142696"/>
                  </a:lnTo>
                  <a:lnTo>
                    <a:pt x="715470" y="111585"/>
                  </a:lnTo>
                  <a:lnTo>
                    <a:pt x="681250" y="83695"/>
                  </a:lnTo>
                  <a:lnTo>
                    <a:pt x="643800" y="59312"/>
                  </a:lnTo>
                  <a:lnTo>
                    <a:pt x="603435" y="38722"/>
                  </a:lnTo>
                  <a:lnTo>
                    <a:pt x="560468" y="22209"/>
                  </a:lnTo>
                  <a:lnTo>
                    <a:pt x="515214" y="10061"/>
                  </a:lnTo>
                  <a:lnTo>
                    <a:pt x="467986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0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419600" y="40386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1000"/>
                  </a:moveTo>
                  <a:lnTo>
                    <a:pt x="2818" y="336563"/>
                  </a:lnTo>
                  <a:lnTo>
                    <a:pt x="11065" y="293634"/>
                  </a:lnTo>
                  <a:lnTo>
                    <a:pt x="24426" y="252497"/>
                  </a:lnTo>
                  <a:lnTo>
                    <a:pt x="42587" y="213437"/>
                  </a:lnTo>
                  <a:lnTo>
                    <a:pt x="65234" y="176742"/>
                  </a:lnTo>
                  <a:lnTo>
                    <a:pt x="92053" y="142696"/>
                  </a:lnTo>
                  <a:lnTo>
                    <a:pt x="122729" y="111585"/>
                  </a:lnTo>
                  <a:lnTo>
                    <a:pt x="156949" y="83695"/>
                  </a:lnTo>
                  <a:lnTo>
                    <a:pt x="194399" y="59312"/>
                  </a:lnTo>
                  <a:lnTo>
                    <a:pt x="234764" y="38722"/>
                  </a:lnTo>
                  <a:lnTo>
                    <a:pt x="277731" y="22209"/>
                  </a:lnTo>
                  <a:lnTo>
                    <a:pt x="322985" y="10061"/>
                  </a:lnTo>
                  <a:lnTo>
                    <a:pt x="370213" y="2563"/>
                  </a:lnTo>
                  <a:lnTo>
                    <a:pt x="419100" y="0"/>
                  </a:lnTo>
                  <a:lnTo>
                    <a:pt x="467986" y="2563"/>
                  </a:lnTo>
                  <a:lnTo>
                    <a:pt x="515214" y="10061"/>
                  </a:lnTo>
                  <a:lnTo>
                    <a:pt x="560468" y="22209"/>
                  </a:lnTo>
                  <a:lnTo>
                    <a:pt x="603435" y="38722"/>
                  </a:lnTo>
                  <a:lnTo>
                    <a:pt x="643800" y="59312"/>
                  </a:lnTo>
                  <a:lnTo>
                    <a:pt x="681250" y="83695"/>
                  </a:lnTo>
                  <a:lnTo>
                    <a:pt x="715470" y="111585"/>
                  </a:lnTo>
                  <a:lnTo>
                    <a:pt x="746146" y="142696"/>
                  </a:lnTo>
                  <a:lnTo>
                    <a:pt x="772965" y="176742"/>
                  </a:lnTo>
                  <a:lnTo>
                    <a:pt x="795612" y="213437"/>
                  </a:lnTo>
                  <a:lnTo>
                    <a:pt x="813773" y="252497"/>
                  </a:lnTo>
                  <a:lnTo>
                    <a:pt x="827134" y="293634"/>
                  </a:lnTo>
                  <a:lnTo>
                    <a:pt x="835381" y="336563"/>
                  </a:lnTo>
                  <a:lnTo>
                    <a:pt x="838200" y="381000"/>
                  </a:lnTo>
                  <a:lnTo>
                    <a:pt x="835381" y="425436"/>
                  </a:lnTo>
                  <a:lnTo>
                    <a:pt x="827134" y="468365"/>
                  </a:lnTo>
                  <a:lnTo>
                    <a:pt x="813773" y="509502"/>
                  </a:lnTo>
                  <a:lnTo>
                    <a:pt x="795612" y="548562"/>
                  </a:lnTo>
                  <a:lnTo>
                    <a:pt x="772965" y="585257"/>
                  </a:lnTo>
                  <a:lnTo>
                    <a:pt x="746146" y="619303"/>
                  </a:lnTo>
                  <a:lnTo>
                    <a:pt x="715470" y="650414"/>
                  </a:lnTo>
                  <a:lnTo>
                    <a:pt x="681250" y="678304"/>
                  </a:lnTo>
                  <a:lnTo>
                    <a:pt x="643800" y="702687"/>
                  </a:lnTo>
                  <a:lnTo>
                    <a:pt x="603435" y="723277"/>
                  </a:lnTo>
                  <a:lnTo>
                    <a:pt x="560468" y="739790"/>
                  </a:lnTo>
                  <a:lnTo>
                    <a:pt x="515214" y="751938"/>
                  </a:lnTo>
                  <a:lnTo>
                    <a:pt x="467986" y="759436"/>
                  </a:lnTo>
                  <a:lnTo>
                    <a:pt x="419100" y="762000"/>
                  </a:lnTo>
                  <a:lnTo>
                    <a:pt x="370213" y="759436"/>
                  </a:lnTo>
                  <a:lnTo>
                    <a:pt x="322985" y="751938"/>
                  </a:lnTo>
                  <a:lnTo>
                    <a:pt x="277731" y="739790"/>
                  </a:lnTo>
                  <a:lnTo>
                    <a:pt x="234764" y="723277"/>
                  </a:lnTo>
                  <a:lnTo>
                    <a:pt x="194399" y="702687"/>
                  </a:lnTo>
                  <a:lnTo>
                    <a:pt x="156949" y="678304"/>
                  </a:lnTo>
                  <a:lnTo>
                    <a:pt x="122729" y="650414"/>
                  </a:lnTo>
                  <a:lnTo>
                    <a:pt x="92053" y="619303"/>
                  </a:lnTo>
                  <a:lnTo>
                    <a:pt x="65234" y="585257"/>
                  </a:lnTo>
                  <a:lnTo>
                    <a:pt x="42587" y="548562"/>
                  </a:lnTo>
                  <a:lnTo>
                    <a:pt x="24426" y="509502"/>
                  </a:lnTo>
                  <a:lnTo>
                    <a:pt x="11065" y="468365"/>
                  </a:lnTo>
                  <a:lnTo>
                    <a:pt x="2818" y="425436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513326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0</a:t>
            </a:r>
            <a:endParaRPr sz="3200"/>
          </a:p>
        </p:txBody>
      </p:sp>
      <p:grpSp>
        <p:nvGrpSpPr>
          <p:cNvPr id="8" name="object 8"/>
          <p:cNvGrpSpPr/>
          <p:nvPr/>
        </p:nvGrpSpPr>
        <p:grpSpPr>
          <a:xfrm>
            <a:off x="3662298" y="3867150"/>
            <a:ext cx="1767205" cy="1104900"/>
            <a:chOff x="3662298" y="3867150"/>
            <a:chExt cx="1767205" cy="1104900"/>
          </a:xfrm>
        </p:grpSpPr>
        <p:sp>
          <p:nvSpPr>
            <p:cNvPr id="9" name="object 9"/>
            <p:cNvSpPr/>
            <p:nvPr/>
          </p:nvSpPr>
          <p:spPr>
            <a:xfrm>
              <a:off x="3662298" y="4360798"/>
              <a:ext cx="609600" cy="127000"/>
            </a:xfrm>
            <a:custGeom>
              <a:avLst/>
              <a:gdLst/>
              <a:ahLst/>
              <a:cxnLst/>
              <a:rect l="l" t="t" r="r" b="b"/>
              <a:pathLst>
                <a:path w="609600" h="127000">
                  <a:moveTo>
                    <a:pt x="482600" y="0"/>
                  </a:moveTo>
                  <a:lnTo>
                    <a:pt x="482600" y="127000"/>
                  </a:lnTo>
                  <a:lnTo>
                    <a:pt x="596900" y="69850"/>
                  </a:lnTo>
                  <a:lnTo>
                    <a:pt x="495300" y="69850"/>
                  </a:lnTo>
                  <a:lnTo>
                    <a:pt x="495300" y="57150"/>
                  </a:lnTo>
                  <a:lnTo>
                    <a:pt x="596900" y="57150"/>
                  </a:lnTo>
                  <a:lnTo>
                    <a:pt x="482600" y="0"/>
                  </a:lnTo>
                  <a:close/>
                </a:path>
                <a:path w="609600" h="127000">
                  <a:moveTo>
                    <a:pt x="482600" y="57150"/>
                  </a:moveTo>
                  <a:lnTo>
                    <a:pt x="0" y="57150"/>
                  </a:lnTo>
                  <a:lnTo>
                    <a:pt x="0" y="69850"/>
                  </a:lnTo>
                  <a:lnTo>
                    <a:pt x="482600" y="69850"/>
                  </a:lnTo>
                  <a:lnTo>
                    <a:pt x="482600" y="57150"/>
                  </a:lnTo>
                  <a:close/>
                </a:path>
                <a:path w="609600" h="127000">
                  <a:moveTo>
                    <a:pt x="596900" y="57150"/>
                  </a:moveTo>
                  <a:lnTo>
                    <a:pt x="495300" y="57150"/>
                  </a:lnTo>
                  <a:lnTo>
                    <a:pt x="495300" y="69850"/>
                  </a:lnTo>
                  <a:lnTo>
                    <a:pt x="596900" y="69850"/>
                  </a:lnTo>
                  <a:lnTo>
                    <a:pt x="609600" y="63500"/>
                  </a:lnTo>
                  <a:lnTo>
                    <a:pt x="5969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199" y="3886200"/>
              <a:ext cx="1143000" cy="1066800"/>
            </a:xfrm>
            <a:custGeom>
              <a:avLst/>
              <a:gdLst/>
              <a:ahLst/>
              <a:cxnLst/>
              <a:rect l="l" t="t" r="r" b="b"/>
              <a:pathLst>
                <a:path w="1143000" h="1066800">
                  <a:moveTo>
                    <a:pt x="0" y="533400"/>
                  </a:moveTo>
                  <a:lnTo>
                    <a:pt x="2098" y="487368"/>
                  </a:lnTo>
                  <a:lnTo>
                    <a:pt x="8277" y="442426"/>
                  </a:lnTo>
                  <a:lnTo>
                    <a:pt x="18367" y="398732"/>
                  </a:lnTo>
                  <a:lnTo>
                    <a:pt x="32195" y="356448"/>
                  </a:lnTo>
                  <a:lnTo>
                    <a:pt x="49589" y="315731"/>
                  </a:lnTo>
                  <a:lnTo>
                    <a:pt x="70379" y="276744"/>
                  </a:lnTo>
                  <a:lnTo>
                    <a:pt x="94392" y="239645"/>
                  </a:lnTo>
                  <a:lnTo>
                    <a:pt x="121457" y="204594"/>
                  </a:lnTo>
                  <a:lnTo>
                    <a:pt x="151402" y="171752"/>
                  </a:lnTo>
                  <a:lnTo>
                    <a:pt x="184056" y="141279"/>
                  </a:lnTo>
                  <a:lnTo>
                    <a:pt x="219246" y="113334"/>
                  </a:lnTo>
                  <a:lnTo>
                    <a:pt x="256802" y="88078"/>
                  </a:lnTo>
                  <a:lnTo>
                    <a:pt x="296551" y="65670"/>
                  </a:lnTo>
                  <a:lnTo>
                    <a:pt x="338322" y="46271"/>
                  </a:lnTo>
                  <a:lnTo>
                    <a:pt x="381944" y="30040"/>
                  </a:lnTo>
                  <a:lnTo>
                    <a:pt x="427244" y="17137"/>
                  </a:lnTo>
                  <a:lnTo>
                    <a:pt x="474051" y="7723"/>
                  </a:lnTo>
                  <a:lnTo>
                    <a:pt x="522193" y="1957"/>
                  </a:lnTo>
                  <a:lnTo>
                    <a:pt x="571500" y="0"/>
                  </a:lnTo>
                  <a:lnTo>
                    <a:pt x="620806" y="1957"/>
                  </a:lnTo>
                  <a:lnTo>
                    <a:pt x="668948" y="7723"/>
                  </a:lnTo>
                  <a:lnTo>
                    <a:pt x="715755" y="17137"/>
                  </a:lnTo>
                  <a:lnTo>
                    <a:pt x="761055" y="30040"/>
                  </a:lnTo>
                  <a:lnTo>
                    <a:pt x="804677" y="46271"/>
                  </a:lnTo>
                  <a:lnTo>
                    <a:pt x="846448" y="65670"/>
                  </a:lnTo>
                  <a:lnTo>
                    <a:pt x="886197" y="88078"/>
                  </a:lnTo>
                  <a:lnTo>
                    <a:pt x="923753" y="113334"/>
                  </a:lnTo>
                  <a:lnTo>
                    <a:pt x="958943" y="141279"/>
                  </a:lnTo>
                  <a:lnTo>
                    <a:pt x="991597" y="171752"/>
                  </a:lnTo>
                  <a:lnTo>
                    <a:pt x="1021542" y="204594"/>
                  </a:lnTo>
                  <a:lnTo>
                    <a:pt x="1048607" y="239645"/>
                  </a:lnTo>
                  <a:lnTo>
                    <a:pt x="1072620" y="276744"/>
                  </a:lnTo>
                  <a:lnTo>
                    <a:pt x="1093410" y="315731"/>
                  </a:lnTo>
                  <a:lnTo>
                    <a:pt x="1110804" y="356448"/>
                  </a:lnTo>
                  <a:lnTo>
                    <a:pt x="1124632" y="398732"/>
                  </a:lnTo>
                  <a:lnTo>
                    <a:pt x="1134722" y="442426"/>
                  </a:lnTo>
                  <a:lnTo>
                    <a:pt x="1140901" y="487368"/>
                  </a:lnTo>
                  <a:lnTo>
                    <a:pt x="1143000" y="533400"/>
                  </a:lnTo>
                  <a:lnTo>
                    <a:pt x="1140901" y="579431"/>
                  </a:lnTo>
                  <a:lnTo>
                    <a:pt x="1134722" y="624373"/>
                  </a:lnTo>
                  <a:lnTo>
                    <a:pt x="1124632" y="668067"/>
                  </a:lnTo>
                  <a:lnTo>
                    <a:pt x="1110804" y="710351"/>
                  </a:lnTo>
                  <a:lnTo>
                    <a:pt x="1093410" y="751068"/>
                  </a:lnTo>
                  <a:lnTo>
                    <a:pt x="1072620" y="790055"/>
                  </a:lnTo>
                  <a:lnTo>
                    <a:pt x="1048607" y="827154"/>
                  </a:lnTo>
                  <a:lnTo>
                    <a:pt x="1021542" y="862205"/>
                  </a:lnTo>
                  <a:lnTo>
                    <a:pt x="991597" y="895047"/>
                  </a:lnTo>
                  <a:lnTo>
                    <a:pt x="958943" y="925520"/>
                  </a:lnTo>
                  <a:lnTo>
                    <a:pt x="923753" y="953465"/>
                  </a:lnTo>
                  <a:lnTo>
                    <a:pt x="886197" y="978721"/>
                  </a:lnTo>
                  <a:lnTo>
                    <a:pt x="846448" y="1001129"/>
                  </a:lnTo>
                  <a:lnTo>
                    <a:pt x="804677" y="1020528"/>
                  </a:lnTo>
                  <a:lnTo>
                    <a:pt x="761055" y="1036759"/>
                  </a:lnTo>
                  <a:lnTo>
                    <a:pt x="715755" y="1049662"/>
                  </a:lnTo>
                  <a:lnTo>
                    <a:pt x="668948" y="1059076"/>
                  </a:lnTo>
                  <a:lnTo>
                    <a:pt x="620806" y="1064842"/>
                  </a:lnTo>
                  <a:lnTo>
                    <a:pt x="571500" y="1066800"/>
                  </a:lnTo>
                  <a:lnTo>
                    <a:pt x="522193" y="1064842"/>
                  </a:lnTo>
                  <a:lnTo>
                    <a:pt x="474051" y="1059076"/>
                  </a:lnTo>
                  <a:lnTo>
                    <a:pt x="427244" y="1049662"/>
                  </a:lnTo>
                  <a:lnTo>
                    <a:pt x="381944" y="1036759"/>
                  </a:lnTo>
                  <a:lnTo>
                    <a:pt x="338322" y="1020528"/>
                  </a:lnTo>
                  <a:lnTo>
                    <a:pt x="296551" y="1001129"/>
                  </a:lnTo>
                  <a:lnTo>
                    <a:pt x="256802" y="978721"/>
                  </a:lnTo>
                  <a:lnTo>
                    <a:pt x="219246" y="953465"/>
                  </a:lnTo>
                  <a:lnTo>
                    <a:pt x="184056" y="925520"/>
                  </a:lnTo>
                  <a:lnTo>
                    <a:pt x="151402" y="895047"/>
                  </a:lnTo>
                  <a:lnTo>
                    <a:pt x="121457" y="862205"/>
                  </a:lnTo>
                  <a:lnTo>
                    <a:pt x="94392" y="827154"/>
                  </a:lnTo>
                  <a:lnTo>
                    <a:pt x="70379" y="790055"/>
                  </a:lnTo>
                  <a:lnTo>
                    <a:pt x="49589" y="751068"/>
                  </a:lnTo>
                  <a:lnTo>
                    <a:pt x="32195" y="710351"/>
                  </a:lnTo>
                  <a:lnTo>
                    <a:pt x="18367" y="668067"/>
                  </a:lnTo>
                  <a:lnTo>
                    <a:pt x="8277" y="624373"/>
                  </a:lnTo>
                  <a:lnTo>
                    <a:pt x="2098" y="579431"/>
                  </a:lnTo>
                  <a:lnTo>
                    <a:pt x="0" y="5334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44345" y="1358880"/>
            <a:ext cx="5335270" cy="465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algn="ctr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80"/>
              </a:spcBef>
            </a:pPr>
            <a:endParaRPr sz="3000">
              <a:latin typeface="Times New Roman"/>
              <a:cs typeface="Times New Roman"/>
            </a:endParaRPr>
          </a:p>
          <a:p>
            <a:pPr marL="1075055" algn="ctr">
              <a:lnSpc>
                <a:spcPct val="100000"/>
              </a:lnSpc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Halt</a:t>
            </a:r>
            <a:r>
              <a:rPr sz="3200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&amp;</a:t>
            </a:r>
            <a:r>
              <a:rPr sz="32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  <a:p>
            <a:pPr marL="923925" algn="ctr">
              <a:lnSpc>
                <a:spcPct val="100000"/>
              </a:lnSpc>
              <a:spcBef>
                <a:spcPts val="316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necessary</a:t>
            </a:r>
            <a:r>
              <a:rPr sz="3200" spc="-2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scan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7008" y="151511"/>
            <a:ext cx="51962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The</a:t>
            </a:r>
            <a:r>
              <a:rPr sz="3600" spc="-90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Language</a:t>
            </a:r>
            <a:r>
              <a:rPr sz="3600" spc="-10" dirty="0">
                <a:latin typeface="Comic Sans MS"/>
                <a:cs typeface="Comic Sans MS"/>
              </a:rPr>
              <a:t> Hierarchy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3626" y="4348226"/>
            <a:ext cx="5334000" cy="1600200"/>
          </a:xfrm>
          <a:custGeom>
            <a:avLst/>
            <a:gdLst/>
            <a:ahLst/>
            <a:cxnLst/>
            <a:rect l="l" t="t" r="r" b="b"/>
            <a:pathLst>
              <a:path w="5334000" h="1600200">
                <a:moveTo>
                  <a:pt x="0" y="800100"/>
                </a:moveTo>
                <a:lnTo>
                  <a:pt x="3696" y="757600"/>
                </a:lnTo>
                <a:lnTo>
                  <a:pt x="14664" y="715679"/>
                </a:lnTo>
                <a:lnTo>
                  <a:pt x="32718" y="674392"/>
                </a:lnTo>
                <a:lnTo>
                  <a:pt x="57674" y="633794"/>
                </a:lnTo>
                <a:lnTo>
                  <a:pt x="89348" y="593941"/>
                </a:lnTo>
                <a:lnTo>
                  <a:pt x="127555" y="554886"/>
                </a:lnTo>
                <a:lnTo>
                  <a:pt x="172112" y="516687"/>
                </a:lnTo>
                <a:lnTo>
                  <a:pt x="222833" y="479398"/>
                </a:lnTo>
                <a:lnTo>
                  <a:pt x="279535" y="443074"/>
                </a:lnTo>
                <a:lnTo>
                  <a:pt x="342034" y="407771"/>
                </a:lnTo>
                <a:lnTo>
                  <a:pt x="410144" y="373543"/>
                </a:lnTo>
                <a:lnTo>
                  <a:pt x="446246" y="356850"/>
                </a:lnTo>
                <a:lnTo>
                  <a:pt x="483682" y="340447"/>
                </a:lnTo>
                <a:lnTo>
                  <a:pt x="522428" y="324340"/>
                </a:lnTo>
                <a:lnTo>
                  <a:pt x="562463" y="308537"/>
                </a:lnTo>
                <a:lnTo>
                  <a:pt x="603762" y="293044"/>
                </a:lnTo>
                <a:lnTo>
                  <a:pt x="646302" y="277868"/>
                </a:lnTo>
                <a:lnTo>
                  <a:pt x="690062" y="263017"/>
                </a:lnTo>
                <a:lnTo>
                  <a:pt x="735017" y="248497"/>
                </a:lnTo>
                <a:lnTo>
                  <a:pt x="781145" y="234314"/>
                </a:lnTo>
                <a:lnTo>
                  <a:pt x="828422" y="220477"/>
                </a:lnTo>
                <a:lnTo>
                  <a:pt x="876826" y="206992"/>
                </a:lnTo>
                <a:lnTo>
                  <a:pt x="926333" y="193865"/>
                </a:lnTo>
                <a:lnTo>
                  <a:pt x="976921" y="181104"/>
                </a:lnTo>
                <a:lnTo>
                  <a:pt x="1028566" y="168715"/>
                </a:lnTo>
                <a:lnTo>
                  <a:pt x="1081245" y="156706"/>
                </a:lnTo>
                <a:lnTo>
                  <a:pt x="1134936" y="145083"/>
                </a:lnTo>
                <a:lnTo>
                  <a:pt x="1189614" y="133854"/>
                </a:lnTo>
                <a:lnTo>
                  <a:pt x="1245259" y="123024"/>
                </a:lnTo>
                <a:lnTo>
                  <a:pt x="1301845" y="112602"/>
                </a:lnTo>
                <a:lnTo>
                  <a:pt x="1359350" y="102594"/>
                </a:lnTo>
                <a:lnTo>
                  <a:pt x="1417752" y="93006"/>
                </a:lnTo>
                <a:lnTo>
                  <a:pt x="1477027" y="83847"/>
                </a:lnTo>
                <a:lnTo>
                  <a:pt x="1537151" y="75122"/>
                </a:lnTo>
                <a:lnTo>
                  <a:pt x="1598103" y="66838"/>
                </a:lnTo>
                <a:lnTo>
                  <a:pt x="1659859" y="59004"/>
                </a:lnTo>
                <a:lnTo>
                  <a:pt x="1722395" y="51624"/>
                </a:lnTo>
                <a:lnTo>
                  <a:pt x="1785689" y="44707"/>
                </a:lnTo>
                <a:lnTo>
                  <a:pt x="1849719" y="38259"/>
                </a:lnTo>
                <a:lnTo>
                  <a:pt x="1914460" y="32288"/>
                </a:lnTo>
                <a:lnTo>
                  <a:pt x="1979889" y="26799"/>
                </a:lnTo>
                <a:lnTo>
                  <a:pt x="2045985" y="21800"/>
                </a:lnTo>
                <a:lnTo>
                  <a:pt x="2112723" y="17299"/>
                </a:lnTo>
                <a:lnTo>
                  <a:pt x="2180081" y="13300"/>
                </a:lnTo>
                <a:lnTo>
                  <a:pt x="2248035" y="9813"/>
                </a:lnTo>
                <a:lnTo>
                  <a:pt x="2316563" y="6843"/>
                </a:lnTo>
                <a:lnTo>
                  <a:pt x="2385641" y="4398"/>
                </a:lnTo>
                <a:lnTo>
                  <a:pt x="2455247" y="2484"/>
                </a:lnTo>
                <a:lnTo>
                  <a:pt x="2525358" y="1108"/>
                </a:lnTo>
                <a:lnTo>
                  <a:pt x="2595949" y="278"/>
                </a:lnTo>
                <a:lnTo>
                  <a:pt x="2667000" y="0"/>
                </a:lnTo>
                <a:lnTo>
                  <a:pt x="2738044" y="278"/>
                </a:lnTo>
                <a:lnTo>
                  <a:pt x="2808630" y="1108"/>
                </a:lnTo>
                <a:lnTo>
                  <a:pt x="2878735" y="2484"/>
                </a:lnTo>
                <a:lnTo>
                  <a:pt x="2948336" y="4398"/>
                </a:lnTo>
                <a:lnTo>
                  <a:pt x="3017410" y="6843"/>
                </a:lnTo>
                <a:lnTo>
                  <a:pt x="3085934" y="9813"/>
                </a:lnTo>
                <a:lnTo>
                  <a:pt x="3153884" y="13300"/>
                </a:lnTo>
                <a:lnTo>
                  <a:pt x="3221239" y="17299"/>
                </a:lnTo>
                <a:lnTo>
                  <a:pt x="3287974" y="21800"/>
                </a:lnTo>
                <a:lnTo>
                  <a:pt x="3354066" y="26799"/>
                </a:lnTo>
                <a:lnTo>
                  <a:pt x="3419494" y="32288"/>
                </a:lnTo>
                <a:lnTo>
                  <a:pt x="3484232" y="38259"/>
                </a:lnTo>
                <a:lnTo>
                  <a:pt x="3548260" y="44707"/>
                </a:lnTo>
                <a:lnTo>
                  <a:pt x="3611552" y="51624"/>
                </a:lnTo>
                <a:lnTo>
                  <a:pt x="3674088" y="59004"/>
                </a:lnTo>
                <a:lnTo>
                  <a:pt x="3735842" y="66838"/>
                </a:lnTo>
                <a:lnTo>
                  <a:pt x="3796793" y="75122"/>
                </a:lnTo>
                <a:lnTo>
                  <a:pt x="3856917" y="83847"/>
                </a:lnTo>
                <a:lnTo>
                  <a:pt x="3916191" y="93006"/>
                </a:lnTo>
                <a:lnTo>
                  <a:pt x="3974592" y="102594"/>
                </a:lnTo>
                <a:lnTo>
                  <a:pt x="4032098" y="112602"/>
                </a:lnTo>
                <a:lnTo>
                  <a:pt x="4088684" y="123024"/>
                </a:lnTo>
                <a:lnTo>
                  <a:pt x="4144329" y="133854"/>
                </a:lnTo>
                <a:lnTo>
                  <a:pt x="4199008" y="145083"/>
                </a:lnTo>
                <a:lnTo>
                  <a:pt x="4252699" y="156706"/>
                </a:lnTo>
                <a:lnTo>
                  <a:pt x="4305380" y="168715"/>
                </a:lnTo>
                <a:lnTo>
                  <a:pt x="4357026" y="181104"/>
                </a:lnTo>
                <a:lnTo>
                  <a:pt x="4407614" y="193865"/>
                </a:lnTo>
                <a:lnTo>
                  <a:pt x="4457123" y="206992"/>
                </a:lnTo>
                <a:lnTo>
                  <a:pt x="4505528" y="220477"/>
                </a:lnTo>
                <a:lnTo>
                  <a:pt x="4552807" y="234315"/>
                </a:lnTo>
                <a:lnTo>
                  <a:pt x="4598936" y="248497"/>
                </a:lnTo>
                <a:lnTo>
                  <a:pt x="4643893" y="263017"/>
                </a:lnTo>
                <a:lnTo>
                  <a:pt x="4687654" y="277868"/>
                </a:lnTo>
                <a:lnTo>
                  <a:pt x="4730197" y="293044"/>
                </a:lnTo>
                <a:lnTo>
                  <a:pt x="4771498" y="308537"/>
                </a:lnTo>
                <a:lnTo>
                  <a:pt x="4811534" y="324340"/>
                </a:lnTo>
                <a:lnTo>
                  <a:pt x="4850282" y="340447"/>
                </a:lnTo>
                <a:lnTo>
                  <a:pt x="4887720" y="356850"/>
                </a:lnTo>
                <a:lnTo>
                  <a:pt x="4923824" y="373543"/>
                </a:lnTo>
                <a:lnTo>
                  <a:pt x="4958571" y="390519"/>
                </a:lnTo>
                <a:lnTo>
                  <a:pt x="5023903" y="425292"/>
                </a:lnTo>
                <a:lnTo>
                  <a:pt x="5083530" y="461112"/>
                </a:lnTo>
                <a:lnTo>
                  <a:pt x="5137268" y="497925"/>
                </a:lnTo>
                <a:lnTo>
                  <a:pt x="5184934" y="535677"/>
                </a:lnTo>
                <a:lnTo>
                  <a:pt x="5226343" y="574310"/>
                </a:lnTo>
                <a:lnTo>
                  <a:pt x="5261309" y="613771"/>
                </a:lnTo>
                <a:lnTo>
                  <a:pt x="5289650" y="654004"/>
                </a:lnTo>
                <a:lnTo>
                  <a:pt x="5311180" y="694953"/>
                </a:lnTo>
                <a:lnTo>
                  <a:pt x="5325715" y="736564"/>
                </a:lnTo>
                <a:lnTo>
                  <a:pt x="5333071" y="778781"/>
                </a:lnTo>
                <a:lnTo>
                  <a:pt x="5334000" y="800100"/>
                </a:lnTo>
                <a:lnTo>
                  <a:pt x="5333071" y="821412"/>
                </a:lnTo>
                <a:lnTo>
                  <a:pt x="5325715" y="863616"/>
                </a:lnTo>
                <a:lnTo>
                  <a:pt x="5311180" y="905216"/>
                </a:lnTo>
                <a:lnTo>
                  <a:pt x="5289650" y="946156"/>
                </a:lnTo>
                <a:lnTo>
                  <a:pt x="5261309" y="986380"/>
                </a:lnTo>
                <a:lnTo>
                  <a:pt x="5226343" y="1025833"/>
                </a:lnTo>
                <a:lnTo>
                  <a:pt x="5184934" y="1064460"/>
                </a:lnTo>
                <a:lnTo>
                  <a:pt x="5137268" y="1102206"/>
                </a:lnTo>
                <a:lnTo>
                  <a:pt x="5083530" y="1139015"/>
                </a:lnTo>
                <a:lnTo>
                  <a:pt x="5023903" y="1174831"/>
                </a:lnTo>
                <a:lnTo>
                  <a:pt x="4958571" y="1209601"/>
                </a:lnTo>
                <a:lnTo>
                  <a:pt x="4923824" y="1226575"/>
                </a:lnTo>
                <a:lnTo>
                  <a:pt x="4887720" y="1243267"/>
                </a:lnTo>
                <a:lnTo>
                  <a:pt x="4850282" y="1259670"/>
                </a:lnTo>
                <a:lnTo>
                  <a:pt x="4811534" y="1275776"/>
                </a:lnTo>
                <a:lnTo>
                  <a:pt x="4771498" y="1291579"/>
                </a:lnTo>
                <a:lnTo>
                  <a:pt x="4730197" y="1307071"/>
                </a:lnTo>
                <a:lnTo>
                  <a:pt x="4687654" y="1322246"/>
                </a:lnTo>
                <a:lnTo>
                  <a:pt x="4643893" y="1337098"/>
                </a:lnTo>
                <a:lnTo>
                  <a:pt x="4598936" y="1351618"/>
                </a:lnTo>
                <a:lnTo>
                  <a:pt x="4552807" y="1365800"/>
                </a:lnTo>
                <a:lnTo>
                  <a:pt x="4505528" y="1379638"/>
                </a:lnTo>
                <a:lnTo>
                  <a:pt x="4457123" y="1393124"/>
                </a:lnTo>
                <a:lnTo>
                  <a:pt x="4407614" y="1406251"/>
                </a:lnTo>
                <a:lnTo>
                  <a:pt x="4357026" y="1419013"/>
                </a:lnTo>
                <a:lnTo>
                  <a:pt x="4305380" y="1431402"/>
                </a:lnTo>
                <a:lnTo>
                  <a:pt x="4252699" y="1443412"/>
                </a:lnTo>
                <a:lnTo>
                  <a:pt x="4199008" y="1455035"/>
                </a:lnTo>
                <a:lnTo>
                  <a:pt x="4144329" y="1466265"/>
                </a:lnTo>
                <a:lnTo>
                  <a:pt x="4088684" y="1477096"/>
                </a:lnTo>
                <a:lnTo>
                  <a:pt x="4032098" y="1487519"/>
                </a:lnTo>
                <a:lnTo>
                  <a:pt x="3974592" y="1497528"/>
                </a:lnTo>
                <a:lnTo>
                  <a:pt x="3916191" y="1507116"/>
                </a:lnTo>
                <a:lnTo>
                  <a:pt x="3856917" y="1516277"/>
                </a:lnTo>
                <a:lnTo>
                  <a:pt x="3796793" y="1525003"/>
                </a:lnTo>
                <a:lnTo>
                  <a:pt x="3735842" y="1533287"/>
                </a:lnTo>
                <a:lnTo>
                  <a:pt x="3674088" y="1541123"/>
                </a:lnTo>
                <a:lnTo>
                  <a:pt x="3611552" y="1548503"/>
                </a:lnTo>
                <a:lnTo>
                  <a:pt x="3548260" y="1555421"/>
                </a:lnTo>
                <a:lnTo>
                  <a:pt x="3484232" y="1561870"/>
                </a:lnTo>
                <a:lnTo>
                  <a:pt x="3419494" y="1567842"/>
                </a:lnTo>
                <a:lnTo>
                  <a:pt x="3354066" y="1573332"/>
                </a:lnTo>
                <a:lnTo>
                  <a:pt x="3287974" y="1578331"/>
                </a:lnTo>
                <a:lnTo>
                  <a:pt x="3221239" y="1582834"/>
                </a:lnTo>
                <a:lnTo>
                  <a:pt x="3153884" y="1586833"/>
                </a:lnTo>
                <a:lnTo>
                  <a:pt x="3085934" y="1590321"/>
                </a:lnTo>
                <a:lnTo>
                  <a:pt x="3017410" y="1593291"/>
                </a:lnTo>
                <a:lnTo>
                  <a:pt x="2948336" y="1595737"/>
                </a:lnTo>
                <a:lnTo>
                  <a:pt x="2878735" y="1597651"/>
                </a:lnTo>
                <a:lnTo>
                  <a:pt x="2808630" y="1599027"/>
                </a:lnTo>
                <a:lnTo>
                  <a:pt x="2738044" y="1599858"/>
                </a:lnTo>
                <a:lnTo>
                  <a:pt x="2667000" y="1600136"/>
                </a:lnTo>
                <a:lnTo>
                  <a:pt x="2595949" y="1599858"/>
                </a:lnTo>
                <a:lnTo>
                  <a:pt x="2525358" y="1599027"/>
                </a:lnTo>
                <a:lnTo>
                  <a:pt x="2455247" y="1597651"/>
                </a:lnTo>
                <a:lnTo>
                  <a:pt x="2385641" y="1595737"/>
                </a:lnTo>
                <a:lnTo>
                  <a:pt x="2316563" y="1593291"/>
                </a:lnTo>
                <a:lnTo>
                  <a:pt x="2248035" y="1590321"/>
                </a:lnTo>
                <a:lnTo>
                  <a:pt x="2180081" y="1586833"/>
                </a:lnTo>
                <a:lnTo>
                  <a:pt x="2112723" y="1582834"/>
                </a:lnTo>
                <a:lnTo>
                  <a:pt x="2045985" y="1578331"/>
                </a:lnTo>
                <a:lnTo>
                  <a:pt x="1979889" y="1573332"/>
                </a:lnTo>
                <a:lnTo>
                  <a:pt x="1914460" y="1567842"/>
                </a:lnTo>
                <a:lnTo>
                  <a:pt x="1849719" y="1561870"/>
                </a:lnTo>
                <a:lnTo>
                  <a:pt x="1785689" y="1555421"/>
                </a:lnTo>
                <a:lnTo>
                  <a:pt x="1722395" y="1548503"/>
                </a:lnTo>
                <a:lnTo>
                  <a:pt x="1659859" y="1541123"/>
                </a:lnTo>
                <a:lnTo>
                  <a:pt x="1598103" y="1533287"/>
                </a:lnTo>
                <a:lnTo>
                  <a:pt x="1537151" y="1525003"/>
                </a:lnTo>
                <a:lnTo>
                  <a:pt x="1477027" y="1516277"/>
                </a:lnTo>
                <a:lnTo>
                  <a:pt x="1417752" y="1507116"/>
                </a:lnTo>
                <a:lnTo>
                  <a:pt x="1359350" y="1497528"/>
                </a:lnTo>
                <a:lnTo>
                  <a:pt x="1301845" y="1487519"/>
                </a:lnTo>
                <a:lnTo>
                  <a:pt x="1245259" y="1477096"/>
                </a:lnTo>
                <a:lnTo>
                  <a:pt x="1189614" y="1466265"/>
                </a:lnTo>
                <a:lnTo>
                  <a:pt x="1134936" y="1455035"/>
                </a:lnTo>
                <a:lnTo>
                  <a:pt x="1081245" y="1443412"/>
                </a:lnTo>
                <a:lnTo>
                  <a:pt x="1028566" y="1431402"/>
                </a:lnTo>
                <a:lnTo>
                  <a:pt x="976921" y="1419013"/>
                </a:lnTo>
                <a:lnTo>
                  <a:pt x="926333" y="1406251"/>
                </a:lnTo>
                <a:lnTo>
                  <a:pt x="876826" y="1393124"/>
                </a:lnTo>
                <a:lnTo>
                  <a:pt x="828422" y="1379638"/>
                </a:lnTo>
                <a:lnTo>
                  <a:pt x="781145" y="1365800"/>
                </a:lnTo>
                <a:lnTo>
                  <a:pt x="735017" y="1351618"/>
                </a:lnTo>
                <a:lnTo>
                  <a:pt x="690062" y="1337098"/>
                </a:lnTo>
                <a:lnTo>
                  <a:pt x="646302" y="1322246"/>
                </a:lnTo>
                <a:lnTo>
                  <a:pt x="603762" y="1307071"/>
                </a:lnTo>
                <a:lnTo>
                  <a:pt x="562463" y="1291579"/>
                </a:lnTo>
                <a:lnTo>
                  <a:pt x="522428" y="1275776"/>
                </a:lnTo>
                <a:lnTo>
                  <a:pt x="483682" y="1259670"/>
                </a:lnTo>
                <a:lnTo>
                  <a:pt x="446246" y="1243267"/>
                </a:lnTo>
                <a:lnTo>
                  <a:pt x="410144" y="1226575"/>
                </a:lnTo>
                <a:lnTo>
                  <a:pt x="375399" y="1209601"/>
                </a:lnTo>
                <a:lnTo>
                  <a:pt x="310072" y="1174831"/>
                </a:lnTo>
                <a:lnTo>
                  <a:pt x="250448" y="1139015"/>
                </a:lnTo>
                <a:lnTo>
                  <a:pt x="196714" y="1102206"/>
                </a:lnTo>
                <a:lnTo>
                  <a:pt x="149052" y="1064460"/>
                </a:lnTo>
                <a:lnTo>
                  <a:pt x="107647" y="1025833"/>
                </a:lnTo>
                <a:lnTo>
                  <a:pt x="72683" y="986380"/>
                </a:lnTo>
                <a:lnTo>
                  <a:pt x="44345" y="946156"/>
                </a:lnTo>
                <a:lnTo>
                  <a:pt x="22817" y="905216"/>
                </a:lnTo>
                <a:lnTo>
                  <a:pt x="8283" y="863616"/>
                </a:lnTo>
                <a:lnTo>
                  <a:pt x="928" y="821412"/>
                </a:lnTo>
                <a:lnTo>
                  <a:pt x="0" y="8001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8600" y="5119263"/>
            <a:ext cx="602615" cy="645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i="1" spc="-30" dirty="0">
                <a:latin typeface="Times New Roman"/>
                <a:cs typeface="Times New Roman"/>
              </a:rPr>
              <a:t>a</a:t>
            </a:r>
            <a:r>
              <a:rPr sz="4050" i="1" spc="-500" dirty="0">
                <a:latin typeface="Times New Roman"/>
                <a:cs typeface="Times New Roman"/>
              </a:rPr>
              <a:t> </a:t>
            </a:r>
            <a:r>
              <a:rPr sz="4050" spc="-50" dirty="0">
                <a:latin typeface="Times New Roman"/>
                <a:cs typeface="Times New Roman"/>
              </a:rPr>
              <a:t>*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4860" y="4582795"/>
            <a:ext cx="35115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Regular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95362" y="2595626"/>
            <a:ext cx="7315834" cy="3810000"/>
          </a:xfrm>
          <a:custGeom>
            <a:avLst/>
            <a:gdLst/>
            <a:ahLst/>
            <a:cxnLst/>
            <a:rect l="l" t="t" r="r" b="b"/>
            <a:pathLst>
              <a:path w="7315834" h="3810000">
                <a:moveTo>
                  <a:pt x="0" y="1905000"/>
                </a:moveTo>
                <a:lnTo>
                  <a:pt x="2077" y="1840175"/>
                </a:lnTo>
                <a:lnTo>
                  <a:pt x="8266" y="1775894"/>
                </a:lnTo>
                <a:lnTo>
                  <a:pt x="18499" y="1712190"/>
                </a:lnTo>
                <a:lnTo>
                  <a:pt x="32712" y="1649098"/>
                </a:lnTo>
                <a:lnTo>
                  <a:pt x="50838" y="1586652"/>
                </a:lnTo>
                <a:lnTo>
                  <a:pt x="72811" y="1524886"/>
                </a:lnTo>
                <a:lnTo>
                  <a:pt x="98565" y="1463835"/>
                </a:lnTo>
                <a:lnTo>
                  <a:pt x="128034" y="1403533"/>
                </a:lnTo>
                <a:lnTo>
                  <a:pt x="161152" y="1344015"/>
                </a:lnTo>
                <a:lnTo>
                  <a:pt x="197853" y="1285314"/>
                </a:lnTo>
                <a:lnTo>
                  <a:pt x="238071" y="1227466"/>
                </a:lnTo>
                <a:lnTo>
                  <a:pt x="281740" y="1170505"/>
                </a:lnTo>
                <a:lnTo>
                  <a:pt x="328794" y="1114464"/>
                </a:lnTo>
                <a:lnTo>
                  <a:pt x="379167" y="1059379"/>
                </a:lnTo>
                <a:lnTo>
                  <a:pt x="432793" y="1005283"/>
                </a:lnTo>
                <a:lnTo>
                  <a:pt x="460805" y="978617"/>
                </a:lnTo>
                <a:lnTo>
                  <a:pt x="489606" y="952212"/>
                </a:lnTo>
                <a:lnTo>
                  <a:pt x="519187" y="926071"/>
                </a:lnTo>
                <a:lnTo>
                  <a:pt x="549540" y="900199"/>
                </a:lnTo>
                <a:lnTo>
                  <a:pt x="580656" y="874600"/>
                </a:lnTo>
                <a:lnTo>
                  <a:pt x="612528" y="849278"/>
                </a:lnTo>
                <a:lnTo>
                  <a:pt x="645148" y="824239"/>
                </a:lnTo>
                <a:lnTo>
                  <a:pt x="678506" y="799485"/>
                </a:lnTo>
                <a:lnTo>
                  <a:pt x="712595" y="775022"/>
                </a:lnTo>
                <a:lnTo>
                  <a:pt x="747407" y="750854"/>
                </a:lnTo>
                <a:lnTo>
                  <a:pt x="782932" y="726984"/>
                </a:lnTo>
                <a:lnTo>
                  <a:pt x="819164" y="703418"/>
                </a:lnTo>
                <a:lnTo>
                  <a:pt x="856093" y="680159"/>
                </a:lnTo>
                <a:lnTo>
                  <a:pt x="893712" y="657212"/>
                </a:lnTo>
                <a:lnTo>
                  <a:pt x="932012" y="634582"/>
                </a:lnTo>
                <a:lnTo>
                  <a:pt x="970985" y="612272"/>
                </a:lnTo>
                <a:lnTo>
                  <a:pt x="1010623" y="590286"/>
                </a:lnTo>
                <a:lnTo>
                  <a:pt x="1050917" y="568630"/>
                </a:lnTo>
                <a:lnTo>
                  <a:pt x="1091860" y="547307"/>
                </a:lnTo>
                <a:lnTo>
                  <a:pt x="1133442" y="526321"/>
                </a:lnTo>
                <a:lnTo>
                  <a:pt x="1175656" y="505678"/>
                </a:lnTo>
                <a:lnTo>
                  <a:pt x="1218494" y="485381"/>
                </a:lnTo>
                <a:lnTo>
                  <a:pt x="1261946" y="465434"/>
                </a:lnTo>
                <a:lnTo>
                  <a:pt x="1306006" y="445842"/>
                </a:lnTo>
                <a:lnTo>
                  <a:pt x="1350665" y="426609"/>
                </a:lnTo>
                <a:lnTo>
                  <a:pt x="1395913" y="407740"/>
                </a:lnTo>
                <a:lnTo>
                  <a:pt x="1441745" y="389238"/>
                </a:lnTo>
                <a:lnTo>
                  <a:pt x="1488150" y="371108"/>
                </a:lnTo>
                <a:lnTo>
                  <a:pt x="1535120" y="353355"/>
                </a:lnTo>
                <a:lnTo>
                  <a:pt x="1582648" y="335982"/>
                </a:lnTo>
                <a:lnTo>
                  <a:pt x="1630726" y="318994"/>
                </a:lnTo>
                <a:lnTo>
                  <a:pt x="1679344" y="302395"/>
                </a:lnTo>
                <a:lnTo>
                  <a:pt x="1728495" y="286190"/>
                </a:lnTo>
                <a:lnTo>
                  <a:pt x="1778170" y="270383"/>
                </a:lnTo>
                <a:lnTo>
                  <a:pt x="1828362" y="254977"/>
                </a:lnTo>
                <a:lnTo>
                  <a:pt x="1879061" y="239978"/>
                </a:lnTo>
                <a:lnTo>
                  <a:pt x="1930261" y="225390"/>
                </a:lnTo>
                <a:lnTo>
                  <a:pt x="1981951" y="211216"/>
                </a:lnTo>
                <a:lnTo>
                  <a:pt x="2034125" y="197462"/>
                </a:lnTo>
                <a:lnTo>
                  <a:pt x="2086774" y="184131"/>
                </a:lnTo>
                <a:lnTo>
                  <a:pt x="2139889" y="171228"/>
                </a:lnTo>
                <a:lnTo>
                  <a:pt x="2193463" y="158758"/>
                </a:lnTo>
                <a:lnTo>
                  <a:pt x="2247487" y="146723"/>
                </a:lnTo>
                <a:lnTo>
                  <a:pt x="2301953" y="135130"/>
                </a:lnTo>
                <a:lnTo>
                  <a:pt x="2356853" y="123981"/>
                </a:lnTo>
                <a:lnTo>
                  <a:pt x="2412178" y="113282"/>
                </a:lnTo>
                <a:lnTo>
                  <a:pt x="2467920" y="103037"/>
                </a:lnTo>
                <a:lnTo>
                  <a:pt x="2524071" y="93249"/>
                </a:lnTo>
                <a:lnTo>
                  <a:pt x="2580623" y="83923"/>
                </a:lnTo>
                <a:lnTo>
                  <a:pt x="2637567" y="75065"/>
                </a:lnTo>
                <a:lnTo>
                  <a:pt x="2694896" y="66676"/>
                </a:lnTo>
                <a:lnTo>
                  <a:pt x="2752600" y="58763"/>
                </a:lnTo>
                <a:lnTo>
                  <a:pt x="2810672" y="51330"/>
                </a:lnTo>
                <a:lnTo>
                  <a:pt x="2869103" y="44380"/>
                </a:lnTo>
                <a:lnTo>
                  <a:pt x="2927886" y="37918"/>
                </a:lnTo>
                <a:lnTo>
                  <a:pt x="2987011" y="31948"/>
                </a:lnTo>
                <a:lnTo>
                  <a:pt x="3046471" y="26475"/>
                </a:lnTo>
                <a:lnTo>
                  <a:pt x="3106258" y="21502"/>
                </a:lnTo>
                <a:lnTo>
                  <a:pt x="3166362" y="17035"/>
                </a:lnTo>
                <a:lnTo>
                  <a:pt x="3226777" y="13078"/>
                </a:lnTo>
                <a:lnTo>
                  <a:pt x="3287493" y="9634"/>
                </a:lnTo>
                <a:lnTo>
                  <a:pt x="3348503" y="6708"/>
                </a:lnTo>
                <a:lnTo>
                  <a:pt x="3409798" y="4304"/>
                </a:lnTo>
                <a:lnTo>
                  <a:pt x="3471369" y="2427"/>
                </a:lnTo>
                <a:lnTo>
                  <a:pt x="3533209" y="1081"/>
                </a:lnTo>
                <a:lnTo>
                  <a:pt x="3595310" y="271"/>
                </a:lnTo>
                <a:lnTo>
                  <a:pt x="3657663" y="0"/>
                </a:lnTo>
                <a:lnTo>
                  <a:pt x="3720012" y="271"/>
                </a:lnTo>
                <a:lnTo>
                  <a:pt x="3782109" y="1081"/>
                </a:lnTo>
                <a:lnTo>
                  <a:pt x="3843946" y="2427"/>
                </a:lnTo>
                <a:lnTo>
                  <a:pt x="3905514" y="4304"/>
                </a:lnTo>
                <a:lnTo>
                  <a:pt x="3966805" y="6708"/>
                </a:lnTo>
                <a:lnTo>
                  <a:pt x="4027811" y="9634"/>
                </a:lnTo>
                <a:lnTo>
                  <a:pt x="4088524" y="13078"/>
                </a:lnTo>
                <a:lnTo>
                  <a:pt x="4148936" y="17035"/>
                </a:lnTo>
                <a:lnTo>
                  <a:pt x="4209038" y="21502"/>
                </a:lnTo>
                <a:lnTo>
                  <a:pt x="4268821" y="26475"/>
                </a:lnTo>
                <a:lnTo>
                  <a:pt x="4328279" y="31948"/>
                </a:lnTo>
                <a:lnTo>
                  <a:pt x="4387401" y="37918"/>
                </a:lnTo>
                <a:lnTo>
                  <a:pt x="4446181" y="44380"/>
                </a:lnTo>
                <a:lnTo>
                  <a:pt x="4504610" y="51330"/>
                </a:lnTo>
                <a:lnTo>
                  <a:pt x="4562680" y="58763"/>
                </a:lnTo>
                <a:lnTo>
                  <a:pt x="4620382" y="66676"/>
                </a:lnTo>
                <a:lnTo>
                  <a:pt x="4677708" y="75065"/>
                </a:lnTo>
                <a:lnTo>
                  <a:pt x="4734650" y="83923"/>
                </a:lnTo>
                <a:lnTo>
                  <a:pt x="4791200" y="93249"/>
                </a:lnTo>
                <a:lnTo>
                  <a:pt x="4847349" y="103037"/>
                </a:lnTo>
                <a:lnTo>
                  <a:pt x="4903090" y="113282"/>
                </a:lnTo>
                <a:lnTo>
                  <a:pt x="4958413" y="123981"/>
                </a:lnTo>
                <a:lnTo>
                  <a:pt x="5013311" y="135130"/>
                </a:lnTo>
                <a:lnTo>
                  <a:pt x="5067776" y="146723"/>
                </a:lnTo>
                <a:lnTo>
                  <a:pt x="5121798" y="158758"/>
                </a:lnTo>
                <a:lnTo>
                  <a:pt x="5175371" y="171228"/>
                </a:lnTo>
                <a:lnTo>
                  <a:pt x="5228485" y="184131"/>
                </a:lnTo>
                <a:lnTo>
                  <a:pt x="5281132" y="197462"/>
                </a:lnTo>
                <a:lnTo>
                  <a:pt x="5333305" y="211216"/>
                </a:lnTo>
                <a:lnTo>
                  <a:pt x="5384995" y="225390"/>
                </a:lnTo>
                <a:lnTo>
                  <a:pt x="5436193" y="239978"/>
                </a:lnTo>
                <a:lnTo>
                  <a:pt x="5486891" y="254977"/>
                </a:lnTo>
                <a:lnTo>
                  <a:pt x="5537082" y="270383"/>
                </a:lnTo>
                <a:lnTo>
                  <a:pt x="5586757" y="286190"/>
                </a:lnTo>
                <a:lnTo>
                  <a:pt x="5635907" y="302395"/>
                </a:lnTo>
                <a:lnTo>
                  <a:pt x="5684525" y="318994"/>
                </a:lnTo>
                <a:lnTo>
                  <a:pt x="5732601" y="335982"/>
                </a:lnTo>
                <a:lnTo>
                  <a:pt x="5780129" y="353355"/>
                </a:lnTo>
                <a:lnTo>
                  <a:pt x="5827099" y="371108"/>
                </a:lnTo>
                <a:lnTo>
                  <a:pt x="5873504" y="389238"/>
                </a:lnTo>
                <a:lnTo>
                  <a:pt x="5919334" y="407740"/>
                </a:lnTo>
                <a:lnTo>
                  <a:pt x="5964583" y="426609"/>
                </a:lnTo>
                <a:lnTo>
                  <a:pt x="6009241" y="445842"/>
                </a:lnTo>
                <a:lnTo>
                  <a:pt x="6053301" y="465434"/>
                </a:lnTo>
                <a:lnTo>
                  <a:pt x="6096753" y="485381"/>
                </a:lnTo>
                <a:lnTo>
                  <a:pt x="6139591" y="505678"/>
                </a:lnTo>
                <a:lnTo>
                  <a:pt x="6181805" y="526321"/>
                </a:lnTo>
                <a:lnTo>
                  <a:pt x="6223387" y="547307"/>
                </a:lnTo>
                <a:lnTo>
                  <a:pt x="6264329" y="568630"/>
                </a:lnTo>
                <a:lnTo>
                  <a:pt x="6304624" y="590286"/>
                </a:lnTo>
                <a:lnTo>
                  <a:pt x="6344261" y="612272"/>
                </a:lnTo>
                <a:lnTo>
                  <a:pt x="6383235" y="634582"/>
                </a:lnTo>
                <a:lnTo>
                  <a:pt x="6421535" y="657212"/>
                </a:lnTo>
                <a:lnTo>
                  <a:pt x="6459154" y="680159"/>
                </a:lnTo>
                <a:lnTo>
                  <a:pt x="6496083" y="703418"/>
                </a:lnTo>
                <a:lnTo>
                  <a:pt x="6532315" y="726984"/>
                </a:lnTo>
                <a:lnTo>
                  <a:pt x="6567841" y="750854"/>
                </a:lnTo>
                <a:lnTo>
                  <a:pt x="6602653" y="775022"/>
                </a:lnTo>
                <a:lnTo>
                  <a:pt x="6636742" y="799485"/>
                </a:lnTo>
                <a:lnTo>
                  <a:pt x="6670101" y="824239"/>
                </a:lnTo>
                <a:lnTo>
                  <a:pt x="6702721" y="849278"/>
                </a:lnTo>
                <a:lnTo>
                  <a:pt x="6734593" y="874600"/>
                </a:lnTo>
                <a:lnTo>
                  <a:pt x="6765710" y="900199"/>
                </a:lnTo>
                <a:lnTo>
                  <a:pt x="6796064" y="926071"/>
                </a:lnTo>
                <a:lnTo>
                  <a:pt x="6825645" y="952212"/>
                </a:lnTo>
                <a:lnTo>
                  <a:pt x="6854446" y="978617"/>
                </a:lnTo>
                <a:lnTo>
                  <a:pt x="6882459" y="1005283"/>
                </a:lnTo>
                <a:lnTo>
                  <a:pt x="6909675" y="1032205"/>
                </a:lnTo>
                <a:lnTo>
                  <a:pt x="6961683" y="1086800"/>
                </a:lnTo>
                <a:lnTo>
                  <a:pt x="7010406" y="1142367"/>
                </a:lnTo>
                <a:lnTo>
                  <a:pt x="7055777" y="1198872"/>
                </a:lnTo>
                <a:lnTo>
                  <a:pt x="7097729" y="1256282"/>
                </a:lnTo>
                <a:lnTo>
                  <a:pt x="7136198" y="1314560"/>
                </a:lnTo>
                <a:lnTo>
                  <a:pt x="7171117" y="1373674"/>
                </a:lnTo>
                <a:lnTo>
                  <a:pt x="7202420" y="1433588"/>
                </a:lnTo>
                <a:lnTo>
                  <a:pt x="7230040" y="1494269"/>
                </a:lnTo>
                <a:lnTo>
                  <a:pt x="7253913" y="1555682"/>
                </a:lnTo>
                <a:lnTo>
                  <a:pt x="7273971" y="1617792"/>
                </a:lnTo>
                <a:lnTo>
                  <a:pt x="7290149" y="1680565"/>
                </a:lnTo>
                <a:lnTo>
                  <a:pt x="7302381" y="1743968"/>
                </a:lnTo>
                <a:lnTo>
                  <a:pt x="7310601" y="1807965"/>
                </a:lnTo>
                <a:lnTo>
                  <a:pt x="7314742" y="1872522"/>
                </a:lnTo>
                <a:lnTo>
                  <a:pt x="7315263" y="1905000"/>
                </a:lnTo>
                <a:lnTo>
                  <a:pt x="7314742" y="1937473"/>
                </a:lnTo>
                <a:lnTo>
                  <a:pt x="7310601" y="2002023"/>
                </a:lnTo>
                <a:lnTo>
                  <a:pt x="7302381" y="2066013"/>
                </a:lnTo>
                <a:lnTo>
                  <a:pt x="7290149" y="2129409"/>
                </a:lnTo>
                <a:lnTo>
                  <a:pt x="7273971" y="2192176"/>
                </a:lnTo>
                <a:lnTo>
                  <a:pt x="7253913" y="2254281"/>
                </a:lnTo>
                <a:lnTo>
                  <a:pt x="7230040" y="2315689"/>
                </a:lnTo>
                <a:lnTo>
                  <a:pt x="7202420" y="2376365"/>
                </a:lnTo>
                <a:lnTo>
                  <a:pt x="7171117" y="2436274"/>
                </a:lnTo>
                <a:lnTo>
                  <a:pt x="7136198" y="2495384"/>
                </a:lnTo>
                <a:lnTo>
                  <a:pt x="7097729" y="2553659"/>
                </a:lnTo>
                <a:lnTo>
                  <a:pt x="7055777" y="2611065"/>
                </a:lnTo>
                <a:lnTo>
                  <a:pt x="7010406" y="2667567"/>
                </a:lnTo>
                <a:lnTo>
                  <a:pt x="6961683" y="2723132"/>
                </a:lnTo>
                <a:lnTo>
                  <a:pt x="6909675" y="2777724"/>
                </a:lnTo>
                <a:lnTo>
                  <a:pt x="6882459" y="2804645"/>
                </a:lnTo>
                <a:lnTo>
                  <a:pt x="6854446" y="2831310"/>
                </a:lnTo>
                <a:lnTo>
                  <a:pt x="6825645" y="2857715"/>
                </a:lnTo>
                <a:lnTo>
                  <a:pt x="6796064" y="2883855"/>
                </a:lnTo>
                <a:lnTo>
                  <a:pt x="6765710" y="2909726"/>
                </a:lnTo>
                <a:lnTo>
                  <a:pt x="6734593" y="2935324"/>
                </a:lnTo>
                <a:lnTo>
                  <a:pt x="6702721" y="2960645"/>
                </a:lnTo>
                <a:lnTo>
                  <a:pt x="6670101" y="2985684"/>
                </a:lnTo>
                <a:lnTo>
                  <a:pt x="6636742" y="3010437"/>
                </a:lnTo>
                <a:lnTo>
                  <a:pt x="6602653" y="3034900"/>
                </a:lnTo>
                <a:lnTo>
                  <a:pt x="6567841" y="3059068"/>
                </a:lnTo>
                <a:lnTo>
                  <a:pt x="6532315" y="3082937"/>
                </a:lnTo>
                <a:lnTo>
                  <a:pt x="6496083" y="3106503"/>
                </a:lnTo>
                <a:lnTo>
                  <a:pt x="6459154" y="3129761"/>
                </a:lnTo>
                <a:lnTo>
                  <a:pt x="6421535" y="3152708"/>
                </a:lnTo>
                <a:lnTo>
                  <a:pt x="6383235" y="3175338"/>
                </a:lnTo>
                <a:lnTo>
                  <a:pt x="6344261" y="3197648"/>
                </a:lnTo>
                <a:lnTo>
                  <a:pt x="6304624" y="3219633"/>
                </a:lnTo>
                <a:lnTo>
                  <a:pt x="6264329" y="3241290"/>
                </a:lnTo>
                <a:lnTo>
                  <a:pt x="6223387" y="3262613"/>
                </a:lnTo>
                <a:lnTo>
                  <a:pt x="6181805" y="3283598"/>
                </a:lnTo>
                <a:lnTo>
                  <a:pt x="6139591" y="3304242"/>
                </a:lnTo>
                <a:lnTo>
                  <a:pt x="6096753" y="3324539"/>
                </a:lnTo>
                <a:lnTo>
                  <a:pt x="6053301" y="3344486"/>
                </a:lnTo>
                <a:lnTo>
                  <a:pt x="6009241" y="3364078"/>
                </a:lnTo>
                <a:lnTo>
                  <a:pt x="5964583" y="3383311"/>
                </a:lnTo>
                <a:lnTo>
                  <a:pt x="5919334" y="3402181"/>
                </a:lnTo>
                <a:lnTo>
                  <a:pt x="5873504" y="3420683"/>
                </a:lnTo>
                <a:lnTo>
                  <a:pt x="5827099" y="3438813"/>
                </a:lnTo>
                <a:lnTo>
                  <a:pt x="5780129" y="3456567"/>
                </a:lnTo>
                <a:lnTo>
                  <a:pt x="5732601" y="3473940"/>
                </a:lnTo>
                <a:lnTo>
                  <a:pt x="5684525" y="3490928"/>
                </a:lnTo>
                <a:lnTo>
                  <a:pt x="5635907" y="3507527"/>
                </a:lnTo>
                <a:lnTo>
                  <a:pt x="5586757" y="3523733"/>
                </a:lnTo>
                <a:lnTo>
                  <a:pt x="5537082" y="3539541"/>
                </a:lnTo>
                <a:lnTo>
                  <a:pt x="5486891" y="3554947"/>
                </a:lnTo>
                <a:lnTo>
                  <a:pt x="5436193" y="3569946"/>
                </a:lnTo>
                <a:lnTo>
                  <a:pt x="5384995" y="3584535"/>
                </a:lnTo>
                <a:lnTo>
                  <a:pt x="5333305" y="3598709"/>
                </a:lnTo>
                <a:lnTo>
                  <a:pt x="5281132" y="3612464"/>
                </a:lnTo>
                <a:lnTo>
                  <a:pt x="5228485" y="3625795"/>
                </a:lnTo>
                <a:lnTo>
                  <a:pt x="5175371" y="3638698"/>
                </a:lnTo>
                <a:lnTo>
                  <a:pt x="5121798" y="3651170"/>
                </a:lnTo>
                <a:lnTo>
                  <a:pt x="5067776" y="3663204"/>
                </a:lnTo>
                <a:lnTo>
                  <a:pt x="5013311" y="3674798"/>
                </a:lnTo>
                <a:lnTo>
                  <a:pt x="4958413" y="3685947"/>
                </a:lnTo>
                <a:lnTo>
                  <a:pt x="4903090" y="3696647"/>
                </a:lnTo>
                <a:lnTo>
                  <a:pt x="4847349" y="3706893"/>
                </a:lnTo>
                <a:lnTo>
                  <a:pt x="4791200" y="3716681"/>
                </a:lnTo>
                <a:lnTo>
                  <a:pt x="4734650" y="3726007"/>
                </a:lnTo>
                <a:lnTo>
                  <a:pt x="4677708" y="3734866"/>
                </a:lnTo>
                <a:lnTo>
                  <a:pt x="4620382" y="3743255"/>
                </a:lnTo>
                <a:lnTo>
                  <a:pt x="4562680" y="3751169"/>
                </a:lnTo>
                <a:lnTo>
                  <a:pt x="4504610" y="3758603"/>
                </a:lnTo>
                <a:lnTo>
                  <a:pt x="4446181" y="3765553"/>
                </a:lnTo>
                <a:lnTo>
                  <a:pt x="4387401" y="3772015"/>
                </a:lnTo>
                <a:lnTo>
                  <a:pt x="4328279" y="3777986"/>
                </a:lnTo>
                <a:lnTo>
                  <a:pt x="4268821" y="3783459"/>
                </a:lnTo>
                <a:lnTo>
                  <a:pt x="4209038" y="3788432"/>
                </a:lnTo>
                <a:lnTo>
                  <a:pt x="4148936" y="3792899"/>
                </a:lnTo>
                <a:lnTo>
                  <a:pt x="4088524" y="3796857"/>
                </a:lnTo>
                <a:lnTo>
                  <a:pt x="4027811" y="3800301"/>
                </a:lnTo>
                <a:lnTo>
                  <a:pt x="3966805" y="3803227"/>
                </a:lnTo>
                <a:lnTo>
                  <a:pt x="3905514" y="3805631"/>
                </a:lnTo>
                <a:lnTo>
                  <a:pt x="3843946" y="3807508"/>
                </a:lnTo>
                <a:lnTo>
                  <a:pt x="3782109" y="3808854"/>
                </a:lnTo>
                <a:lnTo>
                  <a:pt x="3720012" y="3809665"/>
                </a:lnTo>
                <a:lnTo>
                  <a:pt x="3657663" y="3809936"/>
                </a:lnTo>
                <a:lnTo>
                  <a:pt x="3595310" y="3809665"/>
                </a:lnTo>
                <a:lnTo>
                  <a:pt x="3533209" y="3808854"/>
                </a:lnTo>
                <a:lnTo>
                  <a:pt x="3471369" y="3807508"/>
                </a:lnTo>
                <a:lnTo>
                  <a:pt x="3409798" y="3805631"/>
                </a:lnTo>
                <a:lnTo>
                  <a:pt x="3348503" y="3803227"/>
                </a:lnTo>
                <a:lnTo>
                  <a:pt x="3287493" y="3800301"/>
                </a:lnTo>
                <a:lnTo>
                  <a:pt x="3226777" y="3796857"/>
                </a:lnTo>
                <a:lnTo>
                  <a:pt x="3166362" y="3792899"/>
                </a:lnTo>
                <a:lnTo>
                  <a:pt x="3106258" y="3788432"/>
                </a:lnTo>
                <a:lnTo>
                  <a:pt x="3046471" y="3783459"/>
                </a:lnTo>
                <a:lnTo>
                  <a:pt x="2987011" y="3777986"/>
                </a:lnTo>
                <a:lnTo>
                  <a:pt x="2927886" y="3772015"/>
                </a:lnTo>
                <a:lnTo>
                  <a:pt x="2869103" y="3765553"/>
                </a:lnTo>
                <a:lnTo>
                  <a:pt x="2810672" y="3758603"/>
                </a:lnTo>
                <a:lnTo>
                  <a:pt x="2752600" y="3751169"/>
                </a:lnTo>
                <a:lnTo>
                  <a:pt x="2694896" y="3743255"/>
                </a:lnTo>
                <a:lnTo>
                  <a:pt x="2637567" y="3734866"/>
                </a:lnTo>
                <a:lnTo>
                  <a:pt x="2580623" y="3726007"/>
                </a:lnTo>
                <a:lnTo>
                  <a:pt x="2524071" y="3716681"/>
                </a:lnTo>
                <a:lnTo>
                  <a:pt x="2467920" y="3706893"/>
                </a:lnTo>
                <a:lnTo>
                  <a:pt x="2412178" y="3696647"/>
                </a:lnTo>
                <a:lnTo>
                  <a:pt x="2356853" y="3685947"/>
                </a:lnTo>
                <a:lnTo>
                  <a:pt x="2301953" y="3674798"/>
                </a:lnTo>
                <a:lnTo>
                  <a:pt x="2247487" y="3663204"/>
                </a:lnTo>
                <a:lnTo>
                  <a:pt x="2193463" y="3651170"/>
                </a:lnTo>
                <a:lnTo>
                  <a:pt x="2139889" y="3638698"/>
                </a:lnTo>
                <a:lnTo>
                  <a:pt x="2086774" y="3625795"/>
                </a:lnTo>
                <a:lnTo>
                  <a:pt x="2034125" y="3612464"/>
                </a:lnTo>
                <a:lnTo>
                  <a:pt x="1981951" y="3598709"/>
                </a:lnTo>
                <a:lnTo>
                  <a:pt x="1930261" y="3584535"/>
                </a:lnTo>
                <a:lnTo>
                  <a:pt x="1879061" y="3569946"/>
                </a:lnTo>
                <a:lnTo>
                  <a:pt x="1828362" y="3554947"/>
                </a:lnTo>
                <a:lnTo>
                  <a:pt x="1778170" y="3539541"/>
                </a:lnTo>
                <a:lnTo>
                  <a:pt x="1728495" y="3523733"/>
                </a:lnTo>
                <a:lnTo>
                  <a:pt x="1679344" y="3507527"/>
                </a:lnTo>
                <a:lnTo>
                  <a:pt x="1630726" y="3490928"/>
                </a:lnTo>
                <a:lnTo>
                  <a:pt x="1582648" y="3473940"/>
                </a:lnTo>
                <a:lnTo>
                  <a:pt x="1535120" y="3456567"/>
                </a:lnTo>
                <a:lnTo>
                  <a:pt x="1488150" y="3438813"/>
                </a:lnTo>
                <a:lnTo>
                  <a:pt x="1441745" y="3420683"/>
                </a:lnTo>
                <a:lnTo>
                  <a:pt x="1395913" y="3402181"/>
                </a:lnTo>
                <a:lnTo>
                  <a:pt x="1350665" y="3383311"/>
                </a:lnTo>
                <a:lnTo>
                  <a:pt x="1306006" y="3364078"/>
                </a:lnTo>
                <a:lnTo>
                  <a:pt x="1261946" y="3344486"/>
                </a:lnTo>
                <a:lnTo>
                  <a:pt x="1218494" y="3324539"/>
                </a:lnTo>
                <a:lnTo>
                  <a:pt x="1175656" y="3304242"/>
                </a:lnTo>
                <a:lnTo>
                  <a:pt x="1133442" y="3283598"/>
                </a:lnTo>
                <a:lnTo>
                  <a:pt x="1091860" y="3262613"/>
                </a:lnTo>
                <a:lnTo>
                  <a:pt x="1050917" y="3241290"/>
                </a:lnTo>
                <a:lnTo>
                  <a:pt x="1010623" y="3219633"/>
                </a:lnTo>
                <a:lnTo>
                  <a:pt x="970985" y="3197648"/>
                </a:lnTo>
                <a:lnTo>
                  <a:pt x="932012" y="3175338"/>
                </a:lnTo>
                <a:lnTo>
                  <a:pt x="893712" y="3152708"/>
                </a:lnTo>
                <a:lnTo>
                  <a:pt x="856093" y="3129761"/>
                </a:lnTo>
                <a:lnTo>
                  <a:pt x="819164" y="3106503"/>
                </a:lnTo>
                <a:lnTo>
                  <a:pt x="782932" y="3082937"/>
                </a:lnTo>
                <a:lnTo>
                  <a:pt x="747407" y="3059068"/>
                </a:lnTo>
                <a:lnTo>
                  <a:pt x="712595" y="3034900"/>
                </a:lnTo>
                <a:lnTo>
                  <a:pt x="678506" y="3010437"/>
                </a:lnTo>
                <a:lnTo>
                  <a:pt x="645148" y="2985684"/>
                </a:lnTo>
                <a:lnTo>
                  <a:pt x="612528" y="2960645"/>
                </a:lnTo>
                <a:lnTo>
                  <a:pt x="580656" y="2935324"/>
                </a:lnTo>
                <a:lnTo>
                  <a:pt x="549540" y="2909726"/>
                </a:lnTo>
                <a:lnTo>
                  <a:pt x="519187" y="2883855"/>
                </a:lnTo>
                <a:lnTo>
                  <a:pt x="489606" y="2857715"/>
                </a:lnTo>
                <a:lnTo>
                  <a:pt x="460805" y="2831310"/>
                </a:lnTo>
                <a:lnTo>
                  <a:pt x="432793" y="2804645"/>
                </a:lnTo>
                <a:lnTo>
                  <a:pt x="405578" y="2777724"/>
                </a:lnTo>
                <a:lnTo>
                  <a:pt x="353570" y="2723132"/>
                </a:lnTo>
                <a:lnTo>
                  <a:pt x="304848" y="2667567"/>
                </a:lnTo>
                <a:lnTo>
                  <a:pt x="259478" y="2611065"/>
                </a:lnTo>
                <a:lnTo>
                  <a:pt x="217527" y="2553659"/>
                </a:lnTo>
                <a:lnTo>
                  <a:pt x="179059" y="2495384"/>
                </a:lnTo>
                <a:lnTo>
                  <a:pt x="144141" y="2436274"/>
                </a:lnTo>
                <a:lnTo>
                  <a:pt x="112839" y="2376365"/>
                </a:lnTo>
                <a:lnTo>
                  <a:pt x="85220" y="2315689"/>
                </a:lnTo>
                <a:lnTo>
                  <a:pt x="61348" y="2254281"/>
                </a:lnTo>
                <a:lnTo>
                  <a:pt x="41290" y="2192176"/>
                </a:lnTo>
                <a:lnTo>
                  <a:pt x="25113" y="2129409"/>
                </a:lnTo>
                <a:lnTo>
                  <a:pt x="12881" y="2066013"/>
                </a:lnTo>
                <a:lnTo>
                  <a:pt x="4662" y="2002023"/>
                </a:lnTo>
                <a:lnTo>
                  <a:pt x="520" y="1937473"/>
                </a:lnTo>
                <a:lnTo>
                  <a:pt x="0" y="190500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43479" y="2980436"/>
            <a:ext cx="46628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Context-Free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7367" y="3308399"/>
            <a:ext cx="10661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i="1" spc="179" baseline="-25000" dirty="0">
                <a:latin typeface="Times New Roman"/>
                <a:cs typeface="Times New Roman"/>
              </a:rPr>
              <a:t>a</a:t>
            </a:r>
            <a:r>
              <a:rPr sz="3200" i="1" spc="120" dirty="0">
                <a:latin typeface="Times New Roman"/>
                <a:cs typeface="Times New Roman"/>
              </a:rPr>
              <a:t>n</a:t>
            </a:r>
            <a:r>
              <a:rPr sz="6000" i="1" spc="179" baseline="-25000" dirty="0">
                <a:latin typeface="Times New Roman"/>
                <a:cs typeface="Times New Roman"/>
              </a:rPr>
              <a:t>b</a:t>
            </a:r>
            <a:r>
              <a:rPr sz="3200" i="1" spc="12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26224" y="3613089"/>
            <a:ext cx="10388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0" i="1" spc="50" dirty="0">
                <a:latin typeface="Times New Roman"/>
                <a:cs typeface="Times New Roman"/>
              </a:rPr>
              <a:t>ww</a:t>
            </a:r>
            <a:r>
              <a:rPr sz="4800" i="1" spc="75" baseline="31250" dirty="0">
                <a:latin typeface="Times New Roman"/>
                <a:cs typeface="Times New Roman"/>
              </a:rPr>
              <a:t>R</a:t>
            </a:r>
            <a:endParaRPr sz="4800" baseline="31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66869" y="1717537"/>
            <a:ext cx="522986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27835" algn="l"/>
                <a:tab pos="4068445" algn="l"/>
                <a:tab pos="4931410" algn="l"/>
              </a:tabLst>
            </a:pPr>
            <a:r>
              <a:rPr sz="6000" i="1" spc="209" baseline="-23611" dirty="0">
                <a:latin typeface="Times New Roman"/>
                <a:cs typeface="Times New Roman"/>
              </a:rPr>
              <a:t>a</a:t>
            </a:r>
            <a:r>
              <a:rPr sz="4800" i="1" spc="209" baseline="1736" dirty="0">
                <a:latin typeface="Times New Roman"/>
                <a:cs typeface="Times New Roman"/>
              </a:rPr>
              <a:t>n</a:t>
            </a:r>
            <a:r>
              <a:rPr sz="6000" i="1" spc="209" baseline="-23611" dirty="0">
                <a:latin typeface="Times New Roman"/>
                <a:cs typeface="Times New Roman"/>
              </a:rPr>
              <a:t>b</a:t>
            </a:r>
            <a:r>
              <a:rPr sz="4800" i="1" spc="209" baseline="1736" dirty="0">
                <a:latin typeface="Times New Roman"/>
                <a:cs typeface="Times New Roman"/>
              </a:rPr>
              <a:t>n</a:t>
            </a:r>
            <a:r>
              <a:rPr sz="6000" i="1" spc="209" baseline="-23611" dirty="0">
                <a:latin typeface="Times New Roman"/>
                <a:cs typeface="Times New Roman"/>
              </a:rPr>
              <a:t>c</a:t>
            </a:r>
            <a:r>
              <a:rPr sz="4800" i="1" spc="209" baseline="1736" dirty="0">
                <a:latin typeface="Times New Roman"/>
                <a:cs typeface="Times New Roman"/>
              </a:rPr>
              <a:t>n</a:t>
            </a:r>
            <a:r>
              <a:rPr sz="4800" i="1" baseline="1736" dirty="0">
                <a:latin typeface="Times New Roman"/>
                <a:cs typeface="Times New Roman"/>
              </a:rPr>
              <a:t>	</a:t>
            </a:r>
            <a:r>
              <a:rPr sz="5400" b="1" spc="-75" baseline="-21604" dirty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r>
              <a:rPr sz="5400" b="1" baseline="-21604" dirty="0">
                <a:solidFill>
                  <a:srgbClr val="FF0000"/>
                </a:solidFill>
                <a:latin typeface="Comic Sans MS"/>
                <a:cs typeface="Comic Sans MS"/>
              </a:rPr>
              <a:t>	</a:t>
            </a:r>
            <a:r>
              <a:rPr sz="4000" i="1" spc="-25" dirty="0">
                <a:latin typeface="Times New Roman"/>
                <a:cs typeface="Times New Roman"/>
              </a:rPr>
              <a:t>ww</a:t>
            </a:r>
            <a:r>
              <a:rPr sz="4000" i="1" dirty="0">
                <a:latin typeface="Times New Roman"/>
                <a:cs typeface="Times New Roman"/>
              </a:rPr>
              <a:t>	</a:t>
            </a:r>
            <a:r>
              <a:rPr sz="5400" b="1" spc="-75" baseline="-3086" dirty="0">
                <a:solidFill>
                  <a:srgbClr val="FF0000"/>
                </a:solidFill>
                <a:latin typeface="Comic Sans MS"/>
                <a:cs typeface="Comic Sans MS"/>
              </a:rPr>
              <a:t>?</a:t>
            </a:r>
            <a:endParaRPr sz="5400" baseline="-3086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9142" y="5264670"/>
            <a:ext cx="121602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i="1" spc="55" dirty="0">
                <a:latin typeface="Times New Roman"/>
                <a:cs typeface="Times New Roman"/>
              </a:rPr>
              <a:t>a</a:t>
            </a:r>
            <a:r>
              <a:rPr sz="3950" i="1" spc="-500" dirty="0">
                <a:latin typeface="Times New Roman"/>
                <a:cs typeface="Times New Roman"/>
              </a:rPr>
              <a:t> </a:t>
            </a:r>
            <a:r>
              <a:rPr sz="3950" spc="204" dirty="0">
                <a:latin typeface="Times New Roman"/>
                <a:cs typeface="Times New Roman"/>
              </a:rPr>
              <a:t>*</a:t>
            </a:r>
            <a:r>
              <a:rPr sz="3950" i="1" spc="204" dirty="0">
                <a:latin typeface="Times New Roman"/>
                <a:cs typeface="Times New Roman"/>
              </a:rPr>
              <a:t>b</a:t>
            </a:r>
            <a:r>
              <a:rPr sz="3950" i="1" spc="-560" dirty="0">
                <a:latin typeface="Times New Roman"/>
                <a:cs typeface="Times New Roman"/>
              </a:rPr>
              <a:t> </a:t>
            </a:r>
            <a:r>
              <a:rPr sz="3950" spc="5" dirty="0">
                <a:latin typeface="Times New Roman"/>
                <a:cs typeface="Times New Roman"/>
              </a:rPr>
              <a:t>*</a:t>
            </a:r>
            <a:endParaRPr sz="3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217043"/>
            <a:ext cx="7771130" cy="2724785"/>
          </a:xfrm>
          <a:prstGeom prst="rect">
            <a:avLst/>
          </a:prstGeom>
        </p:spPr>
        <p:txBody>
          <a:bodyPr vert="horz" wrap="square" lIns="0" tIns="287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3200" spc="-10" dirty="0">
                <a:solidFill>
                  <a:srgbClr val="339933"/>
                </a:solidFill>
                <a:latin typeface="Comic Sans MS"/>
                <a:cs typeface="Comic Sans MS"/>
              </a:rPr>
              <a:t>Observation:</a:t>
            </a:r>
            <a:endParaRPr sz="3200">
              <a:latin typeface="Comic Sans MS"/>
              <a:cs typeface="Comic Sans MS"/>
            </a:endParaRPr>
          </a:p>
          <a:p>
            <a:pPr marL="1233170" marR="5080">
              <a:lnSpc>
                <a:spcPct val="120300"/>
              </a:lnSpc>
              <a:spcBef>
                <a:spcPts val="138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-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order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string,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necessary</a:t>
            </a:r>
            <a:r>
              <a:rPr sz="3200" spc="-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20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scan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symbols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57" y="303911"/>
            <a:ext cx="7141209" cy="3240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609600" algn="l"/>
              </a:tabLst>
            </a:pP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ID</a:t>
            </a:r>
            <a:r>
              <a:rPr sz="360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6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6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spc="-25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endParaRPr sz="3600">
              <a:latin typeface="Comic Sans MS"/>
              <a:cs typeface="Comic Sans MS"/>
            </a:endParaRPr>
          </a:p>
          <a:p>
            <a:pPr marL="495300" indent="-457200">
              <a:lnSpc>
                <a:spcPct val="100000"/>
              </a:lnSpc>
              <a:spcBef>
                <a:spcPts val="3329"/>
              </a:spcBef>
              <a:buClr>
                <a:srgbClr val="3333CC"/>
              </a:buClr>
              <a:buFont typeface="Wingdings"/>
              <a:buChar char=""/>
              <a:tabLst>
                <a:tab pos="495300" algn="l"/>
              </a:tabLst>
            </a:pPr>
            <a:r>
              <a:rPr sz="2750" dirty="0">
                <a:latin typeface="Comic Sans MS"/>
                <a:cs typeface="Comic Sans MS"/>
              </a:rPr>
              <a:t>Instantaneous</a:t>
            </a:r>
            <a:r>
              <a:rPr sz="2750" spc="26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Description</a:t>
            </a:r>
            <a:r>
              <a:rPr sz="2750" spc="23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or</a:t>
            </a:r>
            <a:r>
              <a:rPr sz="2750" spc="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ID</a:t>
            </a:r>
            <a:r>
              <a:rPr sz="2750" spc="5" dirty="0">
                <a:latin typeface="Comic Sans MS"/>
                <a:cs typeface="Comic Sans MS"/>
              </a:rPr>
              <a:t> </a:t>
            </a:r>
            <a:r>
              <a:rPr sz="2750" spc="-50" dirty="0">
                <a:latin typeface="Comic Sans MS"/>
                <a:cs typeface="Comic Sans MS"/>
              </a:rPr>
              <a:t>:</a:t>
            </a:r>
            <a:endParaRPr sz="2750">
              <a:latin typeface="Comic Sans MS"/>
              <a:cs typeface="Comic Sans MS"/>
            </a:endParaRPr>
          </a:p>
          <a:p>
            <a:pPr marL="762635" marR="3557270" lvl="1" indent="-267335">
              <a:lnSpc>
                <a:spcPct val="109500"/>
              </a:lnSpc>
              <a:spcBef>
                <a:spcPts val="85"/>
              </a:spcBef>
              <a:buFont typeface="Wingdings"/>
              <a:buChar char=""/>
              <a:tabLst>
                <a:tab pos="762635" algn="l"/>
                <a:tab pos="8382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1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2</a:t>
            </a:r>
            <a:r>
              <a:rPr sz="2400" spc="-10" dirty="0">
                <a:latin typeface="Comic Sans MS"/>
                <a:cs typeface="Comic Sans MS"/>
              </a:rPr>
              <a:t>…X</a:t>
            </a:r>
            <a:r>
              <a:rPr sz="2325" spc="-15" baseline="-19713" dirty="0">
                <a:latin typeface="Comic Sans MS"/>
                <a:cs typeface="Comic Sans MS"/>
              </a:rPr>
              <a:t>i-1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q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i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i+1</a:t>
            </a:r>
            <a:r>
              <a:rPr sz="2400" spc="-10" dirty="0">
                <a:latin typeface="Comic Sans MS"/>
                <a:cs typeface="Comic Sans MS"/>
              </a:rPr>
              <a:t>…X</a:t>
            </a:r>
            <a:r>
              <a:rPr sz="2325" spc="-15" baseline="-19713" dirty="0">
                <a:latin typeface="Comic Sans MS"/>
                <a:cs typeface="Comic Sans MS"/>
              </a:rPr>
              <a:t>n </a:t>
            </a:r>
            <a:r>
              <a:rPr sz="2400" spc="-10" dirty="0">
                <a:latin typeface="Comic Sans MS"/>
                <a:cs typeface="Comic Sans MS"/>
              </a:rPr>
              <a:t>means:</a:t>
            </a:r>
            <a:endParaRPr sz="2400">
              <a:latin typeface="Comic Sans MS"/>
              <a:cs typeface="Comic Sans MS"/>
            </a:endParaRPr>
          </a:p>
          <a:p>
            <a:pPr marL="1296670" lvl="2" indent="-343535">
              <a:lnSpc>
                <a:spcPct val="100000"/>
              </a:lnSpc>
              <a:spcBef>
                <a:spcPts val="225"/>
              </a:spcBef>
              <a:buClr>
                <a:srgbClr val="3333CC"/>
              </a:buClr>
              <a:buFont typeface="Wingdings"/>
              <a:buChar char=""/>
              <a:tabLst>
                <a:tab pos="1296670" algn="l"/>
              </a:tabLst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q</a:t>
            </a:r>
            <a:r>
              <a:rPr sz="2000" spc="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is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current</a:t>
            </a:r>
            <a:r>
              <a:rPr sz="2000" spc="-105" dirty="0">
                <a:latin typeface="Comic Sans MS"/>
                <a:cs typeface="Comic Sans MS"/>
              </a:rPr>
              <a:t> </a:t>
            </a:r>
            <a:r>
              <a:rPr sz="2000" spc="-20" dirty="0">
                <a:latin typeface="Comic Sans MS"/>
                <a:cs typeface="Comic Sans MS"/>
              </a:rPr>
              <a:t>state</a:t>
            </a:r>
            <a:endParaRPr sz="2000">
              <a:latin typeface="Comic Sans MS"/>
              <a:cs typeface="Comic Sans MS"/>
            </a:endParaRPr>
          </a:p>
          <a:p>
            <a:pPr marL="1296670" lvl="2" indent="-343535">
              <a:lnSpc>
                <a:spcPct val="100000"/>
              </a:lnSpc>
              <a:spcBef>
                <a:spcPts val="305"/>
              </a:spcBef>
              <a:buClr>
                <a:srgbClr val="3333CC"/>
              </a:buClr>
              <a:buFont typeface="Wingdings"/>
              <a:buChar char=""/>
              <a:tabLst>
                <a:tab pos="1296670" algn="l"/>
              </a:tabLst>
            </a:pPr>
            <a:r>
              <a:rPr sz="2000" dirty="0">
                <a:latin typeface="Comic Sans MS"/>
                <a:cs typeface="Comic Sans MS"/>
              </a:rPr>
              <a:t>Tape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head</a:t>
            </a:r>
            <a:r>
              <a:rPr sz="2000" spc="-1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is</a:t>
            </a:r>
            <a:r>
              <a:rPr sz="2000" spc="5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pointing</a:t>
            </a:r>
            <a:r>
              <a:rPr sz="2000" spc="3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95" dirty="0">
                <a:latin typeface="Comic Sans MS"/>
                <a:cs typeface="Comic Sans MS"/>
              </a:rPr>
              <a:t> </a:t>
            </a:r>
            <a:r>
              <a:rPr sz="2000" spc="-25" dirty="0">
                <a:latin typeface="Comic Sans MS"/>
                <a:cs typeface="Comic Sans MS"/>
              </a:rPr>
              <a:t>X</a:t>
            </a:r>
            <a:r>
              <a:rPr sz="2025" spc="-37" baseline="-18518" dirty="0">
                <a:latin typeface="Comic Sans MS"/>
                <a:cs typeface="Comic Sans MS"/>
              </a:rPr>
              <a:t>i</a:t>
            </a:r>
            <a:endParaRPr sz="2025" baseline="-18518">
              <a:latin typeface="Comic Sans MS"/>
              <a:cs typeface="Comic Sans MS"/>
            </a:endParaRPr>
          </a:p>
          <a:p>
            <a:pPr marL="1296670" lvl="2" indent="-343535">
              <a:lnSpc>
                <a:spcPct val="100000"/>
              </a:lnSpc>
              <a:spcBef>
                <a:spcPts val="225"/>
              </a:spcBef>
              <a:buClr>
                <a:srgbClr val="3333CC"/>
              </a:buClr>
              <a:buFont typeface="Wingdings"/>
              <a:buChar char=""/>
              <a:tabLst>
                <a:tab pos="1296670" algn="l"/>
              </a:tabLst>
            </a:pPr>
            <a:r>
              <a:rPr sz="2000" dirty="0">
                <a:latin typeface="Comic Sans MS"/>
                <a:cs typeface="Comic Sans MS"/>
              </a:rPr>
              <a:t>X</a:t>
            </a:r>
            <a:r>
              <a:rPr sz="2025" baseline="-18518" dirty="0">
                <a:latin typeface="Comic Sans MS"/>
                <a:cs typeface="Comic Sans MS"/>
              </a:rPr>
              <a:t>1</a:t>
            </a:r>
            <a:r>
              <a:rPr sz="2000" dirty="0">
                <a:latin typeface="Comic Sans MS"/>
                <a:cs typeface="Comic Sans MS"/>
              </a:rPr>
              <a:t>X</a:t>
            </a:r>
            <a:r>
              <a:rPr sz="2025" baseline="-18518" dirty="0">
                <a:latin typeface="Comic Sans MS"/>
                <a:cs typeface="Comic Sans MS"/>
              </a:rPr>
              <a:t>2</a:t>
            </a:r>
            <a:r>
              <a:rPr sz="2000" dirty="0">
                <a:latin typeface="Comic Sans MS"/>
                <a:cs typeface="Comic Sans MS"/>
              </a:rPr>
              <a:t>…X</a:t>
            </a:r>
            <a:r>
              <a:rPr sz="2025" baseline="-18518" dirty="0">
                <a:latin typeface="Comic Sans MS"/>
                <a:cs typeface="Comic Sans MS"/>
              </a:rPr>
              <a:t>i-1</a:t>
            </a:r>
            <a:r>
              <a:rPr sz="2000" dirty="0">
                <a:latin typeface="Comic Sans MS"/>
                <a:cs typeface="Comic Sans MS"/>
              </a:rPr>
              <a:t>X</a:t>
            </a:r>
            <a:r>
              <a:rPr sz="2025" baseline="-18518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X</a:t>
            </a:r>
            <a:r>
              <a:rPr sz="2025" baseline="-18518" dirty="0">
                <a:latin typeface="Comic Sans MS"/>
                <a:cs typeface="Comic Sans MS"/>
              </a:rPr>
              <a:t>i+1</a:t>
            </a:r>
            <a:r>
              <a:rPr sz="2000" dirty="0">
                <a:latin typeface="Comic Sans MS"/>
                <a:cs typeface="Comic Sans MS"/>
              </a:rPr>
              <a:t>…X</a:t>
            </a:r>
            <a:r>
              <a:rPr sz="2025" baseline="-18518" dirty="0">
                <a:latin typeface="Comic Sans MS"/>
                <a:cs typeface="Comic Sans MS"/>
              </a:rPr>
              <a:t>n</a:t>
            </a:r>
            <a:r>
              <a:rPr sz="2025" spc="157" baseline="-18518" dirty="0">
                <a:latin typeface="Comic Sans MS"/>
                <a:cs typeface="Comic Sans MS"/>
              </a:rPr>
              <a:t>  </a:t>
            </a:r>
            <a:r>
              <a:rPr sz="2000" dirty="0">
                <a:latin typeface="Comic Sans MS"/>
                <a:cs typeface="Comic Sans MS"/>
              </a:rPr>
              <a:t>are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current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tape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symbols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792" y="4456790"/>
            <a:ext cx="6779895" cy="889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95934" indent="-457834">
              <a:lnSpc>
                <a:spcPct val="100000"/>
              </a:lnSpc>
              <a:spcBef>
                <a:spcPts val="445"/>
              </a:spcBef>
              <a:buClr>
                <a:srgbClr val="3333CC"/>
              </a:buClr>
              <a:buFont typeface="Wingdings"/>
              <a:buChar char=""/>
              <a:tabLst>
                <a:tab pos="495934" algn="l"/>
                <a:tab pos="3241040" algn="l"/>
              </a:tabLst>
            </a:pPr>
            <a:r>
              <a:rPr sz="2750" dirty="0">
                <a:latin typeface="Symbol"/>
                <a:cs typeface="Symbol"/>
              </a:rPr>
              <a:t></a:t>
            </a:r>
            <a:r>
              <a:rPr sz="2750" dirty="0">
                <a:latin typeface="Comic Sans MS"/>
                <a:cs typeface="Comic Sans MS"/>
              </a:rPr>
              <a:t>(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q</a:t>
            </a:r>
            <a:r>
              <a:rPr sz="2750" dirty="0">
                <a:latin typeface="Comic Sans MS"/>
                <a:cs typeface="Comic Sans MS"/>
              </a:rPr>
              <a:t>,X</a:t>
            </a:r>
            <a:r>
              <a:rPr sz="2775" baseline="-18018" dirty="0">
                <a:latin typeface="Comic Sans MS"/>
                <a:cs typeface="Comic Sans MS"/>
              </a:rPr>
              <a:t>i</a:t>
            </a:r>
            <a:r>
              <a:rPr sz="2750" dirty="0">
                <a:latin typeface="Comic Sans MS"/>
                <a:cs typeface="Comic Sans MS"/>
              </a:rPr>
              <a:t>)</a:t>
            </a:r>
            <a:r>
              <a:rPr sz="2750" spc="12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=</a:t>
            </a:r>
            <a:r>
              <a:rPr sz="2750" spc="20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(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750" spc="-10" dirty="0">
                <a:latin typeface="Comic Sans MS"/>
                <a:cs typeface="Comic Sans MS"/>
              </a:rPr>
              <a:t>,</a:t>
            </a:r>
            <a:r>
              <a:rPr sz="2750" spc="-10" dirty="0">
                <a:solidFill>
                  <a:srgbClr val="FF33CC"/>
                </a:solidFill>
                <a:latin typeface="Comic Sans MS"/>
                <a:cs typeface="Comic Sans MS"/>
              </a:rPr>
              <a:t>Y</a:t>
            </a:r>
            <a:r>
              <a:rPr sz="2750" spc="-10" dirty="0">
                <a:latin typeface="Comic Sans MS"/>
                <a:cs typeface="Comic Sans MS"/>
              </a:rPr>
              <a:t>,R)</a:t>
            </a:r>
            <a:r>
              <a:rPr sz="2750" dirty="0">
                <a:latin typeface="Comic Sans MS"/>
                <a:cs typeface="Comic Sans MS"/>
              </a:rPr>
              <a:t>	is</a:t>
            </a:r>
            <a:r>
              <a:rPr sz="2750" spc="9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same</a:t>
            </a:r>
            <a:r>
              <a:rPr sz="2750" spc="15" dirty="0">
                <a:latin typeface="Comic Sans MS"/>
                <a:cs typeface="Comic Sans MS"/>
              </a:rPr>
              <a:t> </a:t>
            </a:r>
            <a:r>
              <a:rPr sz="2750" spc="-25" dirty="0">
                <a:latin typeface="Comic Sans MS"/>
                <a:cs typeface="Comic Sans MS"/>
              </a:rPr>
              <a:t>as:</a:t>
            </a:r>
            <a:endParaRPr sz="2750">
              <a:latin typeface="Comic Sans MS"/>
              <a:cs typeface="Comic Sans MS"/>
            </a:endParaRPr>
          </a:p>
          <a:p>
            <a:pPr marL="1068070">
              <a:lnSpc>
                <a:spcPct val="100000"/>
              </a:lnSpc>
              <a:spcBef>
                <a:spcPts val="280"/>
              </a:spcBef>
              <a:tabLst>
                <a:tab pos="3279775" algn="l"/>
                <a:tab pos="4424045" algn="l"/>
              </a:tabLst>
            </a:pP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1</a:t>
            </a:r>
            <a:r>
              <a:rPr sz="2400" spc="-10" dirty="0">
                <a:latin typeface="Comic Sans MS"/>
                <a:cs typeface="Comic Sans MS"/>
              </a:rPr>
              <a:t>…X</a:t>
            </a:r>
            <a:r>
              <a:rPr sz="2325" spc="-15" baseline="-19713" dirty="0">
                <a:latin typeface="Comic Sans MS"/>
                <a:cs typeface="Comic Sans MS"/>
              </a:rPr>
              <a:t>i-1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q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i</a:t>
            </a:r>
            <a:r>
              <a:rPr sz="2400" spc="-10" dirty="0">
                <a:latin typeface="Comic Sans MS"/>
                <a:cs typeface="Comic Sans MS"/>
              </a:rPr>
              <a:t>…X</a:t>
            </a:r>
            <a:r>
              <a:rPr sz="2325" spc="-15" baseline="-19713" dirty="0">
                <a:latin typeface="Comic Sans MS"/>
                <a:cs typeface="Comic Sans MS"/>
              </a:rPr>
              <a:t>n</a:t>
            </a:r>
            <a:r>
              <a:rPr sz="2325" baseline="-19713" dirty="0">
                <a:latin typeface="Comic Sans MS"/>
                <a:cs typeface="Comic Sans MS"/>
              </a:rPr>
              <a:t>	</a:t>
            </a:r>
            <a:r>
              <a:rPr sz="2400" b="1" spc="-10" dirty="0">
                <a:solidFill>
                  <a:srgbClr val="00AF50"/>
                </a:solidFill>
                <a:latin typeface="Comic Sans MS"/>
                <a:cs typeface="Comic Sans MS"/>
              </a:rPr>
              <a:t>|-</a:t>
            </a:r>
            <a:r>
              <a:rPr sz="2400" b="1" dirty="0">
                <a:solidFill>
                  <a:srgbClr val="00AF50"/>
                </a:solidFill>
                <a:latin typeface="Comic Sans MS"/>
                <a:cs typeface="Comic Sans MS"/>
              </a:rPr>
              <a:t>--</a:t>
            </a:r>
            <a:r>
              <a:rPr sz="2400" b="1" spc="-50" dirty="0">
                <a:solidFill>
                  <a:srgbClr val="00AF50"/>
                </a:solidFill>
                <a:latin typeface="Comic Sans MS"/>
                <a:cs typeface="Comic Sans MS"/>
              </a:rPr>
              <a:t>-</a:t>
            </a:r>
            <a:r>
              <a:rPr sz="2400" b="1" dirty="0">
                <a:solidFill>
                  <a:srgbClr val="00AF50"/>
                </a:solidFill>
                <a:latin typeface="Comic Sans MS"/>
                <a:cs typeface="Comic Sans MS"/>
              </a:rPr>
              <a:t>	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1</a:t>
            </a:r>
            <a:r>
              <a:rPr sz="2400" spc="-10" dirty="0">
                <a:latin typeface="Comic Sans MS"/>
                <a:cs typeface="Comic Sans MS"/>
              </a:rPr>
              <a:t>…X</a:t>
            </a:r>
            <a:r>
              <a:rPr sz="2325" spc="-15" baseline="-19713" dirty="0">
                <a:latin typeface="Comic Sans MS"/>
                <a:cs typeface="Comic Sans MS"/>
              </a:rPr>
              <a:t>i-1</a:t>
            </a:r>
            <a:r>
              <a:rPr sz="2400" spc="-10" dirty="0">
                <a:solidFill>
                  <a:srgbClr val="FF33CC"/>
                </a:solidFill>
                <a:latin typeface="Comic Sans MS"/>
                <a:cs typeface="Comic Sans MS"/>
              </a:rPr>
              <a:t>Y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i+1</a:t>
            </a:r>
            <a:r>
              <a:rPr sz="2400" spc="-10" dirty="0">
                <a:latin typeface="Comic Sans MS"/>
                <a:cs typeface="Comic Sans MS"/>
              </a:rPr>
              <a:t>…X</a:t>
            </a:r>
            <a:r>
              <a:rPr sz="2325" spc="-15" baseline="-19713" dirty="0">
                <a:latin typeface="Comic Sans MS"/>
                <a:cs typeface="Comic Sans MS"/>
              </a:rPr>
              <a:t>n</a:t>
            </a:r>
            <a:endParaRPr sz="2325" baseline="-19713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792" y="5334424"/>
            <a:ext cx="3042285" cy="889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95934" indent="-457834">
              <a:lnSpc>
                <a:spcPct val="100000"/>
              </a:lnSpc>
              <a:spcBef>
                <a:spcPts val="445"/>
              </a:spcBef>
              <a:buClr>
                <a:srgbClr val="3333CC"/>
              </a:buClr>
              <a:buFont typeface="Wingdings"/>
              <a:buChar char=""/>
              <a:tabLst>
                <a:tab pos="495934" algn="l"/>
              </a:tabLst>
            </a:pPr>
            <a:r>
              <a:rPr sz="2750" dirty="0">
                <a:latin typeface="Symbol"/>
                <a:cs typeface="Symbol"/>
              </a:rPr>
              <a:t></a:t>
            </a:r>
            <a:r>
              <a:rPr sz="2750" dirty="0">
                <a:latin typeface="Comic Sans MS"/>
                <a:cs typeface="Comic Sans MS"/>
              </a:rPr>
              <a:t>(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q</a:t>
            </a:r>
            <a:r>
              <a:rPr sz="2750" dirty="0">
                <a:latin typeface="Comic Sans MS"/>
                <a:cs typeface="Comic Sans MS"/>
              </a:rPr>
              <a:t>,X</a:t>
            </a:r>
            <a:r>
              <a:rPr sz="2775" baseline="-18018" dirty="0">
                <a:latin typeface="Comic Sans MS"/>
                <a:cs typeface="Comic Sans MS"/>
              </a:rPr>
              <a:t>i</a:t>
            </a:r>
            <a:r>
              <a:rPr sz="2750" dirty="0">
                <a:latin typeface="Comic Sans MS"/>
                <a:cs typeface="Comic Sans MS"/>
              </a:rPr>
              <a:t>)</a:t>
            </a:r>
            <a:r>
              <a:rPr sz="2750" spc="12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=</a:t>
            </a:r>
            <a:r>
              <a:rPr sz="2750" spc="20" dirty="0">
                <a:latin typeface="Comic Sans MS"/>
                <a:cs typeface="Comic Sans MS"/>
              </a:rPr>
              <a:t> </a:t>
            </a:r>
            <a:r>
              <a:rPr sz="2750" spc="-10" dirty="0">
                <a:latin typeface="Comic Sans MS"/>
                <a:cs typeface="Comic Sans MS"/>
              </a:rPr>
              <a:t>(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750" spc="-10" dirty="0">
                <a:latin typeface="Comic Sans MS"/>
                <a:cs typeface="Comic Sans MS"/>
              </a:rPr>
              <a:t>,</a:t>
            </a:r>
            <a:r>
              <a:rPr sz="2750" spc="-10" dirty="0">
                <a:solidFill>
                  <a:srgbClr val="FF33CC"/>
                </a:solidFill>
                <a:latin typeface="Comic Sans MS"/>
                <a:cs typeface="Comic Sans MS"/>
              </a:rPr>
              <a:t>Y</a:t>
            </a:r>
            <a:r>
              <a:rPr sz="2750" spc="-10" dirty="0">
                <a:latin typeface="Comic Sans MS"/>
                <a:cs typeface="Comic Sans MS"/>
              </a:rPr>
              <a:t>,L)</a:t>
            </a:r>
            <a:endParaRPr sz="2750">
              <a:latin typeface="Comic Sans MS"/>
              <a:cs typeface="Comic Sans MS"/>
            </a:endParaRPr>
          </a:p>
          <a:p>
            <a:pPr marL="1068070">
              <a:lnSpc>
                <a:spcPct val="100000"/>
              </a:lnSpc>
              <a:spcBef>
                <a:spcPts val="280"/>
              </a:spcBef>
            </a:pP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1</a:t>
            </a:r>
            <a:r>
              <a:rPr sz="2400" spc="-10" dirty="0">
                <a:latin typeface="Comic Sans MS"/>
                <a:cs typeface="Comic Sans MS"/>
              </a:rPr>
              <a:t>…X</a:t>
            </a:r>
            <a:r>
              <a:rPr sz="2325" spc="-15" baseline="-19713" dirty="0">
                <a:latin typeface="Comic Sans MS"/>
                <a:cs typeface="Comic Sans MS"/>
              </a:rPr>
              <a:t>i-1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q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i</a:t>
            </a:r>
            <a:r>
              <a:rPr sz="2400" spc="-10" dirty="0">
                <a:latin typeface="Comic Sans MS"/>
                <a:cs typeface="Comic Sans MS"/>
              </a:rPr>
              <a:t>…X</a:t>
            </a:r>
            <a:r>
              <a:rPr sz="2325" spc="-15" baseline="-19713" dirty="0">
                <a:latin typeface="Comic Sans MS"/>
                <a:cs typeface="Comic Sans MS"/>
              </a:rPr>
              <a:t>n</a:t>
            </a:r>
            <a:endParaRPr sz="2325" baseline="-19713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8784" y="5334424"/>
            <a:ext cx="3537585" cy="889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445"/>
              </a:spcBef>
            </a:pPr>
            <a:r>
              <a:rPr sz="2750" dirty="0">
                <a:latin typeface="Comic Sans MS"/>
                <a:cs typeface="Comic Sans MS"/>
              </a:rPr>
              <a:t>is</a:t>
            </a:r>
            <a:r>
              <a:rPr sz="2750" spc="9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same</a:t>
            </a:r>
            <a:r>
              <a:rPr sz="2750" spc="10" dirty="0">
                <a:latin typeface="Comic Sans MS"/>
                <a:cs typeface="Comic Sans MS"/>
              </a:rPr>
              <a:t> </a:t>
            </a:r>
            <a:r>
              <a:rPr sz="2750" spc="-25" dirty="0">
                <a:latin typeface="Comic Sans MS"/>
                <a:cs typeface="Comic Sans MS"/>
              </a:rPr>
              <a:t>as:</a:t>
            </a:r>
            <a:endParaRPr sz="2750">
              <a:latin typeface="Comic Sans MS"/>
              <a:cs typeface="Comic Sans MS"/>
            </a:endParaRPr>
          </a:p>
          <a:p>
            <a:pPr marL="38100">
              <a:lnSpc>
                <a:spcPct val="100000"/>
              </a:lnSpc>
              <a:spcBef>
                <a:spcPts val="280"/>
              </a:spcBef>
              <a:tabLst>
                <a:tab pos="1181735" algn="l"/>
              </a:tabLst>
            </a:pPr>
            <a:r>
              <a:rPr sz="2400" b="1" spc="-10" dirty="0">
                <a:solidFill>
                  <a:srgbClr val="00AF50"/>
                </a:solidFill>
                <a:latin typeface="Comic Sans MS"/>
                <a:cs typeface="Comic Sans MS"/>
              </a:rPr>
              <a:t>|-</a:t>
            </a:r>
            <a:r>
              <a:rPr sz="2400" b="1" dirty="0">
                <a:solidFill>
                  <a:srgbClr val="00AF50"/>
                </a:solidFill>
                <a:latin typeface="Comic Sans MS"/>
                <a:cs typeface="Comic Sans MS"/>
              </a:rPr>
              <a:t>--</a:t>
            </a:r>
            <a:r>
              <a:rPr sz="2400" b="1" spc="-50" dirty="0">
                <a:solidFill>
                  <a:srgbClr val="00AF50"/>
                </a:solidFill>
                <a:latin typeface="Comic Sans MS"/>
                <a:cs typeface="Comic Sans MS"/>
              </a:rPr>
              <a:t>-</a:t>
            </a:r>
            <a:r>
              <a:rPr sz="2400" b="1" dirty="0">
                <a:solidFill>
                  <a:srgbClr val="00AF50"/>
                </a:solidFill>
                <a:latin typeface="Comic Sans MS"/>
                <a:cs typeface="Comic Sans MS"/>
              </a:rPr>
              <a:t>	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1</a:t>
            </a:r>
            <a:r>
              <a:rPr sz="2400" spc="-10" dirty="0">
                <a:latin typeface="Comic Sans MS"/>
                <a:cs typeface="Comic Sans MS"/>
              </a:rPr>
              <a:t>…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p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i-1</a:t>
            </a:r>
            <a:r>
              <a:rPr sz="2400" spc="-10" dirty="0">
                <a:solidFill>
                  <a:srgbClr val="FF33CC"/>
                </a:solidFill>
                <a:latin typeface="Comic Sans MS"/>
                <a:cs typeface="Comic Sans MS"/>
              </a:rPr>
              <a:t>Y</a:t>
            </a:r>
            <a:r>
              <a:rPr sz="2400" spc="-10" dirty="0">
                <a:latin typeface="Comic Sans MS"/>
                <a:cs typeface="Comic Sans MS"/>
              </a:rPr>
              <a:t>X</a:t>
            </a:r>
            <a:r>
              <a:rPr sz="2325" spc="-15" baseline="-19713" dirty="0">
                <a:latin typeface="Comic Sans MS"/>
                <a:cs typeface="Comic Sans MS"/>
              </a:rPr>
              <a:t>i+1</a:t>
            </a:r>
            <a:r>
              <a:rPr sz="2400" spc="-10" dirty="0">
                <a:latin typeface="Comic Sans MS"/>
                <a:cs typeface="Comic Sans MS"/>
              </a:rPr>
              <a:t>…X</a:t>
            </a:r>
            <a:r>
              <a:rPr sz="2325" spc="-15" baseline="-19713" dirty="0">
                <a:latin typeface="Comic Sans MS"/>
                <a:cs typeface="Comic Sans MS"/>
              </a:rPr>
              <a:t>n</a:t>
            </a:r>
            <a:endParaRPr sz="2325" baseline="-19713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291719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Configuration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41798" y="2138426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69976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5" h="4572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0760" y="2436156"/>
            <a:ext cx="452120" cy="568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endParaRPr sz="4425" baseline="-16949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57426" y="1447858"/>
          <a:ext cx="55626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c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07657" y="4582795"/>
            <a:ext cx="51320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Instantaneous</a:t>
            </a:r>
            <a:r>
              <a:rPr sz="3200" spc="-1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description: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3630" y="4470545"/>
            <a:ext cx="17214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ca</a:t>
            </a:r>
            <a:r>
              <a:rPr sz="4000" i="1" spc="-195" dirty="0">
                <a:latin typeface="Times New Roman"/>
                <a:cs typeface="Times New Roman"/>
              </a:rPr>
              <a:t> </a:t>
            </a:r>
            <a:r>
              <a:rPr sz="4000" i="1" spc="-30" dirty="0">
                <a:latin typeface="Times New Roman"/>
                <a:cs typeface="Times New Roman"/>
              </a:rPr>
              <a:t>q</a:t>
            </a:r>
            <a:r>
              <a:rPr sz="4800" spc="-44" baseline="-17361" dirty="0">
                <a:latin typeface="Times New Roman"/>
                <a:cs typeface="Times New Roman"/>
              </a:rPr>
              <a:t>1</a:t>
            </a:r>
            <a:r>
              <a:rPr sz="4800" spc="-37" baseline="-17361" dirty="0">
                <a:latin typeface="Times New Roman"/>
                <a:cs typeface="Times New Roman"/>
              </a:rPr>
              <a:t> </a:t>
            </a:r>
            <a:r>
              <a:rPr sz="4000" i="1" spc="-25" dirty="0">
                <a:latin typeface="Times New Roman"/>
                <a:cs typeface="Times New Roman"/>
              </a:rPr>
              <a:t>ba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6662" y="1300225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4" h="457200">
                <a:moveTo>
                  <a:pt x="69913" y="114300"/>
                </a:moveTo>
                <a:lnTo>
                  <a:pt x="57213" y="114300"/>
                </a:lnTo>
                <a:lnTo>
                  <a:pt x="57213" y="457200"/>
                </a:lnTo>
                <a:lnTo>
                  <a:pt x="69913" y="457200"/>
                </a:lnTo>
                <a:lnTo>
                  <a:pt x="69913" y="114300"/>
                </a:lnTo>
                <a:close/>
              </a:path>
              <a:path w="127634" h="457200">
                <a:moveTo>
                  <a:pt x="63563" y="0"/>
                </a:moveTo>
                <a:lnTo>
                  <a:pt x="0" y="127000"/>
                </a:lnTo>
                <a:lnTo>
                  <a:pt x="57213" y="127000"/>
                </a:lnTo>
                <a:lnTo>
                  <a:pt x="57213" y="114300"/>
                </a:lnTo>
                <a:lnTo>
                  <a:pt x="120713" y="114300"/>
                </a:lnTo>
                <a:lnTo>
                  <a:pt x="63563" y="0"/>
                </a:lnTo>
                <a:close/>
              </a:path>
              <a:path w="127634" h="457200">
                <a:moveTo>
                  <a:pt x="120713" y="114300"/>
                </a:moveTo>
                <a:lnTo>
                  <a:pt x="69913" y="114300"/>
                </a:lnTo>
                <a:lnTo>
                  <a:pt x="69913" y="127000"/>
                </a:lnTo>
                <a:lnTo>
                  <a:pt x="127063" y="127000"/>
                </a:lnTo>
                <a:lnTo>
                  <a:pt x="120713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47201" y="1587034"/>
            <a:ext cx="4972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0962" y="609658"/>
          <a:ext cx="39808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46810" y="4444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4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94398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81201" y="1587480"/>
            <a:ext cx="4908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881626" y="609658"/>
          <a:ext cx="3962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952109" y="4444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5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782" y="3692525"/>
            <a:ext cx="15773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A </a:t>
            </a:r>
            <a:r>
              <a:rPr sz="3200" spc="-10" dirty="0">
                <a:solidFill>
                  <a:srgbClr val="339933"/>
                </a:solidFill>
                <a:latin typeface="Comic Sans MS"/>
                <a:cs typeface="Comic Sans MS"/>
              </a:rPr>
              <a:t>Move: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8900" y="3556279"/>
            <a:ext cx="4095115" cy="146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686435" algn="l"/>
                <a:tab pos="1892935" algn="l"/>
                <a:tab pos="3313429" algn="l"/>
              </a:tabLst>
            </a:pPr>
            <a:r>
              <a:rPr sz="3950" i="1" spc="-25" dirty="0">
                <a:latin typeface="Times New Roman"/>
                <a:cs typeface="Times New Roman"/>
              </a:rPr>
              <a:t>q</a:t>
            </a:r>
            <a:r>
              <a:rPr sz="4725" spc="-37" baseline="-17636" dirty="0">
                <a:latin typeface="Times New Roman"/>
                <a:cs typeface="Times New Roman"/>
              </a:rPr>
              <a:t>2</a:t>
            </a:r>
            <a:r>
              <a:rPr sz="4725" baseline="-17636" dirty="0">
                <a:latin typeface="Times New Roman"/>
                <a:cs typeface="Times New Roman"/>
              </a:rPr>
              <a:t>	</a:t>
            </a:r>
            <a:r>
              <a:rPr sz="3950" i="1" spc="-20" dirty="0">
                <a:latin typeface="Times New Roman"/>
                <a:cs typeface="Times New Roman"/>
              </a:rPr>
              <a:t>xayb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950" spc="-1545" dirty="0">
                <a:latin typeface="Arial MT"/>
                <a:cs typeface="Arial MT"/>
              </a:rPr>
              <a:t></a:t>
            </a:r>
            <a:r>
              <a:rPr sz="3950" spc="20" dirty="0">
                <a:latin typeface="Arial MT"/>
                <a:cs typeface="Arial MT"/>
              </a:rPr>
              <a:t> </a:t>
            </a:r>
            <a:r>
              <a:rPr sz="3950" i="1" spc="50" dirty="0">
                <a:latin typeface="Times New Roman"/>
                <a:cs typeface="Times New Roman"/>
              </a:rPr>
              <a:t>x</a:t>
            </a:r>
            <a:r>
              <a:rPr sz="3950" i="1" spc="-45" dirty="0">
                <a:latin typeface="Times New Roman"/>
                <a:cs typeface="Times New Roman"/>
              </a:rPr>
              <a:t> </a:t>
            </a:r>
            <a:r>
              <a:rPr sz="3950" i="1" spc="-25" dirty="0">
                <a:latin typeface="Times New Roman"/>
                <a:cs typeface="Times New Roman"/>
              </a:rPr>
              <a:t>q</a:t>
            </a:r>
            <a:r>
              <a:rPr sz="4725" spc="-37" baseline="-17636" dirty="0">
                <a:latin typeface="Times New Roman"/>
                <a:cs typeface="Times New Roman"/>
              </a:rPr>
              <a:t>0</a:t>
            </a:r>
            <a:r>
              <a:rPr sz="4725" baseline="-17636" dirty="0">
                <a:latin typeface="Times New Roman"/>
                <a:cs typeface="Times New Roman"/>
              </a:rPr>
              <a:t>	</a:t>
            </a:r>
            <a:r>
              <a:rPr sz="3950" i="1" spc="-25" dirty="0">
                <a:latin typeface="Times New Roman"/>
                <a:cs typeface="Times New Roman"/>
              </a:rPr>
              <a:t>ayb</a:t>
            </a:r>
            <a:endParaRPr sz="395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  <a:spcBef>
                <a:spcPts val="274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(yields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32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one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mode)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962" y="609658"/>
          <a:ext cx="39808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236662" y="1300225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4" h="457200">
                <a:moveTo>
                  <a:pt x="69913" y="114300"/>
                </a:moveTo>
                <a:lnTo>
                  <a:pt x="57213" y="114300"/>
                </a:lnTo>
                <a:lnTo>
                  <a:pt x="57213" y="457200"/>
                </a:lnTo>
                <a:lnTo>
                  <a:pt x="69913" y="457200"/>
                </a:lnTo>
                <a:lnTo>
                  <a:pt x="69913" y="114300"/>
                </a:lnTo>
                <a:close/>
              </a:path>
              <a:path w="127634" h="457200">
                <a:moveTo>
                  <a:pt x="63563" y="0"/>
                </a:moveTo>
                <a:lnTo>
                  <a:pt x="0" y="127000"/>
                </a:lnTo>
                <a:lnTo>
                  <a:pt x="57213" y="127000"/>
                </a:lnTo>
                <a:lnTo>
                  <a:pt x="57213" y="114300"/>
                </a:lnTo>
                <a:lnTo>
                  <a:pt x="120713" y="114300"/>
                </a:lnTo>
                <a:lnTo>
                  <a:pt x="63563" y="0"/>
                </a:lnTo>
                <a:close/>
              </a:path>
              <a:path w="127634" h="457200">
                <a:moveTo>
                  <a:pt x="120713" y="114300"/>
                </a:moveTo>
                <a:lnTo>
                  <a:pt x="69913" y="114300"/>
                </a:lnTo>
                <a:lnTo>
                  <a:pt x="69913" y="127000"/>
                </a:lnTo>
                <a:lnTo>
                  <a:pt x="127063" y="127000"/>
                </a:lnTo>
                <a:lnTo>
                  <a:pt x="120713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45210" y="1587034"/>
            <a:ext cx="1374775" cy="1605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25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2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3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0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6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6810" y="4444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4</a:t>
            </a:r>
            <a:endParaRPr sz="3200">
              <a:latin typeface="Comic Sans MS"/>
              <a:cs typeface="Comic Sans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881626" y="609658"/>
          <a:ext cx="3962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494398" y="13002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50509" y="1587480"/>
            <a:ext cx="1376045" cy="1605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0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3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6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7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2109" y="4444"/>
            <a:ext cx="13246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Time</a:t>
            </a:r>
            <a:r>
              <a:rPr sz="3200" spc="-7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9933"/>
                </a:solidFill>
                <a:latin typeface="Comic Sans MS"/>
                <a:cs typeface="Comic Sans MS"/>
              </a:rPr>
              <a:t>5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63" y="3281426"/>
            <a:ext cx="3963035" cy="0"/>
          </a:xfrm>
          <a:custGeom>
            <a:avLst/>
            <a:gdLst/>
            <a:ahLst/>
            <a:cxnLst/>
            <a:rect l="l" t="t" r="r" b="b"/>
            <a:pathLst>
              <a:path w="3963035">
                <a:moveTo>
                  <a:pt x="0" y="0"/>
                </a:moveTo>
                <a:lnTo>
                  <a:pt x="3962462" y="0"/>
                </a:lnTo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763" y="3962458"/>
            <a:ext cx="3963035" cy="462280"/>
            <a:chOff x="4763" y="3962458"/>
            <a:chExt cx="3963035" cy="462280"/>
          </a:xfrm>
        </p:grpSpPr>
        <p:sp>
          <p:nvSpPr>
            <p:cNvPr id="12" name="object 12"/>
            <p:cNvSpPr/>
            <p:nvPr/>
          </p:nvSpPr>
          <p:spPr>
            <a:xfrm>
              <a:off x="4763" y="3967226"/>
              <a:ext cx="3963035" cy="0"/>
            </a:xfrm>
            <a:custGeom>
              <a:avLst/>
              <a:gdLst/>
              <a:ahLst/>
              <a:cxnLst/>
              <a:rect l="l" t="t" r="r" b="b"/>
              <a:pathLst>
                <a:path w="3963035">
                  <a:moveTo>
                    <a:pt x="0" y="0"/>
                  </a:moveTo>
                  <a:lnTo>
                    <a:pt x="3962462" y="0"/>
                  </a:lnTo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1125" y="3967099"/>
              <a:ext cx="127000" cy="457200"/>
            </a:xfrm>
            <a:custGeom>
              <a:avLst/>
              <a:gdLst/>
              <a:ahLst/>
              <a:cxnLst/>
              <a:rect l="l" t="t" r="r" b="b"/>
              <a:pathLst>
                <a:path w="127000" h="457200">
                  <a:moveTo>
                    <a:pt x="57150" y="127057"/>
                  </a:moveTo>
                  <a:lnTo>
                    <a:pt x="57150" y="457200"/>
                  </a:lnTo>
                  <a:lnTo>
                    <a:pt x="69850" y="457200"/>
                  </a:lnTo>
                  <a:lnTo>
                    <a:pt x="69850" y="127069"/>
                  </a:lnTo>
                  <a:lnTo>
                    <a:pt x="57150" y="127057"/>
                  </a:lnTo>
                  <a:close/>
                </a:path>
                <a:path w="127000" h="457200">
                  <a:moveTo>
                    <a:pt x="120592" y="114300"/>
                  </a:moveTo>
                  <a:lnTo>
                    <a:pt x="57150" y="114300"/>
                  </a:lnTo>
                  <a:lnTo>
                    <a:pt x="69850" y="114426"/>
                  </a:lnTo>
                  <a:lnTo>
                    <a:pt x="69850" y="127069"/>
                  </a:lnTo>
                  <a:lnTo>
                    <a:pt x="127000" y="127126"/>
                  </a:lnTo>
                  <a:lnTo>
                    <a:pt x="120592" y="114300"/>
                  </a:lnTo>
                  <a:close/>
                </a:path>
                <a:path w="127000" h="457200">
                  <a:moveTo>
                    <a:pt x="57150" y="114300"/>
                  </a:moveTo>
                  <a:lnTo>
                    <a:pt x="57150" y="127057"/>
                  </a:lnTo>
                  <a:lnTo>
                    <a:pt x="69850" y="127069"/>
                  </a:lnTo>
                  <a:lnTo>
                    <a:pt x="69850" y="114426"/>
                  </a:lnTo>
                  <a:lnTo>
                    <a:pt x="57150" y="114300"/>
                  </a:lnTo>
                  <a:close/>
                </a:path>
                <a:path w="127000" h="457200">
                  <a:moveTo>
                    <a:pt x="63500" y="0"/>
                  </a:moveTo>
                  <a:lnTo>
                    <a:pt x="0" y="127000"/>
                  </a:lnTo>
                  <a:lnTo>
                    <a:pt x="57150" y="127057"/>
                  </a:lnTo>
                  <a:lnTo>
                    <a:pt x="57150" y="114300"/>
                  </a:lnTo>
                  <a:lnTo>
                    <a:pt x="120592" y="1143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5762" y="3281426"/>
            <a:ext cx="5334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290"/>
              </a:spcBef>
            </a:pPr>
            <a:r>
              <a:rPr sz="3600" spc="-50" dirty="0">
                <a:latin typeface="Symbol"/>
                <a:cs typeface="Symbol"/>
              </a:rPr>
              <a:t>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52826" y="3281426"/>
            <a:ext cx="5334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290"/>
              </a:spcBef>
            </a:pPr>
            <a:r>
              <a:rPr sz="3600" spc="-50" dirty="0">
                <a:latin typeface="Symbol"/>
                <a:cs typeface="Symbol"/>
              </a:rPr>
              <a:t>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86026" y="3281426"/>
            <a:ext cx="5334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80"/>
              </a:spcBef>
            </a:pPr>
            <a:r>
              <a:rPr sz="3600" i="1" spc="-50" dirty="0">
                <a:latin typeface="Times New Roman"/>
                <a:cs typeface="Times New Roman"/>
              </a:rPr>
              <a:t>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9162" y="3281426"/>
            <a:ext cx="534035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95"/>
              </a:spcBef>
            </a:pPr>
            <a:r>
              <a:rPr sz="3550" i="1" spc="-50" dirty="0">
                <a:latin typeface="Times New Roman"/>
                <a:cs typeface="Times New Roman"/>
              </a:rPr>
              <a:t>x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2625" y="3281426"/>
            <a:ext cx="5334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95"/>
              </a:spcBef>
            </a:pPr>
            <a:r>
              <a:rPr sz="3550" i="1" spc="-50" dirty="0">
                <a:latin typeface="Times New Roman"/>
                <a:cs typeface="Times New Roman"/>
              </a:rPr>
              <a:t>x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19426" y="3281426"/>
            <a:ext cx="533400" cy="685800"/>
          </a:xfrm>
          <a:prstGeom prst="rect">
            <a:avLst/>
          </a:prstGeom>
          <a:ln w="9534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390"/>
              </a:spcBef>
            </a:pPr>
            <a:r>
              <a:rPr sz="3550" i="1" spc="-50" dirty="0">
                <a:latin typeface="Times New Roman"/>
                <a:cs typeface="Times New Roman"/>
              </a:rPr>
              <a:t>b</a:t>
            </a:r>
            <a:endParaRPr sz="355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805426" y="3276658"/>
          <a:ext cx="3962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36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265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7484998" y="3967098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57150" y="114300"/>
                </a:moveTo>
                <a:lnTo>
                  <a:pt x="57150" y="457200"/>
                </a:lnTo>
                <a:lnTo>
                  <a:pt x="69850" y="457200"/>
                </a:lnTo>
                <a:lnTo>
                  <a:pt x="69850" y="114426"/>
                </a:lnTo>
                <a:lnTo>
                  <a:pt x="571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126"/>
                </a:lnTo>
                <a:lnTo>
                  <a:pt x="57150" y="127126"/>
                </a:lnTo>
                <a:lnTo>
                  <a:pt x="57150" y="114300"/>
                </a:lnTo>
                <a:lnTo>
                  <a:pt x="120592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592" y="114300"/>
                </a:moveTo>
                <a:lnTo>
                  <a:pt x="57150" y="114300"/>
                </a:lnTo>
                <a:lnTo>
                  <a:pt x="69850" y="114426"/>
                </a:lnTo>
                <a:lnTo>
                  <a:pt x="69850" y="127126"/>
                </a:lnTo>
                <a:lnTo>
                  <a:pt x="127000" y="127126"/>
                </a:lnTo>
                <a:lnTo>
                  <a:pt x="120592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-33476" y="4053355"/>
            <a:ext cx="9188450" cy="204025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691515" algn="ctr">
              <a:lnSpc>
                <a:spcPct val="100000"/>
              </a:lnSpc>
              <a:spcBef>
                <a:spcPts val="1725"/>
              </a:spcBef>
              <a:tabLst>
                <a:tab pos="6073140" algn="l"/>
              </a:tabLst>
            </a:pPr>
            <a:r>
              <a:rPr sz="355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1</a:t>
            </a:r>
            <a:r>
              <a:rPr sz="4425" baseline="-16949" dirty="0">
                <a:latin typeface="Times New Roman"/>
                <a:cs typeface="Times New Roman"/>
              </a:rPr>
              <a:t>	</a:t>
            </a: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1</a:t>
            </a:r>
            <a:endParaRPr sz="4500" baseline="-16666">
              <a:latin typeface="Times New Roman"/>
              <a:cs typeface="Times New Roman"/>
            </a:endParaRPr>
          </a:p>
          <a:p>
            <a:pPr marR="281305" algn="ctr">
              <a:lnSpc>
                <a:spcPts val="3775"/>
              </a:lnSpc>
              <a:spcBef>
                <a:spcPts val="145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computation</a:t>
            </a:r>
            <a:endParaRPr sz="3200">
              <a:latin typeface="Comic Sans MS"/>
              <a:cs typeface="Comic Sans MS"/>
            </a:endParaRPr>
          </a:p>
          <a:p>
            <a:pPr marL="50800">
              <a:lnSpc>
                <a:spcPts val="4675"/>
              </a:lnSpc>
              <a:tabLst>
                <a:tab pos="699135" algn="l"/>
                <a:tab pos="1906270" algn="l"/>
                <a:tab pos="2501900" algn="l"/>
                <a:tab pos="3469004" algn="l"/>
                <a:tab pos="4453890" algn="l"/>
                <a:tab pos="5049520" algn="l"/>
                <a:tab pos="6217285" algn="l"/>
                <a:tab pos="6947534" algn="l"/>
                <a:tab pos="7543165" algn="l"/>
              </a:tabLst>
            </a:pPr>
            <a:r>
              <a:rPr sz="3950" i="1" spc="-25" dirty="0">
                <a:latin typeface="Times New Roman"/>
                <a:cs typeface="Times New Roman"/>
              </a:rPr>
              <a:t>q</a:t>
            </a:r>
            <a:r>
              <a:rPr sz="4725" spc="-37" baseline="-17636" dirty="0">
                <a:latin typeface="Times New Roman"/>
                <a:cs typeface="Times New Roman"/>
              </a:rPr>
              <a:t>2</a:t>
            </a:r>
            <a:r>
              <a:rPr sz="4725" baseline="-17636" dirty="0">
                <a:latin typeface="Times New Roman"/>
                <a:cs typeface="Times New Roman"/>
              </a:rPr>
              <a:t>	</a:t>
            </a:r>
            <a:r>
              <a:rPr sz="3950" i="1" spc="-20" dirty="0">
                <a:latin typeface="Times New Roman"/>
                <a:cs typeface="Times New Roman"/>
              </a:rPr>
              <a:t>xayb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950" spc="-1555" dirty="0">
                <a:latin typeface="Arial MT"/>
                <a:cs typeface="Arial MT"/>
              </a:rPr>
              <a:t></a:t>
            </a:r>
            <a:r>
              <a:rPr sz="3950" dirty="0">
                <a:latin typeface="Arial MT"/>
                <a:cs typeface="Arial MT"/>
              </a:rPr>
              <a:t>	</a:t>
            </a:r>
            <a:r>
              <a:rPr sz="3950" i="1" spc="50" dirty="0">
                <a:latin typeface="Times New Roman"/>
                <a:cs typeface="Times New Roman"/>
              </a:rPr>
              <a:t>x</a:t>
            </a:r>
            <a:r>
              <a:rPr sz="3950" i="1" spc="-55" dirty="0">
                <a:latin typeface="Times New Roman"/>
                <a:cs typeface="Times New Roman"/>
              </a:rPr>
              <a:t> </a:t>
            </a:r>
            <a:r>
              <a:rPr sz="3950" i="1" spc="-35" dirty="0">
                <a:latin typeface="Times New Roman"/>
                <a:cs typeface="Times New Roman"/>
              </a:rPr>
              <a:t>q</a:t>
            </a:r>
            <a:r>
              <a:rPr sz="4725" spc="-52" baseline="-17636" dirty="0">
                <a:latin typeface="Times New Roman"/>
                <a:cs typeface="Times New Roman"/>
              </a:rPr>
              <a:t>0</a:t>
            </a:r>
            <a:r>
              <a:rPr sz="4725" baseline="-17636" dirty="0">
                <a:latin typeface="Times New Roman"/>
                <a:cs typeface="Times New Roman"/>
              </a:rPr>
              <a:t>	</a:t>
            </a:r>
            <a:r>
              <a:rPr sz="3950" i="1" spc="-25" dirty="0">
                <a:latin typeface="Times New Roman"/>
                <a:cs typeface="Times New Roman"/>
              </a:rPr>
              <a:t>ayb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950" spc="-1555" dirty="0">
                <a:latin typeface="Arial MT"/>
                <a:cs typeface="Arial MT"/>
              </a:rPr>
              <a:t></a:t>
            </a:r>
            <a:r>
              <a:rPr sz="3950" dirty="0">
                <a:latin typeface="Arial MT"/>
                <a:cs typeface="Arial MT"/>
              </a:rPr>
              <a:t>	</a:t>
            </a:r>
            <a:r>
              <a:rPr sz="3950" i="1" dirty="0">
                <a:latin typeface="Times New Roman"/>
                <a:cs typeface="Times New Roman"/>
              </a:rPr>
              <a:t>xx</a:t>
            </a:r>
            <a:r>
              <a:rPr sz="3950" i="1" spc="-20" dirty="0">
                <a:latin typeface="Times New Roman"/>
                <a:cs typeface="Times New Roman"/>
              </a:rPr>
              <a:t> </a:t>
            </a:r>
            <a:r>
              <a:rPr sz="3950" i="1" spc="-25" dirty="0">
                <a:latin typeface="Times New Roman"/>
                <a:cs typeface="Times New Roman"/>
              </a:rPr>
              <a:t>q</a:t>
            </a:r>
            <a:r>
              <a:rPr sz="4725" spc="-37" baseline="-17636" dirty="0">
                <a:latin typeface="Times New Roman"/>
                <a:cs typeface="Times New Roman"/>
              </a:rPr>
              <a:t>1</a:t>
            </a:r>
            <a:r>
              <a:rPr sz="4725" baseline="-17636" dirty="0">
                <a:latin typeface="Times New Roman"/>
                <a:cs typeface="Times New Roman"/>
              </a:rPr>
              <a:t>	</a:t>
            </a:r>
            <a:r>
              <a:rPr sz="3950" i="1" spc="-25" dirty="0">
                <a:latin typeface="Times New Roman"/>
                <a:cs typeface="Times New Roman"/>
              </a:rPr>
              <a:t>yb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950" spc="-1555" dirty="0">
                <a:latin typeface="Arial MT"/>
                <a:cs typeface="Arial MT"/>
              </a:rPr>
              <a:t></a:t>
            </a:r>
            <a:r>
              <a:rPr sz="3950" dirty="0">
                <a:latin typeface="Arial MT"/>
                <a:cs typeface="Arial MT"/>
              </a:rPr>
              <a:t>	</a:t>
            </a:r>
            <a:r>
              <a:rPr sz="3950" i="1" dirty="0">
                <a:latin typeface="Times New Roman"/>
                <a:cs typeface="Times New Roman"/>
              </a:rPr>
              <a:t>xxy</a:t>
            </a:r>
            <a:r>
              <a:rPr sz="3950" i="1" spc="-165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q</a:t>
            </a:r>
            <a:r>
              <a:rPr sz="4725" baseline="-17636" dirty="0">
                <a:latin typeface="Times New Roman"/>
                <a:cs typeface="Times New Roman"/>
              </a:rPr>
              <a:t>1</a:t>
            </a:r>
            <a:r>
              <a:rPr sz="4725" spc="44" baseline="-17636" dirty="0">
                <a:latin typeface="Times New Roman"/>
                <a:cs typeface="Times New Roman"/>
              </a:rPr>
              <a:t> </a:t>
            </a:r>
            <a:r>
              <a:rPr sz="3950" i="1" spc="5" dirty="0"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9618" y="3300943"/>
            <a:ext cx="2514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spc="-50" dirty="0">
                <a:latin typeface="Symbol"/>
                <a:cs typeface="Symbol"/>
              </a:rPr>
              <a:t></a:t>
            </a:r>
            <a:endParaRPr sz="3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6" y="630659"/>
            <a:ext cx="917257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87070" algn="l"/>
                <a:tab pos="1895475" algn="l"/>
                <a:tab pos="2491740" algn="l"/>
                <a:tab pos="3460115" algn="l"/>
                <a:tab pos="4445635" algn="l"/>
                <a:tab pos="5041900" algn="l"/>
                <a:tab pos="6210935" algn="l"/>
                <a:tab pos="6941820" algn="l"/>
                <a:tab pos="7538084" algn="l"/>
              </a:tabLst>
            </a:pPr>
            <a:r>
              <a:rPr sz="4050" i="1" spc="-25" dirty="0">
                <a:latin typeface="Times New Roman"/>
                <a:cs typeface="Times New Roman"/>
              </a:rPr>
              <a:t>q</a:t>
            </a:r>
            <a:r>
              <a:rPr sz="4800" spc="-37" baseline="-17361" dirty="0">
                <a:latin typeface="Times New Roman"/>
                <a:cs typeface="Times New Roman"/>
              </a:rPr>
              <a:t>2</a:t>
            </a:r>
            <a:r>
              <a:rPr sz="4800" baseline="-17361" dirty="0">
                <a:latin typeface="Times New Roman"/>
                <a:cs typeface="Times New Roman"/>
              </a:rPr>
              <a:t>	</a:t>
            </a:r>
            <a:r>
              <a:rPr sz="4050" i="1" spc="-20" dirty="0">
                <a:latin typeface="Times New Roman"/>
                <a:cs typeface="Times New Roman"/>
              </a:rPr>
              <a:t>xayb</a:t>
            </a:r>
            <a:r>
              <a:rPr sz="4050" i="1" dirty="0">
                <a:latin typeface="Times New Roman"/>
                <a:cs typeface="Times New Roman"/>
              </a:rPr>
              <a:t>	</a:t>
            </a:r>
            <a:r>
              <a:rPr sz="4050" spc="-1670" dirty="0">
                <a:latin typeface="Arial MT"/>
                <a:cs typeface="Arial MT"/>
              </a:rPr>
              <a:t></a:t>
            </a:r>
            <a:r>
              <a:rPr sz="4050" dirty="0">
                <a:latin typeface="Arial MT"/>
                <a:cs typeface="Arial MT"/>
              </a:rPr>
              <a:t>	</a:t>
            </a:r>
            <a:r>
              <a:rPr sz="4050" i="1" dirty="0">
                <a:latin typeface="Times New Roman"/>
                <a:cs typeface="Times New Roman"/>
              </a:rPr>
              <a:t>x</a:t>
            </a:r>
            <a:r>
              <a:rPr sz="4050" i="1" spc="-75" dirty="0">
                <a:latin typeface="Times New Roman"/>
                <a:cs typeface="Times New Roman"/>
              </a:rPr>
              <a:t> </a:t>
            </a:r>
            <a:r>
              <a:rPr sz="4050" i="1" spc="-25" dirty="0">
                <a:latin typeface="Times New Roman"/>
                <a:cs typeface="Times New Roman"/>
              </a:rPr>
              <a:t>q</a:t>
            </a:r>
            <a:r>
              <a:rPr sz="4800" spc="-37" baseline="-17361" dirty="0">
                <a:latin typeface="Times New Roman"/>
                <a:cs typeface="Times New Roman"/>
              </a:rPr>
              <a:t>0</a:t>
            </a:r>
            <a:r>
              <a:rPr sz="4800" baseline="-17361" dirty="0">
                <a:latin typeface="Times New Roman"/>
                <a:cs typeface="Times New Roman"/>
              </a:rPr>
              <a:t>	</a:t>
            </a:r>
            <a:r>
              <a:rPr sz="4050" i="1" spc="-25" dirty="0">
                <a:latin typeface="Times New Roman"/>
                <a:cs typeface="Times New Roman"/>
              </a:rPr>
              <a:t>ayb</a:t>
            </a:r>
            <a:r>
              <a:rPr sz="4050" i="1" dirty="0">
                <a:latin typeface="Times New Roman"/>
                <a:cs typeface="Times New Roman"/>
              </a:rPr>
              <a:t>	</a:t>
            </a:r>
            <a:r>
              <a:rPr sz="4050" spc="-1670" dirty="0">
                <a:latin typeface="Arial MT"/>
                <a:cs typeface="Arial MT"/>
              </a:rPr>
              <a:t></a:t>
            </a:r>
            <a:r>
              <a:rPr sz="4050" dirty="0">
                <a:latin typeface="Arial MT"/>
                <a:cs typeface="Arial MT"/>
              </a:rPr>
              <a:t>	</a:t>
            </a:r>
            <a:r>
              <a:rPr sz="4050" i="1" dirty="0">
                <a:latin typeface="Times New Roman"/>
                <a:cs typeface="Times New Roman"/>
              </a:rPr>
              <a:t>xx</a:t>
            </a:r>
            <a:r>
              <a:rPr sz="4050" i="1" spc="-140" dirty="0">
                <a:latin typeface="Times New Roman"/>
                <a:cs typeface="Times New Roman"/>
              </a:rPr>
              <a:t> </a:t>
            </a:r>
            <a:r>
              <a:rPr sz="4050" i="1" spc="-25" dirty="0">
                <a:latin typeface="Times New Roman"/>
                <a:cs typeface="Times New Roman"/>
              </a:rPr>
              <a:t>q</a:t>
            </a:r>
            <a:r>
              <a:rPr sz="4800" spc="-37" baseline="-17361" dirty="0">
                <a:latin typeface="Times New Roman"/>
                <a:cs typeface="Times New Roman"/>
              </a:rPr>
              <a:t>1</a:t>
            </a:r>
            <a:r>
              <a:rPr sz="4800" baseline="-17361" dirty="0">
                <a:latin typeface="Times New Roman"/>
                <a:cs typeface="Times New Roman"/>
              </a:rPr>
              <a:t>	</a:t>
            </a:r>
            <a:r>
              <a:rPr sz="4050" i="1" spc="-25" dirty="0">
                <a:latin typeface="Times New Roman"/>
                <a:cs typeface="Times New Roman"/>
              </a:rPr>
              <a:t>yb</a:t>
            </a:r>
            <a:r>
              <a:rPr sz="4050" i="1" dirty="0">
                <a:latin typeface="Times New Roman"/>
                <a:cs typeface="Times New Roman"/>
              </a:rPr>
              <a:t>	</a:t>
            </a:r>
            <a:r>
              <a:rPr sz="4050" spc="-1670" dirty="0">
                <a:latin typeface="Arial MT"/>
                <a:cs typeface="Arial MT"/>
              </a:rPr>
              <a:t></a:t>
            </a:r>
            <a:r>
              <a:rPr sz="4050" dirty="0">
                <a:latin typeface="Arial MT"/>
                <a:cs typeface="Arial MT"/>
              </a:rPr>
              <a:t>	</a:t>
            </a:r>
            <a:r>
              <a:rPr sz="4050" i="1" dirty="0">
                <a:latin typeface="Times New Roman"/>
                <a:cs typeface="Times New Roman"/>
              </a:rPr>
              <a:t>xxy</a:t>
            </a:r>
            <a:r>
              <a:rPr sz="4050" i="1" spc="-250" dirty="0">
                <a:latin typeface="Times New Roman"/>
                <a:cs typeface="Times New Roman"/>
              </a:rPr>
              <a:t> </a:t>
            </a:r>
            <a:r>
              <a:rPr sz="4050" i="1" spc="-50" dirty="0">
                <a:latin typeface="Times New Roman"/>
                <a:cs typeface="Times New Roman"/>
              </a:rPr>
              <a:t>q</a:t>
            </a:r>
            <a:r>
              <a:rPr sz="4800" spc="-75" baseline="-17361" dirty="0">
                <a:latin typeface="Times New Roman"/>
                <a:cs typeface="Times New Roman"/>
              </a:rPr>
              <a:t>1</a:t>
            </a:r>
            <a:r>
              <a:rPr sz="4800" spc="-67" baseline="-17361" dirty="0">
                <a:latin typeface="Times New Roman"/>
                <a:cs typeface="Times New Roman"/>
              </a:rPr>
              <a:t> </a:t>
            </a:r>
            <a:r>
              <a:rPr sz="4050" i="1" spc="-50" dirty="0">
                <a:latin typeface="Times New Roman"/>
                <a:cs typeface="Times New Roman"/>
              </a:rPr>
              <a:t>b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3655" y="2748016"/>
            <a:ext cx="2057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6600" y="3137039"/>
            <a:ext cx="40925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73735" algn="l"/>
                <a:tab pos="1880235" algn="l"/>
                <a:tab pos="2475230" algn="l"/>
              </a:tabLst>
            </a:pPr>
            <a:r>
              <a:rPr sz="4000" i="1" spc="-25" dirty="0">
                <a:latin typeface="Times New Roman"/>
                <a:cs typeface="Times New Roman"/>
              </a:rPr>
              <a:t>q</a:t>
            </a:r>
            <a:r>
              <a:rPr sz="4800" spc="-37" baseline="-17361" dirty="0">
                <a:latin typeface="Times New Roman"/>
                <a:cs typeface="Times New Roman"/>
              </a:rPr>
              <a:t>2</a:t>
            </a:r>
            <a:r>
              <a:rPr sz="4800" baseline="-17361" dirty="0">
                <a:latin typeface="Times New Roman"/>
                <a:cs typeface="Times New Roman"/>
              </a:rPr>
              <a:t>	</a:t>
            </a:r>
            <a:r>
              <a:rPr sz="4000" i="1" spc="-20" dirty="0">
                <a:latin typeface="Times New Roman"/>
                <a:cs typeface="Times New Roman"/>
              </a:rPr>
              <a:t>xayb</a:t>
            </a:r>
            <a:r>
              <a:rPr sz="4000" i="1" dirty="0">
                <a:latin typeface="Times New Roman"/>
                <a:cs typeface="Times New Roman"/>
              </a:rPr>
              <a:t>	</a:t>
            </a:r>
            <a:r>
              <a:rPr sz="4000" spc="-1650" dirty="0">
                <a:latin typeface="Arial MT"/>
                <a:cs typeface="Arial MT"/>
              </a:rPr>
              <a:t></a:t>
            </a:r>
            <a:r>
              <a:rPr sz="4000" dirty="0">
                <a:latin typeface="Arial MT"/>
                <a:cs typeface="Arial MT"/>
              </a:rPr>
              <a:t>	</a:t>
            </a:r>
            <a:r>
              <a:rPr sz="4000" i="1" dirty="0">
                <a:latin typeface="Times New Roman"/>
                <a:cs typeface="Times New Roman"/>
              </a:rPr>
              <a:t>xxy</a:t>
            </a:r>
            <a:r>
              <a:rPr sz="4000" i="1" spc="-180" dirty="0">
                <a:latin typeface="Times New Roman"/>
                <a:cs typeface="Times New Roman"/>
              </a:rPr>
              <a:t> </a:t>
            </a:r>
            <a:r>
              <a:rPr sz="4000" i="1" spc="-30" dirty="0">
                <a:latin typeface="Times New Roman"/>
                <a:cs typeface="Times New Roman"/>
              </a:rPr>
              <a:t>q</a:t>
            </a:r>
            <a:r>
              <a:rPr sz="4800" spc="-44" baseline="-17361" dirty="0">
                <a:latin typeface="Times New Roman"/>
                <a:cs typeface="Times New Roman"/>
              </a:rPr>
              <a:t>1</a:t>
            </a:r>
            <a:r>
              <a:rPr sz="4800" spc="-7" baseline="-17361" dirty="0">
                <a:latin typeface="Times New Roman"/>
                <a:cs typeface="Times New Roman"/>
              </a:rPr>
              <a:t> </a:t>
            </a:r>
            <a:r>
              <a:rPr sz="4000" i="1" spc="-50" dirty="0"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285490"/>
            <a:ext cx="379031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Equivalent</a:t>
            </a:r>
            <a:r>
              <a:rPr sz="32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notation: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657" y="462280"/>
            <a:ext cx="39979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Initial</a:t>
            </a:r>
            <a:r>
              <a:rPr sz="3200" spc="-1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configuration: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32306" y="325859"/>
            <a:ext cx="1045844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664845" algn="l"/>
              </a:tabLst>
            </a:pPr>
            <a:r>
              <a:rPr sz="4050" i="1" spc="-25" dirty="0">
                <a:latin typeface="Times New Roman"/>
                <a:cs typeface="Times New Roman"/>
              </a:rPr>
              <a:t>q</a:t>
            </a:r>
            <a:r>
              <a:rPr sz="4800" spc="-37" baseline="-17361" dirty="0">
                <a:latin typeface="Times New Roman"/>
                <a:cs typeface="Times New Roman"/>
              </a:rPr>
              <a:t>0</a:t>
            </a:r>
            <a:r>
              <a:rPr sz="4800" baseline="-17361" dirty="0">
                <a:latin typeface="Times New Roman"/>
                <a:cs typeface="Times New Roman"/>
              </a:rPr>
              <a:t>	</a:t>
            </a:r>
            <a:r>
              <a:rPr sz="4050" i="1" spc="-50" dirty="0">
                <a:latin typeface="Times New Roman"/>
                <a:cs typeface="Times New Roman"/>
              </a:rPr>
              <a:t>w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8926" y="4653026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9401" y="4941634"/>
            <a:ext cx="490855" cy="565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4425" spc="-37" baseline="-16949" dirty="0">
                <a:latin typeface="Times New Roman"/>
                <a:cs typeface="Times New Roman"/>
              </a:rPr>
              <a:t>0</a:t>
            </a:r>
            <a:endParaRPr sz="4425" baseline="-16949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43226" y="3962458"/>
          <a:ext cx="3980815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433826" y="3510026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381000"/>
                </a:moveTo>
                <a:lnTo>
                  <a:pt x="5896" y="330332"/>
                </a:lnTo>
                <a:lnTo>
                  <a:pt x="22535" y="284818"/>
                </a:lnTo>
                <a:lnTo>
                  <a:pt x="48339" y="246268"/>
                </a:lnTo>
                <a:lnTo>
                  <a:pt x="81731" y="216492"/>
                </a:lnTo>
                <a:lnTo>
                  <a:pt x="121135" y="197299"/>
                </a:lnTo>
                <a:lnTo>
                  <a:pt x="164973" y="190500"/>
                </a:lnTo>
                <a:lnTo>
                  <a:pt x="825500" y="190500"/>
                </a:lnTo>
                <a:lnTo>
                  <a:pt x="869347" y="183691"/>
                </a:lnTo>
                <a:lnTo>
                  <a:pt x="908774" y="164479"/>
                </a:lnTo>
                <a:lnTo>
                  <a:pt x="942197" y="134683"/>
                </a:lnTo>
                <a:lnTo>
                  <a:pt x="968031" y="96124"/>
                </a:lnTo>
                <a:lnTo>
                  <a:pt x="984693" y="50623"/>
                </a:lnTo>
                <a:lnTo>
                  <a:pt x="990600" y="0"/>
                </a:lnTo>
                <a:lnTo>
                  <a:pt x="996496" y="50623"/>
                </a:lnTo>
                <a:lnTo>
                  <a:pt x="1013135" y="96124"/>
                </a:lnTo>
                <a:lnTo>
                  <a:pt x="1038939" y="134683"/>
                </a:lnTo>
                <a:lnTo>
                  <a:pt x="1072331" y="164479"/>
                </a:lnTo>
                <a:lnTo>
                  <a:pt x="1111735" y="183691"/>
                </a:lnTo>
                <a:lnTo>
                  <a:pt x="1155573" y="190500"/>
                </a:lnTo>
                <a:lnTo>
                  <a:pt x="1816100" y="190500"/>
                </a:lnTo>
                <a:lnTo>
                  <a:pt x="1859947" y="197299"/>
                </a:lnTo>
                <a:lnTo>
                  <a:pt x="1899374" y="216492"/>
                </a:lnTo>
                <a:lnTo>
                  <a:pt x="1932797" y="246268"/>
                </a:lnTo>
                <a:lnTo>
                  <a:pt x="1958631" y="284818"/>
                </a:lnTo>
                <a:lnTo>
                  <a:pt x="1975293" y="330332"/>
                </a:lnTo>
                <a:lnTo>
                  <a:pt x="1981200" y="381000"/>
                </a:lnTo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58896" y="1949662"/>
            <a:ext cx="2348865" cy="155638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35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Input</a:t>
            </a:r>
            <a:r>
              <a:rPr sz="3200" spc="-5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9933"/>
                </a:solidFill>
                <a:latin typeface="Comic Sans MS"/>
                <a:cs typeface="Comic Sans MS"/>
              </a:rPr>
              <a:t>string</a:t>
            </a:r>
            <a:endParaRPr sz="3200">
              <a:latin typeface="Comic Sans MS"/>
              <a:cs typeface="Comic Sans MS"/>
            </a:endParaRPr>
          </a:p>
          <a:p>
            <a:pPr marR="128270" algn="ctr">
              <a:lnSpc>
                <a:spcPct val="100000"/>
              </a:lnSpc>
              <a:spcBef>
                <a:spcPts val="1875"/>
              </a:spcBef>
            </a:pPr>
            <a:r>
              <a:rPr sz="4000" i="1" spc="-50" dirty="0">
                <a:latin typeface="Times New Roman"/>
                <a:cs typeface="Times New Roman"/>
              </a:rPr>
              <a:t>w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5426" y="987678"/>
            <a:ext cx="697865" cy="1074420"/>
          </a:xfrm>
          <a:custGeom>
            <a:avLst/>
            <a:gdLst/>
            <a:ahLst/>
            <a:cxnLst/>
            <a:rect l="l" t="t" r="r" b="b"/>
            <a:pathLst>
              <a:path w="697864" h="1074420">
                <a:moveTo>
                  <a:pt x="18287" y="888111"/>
                </a:moveTo>
                <a:lnTo>
                  <a:pt x="11557" y="894080"/>
                </a:lnTo>
                <a:lnTo>
                  <a:pt x="0" y="1074420"/>
                </a:lnTo>
                <a:lnTo>
                  <a:pt x="31731" y="1057402"/>
                </a:lnTo>
                <a:lnTo>
                  <a:pt x="27812" y="1057402"/>
                </a:lnTo>
                <a:lnTo>
                  <a:pt x="3810" y="1042035"/>
                </a:lnTo>
                <a:lnTo>
                  <a:pt x="33621" y="995664"/>
                </a:lnTo>
                <a:lnTo>
                  <a:pt x="40004" y="895985"/>
                </a:lnTo>
                <a:lnTo>
                  <a:pt x="34036" y="889126"/>
                </a:lnTo>
                <a:lnTo>
                  <a:pt x="18287" y="888111"/>
                </a:lnTo>
                <a:close/>
              </a:path>
              <a:path w="697864" h="1074420">
                <a:moveTo>
                  <a:pt x="33621" y="995664"/>
                </a:moveTo>
                <a:lnTo>
                  <a:pt x="3810" y="1042035"/>
                </a:lnTo>
                <a:lnTo>
                  <a:pt x="27812" y="1057402"/>
                </a:lnTo>
                <a:lnTo>
                  <a:pt x="32140" y="1050671"/>
                </a:lnTo>
                <a:lnTo>
                  <a:pt x="30099" y="1050671"/>
                </a:lnTo>
                <a:lnTo>
                  <a:pt x="9144" y="1037082"/>
                </a:lnTo>
                <a:lnTo>
                  <a:pt x="31745" y="1024961"/>
                </a:lnTo>
                <a:lnTo>
                  <a:pt x="33621" y="995664"/>
                </a:lnTo>
                <a:close/>
              </a:path>
              <a:path w="697864" h="1074420">
                <a:moveTo>
                  <a:pt x="145669" y="963930"/>
                </a:moveTo>
                <a:lnTo>
                  <a:pt x="57574" y="1011110"/>
                </a:lnTo>
                <a:lnTo>
                  <a:pt x="27812" y="1057402"/>
                </a:lnTo>
                <a:lnTo>
                  <a:pt x="31731" y="1057402"/>
                </a:lnTo>
                <a:lnTo>
                  <a:pt x="159131" y="989076"/>
                </a:lnTo>
                <a:lnTo>
                  <a:pt x="161798" y="980440"/>
                </a:lnTo>
                <a:lnTo>
                  <a:pt x="158114" y="973455"/>
                </a:lnTo>
                <a:lnTo>
                  <a:pt x="154304" y="966470"/>
                </a:lnTo>
                <a:lnTo>
                  <a:pt x="145669" y="963930"/>
                </a:lnTo>
                <a:close/>
              </a:path>
              <a:path w="697864" h="1074420">
                <a:moveTo>
                  <a:pt x="31745" y="1024961"/>
                </a:moveTo>
                <a:lnTo>
                  <a:pt x="9144" y="1037082"/>
                </a:lnTo>
                <a:lnTo>
                  <a:pt x="30099" y="1050671"/>
                </a:lnTo>
                <a:lnTo>
                  <a:pt x="31745" y="1024961"/>
                </a:lnTo>
                <a:close/>
              </a:path>
              <a:path w="697864" h="1074420">
                <a:moveTo>
                  <a:pt x="57574" y="1011110"/>
                </a:moveTo>
                <a:lnTo>
                  <a:pt x="31745" y="1024961"/>
                </a:lnTo>
                <a:lnTo>
                  <a:pt x="30099" y="1050671"/>
                </a:lnTo>
                <a:lnTo>
                  <a:pt x="32140" y="1050671"/>
                </a:lnTo>
                <a:lnTo>
                  <a:pt x="57574" y="1011110"/>
                </a:lnTo>
                <a:close/>
              </a:path>
              <a:path w="697864" h="1074420">
                <a:moveTo>
                  <a:pt x="673735" y="0"/>
                </a:moveTo>
                <a:lnTo>
                  <a:pt x="33621" y="995664"/>
                </a:lnTo>
                <a:lnTo>
                  <a:pt x="31745" y="1024961"/>
                </a:lnTo>
                <a:lnTo>
                  <a:pt x="57574" y="1011110"/>
                </a:lnTo>
                <a:lnTo>
                  <a:pt x="697738" y="15367"/>
                </a:lnTo>
                <a:lnTo>
                  <a:pt x="6737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4158" y="151511"/>
            <a:ext cx="50844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Comic Sans MS"/>
                <a:cs typeface="Comic Sans MS"/>
              </a:rPr>
              <a:t>The</a:t>
            </a:r>
            <a:r>
              <a:rPr sz="3600" spc="-45" dirty="0">
                <a:latin typeface="Comic Sans MS"/>
                <a:cs typeface="Comic Sans MS"/>
              </a:rPr>
              <a:t> </a:t>
            </a:r>
            <a:r>
              <a:rPr sz="3600" dirty="0">
                <a:latin typeface="Comic Sans MS"/>
                <a:cs typeface="Comic Sans MS"/>
              </a:rPr>
              <a:t>Accepted</a:t>
            </a:r>
            <a:r>
              <a:rPr sz="3600" spc="-30" dirty="0">
                <a:latin typeface="Comic Sans MS"/>
                <a:cs typeface="Comic Sans MS"/>
              </a:rPr>
              <a:t> </a:t>
            </a:r>
            <a:r>
              <a:rPr sz="3600" spc="-10" dirty="0">
                <a:latin typeface="Comic Sans MS"/>
                <a:cs typeface="Comic Sans MS"/>
              </a:rPr>
              <a:t>Language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982" y="1250568"/>
            <a:ext cx="44811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2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0468" y="1167343"/>
            <a:ext cx="410209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i="1" spc="-50" dirty="0">
                <a:latin typeface="Times New Roman"/>
                <a:cs typeface="Times New Roman"/>
              </a:rPr>
              <a:t>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7008" y="2716968"/>
            <a:ext cx="2586355" cy="633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430145" algn="l"/>
              </a:tabLst>
            </a:pPr>
            <a:r>
              <a:rPr sz="3950" i="1" spc="120" dirty="0">
                <a:latin typeface="Times New Roman"/>
                <a:cs typeface="Times New Roman"/>
              </a:rPr>
              <a:t>L</a:t>
            </a:r>
            <a:r>
              <a:rPr sz="3950" spc="120" dirty="0">
                <a:latin typeface="Times New Roman"/>
                <a:cs typeface="Times New Roman"/>
              </a:rPr>
              <a:t>(</a:t>
            </a:r>
            <a:r>
              <a:rPr sz="3950" i="1" spc="120" dirty="0">
                <a:latin typeface="Times New Roman"/>
                <a:cs typeface="Times New Roman"/>
              </a:rPr>
              <a:t>M</a:t>
            </a:r>
            <a:r>
              <a:rPr sz="3950" i="1" spc="-33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)</a:t>
            </a:r>
            <a:r>
              <a:rPr sz="3950" spc="-5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Symbol"/>
                <a:cs typeface="Symbol"/>
              </a:rPr>
              <a:t></a:t>
            </a:r>
            <a:r>
              <a:rPr sz="3950" spc="-440" dirty="0">
                <a:latin typeface="Times New Roman"/>
                <a:cs typeface="Times New Roman"/>
              </a:rPr>
              <a:t> </a:t>
            </a:r>
            <a:r>
              <a:rPr sz="3950" spc="-25" dirty="0">
                <a:latin typeface="Times New Roman"/>
                <a:cs typeface="Times New Roman"/>
              </a:rPr>
              <a:t>{</a:t>
            </a:r>
            <a:r>
              <a:rPr sz="3950" i="1" spc="-25" dirty="0">
                <a:latin typeface="Times New Roman"/>
                <a:cs typeface="Times New Roman"/>
              </a:rPr>
              <a:t>w</a:t>
            </a:r>
            <a:r>
              <a:rPr sz="3950" i="1" dirty="0">
                <a:latin typeface="Times New Roman"/>
                <a:cs typeface="Times New Roman"/>
              </a:rPr>
              <a:t>	</a:t>
            </a:r>
            <a:r>
              <a:rPr sz="3950" spc="-50" dirty="0">
                <a:latin typeface="Times New Roman"/>
                <a:cs typeface="Times New Roman"/>
              </a:rPr>
              <a:t>: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84932" y="2328995"/>
            <a:ext cx="2057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latin typeface="Symbol"/>
                <a:cs typeface="Symbol"/>
              </a:rPr>
              <a:t>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3776" y="2716968"/>
            <a:ext cx="3837940" cy="6337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  <a:tabLst>
                <a:tab pos="664210" algn="l"/>
                <a:tab pos="1243965" algn="l"/>
                <a:tab pos="1840230" algn="l"/>
                <a:tab pos="3088640" algn="l"/>
              </a:tabLst>
            </a:pPr>
            <a:r>
              <a:rPr sz="3950" i="1" spc="-25" dirty="0">
                <a:latin typeface="Times New Roman"/>
                <a:cs typeface="Times New Roman"/>
              </a:rPr>
              <a:t>q</a:t>
            </a:r>
            <a:r>
              <a:rPr sz="4800" spc="-37" baseline="-17361" dirty="0">
                <a:latin typeface="Times New Roman"/>
                <a:cs typeface="Times New Roman"/>
              </a:rPr>
              <a:t>0</a:t>
            </a:r>
            <a:r>
              <a:rPr sz="4800" baseline="-17361" dirty="0">
                <a:latin typeface="Times New Roman"/>
                <a:cs typeface="Times New Roman"/>
              </a:rPr>
              <a:t>	</a:t>
            </a:r>
            <a:r>
              <a:rPr sz="3950" i="1" dirty="0">
                <a:latin typeface="Times New Roman"/>
                <a:cs typeface="Times New Roman"/>
              </a:rPr>
              <a:t>w	</a:t>
            </a:r>
            <a:r>
              <a:rPr sz="3950" spc="-1595" dirty="0">
                <a:latin typeface="Arial MT"/>
                <a:cs typeface="Arial MT"/>
              </a:rPr>
              <a:t></a:t>
            </a:r>
            <a:r>
              <a:rPr sz="3950" dirty="0">
                <a:latin typeface="Arial MT"/>
                <a:cs typeface="Arial MT"/>
              </a:rPr>
              <a:t>	</a:t>
            </a:r>
            <a:r>
              <a:rPr sz="3950" i="1" dirty="0">
                <a:latin typeface="Times New Roman"/>
                <a:cs typeface="Times New Roman"/>
              </a:rPr>
              <a:t>x</a:t>
            </a:r>
            <a:r>
              <a:rPr sz="4800" baseline="-17361" dirty="0">
                <a:latin typeface="Times New Roman"/>
                <a:cs typeface="Times New Roman"/>
              </a:rPr>
              <a:t>1</a:t>
            </a:r>
            <a:r>
              <a:rPr sz="4800" spc="-82" baseline="-17361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q</a:t>
            </a:r>
            <a:r>
              <a:rPr sz="3950" i="1" spc="-380" dirty="0">
                <a:latin typeface="Times New Roman"/>
                <a:cs typeface="Times New Roman"/>
              </a:rPr>
              <a:t> </a:t>
            </a:r>
            <a:r>
              <a:rPr sz="4800" i="1" spc="-75" baseline="-17361" dirty="0">
                <a:latin typeface="Times New Roman"/>
                <a:cs typeface="Times New Roman"/>
              </a:rPr>
              <a:t>f</a:t>
            </a:r>
            <a:r>
              <a:rPr sz="4800" i="1" baseline="-17361" dirty="0">
                <a:latin typeface="Times New Roman"/>
                <a:cs typeface="Times New Roman"/>
              </a:rPr>
              <a:t>	</a:t>
            </a:r>
            <a:r>
              <a:rPr sz="3950" i="1" spc="45" dirty="0">
                <a:latin typeface="Times New Roman"/>
                <a:cs typeface="Times New Roman"/>
              </a:rPr>
              <a:t>x</a:t>
            </a:r>
            <a:r>
              <a:rPr sz="4800" spc="67" baseline="-17361" dirty="0">
                <a:latin typeface="Times New Roman"/>
                <a:cs typeface="Times New Roman"/>
              </a:rPr>
              <a:t>2</a:t>
            </a:r>
            <a:r>
              <a:rPr sz="3950" spc="45" dirty="0">
                <a:latin typeface="Times New Roman"/>
                <a:cs typeface="Times New Roman"/>
              </a:rPr>
              <a:t>}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8491" y="3510026"/>
            <a:ext cx="767715" cy="1146810"/>
          </a:xfrm>
          <a:custGeom>
            <a:avLst/>
            <a:gdLst/>
            <a:ahLst/>
            <a:cxnLst/>
            <a:rect l="l" t="t" r="r" b="b"/>
            <a:pathLst>
              <a:path w="767714" h="1146810">
                <a:moveTo>
                  <a:pt x="752810" y="21697"/>
                </a:moveTo>
                <a:lnTo>
                  <a:pt x="741105" y="27723"/>
                </a:lnTo>
                <a:lnTo>
                  <a:pt x="0" y="1139444"/>
                </a:lnTo>
                <a:lnTo>
                  <a:pt x="10541" y="1146429"/>
                </a:lnTo>
                <a:lnTo>
                  <a:pt x="751747" y="34681"/>
                </a:lnTo>
                <a:lnTo>
                  <a:pt x="752810" y="21697"/>
                </a:lnTo>
                <a:close/>
              </a:path>
              <a:path w="767714" h="1146810">
                <a:moveTo>
                  <a:pt x="766622" y="7238"/>
                </a:moveTo>
                <a:lnTo>
                  <a:pt x="754761" y="7238"/>
                </a:lnTo>
                <a:lnTo>
                  <a:pt x="765302" y="14350"/>
                </a:lnTo>
                <a:lnTo>
                  <a:pt x="751747" y="34681"/>
                </a:lnTo>
                <a:lnTo>
                  <a:pt x="743004" y="141605"/>
                </a:lnTo>
                <a:lnTo>
                  <a:pt x="742823" y="144144"/>
                </a:lnTo>
                <a:lnTo>
                  <a:pt x="745490" y="147193"/>
                </a:lnTo>
                <a:lnTo>
                  <a:pt x="752475" y="147700"/>
                </a:lnTo>
                <a:lnTo>
                  <a:pt x="755523" y="145161"/>
                </a:lnTo>
                <a:lnTo>
                  <a:pt x="755859" y="140588"/>
                </a:lnTo>
                <a:lnTo>
                  <a:pt x="766622" y="7238"/>
                </a:lnTo>
                <a:close/>
              </a:path>
              <a:path w="767714" h="1146810">
                <a:moveTo>
                  <a:pt x="767207" y="0"/>
                </a:moveTo>
                <a:lnTo>
                  <a:pt x="640842" y="65024"/>
                </a:lnTo>
                <a:lnTo>
                  <a:pt x="637794" y="66675"/>
                </a:lnTo>
                <a:lnTo>
                  <a:pt x="636524" y="70485"/>
                </a:lnTo>
                <a:lnTo>
                  <a:pt x="638175" y="73660"/>
                </a:lnTo>
                <a:lnTo>
                  <a:pt x="639699" y="76708"/>
                </a:lnTo>
                <a:lnTo>
                  <a:pt x="643509" y="77977"/>
                </a:lnTo>
                <a:lnTo>
                  <a:pt x="741105" y="27723"/>
                </a:lnTo>
                <a:lnTo>
                  <a:pt x="754761" y="7238"/>
                </a:lnTo>
                <a:lnTo>
                  <a:pt x="766622" y="7238"/>
                </a:lnTo>
                <a:lnTo>
                  <a:pt x="767207" y="0"/>
                </a:lnTo>
                <a:close/>
              </a:path>
              <a:path w="767714" h="1146810">
                <a:moveTo>
                  <a:pt x="759278" y="10287"/>
                </a:moveTo>
                <a:lnTo>
                  <a:pt x="753745" y="10287"/>
                </a:lnTo>
                <a:lnTo>
                  <a:pt x="762888" y="16510"/>
                </a:lnTo>
                <a:lnTo>
                  <a:pt x="752810" y="21697"/>
                </a:lnTo>
                <a:lnTo>
                  <a:pt x="751747" y="34681"/>
                </a:lnTo>
                <a:lnTo>
                  <a:pt x="765302" y="14350"/>
                </a:lnTo>
                <a:lnTo>
                  <a:pt x="759278" y="10287"/>
                </a:lnTo>
                <a:close/>
              </a:path>
              <a:path w="767714" h="1146810">
                <a:moveTo>
                  <a:pt x="754761" y="7238"/>
                </a:moveTo>
                <a:lnTo>
                  <a:pt x="741105" y="27723"/>
                </a:lnTo>
                <a:lnTo>
                  <a:pt x="752810" y="21697"/>
                </a:lnTo>
                <a:lnTo>
                  <a:pt x="753745" y="10287"/>
                </a:lnTo>
                <a:lnTo>
                  <a:pt x="759278" y="10287"/>
                </a:lnTo>
                <a:lnTo>
                  <a:pt x="754761" y="7238"/>
                </a:lnTo>
                <a:close/>
              </a:path>
              <a:path w="767714" h="1146810">
                <a:moveTo>
                  <a:pt x="753745" y="10287"/>
                </a:moveTo>
                <a:lnTo>
                  <a:pt x="752810" y="21697"/>
                </a:lnTo>
                <a:lnTo>
                  <a:pt x="762888" y="16510"/>
                </a:lnTo>
                <a:lnTo>
                  <a:pt x="753745" y="10287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62226" y="4735766"/>
            <a:ext cx="23355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Initial</a:t>
            </a:r>
            <a:r>
              <a:rPr sz="3200" spc="-9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9933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4890" y="4735766"/>
            <a:ext cx="250952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Accept</a:t>
            </a:r>
            <a:r>
              <a:rPr sz="3200" spc="-9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20" dirty="0">
                <a:solidFill>
                  <a:srgbClr val="339933"/>
                </a:solidFill>
                <a:latin typeface="Comic Sans MS"/>
                <a:cs typeface="Comic Sans MS"/>
              </a:rPr>
              <a:t>state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07302" y="3510026"/>
            <a:ext cx="414020" cy="1144905"/>
          </a:xfrm>
          <a:custGeom>
            <a:avLst/>
            <a:gdLst/>
            <a:ahLst/>
            <a:cxnLst/>
            <a:rect l="l" t="t" r="r" b="b"/>
            <a:pathLst>
              <a:path w="414020" h="1144904">
                <a:moveTo>
                  <a:pt x="35093" y="24742"/>
                </a:moveTo>
                <a:lnTo>
                  <a:pt x="32711" y="37429"/>
                </a:lnTo>
                <a:lnTo>
                  <a:pt x="401827" y="1144905"/>
                </a:lnTo>
                <a:lnTo>
                  <a:pt x="413893" y="1140968"/>
                </a:lnTo>
                <a:lnTo>
                  <a:pt x="44718" y="33568"/>
                </a:lnTo>
                <a:lnTo>
                  <a:pt x="35093" y="24742"/>
                </a:lnTo>
                <a:close/>
              </a:path>
              <a:path w="414020" h="1144904">
                <a:moveTo>
                  <a:pt x="26924" y="0"/>
                </a:moveTo>
                <a:lnTo>
                  <a:pt x="0" y="143129"/>
                </a:lnTo>
                <a:lnTo>
                  <a:pt x="2286" y="146431"/>
                </a:lnTo>
                <a:lnTo>
                  <a:pt x="9144" y="147700"/>
                </a:lnTo>
                <a:lnTo>
                  <a:pt x="12446" y="145542"/>
                </a:lnTo>
                <a:lnTo>
                  <a:pt x="13080" y="141986"/>
                </a:lnTo>
                <a:lnTo>
                  <a:pt x="32711" y="37429"/>
                </a:lnTo>
                <a:lnTo>
                  <a:pt x="25019" y="14350"/>
                </a:lnTo>
                <a:lnTo>
                  <a:pt x="36956" y="10287"/>
                </a:lnTo>
                <a:lnTo>
                  <a:pt x="38149" y="10287"/>
                </a:lnTo>
                <a:lnTo>
                  <a:pt x="26924" y="0"/>
                </a:lnTo>
                <a:close/>
              </a:path>
              <a:path w="414020" h="1144904">
                <a:moveTo>
                  <a:pt x="38149" y="10287"/>
                </a:moveTo>
                <a:lnTo>
                  <a:pt x="36956" y="10287"/>
                </a:lnTo>
                <a:lnTo>
                  <a:pt x="44718" y="33568"/>
                </a:lnTo>
                <a:lnTo>
                  <a:pt x="123063" y="105410"/>
                </a:lnTo>
                <a:lnTo>
                  <a:pt x="125729" y="107696"/>
                </a:lnTo>
                <a:lnTo>
                  <a:pt x="129667" y="107568"/>
                </a:lnTo>
                <a:lnTo>
                  <a:pt x="132079" y="105029"/>
                </a:lnTo>
                <a:lnTo>
                  <a:pt x="134493" y="102362"/>
                </a:lnTo>
                <a:lnTo>
                  <a:pt x="134239" y="98425"/>
                </a:lnTo>
                <a:lnTo>
                  <a:pt x="131699" y="96012"/>
                </a:lnTo>
                <a:lnTo>
                  <a:pt x="38149" y="10287"/>
                </a:lnTo>
                <a:close/>
              </a:path>
              <a:path w="414020" h="1144904">
                <a:moveTo>
                  <a:pt x="36956" y="10287"/>
                </a:moveTo>
                <a:lnTo>
                  <a:pt x="25019" y="14350"/>
                </a:lnTo>
                <a:lnTo>
                  <a:pt x="32711" y="37429"/>
                </a:lnTo>
                <a:lnTo>
                  <a:pt x="35093" y="24742"/>
                </a:lnTo>
                <a:lnTo>
                  <a:pt x="26670" y="17018"/>
                </a:lnTo>
                <a:lnTo>
                  <a:pt x="37211" y="13462"/>
                </a:lnTo>
                <a:lnTo>
                  <a:pt x="38015" y="13462"/>
                </a:lnTo>
                <a:lnTo>
                  <a:pt x="36956" y="10287"/>
                </a:lnTo>
                <a:close/>
              </a:path>
              <a:path w="414020" h="1144904">
                <a:moveTo>
                  <a:pt x="38015" y="13462"/>
                </a:moveTo>
                <a:lnTo>
                  <a:pt x="37211" y="13462"/>
                </a:lnTo>
                <a:lnTo>
                  <a:pt x="35093" y="24742"/>
                </a:lnTo>
                <a:lnTo>
                  <a:pt x="44718" y="33568"/>
                </a:lnTo>
                <a:lnTo>
                  <a:pt x="38015" y="13462"/>
                </a:lnTo>
                <a:close/>
              </a:path>
              <a:path w="414020" h="1144904">
                <a:moveTo>
                  <a:pt x="37211" y="13462"/>
                </a:moveTo>
                <a:lnTo>
                  <a:pt x="26670" y="17018"/>
                </a:lnTo>
                <a:lnTo>
                  <a:pt x="35093" y="24742"/>
                </a:lnTo>
                <a:lnTo>
                  <a:pt x="37211" y="13462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57" y="685418"/>
            <a:ext cx="8836660" cy="4289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584200" algn="l"/>
              </a:tabLst>
            </a:pP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Way</a:t>
            </a:r>
            <a:r>
              <a:rPr sz="36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36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check</a:t>
            </a:r>
            <a:r>
              <a:rPr sz="3600" spc="-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60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3333CC"/>
                </a:solidFill>
                <a:latin typeface="Comic Sans MS"/>
                <a:cs typeface="Comic Sans MS"/>
              </a:rPr>
              <a:t>Membership</a:t>
            </a:r>
            <a:endParaRPr sz="3600">
              <a:latin typeface="Comic Sans MS"/>
              <a:cs typeface="Comic Sans MS"/>
            </a:endParaRPr>
          </a:p>
          <a:p>
            <a:pPr marL="774700" lvl="1" indent="-457200">
              <a:lnSpc>
                <a:spcPct val="100000"/>
              </a:lnSpc>
              <a:spcBef>
                <a:spcPts val="2585"/>
              </a:spcBef>
              <a:buClr>
                <a:srgbClr val="3333CC"/>
              </a:buClr>
              <a:buFont typeface="Wingdings"/>
              <a:buChar char=""/>
              <a:tabLst>
                <a:tab pos="774700" algn="l"/>
              </a:tabLst>
            </a:pPr>
            <a:r>
              <a:rPr sz="2750" dirty="0">
                <a:latin typeface="Comic Sans MS"/>
                <a:cs typeface="Comic Sans MS"/>
              </a:rPr>
              <a:t>Is</a:t>
            </a:r>
            <a:r>
              <a:rPr sz="2750" spc="2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-4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string</a:t>
            </a:r>
            <a:r>
              <a:rPr sz="2750" spc="260" dirty="0">
                <a:latin typeface="Comic Sans MS"/>
                <a:cs typeface="Comic Sans MS"/>
              </a:rPr>
              <a:t> </a:t>
            </a:r>
            <a:r>
              <a:rPr sz="2900" i="1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r>
              <a:rPr sz="2900" i="1" spc="-114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accepted</a:t>
            </a:r>
            <a:r>
              <a:rPr sz="2750" spc="18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by</a:t>
            </a:r>
            <a:r>
              <a:rPr sz="2750" spc="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a</a:t>
            </a:r>
            <a:r>
              <a:rPr sz="2750" spc="-45" dirty="0">
                <a:latin typeface="Comic Sans MS"/>
                <a:cs typeface="Comic Sans MS"/>
              </a:rPr>
              <a:t> </a:t>
            </a:r>
            <a:r>
              <a:rPr sz="2750" spc="-25" dirty="0">
                <a:latin typeface="Comic Sans MS"/>
                <a:cs typeface="Comic Sans MS"/>
              </a:rPr>
              <a:t>TM?</a:t>
            </a:r>
            <a:endParaRPr sz="275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Font typeface="Wingdings"/>
              <a:buChar char=""/>
            </a:pPr>
            <a:endParaRPr sz="2750">
              <a:latin typeface="Comic Sans MS"/>
              <a:cs typeface="Comic Sans MS"/>
            </a:endParaRPr>
          </a:p>
          <a:p>
            <a:pPr marL="774700" lvl="1" indent="-457200">
              <a:lnSpc>
                <a:spcPct val="100000"/>
              </a:lnSpc>
              <a:buClr>
                <a:srgbClr val="3333CC"/>
              </a:buClr>
              <a:buFont typeface="Wingdings"/>
              <a:buChar char=""/>
              <a:tabLst>
                <a:tab pos="774700" algn="l"/>
              </a:tabLst>
            </a:pPr>
            <a:r>
              <a:rPr sz="275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Initial</a:t>
            </a:r>
            <a:r>
              <a:rPr sz="2750" u="sng" spc="12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750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condition:</a:t>
            </a:r>
            <a:endParaRPr sz="2750">
              <a:latin typeface="Comic Sans MS"/>
              <a:cs typeface="Comic Sans MS"/>
            </a:endParaRPr>
          </a:p>
          <a:p>
            <a:pPr marL="1118235" lvl="2" indent="-342900">
              <a:lnSpc>
                <a:spcPts val="2865"/>
              </a:lnSpc>
              <a:spcBef>
                <a:spcPts val="180"/>
              </a:spcBef>
              <a:buClr>
                <a:srgbClr val="C00000"/>
              </a:buClr>
              <a:buFont typeface="Wingdings"/>
              <a:buChar char=""/>
              <a:tabLst>
                <a:tab pos="1118235" algn="l"/>
              </a:tabLst>
            </a:pPr>
            <a:r>
              <a:rPr sz="2400" dirty="0">
                <a:latin typeface="Comic Sans MS"/>
                <a:cs typeface="Comic Sans MS"/>
              </a:rPr>
              <a:t>The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(whole)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input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string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500" i="1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r>
              <a:rPr sz="2500" i="1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is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present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TM(on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tape),</a:t>
            </a:r>
            <a:endParaRPr sz="2400">
              <a:latin typeface="Comic Sans MS"/>
              <a:cs typeface="Comic Sans MS"/>
            </a:endParaRPr>
          </a:p>
          <a:p>
            <a:pPr marL="1118235">
              <a:lnSpc>
                <a:spcPts val="2745"/>
              </a:lnSpc>
            </a:pPr>
            <a:r>
              <a:rPr sz="2400" dirty="0">
                <a:latin typeface="Comic Sans MS"/>
                <a:cs typeface="Comic Sans MS"/>
              </a:rPr>
              <a:t>preceded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followed</a:t>
            </a:r>
            <a:r>
              <a:rPr sz="2400" spc="-1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by</a:t>
            </a:r>
            <a:r>
              <a:rPr sz="2400" spc="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infinite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blank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symbols</a:t>
            </a:r>
            <a:endParaRPr sz="2400">
              <a:latin typeface="Comic Sans MS"/>
              <a:cs typeface="Comic Sans MS"/>
            </a:endParaRPr>
          </a:p>
          <a:p>
            <a:pPr marL="774700" lvl="1" indent="-457200">
              <a:lnSpc>
                <a:spcPct val="100000"/>
              </a:lnSpc>
              <a:spcBef>
                <a:spcPts val="375"/>
              </a:spcBef>
              <a:buClr>
                <a:srgbClr val="3333CC"/>
              </a:buClr>
              <a:buFont typeface="Wingdings"/>
              <a:buChar char=""/>
              <a:tabLst>
                <a:tab pos="774700" algn="l"/>
              </a:tabLst>
            </a:pPr>
            <a:r>
              <a:rPr sz="275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Final</a:t>
            </a:r>
            <a:r>
              <a:rPr sz="2750" u="sng" spc="75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750" u="sng" spc="-10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acceptance:</a:t>
            </a:r>
            <a:endParaRPr sz="2750">
              <a:latin typeface="Comic Sans MS"/>
              <a:cs typeface="Comic Sans MS"/>
            </a:endParaRPr>
          </a:p>
          <a:p>
            <a:pPr marL="1118235" lvl="2" indent="-342900">
              <a:lnSpc>
                <a:spcPct val="100000"/>
              </a:lnSpc>
              <a:spcBef>
                <a:spcPts val="180"/>
              </a:spcBef>
              <a:buClr>
                <a:srgbClr val="C00000"/>
              </a:buClr>
              <a:buFont typeface="Wingdings"/>
              <a:buChar char=""/>
              <a:tabLst>
                <a:tab pos="1118235" algn="l"/>
              </a:tabLst>
            </a:pPr>
            <a:r>
              <a:rPr sz="2400" dirty="0">
                <a:latin typeface="Comic Sans MS"/>
                <a:cs typeface="Comic Sans MS"/>
              </a:rPr>
              <a:t>Accept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500" i="1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r>
              <a:rPr sz="2500" i="1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if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TM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enters</a:t>
            </a:r>
            <a:r>
              <a:rPr sz="2400" spc="-110" dirty="0">
                <a:latin typeface="Comic Sans MS"/>
                <a:cs typeface="Comic Sans MS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final state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and </a:t>
            </a:r>
            <a:r>
              <a:rPr sz="2400" spc="-10" dirty="0">
                <a:latin typeface="Comic Sans MS"/>
                <a:cs typeface="Comic Sans MS"/>
              </a:rPr>
              <a:t>halts</a:t>
            </a:r>
            <a:endParaRPr sz="2400">
              <a:latin typeface="Comic Sans MS"/>
              <a:cs typeface="Comic Sans MS"/>
            </a:endParaRPr>
          </a:p>
          <a:p>
            <a:pPr marL="1118235" lvl="2" indent="-342900">
              <a:lnSpc>
                <a:spcPct val="100000"/>
              </a:lnSpc>
              <a:spcBef>
                <a:spcPts val="250"/>
              </a:spcBef>
              <a:buClr>
                <a:srgbClr val="C00000"/>
              </a:buClr>
              <a:buFont typeface="Wingdings"/>
              <a:buChar char=""/>
              <a:tabLst>
                <a:tab pos="1118235" algn="l"/>
              </a:tabLst>
            </a:pPr>
            <a:r>
              <a:rPr sz="2400" dirty="0">
                <a:latin typeface="Comic Sans MS"/>
                <a:cs typeface="Comic Sans MS"/>
              </a:rPr>
              <a:t>If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TM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halts</a:t>
            </a:r>
            <a:r>
              <a:rPr sz="2400" spc="2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and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not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final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state,</a:t>
            </a:r>
            <a:r>
              <a:rPr sz="2400" spc="-6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then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reject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3507" y="386397"/>
            <a:ext cx="219075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accepted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457" y="262579"/>
            <a:ext cx="31127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28925" algn="l"/>
              </a:tabLst>
            </a:pPr>
            <a:r>
              <a:rPr sz="3200" dirty="0">
                <a:solidFill>
                  <a:srgbClr val="3333CC"/>
                </a:solidFill>
              </a:rPr>
              <a:t>If</a:t>
            </a:r>
            <a:r>
              <a:rPr sz="3200" spc="-4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a</a:t>
            </a:r>
            <a:r>
              <a:rPr sz="3200" spc="-4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language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6300" i="1" spc="-202" baseline="-3968" dirty="0">
                <a:latin typeface="Comic Sans MS"/>
                <a:cs typeface="Comic Sans MS"/>
              </a:rPr>
              <a:t>L</a:t>
            </a:r>
            <a:endParaRPr sz="6300" baseline="-3968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457" y="853165"/>
            <a:ext cx="6998334" cy="502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4840"/>
              </a:lnSpc>
              <a:spcBef>
                <a:spcPts val="10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320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3200" spc="2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6300" i="1" spc="-75" baseline="1984" dirty="0">
                <a:latin typeface="Comic Sans MS"/>
                <a:cs typeface="Comic Sans MS"/>
              </a:rPr>
              <a:t>M</a:t>
            </a:r>
            <a:endParaRPr sz="6300" baseline="1984">
              <a:latin typeface="Comic Sans MS"/>
              <a:cs typeface="Comic Sans MS"/>
            </a:endParaRPr>
          </a:p>
          <a:p>
            <a:pPr marL="12700">
              <a:lnSpc>
                <a:spcPts val="4840"/>
              </a:lnSpc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then</a:t>
            </a:r>
            <a:r>
              <a:rPr sz="3200" spc="-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65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say</a:t>
            </a:r>
            <a:r>
              <a:rPr sz="3200" spc="-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3200" spc="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200" i="1" dirty="0">
                <a:latin typeface="Comic Sans MS"/>
                <a:cs typeface="Comic Sans MS"/>
              </a:rPr>
              <a:t>L</a:t>
            </a:r>
            <a:r>
              <a:rPr sz="4200" i="1" spc="170" dirty="0"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is:</a:t>
            </a:r>
            <a:endParaRPr sz="3200">
              <a:latin typeface="Comic Sans MS"/>
              <a:cs typeface="Comic Sans MS"/>
            </a:endParaRPr>
          </a:p>
          <a:p>
            <a:pPr marL="2023745" indent="-184150">
              <a:lnSpc>
                <a:spcPct val="100000"/>
              </a:lnSpc>
              <a:spcBef>
                <a:spcPts val="2935"/>
              </a:spcBef>
              <a:buSzPct val="97222"/>
              <a:buChar char="•"/>
              <a:tabLst>
                <a:tab pos="2023745" algn="l"/>
              </a:tabLst>
            </a:pPr>
            <a:r>
              <a:rPr sz="360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6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omic Sans MS"/>
                <a:cs typeface="Comic Sans MS"/>
              </a:rPr>
              <a:t>Recognizable</a:t>
            </a:r>
            <a:endParaRPr sz="36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630"/>
              </a:spcBef>
            </a:pPr>
            <a:endParaRPr sz="3600">
              <a:latin typeface="Comic Sans MS"/>
              <a:cs typeface="Comic Sans MS"/>
            </a:endParaRPr>
          </a:p>
          <a:p>
            <a:pPr marL="165100">
              <a:lnSpc>
                <a:spcPct val="100000"/>
              </a:lnSpc>
            </a:pP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Other</a:t>
            </a:r>
            <a:r>
              <a:rPr sz="3200" spc="-8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9933"/>
                </a:solidFill>
                <a:latin typeface="Comic Sans MS"/>
                <a:cs typeface="Comic Sans MS"/>
              </a:rPr>
              <a:t>names</a:t>
            </a:r>
            <a:r>
              <a:rPr sz="3200" spc="-15" dirty="0">
                <a:solidFill>
                  <a:srgbClr val="339933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9933"/>
                </a:solidFill>
                <a:latin typeface="Comic Sans MS"/>
                <a:cs typeface="Comic Sans MS"/>
              </a:rPr>
              <a:t>used:</a:t>
            </a:r>
            <a:endParaRPr sz="3200">
              <a:latin typeface="Comic Sans MS"/>
              <a:cs typeface="Comic Sans MS"/>
            </a:endParaRPr>
          </a:p>
          <a:p>
            <a:pPr marL="1963420" indent="-184150">
              <a:lnSpc>
                <a:spcPct val="100000"/>
              </a:lnSpc>
              <a:spcBef>
                <a:spcPts val="1415"/>
              </a:spcBef>
              <a:buSzPct val="97222"/>
              <a:buChar char="•"/>
              <a:tabLst>
                <a:tab pos="1963420" algn="l"/>
              </a:tabLst>
            </a:pPr>
            <a:r>
              <a:rPr sz="3600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600" spc="-2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omic Sans MS"/>
                <a:cs typeface="Comic Sans MS"/>
              </a:rPr>
              <a:t>Acceptable</a:t>
            </a:r>
            <a:endParaRPr sz="3600">
              <a:latin typeface="Comic Sans MS"/>
              <a:cs typeface="Comic Sans MS"/>
            </a:endParaRPr>
          </a:p>
          <a:p>
            <a:pPr marL="1963420" indent="-184150">
              <a:lnSpc>
                <a:spcPct val="100000"/>
              </a:lnSpc>
              <a:spcBef>
                <a:spcPts val="865"/>
              </a:spcBef>
              <a:buSzPct val="97222"/>
              <a:buChar char="•"/>
              <a:tabLst>
                <a:tab pos="1963420" algn="l"/>
              </a:tabLst>
            </a:pPr>
            <a:r>
              <a:rPr sz="3600" dirty="0">
                <a:solidFill>
                  <a:srgbClr val="FF0000"/>
                </a:solidFill>
                <a:latin typeface="Comic Sans MS"/>
                <a:cs typeface="Comic Sans MS"/>
              </a:rPr>
              <a:t>Recursively</a:t>
            </a:r>
            <a:r>
              <a:rPr sz="3600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omic Sans MS"/>
                <a:cs typeface="Comic Sans MS"/>
              </a:rPr>
              <a:t>Enumerable</a:t>
            </a:r>
            <a:endParaRPr sz="3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5" y="228658"/>
            <a:ext cx="8915409" cy="63340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38600" y="5119263"/>
            <a:ext cx="602615" cy="645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i="1" spc="-30" dirty="0">
                <a:latin typeface="Times New Roman"/>
                <a:cs typeface="Times New Roman"/>
              </a:rPr>
              <a:t>a</a:t>
            </a:r>
            <a:r>
              <a:rPr sz="4050" i="1" spc="-500" dirty="0">
                <a:latin typeface="Times New Roman"/>
                <a:cs typeface="Times New Roman"/>
              </a:rPr>
              <a:t> </a:t>
            </a:r>
            <a:r>
              <a:rPr sz="4050" spc="-50" dirty="0">
                <a:latin typeface="Times New Roman"/>
                <a:cs typeface="Times New Roman"/>
              </a:rPr>
              <a:t>*</a:t>
            </a:r>
            <a:endParaRPr sz="4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4860" y="4582795"/>
            <a:ext cx="35115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Regular</a:t>
            </a:r>
            <a:r>
              <a:rPr sz="3200" spc="-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3479" y="2980436"/>
            <a:ext cx="46628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Context-Free</a:t>
            </a:r>
            <a:r>
              <a:rPr sz="3200" spc="-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7367" y="3308399"/>
            <a:ext cx="106616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6000" i="1" spc="179" baseline="-25000" dirty="0">
                <a:latin typeface="Times New Roman"/>
                <a:cs typeface="Times New Roman"/>
              </a:rPr>
              <a:t>a</a:t>
            </a:r>
            <a:r>
              <a:rPr sz="3200" i="1" spc="120" dirty="0">
                <a:latin typeface="Times New Roman"/>
                <a:cs typeface="Times New Roman"/>
              </a:rPr>
              <a:t>n</a:t>
            </a:r>
            <a:r>
              <a:rPr sz="6000" i="1" spc="179" baseline="-25000" dirty="0">
                <a:latin typeface="Times New Roman"/>
                <a:cs typeface="Times New Roman"/>
              </a:rPr>
              <a:t>b</a:t>
            </a:r>
            <a:r>
              <a:rPr sz="3200" i="1" spc="120" dirty="0">
                <a:latin typeface="Times New Roman"/>
                <a:cs typeface="Times New Roman"/>
              </a:rPr>
              <a:t>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6224" y="3613089"/>
            <a:ext cx="10388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000" i="1" spc="50" dirty="0">
                <a:latin typeface="Times New Roman"/>
                <a:cs typeface="Times New Roman"/>
              </a:rPr>
              <a:t>ww</a:t>
            </a:r>
            <a:r>
              <a:rPr sz="4800" i="1" spc="75" baseline="31250" dirty="0">
                <a:latin typeface="Times New Roman"/>
                <a:cs typeface="Times New Roman"/>
              </a:rPr>
              <a:t>R</a:t>
            </a:r>
            <a:endParaRPr sz="4800" baseline="31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9142" y="5264670"/>
            <a:ext cx="1216025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i="1" spc="55" dirty="0">
                <a:latin typeface="Times New Roman"/>
                <a:cs typeface="Times New Roman"/>
              </a:rPr>
              <a:t>a</a:t>
            </a:r>
            <a:r>
              <a:rPr sz="3950" i="1" spc="-500" dirty="0">
                <a:latin typeface="Times New Roman"/>
                <a:cs typeface="Times New Roman"/>
              </a:rPr>
              <a:t> </a:t>
            </a:r>
            <a:r>
              <a:rPr sz="3950" spc="204" dirty="0">
                <a:latin typeface="Times New Roman"/>
                <a:cs typeface="Times New Roman"/>
              </a:rPr>
              <a:t>*</a:t>
            </a:r>
            <a:r>
              <a:rPr sz="3950" i="1" spc="204" dirty="0">
                <a:latin typeface="Times New Roman"/>
                <a:cs typeface="Times New Roman"/>
              </a:rPr>
              <a:t>b</a:t>
            </a:r>
            <a:r>
              <a:rPr sz="3950" i="1" spc="-560" dirty="0">
                <a:latin typeface="Times New Roman"/>
                <a:cs typeface="Times New Roman"/>
              </a:rPr>
              <a:t> </a:t>
            </a:r>
            <a:r>
              <a:rPr sz="3950" spc="5" dirty="0">
                <a:latin typeface="Times New Roman"/>
                <a:cs typeface="Times New Roman"/>
              </a:rPr>
              <a:t>*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169" y="439293"/>
            <a:ext cx="5280025" cy="1913889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91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r>
              <a:rPr sz="3200" spc="-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accepted</a:t>
            </a:r>
            <a:r>
              <a:rPr sz="320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25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endParaRPr sz="3200">
              <a:latin typeface="Comic Sans MS"/>
              <a:cs typeface="Comic Sans MS"/>
            </a:endParaRPr>
          </a:p>
          <a:p>
            <a:pPr marL="901700">
              <a:lnSpc>
                <a:spcPct val="100000"/>
              </a:lnSpc>
              <a:spcBef>
                <a:spcPts val="815"/>
              </a:spcBef>
            </a:pP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Turing</a:t>
            </a:r>
            <a:r>
              <a:rPr sz="3200" b="1" spc="-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Machines</a:t>
            </a:r>
            <a:endParaRPr sz="3200">
              <a:latin typeface="Comic Sans MS"/>
              <a:cs typeface="Comic Sans MS"/>
            </a:endParaRPr>
          </a:p>
          <a:p>
            <a:pPr marL="63500">
              <a:lnSpc>
                <a:spcPct val="100000"/>
              </a:lnSpc>
              <a:spcBef>
                <a:spcPts val="760"/>
              </a:spcBef>
              <a:tabLst>
                <a:tab pos="4081145" algn="l"/>
              </a:tabLst>
            </a:pPr>
            <a:r>
              <a:rPr sz="6000" i="1" spc="209" baseline="-23611" dirty="0">
                <a:latin typeface="Times New Roman"/>
                <a:cs typeface="Times New Roman"/>
              </a:rPr>
              <a:t>a</a:t>
            </a:r>
            <a:r>
              <a:rPr sz="4800" i="1" spc="209" baseline="1736" dirty="0">
                <a:latin typeface="Times New Roman"/>
                <a:cs typeface="Times New Roman"/>
              </a:rPr>
              <a:t>n</a:t>
            </a:r>
            <a:r>
              <a:rPr sz="6000" i="1" spc="209" baseline="-23611" dirty="0">
                <a:latin typeface="Times New Roman"/>
                <a:cs typeface="Times New Roman"/>
              </a:rPr>
              <a:t>b</a:t>
            </a:r>
            <a:r>
              <a:rPr sz="4800" i="1" spc="209" baseline="1736" dirty="0">
                <a:latin typeface="Times New Roman"/>
                <a:cs typeface="Times New Roman"/>
              </a:rPr>
              <a:t>n</a:t>
            </a:r>
            <a:r>
              <a:rPr sz="6000" i="1" spc="209" baseline="-23611" dirty="0">
                <a:latin typeface="Times New Roman"/>
                <a:cs typeface="Times New Roman"/>
              </a:rPr>
              <a:t>c</a:t>
            </a:r>
            <a:r>
              <a:rPr sz="4800" i="1" spc="209" baseline="1736" dirty="0">
                <a:latin typeface="Times New Roman"/>
                <a:cs typeface="Times New Roman"/>
              </a:rPr>
              <a:t>n</a:t>
            </a:r>
            <a:r>
              <a:rPr sz="4800" i="1" baseline="1736" dirty="0">
                <a:latin typeface="Times New Roman"/>
                <a:cs typeface="Times New Roman"/>
              </a:rPr>
              <a:t>	</a:t>
            </a:r>
            <a:r>
              <a:rPr sz="4000" i="1" spc="-25" dirty="0">
                <a:latin typeface="Times New Roman"/>
                <a:cs typeface="Times New Roman"/>
              </a:rPr>
              <a:t>ww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370" y="63216"/>
            <a:ext cx="5356860" cy="14281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800"/>
              </a:spcBef>
            </a:pPr>
            <a:r>
              <a:rPr dirty="0"/>
              <a:t>Turing</a:t>
            </a:r>
            <a:r>
              <a:rPr spc="-6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spc="-10" dirty="0"/>
              <a:t>Example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129280" algn="l"/>
              </a:tabLst>
            </a:pP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-5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alphabet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6075" spc="142" baseline="1371" dirty="0">
                <a:latin typeface="Symbol"/>
                <a:cs typeface="Symbol"/>
              </a:rPr>
              <a:t></a:t>
            </a:r>
            <a:r>
              <a:rPr sz="6075" spc="179" baseline="1371" dirty="0">
                <a:latin typeface="Times New Roman"/>
                <a:cs typeface="Times New Roman"/>
              </a:rPr>
              <a:t> </a:t>
            </a:r>
            <a:r>
              <a:rPr sz="6075" spc="127" baseline="1371" dirty="0">
                <a:latin typeface="Symbol"/>
                <a:cs typeface="Symbol"/>
              </a:rPr>
              <a:t></a:t>
            </a:r>
            <a:r>
              <a:rPr sz="6075" spc="157" baseline="1371" dirty="0">
                <a:latin typeface="Times New Roman"/>
                <a:cs typeface="Times New Roman"/>
              </a:rPr>
              <a:t> </a:t>
            </a:r>
            <a:r>
              <a:rPr sz="6075" spc="165" baseline="1371" dirty="0"/>
              <a:t>{</a:t>
            </a:r>
            <a:r>
              <a:rPr sz="6450" i="1" spc="165" baseline="1291" dirty="0">
                <a:latin typeface="Comic Sans MS"/>
                <a:cs typeface="Comic Sans MS"/>
              </a:rPr>
              <a:t>a</a:t>
            </a:r>
            <a:r>
              <a:rPr sz="6075" spc="165" baseline="1371" dirty="0"/>
              <a:t>,</a:t>
            </a:r>
            <a:r>
              <a:rPr sz="6450" i="1" spc="165" baseline="1291" dirty="0">
                <a:latin typeface="Comic Sans MS"/>
                <a:cs typeface="Comic Sans MS"/>
              </a:rPr>
              <a:t>b</a:t>
            </a:r>
            <a:r>
              <a:rPr sz="6450" i="1" spc="-1305" baseline="1291" dirty="0">
                <a:latin typeface="Comic Sans MS"/>
                <a:cs typeface="Comic Sans MS"/>
              </a:rPr>
              <a:t> </a:t>
            </a:r>
            <a:r>
              <a:rPr sz="6075" spc="7" baseline="1371" dirty="0"/>
              <a:t>}</a:t>
            </a:r>
            <a:endParaRPr sz="6075" baseline="1371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370" y="1623223"/>
            <a:ext cx="8640445" cy="150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2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language:</a:t>
            </a:r>
            <a:r>
              <a:rPr sz="3200" spc="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5400" spc="135" baseline="3086" dirty="0">
                <a:latin typeface="Times New Roman"/>
                <a:cs typeface="Times New Roman"/>
              </a:rPr>
              <a:t>(</a:t>
            </a:r>
            <a:r>
              <a:rPr sz="5400" i="1" spc="135" baseline="3086" dirty="0">
                <a:latin typeface="Times New Roman"/>
                <a:cs typeface="Times New Roman"/>
              </a:rPr>
              <a:t>a</a:t>
            </a:r>
            <a:r>
              <a:rPr sz="5400" i="1" spc="-450" baseline="3086" dirty="0">
                <a:latin typeface="Times New Roman"/>
                <a:cs typeface="Times New Roman"/>
              </a:rPr>
              <a:t> </a:t>
            </a:r>
            <a:r>
              <a:rPr sz="5400" spc="142" baseline="3086" dirty="0">
                <a:latin typeface="Symbol"/>
                <a:cs typeface="Symbol"/>
              </a:rPr>
              <a:t></a:t>
            </a:r>
            <a:r>
              <a:rPr sz="5400" spc="-644" baseline="3086" dirty="0">
                <a:latin typeface="Times New Roman"/>
                <a:cs typeface="Times New Roman"/>
              </a:rPr>
              <a:t> </a:t>
            </a:r>
            <a:r>
              <a:rPr sz="5400" i="1" spc="202" baseline="3086" dirty="0">
                <a:latin typeface="Times New Roman"/>
                <a:cs typeface="Times New Roman"/>
              </a:rPr>
              <a:t>b</a:t>
            </a:r>
            <a:r>
              <a:rPr sz="5400" spc="202" baseline="3086" dirty="0">
                <a:latin typeface="Times New Roman"/>
                <a:cs typeface="Times New Roman"/>
              </a:rPr>
              <a:t>)*</a:t>
            </a:r>
            <a:r>
              <a:rPr sz="5400" i="1" spc="202" baseline="3086" dirty="0">
                <a:latin typeface="Times New Roman"/>
                <a:cs typeface="Times New Roman"/>
              </a:rPr>
              <a:t>aba</a:t>
            </a:r>
            <a:r>
              <a:rPr sz="5400" spc="202" baseline="3086" dirty="0">
                <a:latin typeface="Times New Roman"/>
                <a:cs typeface="Times New Roman"/>
              </a:rPr>
              <a:t>(</a:t>
            </a:r>
            <a:r>
              <a:rPr sz="5400" i="1" spc="202" baseline="3086" dirty="0">
                <a:latin typeface="Times New Roman"/>
                <a:cs typeface="Times New Roman"/>
              </a:rPr>
              <a:t>a</a:t>
            </a:r>
            <a:r>
              <a:rPr sz="5400" i="1" spc="-450" baseline="3086" dirty="0">
                <a:latin typeface="Times New Roman"/>
                <a:cs typeface="Times New Roman"/>
              </a:rPr>
              <a:t> </a:t>
            </a:r>
            <a:r>
              <a:rPr sz="5400" spc="142" baseline="3086" dirty="0">
                <a:latin typeface="Symbol"/>
                <a:cs typeface="Symbol"/>
              </a:rPr>
              <a:t></a:t>
            </a:r>
            <a:r>
              <a:rPr sz="5400" spc="-652" baseline="3086" dirty="0">
                <a:latin typeface="Times New Roman"/>
                <a:cs typeface="Times New Roman"/>
              </a:rPr>
              <a:t> </a:t>
            </a:r>
            <a:r>
              <a:rPr sz="5400" i="1" spc="217" baseline="3086" dirty="0">
                <a:latin typeface="Times New Roman"/>
                <a:cs typeface="Times New Roman"/>
              </a:rPr>
              <a:t>b</a:t>
            </a:r>
            <a:r>
              <a:rPr sz="5400" spc="217" baseline="3086" dirty="0">
                <a:latin typeface="Times New Roman"/>
                <a:cs typeface="Times New Roman"/>
              </a:rPr>
              <a:t>)*</a:t>
            </a:r>
            <a:endParaRPr sz="5400" baseline="3086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65"/>
              </a:spcBef>
            </a:pP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DFA:</a:t>
            </a:r>
            <a:endParaRPr sz="3200">
              <a:latin typeface="Comic Sans MS"/>
              <a:cs typeface="Comic Sans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6172" y="4014851"/>
            <a:ext cx="6901121" cy="19970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28025" y="3506287"/>
            <a:ext cx="298450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50" i="1" spc="470" dirty="0">
                <a:latin typeface="Times New Roman"/>
                <a:cs typeface="Times New Roman"/>
              </a:rPr>
              <a:t>a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9881" y="4987933"/>
            <a:ext cx="38481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2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9965" y="4842399"/>
            <a:ext cx="184785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i="1" spc="-50" dirty="0">
                <a:latin typeface="Times New Roman"/>
                <a:cs typeface="Times New Roman"/>
              </a:rPr>
              <a:t>a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7910" y="4970041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0827" y="4960691"/>
            <a:ext cx="42037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4834" y="4826656"/>
            <a:ext cx="18796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spc="-50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17834" y="3597931"/>
            <a:ext cx="18796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spc="-50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3994" y="504509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1448" y="4827676"/>
            <a:ext cx="213360" cy="500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100" i="1" spc="-50" dirty="0">
                <a:latin typeface="Times New Roman"/>
                <a:cs typeface="Times New Roman"/>
              </a:rPr>
              <a:t>a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5887" y="5817256"/>
            <a:ext cx="18224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spc="-50" dirty="0"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2540" y="3535809"/>
            <a:ext cx="56515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i="1" dirty="0">
                <a:latin typeface="Times New Roman"/>
                <a:cs typeface="Times New Roman"/>
              </a:rPr>
              <a:t>a</a:t>
            </a:r>
            <a:r>
              <a:rPr sz="3150" dirty="0">
                <a:latin typeface="Times New Roman"/>
                <a:cs typeface="Times New Roman"/>
              </a:rPr>
              <a:t>,</a:t>
            </a:r>
            <a:r>
              <a:rPr sz="3150" spc="-500" dirty="0">
                <a:latin typeface="Times New Roman"/>
                <a:cs typeface="Times New Roman"/>
              </a:rPr>
              <a:t> </a:t>
            </a:r>
            <a:r>
              <a:rPr sz="3150" i="1" spc="-50" dirty="0">
                <a:latin typeface="Times New Roman"/>
                <a:cs typeface="Times New Roman"/>
              </a:rPr>
              <a:t>b</a:t>
            </a:r>
            <a:endParaRPr sz="3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370" y="63216"/>
            <a:ext cx="5356860" cy="142811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800"/>
              </a:spcBef>
            </a:pPr>
            <a:r>
              <a:rPr dirty="0"/>
              <a:t>Turing</a:t>
            </a:r>
            <a:r>
              <a:rPr spc="-6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spc="-10" dirty="0"/>
              <a:t>Example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129280" algn="l"/>
              </a:tabLst>
            </a:pP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-5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alphabet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6075" spc="142" baseline="1371" dirty="0">
                <a:latin typeface="Symbol"/>
                <a:cs typeface="Symbol"/>
              </a:rPr>
              <a:t></a:t>
            </a:r>
            <a:r>
              <a:rPr sz="6075" spc="179" baseline="1371" dirty="0">
                <a:latin typeface="Times New Roman"/>
                <a:cs typeface="Times New Roman"/>
              </a:rPr>
              <a:t> </a:t>
            </a:r>
            <a:r>
              <a:rPr sz="6075" spc="127" baseline="1371" dirty="0">
                <a:latin typeface="Symbol"/>
                <a:cs typeface="Symbol"/>
              </a:rPr>
              <a:t></a:t>
            </a:r>
            <a:r>
              <a:rPr sz="6075" spc="157" baseline="1371" dirty="0">
                <a:latin typeface="Times New Roman"/>
                <a:cs typeface="Times New Roman"/>
              </a:rPr>
              <a:t> </a:t>
            </a:r>
            <a:r>
              <a:rPr sz="6075" spc="165" baseline="1371" dirty="0"/>
              <a:t>{</a:t>
            </a:r>
            <a:r>
              <a:rPr sz="6450" i="1" spc="165" baseline="1291" dirty="0">
                <a:latin typeface="Comic Sans MS"/>
                <a:cs typeface="Comic Sans MS"/>
              </a:rPr>
              <a:t>a</a:t>
            </a:r>
            <a:r>
              <a:rPr sz="6075" spc="165" baseline="1371" dirty="0"/>
              <a:t>,</a:t>
            </a:r>
            <a:r>
              <a:rPr sz="6450" i="1" spc="165" baseline="1291" dirty="0">
                <a:latin typeface="Comic Sans MS"/>
                <a:cs typeface="Comic Sans MS"/>
              </a:rPr>
              <a:t>b</a:t>
            </a:r>
            <a:r>
              <a:rPr sz="6450" i="1" spc="-1305" baseline="1291" dirty="0">
                <a:latin typeface="Comic Sans MS"/>
                <a:cs typeface="Comic Sans MS"/>
              </a:rPr>
              <a:t> </a:t>
            </a:r>
            <a:r>
              <a:rPr sz="6075" spc="7" baseline="1371" dirty="0"/>
              <a:t>}</a:t>
            </a:r>
            <a:endParaRPr sz="6075" baseline="1371">
              <a:latin typeface="Comic Sans MS"/>
              <a:cs typeface="Comic Sans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03" y="4265676"/>
            <a:ext cx="8920389" cy="25091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67149" y="5453493"/>
            <a:ext cx="136525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9881" y="5197483"/>
            <a:ext cx="21590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6213" y="4952270"/>
            <a:ext cx="1221740" cy="471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-20" dirty="0">
                <a:latin typeface="Symbol"/>
                <a:cs typeface="Symbol"/>
              </a:rPr>
              <a:t></a:t>
            </a:r>
            <a:r>
              <a:rPr sz="2900" spc="-180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Symbol"/>
                <a:cs typeface="Symbol"/>
              </a:rPr>
              <a:t></a:t>
            </a:r>
            <a:r>
              <a:rPr sz="2900" spc="-19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Symbol"/>
                <a:cs typeface="Symbol"/>
              </a:rPr>
              <a:t></a:t>
            </a:r>
            <a:r>
              <a:rPr sz="2900" spc="-45" dirty="0">
                <a:latin typeface="Times New Roman"/>
                <a:cs typeface="Times New Roman"/>
              </a:rPr>
              <a:t>,</a:t>
            </a:r>
            <a:r>
              <a:rPr sz="2900" spc="-345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Times New Roman"/>
                <a:cs typeface="Times New Roman"/>
              </a:rPr>
              <a:t>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1491" y="5343376"/>
            <a:ext cx="18161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4360" y="4964164"/>
            <a:ext cx="1396365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</a:t>
            </a:r>
            <a:r>
              <a:rPr sz="2550" spc="-1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1195705">
              <a:lnSpc>
                <a:spcPts val="3040"/>
              </a:lnSpc>
            </a:pPr>
            <a:r>
              <a:rPr sz="3100" i="1" spc="-50" dirty="0">
                <a:latin typeface="Times New Roman"/>
                <a:cs typeface="Times New Roman"/>
              </a:rPr>
              <a:t>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6062" y="5333617"/>
            <a:ext cx="18415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5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827" y="5170241"/>
            <a:ext cx="215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9102" y="5430837"/>
            <a:ext cx="1238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8897" y="5197479"/>
            <a:ext cx="19367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2463" y="5008516"/>
            <a:ext cx="115189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b</a:t>
            </a:r>
            <a:r>
              <a:rPr sz="2550" i="1" spc="-10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463" y="3779210"/>
            <a:ext cx="11518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86951" y="5411534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3294" y="5178441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14836" y="5087989"/>
            <a:ext cx="112268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</a:t>
            </a:r>
            <a:r>
              <a:rPr sz="2550" spc="-1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5953" y="5998535"/>
            <a:ext cx="3311525" cy="760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81225">
              <a:lnSpc>
                <a:spcPts val="292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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7227" y="3837842"/>
            <a:ext cx="111315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i="1" spc="-1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Symbol"/>
                <a:cs typeface="Symbol"/>
              </a:rPr>
              <a:t>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i="1" spc="-3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,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6637" y="3579185"/>
            <a:ext cx="11518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29195" y="2657533"/>
            <a:ext cx="3491865" cy="2637155"/>
            <a:chOff x="1029195" y="2657533"/>
            <a:chExt cx="3491865" cy="2637155"/>
          </a:xfrm>
        </p:grpSpPr>
        <p:sp>
          <p:nvSpPr>
            <p:cNvPr id="22" name="object 22"/>
            <p:cNvSpPr/>
            <p:nvPr/>
          </p:nvSpPr>
          <p:spPr>
            <a:xfrm>
              <a:off x="3214751" y="266230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29195" y="3224148"/>
              <a:ext cx="3491865" cy="2070100"/>
            </a:xfrm>
            <a:custGeom>
              <a:avLst/>
              <a:gdLst/>
              <a:ahLst/>
              <a:cxnLst/>
              <a:rect l="l" t="t" r="r" b="b"/>
              <a:pathLst>
                <a:path w="3491865" h="2070100">
                  <a:moveTo>
                    <a:pt x="2283853" y="0"/>
                  </a:moveTo>
                  <a:lnTo>
                    <a:pt x="2201811" y="22987"/>
                  </a:lnTo>
                  <a:lnTo>
                    <a:pt x="2223109" y="46520"/>
                  </a:lnTo>
                  <a:lnTo>
                    <a:pt x="0" y="2060702"/>
                  </a:lnTo>
                  <a:lnTo>
                    <a:pt x="8534" y="2070100"/>
                  </a:lnTo>
                  <a:lnTo>
                    <a:pt x="2231682" y="55981"/>
                  </a:lnTo>
                  <a:lnTo>
                    <a:pt x="2252992" y="79502"/>
                  </a:lnTo>
                  <a:lnTo>
                    <a:pt x="2269109" y="37973"/>
                  </a:lnTo>
                  <a:lnTo>
                    <a:pt x="2283853" y="0"/>
                  </a:lnTo>
                  <a:close/>
                </a:path>
                <a:path w="3491865" h="2070100">
                  <a:moveTo>
                    <a:pt x="2435618" y="180467"/>
                  </a:moveTo>
                  <a:lnTo>
                    <a:pt x="2435288" y="149606"/>
                  </a:lnTo>
                  <a:lnTo>
                    <a:pt x="2434729" y="95377"/>
                  </a:lnTo>
                  <a:lnTo>
                    <a:pt x="2367038" y="147066"/>
                  </a:lnTo>
                  <a:lnTo>
                    <a:pt x="2395639" y="161010"/>
                  </a:lnTo>
                  <a:lnTo>
                    <a:pt x="1513090" y="1970532"/>
                  </a:lnTo>
                  <a:lnTo>
                    <a:pt x="1524393" y="1976120"/>
                  </a:lnTo>
                  <a:lnTo>
                    <a:pt x="2407081" y="166573"/>
                  </a:lnTo>
                  <a:lnTo>
                    <a:pt x="2435618" y="180467"/>
                  </a:lnTo>
                  <a:close/>
                </a:path>
                <a:path w="3491865" h="2070100">
                  <a:moveTo>
                    <a:pt x="3491369" y="1957705"/>
                  </a:moveTo>
                  <a:lnTo>
                    <a:pt x="2578125" y="160388"/>
                  </a:lnTo>
                  <a:lnTo>
                    <a:pt x="2600414" y="149098"/>
                  </a:lnTo>
                  <a:lnTo>
                    <a:pt x="2606433" y="146050"/>
                  </a:lnTo>
                  <a:lnTo>
                    <a:pt x="2537980" y="95250"/>
                  </a:lnTo>
                  <a:lnTo>
                    <a:pt x="2538488" y="180467"/>
                  </a:lnTo>
                  <a:lnTo>
                    <a:pt x="2566720" y="166166"/>
                  </a:lnTo>
                  <a:lnTo>
                    <a:pt x="3479939" y="1963547"/>
                  </a:lnTo>
                  <a:lnTo>
                    <a:pt x="3491369" y="19577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17297" y="4151266"/>
            <a:ext cx="113347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dirty="0">
                <a:latin typeface="Symbol"/>
                <a:cs typeface="Symbol"/>
              </a:rPr>
              <a:t></a:t>
            </a:r>
            <a:r>
              <a:rPr sz="2550" spc="-145" dirty="0">
                <a:latin typeface="Times New Roman"/>
                <a:cs typeface="Times New Roman"/>
              </a:rPr>
              <a:t> </a:t>
            </a:r>
            <a:r>
              <a:rPr sz="2550" spc="75" dirty="0">
                <a:latin typeface="Symbol"/>
                <a:cs typeface="Symbol"/>
              </a:rPr>
              <a:t></a:t>
            </a:r>
            <a:r>
              <a:rPr sz="2550" spc="-17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</a:t>
            </a:r>
            <a:r>
              <a:rPr sz="2550" spc="-10" dirty="0">
                <a:latin typeface="Times New Roman"/>
                <a:cs typeface="Times New Roman"/>
              </a:rPr>
              <a:t>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40914" y="4227466"/>
            <a:ext cx="112522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dirty="0">
                <a:latin typeface="Symbol"/>
                <a:cs typeface="Symbol"/>
              </a:rPr>
              <a:t>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Symbol"/>
                <a:cs typeface="Symbol"/>
              </a:rPr>
              <a:t>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Symbol"/>
                <a:cs typeface="Symbol"/>
              </a:rPr>
              <a:t></a:t>
            </a:r>
            <a:r>
              <a:rPr sz="2550" spc="-25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6275" y="1635923"/>
            <a:ext cx="8152765" cy="198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424045" algn="l"/>
              </a:tabLst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3200" spc="-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the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language: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5400" spc="135" baseline="1543" dirty="0">
                <a:latin typeface="Times New Roman"/>
                <a:cs typeface="Times New Roman"/>
              </a:rPr>
              <a:t>(</a:t>
            </a:r>
            <a:r>
              <a:rPr sz="5400" i="1" spc="135" baseline="1543" dirty="0">
                <a:latin typeface="Times New Roman"/>
                <a:cs typeface="Times New Roman"/>
              </a:rPr>
              <a:t>a</a:t>
            </a:r>
            <a:r>
              <a:rPr sz="5400" i="1" spc="-472" baseline="1543" dirty="0">
                <a:latin typeface="Times New Roman"/>
                <a:cs typeface="Times New Roman"/>
              </a:rPr>
              <a:t> </a:t>
            </a:r>
            <a:r>
              <a:rPr sz="5400" spc="142" baseline="1543" dirty="0">
                <a:latin typeface="Symbol"/>
                <a:cs typeface="Symbol"/>
              </a:rPr>
              <a:t></a:t>
            </a:r>
            <a:r>
              <a:rPr sz="5400" spc="-660" baseline="1543" dirty="0">
                <a:latin typeface="Times New Roman"/>
                <a:cs typeface="Times New Roman"/>
              </a:rPr>
              <a:t> </a:t>
            </a:r>
            <a:r>
              <a:rPr sz="5400" i="1" spc="202" baseline="1543" dirty="0">
                <a:latin typeface="Times New Roman"/>
                <a:cs typeface="Times New Roman"/>
              </a:rPr>
              <a:t>b</a:t>
            </a:r>
            <a:r>
              <a:rPr sz="5400" spc="202" baseline="1543" dirty="0">
                <a:latin typeface="Times New Roman"/>
                <a:cs typeface="Times New Roman"/>
              </a:rPr>
              <a:t>)*</a:t>
            </a:r>
            <a:r>
              <a:rPr sz="5400" i="1" spc="202" baseline="1543" dirty="0">
                <a:latin typeface="Times New Roman"/>
                <a:cs typeface="Times New Roman"/>
              </a:rPr>
              <a:t>aba</a:t>
            </a:r>
            <a:r>
              <a:rPr sz="5400" spc="202" baseline="1543" dirty="0">
                <a:latin typeface="Times New Roman"/>
                <a:cs typeface="Times New Roman"/>
              </a:rPr>
              <a:t>(</a:t>
            </a:r>
            <a:r>
              <a:rPr sz="5400" i="1" spc="202" baseline="1543" dirty="0">
                <a:latin typeface="Times New Roman"/>
                <a:cs typeface="Times New Roman"/>
              </a:rPr>
              <a:t>a</a:t>
            </a:r>
            <a:r>
              <a:rPr sz="5400" i="1" spc="-472" baseline="1543" dirty="0">
                <a:latin typeface="Times New Roman"/>
                <a:cs typeface="Times New Roman"/>
              </a:rPr>
              <a:t> </a:t>
            </a:r>
            <a:r>
              <a:rPr sz="5400" spc="142" baseline="1543" dirty="0">
                <a:latin typeface="Symbol"/>
                <a:cs typeface="Symbol"/>
              </a:rPr>
              <a:t></a:t>
            </a:r>
            <a:r>
              <a:rPr sz="5400" spc="-667" baseline="1543" dirty="0">
                <a:latin typeface="Times New Roman"/>
                <a:cs typeface="Times New Roman"/>
              </a:rPr>
              <a:t> </a:t>
            </a:r>
            <a:r>
              <a:rPr sz="5400" i="1" spc="217" baseline="1543" dirty="0">
                <a:latin typeface="Times New Roman"/>
                <a:cs typeface="Times New Roman"/>
              </a:rPr>
              <a:t>b</a:t>
            </a:r>
            <a:r>
              <a:rPr sz="5400" spc="217" baseline="1543" dirty="0">
                <a:latin typeface="Times New Roman"/>
                <a:cs typeface="Times New Roman"/>
              </a:rPr>
              <a:t>)*</a:t>
            </a:r>
            <a:endParaRPr sz="5400" baseline="1543">
              <a:latin typeface="Times New Roman"/>
              <a:cs typeface="Times New Roman"/>
            </a:endParaRPr>
          </a:p>
          <a:p>
            <a:pPr marR="2398395" algn="ctr">
              <a:lnSpc>
                <a:spcPct val="100000"/>
              </a:lnSpc>
              <a:spcBef>
                <a:spcPts val="350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i="1" spc="-37" baseline="-23809" dirty="0">
                <a:latin typeface="Times New Roman"/>
                <a:cs typeface="Times New Roman"/>
              </a:rPr>
              <a:t>r</a:t>
            </a:r>
            <a:endParaRPr sz="2625" baseline="-23809">
              <a:latin typeface="Times New Roman"/>
              <a:cs typeface="Times New Roman"/>
            </a:endParaRPr>
          </a:p>
          <a:p>
            <a:pPr marL="1181735">
              <a:lnSpc>
                <a:spcPct val="100000"/>
              </a:lnSpc>
              <a:spcBef>
                <a:spcPts val="925"/>
              </a:spcBef>
            </a:pPr>
            <a:r>
              <a:rPr sz="2550" dirty="0">
                <a:latin typeface="Symbol"/>
                <a:cs typeface="Symbol"/>
              </a:rPr>
              <a:t>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50" dirty="0">
                <a:latin typeface="Symbol"/>
                <a:cs typeface="Symbol"/>
              </a:rPr>
              <a:t>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spc="-25" dirty="0">
                <a:latin typeface="Symbol"/>
                <a:cs typeface="Symbol"/>
              </a:rPr>
              <a:t></a:t>
            </a:r>
            <a:r>
              <a:rPr sz="2550" spc="-25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55629"/>
            <a:ext cx="8127365" cy="13157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00965" algn="ctr">
              <a:lnSpc>
                <a:spcPct val="100000"/>
              </a:lnSpc>
              <a:spcBef>
                <a:spcPts val="860"/>
              </a:spcBef>
            </a:pPr>
            <a:r>
              <a:rPr dirty="0"/>
              <a:t>Simplified</a:t>
            </a:r>
            <a:r>
              <a:rPr spc="-95" dirty="0"/>
              <a:t> </a:t>
            </a:r>
            <a:r>
              <a:rPr spc="-10" dirty="0"/>
              <a:t>Diagram</a:t>
            </a:r>
          </a:p>
          <a:p>
            <a:pPr algn="ctr">
              <a:lnSpc>
                <a:spcPct val="100000"/>
              </a:lnSpc>
              <a:spcBef>
                <a:spcPts val="755"/>
              </a:spcBef>
              <a:tabLst>
                <a:tab pos="4398645" algn="l"/>
              </a:tabLst>
            </a:pPr>
            <a:r>
              <a:rPr sz="3200" dirty="0">
                <a:solidFill>
                  <a:srgbClr val="3333CC"/>
                </a:solidFill>
              </a:rPr>
              <a:t>Accepts</a:t>
            </a:r>
            <a:r>
              <a:rPr sz="3200" spc="-13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the</a:t>
            </a:r>
            <a:r>
              <a:rPr sz="3200" spc="-1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language: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3600" spc="90" dirty="0">
                <a:latin typeface="Times New Roman"/>
                <a:cs typeface="Times New Roman"/>
              </a:rPr>
              <a:t>(</a:t>
            </a:r>
            <a:r>
              <a:rPr sz="3600" i="1" spc="90" dirty="0">
                <a:latin typeface="Times New Roman"/>
                <a:cs typeface="Times New Roman"/>
              </a:rPr>
              <a:t>a</a:t>
            </a:r>
            <a:r>
              <a:rPr sz="3600" i="1" spc="-31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Symbol"/>
                <a:cs typeface="Symbol"/>
              </a:rPr>
              <a:t></a:t>
            </a:r>
            <a:r>
              <a:rPr sz="3600" spc="-440" dirty="0">
                <a:latin typeface="Times New Roman"/>
                <a:cs typeface="Times New Roman"/>
              </a:rPr>
              <a:t> </a:t>
            </a:r>
            <a:r>
              <a:rPr sz="3600" i="1" spc="135" dirty="0">
                <a:latin typeface="Times New Roman"/>
                <a:cs typeface="Times New Roman"/>
              </a:rPr>
              <a:t>b</a:t>
            </a:r>
            <a:r>
              <a:rPr sz="3600" spc="135" dirty="0">
                <a:latin typeface="Times New Roman"/>
                <a:cs typeface="Times New Roman"/>
              </a:rPr>
              <a:t>)*</a:t>
            </a:r>
            <a:r>
              <a:rPr sz="3600" i="1" spc="135" dirty="0">
                <a:latin typeface="Times New Roman"/>
                <a:cs typeface="Times New Roman"/>
              </a:rPr>
              <a:t>aba</a:t>
            </a:r>
            <a:r>
              <a:rPr sz="3600" spc="135" dirty="0">
                <a:latin typeface="Times New Roman"/>
                <a:cs typeface="Times New Roman"/>
              </a:rPr>
              <a:t>(</a:t>
            </a:r>
            <a:r>
              <a:rPr sz="3600" i="1" spc="135" dirty="0">
                <a:latin typeface="Times New Roman"/>
                <a:cs typeface="Times New Roman"/>
              </a:rPr>
              <a:t>a</a:t>
            </a:r>
            <a:r>
              <a:rPr sz="3600" i="1" spc="-315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Symbol"/>
                <a:cs typeface="Symbol"/>
              </a:rPr>
              <a:t></a:t>
            </a:r>
            <a:r>
              <a:rPr sz="3600" spc="-445" dirty="0">
                <a:latin typeface="Times New Roman"/>
                <a:cs typeface="Times New Roman"/>
              </a:rPr>
              <a:t> </a:t>
            </a:r>
            <a:r>
              <a:rPr sz="3600" i="1" spc="145" dirty="0">
                <a:latin typeface="Times New Roman"/>
                <a:cs typeface="Times New Roman"/>
              </a:rPr>
              <a:t>b</a:t>
            </a:r>
            <a:r>
              <a:rPr sz="3600" spc="145" dirty="0">
                <a:latin typeface="Times New Roman"/>
                <a:cs typeface="Times New Roman"/>
              </a:rPr>
              <a:t>)*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29370" y="1989992"/>
            <a:ext cx="116903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Symbol"/>
                <a:cs typeface="Symbol"/>
              </a:rPr>
              <a:t>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885" y="2424176"/>
            <a:ext cx="6948708" cy="197789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61791" y="3610133"/>
            <a:ext cx="13462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8718" y="3349631"/>
            <a:ext cx="21209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7154" y="3502955"/>
            <a:ext cx="18669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5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4435" y="3125839"/>
            <a:ext cx="1393190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</a:t>
            </a:r>
            <a:r>
              <a:rPr sz="2550" spc="-1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1186815">
              <a:lnSpc>
                <a:spcPts val="2940"/>
              </a:lnSpc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612" y="3493252"/>
            <a:ext cx="1841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1377" y="3333280"/>
            <a:ext cx="21590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2235" y="3170191"/>
            <a:ext cx="114300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235" y="1940885"/>
            <a:ext cx="11430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5351" y="3573209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1694" y="3340116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4802" y="3249664"/>
            <a:ext cx="111315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-10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Symbol"/>
                <a:cs typeface="Symbol"/>
              </a:rPr>
              <a:t>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i="1" spc="-10" dirty="0">
                <a:latin typeface="Times New Roman"/>
                <a:cs typeface="Times New Roman"/>
              </a:rPr>
              <a:t>a</a:t>
            </a:r>
            <a:r>
              <a:rPr sz="2550" spc="-10" dirty="0">
                <a:latin typeface="Times New Roman"/>
                <a:cs typeface="Times New Roman"/>
              </a:rPr>
              <a:t>,</a:t>
            </a:r>
            <a:r>
              <a:rPr sz="2550" spc="-310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1038" y="4331660"/>
            <a:ext cx="11518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38626" y="2557526"/>
            <a:ext cx="704850" cy="657225"/>
          </a:xfrm>
          <a:custGeom>
            <a:avLst/>
            <a:gdLst/>
            <a:ahLst/>
            <a:cxnLst/>
            <a:rect l="l" t="t" r="r" b="b"/>
            <a:pathLst>
              <a:path w="704850" h="657225">
                <a:moveTo>
                  <a:pt x="0" y="328549"/>
                </a:moveTo>
                <a:lnTo>
                  <a:pt x="3216" y="283960"/>
                </a:lnTo>
                <a:lnTo>
                  <a:pt x="12585" y="241197"/>
                </a:lnTo>
                <a:lnTo>
                  <a:pt x="27687" y="200650"/>
                </a:lnTo>
                <a:lnTo>
                  <a:pt x="48104" y="162710"/>
                </a:lnTo>
                <a:lnTo>
                  <a:pt x="73416" y="127769"/>
                </a:lnTo>
                <a:lnTo>
                  <a:pt x="103203" y="96218"/>
                </a:lnTo>
                <a:lnTo>
                  <a:pt x="137046" y="68448"/>
                </a:lnTo>
                <a:lnTo>
                  <a:pt x="174526" y="44849"/>
                </a:lnTo>
                <a:lnTo>
                  <a:pt x="215223" y="25814"/>
                </a:lnTo>
                <a:lnTo>
                  <a:pt x="258718" y="11733"/>
                </a:lnTo>
                <a:lnTo>
                  <a:pt x="304592" y="2998"/>
                </a:lnTo>
                <a:lnTo>
                  <a:pt x="352425" y="0"/>
                </a:lnTo>
                <a:lnTo>
                  <a:pt x="400231" y="2998"/>
                </a:lnTo>
                <a:lnTo>
                  <a:pt x="446087" y="11733"/>
                </a:lnTo>
                <a:lnTo>
                  <a:pt x="489573" y="25814"/>
                </a:lnTo>
                <a:lnTo>
                  <a:pt x="530267" y="44849"/>
                </a:lnTo>
                <a:lnTo>
                  <a:pt x="567749" y="68448"/>
                </a:lnTo>
                <a:lnTo>
                  <a:pt x="601599" y="96218"/>
                </a:lnTo>
                <a:lnTo>
                  <a:pt x="631395" y="127769"/>
                </a:lnTo>
                <a:lnTo>
                  <a:pt x="656716" y="162710"/>
                </a:lnTo>
                <a:lnTo>
                  <a:pt x="677144" y="200650"/>
                </a:lnTo>
                <a:lnTo>
                  <a:pt x="692255" y="241197"/>
                </a:lnTo>
                <a:lnTo>
                  <a:pt x="701631" y="283960"/>
                </a:lnTo>
                <a:lnTo>
                  <a:pt x="704850" y="328549"/>
                </a:lnTo>
                <a:lnTo>
                  <a:pt x="701631" y="373140"/>
                </a:lnTo>
                <a:lnTo>
                  <a:pt x="692255" y="415910"/>
                </a:lnTo>
                <a:lnTo>
                  <a:pt x="677144" y="456467"/>
                </a:lnTo>
                <a:lnTo>
                  <a:pt x="656717" y="494420"/>
                </a:lnTo>
                <a:lnTo>
                  <a:pt x="631395" y="529376"/>
                </a:lnTo>
                <a:lnTo>
                  <a:pt x="601599" y="560943"/>
                </a:lnTo>
                <a:lnTo>
                  <a:pt x="567749" y="588729"/>
                </a:lnTo>
                <a:lnTo>
                  <a:pt x="530267" y="612342"/>
                </a:lnTo>
                <a:lnTo>
                  <a:pt x="489573" y="631390"/>
                </a:lnTo>
                <a:lnTo>
                  <a:pt x="446087" y="645481"/>
                </a:lnTo>
                <a:lnTo>
                  <a:pt x="400231" y="654223"/>
                </a:lnTo>
                <a:lnTo>
                  <a:pt x="352425" y="657225"/>
                </a:lnTo>
                <a:lnTo>
                  <a:pt x="304592" y="654223"/>
                </a:lnTo>
                <a:lnTo>
                  <a:pt x="258718" y="645481"/>
                </a:lnTo>
                <a:lnTo>
                  <a:pt x="215223" y="631390"/>
                </a:lnTo>
                <a:lnTo>
                  <a:pt x="174526" y="612342"/>
                </a:lnTo>
                <a:lnTo>
                  <a:pt x="137046" y="588729"/>
                </a:lnTo>
                <a:lnTo>
                  <a:pt x="103203" y="560943"/>
                </a:lnTo>
                <a:lnTo>
                  <a:pt x="73416" y="529376"/>
                </a:lnTo>
                <a:lnTo>
                  <a:pt x="48104" y="494420"/>
                </a:lnTo>
                <a:lnTo>
                  <a:pt x="27687" y="456467"/>
                </a:lnTo>
                <a:lnTo>
                  <a:pt x="12585" y="415910"/>
                </a:lnTo>
                <a:lnTo>
                  <a:pt x="3216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44731" y="2559056"/>
            <a:ext cx="38481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3246" y="2552445"/>
            <a:ext cx="2715260" cy="3020060"/>
            <a:chOff x="1333246" y="2552445"/>
            <a:chExt cx="2715260" cy="3020060"/>
          </a:xfrm>
        </p:grpSpPr>
        <p:sp>
          <p:nvSpPr>
            <p:cNvPr id="5" name="object 5"/>
            <p:cNvSpPr/>
            <p:nvPr/>
          </p:nvSpPr>
          <p:spPr>
            <a:xfrm>
              <a:off x="2052447" y="2861817"/>
              <a:ext cx="1686560" cy="127000"/>
            </a:xfrm>
            <a:custGeom>
              <a:avLst/>
              <a:gdLst/>
              <a:ahLst/>
              <a:cxnLst/>
              <a:rect l="l" t="t" r="r" b="b"/>
              <a:pathLst>
                <a:path w="1686560" h="127000">
                  <a:moveTo>
                    <a:pt x="1560956" y="0"/>
                  </a:moveTo>
                  <a:lnTo>
                    <a:pt x="1559356" y="57174"/>
                  </a:lnTo>
                  <a:lnTo>
                    <a:pt x="1572005" y="57531"/>
                  </a:lnTo>
                  <a:lnTo>
                    <a:pt x="1571625" y="70231"/>
                  </a:lnTo>
                  <a:lnTo>
                    <a:pt x="1558990" y="70231"/>
                  </a:lnTo>
                  <a:lnTo>
                    <a:pt x="1557401" y="127000"/>
                  </a:lnTo>
                  <a:lnTo>
                    <a:pt x="1679237" y="70231"/>
                  </a:lnTo>
                  <a:lnTo>
                    <a:pt x="1571625" y="70231"/>
                  </a:lnTo>
                  <a:lnTo>
                    <a:pt x="1559000" y="69873"/>
                  </a:lnTo>
                  <a:lnTo>
                    <a:pt x="1680004" y="69873"/>
                  </a:lnTo>
                  <a:lnTo>
                    <a:pt x="1686052" y="67056"/>
                  </a:lnTo>
                  <a:lnTo>
                    <a:pt x="1560956" y="0"/>
                  </a:lnTo>
                  <a:close/>
                </a:path>
                <a:path w="1686560" h="127000">
                  <a:moveTo>
                    <a:pt x="1559356" y="57174"/>
                  </a:moveTo>
                  <a:lnTo>
                    <a:pt x="1559000" y="69873"/>
                  </a:lnTo>
                  <a:lnTo>
                    <a:pt x="1571625" y="70231"/>
                  </a:lnTo>
                  <a:lnTo>
                    <a:pt x="1572005" y="57531"/>
                  </a:lnTo>
                  <a:lnTo>
                    <a:pt x="1559356" y="57174"/>
                  </a:lnTo>
                  <a:close/>
                </a:path>
                <a:path w="1686560" h="127000">
                  <a:moveTo>
                    <a:pt x="380" y="13208"/>
                  </a:moveTo>
                  <a:lnTo>
                    <a:pt x="0" y="25781"/>
                  </a:lnTo>
                  <a:lnTo>
                    <a:pt x="1559000" y="69873"/>
                  </a:lnTo>
                  <a:lnTo>
                    <a:pt x="1559356" y="57174"/>
                  </a:lnTo>
                  <a:lnTo>
                    <a:pt x="380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8326" y="2557525"/>
              <a:ext cx="2705100" cy="3009900"/>
            </a:xfrm>
            <a:custGeom>
              <a:avLst/>
              <a:gdLst/>
              <a:ahLst/>
              <a:cxnLst/>
              <a:rect l="l" t="t" r="r" b="b"/>
              <a:pathLst>
                <a:path w="2705100" h="3009900">
                  <a:moveTo>
                    <a:pt x="1752600" y="2552700"/>
                  </a:moveTo>
                  <a:lnTo>
                    <a:pt x="1755057" y="2505937"/>
                  </a:lnTo>
                  <a:lnTo>
                    <a:pt x="1762270" y="2460529"/>
                  </a:lnTo>
                  <a:lnTo>
                    <a:pt x="1774001" y="2416706"/>
                  </a:lnTo>
                  <a:lnTo>
                    <a:pt x="1790009" y="2374695"/>
                  </a:lnTo>
                  <a:lnTo>
                    <a:pt x="1810056" y="2334727"/>
                  </a:lnTo>
                  <a:lnTo>
                    <a:pt x="1833904" y="2297031"/>
                  </a:lnTo>
                  <a:lnTo>
                    <a:pt x="1861314" y="2261837"/>
                  </a:lnTo>
                  <a:lnTo>
                    <a:pt x="1892046" y="2229373"/>
                  </a:lnTo>
                  <a:lnTo>
                    <a:pt x="1925861" y="2199870"/>
                  </a:lnTo>
                  <a:lnTo>
                    <a:pt x="1962522" y="2173556"/>
                  </a:lnTo>
                  <a:lnTo>
                    <a:pt x="2001788" y="2150661"/>
                  </a:lnTo>
                  <a:lnTo>
                    <a:pt x="2043422" y="2131415"/>
                  </a:lnTo>
                  <a:lnTo>
                    <a:pt x="2087183" y="2116046"/>
                  </a:lnTo>
                  <a:lnTo>
                    <a:pt x="2132835" y="2104784"/>
                  </a:lnTo>
                  <a:lnTo>
                    <a:pt x="2180136" y="2097859"/>
                  </a:lnTo>
                  <a:lnTo>
                    <a:pt x="2228850" y="2095500"/>
                  </a:lnTo>
                  <a:lnTo>
                    <a:pt x="2277542" y="2097859"/>
                  </a:lnTo>
                  <a:lnTo>
                    <a:pt x="2324828" y="2104784"/>
                  </a:lnTo>
                  <a:lnTo>
                    <a:pt x="2370468" y="2116046"/>
                  </a:lnTo>
                  <a:lnTo>
                    <a:pt x="2414224" y="2131415"/>
                  </a:lnTo>
                  <a:lnTo>
                    <a:pt x="2455855" y="2150661"/>
                  </a:lnTo>
                  <a:lnTo>
                    <a:pt x="2495122" y="2173556"/>
                  </a:lnTo>
                  <a:lnTo>
                    <a:pt x="2531785" y="2199870"/>
                  </a:lnTo>
                  <a:lnTo>
                    <a:pt x="2565606" y="2229373"/>
                  </a:lnTo>
                  <a:lnTo>
                    <a:pt x="2596344" y="2261837"/>
                  </a:lnTo>
                  <a:lnTo>
                    <a:pt x="2623761" y="2297031"/>
                  </a:lnTo>
                  <a:lnTo>
                    <a:pt x="2647617" y="2334727"/>
                  </a:lnTo>
                  <a:lnTo>
                    <a:pt x="2667672" y="2374695"/>
                  </a:lnTo>
                  <a:lnTo>
                    <a:pt x="2683688" y="2416706"/>
                  </a:lnTo>
                  <a:lnTo>
                    <a:pt x="2695423" y="2460529"/>
                  </a:lnTo>
                  <a:lnTo>
                    <a:pt x="2702641" y="2505937"/>
                  </a:lnTo>
                  <a:lnTo>
                    <a:pt x="2705100" y="2552700"/>
                  </a:lnTo>
                  <a:lnTo>
                    <a:pt x="2702641" y="2599441"/>
                  </a:lnTo>
                  <a:lnTo>
                    <a:pt x="2695423" y="2644833"/>
                  </a:lnTo>
                  <a:lnTo>
                    <a:pt x="2683688" y="2688646"/>
                  </a:lnTo>
                  <a:lnTo>
                    <a:pt x="2667672" y="2730650"/>
                  </a:lnTo>
                  <a:lnTo>
                    <a:pt x="2647617" y="2770616"/>
                  </a:lnTo>
                  <a:lnTo>
                    <a:pt x="2623761" y="2808312"/>
                  </a:lnTo>
                  <a:lnTo>
                    <a:pt x="2596344" y="2843509"/>
                  </a:lnTo>
                  <a:lnTo>
                    <a:pt x="2565606" y="2875978"/>
                  </a:lnTo>
                  <a:lnTo>
                    <a:pt x="2531785" y="2905488"/>
                  </a:lnTo>
                  <a:lnTo>
                    <a:pt x="2495122" y="2931809"/>
                  </a:lnTo>
                  <a:lnTo>
                    <a:pt x="2455855" y="2954712"/>
                  </a:lnTo>
                  <a:lnTo>
                    <a:pt x="2414224" y="2973966"/>
                  </a:lnTo>
                  <a:lnTo>
                    <a:pt x="2370468" y="2989342"/>
                  </a:lnTo>
                  <a:lnTo>
                    <a:pt x="2324828" y="3000610"/>
                  </a:lnTo>
                  <a:lnTo>
                    <a:pt x="2277542" y="3007539"/>
                  </a:lnTo>
                  <a:lnTo>
                    <a:pt x="2228850" y="3009900"/>
                  </a:lnTo>
                  <a:lnTo>
                    <a:pt x="2180136" y="3007539"/>
                  </a:lnTo>
                  <a:lnTo>
                    <a:pt x="2132835" y="3000610"/>
                  </a:lnTo>
                  <a:lnTo>
                    <a:pt x="2087183" y="2989342"/>
                  </a:lnTo>
                  <a:lnTo>
                    <a:pt x="2043422" y="2973966"/>
                  </a:lnTo>
                  <a:lnTo>
                    <a:pt x="2001788" y="2954712"/>
                  </a:lnTo>
                  <a:lnTo>
                    <a:pt x="1962522" y="2931809"/>
                  </a:lnTo>
                  <a:lnTo>
                    <a:pt x="1925861" y="2905488"/>
                  </a:lnTo>
                  <a:lnTo>
                    <a:pt x="1892046" y="2875978"/>
                  </a:lnTo>
                  <a:lnTo>
                    <a:pt x="1861314" y="2843509"/>
                  </a:lnTo>
                  <a:lnTo>
                    <a:pt x="1833904" y="2808312"/>
                  </a:lnTo>
                  <a:lnTo>
                    <a:pt x="1810056" y="2770616"/>
                  </a:lnTo>
                  <a:lnTo>
                    <a:pt x="1790009" y="2730650"/>
                  </a:lnTo>
                  <a:lnTo>
                    <a:pt x="1774001" y="2688646"/>
                  </a:lnTo>
                  <a:lnTo>
                    <a:pt x="1762270" y="2644833"/>
                  </a:lnTo>
                  <a:lnTo>
                    <a:pt x="1755057" y="2599441"/>
                  </a:lnTo>
                  <a:lnTo>
                    <a:pt x="1752600" y="2552700"/>
                  </a:lnTo>
                  <a:close/>
                </a:path>
                <a:path w="2705100" h="3009900">
                  <a:moveTo>
                    <a:pt x="0" y="323850"/>
                  </a:moveTo>
                  <a:lnTo>
                    <a:pt x="3216" y="279887"/>
                  </a:lnTo>
                  <a:lnTo>
                    <a:pt x="12585" y="237728"/>
                  </a:lnTo>
                  <a:lnTo>
                    <a:pt x="27687" y="197756"/>
                  </a:lnTo>
                  <a:lnTo>
                    <a:pt x="48104" y="160358"/>
                  </a:lnTo>
                  <a:lnTo>
                    <a:pt x="73416" y="125918"/>
                  </a:lnTo>
                  <a:lnTo>
                    <a:pt x="103203" y="94821"/>
                  </a:lnTo>
                  <a:lnTo>
                    <a:pt x="137046" y="67452"/>
                  </a:lnTo>
                  <a:lnTo>
                    <a:pt x="174526" y="44196"/>
                  </a:lnTo>
                  <a:lnTo>
                    <a:pt x="215223" y="25437"/>
                  </a:lnTo>
                  <a:lnTo>
                    <a:pt x="258718" y="11562"/>
                  </a:lnTo>
                  <a:lnTo>
                    <a:pt x="304592" y="2954"/>
                  </a:lnTo>
                  <a:lnTo>
                    <a:pt x="352425" y="0"/>
                  </a:lnTo>
                  <a:lnTo>
                    <a:pt x="400231" y="2954"/>
                  </a:lnTo>
                  <a:lnTo>
                    <a:pt x="446087" y="11562"/>
                  </a:lnTo>
                  <a:lnTo>
                    <a:pt x="489573" y="25437"/>
                  </a:lnTo>
                  <a:lnTo>
                    <a:pt x="530267" y="44195"/>
                  </a:lnTo>
                  <a:lnTo>
                    <a:pt x="567749" y="67452"/>
                  </a:lnTo>
                  <a:lnTo>
                    <a:pt x="601599" y="94821"/>
                  </a:lnTo>
                  <a:lnTo>
                    <a:pt x="631395" y="125918"/>
                  </a:lnTo>
                  <a:lnTo>
                    <a:pt x="656717" y="160358"/>
                  </a:lnTo>
                  <a:lnTo>
                    <a:pt x="677144" y="197756"/>
                  </a:lnTo>
                  <a:lnTo>
                    <a:pt x="692255" y="237728"/>
                  </a:lnTo>
                  <a:lnTo>
                    <a:pt x="701631" y="279887"/>
                  </a:lnTo>
                  <a:lnTo>
                    <a:pt x="704850" y="323850"/>
                  </a:lnTo>
                  <a:lnTo>
                    <a:pt x="701631" y="367785"/>
                  </a:lnTo>
                  <a:lnTo>
                    <a:pt x="692255" y="409927"/>
                  </a:lnTo>
                  <a:lnTo>
                    <a:pt x="677144" y="449889"/>
                  </a:lnTo>
                  <a:lnTo>
                    <a:pt x="656717" y="487284"/>
                  </a:lnTo>
                  <a:lnTo>
                    <a:pt x="631395" y="521727"/>
                  </a:lnTo>
                  <a:lnTo>
                    <a:pt x="601599" y="552830"/>
                  </a:lnTo>
                  <a:lnTo>
                    <a:pt x="567749" y="580209"/>
                  </a:lnTo>
                  <a:lnTo>
                    <a:pt x="530267" y="603475"/>
                  </a:lnTo>
                  <a:lnTo>
                    <a:pt x="489573" y="622244"/>
                  </a:lnTo>
                  <a:lnTo>
                    <a:pt x="446087" y="636128"/>
                  </a:lnTo>
                  <a:lnTo>
                    <a:pt x="400231" y="644742"/>
                  </a:lnTo>
                  <a:lnTo>
                    <a:pt x="352425" y="647700"/>
                  </a:lnTo>
                  <a:lnTo>
                    <a:pt x="304592" y="644742"/>
                  </a:lnTo>
                  <a:lnTo>
                    <a:pt x="258718" y="636128"/>
                  </a:lnTo>
                  <a:lnTo>
                    <a:pt x="215223" y="622244"/>
                  </a:lnTo>
                  <a:lnTo>
                    <a:pt x="174526" y="603475"/>
                  </a:lnTo>
                  <a:lnTo>
                    <a:pt x="137046" y="580209"/>
                  </a:lnTo>
                  <a:lnTo>
                    <a:pt x="103203" y="552831"/>
                  </a:lnTo>
                  <a:lnTo>
                    <a:pt x="73416" y="521727"/>
                  </a:lnTo>
                  <a:lnTo>
                    <a:pt x="48104" y="487284"/>
                  </a:lnTo>
                  <a:lnTo>
                    <a:pt x="27687" y="449889"/>
                  </a:lnTo>
                  <a:lnTo>
                    <a:pt x="12585" y="409927"/>
                  </a:lnTo>
                  <a:lnTo>
                    <a:pt x="3216" y="367785"/>
                  </a:lnTo>
                  <a:lnTo>
                    <a:pt x="0" y="3238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74848" y="2247173"/>
            <a:ext cx="1401445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i="1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385" dirty="0">
                <a:latin typeface="Times New Roman"/>
                <a:cs typeface="Times New Roman"/>
              </a:rPr>
              <a:t> </a:t>
            </a:r>
            <a:r>
              <a:rPr sz="3200" i="1" spc="-5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5560" y="254116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0777" y="2531816"/>
            <a:ext cx="42037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5685" y="2542920"/>
            <a:ext cx="5882640" cy="2924810"/>
            <a:chOff x="985685" y="2542920"/>
            <a:chExt cx="5882640" cy="2924810"/>
          </a:xfrm>
        </p:grpSpPr>
        <p:sp>
          <p:nvSpPr>
            <p:cNvPr id="11" name="object 11"/>
            <p:cNvSpPr/>
            <p:nvPr/>
          </p:nvSpPr>
          <p:spPr>
            <a:xfrm>
              <a:off x="985685" y="2824225"/>
              <a:ext cx="381635" cy="127000"/>
            </a:xfrm>
            <a:custGeom>
              <a:avLst/>
              <a:gdLst/>
              <a:ahLst/>
              <a:cxnLst/>
              <a:rect l="l" t="t" r="r" b="b"/>
              <a:pathLst>
                <a:path w="381634" h="127000">
                  <a:moveTo>
                    <a:pt x="255778" y="0"/>
                  </a:moveTo>
                  <a:lnTo>
                    <a:pt x="254349" y="57089"/>
                  </a:lnTo>
                  <a:lnTo>
                    <a:pt x="267042" y="57403"/>
                  </a:lnTo>
                  <a:lnTo>
                    <a:pt x="266725" y="70103"/>
                  </a:lnTo>
                  <a:lnTo>
                    <a:pt x="254023" y="70103"/>
                  </a:lnTo>
                  <a:lnTo>
                    <a:pt x="252603" y="126873"/>
                  </a:lnTo>
                  <a:lnTo>
                    <a:pt x="373634" y="70103"/>
                  </a:lnTo>
                  <a:lnTo>
                    <a:pt x="266725" y="70103"/>
                  </a:lnTo>
                  <a:lnTo>
                    <a:pt x="254031" y="69783"/>
                  </a:lnTo>
                  <a:lnTo>
                    <a:pt x="374317" y="69783"/>
                  </a:lnTo>
                  <a:lnTo>
                    <a:pt x="381215" y="66548"/>
                  </a:lnTo>
                  <a:lnTo>
                    <a:pt x="255778" y="0"/>
                  </a:lnTo>
                  <a:close/>
                </a:path>
                <a:path w="381634" h="127000">
                  <a:moveTo>
                    <a:pt x="254349" y="57089"/>
                  </a:moveTo>
                  <a:lnTo>
                    <a:pt x="254031" y="69783"/>
                  </a:lnTo>
                  <a:lnTo>
                    <a:pt x="266725" y="70103"/>
                  </a:lnTo>
                  <a:lnTo>
                    <a:pt x="267042" y="57403"/>
                  </a:lnTo>
                  <a:lnTo>
                    <a:pt x="254349" y="57089"/>
                  </a:lnTo>
                  <a:close/>
                </a:path>
                <a:path w="381634" h="127000">
                  <a:moveTo>
                    <a:pt x="317" y="50800"/>
                  </a:moveTo>
                  <a:lnTo>
                    <a:pt x="0" y="63373"/>
                  </a:lnTo>
                  <a:lnTo>
                    <a:pt x="254031" y="69783"/>
                  </a:lnTo>
                  <a:lnTo>
                    <a:pt x="254349" y="57089"/>
                  </a:lnTo>
                  <a:lnTo>
                    <a:pt x="317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57975" y="2548000"/>
              <a:ext cx="704850" cy="647700"/>
            </a:xfrm>
            <a:custGeom>
              <a:avLst/>
              <a:gdLst/>
              <a:ahLst/>
              <a:cxnLst/>
              <a:rect l="l" t="t" r="r" b="b"/>
              <a:pathLst>
                <a:path w="704850" h="647700">
                  <a:moveTo>
                    <a:pt x="0" y="323850"/>
                  </a:moveTo>
                  <a:lnTo>
                    <a:pt x="3216" y="279887"/>
                  </a:lnTo>
                  <a:lnTo>
                    <a:pt x="12585" y="237728"/>
                  </a:lnTo>
                  <a:lnTo>
                    <a:pt x="27687" y="197756"/>
                  </a:lnTo>
                  <a:lnTo>
                    <a:pt x="48104" y="160358"/>
                  </a:lnTo>
                  <a:lnTo>
                    <a:pt x="73416" y="125918"/>
                  </a:lnTo>
                  <a:lnTo>
                    <a:pt x="103203" y="94821"/>
                  </a:lnTo>
                  <a:lnTo>
                    <a:pt x="137046" y="67452"/>
                  </a:lnTo>
                  <a:lnTo>
                    <a:pt x="174526" y="44196"/>
                  </a:lnTo>
                  <a:lnTo>
                    <a:pt x="215223" y="25437"/>
                  </a:lnTo>
                  <a:lnTo>
                    <a:pt x="258718" y="11562"/>
                  </a:lnTo>
                  <a:lnTo>
                    <a:pt x="304592" y="2954"/>
                  </a:lnTo>
                  <a:lnTo>
                    <a:pt x="352425" y="0"/>
                  </a:lnTo>
                  <a:lnTo>
                    <a:pt x="400231" y="2954"/>
                  </a:lnTo>
                  <a:lnTo>
                    <a:pt x="446087" y="11562"/>
                  </a:lnTo>
                  <a:lnTo>
                    <a:pt x="489573" y="25437"/>
                  </a:lnTo>
                  <a:lnTo>
                    <a:pt x="530267" y="44195"/>
                  </a:lnTo>
                  <a:lnTo>
                    <a:pt x="567749" y="67452"/>
                  </a:lnTo>
                  <a:lnTo>
                    <a:pt x="601599" y="94821"/>
                  </a:lnTo>
                  <a:lnTo>
                    <a:pt x="631395" y="125918"/>
                  </a:lnTo>
                  <a:lnTo>
                    <a:pt x="656717" y="160358"/>
                  </a:lnTo>
                  <a:lnTo>
                    <a:pt x="677144" y="197756"/>
                  </a:lnTo>
                  <a:lnTo>
                    <a:pt x="692255" y="237728"/>
                  </a:lnTo>
                  <a:lnTo>
                    <a:pt x="701631" y="279887"/>
                  </a:lnTo>
                  <a:lnTo>
                    <a:pt x="704850" y="323850"/>
                  </a:lnTo>
                  <a:lnTo>
                    <a:pt x="701631" y="367785"/>
                  </a:lnTo>
                  <a:lnTo>
                    <a:pt x="692255" y="409927"/>
                  </a:lnTo>
                  <a:lnTo>
                    <a:pt x="677144" y="449889"/>
                  </a:lnTo>
                  <a:lnTo>
                    <a:pt x="656716" y="487284"/>
                  </a:lnTo>
                  <a:lnTo>
                    <a:pt x="631395" y="521727"/>
                  </a:lnTo>
                  <a:lnTo>
                    <a:pt x="601598" y="552830"/>
                  </a:lnTo>
                  <a:lnTo>
                    <a:pt x="567749" y="580209"/>
                  </a:lnTo>
                  <a:lnTo>
                    <a:pt x="530267" y="603475"/>
                  </a:lnTo>
                  <a:lnTo>
                    <a:pt x="489573" y="622244"/>
                  </a:lnTo>
                  <a:lnTo>
                    <a:pt x="446087" y="636128"/>
                  </a:lnTo>
                  <a:lnTo>
                    <a:pt x="400231" y="644742"/>
                  </a:lnTo>
                  <a:lnTo>
                    <a:pt x="352425" y="647700"/>
                  </a:lnTo>
                  <a:lnTo>
                    <a:pt x="304592" y="644742"/>
                  </a:lnTo>
                  <a:lnTo>
                    <a:pt x="258718" y="636128"/>
                  </a:lnTo>
                  <a:lnTo>
                    <a:pt x="215223" y="622244"/>
                  </a:lnTo>
                  <a:lnTo>
                    <a:pt x="174526" y="603475"/>
                  </a:lnTo>
                  <a:lnTo>
                    <a:pt x="137046" y="580209"/>
                  </a:lnTo>
                  <a:lnTo>
                    <a:pt x="103203" y="552831"/>
                  </a:lnTo>
                  <a:lnTo>
                    <a:pt x="73416" y="521727"/>
                  </a:lnTo>
                  <a:lnTo>
                    <a:pt x="48104" y="487284"/>
                  </a:lnTo>
                  <a:lnTo>
                    <a:pt x="27687" y="449889"/>
                  </a:lnTo>
                  <a:lnTo>
                    <a:pt x="12585" y="409927"/>
                  </a:lnTo>
                  <a:lnTo>
                    <a:pt x="3216" y="367785"/>
                  </a:lnTo>
                  <a:lnTo>
                    <a:pt x="0" y="3238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2747" y="2861944"/>
              <a:ext cx="1724660" cy="127000"/>
            </a:xfrm>
            <a:custGeom>
              <a:avLst/>
              <a:gdLst/>
              <a:ahLst/>
              <a:cxnLst/>
              <a:rect l="l" t="t" r="r" b="b"/>
              <a:pathLst>
                <a:path w="1724660" h="127000">
                  <a:moveTo>
                    <a:pt x="1599056" y="0"/>
                  </a:moveTo>
                  <a:lnTo>
                    <a:pt x="1597455" y="57181"/>
                  </a:lnTo>
                  <a:lnTo>
                    <a:pt x="1610105" y="57530"/>
                  </a:lnTo>
                  <a:lnTo>
                    <a:pt x="1609725" y="70230"/>
                  </a:lnTo>
                  <a:lnTo>
                    <a:pt x="1597090" y="70230"/>
                  </a:lnTo>
                  <a:lnTo>
                    <a:pt x="1595501" y="127000"/>
                  </a:lnTo>
                  <a:lnTo>
                    <a:pt x="1717080" y="70230"/>
                  </a:lnTo>
                  <a:lnTo>
                    <a:pt x="1609725" y="70230"/>
                  </a:lnTo>
                  <a:lnTo>
                    <a:pt x="1597100" y="69881"/>
                  </a:lnTo>
                  <a:lnTo>
                    <a:pt x="1717829" y="69881"/>
                  </a:lnTo>
                  <a:lnTo>
                    <a:pt x="1724152" y="66928"/>
                  </a:lnTo>
                  <a:lnTo>
                    <a:pt x="1599056" y="0"/>
                  </a:lnTo>
                  <a:close/>
                </a:path>
                <a:path w="1724660" h="127000">
                  <a:moveTo>
                    <a:pt x="1597455" y="57181"/>
                  </a:moveTo>
                  <a:lnTo>
                    <a:pt x="1597100" y="69881"/>
                  </a:lnTo>
                  <a:lnTo>
                    <a:pt x="1609725" y="70230"/>
                  </a:lnTo>
                  <a:lnTo>
                    <a:pt x="1610105" y="57530"/>
                  </a:lnTo>
                  <a:lnTo>
                    <a:pt x="1597455" y="57181"/>
                  </a:lnTo>
                  <a:close/>
                </a:path>
                <a:path w="1724660" h="127000">
                  <a:moveTo>
                    <a:pt x="380" y="13080"/>
                  </a:moveTo>
                  <a:lnTo>
                    <a:pt x="0" y="25653"/>
                  </a:lnTo>
                  <a:lnTo>
                    <a:pt x="1597100" y="69881"/>
                  </a:lnTo>
                  <a:lnTo>
                    <a:pt x="1597455" y="57181"/>
                  </a:lnTo>
                  <a:lnTo>
                    <a:pt x="380" y="13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3325" y="4805425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94893" y="479744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4719" y="2325756"/>
            <a:ext cx="136461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i="1" dirty="0">
                <a:latin typeface="Times New Roman"/>
                <a:cs typeface="Times New Roman"/>
              </a:rPr>
              <a:t>a</a:t>
            </a:r>
            <a:r>
              <a:rPr sz="3150" i="1" spc="-13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Symbol"/>
                <a:cs typeface="Symbol"/>
              </a:rPr>
              <a:t></a:t>
            </a:r>
            <a:r>
              <a:rPr sz="3150" spc="-215" dirty="0">
                <a:latin typeface="Times New Roman"/>
                <a:cs typeface="Times New Roman"/>
              </a:rPr>
              <a:t> </a:t>
            </a:r>
            <a:r>
              <a:rPr sz="3150" i="1" spc="-10" dirty="0">
                <a:latin typeface="Times New Roman"/>
                <a:cs typeface="Times New Roman"/>
              </a:rPr>
              <a:t>a</a:t>
            </a:r>
            <a:r>
              <a:rPr sz="3150" spc="-10" dirty="0">
                <a:latin typeface="Times New Roman"/>
                <a:cs typeface="Times New Roman"/>
              </a:rPr>
              <a:t>,</a:t>
            </a:r>
            <a:r>
              <a:rPr sz="3150" spc="-390" dirty="0">
                <a:latin typeface="Times New Roman"/>
                <a:cs typeface="Times New Roman"/>
              </a:rPr>
              <a:t> </a:t>
            </a:r>
            <a:r>
              <a:rPr sz="3150" i="1" spc="-50" dirty="0">
                <a:latin typeface="Times New Roman"/>
                <a:cs typeface="Times New Roman"/>
              </a:rPr>
              <a:t>R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8739" y="4444"/>
            <a:ext cx="42170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</a:rPr>
              <a:t>Accepts</a:t>
            </a:r>
            <a:r>
              <a:rPr sz="3200" spc="-100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the </a:t>
            </a:r>
            <a:r>
              <a:rPr sz="3200" spc="-10" dirty="0">
                <a:solidFill>
                  <a:srgbClr val="3333CC"/>
                </a:solidFill>
              </a:rPr>
              <a:t>language:</a:t>
            </a:r>
            <a:endParaRPr sz="3200"/>
          </a:p>
        </p:txBody>
      </p:sp>
      <p:sp>
        <p:nvSpPr>
          <p:cNvPr id="18" name="object 18"/>
          <p:cNvSpPr txBox="1"/>
          <p:nvPr/>
        </p:nvSpPr>
        <p:spPr>
          <a:xfrm>
            <a:off x="2392679" y="595630"/>
            <a:ext cx="28708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{a</a:t>
            </a:r>
            <a:r>
              <a:rPr sz="3150" baseline="25132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3150" spc="442" baseline="25132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|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m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32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odd</a:t>
            </a:r>
            <a:r>
              <a:rPr sz="32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50" dirty="0">
                <a:solidFill>
                  <a:srgbClr val="3333CC"/>
                </a:solidFill>
                <a:latin typeface="Comic Sans MS"/>
                <a:cs typeface="Comic Sans MS"/>
              </a:rPr>
              <a:t>}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09998" y="3092323"/>
            <a:ext cx="2063114" cy="374015"/>
          </a:xfrm>
          <a:custGeom>
            <a:avLst/>
            <a:gdLst/>
            <a:ahLst/>
            <a:cxnLst/>
            <a:rect l="l" t="t" r="r" b="b"/>
            <a:pathLst>
              <a:path w="2063114" h="374014">
                <a:moveTo>
                  <a:pt x="124149" y="54965"/>
                </a:moveTo>
                <a:lnTo>
                  <a:pt x="540892" y="181863"/>
                </a:lnTo>
                <a:lnTo>
                  <a:pt x="798322" y="247523"/>
                </a:lnTo>
                <a:lnTo>
                  <a:pt x="945134" y="282193"/>
                </a:lnTo>
                <a:lnTo>
                  <a:pt x="1039113" y="302894"/>
                </a:lnTo>
                <a:lnTo>
                  <a:pt x="1129538" y="321437"/>
                </a:lnTo>
                <a:lnTo>
                  <a:pt x="1215898" y="337438"/>
                </a:lnTo>
                <a:lnTo>
                  <a:pt x="1298193" y="350900"/>
                </a:lnTo>
                <a:lnTo>
                  <a:pt x="1337564" y="356488"/>
                </a:lnTo>
                <a:lnTo>
                  <a:pt x="1412748" y="365632"/>
                </a:lnTo>
                <a:lnTo>
                  <a:pt x="1482852" y="371348"/>
                </a:lnTo>
                <a:lnTo>
                  <a:pt x="1547495" y="373761"/>
                </a:lnTo>
                <a:lnTo>
                  <a:pt x="1577721" y="373634"/>
                </a:lnTo>
                <a:lnTo>
                  <a:pt x="1634236" y="371093"/>
                </a:lnTo>
                <a:lnTo>
                  <a:pt x="1685925" y="365378"/>
                </a:lnTo>
                <a:lnTo>
                  <a:pt x="1711163" y="361061"/>
                </a:lnTo>
                <a:lnTo>
                  <a:pt x="1547495" y="361061"/>
                </a:lnTo>
                <a:lnTo>
                  <a:pt x="1516252" y="360299"/>
                </a:lnTo>
                <a:lnTo>
                  <a:pt x="1449451" y="356235"/>
                </a:lnTo>
                <a:lnTo>
                  <a:pt x="1377188" y="348741"/>
                </a:lnTo>
                <a:lnTo>
                  <a:pt x="1339214" y="343915"/>
                </a:lnTo>
                <a:lnTo>
                  <a:pt x="1299972" y="338327"/>
                </a:lnTo>
                <a:lnTo>
                  <a:pt x="1259586" y="331977"/>
                </a:lnTo>
                <a:lnTo>
                  <a:pt x="1175385" y="317246"/>
                </a:lnTo>
                <a:lnTo>
                  <a:pt x="1087247" y="299974"/>
                </a:lnTo>
                <a:lnTo>
                  <a:pt x="995172" y="280415"/>
                </a:lnTo>
                <a:lnTo>
                  <a:pt x="801242" y="235203"/>
                </a:lnTo>
                <a:lnTo>
                  <a:pt x="544067" y="169544"/>
                </a:lnTo>
                <a:lnTo>
                  <a:pt x="124149" y="54965"/>
                </a:lnTo>
                <a:close/>
              </a:path>
              <a:path w="2063114" h="374014">
                <a:moveTo>
                  <a:pt x="2052320" y="100584"/>
                </a:moveTo>
                <a:lnTo>
                  <a:pt x="2014601" y="151891"/>
                </a:lnTo>
                <a:lnTo>
                  <a:pt x="1974468" y="201167"/>
                </a:lnTo>
                <a:lnTo>
                  <a:pt x="1928622" y="246634"/>
                </a:lnTo>
                <a:lnTo>
                  <a:pt x="1889125" y="277240"/>
                </a:lnTo>
                <a:lnTo>
                  <a:pt x="1843531" y="304164"/>
                </a:lnTo>
                <a:lnTo>
                  <a:pt x="1790953" y="326898"/>
                </a:lnTo>
                <a:lnTo>
                  <a:pt x="1751202" y="339089"/>
                </a:lnTo>
                <a:lnTo>
                  <a:pt x="1707388" y="348868"/>
                </a:lnTo>
                <a:lnTo>
                  <a:pt x="1659127" y="355980"/>
                </a:lnTo>
                <a:lnTo>
                  <a:pt x="1605914" y="360172"/>
                </a:lnTo>
                <a:lnTo>
                  <a:pt x="1577339" y="361061"/>
                </a:lnTo>
                <a:lnTo>
                  <a:pt x="1711163" y="361061"/>
                </a:lnTo>
                <a:lnTo>
                  <a:pt x="1754631" y="351281"/>
                </a:lnTo>
                <a:lnTo>
                  <a:pt x="1795526" y="338709"/>
                </a:lnTo>
                <a:lnTo>
                  <a:pt x="1832355" y="323723"/>
                </a:lnTo>
                <a:lnTo>
                  <a:pt x="1881504" y="297179"/>
                </a:lnTo>
                <a:lnTo>
                  <a:pt x="1924303" y="266826"/>
                </a:lnTo>
                <a:lnTo>
                  <a:pt x="1961641" y="233172"/>
                </a:lnTo>
                <a:lnTo>
                  <a:pt x="2005076" y="184657"/>
                </a:lnTo>
                <a:lnTo>
                  <a:pt x="2043938" y="133857"/>
                </a:lnTo>
                <a:lnTo>
                  <a:pt x="2062606" y="108076"/>
                </a:lnTo>
                <a:lnTo>
                  <a:pt x="2052320" y="100584"/>
                </a:lnTo>
                <a:close/>
              </a:path>
              <a:path w="2063114" h="374014">
                <a:moveTo>
                  <a:pt x="139446" y="0"/>
                </a:moveTo>
                <a:lnTo>
                  <a:pt x="0" y="27050"/>
                </a:lnTo>
                <a:lnTo>
                  <a:pt x="105410" y="122300"/>
                </a:lnTo>
                <a:lnTo>
                  <a:pt x="120720" y="67284"/>
                </a:lnTo>
                <a:lnTo>
                  <a:pt x="108458" y="63880"/>
                </a:lnTo>
                <a:lnTo>
                  <a:pt x="111887" y="51562"/>
                </a:lnTo>
                <a:lnTo>
                  <a:pt x="125096" y="51562"/>
                </a:lnTo>
                <a:lnTo>
                  <a:pt x="139446" y="0"/>
                </a:lnTo>
                <a:close/>
              </a:path>
              <a:path w="2063114" h="374014">
                <a:moveTo>
                  <a:pt x="111887" y="51562"/>
                </a:moveTo>
                <a:lnTo>
                  <a:pt x="108458" y="63880"/>
                </a:lnTo>
                <a:lnTo>
                  <a:pt x="120720" y="67284"/>
                </a:lnTo>
                <a:lnTo>
                  <a:pt x="124149" y="54965"/>
                </a:lnTo>
                <a:lnTo>
                  <a:pt x="111887" y="51562"/>
                </a:lnTo>
                <a:close/>
              </a:path>
              <a:path w="2063114" h="374014">
                <a:moveTo>
                  <a:pt x="125096" y="51562"/>
                </a:moveTo>
                <a:lnTo>
                  <a:pt x="111887" y="51562"/>
                </a:lnTo>
                <a:lnTo>
                  <a:pt x="124149" y="54965"/>
                </a:lnTo>
                <a:lnTo>
                  <a:pt x="125096" y="51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55719" y="3392556"/>
            <a:ext cx="1364615" cy="505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i="1" dirty="0">
                <a:latin typeface="Times New Roman"/>
                <a:cs typeface="Times New Roman"/>
              </a:rPr>
              <a:t>a</a:t>
            </a:r>
            <a:r>
              <a:rPr sz="3150" i="1" spc="-130" dirty="0">
                <a:latin typeface="Times New Roman"/>
                <a:cs typeface="Times New Roman"/>
              </a:rPr>
              <a:t> </a:t>
            </a:r>
            <a:r>
              <a:rPr sz="3150" spc="-70" dirty="0">
                <a:latin typeface="Symbol"/>
                <a:cs typeface="Symbol"/>
              </a:rPr>
              <a:t></a:t>
            </a:r>
            <a:r>
              <a:rPr sz="3150" spc="-215" dirty="0">
                <a:latin typeface="Times New Roman"/>
                <a:cs typeface="Times New Roman"/>
              </a:rPr>
              <a:t> </a:t>
            </a:r>
            <a:r>
              <a:rPr sz="3150" i="1" spc="-10" dirty="0">
                <a:latin typeface="Times New Roman"/>
                <a:cs typeface="Times New Roman"/>
              </a:rPr>
              <a:t>a</a:t>
            </a:r>
            <a:r>
              <a:rPr sz="3150" spc="-10" dirty="0">
                <a:latin typeface="Times New Roman"/>
                <a:cs typeface="Times New Roman"/>
              </a:rPr>
              <a:t>,</a:t>
            </a:r>
            <a:r>
              <a:rPr sz="3150" spc="-390" dirty="0">
                <a:latin typeface="Times New Roman"/>
                <a:cs typeface="Times New Roman"/>
              </a:rPr>
              <a:t> </a:t>
            </a:r>
            <a:r>
              <a:rPr sz="3150" i="1" spc="-50" dirty="0">
                <a:latin typeface="Times New Roman"/>
                <a:cs typeface="Times New Roman"/>
              </a:rPr>
              <a:t>R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49015" y="3212464"/>
            <a:ext cx="551180" cy="1443990"/>
          </a:xfrm>
          <a:custGeom>
            <a:avLst/>
            <a:gdLst/>
            <a:ahLst/>
            <a:cxnLst/>
            <a:rect l="l" t="t" r="r" b="b"/>
            <a:pathLst>
              <a:path w="551179" h="1443989">
                <a:moveTo>
                  <a:pt x="9144" y="1338199"/>
                </a:moveTo>
                <a:lnTo>
                  <a:pt x="5714" y="1338834"/>
                </a:lnTo>
                <a:lnTo>
                  <a:pt x="2286" y="1339342"/>
                </a:lnTo>
                <a:lnTo>
                  <a:pt x="0" y="1342644"/>
                </a:lnTo>
                <a:lnTo>
                  <a:pt x="18034" y="1443736"/>
                </a:lnTo>
                <a:lnTo>
                  <a:pt x="29682" y="1434084"/>
                </a:lnTo>
                <a:lnTo>
                  <a:pt x="28321" y="1434084"/>
                </a:lnTo>
                <a:lnTo>
                  <a:pt x="16510" y="1429639"/>
                </a:lnTo>
                <a:lnTo>
                  <a:pt x="24544" y="1407664"/>
                </a:lnTo>
                <a:lnTo>
                  <a:pt x="13081" y="1343914"/>
                </a:lnTo>
                <a:lnTo>
                  <a:pt x="12446" y="1340485"/>
                </a:lnTo>
                <a:lnTo>
                  <a:pt x="9144" y="1338199"/>
                </a:lnTo>
                <a:close/>
              </a:path>
              <a:path w="551179" h="1443989">
                <a:moveTo>
                  <a:pt x="24544" y="1407664"/>
                </a:moveTo>
                <a:lnTo>
                  <a:pt x="16510" y="1429639"/>
                </a:lnTo>
                <a:lnTo>
                  <a:pt x="28321" y="1434084"/>
                </a:lnTo>
                <a:lnTo>
                  <a:pt x="29528" y="1430782"/>
                </a:lnTo>
                <a:lnTo>
                  <a:pt x="28701" y="1430782"/>
                </a:lnTo>
                <a:lnTo>
                  <a:pt x="18414" y="1426972"/>
                </a:lnTo>
                <a:lnTo>
                  <a:pt x="26770" y="1420040"/>
                </a:lnTo>
                <a:lnTo>
                  <a:pt x="24544" y="1407664"/>
                </a:lnTo>
                <a:close/>
              </a:path>
              <a:path w="551179" h="1443989">
                <a:moveTo>
                  <a:pt x="89026" y="1368425"/>
                </a:moveTo>
                <a:lnTo>
                  <a:pt x="86233" y="1370711"/>
                </a:lnTo>
                <a:lnTo>
                  <a:pt x="36366" y="1412079"/>
                </a:lnTo>
                <a:lnTo>
                  <a:pt x="28321" y="1434084"/>
                </a:lnTo>
                <a:lnTo>
                  <a:pt x="29682" y="1434084"/>
                </a:lnTo>
                <a:lnTo>
                  <a:pt x="94361" y="1380490"/>
                </a:lnTo>
                <a:lnTo>
                  <a:pt x="97027" y="1378204"/>
                </a:lnTo>
                <a:lnTo>
                  <a:pt x="97409" y="1374267"/>
                </a:lnTo>
                <a:lnTo>
                  <a:pt x="95250" y="1371473"/>
                </a:lnTo>
                <a:lnTo>
                  <a:pt x="92963" y="1368806"/>
                </a:lnTo>
                <a:lnTo>
                  <a:pt x="89026" y="1368425"/>
                </a:lnTo>
                <a:close/>
              </a:path>
              <a:path w="551179" h="1443989">
                <a:moveTo>
                  <a:pt x="26770" y="1420040"/>
                </a:moveTo>
                <a:lnTo>
                  <a:pt x="18414" y="1426972"/>
                </a:lnTo>
                <a:lnTo>
                  <a:pt x="28701" y="1430782"/>
                </a:lnTo>
                <a:lnTo>
                  <a:pt x="26770" y="1420040"/>
                </a:lnTo>
                <a:close/>
              </a:path>
              <a:path w="551179" h="1443989">
                <a:moveTo>
                  <a:pt x="36366" y="1412079"/>
                </a:moveTo>
                <a:lnTo>
                  <a:pt x="26770" y="1420040"/>
                </a:lnTo>
                <a:lnTo>
                  <a:pt x="28701" y="1430782"/>
                </a:lnTo>
                <a:lnTo>
                  <a:pt x="29528" y="1430782"/>
                </a:lnTo>
                <a:lnTo>
                  <a:pt x="36366" y="1412079"/>
                </a:lnTo>
                <a:close/>
              </a:path>
              <a:path w="551179" h="1443989">
                <a:moveTo>
                  <a:pt x="539242" y="0"/>
                </a:moveTo>
                <a:lnTo>
                  <a:pt x="24544" y="1407664"/>
                </a:lnTo>
                <a:lnTo>
                  <a:pt x="26770" y="1420040"/>
                </a:lnTo>
                <a:lnTo>
                  <a:pt x="36366" y="1412079"/>
                </a:lnTo>
                <a:lnTo>
                  <a:pt x="551052" y="4445"/>
                </a:lnTo>
                <a:lnTo>
                  <a:pt x="5392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92140" y="3480650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810" y="63216"/>
            <a:ext cx="6539865" cy="21475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842644">
              <a:lnSpc>
                <a:spcPct val="100000"/>
              </a:lnSpc>
              <a:spcBef>
                <a:spcPts val="800"/>
              </a:spcBef>
            </a:pPr>
            <a:r>
              <a:rPr dirty="0"/>
              <a:t>Turing</a:t>
            </a:r>
            <a:r>
              <a:rPr spc="-6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spc="-10" dirty="0"/>
              <a:t>Example</a:t>
            </a:r>
          </a:p>
          <a:p>
            <a:pPr marL="683260">
              <a:lnSpc>
                <a:spcPct val="100000"/>
              </a:lnSpc>
              <a:spcBef>
                <a:spcPts val="855"/>
              </a:spcBef>
              <a:tabLst>
                <a:tab pos="3799840" algn="l"/>
              </a:tabLst>
            </a:pPr>
            <a:r>
              <a:rPr sz="3200" dirty="0">
                <a:solidFill>
                  <a:srgbClr val="3333CC"/>
                </a:solidFill>
              </a:rPr>
              <a:t>Input</a:t>
            </a:r>
            <a:r>
              <a:rPr sz="3200" spc="-55" dirty="0">
                <a:solidFill>
                  <a:srgbClr val="3333CC"/>
                </a:solidFill>
              </a:rPr>
              <a:t> </a:t>
            </a:r>
            <a:r>
              <a:rPr sz="3200" spc="-10" dirty="0">
                <a:solidFill>
                  <a:srgbClr val="3333CC"/>
                </a:solidFill>
              </a:rPr>
              <a:t>alphabet</a:t>
            </a:r>
            <a:r>
              <a:rPr sz="3200" dirty="0">
                <a:solidFill>
                  <a:srgbClr val="3333CC"/>
                </a:solidFill>
              </a:rPr>
              <a:t>	</a:t>
            </a:r>
            <a:r>
              <a:rPr sz="6075" spc="142" baseline="1371" dirty="0">
                <a:latin typeface="Symbol"/>
                <a:cs typeface="Symbol"/>
              </a:rPr>
              <a:t></a:t>
            </a:r>
            <a:r>
              <a:rPr sz="6075" spc="179" baseline="1371" dirty="0">
                <a:latin typeface="Times New Roman"/>
                <a:cs typeface="Times New Roman"/>
              </a:rPr>
              <a:t> </a:t>
            </a:r>
            <a:r>
              <a:rPr sz="6075" spc="127" baseline="1371" dirty="0">
                <a:latin typeface="Symbol"/>
                <a:cs typeface="Symbol"/>
              </a:rPr>
              <a:t></a:t>
            </a:r>
            <a:r>
              <a:rPr sz="6075" spc="157" baseline="1371" dirty="0">
                <a:latin typeface="Times New Roman"/>
                <a:cs typeface="Times New Roman"/>
              </a:rPr>
              <a:t> </a:t>
            </a:r>
            <a:r>
              <a:rPr sz="6075" spc="165" baseline="1371" dirty="0"/>
              <a:t>{</a:t>
            </a:r>
            <a:r>
              <a:rPr sz="6450" i="1" spc="165" baseline="1291" dirty="0">
                <a:latin typeface="Comic Sans MS"/>
                <a:cs typeface="Comic Sans MS"/>
              </a:rPr>
              <a:t>a</a:t>
            </a:r>
            <a:r>
              <a:rPr sz="6075" spc="165" baseline="1371" dirty="0"/>
              <a:t>,</a:t>
            </a:r>
            <a:r>
              <a:rPr sz="6450" i="1" spc="165" baseline="1291" dirty="0">
                <a:latin typeface="Comic Sans MS"/>
                <a:cs typeface="Comic Sans MS"/>
              </a:rPr>
              <a:t>b</a:t>
            </a:r>
            <a:r>
              <a:rPr sz="6450" i="1" spc="-1305" baseline="1291" dirty="0">
                <a:latin typeface="Comic Sans MS"/>
                <a:cs typeface="Comic Sans MS"/>
              </a:rPr>
              <a:t> </a:t>
            </a:r>
            <a:r>
              <a:rPr sz="6075" spc="7" baseline="1371" dirty="0"/>
              <a:t>}</a:t>
            </a:r>
            <a:endParaRPr sz="6075" baseline="1371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200" dirty="0">
                <a:solidFill>
                  <a:srgbClr val="3333CC"/>
                </a:solidFill>
              </a:rPr>
              <a:t>Accepts</a:t>
            </a:r>
            <a:r>
              <a:rPr sz="3200" spc="-105" dirty="0">
                <a:solidFill>
                  <a:srgbClr val="3333CC"/>
                </a:solidFill>
              </a:rPr>
              <a:t> </a:t>
            </a:r>
            <a:r>
              <a:rPr sz="3200" dirty="0">
                <a:solidFill>
                  <a:srgbClr val="3333CC"/>
                </a:solidFill>
              </a:rPr>
              <a:t>the language:</a:t>
            </a:r>
            <a:r>
              <a:rPr sz="3200" spc="50" dirty="0">
                <a:solidFill>
                  <a:srgbClr val="3333CC"/>
                </a:solidFill>
              </a:rPr>
              <a:t> </a:t>
            </a:r>
            <a:r>
              <a:rPr sz="5400" spc="120" baseline="1543" dirty="0">
                <a:latin typeface="Times New Roman"/>
                <a:cs typeface="Times New Roman"/>
              </a:rPr>
              <a:t>(</a:t>
            </a:r>
            <a:r>
              <a:rPr sz="5400" i="1" spc="120" baseline="1543" dirty="0">
                <a:latin typeface="Times New Roman"/>
                <a:cs typeface="Times New Roman"/>
              </a:rPr>
              <a:t>a</a:t>
            </a:r>
            <a:r>
              <a:rPr sz="5400" i="1" spc="-434" baseline="1543" dirty="0">
                <a:latin typeface="Times New Roman"/>
                <a:cs typeface="Times New Roman"/>
              </a:rPr>
              <a:t> </a:t>
            </a:r>
            <a:r>
              <a:rPr sz="5400" spc="112" baseline="1543" dirty="0">
                <a:latin typeface="Symbol"/>
                <a:cs typeface="Symbol"/>
              </a:rPr>
              <a:t></a:t>
            </a:r>
            <a:r>
              <a:rPr sz="5400" spc="-637" baseline="1543" dirty="0">
                <a:latin typeface="Times New Roman"/>
                <a:cs typeface="Times New Roman"/>
              </a:rPr>
              <a:t> </a:t>
            </a:r>
            <a:r>
              <a:rPr sz="5400" i="1" spc="172" baseline="1543" dirty="0">
                <a:latin typeface="Times New Roman"/>
                <a:cs typeface="Times New Roman"/>
              </a:rPr>
              <a:t>b</a:t>
            </a:r>
            <a:r>
              <a:rPr sz="5400" spc="172" baseline="1543" dirty="0">
                <a:latin typeface="Times New Roman"/>
                <a:cs typeface="Times New Roman"/>
              </a:rPr>
              <a:t>)*</a:t>
            </a:r>
            <a:r>
              <a:rPr sz="5400" i="1" spc="172" baseline="1543" dirty="0">
                <a:latin typeface="Times New Roman"/>
                <a:cs typeface="Times New Roman"/>
              </a:rPr>
              <a:t>aba</a:t>
            </a:r>
            <a:endParaRPr sz="5400" baseline="1543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5041" y="3416427"/>
            <a:ext cx="2540635" cy="1584960"/>
            <a:chOff x="365041" y="3416427"/>
            <a:chExt cx="2540635" cy="1584960"/>
          </a:xfrm>
        </p:grpSpPr>
        <p:sp>
          <p:nvSpPr>
            <p:cNvPr id="4" name="object 4"/>
            <p:cNvSpPr/>
            <p:nvPr/>
          </p:nvSpPr>
          <p:spPr>
            <a:xfrm>
              <a:off x="365041" y="3416427"/>
              <a:ext cx="808355" cy="983615"/>
            </a:xfrm>
            <a:custGeom>
              <a:avLst/>
              <a:gdLst/>
              <a:ahLst/>
              <a:cxnLst/>
              <a:rect l="l" t="t" r="r" b="b"/>
              <a:pathLst>
                <a:path w="808355" h="983614">
                  <a:moveTo>
                    <a:pt x="494647" y="12573"/>
                  </a:moveTo>
                  <a:lnTo>
                    <a:pt x="406483" y="12573"/>
                  </a:lnTo>
                  <a:lnTo>
                    <a:pt x="418688" y="12953"/>
                  </a:lnTo>
                  <a:lnTo>
                    <a:pt x="431490" y="13970"/>
                  </a:lnTo>
                  <a:lnTo>
                    <a:pt x="472155" y="20320"/>
                  </a:lnTo>
                  <a:lnTo>
                    <a:pt x="515361" y="31750"/>
                  </a:lnTo>
                  <a:lnTo>
                    <a:pt x="574657" y="54610"/>
                  </a:lnTo>
                  <a:lnTo>
                    <a:pt x="632797" y="85471"/>
                  </a:lnTo>
                  <a:lnTo>
                    <a:pt x="686468" y="123951"/>
                  </a:lnTo>
                  <a:lnTo>
                    <a:pt x="721774" y="157225"/>
                  </a:lnTo>
                  <a:lnTo>
                    <a:pt x="751365" y="194056"/>
                  </a:lnTo>
                  <a:lnTo>
                    <a:pt x="773894" y="233934"/>
                  </a:lnTo>
                  <a:lnTo>
                    <a:pt x="788195" y="276987"/>
                  </a:lnTo>
                  <a:lnTo>
                    <a:pt x="794468" y="324485"/>
                  </a:lnTo>
                  <a:lnTo>
                    <a:pt x="794921" y="359791"/>
                  </a:lnTo>
                  <a:lnTo>
                    <a:pt x="794100" y="377317"/>
                  </a:lnTo>
                  <a:lnTo>
                    <a:pt x="790519" y="415544"/>
                  </a:lnTo>
                  <a:lnTo>
                    <a:pt x="784588" y="455422"/>
                  </a:lnTo>
                  <a:lnTo>
                    <a:pt x="776257" y="497205"/>
                  </a:lnTo>
                  <a:lnTo>
                    <a:pt x="765932" y="540639"/>
                  </a:lnTo>
                  <a:lnTo>
                    <a:pt x="753689" y="585724"/>
                  </a:lnTo>
                  <a:lnTo>
                    <a:pt x="739820" y="631952"/>
                  </a:lnTo>
                  <a:lnTo>
                    <a:pt x="724517" y="679323"/>
                  </a:lnTo>
                  <a:lnTo>
                    <a:pt x="707969" y="727710"/>
                  </a:lnTo>
                  <a:lnTo>
                    <a:pt x="690367" y="776986"/>
                  </a:lnTo>
                  <a:lnTo>
                    <a:pt x="672002" y="826770"/>
                  </a:lnTo>
                  <a:lnTo>
                    <a:pt x="652965" y="877189"/>
                  </a:lnTo>
                  <a:lnTo>
                    <a:pt x="613824" y="978789"/>
                  </a:lnTo>
                  <a:lnTo>
                    <a:pt x="625673" y="983361"/>
                  </a:lnTo>
                  <a:lnTo>
                    <a:pt x="664827" y="881761"/>
                  </a:lnTo>
                  <a:lnTo>
                    <a:pt x="683890" y="831342"/>
                  </a:lnTo>
                  <a:lnTo>
                    <a:pt x="702292" y="781304"/>
                  </a:lnTo>
                  <a:lnTo>
                    <a:pt x="719932" y="732028"/>
                  </a:lnTo>
                  <a:lnTo>
                    <a:pt x="736531" y="683514"/>
                  </a:lnTo>
                  <a:lnTo>
                    <a:pt x="751898" y="635889"/>
                  </a:lnTo>
                  <a:lnTo>
                    <a:pt x="765843" y="589280"/>
                  </a:lnTo>
                  <a:lnTo>
                    <a:pt x="778174" y="544068"/>
                  </a:lnTo>
                  <a:lnTo>
                    <a:pt x="788614" y="500253"/>
                  </a:lnTo>
                  <a:lnTo>
                    <a:pt x="797047" y="457835"/>
                  </a:lnTo>
                  <a:lnTo>
                    <a:pt x="803117" y="417195"/>
                  </a:lnTo>
                  <a:lnTo>
                    <a:pt x="806775" y="378333"/>
                  </a:lnTo>
                  <a:lnTo>
                    <a:pt x="807736" y="341503"/>
                  </a:lnTo>
                  <a:lnTo>
                    <a:pt x="807168" y="323977"/>
                  </a:lnTo>
                  <a:lnTo>
                    <a:pt x="800679" y="274574"/>
                  </a:lnTo>
                  <a:lnTo>
                    <a:pt x="785642" y="229108"/>
                  </a:lnTo>
                  <a:lnTo>
                    <a:pt x="762071" y="187198"/>
                  </a:lnTo>
                  <a:lnTo>
                    <a:pt x="731273" y="148844"/>
                  </a:lnTo>
                  <a:lnTo>
                    <a:pt x="694761" y="114300"/>
                  </a:lnTo>
                  <a:lnTo>
                    <a:pt x="639846" y="74930"/>
                  </a:lnTo>
                  <a:lnTo>
                    <a:pt x="580258" y="43180"/>
                  </a:lnTo>
                  <a:lnTo>
                    <a:pt x="519539" y="19685"/>
                  </a:lnTo>
                  <a:lnTo>
                    <a:pt x="494647" y="12573"/>
                  </a:lnTo>
                  <a:close/>
                </a:path>
                <a:path w="808355" h="983614">
                  <a:moveTo>
                    <a:pt x="188920" y="829751"/>
                  </a:moveTo>
                  <a:lnTo>
                    <a:pt x="138259" y="856361"/>
                  </a:lnTo>
                  <a:lnTo>
                    <a:pt x="253512" y="939292"/>
                  </a:lnTo>
                  <a:lnTo>
                    <a:pt x="251560" y="840994"/>
                  </a:lnTo>
                  <a:lnTo>
                    <a:pt x="194749" y="840994"/>
                  </a:lnTo>
                  <a:lnTo>
                    <a:pt x="188920" y="829751"/>
                  </a:lnTo>
                  <a:close/>
                </a:path>
                <a:path w="808355" h="983614">
                  <a:moveTo>
                    <a:pt x="200151" y="823852"/>
                  </a:moveTo>
                  <a:lnTo>
                    <a:pt x="188920" y="829751"/>
                  </a:lnTo>
                  <a:lnTo>
                    <a:pt x="194749" y="840994"/>
                  </a:lnTo>
                  <a:lnTo>
                    <a:pt x="206014" y="835152"/>
                  </a:lnTo>
                  <a:lnTo>
                    <a:pt x="200151" y="823852"/>
                  </a:lnTo>
                  <a:close/>
                </a:path>
                <a:path w="808355" h="983614">
                  <a:moveTo>
                    <a:pt x="250693" y="797306"/>
                  </a:moveTo>
                  <a:lnTo>
                    <a:pt x="200151" y="823852"/>
                  </a:lnTo>
                  <a:lnTo>
                    <a:pt x="206014" y="835152"/>
                  </a:lnTo>
                  <a:lnTo>
                    <a:pt x="194749" y="840994"/>
                  </a:lnTo>
                  <a:lnTo>
                    <a:pt x="251560" y="840994"/>
                  </a:lnTo>
                  <a:lnTo>
                    <a:pt x="250693" y="797306"/>
                  </a:lnTo>
                  <a:close/>
                </a:path>
                <a:path w="808355" h="983614">
                  <a:moveTo>
                    <a:pt x="406864" y="0"/>
                  </a:moveTo>
                  <a:lnTo>
                    <a:pt x="366542" y="2794"/>
                  </a:lnTo>
                  <a:lnTo>
                    <a:pt x="322194" y="11302"/>
                  </a:lnTo>
                  <a:lnTo>
                    <a:pt x="259646" y="30734"/>
                  </a:lnTo>
                  <a:lnTo>
                    <a:pt x="196286" y="58800"/>
                  </a:lnTo>
                  <a:lnTo>
                    <a:pt x="135885" y="94742"/>
                  </a:lnTo>
                  <a:lnTo>
                    <a:pt x="94749" y="126492"/>
                  </a:lnTo>
                  <a:lnTo>
                    <a:pt x="59177" y="161798"/>
                  </a:lnTo>
                  <a:lnTo>
                    <a:pt x="30480" y="200660"/>
                  </a:lnTo>
                  <a:lnTo>
                    <a:pt x="10701" y="242570"/>
                  </a:lnTo>
                  <a:lnTo>
                    <a:pt x="1188" y="287528"/>
                  </a:lnTo>
                  <a:lnTo>
                    <a:pt x="0" y="319786"/>
                  </a:lnTo>
                  <a:lnTo>
                    <a:pt x="655" y="336550"/>
                  </a:lnTo>
                  <a:lnTo>
                    <a:pt x="7703" y="389890"/>
                  </a:lnTo>
                  <a:lnTo>
                    <a:pt x="16162" y="427609"/>
                  </a:lnTo>
                  <a:lnTo>
                    <a:pt x="27300" y="466852"/>
                  </a:lnTo>
                  <a:lnTo>
                    <a:pt x="40914" y="507746"/>
                  </a:lnTo>
                  <a:lnTo>
                    <a:pt x="65387" y="571373"/>
                  </a:lnTo>
                  <a:lnTo>
                    <a:pt x="84132" y="615188"/>
                  </a:lnTo>
                  <a:lnTo>
                    <a:pt x="104477" y="660146"/>
                  </a:lnTo>
                  <a:lnTo>
                    <a:pt x="126245" y="705866"/>
                  </a:lnTo>
                  <a:lnTo>
                    <a:pt x="149245" y="752221"/>
                  </a:lnTo>
                  <a:lnTo>
                    <a:pt x="173083" y="799211"/>
                  </a:lnTo>
                  <a:lnTo>
                    <a:pt x="188920" y="829751"/>
                  </a:lnTo>
                  <a:lnTo>
                    <a:pt x="200151" y="823852"/>
                  </a:lnTo>
                  <a:lnTo>
                    <a:pt x="184399" y="793496"/>
                  </a:lnTo>
                  <a:lnTo>
                    <a:pt x="160611" y="746633"/>
                  </a:lnTo>
                  <a:lnTo>
                    <a:pt x="137701" y="700405"/>
                  </a:lnTo>
                  <a:lnTo>
                    <a:pt x="116034" y="654939"/>
                  </a:lnTo>
                  <a:lnTo>
                    <a:pt x="95803" y="610235"/>
                  </a:lnTo>
                  <a:lnTo>
                    <a:pt x="77211" y="566674"/>
                  </a:lnTo>
                  <a:lnTo>
                    <a:pt x="60497" y="524256"/>
                  </a:lnTo>
                  <a:lnTo>
                    <a:pt x="45905" y="483235"/>
                  </a:lnTo>
                  <a:lnTo>
                    <a:pt x="33700" y="443738"/>
                  </a:lnTo>
                  <a:lnTo>
                    <a:pt x="23985" y="405892"/>
                  </a:lnTo>
                  <a:lnTo>
                    <a:pt x="14854" y="352679"/>
                  </a:lnTo>
                  <a:lnTo>
                    <a:pt x="12682" y="319786"/>
                  </a:lnTo>
                  <a:lnTo>
                    <a:pt x="12771" y="304165"/>
                  </a:lnTo>
                  <a:lnTo>
                    <a:pt x="18410" y="260858"/>
                  </a:lnTo>
                  <a:lnTo>
                    <a:pt x="34050" y="220345"/>
                  </a:lnTo>
                  <a:lnTo>
                    <a:pt x="58567" y="182499"/>
                  </a:lnTo>
                  <a:lnTo>
                    <a:pt x="90800" y="147193"/>
                  </a:lnTo>
                  <a:lnTo>
                    <a:pt x="142730" y="105410"/>
                  </a:lnTo>
                  <a:lnTo>
                    <a:pt x="201772" y="70358"/>
                  </a:lnTo>
                  <a:lnTo>
                    <a:pt x="263761" y="42799"/>
                  </a:lnTo>
                  <a:lnTo>
                    <a:pt x="310052" y="27559"/>
                  </a:lnTo>
                  <a:lnTo>
                    <a:pt x="354121" y="17525"/>
                  </a:lnTo>
                  <a:lnTo>
                    <a:pt x="394241" y="12953"/>
                  </a:lnTo>
                  <a:lnTo>
                    <a:pt x="406483" y="12573"/>
                  </a:lnTo>
                  <a:lnTo>
                    <a:pt x="494647" y="12573"/>
                  </a:lnTo>
                  <a:lnTo>
                    <a:pt x="489757" y="11175"/>
                  </a:lnTo>
                  <a:lnTo>
                    <a:pt x="446628" y="2921"/>
                  </a:lnTo>
                  <a:lnTo>
                    <a:pt x="419615" y="381"/>
                  </a:lnTo>
                  <a:lnTo>
                    <a:pt x="406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95576" y="4338701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7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53203" y="2999642"/>
            <a:ext cx="1178560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Symbol"/>
                <a:cs typeface="Symbol"/>
              </a:rPr>
              <a:t>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7149" y="4600733"/>
            <a:ext cx="13652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9881" y="4340231"/>
            <a:ext cx="21590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47699" y="4181221"/>
            <a:ext cx="7854315" cy="924560"/>
            <a:chOff x="1147699" y="4181221"/>
            <a:chExt cx="7854315" cy="924560"/>
          </a:xfrm>
        </p:grpSpPr>
        <p:sp>
          <p:nvSpPr>
            <p:cNvPr id="10" name="object 10"/>
            <p:cNvSpPr/>
            <p:nvPr/>
          </p:nvSpPr>
          <p:spPr>
            <a:xfrm>
              <a:off x="1147699" y="4581906"/>
              <a:ext cx="6896100" cy="161925"/>
            </a:xfrm>
            <a:custGeom>
              <a:avLst/>
              <a:gdLst/>
              <a:ahLst/>
              <a:cxnLst/>
              <a:rect l="l" t="t" r="r" b="b"/>
              <a:pathLst>
                <a:path w="6896100" h="161925">
                  <a:moveTo>
                    <a:pt x="1036840" y="104902"/>
                  </a:moveTo>
                  <a:lnTo>
                    <a:pt x="933450" y="104902"/>
                  </a:lnTo>
                  <a:lnTo>
                    <a:pt x="920750" y="104902"/>
                  </a:lnTo>
                  <a:lnTo>
                    <a:pt x="920242" y="161925"/>
                  </a:lnTo>
                  <a:lnTo>
                    <a:pt x="1036840" y="104902"/>
                  </a:lnTo>
                  <a:close/>
                </a:path>
                <a:path w="6896100" h="161925">
                  <a:moveTo>
                    <a:pt x="1047750" y="99568"/>
                  </a:moveTo>
                  <a:lnTo>
                    <a:pt x="921385" y="34925"/>
                  </a:lnTo>
                  <a:lnTo>
                    <a:pt x="920864" y="92087"/>
                  </a:lnTo>
                  <a:lnTo>
                    <a:pt x="127" y="83693"/>
                  </a:lnTo>
                  <a:lnTo>
                    <a:pt x="0" y="96393"/>
                  </a:lnTo>
                  <a:lnTo>
                    <a:pt x="920750" y="104787"/>
                  </a:lnTo>
                  <a:lnTo>
                    <a:pt x="933450" y="104902"/>
                  </a:lnTo>
                  <a:lnTo>
                    <a:pt x="1037069" y="104787"/>
                  </a:lnTo>
                  <a:lnTo>
                    <a:pt x="1047750" y="99568"/>
                  </a:lnTo>
                  <a:close/>
                </a:path>
                <a:path w="6896100" h="161925">
                  <a:moveTo>
                    <a:pt x="6896100" y="61595"/>
                  </a:moveTo>
                  <a:lnTo>
                    <a:pt x="6886334" y="56896"/>
                  </a:lnTo>
                  <a:lnTo>
                    <a:pt x="6768211" y="0"/>
                  </a:lnTo>
                  <a:lnTo>
                    <a:pt x="6769062" y="57099"/>
                  </a:lnTo>
                  <a:lnTo>
                    <a:pt x="5629275" y="74295"/>
                  </a:lnTo>
                  <a:lnTo>
                    <a:pt x="5629402" y="86868"/>
                  </a:lnTo>
                  <a:lnTo>
                    <a:pt x="6769252" y="69786"/>
                  </a:lnTo>
                  <a:lnTo>
                    <a:pt x="6770116" y="126873"/>
                  </a:lnTo>
                  <a:lnTo>
                    <a:pt x="6896100" y="61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72251" y="4186301"/>
              <a:ext cx="2924175" cy="914400"/>
            </a:xfrm>
            <a:custGeom>
              <a:avLst/>
              <a:gdLst/>
              <a:ahLst/>
              <a:cxnLst/>
              <a:rect l="l" t="t" r="r" b="b"/>
              <a:pathLst>
                <a:path w="2924175" h="914400">
                  <a:moveTo>
                    <a:pt x="0" y="457200"/>
                  </a:moveTo>
                  <a:lnTo>
                    <a:pt x="3216" y="413237"/>
                  </a:lnTo>
                  <a:lnTo>
                    <a:pt x="12585" y="371078"/>
                  </a:lnTo>
                  <a:lnTo>
                    <a:pt x="27687" y="331106"/>
                  </a:lnTo>
                  <a:lnTo>
                    <a:pt x="48104" y="293708"/>
                  </a:lnTo>
                  <a:lnTo>
                    <a:pt x="73416" y="259268"/>
                  </a:lnTo>
                  <a:lnTo>
                    <a:pt x="103203" y="228171"/>
                  </a:lnTo>
                  <a:lnTo>
                    <a:pt x="137046" y="200802"/>
                  </a:lnTo>
                  <a:lnTo>
                    <a:pt x="174526" y="177545"/>
                  </a:lnTo>
                  <a:lnTo>
                    <a:pt x="215223" y="158787"/>
                  </a:lnTo>
                  <a:lnTo>
                    <a:pt x="258718" y="144912"/>
                  </a:lnTo>
                  <a:lnTo>
                    <a:pt x="304592" y="136304"/>
                  </a:lnTo>
                  <a:lnTo>
                    <a:pt x="352425" y="133350"/>
                  </a:lnTo>
                  <a:lnTo>
                    <a:pt x="400231" y="136304"/>
                  </a:lnTo>
                  <a:lnTo>
                    <a:pt x="446087" y="144912"/>
                  </a:lnTo>
                  <a:lnTo>
                    <a:pt x="489573" y="158787"/>
                  </a:lnTo>
                  <a:lnTo>
                    <a:pt x="530267" y="177546"/>
                  </a:lnTo>
                  <a:lnTo>
                    <a:pt x="567749" y="200802"/>
                  </a:lnTo>
                  <a:lnTo>
                    <a:pt x="601599" y="228171"/>
                  </a:lnTo>
                  <a:lnTo>
                    <a:pt x="631395" y="259268"/>
                  </a:lnTo>
                  <a:lnTo>
                    <a:pt x="656717" y="293708"/>
                  </a:lnTo>
                  <a:lnTo>
                    <a:pt x="677144" y="331106"/>
                  </a:lnTo>
                  <a:lnTo>
                    <a:pt x="692255" y="371078"/>
                  </a:lnTo>
                  <a:lnTo>
                    <a:pt x="701631" y="413237"/>
                  </a:lnTo>
                  <a:lnTo>
                    <a:pt x="704850" y="457200"/>
                  </a:lnTo>
                  <a:lnTo>
                    <a:pt x="701631" y="501135"/>
                  </a:lnTo>
                  <a:lnTo>
                    <a:pt x="692255" y="543277"/>
                  </a:lnTo>
                  <a:lnTo>
                    <a:pt x="677144" y="583239"/>
                  </a:lnTo>
                  <a:lnTo>
                    <a:pt x="656716" y="620634"/>
                  </a:lnTo>
                  <a:lnTo>
                    <a:pt x="631395" y="655077"/>
                  </a:lnTo>
                  <a:lnTo>
                    <a:pt x="601598" y="686181"/>
                  </a:lnTo>
                  <a:lnTo>
                    <a:pt x="567749" y="713559"/>
                  </a:lnTo>
                  <a:lnTo>
                    <a:pt x="530267" y="736825"/>
                  </a:lnTo>
                  <a:lnTo>
                    <a:pt x="489573" y="755594"/>
                  </a:lnTo>
                  <a:lnTo>
                    <a:pt x="446087" y="769478"/>
                  </a:lnTo>
                  <a:lnTo>
                    <a:pt x="400231" y="778092"/>
                  </a:lnTo>
                  <a:lnTo>
                    <a:pt x="352425" y="781050"/>
                  </a:lnTo>
                  <a:lnTo>
                    <a:pt x="304592" y="778092"/>
                  </a:lnTo>
                  <a:lnTo>
                    <a:pt x="258718" y="769478"/>
                  </a:lnTo>
                  <a:lnTo>
                    <a:pt x="215223" y="755594"/>
                  </a:lnTo>
                  <a:lnTo>
                    <a:pt x="174526" y="736825"/>
                  </a:lnTo>
                  <a:lnTo>
                    <a:pt x="137046" y="713559"/>
                  </a:lnTo>
                  <a:lnTo>
                    <a:pt x="103203" y="686181"/>
                  </a:lnTo>
                  <a:lnTo>
                    <a:pt x="73416" y="655077"/>
                  </a:lnTo>
                  <a:lnTo>
                    <a:pt x="48104" y="620634"/>
                  </a:lnTo>
                  <a:lnTo>
                    <a:pt x="27687" y="583239"/>
                  </a:lnTo>
                  <a:lnTo>
                    <a:pt x="12585" y="543277"/>
                  </a:lnTo>
                  <a:lnTo>
                    <a:pt x="3216" y="501135"/>
                  </a:lnTo>
                  <a:lnTo>
                    <a:pt x="0" y="457200"/>
                  </a:lnTo>
                  <a:close/>
                </a:path>
                <a:path w="2924175" h="914400">
                  <a:moveTo>
                    <a:pt x="1971675" y="457200"/>
                  </a:moveTo>
                  <a:lnTo>
                    <a:pt x="1974132" y="410437"/>
                  </a:lnTo>
                  <a:lnTo>
                    <a:pt x="1981345" y="365029"/>
                  </a:lnTo>
                  <a:lnTo>
                    <a:pt x="1993076" y="321206"/>
                  </a:lnTo>
                  <a:lnTo>
                    <a:pt x="2009084" y="279195"/>
                  </a:lnTo>
                  <a:lnTo>
                    <a:pt x="2029131" y="239227"/>
                  </a:lnTo>
                  <a:lnTo>
                    <a:pt x="2052979" y="201531"/>
                  </a:lnTo>
                  <a:lnTo>
                    <a:pt x="2080389" y="166337"/>
                  </a:lnTo>
                  <a:lnTo>
                    <a:pt x="2111121" y="133873"/>
                  </a:lnTo>
                  <a:lnTo>
                    <a:pt x="2144936" y="104370"/>
                  </a:lnTo>
                  <a:lnTo>
                    <a:pt x="2181597" y="78056"/>
                  </a:lnTo>
                  <a:lnTo>
                    <a:pt x="2220863" y="55161"/>
                  </a:lnTo>
                  <a:lnTo>
                    <a:pt x="2262497" y="35915"/>
                  </a:lnTo>
                  <a:lnTo>
                    <a:pt x="2306258" y="20546"/>
                  </a:lnTo>
                  <a:lnTo>
                    <a:pt x="2351910" y="9284"/>
                  </a:lnTo>
                  <a:lnTo>
                    <a:pt x="2399211" y="2359"/>
                  </a:lnTo>
                  <a:lnTo>
                    <a:pt x="2447925" y="0"/>
                  </a:lnTo>
                  <a:lnTo>
                    <a:pt x="2496617" y="2359"/>
                  </a:lnTo>
                  <a:lnTo>
                    <a:pt x="2543903" y="9284"/>
                  </a:lnTo>
                  <a:lnTo>
                    <a:pt x="2589543" y="20546"/>
                  </a:lnTo>
                  <a:lnTo>
                    <a:pt x="2633299" y="35915"/>
                  </a:lnTo>
                  <a:lnTo>
                    <a:pt x="2674930" y="55161"/>
                  </a:lnTo>
                  <a:lnTo>
                    <a:pt x="2714197" y="78056"/>
                  </a:lnTo>
                  <a:lnTo>
                    <a:pt x="2750860" y="104370"/>
                  </a:lnTo>
                  <a:lnTo>
                    <a:pt x="2784681" y="133873"/>
                  </a:lnTo>
                  <a:lnTo>
                    <a:pt x="2815419" y="166337"/>
                  </a:lnTo>
                  <a:lnTo>
                    <a:pt x="2842836" y="201531"/>
                  </a:lnTo>
                  <a:lnTo>
                    <a:pt x="2866692" y="239227"/>
                  </a:lnTo>
                  <a:lnTo>
                    <a:pt x="2886747" y="279195"/>
                  </a:lnTo>
                  <a:lnTo>
                    <a:pt x="2902763" y="321206"/>
                  </a:lnTo>
                  <a:lnTo>
                    <a:pt x="2914498" y="365029"/>
                  </a:lnTo>
                  <a:lnTo>
                    <a:pt x="2921716" y="410437"/>
                  </a:lnTo>
                  <a:lnTo>
                    <a:pt x="2924175" y="457200"/>
                  </a:lnTo>
                  <a:lnTo>
                    <a:pt x="2921716" y="503941"/>
                  </a:lnTo>
                  <a:lnTo>
                    <a:pt x="2914498" y="549333"/>
                  </a:lnTo>
                  <a:lnTo>
                    <a:pt x="2902763" y="593146"/>
                  </a:lnTo>
                  <a:lnTo>
                    <a:pt x="2886747" y="635150"/>
                  </a:lnTo>
                  <a:lnTo>
                    <a:pt x="2866692" y="675116"/>
                  </a:lnTo>
                  <a:lnTo>
                    <a:pt x="2842836" y="712812"/>
                  </a:lnTo>
                  <a:lnTo>
                    <a:pt x="2815419" y="748009"/>
                  </a:lnTo>
                  <a:lnTo>
                    <a:pt x="2784681" y="780478"/>
                  </a:lnTo>
                  <a:lnTo>
                    <a:pt x="2750860" y="809988"/>
                  </a:lnTo>
                  <a:lnTo>
                    <a:pt x="2714197" y="836309"/>
                  </a:lnTo>
                  <a:lnTo>
                    <a:pt x="2674930" y="859212"/>
                  </a:lnTo>
                  <a:lnTo>
                    <a:pt x="2633299" y="878466"/>
                  </a:lnTo>
                  <a:lnTo>
                    <a:pt x="2589543" y="893842"/>
                  </a:lnTo>
                  <a:lnTo>
                    <a:pt x="2543903" y="905110"/>
                  </a:lnTo>
                  <a:lnTo>
                    <a:pt x="2496617" y="912039"/>
                  </a:lnTo>
                  <a:lnTo>
                    <a:pt x="2447925" y="914400"/>
                  </a:lnTo>
                  <a:lnTo>
                    <a:pt x="2399211" y="912039"/>
                  </a:lnTo>
                  <a:lnTo>
                    <a:pt x="2351910" y="905110"/>
                  </a:lnTo>
                  <a:lnTo>
                    <a:pt x="2306258" y="893842"/>
                  </a:lnTo>
                  <a:lnTo>
                    <a:pt x="2262497" y="878466"/>
                  </a:lnTo>
                  <a:lnTo>
                    <a:pt x="2220863" y="859212"/>
                  </a:lnTo>
                  <a:lnTo>
                    <a:pt x="2181597" y="836309"/>
                  </a:lnTo>
                  <a:lnTo>
                    <a:pt x="2144936" y="809988"/>
                  </a:lnTo>
                  <a:lnTo>
                    <a:pt x="2111120" y="780478"/>
                  </a:lnTo>
                  <a:lnTo>
                    <a:pt x="2080389" y="748009"/>
                  </a:lnTo>
                  <a:lnTo>
                    <a:pt x="2052979" y="712812"/>
                  </a:lnTo>
                  <a:lnTo>
                    <a:pt x="2029131" y="675116"/>
                  </a:lnTo>
                  <a:lnTo>
                    <a:pt x="2009084" y="635150"/>
                  </a:lnTo>
                  <a:lnTo>
                    <a:pt x="1993076" y="593146"/>
                  </a:lnTo>
                  <a:lnTo>
                    <a:pt x="1981345" y="549333"/>
                  </a:lnTo>
                  <a:lnTo>
                    <a:pt x="1974132" y="503941"/>
                  </a:lnTo>
                  <a:lnTo>
                    <a:pt x="1971675" y="4572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26213" y="4104545"/>
            <a:ext cx="1221740" cy="4711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spc="-20" dirty="0">
                <a:latin typeface="Symbol"/>
                <a:cs typeface="Symbol"/>
              </a:rPr>
              <a:t></a:t>
            </a:r>
            <a:r>
              <a:rPr sz="2900" spc="-180" dirty="0">
                <a:latin typeface="Times New Roman"/>
                <a:cs typeface="Times New Roman"/>
              </a:rPr>
              <a:t> </a:t>
            </a:r>
            <a:r>
              <a:rPr sz="2900" spc="-35" dirty="0">
                <a:latin typeface="Symbol"/>
                <a:cs typeface="Symbol"/>
              </a:rPr>
              <a:t></a:t>
            </a:r>
            <a:r>
              <a:rPr sz="2900" spc="-19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Symbol"/>
                <a:cs typeface="Symbol"/>
              </a:rPr>
              <a:t></a:t>
            </a:r>
            <a:r>
              <a:rPr sz="2900" spc="-45" dirty="0">
                <a:latin typeface="Times New Roman"/>
                <a:cs typeface="Times New Roman"/>
              </a:rPr>
              <a:t>,</a:t>
            </a:r>
            <a:r>
              <a:rPr sz="2900" spc="-345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Times New Roman"/>
                <a:cs typeface="Times New Roman"/>
              </a:rPr>
              <a:t>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1491" y="4493555"/>
            <a:ext cx="18161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500" spc="-5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360" y="4116439"/>
            <a:ext cx="139636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</a:t>
            </a:r>
            <a:r>
              <a:rPr sz="2550" spc="-1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1195705">
              <a:lnSpc>
                <a:spcPts val="2940"/>
              </a:lnSpc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3387" y="4338701"/>
            <a:ext cx="704850" cy="657225"/>
          </a:xfrm>
          <a:custGeom>
            <a:avLst/>
            <a:gdLst/>
            <a:ahLst/>
            <a:cxnLst/>
            <a:rect l="l" t="t" r="r" b="b"/>
            <a:pathLst>
              <a:path w="704850" h="657225">
                <a:moveTo>
                  <a:pt x="0" y="328549"/>
                </a:moveTo>
                <a:lnTo>
                  <a:pt x="3217" y="283960"/>
                </a:lnTo>
                <a:lnTo>
                  <a:pt x="12588" y="241197"/>
                </a:lnTo>
                <a:lnTo>
                  <a:pt x="27695" y="200650"/>
                </a:lnTo>
                <a:lnTo>
                  <a:pt x="48116" y="162710"/>
                </a:lnTo>
                <a:lnTo>
                  <a:pt x="73431" y="127769"/>
                </a:lnTo>
                <a:lnTo>
                  <a:pt x="103222" y="96218"/>
                </a:lnTo>
                <a:lnTo>
                  <a:pt x="137068" y="68448"/>
                </a:lnTo>
                <a:lnTo>
                  <a:pt x="174548" y="44849"/>
                </a:lnTo>
                <a:lnTo>
                  <a:pt x="215244" y="25814"/>
                </a:lnTo>
                <a:lnTo>
                  <a:pt x="258736" y="11733"/>
                </a:lnTo>
                <a:lnTo>
                  <a:pt x="304602" y="2998"/>
                </a:lnTo>
                <a:lnTo>
                  <a:pt x="352425" y="0"/>
                </a:lnTo>
                <a:lnTo>
                  <a:pt x="400247" y="2998"/>
                </a:lnTo>
                <a:lnTo>
                  <a:pt x="446113" y="11733"/>
                </a:lnTo>
                <a:lnTo>
                  <a:pt x="489605" y="25814"/>
                </a:lnTo>
                <a:lnTo>
                  <a:pt x="530301" y="44849"/>
                </a:lnTo>
                <a:lnTo>
                  <a:pt x="567781" y="68448"/>
                </a:lnTo>
                <a:lnTo>
                  <a:pt x="601627" y="96218"/>
                </a:lnTo>
                <a:lnTo>
                  <a:pt x="631418" y="127769"/>
                </a:lnTo>
                <a:lnTo>
                  <a:pt x="656733" y="162710"/>
                </a:lnTo>
                <a:lnTo>
                  <a:pt x="677154" y="200650"/>
                </a:lnTo>
                <a:lnTo>
                  <a:pt x="692261" y="241197"/>
                </a:lnTo>
                <a:lnTo>
                  <a:pt x="701632" y="283960"/>
                </a:lnTo>
                <a:lnTo>
                  <a:pt x="704850" y="328549"/>
                </a:lnTo>
                <a:lnTo>
                  <a:pt x="701632" y="373140"/>
                </a:lnTo>
                <a:lnTo>
                  <a:pt x="692261" y="415910"/>
                </a:lnTo>
                <a:lnTo>
                  <a:pt x="677154" y="456467"/>
                </a:lnTo>
                <a:lnTo>
                  <a:pt x="656733" y="494420"/>
                </a:lnTo>
                <a:lnTo>
                  <a:pt x="631418" y="529376"/>
                </a:lnTo>
                <a:lnTo>
                  <a:pt x="601627" y="560943"/>
                </a:lnTo>
                <a:lnTo>
                  <a:pt x="567781" y="588729"/>
                </a:lnTo>
                <a:lnTo>
                  <a:pt x="530301" y="612342"/>
                </a:lnTo>
                <a:lnTo>
                  <a:pt x="489605" y="631390"/>
                </a:lnTo>
                <a:lnTo>
                  <a:pt x="446113" y="645481"/>
                </a:lnTo>
                <a:lnTo>
                  <a:pt x="400247" y="654223"/>
                </a:lnTo>
                <a:lnTo>
                  <a:pt x="352425" y="657225"/>
                </a:lnTo>
                <a:lnTo>
                  <a:pt x="304602" y="654223"/>
                </a:lnTo>
                <a:lnTo>
                  <a:pt x="258736" y="645481"/>
                </a:lnTo>
                <a:lnTo>
                  <a:pt x="215244" y="631390"/>
                </a:lnTo>
                <a:lnTo>
                  <a:pt x="174548" y="612342"/>
                </a:lnTo>
                <a:lnTo>
                  <a:pt x="137068" y="588729"/>
                </a:lnTo>
                <a:lnTo>
                  <a:pt x="103222" y="560943"/>
                </a:lnTo>
                <a:lnTo>
                  <a:pt x="73431" y="529376"/>
                </a:lnTo>
                <a:lnTo>
                  <a:pt x="48116" y="494420"/>
                </a:lnTo>
                <a:lnTo>
                  <a:pt x="27695" y="456467"/>
                </a:lnTo>
                <a:lnTo>
                  <a:pt x="12588" y="415910"/>
                </a:lnTo>
                <a:lnTo>
                  <a:pt x="3217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6062" y="4483852"/>
            <a:ext cx="1841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50" dirty="0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827" y="4323880"/>
            <a:ext cx="21590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0803" y="4324096"/>
            <a:ext cx="4787265" cy="667385"/>
            <a:chOff x="80803" y="4324096"/>
            <a:chExt cx="4787265" cy="667385"/>
          </a:xfrm>
        </p:grpSpPr>
        <p:sp>
          <p:nvSpPr>
            <p:cNvPr id="19" name="object 19"/>
            <p:cNvSpPr/>
            <p:nvPr/>
          </p:nvSpPr>
          <p:spPr>
            <a:xfrm>
              <a:off x="80803" y="4605401"/>
              <a:ext cx="381635" cy="127000"/>
            </a:xfrm>
            <a:custGeom>
              <a:avLst/>
              <a:gdLst/>
              <a:ahLst/>
              <a:cxnLst/>
              <a:rect l="l" t="t" r="r" b="b"/>
              <a:pathLst>
                <a:path w="381634" h="127000">
                  <a:moveTo>
                    <a:pt x="255784" y="0"/>
                  </a:moveTo>
                  <a:lnTo>
                    <a:pt x="254355" y="57089"/>
                  </a:lnTo>
                  <a:lnTo>
                    <a:pt x="267049" y="57404"/>
                  </a:lnTo>
                  <a:lnTo>
                    <a:pt x="266731" y="70104"/>
                  </a:lnTo>
                  <a:lnTo>
                    <a:pt x="254029" y="70104"/>
                  </a:lnTo>
                  <a:lnTo>
                    <a:pt x="252609" y="126873"/>
                  </a:lnTo>
                  <a:lnTo>
                    <a:pt x="373581" y="70104"/>
                  </a:lnTo>
                  <a:lnTo>
                    <a:pt x="266731" y="70104"/>
                  </a:lnTo>
                  <a:lnTo>
                    <a:pt x="254038" y="69783"/>
                  </a:lnTo>
                  <a:lnTo>
                    <a:pt x="374263" y="69783"/>
                  </a:lnTo>
                  <a:lnTo>
                    <a:pt x="381158" y="66548"/>
                  </a:lnTo>
                  <a:lnTo>
                    <a:pt x="255784" y="0"/>
                  </a:lnTo>
                  <a:close/>
                </a:path>
                <a:path w="381634" h="127000">
                  <a:moveTo>
                    <a:pt x="254355" y="57089"/>
                  </a:moveTo>
                  <a:lnTo>
                    <a:pt x="254038" y="69783"/>
                  </a:lnTo>
                  <a:lnTo>
                    <a:pt x="266731" y="70104"/>
                  </a:lnTo>
                  <a:lnTo>
                    <a:pt x="267049" y="57404"/>
                  </a:lnTo>
                  <a:lnTo>
                    <a:pt x="254355" y="57089"/>
                  </a:lnTo>
                  <a:close/>
                </a:path>
                <a:path w="381634" h="127000">
                  <a:moveTo>
                    <a:pt x="317" y="50800"/>
                  </a:moveTo>
                  <a:lnTo>
                    <a:pt x="0" y="63373"/>
                  </a:lnTo>
                  <a:lnTo>
                    <a:pt x="254038" y="69783"/>
                  </a:lnTo>
                  <a:lnTo>
                    <a:pt x="254355" y="57089"/>
                  </a:lnTo>
                  <a:lnTo>
                    <a:pt x="317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57725" y="43291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429102" y="4583112"/>
            <a:ext cx="1238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8897" y="4349754"/>
            <a:ext cx="19367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12463" y="4160791"/>
            <a:ext cx="115189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b</a:t>
            </a:r>
            <a:r>
              <a:rPr sz="2550" i="1" spc="-10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09823" y="4333621"/>
            <a:ext cx="5996940" cy="667385"/>
            <a:chOff x="2909823" y="4333621"/>
            <a:chExt cx="5996940" cy="667385"/>
          </a:xfrm>
        </p:grpSpPr>
        <p:sp>
          <p:nvSpPr>
            <p:cNvPr id="25" name="object 25"/>
            <p:cNvSpPr/>
            <p:nvPr/>
          </p:nvSpPr>
          <p:spPr>
            <a:xfrm>
              <a:off x="2909823" y="4617085"/>
              <a:ext cx="1285875" cy="127000"/>
            </a:xfrm>
            <a:custGeom>
              <a:avLst/>
              <a:gdLst/>
              <a:ahLst/>
              <a:cxnLst/>
              <a:rect l="l" t="t" r="r" b="b"/>
              <a:pathLst>
                <a:path w="1285875" h="127000">
                  <a:moveTo>
                    <a:pt x="1159383" y="0"/>
                  </a:moveTo>
                  <a:lnTo>
                    <a:pt x="1158982" y="57181"/>
                  </a:lnTo>
                  <a:lnTo>
                    <a:pt x="1171702" y="57276"/>
                  </a:lnTo>
                  <a:lnTo>
                    <a:pt x="1171575" y="69976"/>
                  </a:lnTo>
                  <a:lnTo>
                    <a:pt x="1158893" y="69976"/>
                  </a:lnTo>
                  <a:lnTo>
                    <a:pt x="1158493" y="127000"/>
                  </a:lnTo>
                  <a:lnTo>
                    <a:pt x="1274506" y="69976"/>
                  </a:lnTo>
                  <a:lnTo>
                    <a:pt x="1171575" y="69976"/>
                  </a:lnTo>
                  <a:lnTo>
                    <a:pt x="1274699" y="69882"/>
                  </a:lnTo>
                  <a:lnTo>
                    <a:pt x="1285875" y="64388"/>
                  </a:lnTo>
                  <a:lnTo>
                    <a:pt x="1159383" y="0"/>
                  </a:lnTo>
                  <a:close/>
                </a:path>
                <a:path w="1285875" h="127000">
                  <a:moveTo>
                    <a:pt x="1158982" y="57181"/>
                  </a:moveTo>
                  <a:lnTo>
                    <a:pt x="1158893" y="69882"/>
                  </a:lnTo>
                  <a:lnTo>
                    <a:pt x="1171575" y="69976"/>
                  </a:lnTo>
                  <a:lnTo>
                    <a:pt x="1171702" y="57276"/>
                  </a:lnTo>
                  <a:lnTo>
                    <a:pt x="1158982" y="57181"/>
                  </a:lnTo>
                  <a:close/>
                </a:path>
                <a:path w="1285875" h="127000">
                  <a:moveTo>
                    <a:pt x="126" y="48513"/>
                  </a:moveTo>
                  <a:lnTo>
                    <a:pt x="0" y="61213"/>
                  </a:lnTo>
                  <a:lnTo>
                    <a:pt x="1158893" y="69882"/>
                  </a:lnTo>
                  <a:lnTo>
                    <a:pt x="1158982" y="57181"/>
                  </a:lnTo>
                  <a:lnTo>
                    <a:pt x="126" y="4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96326" y="4338701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7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6" y="494420"/>
                  </a:lnTo>
                  <a:lnTo>
                    <a:pt x="631395" y="529376"/>
                  </a:lnTo>
                  <a:lnTo>
                    <a:pt x="601598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5463" y="2931485"/>
            <a:ext cx="11518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86951" y="4563809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73294" y="4330716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62448" y="4598923"/>
            <a:ext cx="1209675" cy="127000"/>
          </a:xfrm>
          <a:custGeom>
            <a:avLst/>
            <a:gdLst/>
            <a:ahLst/>
            <a:cxnLst/>
            <a:rect l="l" t="t" r="r" b="b"/>
            <a:pathLst>
              <a:path w="1209675" h="127000">
                <a:moveTo>
                  <a:pt x="1196975" y="57150"/>
                </a:moveTo>
                <a:lnTo>
                  <a:pt x="1095375" y="57150"/>
                </a:lnTo>
                <a:lnTo>
                  <a:pt x="1095375" y="69850"/>
                </a:lnTo>
                <a:lnTo>
                  <a:pt x="1082675" y="69851"/>
                </a:lnTo>
                <a:lnTo>
                  <a:pt x="1082675" y="127000"/>
                </a:lnTo>
                <a:lnTo>
                  <a:pt x="1209675" y="63500"/>
                </a:lnTo>
                <a:lnTo>
                  <a:pt x="1196975" y="57150"/>
                </a:lnTo>
                <a:close/>
              </a:path>
              <a:path w="1209675" h="127000">
                <a:moveTo>
                  <a:pt x="1082675" y="57151"/>
                </a:moveTo>
                <a:lnTo>
                  <a:pt x="0" y="57276"/>
                </a:lnTo>
                <a:lnTo>
                  <a:pt x="0" y="69976"/>
                </a:lnTo>
                <a:lnTo>
                  <a:pt x="1082675" y="69851"/>
                </a:lnTo>
                <a:lnTo>
                  <a:pt x="1082675" y="57151"/>
                </a:lnTo>
                <a:close/>
              </a:path>
              <a:path w="1209675" h="127000">
                <a:moveTo>
                  <a:pt x="1095375" y="57150"/>
                </a:moveTo>
                <a:lnTo>
                  <a:pt x="1082675" y="57151"/>
                </a:lnTo>
                <a:lnTo>
                  <a:pt x="1082675" y="69851"/>
                </a:lnTo>
                <a:lnTo>
                  <a:pt x="1095375" y="69850"/>
                </a:lnTo>
                <a:lnTo>
                  <a:pt x="1095375" y="57150"/>
                </a:lnTo>
                <a:close/>
              </a:path>
              <a:path w="1209675" h="127000">
                <a:moveTo>
                  <a:pt x="1082675" y="0"/>
                </a:moveTo>
                <a:lnTo>
                  <a:pt x="1082675" y="57151"/>
                </a:lnTo>
                <a:lnTo>
                  <a:pt x="1196975" y="57150"/>
                </a:lnTo>
                <a:lnTo>
                  <a:pt x="1082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14836" y="4240264"/>
            <a:ext cx="112268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</a:t>
            </a:r>
            <a:r>
              <a:rPr sz="2550" spc="-1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62037" y="4862448"/>
            <a:ext cx="3449954" cy="511175"/>
          </a:xfrm>
          <a:custGeom>
            <a:avLst/>
            <a:gdLst/>
            <a:ahLst/>
            <a:cxnLst/>
            <a:rect l="l" t="t" r="r" b="b"/>
            <a:pathLst>
              <a:path w="3449954" h="511175">
                <a:moveTo>
                  <a:pt x="102128" y="75853"/>
                </a:moveTo>
                <a:lnTo>
                  <a:pt x="162382" y="140081"/>
                </a:lnTo>
                <a:lnTo>
                  <a:pt x="219900" y="183642"/>
                </a:lnTo>
                <a:lnTo>
                  <a:pt x="279082" y="225806"/>
                </a:lnTo>
                <a:lnTo>
                  <a:pt x="340296" y="266445"/>
                </a:lnTo>
                <a:lnTo>
                  <a:pt x="404050" y="305181"/>
                </a:lnTo>
                <a:lnTo>
                  <a:pt x="470725" y="341502"/>
                </a:lnTo>
                <a:lnTo>
                  <a:pt x="505396" y="358775"/>
                </a:lnTo>
                <a:lnTo>
                  <a:pt x="540829" y="375284"/>
                </a:lnTo>
                <a:lnTo>
                  <a:pt x="577278" y="391032"/>
                </a:lnTo>
                <a:lnTo>
                  <a:pt x="614616" y="406019"/>
                </a:lnTo>
                <a:lnTo>
                  <a:pt x="653097" y="420242"/>
                </a:lnTo>
                <a:lnTo>
                  <a:pt x="692594" y="433578"/>
                </a:lnTo>
                <a:lnTo>
                  <a:pt x="733234" y="445897"/>
                </a:lnTo>
                <a:lnTo>
                  <a:pt x="775017" y="457453"/>
                </a:lnTo>
                <a:lnTo>
                  <a:pt x="818197" y="467994"/>
                </a:lnTo>
                <a:lnTo>
                  <a:pt x="862520" y="477266"/>
                </a:lnTo>
                <a:lnTo>
                  <a:pt x="908367" y="485775"/>
                </a:lnTo>
                <a:lnTo>
                  <a:pt x="955484" y="493013"/>
                </a:lnTo>
                <a:lnTo>
                  <a:pt x="1004125" y="499109"/>
                </a:lnTo>
                <a:lnTo>
                  <a:pt x="1054163" y="503935"/>
                </a:lnTo>
                <a:lnTo>
                  <a:pt x="1105725" y="507745"/>
                </a:lnTo>
                <a:lnTo>
                  <a:pt x="1158938" y="510031"/>
                </a:lnTo>
                <a:lnTo>
                  <a:pt x="1213802" y="511175"/>
                </a:lnTo>
                <a:lnTo>
                  <a:pt x="1270190" y="511047"/>
                </a:lnTo>
                <a:lnTo>
                  <a:pt x="1328229" y="509650"/>
                </a:lnTo>
                <a:lnTo>
                  <a:pt x="1387792" y="506984"/>
                </a:lnTo>
                <a:lnTo>
                  <a:pt x="1510855" y="498475"/>
                </a:lnTo>
                <a:lnTo>
                  <a:pt x="1213802" y="498475"/>
                </a:lnTo>
                <a:lnTo>
                  <a:pt x="1159192" y="497459"/>
                </a:lnTo>
                <a:lnTo>
                  <a:pt x="1106360" y="495045"/>
                </a:lnTo>
                <a:lnTo>
                  <a:pt x="1055052" y="491363"/>
                </a:lnTo>
                <a:lnTo>
                  <a:pt x="1005268" y="486409"/>
                </a:lnTo>
                <a:lnTo>
                  <a:pt x="957135" y="480441"/>
                </a:lnTo>
                <a:lnTo>
                  <a:pt x="910272" y="473201"/>
                </a:lnTo>
                <a:lnTo>
                  <a:pt x="864933" y="464819"/>
                </a:lnTo>
                <a:lnTo>
                  <a:pt x="820864" y="455548"/>
                </a:lnTo>
                <a:lnTo>
                  <a:pt x="778065" y="445134"/>
                </a:lnTo>
                <a:lnTo>
                  <a:pt x="736663" y="433704"/>
                </a:lnTo>
                <a:lnTo>
                  <a:pt x="696277" y="421385"/>
                </a:lnTo>
                <a:lnTo>
                  <a:pt x="657161" y="408178"/>
                </a:lnTo>
                <a:lnTo>
                  <a:pt x="619061" y="394207"/>
                </a:lnTo>
                <a:lnTo>
                  <a:pt x="581977" y="379222"/>
                </a:lnTo>
                <a:lnTo>
                  <a:pt x="545909" y="363600"/>
                </a:lnTo>
                <a:lnTo>
                  <a:pt x="510730" y="347218"/>
                </a:lnTo>
                <a:lnTo>
                  <a:pt x="476440" y="330073"/>
                </a:lnTo>
                <a:lnTo>
                  <a:pt x="410273" y="294131"/>
                </a:lnTo>
                <a:lnTo>
                  <a:pt x="347027" y="255650"/>
                </a:lnTo>
                <a:lnTo>
                  <a:pt x="286194" y="215264"/>
                </a:lnTo>
                <a:lnTo>
                  <a:pt x="227266" y="173355"/>
                </a:lnTo>
                <a:lnTo>
                  <a:pt x="170040" y="129920"/>
                </a:lnTo>
                <a:lnTo>
                  <a:pt x="114058" y="85598"/>
                </a:lnTo>
                <a:lnTo>
                  <a:pt x="102128" y="75853"/>
                </a:lnTo>
                <a:close/>
              </a:path>
              <a:path w="3449954" h="511175">
                <a:moveTo>
                  <a:pt x="3446589" y="105790"/>
                </a:moveTo>
                <a:lnTo>
                  <a:pt x="2966402" y="219837"/>
                </a:lnTo>
                <a:lnTo>
                  <a:pt x="2497391" y="324865"/>
                </a:lnTo>
                <a:lnTo>
                  <a:pt x="2345372" y="356362"/>
                </a:lnTo>
                <a:lnTo>
                  <a:pt x="2196401" y="385572"/>
                </a:lnTo>
                <a:lnTo>
                  <a:pt x="2050732" y="412241"/>
                </a:lnTo>
                <a:lnTo>
                  <a:pt x="1908873" y="435863"/>
                </a:lnTo>
                <a:lnTo>
                  <a:pt x="1770951" y="456184"/>
                </a:lnTo>
                <a:lnTo>
                  <a:pt x="1637855" y="472947"/>
                </a:lnTo>
                <a:lnTo>
                  <a:pt x="1509712" y="485775"/>
                </a:lnTo>
                <a:lnTo>
                  <a:pt x="1386903" y="494410"/>
                </a:lnTo>
                <a:lnTo>
                  <a:pt x="1327721" y="496950"/>
                </a:lnTo>
                <a:lnTo>
                  <a:pt x="1269936" y="498347"/>
                </a:lnTo>
                <a:lnTo>
                  <a:pt x="1213802" y="498475"/>
                </a:lnTo>
                <a:lnTo>
                  <a:pt x="1510855" y="498475"/>
                </a:lnTo>
                <a:lnTo>
                  <a:pt x="1639506" y="485520"/>
                </a:lnTo>
                <a:lnTo>
                  <a:pt x="1772856" y="468756"/>
                </a:lnTo>
                <a:lnTo>
                  <a:pt x="1910905" y="448437"/>
                </a:lnTo>
                <a:lnTo>
                  <a:pt x="2053018" y="424688"/>
                </a:lnTo>
                <a:lnTo>
                  <a:pt x="2198814" y="398017"/>
                </a:lnTo>
                <a:lnTo>
                  <a:pt x="2347912" y="368807"/>
                </a:lnTo>
                <a:lnTo>
                  <a:pt x="2500058" y="337312"/>
                </a:lnTo>
                <a:lnTo>
                  <a:pt x="2969196" y="232156"/>
                </a:lnTo>
                <a:lnTo>
                  <a:pt x="3449510" y="118109"/>
                </a:lnTo>
                <a:lnTo>
                  <a:pt x="3446589" y="105790"/>
                </a:lnTo>
                <a:close/>
              </a:path>
              <a:path w="3449954" h="511175">
                <a:moveTo>
                  <a:pt x="0" y="0"/>
                </a:moveTo>
                <a:lnTo>
                  <a:pt x="57746" y="129793"/>
                </a:lnTo>
                <a:lnTo>
                  <a:pt x="94082" y="85632"/>
                </a:lnTo>
                <a:lnTo>
                  <a:pt x="84251" y="77596"/>
                </a:lnTo>
                <a:lnTo>
                  <a:pt x="92290" y="67818"/>
                </a:lnTo>
                <a:lnTo>
                  <a:pt x="108740" y="67818"/>
                </a:lnTo>
                <a:lnTo>
                  <a:pt x="138417" y="31750"/>
                </a:lnTo>
                <a:lnTo>
                  <a:pt x="0" y="0"/>
                </a:lnTo>
                <a:close/>
              </a:path>
              <a:path w="3449954" h="511175">
                <a:moveTo>
                  <a:pt x="92290" y="67818"/>
                </a:moveTo>
                <a:lnTo>
                  <a:pt x="84251" y="77596"/>
                </a:lnTo>
                <a:lnTo>
                  <a:pt x="94082" y="85632"/>
                </a:lnTo>
                <a:lnTo>
                  <a:pt x="102128" y="75853"/>
                </a:lnTo>
                <a:lnTo>
                  <a:pt x="92290" y="67818"/>
                </a:lnTo>
                <a:close/>
              </a:path>
              <a:path w="3449954" h="511175">
                <a:moveTo>
                  <a:pt x="108740" y="67818"/>
                </a:moveTo>
                <a:lnTo>
                  <a:pt x="92290" y="67818"/>
                </a:lnTo>
                <a:lnTo>
                  <a:pt x="102128" y="75853"/>
                </a:lnTo>
                <a:lnTo>
                  <a:pt x="108740" y="67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64585" y="5150810"/>
            <a:ext cx="11430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990802" y="3021064"/>
            <a:ext cx="111315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-10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Symbol"/>
                <a:cs typeface="Symbol"/>
              </a:rPr>
              <a:t>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i="1" spc="-10" dirty="0">
                <a:latin typeface="Times New Roman"/>
                <a:cs typeface="Times New Roman"/>
              </a:rPr>
              <a:t>a</a:t>
            </a:r>
            <a:r>
              <a:rPr sz="2550" spc="-10" dirty="0">
                <a:latin typeface="Times New Roman"/>
                <a:cs typeface="Times New Roman"/>
              </a:rPr>
              <a:t>,</a:t>
            </a:r>
            <a:r>
              <a:rPr sz="2550" spc="-310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07660" y="5198435"/>
            <a:ext cx="11430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41621" y="4795773"/>
            <a:ext cx="1367155" cy="511175"/>
          </a:xfrm>
          <a:custGeom>
            <a:avLst/>
            <a:gdLst/>
            <a:ahLst/>
            <a:cxnLst/>
            <a:rect l="l" t="t" r="r" b="b"/>
            <a:pathLst>
              <a:path w="1367154" h="511175">
                <a:moveTo>
                  <a:pt x="63034" y="111519"/>
                </a:moveTo>
                <a:lnTo>
                  <a:pt x="51547" y="117071"/>
                </a:lnTo>
                <a:lnTo>
                  <a:pt x="61849" y="137921"/>
                </a:lnTo>
                <a:lnTo>
                  <a:pt x="84581" y="181482"/>
                </a:lnTo>
                <a:lnTo>
                  <a:pt x="108076" y="223774"/>
                </a:lnTo>
                <a:lnTo>
                  <a:pt x="132206" y="264413"/>
                </a:lnTo>
                <a:lnTo>
                  <a:pt x="157479" y="303275"/>
                </a:lnTo>
                <a:lnTo>
                  <a:pt x="183895" y="339725"/>
                </a:lnTo>
                <a:lnTo>
                  <a:pt x="211836" y="373761"/>
                </a:lnTo>
                <a:lnTo>
                  <a:pt x="241173" y="404749"/>
                </a:lnTo>
                <a:lnTo>
                  <a:pt x="272288" y="432434"/>
                </a:lnTo>
                <a:lnTo>
                  <a:pt x="305307" y="456691"/>
                </a:lnTo>
                <a:lnTo>
                  <a:pt x="340359" y="476884"/>
                </a:lnTo>
                <a:lnTo>
                  <a:pt x="377698" y="492759"/>
                </a:lnTo>
                <a:lnTo>
                  <a:pt x="417321" y="503935"/>
                </a:lnTo>
                <a:lnTo>
                  <a:pt x="459358" y="510031"/>
                </a:lnTo>
                <a:lnTo>
                  <a:pt x="481329" y="511175"/>
                </a:lnTo>
                <a:lnTo>
                  <a:pt x="503936" y="511047"/>
                </a:lnTo>
                <a:lnTo>
                  <a:pt x="527050" y="509523"/>
                </a:lnTo>
                <a:lnTo>
                  <a:pt x="550926" y="506984"/>
                </a:lnTo>
                <a:lnTo>
                  <a:pt x="575182" y="503173"/>
                </a:lnTo>
                <a:lnTo>
                  <a:pt x="599296" y="498475"/>
                </a:lnTo>
                <a:lnTo>
                  <a:pt x="481329" y="498475"/>
                </a:lnTo>
                <a:lnTo>
                  <a:pt x="459993" y="497459"/>
                </a:lnTo>
                <a:lnTo>
                  <a:pt x="419607" y="491363"/>
                </a:lnTo>
                <a:lnTo>
                  <a:pt x="381507" y="480694"/>
                </a:lnTo>
                <a:lnTo>
                  <a:pt x="345693" y="465328"/>
                </a:lnTo>
                <a:lnTo>
                  <a:pt x="312038" y="445897"/>
                </a:lnTo>
                <a:lnTo>
                  <a:pt x="280034" y="422401"/>
                </a:lnTo>
                <a:lnTo>
                  <a:pt x="249808" y="395477"/>
                </a:lnTo>
                <a:lnTo>
                  <a:pt x="221233" y="365125"/>
                </a:lnTo>
                <a:lnTo>
                  <a:pt x="193928" y="331850"/>
                </a:lnTo>
                <a:lnTo>
                  <a:pt x="167893" y="295909"/>
                </a:lnTo>
                <a:lnTo>
                  <a:pt x="142875" y="257682"/>
                </a:lnTo>
                <a:lnTo>
                  <a:pt x="118871" y="217296"/>
                </a:lnTo>
                <a:lnTo>
                  <a:pt x="95630" y="175387"/>
                </a:lnTo>
                <a:lnTo>
                  <a:pt x="73151" y="132080"/>
                </a:lnTo>
                <a:lnTo>
                  <a:pt x="63034" y="111519"/>
                </a:lnTo>
                <a:close/>
              </a:path>
              <a:path w="1367154" h="511175">
                <a:moveTo>
                  <a:pt x="1360677" y="106552"/>
                </a:moveTo>
                <a:lnTo>
                  <a:pt x="1170939" y="220599"/>
                </a:lnTo>
                <a:lnTo>
                  <a:pt x="1108455" y="256920"/>
                </a:lnTo>
                <a:lnTo>
                  <a:pt x="1046733" y="291973"/>
                </a:lnTo>
                <a:lnTo>
                  <a:pt x="985901" y="325500"/>
                </a:lnTo>
                <a:lnTo>
                  <a:pt x="925956" y="356996"/>
                </a:lnTo>
                <a:lnTo>
                  <a:pt x="867155" y="386080"/>
                </a:lnTo>
                <a:lnTo>
                  <a:pt x="809751" y="412750"/>
                </a:lnTo>
                <a:lnTo>
                  <a:pt x="753871" y="436244"/>
                </a:lnTo>
                <a:lnTo>
                  <a:pt x="699642" y="456564"/>
                </a:lnTo>
                <a:lnTo>
                  <a:pt x="647318" y="473201"/>
                </a:lnTo>
                <a:lnTo>
                  <a:pt x="597026" y="485901"/>
                </a:lnTo>
                <a:lnTo>
                  <a:pt x="548893" y="494410"/>
                </a:lnTo>
                <a:lnTo>
                  <a:pt x="503174" y="498347"/>
                </a:lnTo>
                <a:lnTo>
                  <a:pt x="481329" y="498475"/>
                </a:lnTo>
                <a:lnTo>
                  <a:pt x="599296" y="498475"/>
                </a:lnTo>
                <a:lnTo>
                  <a:pt x="651001" y="485394"/>
                </a:lnTo>
                <a:lnTo>
                  <a:pt x="703961" y="468503"/>
                </a:lnTo>
                <a:lnTo>
                  <a:pt x="758698" y="447928"/>
                </a:lnTo>
                <a:lnTo>
                  <a:pt x="815086" y="424306"/>
                </a:lnTo>
                <a:lnTo>
                  <a:pt x="872743" y="397509"/>
                </a:lnTo>
                <a:lnTo>
                  <a:pt x="931799" y="368173"/>
                </a:lnTo>
                <a:lnTo>
                  <a:pt x="991996" y="336676"/>
                </a:lnTo>
                <a:lnTo>
                  <a:pt x="1052956" y="303021"/>
                </a:lnTo>
                <a:lnTo>
                  <a:pt x="1114932" y="267843"/>
                </a:lnTo>
                <a:lnTo>
                  <a:pt x="1177416" y="231394"/>
                </a:lnTo>
                <a:lnTo>
                  <a:pt x="1367154" y="117475"/>
                </a:lnTo>
                <a:lnTo>
                  <a:pt x="1360677" y="106552"/>
                </a:lnTo>
                <a:close/>
              </a:path>
              <a:path w="1367154" h="511175">
                <a:moveTo>
                  <a:pt x="1777" y="0"/>
                </a:moveTo>
                <a:lnTo>
                  <a:pt x="0" y="141986"/>
                </a:lnTo>
                <a:lnTo>
                  <a:pt x="51547" y="117071"/>
                </a:lnTo>
                <a:lnTo>
                  <a:pt x="45974" y="105790"/>
                </a:lnTo>
                <a:lnTo>
                  <a:pt x="57403" y="100075"/>
                </a:lnTo>
                <a:lnTo>
                  <a:pt x="86710" y="100075"/>
                </a:lnTo>
                <a:lnTo>
                  <a:pt x="114300" y="86740"/>
                </a:lnTo>
                <a:lnTo>
                  <a:pt x="1777" y="0"/>
                </a:lnTo>
                <a:close/>
              </a:path>
              <a:path w="1367154" h="511175">
                <a:moveTo>
                  <a:pt x="57403" y="100075"/>
                </a:moveTo>
                <a:lnTo>
                  <a:pt x="45974" y="105790"/>
                </a:lnTo>
                <a:lnTo>
                  <a:pt x="51547" y="117071"/>
                </a:lnTo>
                <a:lnTo>
                  <a:pt x="63034" y="111519"/>
                </a:lnTo>
                <a:lnTo>
                  <a:pt x="57403" y="100075"/>
                </a:lnTo>
                <a:close/>
              </a:path>
              <a:path w="1367154" h="511175">
                <a:moveTo>
                  <a:pt x="86710" y="100075"/>
                </a:moveTo>
                <a:lnTo>
                  <a:pt x="57403" y="100075"/>
                </a:lnTo>
                <a:lnTo>
                  <a:pt x="63034" y="111519"/>
                </a:lnTo>
                <a:lnTo>
                  <a:pt x="86710" y="100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12899" y="3427475"/>
            <a:ext cx="4153535" cy="1010285"/>
          </a:xfrm>
          <a:custGeom>
            <a:avLst/>
            <a:gdLst/>
            <a:ahLst/>
            <a:cxnLst/>
            <a:rect l="l" t="t" r="r" b="b"/>
            <a:pathLst>
              <a:path w="4153535" h="1010285">
                <a:moveTo>
                  <a:pt x="4153535" y="934593"/>
                </a:moveTo>
                <a:lnTo>
                  <a:pt x="3918712" y="761492"/>
                </a:lnTo>
                <a:lnTo>
                  <a:pt x="3801364" y="676402"/>
                </a:lnTo>
                <a:lnTo>
                  <a:pt x="3684016" y="593598"/>
                </a:lnTo>
                <a:lnTo>
                  <a:pt x="3566922" y="513334"/>
                </a:lnTo>
                <a:lnTo>
                  <a:pt x="3449701" y="436372"/>
                </a:lnTo>
                <a:lnTo>
                  <a:pt x="3332861" y="363474"/>
                </a:lnTo>
                <a:lnTo>
                  <a:pt x="3216021" y="295275"/>
                </a:lnTo>
                <a:lnTo>
                  <a:pt x="3099308" y="232537"/>
                </a:lnTo>
                <a:lnTo>
                  <a:pt x="3041015" y="203327"/>
                </a:lnTo>
                <a:lnTo>
                  <a:pt x="2982849" y="175780"/>
                </a:lnTo>
                <a:lnTo>
                  <a:pt x="2924683" y="149745"/>
                </a:lnTo>
                <a:lnTo>
                  <a:pt x="2866644" y="125730"/>
                </a:lnTo>
                <a:lnTo>
                  <a:pt x="2808605" y="103378"/>
                </a:lnTo>
                <a:lnTo>
                  <a:pt x="2750693" y="82931"/>
                </a:lnTo>
                <a:lnTo>
                  <a:pt x="2692781" y="64643"/>
                </a:lnTo>
                <a:lnTo>
                  <a:pt x="2634869" y="48514"/>
                </a:lnTo>
                <a:lnTo>
                  <a:pt x="2577211" y="34417"/>
                </a:lnTo>
                <a:lnTo>
                  <a:pt x="2519553" y="22606"/>
                </a:lnTo>
                <a:lnTo>
                  <a:pt x="2461895" y="13208"/>
                </a:lnTo>
                <a:lnTo>
                  <a:pt x="2457716" y="12700"/>
                </a:lnTo>
                <a:lnTo>
                  <a:pt x="2404491" y="6223"/>
                </a:lnTo>
                <a:lnTo>
                  <a:pt x="2346960" y="1905"/>
                </a:lnTo>
                <a:lnTo>
                  <a:pt x="2289683" y="0"/>
                </a:lnTo>
                <a:lnTo>
                  <a:pt x="2232406" y="889"/>
                </a:lnTo>
                <a:lnTo>
                  <a:pt x="2175256" y="4445"/>
                </a:lnTo>
                <a:lnTo>
                  <a:pt x="2118233" y="10414"/>
                </a:lnTo>
                <a:lnTo>
                  <a:pt x="2061337" y="18923"/>
                </a:lnTo>
                <a:lnTo>
                  <a:pt x="2004568" y="29718"/>
                </a:lnTo>
                <a:lnTo>
                  <a:pt x="1947799" y="42926"/>
                </a:lnTo>
                <a:lnTo>
                  <a:pt x="1891157" y="58166"/>
                </a:lnTo>
                <a:lnTo>
                  <a:pt x="1834642" y="75692"/>
                </a:lnTo>
                <a:lnTo>
                  <a:pt x="1778254" y="94996"/>
                </a:lnTo>
                <a:lnTo>
                  <a:pt x="1721993" y="116459"/>
                </a:lnTo>
                <a:lnTo>
                  <a:pt x="1665732" y="139700"/>
                </a:lnTo>
                <a:lnTo>
                  <a:pt x="1609598" y="164731"/>
                </a:lnTo>
                <a:lnTo>
                  <a:pt x="1553464" y="191389"/>
                </a:lnTo>
                <a:lnTo>
                  <a:pt x="1497584" y="219710"/>
                </a:lnTo>
                <a:lnTo>
                  <a:pt x="1385697" y="280670"/>
                </a:lnTo>
                <a:lnTo>
                  <a:pt x="1274191" y="347091"/>
                </a:lnTo>
                <a:lnTo>
                  <a:pt x="1162812" y="418084"/>
                </a:lnTo>
                <a:lnTo>
                  <a:pt x="1051814" y="493141"/>
                </a:lnTo>
                <a:lnTo>
                  <a:pt x="940816" y="571627"/>
                </a:lnTo>
                <a:lnTo>
                  <a:pt x="829945" y="652907"/>
                </a:lnTo>
                <a:lnTo>
                  <a:pt x="736498" y="722998"/>
                </a:lnTo>
                <a:lnTo>
                  <a:pt x="741045" y="709295"/>
                </a:lnTo>
                <a:lnTo>
                  <a:pt x="756031" y="661543"/>
                </a:lnTo>
                <a:lnTo>
                  <a:pt x="769620" y="614934"/>
                </a:lnTo>
                <a:lnTo>
                  <a:pt x="781558" y="569468"/>
                </a:lnTo>
                <a:lnTo>
                  <a:pt x="791591" y="525526"/>
                </a:lnTo>
                <a:lnTo>
                  <a:pt x="799719" y="483108"/>
                </a:lnTo>
                <a:lnTo>
                  <a:pt x="805561" y="442341"/>
                </a:lnTo>
                <a:lnTo>
                  <a:pt x="808824" y="403987"/>
                </a:lnTo>
                <a:lnTo>
                  <a:pt x="809498" y="366649"/>
                </a:lnTo>
                <a:lnTo>
                  <a:pt x="808736" y="349123"/>
                </a:lnTo>
                <a:lnTo>
                  <a:pt x="801751" y="299720"/>
                </a:lnTo>
                <a:lnTo>
                  <a:pt x="786384" y="254381"/>
                </a:lnTo>
                <a:lnTo>
                  <a:pt x="762254" y="212598"/>
                </a:lnTo>
                <a:lnTo>
                  <a:pt x="731266" y="174498"/>
                </a:lnTo>
                <a:lnTo>
                  <a:pt x="694309" y="140462"/>
                </a:lnTo>
                <a:lnTo>
                  <a:pt x="639064" y="101600"/>
                </a:lnTo>
                <a:lnTo>
                  <a:pt x="578993" y="70231"/>
                </a:lnTo>
                <a:lnTo>
                  <a:pt x="518033" y="47371"/>
                </a:lnTo>
                <a:lnTo>
                  <a:pt x="495541" y="41275"/>
                </a:lnTo>
                <a:lnTo>
                  <a:pt x="488061" y="39243"/>
                </a:lnTo>
                <a:lnTo>
                  <a:pt x="444881" y="31115"/>
                </a:lnTo>
                <a:lnTo>
                  <a:pt x="405003" y="28575"/>
                </a:lnTo>
                <a:lnTo>
                  <a:pt x="392049" y="28956"/>
                </a:lnTo>
                <a:lnTo>
                  <a:pt x="350266" y="34163"/>
                </a:lnTo>
                <a:lnTo>
                  <a:pt x="304927" y="44831"/>
                </a:lnTo>
                <a:lnTo>
                  <a:pt x="257810" y="60833"/>
                </a:lnTo>
                <a:lnTo>
                  <a:pt x="194564" y="89408"/>
                </a:lnTo>
                <a:lnTo>
                  <a:pt x="134239" y="125869"/>
                </a:lnTo>
                <a:lnTo>
                  <a:pt x="93345" y="157988"/>
                </a:lnTo>
                <a:lnTo>
                  <a:pt x="58039" y="193548"/>
                </a:lnTo>
                <a:lnTo>
                  <a:pt x="29591" y="232537"/>
                </a:lnTo>
                <a:lnTo>
                  <a:pt x="10033" y="274701"/>
                </a:lnTo>
                <a:lnTo>
                  <a:pt x="1016" y="319786"/>
                </a:lnTo>
                <a:lnTo>
                  <a:pt x="0" y="352044"/>
                </a:lnTo>
                <a:lnTo>
                  <a:pt x="889" y="368808"/>
                </a:lnTo>
                <a:lnTo>
                  <a:pt x="8509" y="422148"/>
                </a:lnTo>
                <a:lnTo>
                  <a:pt x="17145" y="459740"/>
                </a:lnTo>
                <a:lnTo>
                  <a:pt x="28702" y="499110"/>
                </a:lnTo>
                <a:lnTo>
                  <a:pt x="42672" y="539750"/>
                </a:lnTo>
                <a:lnTo>
                  <a:pt x="67818" y="603123"/>
                </a:lnTo>
                <a:lnTo>
                  <a:pt x="86995" y="646811"/>
                </a:lnTo>
                <a:lnTo>
                  <a:pt x="107696" y="691515"/>
                </a:lnTo>
                <a:lnTo>
                  <a:pt x="129921" y="737108"/>
                </a:lnTo>
                <a:lnTo>
                  <a:pt x="153289" y="783209"/>
                </a:lnTo>
                <a:lnTo>
                  <a:pt x="177546" y="830072"/>
                </a:lnTo>
                <a:lnTo>
                  <a:pt x="193675" y="860386"/>
                </a:lnTo>
                <a:lnTo>
                  <a:pt x="143383" y="887476"/>
                </a:lnTo>
                <a:lnTo>
                  <a:pt x="259334" y="969264"/>
                </a:lnTo>
                <a:lnTo>
                  <a:pt x="256451" y="871601"/>
                </a:lnTo>
                <a:lnTo>
                  <a:pt x="255143" y="827278"/>
                </a:lnTo>
                <a:lnTo>
                  <a:pt x="204914" y="854341"/>
                </a:lnTo>
                <a:lnTo>
                  <a:pt x="164719" y="777494"/>
                </a:lnTo>
                <a:lnTo>
                  <a:pt x="141351" y="731520"/>
                </a:lnTo>
                <a:lnTo>
                  <a:pt x="119253" y="686181"/>
                </a:lnTo>
                <a:lnTo>
                  <a:pt x="98679" y="641731"/>
                </a:lnTo>
                <a:lnTo>
                  <a:pt x="79502" y="598297"/>
                </a:lnTo>
                <a:lnTo>
                  <a:pt x="62484" y="556133"/>
                </a:lnTo>
                <a:lnTo>
                  <a:pt x="47498" y="515239"/>
                </a:lnTo>
                <a:lnTo>
                  <a:pt x="34925" y="475742"/>
                </a:lnTo>
                <a:lnTo>
                  <a:pt x="24892" y="438023"/>
                </a:lnTo>
                <a:lnTo>
                  <a:pt x="15240" y="384937"/>
                </a:lnTo>
                <a:lnTo>
                  <a:pt x="12700" y="352044"/>
                </a:lnTo>
                <a:lnTo>
                  <a:pt x="12738" y="335661"/>
                </a:lnTo>
                <a:lnTo>
                  <a:pt x="18034" y="292989"/>
                </a:lnTo>
                <a:lnTo>
                  <a:pt x="33274" y="252476"/>
                </a:lnTo>
                <a:lnTo>
                  <a:pt x="57531" y="214249"/>
                </a:lnTo>
                <a:lnTo>
                  <a:pt x="89535" y="178816"/>
                </a:lnTo>
                <a:lnTo>
                  <a:pt x="141224" y="136525"/>
                </a:lnTo>
                <a:lnTo>
                  <a:pt x="200025" y="100838"/>
                </a:lnTo>
                <a:lnTo>
                  <a:pt x="262001" y="72771"/>
                </a:lnTo>
                <a:lnTo>
                  <a:pt x="308229" y="57150"/>
                </a:lnTo>
                <a:lnTo>
                  <a:pt x="352171" y="46609"/>
                </a:lnTo>
                <a:lnTo>
                  <a:pt x="392430" y="41656"/>
                </a:lnTo>
                <a:lnTo>
                  <a:pt x="404749" y="41275"/>
                </a:lnTo>
                <a:lnTo>
                  <a:pt x="416941" y="41529"/>
                </a:lnTo>
                <a:lnTo>
                  <a:pt x="456565" y="45720"/>
                </a:lnTo>
                <a:lnTo>
                  <a:pt x="513969" y="59436"/>
                </a:lnTo>
                <a:lnTo>
                  <a:pt x="573532" y="81788"/>
                </a:lnTo>
                <a:lnTo>
                  <a:pt x="632079" y="112141"/>
                </a:lnTo>
                <a:lnTo>
                  <a:pt x="686181" y="150241"/>
                </a:lnTo>
                <a:lnTo>
                  <a:pt x="721741" y="183007"/>
                </a:lnTo>
                <a:lnTo>
                  <a:pt x="751713" y="219583"/>
                </a:lnTo>
                <a:lnTo>
                  <a:pt x="774700" y="259334"/>
                </a:lnTo>
                <a:lnTo>
                  <a:pt x="789305" y="302133"/>
                </a:lnTo>
                <a:lnTo>
                  <a:pt x="796036" y="349631"/>
                </a:lnTo>
                <a:lnTo>
                  <a:pt x="796798" y="366649"/>
                </a:lnTo>
                <a:lnTo>
                  <a:pt x="796734" y="386207"/>
                </a:lnTo>
                <a:lnTo>
                  <a:pt x="792988" y="440690"/>
                </a:lnTo>
                <a:lnTo>
                  <a:pt x="787273" y="480695"/>
                </a:lnTo>
                <a:lnTo>
                  <a:pt x="779272" y="522605"/>
                </a:lnTo>
                <a:lnTo>
                  <a:pt x="769366" y="566293"/>
                </a:lnTo>
                <a:lnTo>
                  <a:pt x="757428" y="611378"/>
                </a:lnTo>
                <a:lnTo>
                  <a:pt x="743966" y="657733"/>
                </a:lnTo>
                <a:lnTo>
                  <a:pt x="729107" y="705358"/>
                </a:lnTo>
                <a:lnTo>
                  <a:pt x="598601" y="828319"/>
                </a:lnTo>
                <a:lnTo>
                  <a:pt x="563880" y="782955"/>
                </a:lnTo>
                <a:lnTo>
                  <a:pt x="501777" y="910590"/>
                </a:lnTo>
                <a:lnTo>
                  <a:pt x="641096" y="883793"/>
                </a:lnTo>
                <a:lnTo>
                  <a:pt x="612203" y="846074"/>
                </a:lnTo>
                <a:lnTo>
                  <a:pt x="606310" y="838377"/>
                </a:lnTo>
                <a:lnTo>
                  <a:pt x="711441" y="757897"/>
                </a:lnTo>
                <a:lnTo>
                  <a:pt x="695706" y="803148"/>
                </a:lnTo>
                <a:lnTo>
                  <a:pt x="677545" y="853313"/>
                </a:lnTo>
                <a:lnTo>
                  <a:pt x="659003" y="903732"/>
                </a:lnTo>
                <a:lnTo>
                  <a:pt x="620649" y="1005713"/>
                </a:lnTo>
                <a:lnTo>
                  <a:pt x="632587" y="1010158"/>
                </a:lnTo>
                <a:lnTo>
                  <a:pt x="670941" y="908304"/>
                </a:lnTo>
                <a:lnTo>
                  <a:pt x="689483" y="857631"/>
                </a:lnTo>
                <a:lnTo>
                  <a:pt x="707644" y="807466"/>
                </a:lnTo>
                <a:lnTo>
                  <a:pt x="724916" y="757936"/>
                </a:lnTo>
                <a:lnTo>
                  <a:pt x="729488" y="744118"/>
                </a:lnTo>
                <a:lnTo>
                  <a:pt x="837438" y="663067"/>
                </a:lnTo>
                <a:lnTo>
                  <a:pt x="948055" y="582041"/>
                </a:lnTo>
                <a:lnTo>
                  <a:pt x="1058799" y="503682"/>
                </a:lnTo>
                <a:lnTo>
                  <a:pt x="1169670" y="428879"/>
                </a:lnTo>
                <a:lnTo>
                  <a:pt x="1280668" y="358013"/>
                </a:lnTo>
                <a:lnTo>
                  <a:pt x="1391793" y="291846"/>
                </a:lnTo>
                <a:lnTo>
                  <a:pt x="1503299" y="231013"/>
                </a:lnTo>
                <a:lnTo>
                  <a:pt x="1558925" y="202819"/>
                </a:lnTo>
                <a:lnTo>
                  <a:pt x="1614678" y="176276"/>
                </a:lnTo>
                <a:lnTo>
                  <a:pt x="1670558" y="151384"/>
                </a:lnTo>
                <a:lnTo>
                  <a:pt x="1726565" y="128282"/>
                </a:lnTo>
                <a:lnTo>
                  <a:pt x="1782445" y="107061"/>
                </a:lnTo>
                <a:lnTo>
                  <a:pt x="1838452" y="87757"/>
                </a:lnTo>
                <a:lnTo>
                  <a:pt x="1894459" y="70485"/>
                </a:lnTo>
                <a:lnTo>
                  <a:pt x="1950720" y="55245"/>
                </a:lnTo>
                <a:lnTo>
                  <a:pt x="2006854" y="42291"/>
                </a:lnTo>
                <a:lnTo>
                  <a:pt x="2063242" y="31496"/>
                </a:lnTo>
                <a:lnTo>
                  <a:pt x="2119630" y="23114"/>
                </a:lnTo>
                <a:lnTo>
                  <a:pt x="2176018" y="17145"/>
                </a:lnTo>
                <a:lnTo>
                  <a:pt x="2232533" y="13589"/>
                </a:lnTo>
                <a:lnTo>
                  <a:pt x="2289302" y="12700"/>
                </a:lnTo>
                <a:lnTo>
                  <a:pt x="2346071" y="14478"/>
                </a:lnTo>
                <a:lnTo>
                  <a:pt x="2402840" y="18923"/>
                </a:lnTo>
                <a:lnTo>
                  <a:pt x="2459863" y="25781"/>
                </a:lnTo>
                <a:lnTo>
                  <a:pt x="2517013" y="35052"/>
                </a:lnTo>
                <a:lnTo>
                  <a:pt x="2574163" y="46736"/>
                </a:lnTo>
                <a:lnTo>
                  <a:pt x="2631567" y="60706"/>
                </a:lnTo>
                <a:lnTo>
                  <a:pt x="2688971" y="76708"/>
                </a:lnTo>
                <a:lnTo>
                  <a:pt x="2746502" y="94996"/>
                </a:lnTo>
                <a:lnTo>
                  <a:pt x="2804160" y="115189"/>
                </a:lnTo>
                <a:lnTo>
                  <a:pt x="2861818" y="137414"/>
                </a:lnTo>
                <a:lnTo>
                  <a:pt x="2919476" y="161290"/>
                </a:lnTo>
                <a:lnTo>
                  <a:pt x="2977388" y="187198"/>
                </a:lnTo>
                <a:lnTo>
                  <a:pt x="3035427" y="214630"/>
                </a:lnTo>
                <a:lnTo>
                  <a:pt x="3093339" y="243713"/>
                </a:lnTo>
                <a:lnTo>
                  <a:pt x="3209671" y="306324"/>
                </a:lnTo>
                <a:lnTo>
                  <a:pt x="3326130" y="374269"/>
                </a:lnTo>
                <a:lnTo>
                  <a:pt x="3442843" y="447040"/>
                </a:lnTo>
                <a:lnTo>
                  <a:pt x="3559683" y="523748"/>
                </a:lnTo>
                <a:lnTo>
                  <a:pt x="3676777" y="603885"/>
                </a:lnTo>
                <a:lnTo>
                  <a:pt x="3793871" y="686689"/>
                </a:lnTo>
                <a:lnTo>
                  <a:pt x="3911219" y="771652"/>
                </a:lnTo>
                <a:lnTo>
                  <a:pt x="4146042" y="944880"/>
                </a:lnTo>
                <a:lnTo>
                  <a:pt x="4153535" y="934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7073" y="3707707"/>
            <a:ext cx="89471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Symbol"/>
                <a:cs typeface="Symbol"/>
              </a:rPr>
              <a:t></a:t>
            </a:r>
            <a:r>
              <a:rPr sz="2200" spc="-25" dirty="0">
                <a:latin typeface="Times New Roman"/>
                <a:cs typeface="Times New Roman"/>
              </a:rPr>
              <a:t>1,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5" y="2204973"/>
            <a:ext cx="6554728" cy="3302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96460" y="4760491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077" y="2598491"/>
            <a:ext cx="42037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49506" y="2578109"/>
            <a:ext cx="38481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2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24447" y="142493"/>
            <a:ext cx="9001125" cy="2226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3000" spc="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3000" spc="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00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000" spc="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000" spc="11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0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even</a:t>
            </a:r>
            <a:r>
              <a:rPr sz="300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300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00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spc="-25" dirty="0">
                <a:solidFill>
                  <a:srgbClr val="3333CC"/>
                </a:solidFill>
                <a:latin typeface="Comic Sans MS"/>
                <a:cs typeface="Comic Sans MS"/>
              </a:rPr>
              <a:t>1’s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and even</a:t>
            </a:r>
            <a:r>
              <a:rPr sz="30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30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000" spc="-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0’s</a:t>
            </a:r>
            <a:r>
              <a:rPr sz="3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over</a:t>
            </a:r>
            <a:r>
              <a:rPr sz="30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∑={0,1}</a:t>
            </a:r>
            <a:endParaRPr sz="3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765"/>
              </a:spcBef>
            </a:pPr>
            <a:endParaRPr sz="3000">
              <a:latin typeface="Comic Sans MS"/>
              <a:cs typeface="Comic Sans MS"/>
            </a:endParaRPr>
          </a:p>
          <a:p>
            <a:pPr marL="1544320" algn="ctr">
              <a:lnSpc>
                <a:spcPct val="100000"/>
              </a:lnSpc>
              <a:spcBef>
                <a:spcPts val="5"/>
              </a:spcBef>
            </a:pP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spc="-19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50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0,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9850" y="2906459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194" y="2673366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04411" y="4721230"/>
            <a:ext cx="317500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290" dirty="0">
                <a:latin typeface="Times New Roman"/>
                <a:cs typeface="Times New Roman"/>
              </a:rPr>
              <a:t>q</a:t>
            </a:r>
            <a:r>
              <a:rPr sz="2625" spc="-434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3965" y="2451950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94353" y="3660082"/>
            <a:ext cx="88582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Symbol"/>
                <a:cs typeface="Symbol"/>
              </a:rPr>
              <a:t></a:t>
            </a:r>
            <a:r>
              <a:rPr sz="2200" spc="-30" dirty="0">
                <a:latin typeface="Times New Roman"/>
                <a:cs typeface="Times New Roman"/>
              </a:rPr>
              <a:t>1,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7875" y="3084466"/>
            <a:ext cx="114681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60" dirty="0">
                <a:latin typeface="Times New Roman"/>
                <a:cs typeface="Times New Roman"/>
              </a:rPr>
              <a:t>0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0,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93733" y="4370341"/>
            <a:ext cx="113792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50" dirty="0">
                <a:latin typeface="Times New Roman"/>
                <a:cs typeface="Times New Roman"/>
              </a:rPr>
              <a:t>0</a:t>
            </a:r>
            <a:r>
              <a:rPr sz="2550" spc="-1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22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Times New Roman"/>
                <a:cs typeface="Times New Roman"/>
              </a:rPr>
              <a:t>0,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89325" y="5437141"/>
            <a:ext cx="114681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60" dirty="0">
                <a:latin typeface="Times New Roman"/>
                <a:cs typeface="Times New Roman"/>
              </a:rPr>
              <a:t>0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21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0,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6048" y="3774382"/>
            <a:ext cx="89471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Symbol"/>
                <a:cs typeface="Symbol"/>
              </a:rPr>
              <a:t></a:t>
            </a:r>
            <a:r>
              <a:rPr sz="2200" spc="-25" dirty="0">
                <a:latin typeface="Times New Roman"/>
                <a:cs typeface="Times New Roman"/>
              </a:rPr>
              <a:t>1,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23328" y="3726757"/>
            <a:ext cx="885825" cy="36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Symbol"/>
                <a:cs typeface="Symbol"/>
              </a:rPr>
              <a:t></a:t>
            </a:r>
            <a:r>
              <a:rPr sz="2200" spc="-30" dirty="0">
                <a:latin typeface="Times New Roman"/>
                <a:cs typeface="Times New Roman"/>
              </a:rPr>
              <a:t>1,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588"/>
            <a:ext cx="8696960" cy="112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 Turing</a:t>
            </a:r>
            <a:r>
              <a:rPr sz="240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4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4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recognize</a:t>
            </a:r>
            <a:r>
              <a:rPr sz="240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consisting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240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having</a:t>
            </a:r>
            <a:r>
              <a:rPr sz="240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240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240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0’s</a:t>
            </a:r>
            <a:r>
              <a:rPr sz="240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&amp;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even</a:t>
            </a:r>
            <a:r>
              <a:rPr sz="2400" spc="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number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40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l’s</a:t>
            </a:r>
            <a:r>
              <a:rPr sz="2400" spc="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over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∑=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{0,</a:t>
            </a:r>
            <a:r>
              <a:rPr sz="2400" spc="-1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1}.</a:t>
            </a:r>
            <a:r>
              <a:rPr sz="2400" spc="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(05</a:t>
            </a:r>
            <a:r>
              <a:rPr sz="24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400" spc="1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Nov-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2016(2012</a:t>
            </a:r>
            <a:r>
              <a:rPr sz="2400" spc="-1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400" spc="-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400">
              <a:latin typeface="Comic Sans MS"/>
              <a:cs typeface="Comic Sans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672" y="2121026"/>
            <a:ext cx="3915531" cy="38321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68052" y="3055691"/>
            <a:ext cx="42037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8061" y="3054359"/>
            <a:ext cx="31242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295" dirty="0">
                <a:latin typeface="Times New Roman"/>
                <a:cs typeface="Times New Roman"/>
              </a:rPr>
              <a:t>q</a:t>
            </a:r>
            <a:r>
              <a:rPr sz="2625" spc="-442" baseline="-23809" dirty="0">
                <a:latin typeface="Times New Roman"/>
                <a:cs typeface="Times New Roman"/>
              </a:rPr>
              <a:t>1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4725" y="1655716"/>
            <a:ext cx="116649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60" dirty="0">
                <a:latin typeface="Times New Roman"/>
                <a:cs typeface="Times New Roman"/>
              </a:rPr>
              <a:t>0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3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0,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4664" y="2570116"/>
            <a:ext cx="107950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50" dirty="0">
                <a:latin typeface="Times New Roman"/>
                <a:cs typeface="Times New Roman"/>
              </a:rPr>
              <a:t>1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Times New Roman"/>
                <a:cs typeface="Times New Roman"/>
              </a:rPr>
              <a:t>1,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7813" y="3574239"/>
            <a:ext cx="3174365" cy="204978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2094230">
              <a:lnSpc>
                <a:spcPct val="100000"/>
              </a:lnSpc>
              <a:spcBef>
                <a:spcPts val="1230"/>
              </a:spcBef>
            </a:pPr>
            <a:r>
              <a:rPr sz="2550" spc="50" dirty="0">
                <a:latin typeface="Times New Roman"/>
                <a:cs typeface="Times New Roman"/>
              </a:rPr>
              <a:t>1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Times New Roman"/>
                <a:cs typeface="Times New Roman"/>
              </a:rPr>
              <a:t>1,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140"/>
              </a:spcBef>
            </a:pPr>
            <a:r>
              <a:rPr sz="2550" spc="50" dirty="0">
                <a:latin typeface="Symbol"/>
                <a:cs typeface="Symbol"/>
              </a:rPr>
              <a:t></a:t>
            </a:r>
            <a:r>
              <a:rPr sz="2550" spc="-7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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2550">
              <a:latin typeface="Times New Roman"/>
              <a:cs typeface="Times New Roman"/>
            </a:endParaRPr>
          </a:p>
          <a:p>
            <a:pPr marR="727075" algn="ctr">
              <a:lnSpc>
                <a:spcPct val="100000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8400" y="1788485"/>
            <a:ext cx="116649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0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45" dirty="0">
                <a:latin typeface="Times New Roman"/>
                <a:cs typeface="Times New Roman"/>
              </a:rPr>
              <a:t> </a:t>
            </a:r>
            <a:r>
              <a:rPr sz="2650" spc="-45" dirty="0">
                <a:latin typeface="Times New Roman"/>
                <a:cs typeface="Times New Roman"/>
              </a:rPr>
              <a:t>0,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287"/>
            <a:ext cx="9001125" cy="12503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42875" algn="just">
              <a:lnSpc>
                <a:spcPct val="102000"/>
              </a:lnSpc>
              <a:spcBef>
                <a:spcPts val="60"/>
              </a:spcBef>
              <a:buSzPct val="96363"/>
              <a:buChar char="•"/>
              <a:tabLst>
                <a:tab pos="155575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2750" spc="2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2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750" spc="2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accept</a:t>
            </a:r>
            <a:r>
              <a:rPr sz="2750" spc="2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25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set</a:t>
            </a:r>
            <a:r>
              <a:rPr sz="2750" spc="22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</a:t>
            </a:r>
            <a:r>
              <a:rPr sz="2750" spc="2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2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2750" spc="2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r>
              <a:rPr sz="2750" spc="1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formed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with</a:t>
            </a:r>
            <a:r>
              <a:rPr sz="2750" spc="1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0&amp;1</a:t>
            </a:r>
            <a:r>
              <a:rPr sz="2750" spc="4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having</a:t>
            </a:r>
            <a:r>
              <a:rPr sz="2750" spc="4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substring</a:t>
            </a:r>
            <a:r>
              <a:rPr sz="2750" spc="5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000.</a:t>
            </a:r>
            <a:r>
              <a:rPr sz="2750" spc="2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(08</a:t>
            </a:r>
            <a:r>
              <a:rPr sz="2400" spc="7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400" spc="7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400" spc="-20" dirty="0">
                <a:solidFill>
                  <a:srgbClr val="FF0000"/>
                </a:solidFill>
                <a:latin typeface="Comic Sans MS"/>
                <a:cs typeface="Comic Sans MS"/>
              </a:rPr>
              <a:t>May-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2013(2003</a:t>
            </a:r>
            <a:r>
              <a:rPr sz="2400" spc="-1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400" spc="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2236" y="3021076"/>
            <a:ext cx="2835910" cy="1589405"/>
            <a:chOff x="822236" y="3021076"/>
            <a:chExt cx="2835910" cy="1589405"/>
          </a:xfrm>
        </p:grpSpPr>
        <p:sp>
          <p:nvSpPr>
            <p:cNvPr id="4" name="object 4"/>
            <p:cNvSpPr/>
            <p:nvPr/>
          </p:nvSpPr>
          <p:spPr>
            <a:xfrm>
              <a:off x="822236" y="302107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85" y="12700"/>
                  </a:moveTo>
                  <a:lnTo>
                    <a:pt x="407390" y="12700"/>
                  </a:lnTo>
                  <a:lnTo>
                    <a:pt x="419557" y="12953"/>
                  </a:lnTo>
                  <a:lnTo>
                    <a:pt x="432308" y="13843"/>
                  </a:lnTo>
                  <a:lnTo>
                    <a:pt x="473163" y="20193"/>
                  </a:lnTo>
                  <a:lnTo>
                    <a:pt x="516343" y="31623"/>
                  </a:lnTo>
                  <a:lnTo>
                    <a:pt x="575906" y="54483"/>
                  </a:lnTo>
                  <a:lnTo>
                    <a:pt x="634072" y="85471"/>
                  </a:lnTo>
                  <a:lnTo>
                    <a:pt x="687920" y="123951"/>
                  </a:lnTo>
                  <a:lnTo>
                    <a:pt x="723226" y="157225"/>
                  </a:lnTo>
                  <a:lnTo>
                    <a:pt x="752817" y="194056"/>
                  </a:lnTo>
                  <a:lnTo>
                    <a:pt x="775423" y="233934"/>
                  </a:lnTo>
                  <a:lnTo>
                    <a:pt x="789774" y="276860"/>
                  </a:lnTo>
                  <a:lnTo>
                    <a:pt x="795997" y="324358"/>
                  </a:lnTo>
                  <a:lnTo>
                    <a:pt x="796484" y="359663"/>
                  </a:lnTo>
                  <a:lnTo>
                    <a:pt x="795743" y="377444"/>
                  </a:lnTo>
                  <a:lnTo>
                    <a:pt x="792187" y="415416"/>
                  </a:lnTo>
                  <a:lnTo>
                    <a:pt x="786091" y="455422"/>
                  </a:lnTo>
                  <a:lnTo>
                    <a:pt x="777836" y="497332"/>
                  </a:lnTo>
                  <a:lnTo>
                    <a:pt x="767422" y="540765"/>
                  </a:lnTo>
                  <a:lnTo>
                    <a:pt x="755103" y="585724"/>
                  </a:lnTo>
                  <a:lnTo>
                    <a:pt x="741260" y="631951"/>
                  </a:lnTo>
                  <a:lnTo>
                    <a:pt x="725893" y="679450"/>
                  </a:lnTo>
                  <a:lnTo>
                    <a:pt x="709256" y="727837"/>
                  </a:lnTo>
                  <a:lnTo>
                    <a:pt x="691603" y="776986"/>
                  </a:lnTo>
                  <a:lnTo>
                    <a:pt x="673188" y="826897"/>
                  </a:lnTo>
                  <a:lnTo>
                    <a:pt x="654138" y="877188"/>
                  </a:lnTo>
                  <a:lnTo>
                    <a:pt x="614895" y="978788"/>
                  </a:lnTo>
                  <a:lnTo>
                    <a:pt x="626706" y="983488"/>
                  </a:lnTo>
                  <a:lnTo>
                    <a:pt x="665949" y="881761"/>
                  </a:lnTo>
                  <a:lnTo>
                    <a:pt x="684999" y="831342"/>
                  </a:lnTo>
                  <a:lnTo>
                    <a:pt x="703541" y="781431"/>
                  </a:lnTo>
                  <a:lnTo>
                    <a:pt x="721321" y="732155"/>
                  </a:lnTo>
                  <a:lnTo>
                    <a:pt x="737831" y="683513"/>
                  </a:lnTo>
                  <a:lnTo>
                    <a:pt x="753325" y="635888"/>
                  </a:lnTo>
                  <a:lnTo>
                    <a:pt x="767295" y="589407"/>
                  </a:lnTo>
                  <a:lnTo>
                    <a:pt x="779614" y="544068"/>
                  </a:lnTo>
                  <a:lnTo>
                    <a:pt x="790155" y="500252"/>
                  </a:lnTo>
                  <a:lnTo>
                    <a:pt x="798537" y="457962"/>
                  </a:lnTo>
                  <a:lnTo>
                    <a:pt x="804760" y="417195"/>
                  </a:lnTo>
                  <a:lnTo>
                    <a:pt x="808443" y="378460"/>
                  </a:lnTo>
                  <a:lnTo>
                    <a:pt x="809205" y="359663"/>
                  </a:lnTo>
                  <a:lnTo>
                    <a:pt x="809202" y="341502"/>
                  </a:lnTo>
                  <a:lnTo>
                    <a:pt x="805268" y="290449"/>
                  </a:lnTo>
                  <a:lnTo>
                    <a:pt x="793203" y="243966"/>
                  </a:lnTo>
                  <a:lnTo>
                    <a:pt x="772248" y="200660"/>
                  </a:lnTo>
                  <a:lnTo>
                    <a:pt x="743673" y="161162"/>
                  </a:lnTo>
                  <a:lnTo>
                    <a:pt x="708875" y="125349"/>
                  </a:lnTo>
                  <a:lnTo>
                    <a:pt x="669378" y="93725"/>
                  </a:lnTo>
                  <a:lnTo>
                    <a:pt x="611720" y="58038"/>
                  </a:lnTo>
                  <a:lnTo>
                    <a:pt x="550887" y="30352"/>
                  </a:lnTo>
                  <a:lnTo>
                    <a:pt x="520661" y="19685"/>
                  </a:lnTo>
                  <a:lnTo>
                    <a:pt x="495685" y="12700"/>
                  </a:lnTo>
                  <a:close/>
                </a:path>
                <a:path w="809625" h="983614">
                  <a:moveTo>
                    <a:pt x="189240" y="829841"/>
                  </a:moveTo>
                  <a:lnTo>
                    <a:pt x="138645" y="856488"/>
                  </a:lnTo>
                  <a:lnTo>
                    <a:pt x="253987" y="939292"/>
                  </a:lnTo>
                  <a:lnTo>
                    <a:pt x="251932" y="841121"/>
                  </a:lnTo>
                  <a:lnTo>
                    <a:pt x="195110" y="841121"/>
                  </a:lnTo>
                  <a:lnTo>
                    <a:pt x="189240" y="829841"/>
                  </a:lnTo>
                  <a:close/>
                </a:path>
                <a:path w="809625" h="983614">
                  <a:moveTo>
                    <a:pt x="200467" y="823928"/>
                  </a:moveTo>
                  <a:lnTo>
                    <a:pt x="189240" y="829841"/>
                  </a:lnTo>
                  <a:lnTo>
                    <a:pt x="195110" y="841121"/>
                  </a:lnTo>
                  <a:lnTo>
                    <a:pt x="206375" y="835279"/>
                  </a:lnTo>
                  <a:lnTo>
                    <a:pt x="200467" y="823928"/>
                  </a:lnTo>
                  <a:close/>
                </a:path>
                <a:path w="809625" h="983614">
                  <a:moveTo>
                    <a:pt x="251015" y="797306"/>
                  </a:moveTo>
                  <a:lnTo>
                    <a:pt x="200467" y="823928"/>
                  </a:lnTo>
                  <a:lnTo>
                    <a:pt x="206375" y="835279"/>
                  </a:lnTo>
                  <a:lnTo>
                    <a:pt x="195110" y="841121"/>
                  </a:lnTo>
                  <a:lnTo>
                    <a:pt x="251932" y="841121"/>
                  </a:lnTo>
                  <a:lnTo>
                    <a:pt x="251015" y="797306"/>
                  </a:lnTo>
                  <a:close/>
                </a:path>
                <a:path w="809625" h="983614">
                  <a:moveTo>
                    <a:pt x="407682" y="0"/>
                  </a:moveTo>
                  <a:lnTo>
                    <a:pt x="367309" y="2794"/>
                  </a:lnTo>
                  <a:lnTo>
                    <a:pt x="322872" y="11429"/>
                  </a:lnTo>
                  <a:lnTo>
                    <a:pt x="260223" y="30861"/>
                  </a:lnTo>
                  <a:lnTo>
                    <a:pt x="196773" y="58927"/>
                  </a:lnTo>
                  <a:lnTo>
                    <a:pt x="136271" y="94869"/>
                  </a:lnTo>
                  <a:lnTo>
                    <a:pt x="95059" y="126491"/>
                  </a:lnTo>
                  <a:lnTo>
                    <a:pt x="59372" y="161925"/>
                  </a:lnTo>
                  <a:lnTo>
                    <a:pt x="30734" y="200660"/>
                  </a:lnTo>
                  <a:lnTo>
                    <a:pt x="10795" y="242697"/>
                  </a:lnTo>
                  <a:lnTo>
                    <a:pt x="1282" y="287654"/>
                  </a:lnTo>
                  <a:lnTo>
                    <a:pt x="0" y="319786"/>
                  </a:lnTo>
                  <a:lnTo>
                    <a:pt x="762" y="336676"/>
                  </a:lnTo>
                  <a:lnTo>
                    <a:pt x="7797" y="390016"/>
                  </a:lnTo>
                  <a:lnTo>
                    <a:pt x="16268" y="427736"/>
                  </a:lnTo>
                  <a:lnTo>
                    <a:pt x="27393" y="467106"/>
                  </a:lnTo>
                  <a:lnTo>
                    <a:pt x="41008" y="507873"/>
                  </a:lnTo>
                  <a:lnTo>
                    <a:pt x="65595" y="571500"/>
                  </a:lnTo>
                  <a:lnTo>
                    <a:pt x="84328" y="615442"/>
                  </a:lnTo>
                  <a:lnTo>
                    <a:pt x="104775" y="660273"/>
                  </a:lnTo>
                  <a:lnTo>
                    <a:pt x="126530" y="705866"/>
                  </a:lnTo>
                  <a:lnTo>
                    <a:pt x="149529" y="752348"/>
                  </a:lnTo>
                  <a:lnTo>
                    <a:pt x="173367" y="799338"/>
                  </a:lnTo>
                  <a:lnTo>
                    <a:pt x="189240" y="829841"/>
                  </a:lnTo>
                  <a:lnTo>
                    <a:pt x="200467" y="823928"/>
                  </a:lnTo>
                  <a:lnTo>
                    <a:pt x="184696" y="793623"/>
                  </a:lnTo>
                  <a:lnTo>
                    <a:pt x="160909" y="746760"/>
                  </a:lnTo>
                  <a:lnTo>
                    <a:pt x="137998" y="700532"/>
                  </a:lnTo>
                  <a:lnTo>
                    <a:pt x="116319" y="654938"/>
                  </a:lnTo>
                  <a:lnTo>
                    <a:pt x="95999" y="610362"/>
                  </a:lnTo>
                  <a:lnTo>
                    <a:pt x="77393" y="566801"/>
                  </a:lnTo>
                  <a:lnTo>
                    <a:pt x="60591" y="524383"/>
                  </a:lnTo>
                  <a:lnTo>
                    <a:pt x="46012" y="483362"/>
                  </a:lnTo>
                  <a:lnTo>
                    <a:pt x="33807" y="443864"/>
                  </a:lnTo>
                  <a:lnTo>
                    <a:pt x="24091" y="406019"/>
                  </a:lnTo>
                  <a:lnTo>
                    <a:pt x="14960" y="352933"/>
                  </a:lnTo>
                  <a:lnTo>
                    <a:pt x="12687" y="320039"/>
                  </a:lnTo>
                  <a:lnTo>
                    <a:pt x="12823" y="307975"/>
                  </a:lnTo>
                  <a:lnTo>
                    <a:pt x="18516" y="260985"/>
                  </a:lnTo>
                  <a:lnTo>
                    <a:pt x="34061" y="220599"/>
                  </a:lnTo>
                  <a:lnTo>
                    <a:pt x="58762" y="182499"/>
                  </a:lnTo>
                  <a:lnTo>
                    <a:pt x="91008" y="147320"/>
                  </a:lnTo>
                  <a:lnTo>
                    <a:pt x="143116" y="105537"/>
                  </a:lnTo>
                  <a:lnTo>
                    <a:pt x="202247" y="70358"/>
                  </a:lnTo>
                  <a:lnTo>
                    <a:pt x="264337" y="42799"/>
                  </a:lnTo>
                  <a:lnTo>
                    <a:pt x="310730" y="27686"/>
                  </a:lnTo>
                  <a:lnTo>
                    <a:pt x="354787" y="17525"/>
                  </a:lnTo>
                  <a:lnTo>
                    <a:pt x="395109" y="12953"/>
                  </a:lnTo>
                  <a:lnTo>
                    <a:pt x="407390" y="12700"/>
                  </a:lnTo>
                  <a:lnTo>
                    <a:pt x="495685" y="12700"/>
                  </a:lnTo>
                  <a:lnTo>
                    <a:pt x="490689" y="11302"/>
                  </a:lnTo>
                  <a:lnTo>
                    <a:pt x="447433" y="2921"/>
                  </a:lnTo>
                  <a:lnTo>
                    <a:pt x="420471" y="253"/>
                  </a:lnTo>
                  <a:lnTo>
                    <a:pt x="407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8050" y="39481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14191" y="4205718"/>
            <a:ext cx="13462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1118" y="3949708"/>
            <a:ext cx="2120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04772" y="3790696"/>
            <a:ext cx="6177915" cy="924560"/>
            <a:chOff x="1604772" y="3790696"/>
            <a:chExt cx="6177915" cy="924560"/>
          </a:xfrm>
        </p:grpSpPr>
        <p:sp>
          <p:nvSpPr>
            <p:cNvPr id="9" name="object 9"/>
            <p:cNvSpPr/>
            <p:nvPr/>
          </p:nvSpPr>
          <p:spPr>
            <a:xfrm>
              <a:off x="1604772" y="4213479"/>
              <a:ext cx="1334135" cy="127000"/>
            </a:xfrm>
            <a:custGeom>
              <a:avLst/>
              <a:gdLst/>
              <a:ahLst/>
              <a:cxnLst/>
              <a:rect l="l" t="t" r="r" b="b"/>
              <a:pathLst>
                <a:path w="1334135" h="127000">
                  <a:moveTo>
                    <a:pt x="1209040" y="0"/>
                  </a:moveTo>
                  <a:lnTo>
                    <a:pt x="1206983" y="57077"/>
                  </a:lnTo>
                  <a:lnTo>
                    <a:pt x="1219708" y="57531"/>
                  </a:lnTo>
                  <a:lnTo>
                    <a:pt x="1219200" y="70231"/>
                  </a:lnTo>
                  <a:lnTo>
                    <a:pt x="1206509" y="70231"/>
                  </a:lnTo>
                  <a:lnTo>
                    <a:pt x="1204467" y="126873"/>
                  </a:lnTo>
                  <a:lnTo>
                    <a:pt x="1328616" y="70231"/>
                  </a:lnTo>
                  <a:lnTo>
                    <a:pt x="1219200" y="70231"/>
                  </a:lnTo>
                  <a:lnTo>
                    <a:pt x="1206525" y="69778"/>
                  </a:lnTo>
                  <a:lnTo>
                    <a:pt x="1329609" y="69778"/>
                  </a:lnTo>
                  <a:lnTo>
                    <a:pt x="1333627" y="67945"/>
                  </a:lnTo>
                  <a:lnTo>
                    <a:pt x="1209040" y="0"/>
                  </a:lnTo>
                  <a:close/>
                </a:path>
                <a:path w="1334135" h="127000">
                  <a:moveTo>
                    <a:pt x="1206983" y="57077"/>
                  </a:moveTo>
                  <a:lnTo>
                    <a:pt x="1206525" y="69778"/>
                  </a:lnTo>
                  <a:lnTo>
                    <a:pt x="1219200" y="70231"/>
                  </a:lnTo>
                  <a:lnTo>
                    <a:pt x="1219708" y="57531"/>
                  </a:lnTo>
                  <a:lnTo>
                    <a:pt x="1206983" y="57077"/>
                  </a:lnTo>
                  <a:close/>
                </a:path>
                <a:path w="1334135" h="127000">
                  <a:moveTo>
                    <a:pt x="381" y="14097"/>
                  </a:moveTo>
                  <a:lnTo>
                    <a:pt x="0" y="26670"/>
                  </a:lnTo>
                  <a:lnTo>
                    <a:pt x="1206525" y="69778"/>
                  </a:lnTo>
                  <a:lnTo>
                    <a:pt x="1206983" y="57077"/>
                  </a:lnTo>
                  <a:lnTo>
                    <a:pt x="381" y="140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4725" y="3795776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37"/>
                  </a:lnTo>
                  <a:lnTo>
                    <a:pt x="9670" y="365029"/>
                  </a:lnTo>
                  <a:lnTo>
                    <a:pt x="21401" y="321206"/>
                  </a:lnTo>
                  <a:lnTo>
                    <a:pt x="37409" y="279195"/>
                  </a:lnTo>
                  <a:lnTo>
                    <a:pt x="57456" y="239227"/>
                  </a:lnTo>
                  <a:lnTo>
                    <a:pt x="81304" y="201531"/>
                  </a:lnTo>
                  <a:lnTo>
                    <a:pt x="108714" y="166337"/>
                  </a:lnTo>
                  <a:lnTo>
                    <a:pt x="139446" y="133873"/>
                  </a:lnTo>
                  <a:lnTo>
                    <a:pt x="173261" y="104370"/>
                  </a:lnTo>
                  <a:lnTo>
                    <a:pt x="209922" y="78056"/>
                  </a:lnTo>
                  <a:lnTo>
                    <a:pt x="249188" y="55161"/>
                  </a:lnTo>
                  <a:lnTo>
                    <a:pt x="290822" y="35915"/>
                  </a:lnTo>
                  <a:lnTo>
                    <a:pt x="334583" y="20546"/>
                  </a:lnTo>
                  <a:lnTo>
                    <a:pt x="380235" y="9284"/>
                  </a:lnTo>
                  <a:lnTo>
                    <a:pt x="427536" y="2359"/>
                  </a:lnTo>
                  <a:lnTo>
                    <a:pt x="476250" y="0"/>
                  </a:lnTo>
                  <a:lnTo>
                    <a:pt x="524942" y="2359"/>
                  </a:lnTo>
                  <a:lnTo>
                    <a:pt x="572228" y="9284"/>
                  </a:lnTo>
                  <a:lnTo>
                    <a:pt x="617868" y="20546"/>
                  </a:lnTo>
                  <a:lnTo>
                    <a:pt x="661624" y="35915"/>
                  </a:lnTo>
                  <a:lnTo>
                    <a:pt x="703255" y="55161"/>
                  </a:lnTo>
                  <a:lnTo>
                    <a:pt x="742522" y="78056"/>
                  </a:lnTo>
                  <a:lnTo>
                    <a:pt x="779185" y="104370"/>
                  </a:lnTo>
                  <a:lnTo>
                    <a:pt x="813006" y="133873"/>
                  </a:lnTo>
                  <a:lnTo>
                    <a:pt x="843744" y="166337"/>
                  </a:lnTo>
                  <a:lnTo>
                    <a:pt x="871161" y="201531"/>
                  </a:lnTo>
                  <a:lnTo>
                    <a:pt x="895017" y="239227"/>
                  </a:lnTo>
                  <a:lnTo>
                    <a:pt x="915072" y="279195"/>
                  </a:lnTo>
                  <a:lnTo>
                    <a:pt x="931088" y="321206"/>
                  </a:lnTo>
                  <a:lnTo>
                    <a:pt x="942823" y="365029"/>
                  </a:lnTo>
                  <a:lnTo>
                    <a:pt x="950041" y="410437"/>
                  </a:lnTo>
                  <a:lnTo>
                    <a:pt x="952500" y="457200"/>
                  </a:lnTo>
                  <a:lnTo>
                    <a:pt x="950041" y="503941"/>
                  </a:lnTo>
                  <a:lnTo>
                    <a:pt x="942823" y="549333"/>
                  </a:lnTo>
                  <a:lnTo>
                    <a:pt x="931088" y="593146"/>
                  </a:lnTo>
                  <a:lnTo>
                    <a:pt x="915072" y="635150"/>
                  </a:lnTo>
                  <a:lnTo>
                    <a:pt x="895017" y="675116"/>
                  </a:lnTo>
                  <a:lnTo>
                    <a:pt x="871161" y="712812"/>
                  </a:lnTo>
                  <a:lnTo>
                    <a:pt x="843744" y="748009"/>
                  </a:lnTo>
                  <a:lnTo>
                    <a:pt x="813006" y="780478"/>
                  </a:lnTo>
                  <a:lnTo>
                    <a:pt x="779185" y="809988"/>
                  </a:lnTo>
                  <a:lnTo>
                    <a:pt x="742522" y="836309"/>
                  </a:lnTo>
                  <a:lnTo>
                    <a:pt x="703255" y="859212"/>
                  </a:lnTo>
                  <a:lnTo>
                    <a:pt x="661624" y="878466"/>
                  </a:lnTo>
                  <a:lnTo>
                    <a:pt x="617868" y="893842"/>
                  </a:lnTo>
                  <a:lnTo>
                    <a:pt x="572228" y="905110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0"/>
                  </a:lnTo>
                  <a:lnTo>
                    <a:pt x="334583" y="893842"/>
                  </a:lnTo>
                  <a:lnTo>
                    <a:pt x="290822" y="878466"/>
                  </a:lnTo>
                  <a:lnTo>
                    <a:pt x="249188" y="859212"/>
                  </a:lnTo>
                  <a:lnTo>
                    <a:pt x="209922" y="836309"/>
                  </a:lnTo>
                  <a:lnTo>
                    <a:pt x="173261" y="809988"/>
                  </a:lnTo>
                  <a:lnTo>
                    <a:pt x="139445" y="780478"/>
                  </a:lnTo>
                  <a:lnTo>
                    <a:pt x="108714" y="748009"/>
                  </a:lnTo>
                  <a:lnTo>
                    <a:pt x="81304" y="712812"/>
                  </a:lnTo>
                  <a:lnTo>
                    <a:pt x="57456" y="675116"/>
                  </a:lnTo>
                  <a:lnTo>
                    <a:pt x="37409" y="635150"/>
                  </a:lnTo>
                  <a:lnTo>
                    <a:pt x="21401" y="593146"/>
                  </a:lnTo>
                  <a:lnTo>
                    <a:pt x="9670" y="549333"/>
                  </a:lnTo>
                  <a:lnTo>
                    <a:pt x="2457" y="503941"/>
                  </a:lnTo>
                  <a:lnTo>
                    <a:pt x="0" y="45720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15917" y="39318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90587" y="3948176"/>
            <a:ext cx="705485" cy="647700"/>
          </a:xfrm>
          <a:custGeom>
            <a:avLst/>
            <a:gdLst/>
            <a:ahLst/>
            <a:cxnLst/>
            <a:rect l="l" t="t" r="r" b="b"/>
            <a:pathLst>
              <a:path w="705485" h="647700">
                <a:moveTo>
                  <a:pt x="0" y="323850"/>
                </a:moveTo>
                <a:lnTo>
                  <a:pt x="3217" y="279887"/>
                </a:lnTo>
                <a:lnTo>
                  <a:pt x="12588" y="237728"/>
                </a:lnTo>
                <a:lnTo>
                  <a:pt x="27695" y="197756"/>
                </a:lnTo>
                <a:lnTo>
                  <a:pt x="48116" y="160358"/>
                </a:lnTo>
                <a:lnTo>
                  <a:pt x="73431" y="125918"/>
                </a:lnTo>
                <a:lnTo>
                  <a:pt x="103222" y="94821"/>
                </a:lnTo>
                <a:lnTo>
                  <a:pt x="137068" y="67452"/>
                </a:lnTo>
                <a:lnTo>
                  <a:pt x="174548" y="44195"/>
                </a:lnTo>
                <a:lnTo>
                  <a:pt x="215244" y="25437"/>
                </a:lnTo>
                <a:lnTo>
                  <a:pt x="258736" y="11562"/>
                </a:lnTo>
                <a:lnTo>
                  <a:pt x="304602" y="2954"/>
                </a:lnTo>
                <a:lnTo>
                  <a:pt x="352425" y="0"/>
                </a:lnTo>
                <a:lnTo>
                  <a:pt x="400245" y="2954"/>
                </a:lnTo>
                <a:lnTo>
                  <a:pt x="446114" y="11562"/>
                </a:lnTo>
                <a:lnTo>
                  <a:pt x="489609" y="25437"/>
                </a:lnTo>
                <a:lnTo>
                  <a:pt x="530312" y="44196"/>
                </a:lnTo>
                <a:lnTo>
                  <a:pt x="567800" y="67452"/>
                </a:lnTo>
                <a:lnTo>
                  <a:pt x="601654" y="94821"/>
                </a:lnTo>
                <a:lnTo>
                  <a:pt x="631453" y="125918"/>
                </a:lnTo>
                <a:lnTo>
                  <a:pt x="656778" y="160358"/>
                </a:lnTo>
                <a:lnTo>
                  <a:pt x="677206" y="197756"/>
                </a:lnTo>
                <a:lnTo>
                  <a:pt x="692319" y="237728"/>
                </a:lnTo>
                <a:lnTo>
                  <a:pt x="701694" y="279887"/>
                </a:lnTo>
                <a:lnTo>
                  <a:pt x="704913" y="323850"/>
                </a:lnTo>
                <a:lnTo>
                  <a:pt x="701694" y="367785"/>
                </a:lnTo>
                <a:lnTo>
                  <a:pt x="692319" y="409927"/>
                </a:lnTo>
                <a:lnTo>
                  <a:pt x="677206" y="449889"/>
                </a:lnTo>
                <a:lnTo>
                  <a:pt x="656778" y="487284"/>
                </a:lnTo>
                <a:lnTo>
                  <a:pt x="631453" y="521727"/>
                </a:lnTo>
                <a:lnTo>
                  <a:pt x="601654" y="552831"/>
                </a:lnTo>
                <a:lnTo>
                  <a:pt x="567800" y="580209"/>
                </a:lnTo>
                <a:lnTo>
                  <a:pt x="530312" y="603475"/>
                </a:lnTo>
                <a:lnTo>
                  <a:pt x="489609" y="622244"/>
                </a:lnTo>
                <a:lnTo>
                  <a:pt x="446114" y="636128"/>
                </a:lnTo>
                <a:lnTo>
                  <a:pt x="400245" y="644742"/>
                </a:lnTo>
                <a:lnTo>
                  <a:pt x="352425" y="647700"/>
                </a:lnTo>
                <a:lnTo>
                  <a:pt x="304602" y="644742"/>
                </a:lnTo>
                <a:lnTo>
                  <a:pt x="258736" y="636128"/>
                </a:lnTo>
                <a:lnTo>
                  <a:pt x="215244" y="622244"/>
                </a:lnTo>
                <a:lnTo>
                  <a:pt x="174548" y="603475"/>
                </a:lnTo>
                <a:lnTo>
                  <a:pt x="137068" y="580209"/>
                </a:lnTo>
                <a:lnTo>
                  <a:pt x="103222" y="552831"/>
                </a:lnTo>
                <a:lnTo>
                  <a:pt x="73431" y="521727"/>
                </a:lnTo>
                <a:lnTo>
                  <a:pt x="48116" y="487284"/>
                </a:lnTo>
                <a:lnTo>
                  <a:pt x="27695" y="449889"/>
                </a:lnTo>
                <a:lnTo>
                  <a:pt x="12588" y="409927"/>
                </a:lnTo>
                <a:lnTo>
                  <a:pt x="3217" y="367785"/>
                </a:lnTo>
                <a:lnTo>
                  <a:pt x="0" y="3238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72627" y="3922466"/>
            <a:ext cx="42037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8010" y="3933571"/>
            <a:ext cx="7149465" cy="667385"/>
            <a:chOff x="538010" y="3933571"/>
            <a:chExt cx="7149465" cy="667385"/>
          </a:xfrm>
        </p:grpSpPr>
        <p:sp>
          <p:nvSpPr>
            <p:cNvPr id="15" name="object 15"/>
            <p:cNvSpPr/>
            <p:nvPr/>
          </p:nvSpPr>
          <p:spPr>
            <a:xfrm>
              <a:off x="538010" y="4214876"/>
              <a:ext cx="381635" cy="127000"/>
            </a:xfrm>
            <a:custGeom>
              <a:avLst/>
              <a:gdLst/>
              <a:ahLst/>
              <a:cxnLst/>
              <a:rect l="l" t="t" r="r" b="b"/>
              <a:pathLst>
                <a:path w="381634" h="127000">
                  <a:moveTo>
                    <a:pt x="255778" y="0"/>
                  </a:moveTo>
                  <a:lnTo>
                    <a:pt x="254349" y="57089"/>
                  </a:lnTo>
                  <a:lnTo>
                    <a:pt x="267042" y="57404"/>
                  </a:lnTo>
                  <a:lnTo>
                    <a:pt x="266725" y="70104"/>
                  </a:lnTo>
                  <a:lnTo>
                    <a:pt x="254023" y="70104"/>
                  </a:lnTo>
                  <a:lnTo>
                    <a:pt x="252603" y="126873"/>
                  </a:lnTo>
                  <a:lnTo>
                    <a:pt x="373574" y="70104"/>
                  </a:lnTo>
                  <a:lnTo>
                    <a:pt x="266725" y="70104"/>
                  </a:lnTo>
                  <a:lnTo>
                    <a:pt x="254031" y="69783"/>
                  </a:lnTo>
                  <a:lnTo>
                    <a:pt x="374257" y="69783"/>
                  </a:lnTo>
                  <a:lnTo>
                    <a:pt x="381152" y="66548"/>
                  </a:lnTo>
                  <a:lnTo>
                    <a:pt x="255778" y="0"/>
                  </a:lnTo>
                  <a:close/>
                </a:path>
                <a:path w="381634" h="127000">
                  <a:moveTo>
                    <a:pt x="254349" y="57089"/>
                  </a:moveTo>
                  <a:lnTo>
                    <a:pt x="254031" y="69783"/>
                  </a:lnTo>
                  <a:lnTo>
                    <a:pt x="266725" y="70104"/>
                  </a:lnTo>
                  <a:lnTo>
                    <a:pt x="267042" y="57404"/>
                  </a:lnTo>
                  <a:lnTo>
                    <a:pt x="254349" y="57089"/>
                  </a:lnTo>
                  <a:close/>
                </a:path>
                <a:path w="381634" h="127000">
                  <a:moveTo>
                    <a:pt x="317" y="50800"/>
                  </a:moveTo>
                  <a:lnTo>
                    <a:pt x="0" y="63373"/>
                  </a:lnTo>
                  <a:lnTo>
                    <a:pt x="254031" y="69783"/>
                  </a:lnTo>
                  <a:lnTo>
                    <a:pt x="254349" y="57089"/>
                  </a:lnTo>
                  <a:lnTo>
                    <a:pt x="317" y="50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10200" y="3938651"/>
              <a:ext cx="704850" cy="647700"/>
            </a:xfrm>
            <a:custGeom>
              <a:avLst/>
              <a:gdLst/>
              <a:ahLst/>
              <a:cxnLst/>
              <a:rect l="l" t="t" r="r" b="b"/>
              <a:pathLst>
                <a:path w="704850" h="647700">
                  <a:moveTo>
                    <a:pt x="0" y="323850"/>
                  </a:moveTo>
                  <a:lnTo>
                    <a:pt x="3216" y="279887"/>
                  </a:lnTo>
                  <a:lnTo>
                    <a:pt x="12585" y="237728"/>
                  </a:lnTo>
                  <a:lnTo>
                    <a:pt x="27687" y="197756"/>
                  </a:lnTo>
                  <a:lnTo>
                    <a:pt x="48104" y="160358"/>
                  </a:lnTo>
                  <a:lnTo>
                    <a:pt x="73416" y="125918"/>
                  </a:lnTo>
                  <a:lnTo>
                    <a:pt x="103203" y="94821"/>
                  </a:lnTo>
                  <a:lnTo>
                    <a:pt x="137046" y="67452"/>
                  </a:lnTo>
                  <a:lnTo>
                    <a:pt x="174526" y="44195"/>
                  </a:lnTo>
                  <a:lnTo>
                    <a:pt x="215223" y="25437"/>
                  </a:lnTo>
                  <a:lnTo>
                    <a:pt x="258718" y="11562"/>
                  </a:lnTo>
                  <a:lnTo>
                    <a:pt x="304592" y="2954"/>
                  </a:lnTo>
                  <a:lnTo>
                    <a:pt x="352425" y="0"/>
                  </a:lnTo>
                  <a:lnTo>
                    <a:pt x="400231" y="2954"/>
                  </a:lnTo>
                  <a:lnTo>
                    <a:pt x="446087" y="11562"/>
                  </a:lnTo>
                  <a:lnTo>
                    <a:pt x="489573" y="25437"/>
                  </a:lnTo>
                  <a:lnTo>
                    <a:pt x="530267" y="44196"/>
                  </a:lnTo>
                  <a:lnTo>
                    <a:pt x="567749" y="67452"/>
                  </a:lnTo>
                  <a:lnTo>
                    <a:pt x="601599" y="94821"/>
                  </a:lnTo>
                  <a:lnTo>
                    <a:pt x="631395" y="125918"/>
                  </a:lnTo>
                  <a:lnTo>
                    <a:pt x="656716" y="160358"/>
                  </a:lnTo>
                  <a:lnTo>
                    <a:pt x="677144" y="197756"/>
                  </a:lnTo>
                  <a:lnTo>
                    <a:pt x="692255" y="237728"/>
                  </a:lnTo>
                  <a:lnTo>
                    <a:pt x="701631" y="279887"/>
                  </a:lnTo>
                  <a:lnTo>
                    <a:pt x="704850" y="323850"/>
                  </a:lnTo>
                  <a:lnTo>
                    <a:pt x="701631" y="367785"/>
                  </a:lnTo>
                  <a:lnTo>
                    <a:pt x="692255" y="409927"/>
                  </a:lnTo>
                  <a:lnTo>
                    <a:pt x="677144" y="449889"/>
                  </a:lnTo>
                  <a:lnTo>
                    <a:pt x="656717" y="487284"/>
                  </a:lnTo>
                  <a:lnTo>
                    <a:pt x="631395" y="521727"/>
                  </a:lnTo>
                  <a:lnTo>
                    <a:pt x="601599" y="552831"/>
                  </a:lnTo>
                  <a:lnTo>
                    <a:pt x="567749" y="580209"/>
                  </a:lnTo>
                  <a:lnTo>
                    <a:pt x="530267" y="603475"/>
                  </a:lnTo>
                  <a:lnTo>
                    <a:pt x="489573" y="622244"/>
                  </a:lnTo>
                  <a:lnTo>
                    <a:pt x="446087" y="636128"/>
                  </a:lnTo>
                  <a:lnTo>
                    <a:pt x="400231" y="644742"/>
                  </a:lnTo>
                  <a:lnTo>
                    <a:pt x="352425" y="647700"/>
                  </a:lnTo>
                  <a:lnTo>
                    <a:pt x="304592" y="644742"/>
                  </a:lnTo>
                  <a:lnTo>
                    <a:pt x="258718" y="636128"/>
                  </a:lnTo>
                  <a:lnTo>
                    <a:pt x="215223" y="622244"/>
                  </a:lnTo>
                  <a:lnTo>
                    <a:pt x="174526" y="603475"/>
                  </a:lnTo>
                  <a:lnTo>
                    <a:pt x="137046" y="580209"/>
                  </a:lnTo>
                  <a:lnTo>
                    <a:pt x="103203" y="552831"/>
                  </a:lnTo>
                  <a:lnTo>
                    <a:pt x="73416" y="521727"/>
                  </a:lnTo>
                  <a:lnTo>
                    <a:pt x="48104" y="487284"/>
                  </a:lnTo>
                  <a:lnTo>
                    <a:pt x="27687" y="449889"/>
                  </a:lnTo>
                  <a:lnTo>
                    <a:pt x="12585" y="409927"/>
                  </a:lnTo>
                  <a:lnTo>
                    <a:pt x="3216" y="367785"/>
                  </a:lnTo>
                  <a:lnTo>
                    <a:pt x="0" y="3238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52774" y="4217035"/>
              <a:ext cx="1295400" cy="127000"/>
            </a:xfrm>
            <a:custGeom>
              <a:avLst/>
              <a:gdLst/>
              <a:ahLst/>
              <a:cxnLst/>
              <a:rect l="l" t="t" r="r" b="b"/>
              <a:pathLst>
                <a:path w="1295400" h="127000">
                  <a:moveTo>
                    <a:pt x="1168908" y="0"/>
                  </a:moveTo>
                  <a:lnTo>
                    <a:pt x="1168507" y="57182"/>
                  </a:lnTo>
                  <a:lnTo>
                    <a:pt x="1181227" y="57276"/>
                  </a:lnTo>
                  <a:lnTo>
                    <a:pt x="1181100" y="69976"/>
                  </a:lnTo>
                  <a:lnTo>
                    <a:pt x="1168418" y="69976"/>
                  </a:lnTo>
                  <a:lnTo>
                    <a:pt x="1168018" y="127000"/>
                  </a:lnTo>
                  <a:lnTo>
                    <a:pt x="1284031" y="69976"/>
                  </a:lnTo>
                  <a:lnTo>
                    <a:pt x="1181100" y="69976"/>
                  </a:lnTo>
                  <a:lnTo>
                    <a:pt x="1284222" y="69882"/>
                  </a:lnTo>
                  <a:lnTo>
                    <a:pt x="1295400" y="64388"/>
                  </a:lnTo>
                  <a:lnTo>
                    <a:pt x="1168908" y="0"/>
                  </a:lnTo>
                  <a:close/>
                </a:path>
                <a:path w="1295400" h="127000">
                  <a:moveTo>
                    <a:pt x="1168507" y="57182"/>
                  </a:moveTo>
                  <a:lnTo>
                    <a:pt x="1168418" y="69882"/>
                  </a:lnTo>
                  <a:lnTo>
                    <a:pt x="1181100" y="69976"/>
                  </a:lnTo>
                  <a:lnTo>
                    <a:pt x="1181227" y="57276"/>
                  </a:lnTo>
                  <a:lnTo>
                    <a:pt x="1168507" y="57182"/>
                  </a:lnTo>
                  <a:close/>
                </a:path>
                <a:path w="1295400" h="127000">
                  <a:moveTo>
                    <a:pt x="126" y="48513"/>
                  </a:moveTo>
                  <a:lnTo>
                    <a:pt x="0" y="61213"/>
                  </a:lnTo>
                  <a:lnTo>
                    <a:pt x="1168418" y="69882"/>
                  </a:lnTo>
                  <a:lnTo>
                    <a:pt x="1168507" y="57182"/>
                  </a:lnTo>
                  <a:lnTo>
                    <a:pt x="126" y="485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77125" y="3948176"/>
              <a:ext cx="704850" cy="647700"/>
            </a:xfrm>
            <a:custGeom>
              <a:avLst/>
              <a:gdLst/>
              <a:ahLst/>
              <a:cxnLst/>
              <a:rect l="l" t="t" r="r" b="b"/>
              <a:pathLst>
                <a:path w="704850" h="647700">
                  <a:moveTo>
                    <a:pt x="0" y="323850"/>
                  </a:moveTo>
                  <a:lnTo>
                    <a:pt x="3216" y="279887"/>
                  </a:lnTo>
                  <a:lnTo>
                    <a:pt x="12585" y="237728"/>
                  </a:lnTo>
                  <a:lnTo>
                    <a:pt x="27687" y="197756"/>
                  </a:lnTo>
                  <a:lnTo>
                    <a:pt x="48104" y="160358"/>
                  </a:lnTo>
                  <a:lnTo>
                    <a:pt x="73416" y="125918"/>
                  </a:lnTo>
                  <a:lnTo>
                    <a:pt x="103203" y="94821"/>
                  </a:lnTo>
                  <a:lnTo>
                    <a:pt x="137046" y="67452"/>
                  </a:lnTo>
                  <a:lnTo>
                    <a:pt x="174526" y="44195"/>
                  </a:lnTo>
                  <a:lnTo>
                    <a:pt x="215223" y="25437"/>
                  </a:lnTo>
                  <a:lnTo>
                    <a:pt x="258718" y="11562"/>
                  </a:lnTo>
                  <a:lnTo>
                    <a:pt x="304592" y="2954"/>
                  </a:lnTo>
                  <a:lnTo>
                    <a:pt x="352425" y="0"/>
                  </a:lnTo>
                  <a:lnTo>
                    <a:pt x="400231" y="2954"/>
                  </a:lnTo>
                  <a:lnTo>
                    <a:pt x="446087" y="11562"/>
                  </a:lnTo>
                  <a:lnTo>
                    <a:pt x="489573" y="25437"/>
                  </a:lnTo>
                  <a:lnTo>
                    <a:pt x="530267" y="44196"/>
                  </a:lnTo>
                  <a:lnTo>
                    <a:pt x="567749" y="67452"/>
                  </a:lnTo>
                  <a:lnTo>
                    <a:pt x="601599" y="94821"/>
                  </a:lnTo>
                  <a:lnTo>
                    <a:pt x="631395" y="125918"/>
                  </a:lnTo>
                  <a:lnTo>
                    <a:pt x="656717" y="160358"/>
                  </a:lnTo>
                  <a:lnTo>
                    <a:pt x="677144" y="197756"/>
                  </a:lnTo>
                  <a:lnTo>
                    <a:pt x="692255" y="237728"/>
                  </a:lnTo>
                  <a:lnTo>
                    <a:pt x="701631" y="279887"/>
                  </a:lnTo>
                  <a:lnTo>
                    <a:pt x="704850" y="323850"/>
                  </a:lnTo>
                  <a:lnTo>
                    <a:pt x="701631" y="367785"/>
                  </a:lnTo>
                  <a:lnTo>
                    <a:pt x="692255" y="409927"/>
                  </a:lnTo>
                  <a:lnTo>
                    <a:pt x="677144" y="449889"/>
                  </a:lnTo>
                  <a:lnTo>
                    <a:pt x="656716" y="487284"/>
                  </a:lnTo>
                  <a:lnTo>
                    <a:pt x="631395" y="521727"/>
                  </a:lnTo>
                  <a:lnTo>
                    <a:pt x="601598" y="552831"/>
                  </a:lnTo>
                  <a:lnTo>
                    <a:pt x="567749" y="580209"/>
                  </a:lnTo>
                  <a:lnTo>
                    <a:pt x="530267" y="603475"/>
                  </a:lnTo>
                  <a:lnTo>
                    <a:pt x="489573" y="622244"/>
                  </a:lnTo>
                  <a:lnTo>
                    <a:pt x="446087" y="636128"/>
                  </a:lnTo>
                  <a:lnTo>
                    <a:pt x="400231" y="644742"/>
                  </a:lnTo>
                  <a:lnTo>
                    <a:pt x="352425" y="647700"/>
                  </a:lnTo>
                  <a:lnTo>
                    <a:pt x="304592" y="644742"/>
                  </a:lnTo>
                  <a:lnTo>
                    <a:pt x="258718" y="636128"/>
                  </a:lnTo>
                  <a:lnTo>
                    <a:pt x="215223" y="622244"/>
                  </a:lnTo>
                  <a:lnTo>
                    <a:pt x="174526" y="603475"/>
                  </a:lnTo>
                  <a:lnTo>
                    <a:pt x="137046" y="580209"/>
                  </a:lnTo>
                  <a:lnTo>
                    <a:pt x="103203" y="552831"/>
                  </a:lnTo>
                  <a:lnTo>
                    <a:pt x="73416" y="521727"/>
                  </a:lnTo>
                  <a:lnTo>
                    <a:pt x="48104" y="487284"/>
                  </a:lnTo>
                  <a:lnTo>
                    <a:pt x="27687" y="449889"/>
                  </a:lnTo>
                  <a:lnTo>
                    <a:pt x="12585" y="409927"/>
                  </a:lnTo>
                  <a:lnTo>
                    <a:pt x="3216" y="367785"/>
                  </a:lnTo>
                  <a:lnTo>
                    <a:pt x="0" y="323850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4314" y="2541541"/>
            <a:ext cx="107950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50" dirty="0">
                <a:latin typeface="Times New Roman"/>
                <a:cs typeface="Times New Roman"/>
              </a:rPr>
              <a:t>1</a:t>
            </a:r>
            <a:r>
              <a:rPr sz="2550" spc="-28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Times New Roman"/>
                <a:cs typeface="Times New Roman"/>
              </a:rPr>
              <a:t>1,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28694" y="3930666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00099" y="4208398"/>
            <a:ext cx="5524500" cy="850900"/>
          </a:xfrm>
          <a:custGeom>
            <a:avLst/>
            <a:gdLst/>
            <a:ahLst/>
            <a:cxnLst/>
            <a:rect l="l" t="t" r="r" b="b"/>
            <a:pathLst>
              <a:path w="5524500" h="850900">
                <a:moveTo>
                  <a:pt x="3963924" y="391160"/>
                </a:moveTo>
                <a:lnTo>
                  <a:pt x="3961003" y="378841"/>
                </a:lnTo>
                <a:lnTo>
                  <a:pt x="3047492" y="595884"/>
                </a:lnTo>
                <a:lnTo>
                  <a:pt x="2695448" y="671957"/>
                </a:lnTo>
                <a:lnTo>
                  <a:pt x="2524252" y="706120"/>
                </a:lnTo>
                <a:lnTo>
                  <a:pt x="2356866" y="737235"/>
                </a:lnTo>
                <a:lnTo>
                  <a:pt x="2193798" y="764921"/>
                </a:lnTo>
                <a:lnTo>
                  <a:pt x="2035429" y="788670"/>
                </a:lnTo>
                <a:lnTo>
                  <a:pt x="1882394" y="808355"/>
                </a:lnTo>
                <a:lnTo>
                  <a:pt x="1807845" y="816356"/>
                </a:lnTo>
                <a:lnTo>
                  <a:pt x="1735074" y="823341"/>
                </a:lnTo>
                <a:lnTo>
                  <a:pt x="1663700" y="828929"/>
                </a:lnTo>
                <a:lnTo>
                  <a:pt x="1593850" y="833374"/>
                </a:lnTo>
                <a:lnTo>
                  <a:pt x="1525778" y="836422"/>
                </a:lnTo>
                <a:lnTo>
                  <a:pt x="1459484" y="837946"/>
                </a:lnTo>
                <a:lnTo>
                  <a:pt x="1394841" y="838200"/>
                </a:lnTo>
                <a:lnTo>
                  <a:pt x="1332103" y="836930"/>
                </a:lnTo>
                <a:lnTo>
                  <a:pt x="1271397" y="834136"/>
                </a:lnTo>
                <a:lnTo>
                  <a:pt x="1212342" y="829945"/>
                </a:lnTo>
                <a:lnTo>
                  <a:pt x="1155192" y="824103"/>
                </a:lnTo>
                <a:lnTo>
                  <a:pt x="1099820" y="817118"/>
                </a:lnTo>
                <a:lnTo>
                  <a:pt x="1045972" y="808609"/>
                </a:lnTo>
                <a:lnTo>
                  <a:pt x="993775" y="798830"/>
                </a:lnTo>
                <a:lnTo>
                  <a:pt x="943102" y="787908"/>
                </a:lnTo>
                <a:lnTo>
                  <a:pt x="893953" y="775716"/>
                </a:lnTo>
                <a:lnTo>
                  <a:pt x="846328" y="762508"/>
                </a:lnTo>
                <a:lnTo>
                  <a:pt x="799973" y="748030"/>
                </a:lnTo>
                <a:lnTo>
                  <a:pt x="754888" y="732536"/>
                </a:lnTo>
                <a:lnTo>
                  <a:pt x="711200" y="716153"/>
                </a:lnTo>
                <a:lnTo>
                  <a:pt x="668401" y="698754"/>
                </a:lnTo>
                <a:lnTo>
                  <a:pt x="626999" y="680466"/>
                </a:lnTo>
                <a:lnTo>
                  <a:pt x="586613" y="661289"/>
                </a:lnTo>
                <a:lnTo>
                  <a:pt x="547243" y="641223"/>
                </a:lnTo>
                <a:lnTo>
                  <a:pt x="508635" y="620522"/>
                </a:lnTo>
                <a:lnTo>
                  <a:pt x="471043" y="598932"/>
                </a:lnTo>
                <a:lnTo>
                  <a:pt x="434340" y="576834"/>
                </a:lnTo>
                <a:lnTo>
                  <a:pt x="398272" y="554101"/>
                </a:lnTo>
                <a:lnTo>
                  <a:pt x="363093" y="530733"/>
                </a:lnTo>
                <a:lnTo>
                  <a:pt x="328409" y="506857"/>
                </a:lnTo>
                <a:lnTo>
                  <a:pt x="294259" y="482473"/>
                </a:lnTo>
                <a:lnTo>
                  <a:pt x="260731" y="457708"/>
                </a:lnTo>
                <a:lnTo>
                  <a:pt x="194945" y="406908"/>
                </a:lnTo>
                <a:lnTo>
                  <a:pt x="130556" y="355092"/>
                </a:lnTo>
                <a:lnTo>
                  <a:pt x="101409" y="330822"/>
                </a:lnTo>
                <a:lnTo>
                  <a:pt x="108216" y="322707"/>
                </a:lnTo>
                <a:lnTo>
                  <a:pt x="138176" y="287020"/>
                </a:lnTo>
                <a:lnTo>
                  <a:pt x="0" y="254000"/>
                </a:lnTo>
                <a:lnTo>
                  <a:pt x="56515" y="384302"/>
                </a:lnTo>
                <a:lnTo>
                  <a:pt x="93294" y="340487"/>
                </a:lnTo>
                <a:lnTo>
                  <a:pt x="122555" y="364871"/>
                </a:lnTo>
                <a:lnTo>
                  <a:pt x="187198" y="416941"/>
                </a:lnTo>
                <a:lnTo>
                  <a:pt x="253238" y="467868"/>
                </a:lnTo>
                <a:lnTo>
                  <a:pt x="286893" y="492760"/>
                </a:lnTo>
                <a:lnTo>
                  <a:pt x="321183" y="517271"/>
                </a:lnTo>
                <a:lnTo>
                  <a:pt x="355981" y="541274"/>
                </a:lnTo>
                <a:lnTo>
                  <a:pt x="391541" y="564769"/>
                </a:lnTo>
                <a:lnTo>
                  <a:pt x="427736" y="587756"/>
                </a:lnTo>
                <a:lnTo>
                  <a:pt x="464820" y="609981"/>
                </a:lnTo>
                <a:lnTo>
                  <a:pt x="502666" y="631698"/>
                </a:lnTo>
                <a:lnTo>
                  <a:pt x="541401" y="652526"/>
                </a:lnTo>
                <a:lnTo>
                  <a:pt x="581152" y="672719"/>
                </a:lnTo>
                <a:lnTo>
                  <a:pt x="621919" y="692023"/>
                </a:lnTo>
                <a:lnTo>
                  <a:pt x="663702" y="710438"/>
                </a:lnTo>
                <a:lnTo>
                  <a:pt x="706628" y="728091"/>
                </a:lnTo>
                <a:lnTo>
                  <a:pt x="750824" y="744601"/>
                </a:lnTo>
                <a:lnTo>
                  <a:pt x="796163" y="760222"/>
                </a:lnTo>
                <a:lnTo>
                  <a:pt x="842899" y="774700"/>
                </a:lnTo>
                <a:lnTo>
                  <a:pt x="890905" y="788162"/>
                </a:lnTo>
                <a:lnTo>
                  <a:pt x="940435" y="800354"/>
                </a:lnTo>
                <a:lnTo>
                  <a:pt x="991489" y="811276"/>
                </a:lnTo>
                <a:lnTo>
                  <a:pt x="1043940" y="821182"/>
                </a:lnTo>
                <a:lnTo>
                  <a:pt x="1098169" y="829691"/>
                </a:lnTo>
                <a:lnTo>
                  <a:pt x="1153922" y="836676"/>
                </a:lnTo>
                <a:lnTo>
                  <a:pt x="1211453" y="842518"/>
                </a:lnTo>
                <a:lnTo>
                  <a:pt x="1270762" y="846836"/>
                </a:lnTo>
                <a:lnTo>
                  <a:pt x="1331976" y="849630"/>
                </a:lnTo>
                <a:lnTo>
                  <a:pt x="1394968" y="850900"/>
                </a:lnTo>
                <a:lnTo>
                  <a:pt x="1459738" y="850646"/>
                </a:lnTo>
                <a:lnTo>
                  <a:pt x="1526286" y="848995"/>
                </a:lnTo>
                <a:lnTo>
                  <a:pt x="1594612" y="845947"/>
                </a:lnTo>
                <a:lnTo>
                  <a:pt x="1664716" y="841629"/>
                </a:lnTo>
                <a:lnTo>
                  <a:pt x="1708581" y="838200"/>
                </a:lnTo>
                <a:lnTo>
                  <a:pt x="1736217" y="836041"/>
                </a:lnTo>
                <a:lnTo>
                  <a:pt x="1809242" y="829056"/>
                </a:lnTo>
                <a:lnTo>
                  <a:pt x="1883918" y="820928"/>
                </a:lnTo>
                <a:lnTo>
                  <a:pt x="2037207" y="801243"/>
                </a:lnTo>
                <a:lnTo>
                  <a:pt x="2195830" y="777494"/>
                </a:lnTo>
                <a:lnTo>
                  <a:pt x="2359279" y="749681"/>
                </a:lnTo>
                <a:lnTo>
                  <a:pt x="2526792" y="718566"/>
                </a:lnTo>
                <a:lnTo>
                  <a:pt x="2698115" y="684276"/>
                </a:lnTo>
                <a:lnTo>
                  <a:pt x="3050286" y="608330"/>
                </a:lnTo>
                <a:lnTo>
                  <a:pt x="3963924" y="391160"/>
                </a:lnTo>
                <a:close/>
              </a:path>
              <a:path w="5524500" h="850900">
                <a:moveTo>
                  <a:pt x="5524500" y="63500"/>
                </a:moveTo>
                <a:lnTo>
                  <a:pt x="5511800" y="57150"/>
                </a:lnTo>
                <a:lnTo>
                  <a:pt x="5397500" y="0"/>
                </a:lnTo>
                <a:lnTo>
                  <a:pt x="5397500" y="57162"/>
                </a:lnTo>
                <a:lnTo>
                  <a:pt x="4314825" y="57277"/>
                </a:lnTo>
                <a:lnTo>
                  <a:pt x="4314825" y="69977"/>
                </a:lnTo>
                <a:lnTo>
                  <a:pt x="5397500" y="69862"/>
                </a:lnTo>
                <a:lnTo>
                  <a:pt x="5397500" y="127000"/>
                </a:lnTo>
                <a:lnTo>
                  <a:pt x="552450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25090" y="4922210"/>
            <a:ext cx="10795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05782" y="3770266"/>
            <a:ext cx="85725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-310" dirty="0">
                <a:latin typeface="Times New Roman"/>
                <a:cs typeface="Times New Roman"/>
              </a:rPr>
              <a:t>0</a:t>
            </a:r>
            <a:r>
              <a:rPr sz="2550" spc="-229" dirty="0">
                <a:latin typeface="Times New Roman"/>
                <a:cs typeface="Times New Roman"/>
              </a:rPr>
              <a:t> </a:t>
            </a:r>
            <a:r>
              <a:rPr sz="2550" spc="-605" dirty="0">
                <a:latin typeface="Symbol"/>
                <a:cs typeface="Symbol"/>
              </a:rPr>
              <a:t>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spc="-265" dirty="0">
                <a:latin typeface="Times New Roman"/>
                <a:cs typeface="Times New Roman"/>
              </a:rPr>
              <a:t>0,</a:t>
            </a:r>
            <a:r>
              <a:rPr sz="2550" spc="-365" dirty="0">
                <a:latin typeface="Times New Roman"/>
                <a:cs typeface="Times New Roman"/>
              </a:rPr>
              <a:t> </a:t>
            </a:r>
            <a:r>
              <a:rPr sz="2550" i="1" spc="-425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10782" y="3770266"/>
            <a:ext cx="85725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spc="-310" dirty="0">
                <a:latin typeface="Times New Roman"/>
                <a:cs typeface="Times New Roman"/>
              </a:rPr>
              <a:t>0</a:t>
            </a:r>
            <a:r>
              <a:rPr sz="2550" spc="-229" dirty="0">
                <a:latin typeface="Times New Roman"/>
                <a:cs typeface="Times New Roman"/>
              </a:rPr>
              <a:t> </a:t>
            </a:r>
            <a:r>
              <a:rPr sz="2550" spc="-605" dirty="0">
                <a:latin typeface="Symbol"/>
                <a:cs typeface="Symbol"/>
              </a:rPr>
              <a:t>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spc="-265" dirty="0">
                <a:latin typeface="Times New Roman"/>
                <a:cs typeface="Times New Roman"/>
              </a:rPr>
              <a:t>0,</a:t>
            </a:r>
            <a:r>
              <a:rPr sz="2550" spc="-365" dirty="0">
                <a:latin typeface="Times New Roman"/>
                <a:cs typeface="Times New Roman"/>
              </a:rPr>
              <a:t> </a:t>
            </a:r>
            <a:r>
              <a:rPr sz="2550" i="1" spc="-425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22908" y="4509134"/>
            <a:ext cx="1776730" cy="446405"/>
          </a:xfrm>
          <a:custGeom>
            <a:avLst/>
            <a:gdLst/>
            <a:ahLst/>
            <a:cxnLst/>
            <a:rect l="l" t="t" r="r" b="b"/>
            <a:pathLst>
              <a:path w="1776730" h="446404">
                <a:moveTo>
                  <a:pt x="112121" y="60017"/>
                </a:moveTo>
                <a:lnTo>
                  <a:pt x="191642" y="122173"/>
                </a:lnTo>
                <a:lnTo>
                  <a:pt x="256412" y="159765"/>
                </a:lnTo>
                <a:lnTo>
                  <a:pt x="320674" y="196214"/>
                </a:lnTo>
                <a:lnTo>
                  <a:pt x="384683" y="231520"/>
                </a:lnTo>
                <a:lnTo>
                  <a:pt x="448309" y="264794"/>
                </a:lnTo>
                <a:lnTo>
                  <a:pt x="511302" y="296290"/>
                </a:lnTo>
                <a:lnTo>
                  <a:pt x="573785" y="325627"/>
                </a:lnTo>
                <a:lnTo>
                  <a:pt x="635761" y="352425"/>
                </a:lnTo>
                <a:lnTo>
                  <a:pt x="696848" y="376427"/>
                </a:lnTo>
                <a:lnTo>
                  <a:pt x="757173" y="397382"/>
                </a:lnTo>
                <a:lnTo>
                  <a:pt x="816736" y="414908"/>
                </a:lnTo>
                <a:lnTo>
                  <a:pt x="875156" y="428878"/>
                </a:lnTo>
                <a:lnTo>
                  <a:pt x="932687" y="438912"/>
                </a:lnTo>
                <a:lnTo>
                  <a:pt x="989203" y="444626"/>
                </a:lnTo>
                <a:lnTo>
                  <a:pt x="1044574" y="446150"/>
                </a:lnTo>
                <a:lnTo>
                  <a:pt x="1071753" y="445134"/>
                </a:lnTo>
                <a:lnTo>
                  <a:pt x="1098677" y="443229"/>
                </a:lnTo>
                <a:lnTo>
                  <a:pt x="1125347" y="440308"/>
                </a:lnTo>
                <a:lnTo>
                  <a:pt x="1151762" y="436498"/>
                </a:lnTo>
                <a:lnTo>
                  <a:pt x="1168286" y="433450"/>
                </a:lnTo>
                <a:lnTo>
                  <a:pt x="1044066" y="433450"/>
                </a:lnTo>
                <a:lnTo>
                  <a:pt x="1017016" y="433196"/>
                </a:lnTo>
                <a:lnTo>
                  <a:pt x="962279" y="429640"/>
                </a:lnTo>
                <a:lnTo>
                  <a:pt x="906144" y="421894"/>
                </a:lnTo>
                <a:lnTo>
                  <a:pt x="848741" y="409956"/>
                </a:lnTo>
                <a:lnTo>
                  <a:pt x="790447" y="394334"/>
                </a:lnTo>
                <a:lnTo>
                  <a:pt x="731139" y="375284"/>
                </a:lnTo>
                <a:lnTo>
                  <a:pt x="670814" y="352932"/>
                </a:lnTo>
                <a:lnTo>
                  <a:pt x="609854" y="327659"/>
                </a:lnTo>
                <a:lnTo>
                  <a:pt x="548004" y="299846"/>
                </a:lnTo>
                <a:lnTo>
                  <a:pt x="454024" y="253491"/>
                </a:lnTo>
                <a:lnTo>
                  <a:pt x="390652" y="220217"/>
                </a:lnTo>
                <a:lnTo>
                  <a:pt x="326897" y="185165"/>
                </a:lnTo>
                <a:lnTo>
                  <a:pt x="262635" y="148716"/>
                </a:lnTo>
                <a:lnTo>
                  <a:pt x="197992" y="111125"/>
                </a:lnTo>
                <a:lnTo>
                  <a:pt x="112121" y="60017"/>
                </a:lnTo>
                <a:close/>
              </a:path>
              <a:path w="1776730" h="446404">
                <a:moveTo>
                  <a:pt x="1769490" y="109346"/>
                </a:moveTo>
                <a:lnTo>
                  <a:pt x="1677797" y="173227"/>
                </a:lnTo>
                <a:lnTo>
                  <a:pt x="1631950" y="204469"/>
                </a:lnTo>
                <a:lnTo>
                  <a:pt x="1585722" y="234950"/>
                </a:lnTo>
                <a:lnTo>
                  <a:pt x="1539367" y="264032"/>
                </a:lnTo>
                <a:lnTo>
                  <a:pt x="1492630" y="291972"/>
                </a:lnTo>
                <a:lnTo>
                  <a:pt x="1445386" y="318134"/>
                </a:lnTo>
                <a:lnTo>
                  <a:pt x="1397761" y="342264"/>
                </a:lnTo>
                <a:lnTo>
                  <a:pt x="1349502" y="364108"/>
                </a:lnTo>
                <a:lnTo>
                  <a:pt x="1300734" y="383539"/>
                </a:lnTo>
                <a:lnTo>
                  <a:pt x="1251077" y="400176"/>
                </a:lnTo>
                <a:lnTo>
                  <a:pt x="1200785" y="413638"/>
                </a:lnTo>
                <a:lnTo>
                  <a:pt x="1149477" y="424052"/>
                </a:lnTo>
                <a:lnTo>
                  <a:pt x="1097280" y="430656"/>
                </a:lnTo>
                <a:lnTo>
                  <a:pt x="1044066" y="433450"/>
                </a:lnTo>
                <a:lnTo>
                  <a:pt x="1168286" y="433450"/>
                </a:lnTo>
                <a:lnTo>
                  <a:pt x="1229614" y="419607"/>
                </a:lnTo>
                <a:lnTo>
                  <a:pt x="1280160" y="404240"/>
                </a:lnTo>
                <a:lnTo>
                  <a:pt x="1330071" y="385952"/>
                </a:lnTo>
                <a:lnTo>
                  <a:pt x="1379219" y="364997"/>
                </a:lnTo>
                <a:lnTo>
                  <a:pt x="1451610" y="329183"/>
                </a:lnTo>
                <a:lnTo>
                  <a:pt x="1499108" y="302767"/>
                </a:lnTo>
                <a:lnTo>
                  <a:pt x="1546224" y="274827"/>
                </a:lnTo>
                <a:lnTo>
                  <a:pt x="1592834" y="245490"/>
                </a:lnTo>
                <a:lnTo>
                  <a:pt x="1639062" y="215010"/>
                </a:lnTo>
                <a:lnTo>
                  <a:pt x="1685163" y="183769"/>
                </a:lnTo>
                <a:lnTo>
                  <a:pt x="1776729" y="119760"/>
                </a:lnTo>
                <a:lnTo>
                  <a:pt x="1769490" y="109346"/>
                </a:lnTo>
                <a:close/>
              </a:path>
              <a:path w="1776730" h="446404">
                <a:moveTo>
                  <a:pt x="0" y="0"/>
                </a:moveTo>
                <a:lnTo>
                  <a:pt x="76072" y="119887"/>
                </a:lnTo>
                <a:lnTo>
                  <a:pt x="105560" y="70914"/>
                </a:lnTo>
                <a:lnTo>
                  <a:pt x="94741" y="64388"/>
                </a:lnTo>
                <a:lnTo>
                  <a:pt x="101218" y="53466"/>
                </a:lnTo>
                <a:lnTo>
                  <a:pt x="116065" y="53466"/>
                </a:lnTo>
                <a:lnTo>
                  <a:pt x="141604" y="11048"/>
                </a:lnTo>
                <a:lnTo>
                  <a:pt x="0" y="0"/>
                </a:lnTo>
                <a:close/>
              </a:path>
              <a:path w="1776730" h="446404">
                <a:moveTo>
                  <a:pt x="101218" y="53466"/>
                </a:moveTo>
                <a:lnTo>
                  <a:pt x="94741" y="64388"/>
                </a:lnTo>
                <a:lnTo>
                  <a:pt x="105560" y="70914"/>
                </a:lnTo>
                <a:lnTo>
                  <a:pt x="112121" y="60017"/>
                </a:lnTo>
                <a:lnTo>
                  <a:pt x="101218" y="53466"/>
                </a:lnTo>
                <a:close/>
              </a:path>
              <a:path w="1776730" h="446404">
                <a:moveTo>
                  <a:pt x="116065" y="53466"/>
                </a:moveTo>
                <a:lnTo>
                  <a:pt x="101218" y="53466"/>
                </a:lnTo>
                <a:lnTo>
                  <a:pt x="112121" y="60017"/>
                </a:lnTo>
                <a:lnTo>
                  <a:pt x="116065" y="534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04226" y="3674226"/>
            <a:ext cx="1357630" cy="121031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550" spc="-60" dirty="0">
                <a:latin typeface="Times New Roman"/>
                <a:cs typeface="Times New Roman"/>
              </a:rPr>
              <a:t>0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spc="-110" dirty="0">
                <a:latin typeface="Symbol"/>
                <a:cs typeface="Symbol"/>
              </a:rPr>
              <a:t>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-90" dirty="0">
                <a:latin typeface="Times New Roman"/>
                <a:cs typeface="Times New Roman"/>
              </a:rPr>
              <a:t>0,</a:t>
            </a:r>
            <a:r>
              <a:rPr sz="2550" spc="-28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1540"/>
              </a:spcBef>
            </a:pPr>
            <a:r>
              <a:rPr sz="2650" dirty="0">
                <a:latin typeface="Times New Roman"/>
                <a:cs typeface="Times New Roman"/>
              </a:rPr>
              <a:t>1</a:t>
            </a:r>
            <a:r>
              <a:rPr sz="2650" spc="-3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400" dirty="0">
                <a:latin typeface="Times New Roman"/>
                <a:cs typeface="Times New Roman"/>
              </a:rPr>
              <a:t> </a:t>
            </a:r>
            <a:r>
              <a:rPr sz="2650" spc="-145" dirty="0">
                <a:latin typeface="Times New Roman"/>
                <a:cs typeface="Times New Roman"/>
              </a:rPr>
              <a:t>1,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1770" y="2590067"/>
            <a:ext cx="1169035" cy="4254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i="1" spc="-6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Symbol"/>
                <a:cs typeface="Symbol"/>
              </a:rPr>
              <a:t>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i="1" spc="-50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285" y="3019425"/>
            <a:ext cx="6948708" cy="1973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14191" y="4205718"/>
            <a:ext cx="13462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50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1118" y="3949708"/>
            <a:ext cx="2120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-50" dirty="0">
                <a:latin typeface="Times New Roman"/>
                <a:cs typeface="Times New Roman"/>
              </a:rPr>
              <a:t>q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9554" y="4095601"/>
            <a:ext cx="18669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spc="-5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6835" y="3716389"/>
            <a:ext cx="1393190" cy="71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-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</a:t>
            </a:r>
            <a:r>
              <a:rPr sz="2550" spc="-17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1186815">
              <a:lnSpc>
                <a:spcPts val="3040"/>
              </a:lnSpc>
            </a:pPr>
            <a:r>
              <a:rPr sz="3100" i="1" spc="-50" dirty="0">
                <a:latin typeface="Times New Roman"/>
                <a:cs typeface="Times New Roman"/>
              </a:rPr>
              <a:t>q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9012" y="4085842"/>
            <a:ext cx="184150" cy="4178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5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3777" y="3922466"/>
            <a:ext cx="215900" cy="4959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64635" y="3760160"/>
            <a:ext cx="114300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635" y="2541541"/>
            <a:ext cx="114300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7751" y="4163759"/>
            <a:ext cx="806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spc="-50" dirty="0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54094" y="3930666"/>
            <a:ext cx="194945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67202" y="3849739"/>
            <a:ext cx="1113155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i="1" spc="-100" dirty="0">
                <a:latin typeface="Times New Roman"/>
                <a:cs typeface="Times New Roman"/>
              </a:rPr>
              <a:t> </a:t>
            </a:r>
            <a:r>
              <a:rPr sz="2550" spc="-35" dirty="0">
                <a:latin typeface="Symbol"/>
                <a:cs typeface="Symbol"/>
              </a:rPr>
              <a:t>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i="1" spc="-10" dirty="0">
                <a:latin typeface="Times New Roman"/>
                <a:cs typeface="Times New Roman"/>
              </a:rPr>
              <a:t>a</a:t>
            </a:r>
            <a:r>
              <a:rPr sz="2550" spc="-10" dirty="0">
                <a:latin typeface="Times New Roman"/>
                <a:cs typeface="Times New Roman"/>
              </a:rPr>
              <a:t>,</a:t>
            </a:r>
            <a:r>
              <a:rPr sz="2550" spc="-310" dirty="0">
                <a:latin typeface="Times New Roman"/>
                <a:cs typeface="Times New Roman"/>
              </a:rPr>
              <a:t> </a:t>
            </a:r>
            <a:r>
              <a:rPr sz="2550" i="1" spc="-5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93438" y="4922210"/>
            <a:ext cx="115189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14287"/>
            <a:ext cx="914082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25"/>
              </a:spcBef>
              <a:buSzPct val="96363"/>
              <a:buChar char="•"/>
              <a:tabLst>
                <a:tab pos="155575" algn="l"/>
                <a:tab pos="1404620" algn="l"/>
                <a:tab pos="3330575" algn="l"/>
                <a:tab pos="5256530" algn="l"/>
                <a:tab pos="6734175" algn="l"/>
              </a:tabLst>
            </a:pP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a</a:t>
            </a:r>
            <a:r>
              <a:rPr sz="2750" spc="40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4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recognizes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a</a:t>
            </a:r>
            <a:r>
              <a:rPr sz="2750" spc="3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containing</a:t>
            </a:r>
            <a:r>
              <a:rPr sz="2750" spc="5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aba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" y="443547"/>
            <a:ext cx="238315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as a</a:t>
            </a:r>
            <a:r>
              <a:rPr sz="275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substring.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29889" y="538797"/>
            <a:ext cx="54286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(06</a:t>
            </a:r>
            <a:r>
              <a:rPr sz="2000" spc="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000" spc="-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Nov-2014</a:t>
            </a:r>
            <a:r>
              <a:rPr sz="20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(2012</a:t>
            </a:r>
            <a:r>
              <a:rPr sz="2000" spc="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000" spc="-14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39" y="958532"/>
            <a:ext cx="913447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5575" indent="-142875">
              <a:lnSpc>
                <a:spcPct val="100000"/>
              </a:lnSpc>
              <a:spcBef>
                <a:spcPts val="125"/>
              </a:spcBef>
              <a:buSzPct val="96363"/>
              <a:buChar char="•"/>
              <a:tabLst>
                <a:tab pos="155575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2750" spc="2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2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25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750" spc="2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that</a:t>
            </a:r>
            <a:r>
              <a:rPr sz="2750" spc="1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accepts</a:t>
            </a:r>
            <a:r>
              <a:rPr sz="2750" spc="2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2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2750" spc="2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endParaRPr sz="27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" y="1387792"/>
            <a:ext cx="7748905" cy="7543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all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r>
              <a:rPr sz="2750" spc="2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2750" spc="1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contain</a:t>
            </a:r>
            <a:r>
              <a:rPr sz="2750" spc="2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‘aba’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275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-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substring.</a:t>
            </a:r>
            <a:r>
              <a:rPr sz="2750" spc="-3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omic Sans MS"/>
                <a:cs typeface="Comic Sans MS"/>
              </a:rPr>
              <a:t>(04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Nov-2015(2012</a:t>
            </a:r>
            <a:r>
              <a:rPr sz="2000" spc="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Pattern)</a:t>
            </a:r>
            <a:r>
              <a:rPr sz="2000" spc="-1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0105" y="1483042"/>
            <a:ext cx="64071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0" dirty="0">
                <a:solidFill>
                  <a:srgbClr val="FF0000"/>
                </a:solidFill>
                <a:latin typeface="Comic Sans MS"/>
                <a:cs typeface="Comic Sans MS"/>
              </a:rPr>
              <a:t>Mark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FF0000"/>
                </a:solidFill>
              </a:rPr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25486"/>
            <a:ext cx="8338184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6285" algn="l"/>
                <a:tab pos="5094605" algn="l"/>
              </a:tabLst>
            </a:pP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1.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Design</a:t>
            </a:r>
            <a:r>
              <a:rPr sz="275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-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for</a:t>
            </a:r>
            <a:r>
              <a:rPr sz="2750" spc="-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various</a:t>
            </a:r>
            <a:r>
              <a:rPr sz="2750" spc="2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problem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601" y="896238"/>
            <a:ext cx="28860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The</a:t>
            </a:r>
            <a:r>
              <a:rPr spc="-325" dirty="0"/>
              <a:t> </a:t>
            </a:r>
            <a:r>
              <a:rPr spc="-70" dirty="0"/>
              <a:t>hierarchy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2325" y="2615221"/>
          <a:ext cx="7330439" cy="331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marL="10160">
                        <a:lnSpc>
                          <a:spcPts val="224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A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224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Grammars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A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24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Languages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A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ts val="224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Automaton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A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05" dirty="0">
                          <a:latin typeface="Arial MT"/>
                          <a:cs typeface="Arial MT"/>
                        </a:rPr>
                        <a:t>Type-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700" spc="-105" dirty="0">
                          <a:latin typeface="Arial MT"/>
                          <a:cs typeface="Arial MT"/>
                        </a:rPr>
                        <a:t>Type-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28575">
                      <a:solidFill>
                        <a:srgbClr val="FFA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655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Unrestricted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6559">
                        <a:lnSpc>
                          <a:spcPct val="100000"/>
                        </a:lnSpc>
                      </a:pPr>
                      <a:r>
                        <a:rPr sz="1700" spc="-20" dirty="0">
                          <a:latin typeface="Arial MT"/>
                          <a:cs typeface="Arial MT"/>
                        </a:rPr>
                        <a:t>Context-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sensitive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28575">
                      <a:solidFill>
                        <a:srgbClr val="FFA9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025"/>
                        </a:lnSpc>
                      </a:pPr>
                      <a:r>
                        <a:rPr sz="1700" spc="-70" dirty="0">
                          <a:latin typeface="Arial MT"/>
                          <a:cs typeface="Arial MT"/>
                        </a:rPr>
                        <a:t>Recursively</a:t>
                      </a:r>
                      <a:r>
                        <a:rPr sz="1700" spc="-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enumerable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2582545" algn="l"/>
                        </a:tabLst>
                      </a:pPr>
                      <a:r>
                        <a:rPr sz="1650" spc="-95" dirty="0">
                          <a:latin typeface="Arial MT"/>
                          <a:cs typeface="Arial MT"/>
                        </a:rPr>
                        <a:t>(Turing-</a:t>
                      </a:r>
                      <a:r>
                        <a:rPr sz="1650" spc="-10" dirty="0">
                          <a:latin typeface="Arial MT"/>
                          <a:cs typeface="Arial MT"/>
                        </a:rPr>
                        <a:t>recognizable)</a:t>
                      </a:r>
                      <a:r>
                        <a:rPr sz="16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475" spc="-112" baseline="33670" dirty="0">
                          <a:latin typeface="Arial MT"/>
                          <a:cs typeface="Arial MT"/>
                        </a:rPr>
                        <a:t>Turing</a:t>
                      </a:r>
                      <a:r>
                        <a:rPr sz="2475" spc="22" baseline="336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75" spc="-15" baseline="33670" dirty="0">
                          <a:latin typeface="Arial MT"/>
                          <a:cs typeface="Arial MT"/>
                        </a:rPr>
                        <a:t>machine</a:t>
                      </a:r>
                      <a:endParaRPr sz="2475" baseline="3367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tabLst>
                          <a:tab pos="2455545" algn="l"/>
                        </a:tabLst>
                      </a:pPr>
                      <a:r>
                        <a:rPr sz="1700" spc="-20" dirty="0">
                          <a:latin typeface="Arial MT"/>
                          <a:cs typeface="Arial MT"/>
                        </a:rPr>
                        <a:t>Context-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sensitive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700" spc="-70" dirty="0">
                          <a:latin typeface="Arial MT"/>
                          <a:cs typeface="Arial MT"/>
                        </a:rPr>
                        <a:t>Linear-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bounded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FFA9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25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5" dirty="0">
                          <a:latin typeface="Arial MT"/>
                          <a:cs typeface="Arial MT"/>
                        </a:rPr>
                        <a:t>Type-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3876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Context-</a:t>
                      </a:r>
                      <a:r>
                        <a:rPr sz="1700" spc="-20" dirty="0">
                          <a:latin typeface="Arial MT"/>
                          <a:cs typeface="Arial MT"/>
                        </a:rPr>
                        <a:t>free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3876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Context-</a:t>
                      </a:r>
                      <a:r>
                        <a:rPr sz="1700" spc="-20" dirty="0">
                          <a:latin typeface="Arial MT"/>
                          <a:cs typeface="Arial MT"/>
                        </a:rPr>
                        <a:t>free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3876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Pushdown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38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ts val="1964"/>
                        </a:lnSpc>
                      </a:pPr>
                      <a:r>
                        <a:rPr sz="1700" spc="-105" dirty="0">
                          <a:latin typeface="Arial MT"/>
                          <a:cs typeface="Arial MT"/>
                        </a:rPr>
                        <a:t>Type-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3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6559">
                        <a:lnSpc>
                          <a:spcPts val="1964"/>
                        </a:lnSpc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Regular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ts val="1964"/>
                        </a:lnSpc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Regular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4035">
                        <a:lnSpc>
                          <a:spcPts val="1964"/>
                        </a:lnSpc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Finite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63" y="4762"/>
            <a:ext cx="9139555" cy="6853555"/>
          </a:xfrm>
          <a:custGeom>
            <a:avLst/>
            <a:gdLst/>
            <a:ahLst/>
            <a:cxnLst/>
            <a:rect l="l" t="t" r="r" b="b"/>
            <a:pathLst>
              <a:path w="9139555" h="6853555">
                <a:moveTo>
                  <a:pt x="9139236" y="0"/>
                </a:moveTo>
                <a:lnTo>
                  <a:pt x="0" y="0"/>
                </a:lnTo>
                <a:lnTo>
                  <a:pt x="0" y="6853235"/>
                </a:lnTo>
              </a:path>
            </a:pathLst>
          </a:custGeom>
          <a:ln w="9534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08" y="-1269"/>
            <a:ext cx="51974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Turing</a:t>
            </a:r>
            <a:r>
              <a:rPr spc="-6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7370" y="548005"/>
            <a:ext cx="28670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alphabet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9158" y="477800"/>
            <a:ext cx="199072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70" dirty="0">
                <a:latin typeface="Symbol"/>
                <a:cs typeface="Symbol"/>
              </a:rPr>
              <a:t></a:t>
            </a:r>
            <a:r>
              <a:rPr sz="4100" spc="-160" dirty="0">
                <a:latin typeface="Times New Roman"/>
                <a:cs typeface="Times New Roman"/>
              </a:rPr>
              <a:t> </a:t>
            </a:r>
            <a:r>
              <a:rPr sz="4100" spc="65" dirty="0">
                <a:latin typeface="Symbol"/>
                <a:cs typeface="Symbol"/>
              </a:rPr>
              <a:t></a:t>
            </a:r>
            <a:r>
              <a:rPr sz="4100" spc="-545" dirty="0">
                <a:latin typeface="Times New Roman"/>
                <a:cs typeface="Times New Roman"/>
              </a:rPr>
              <a:t> </a:t>
            </a:r>
            <a:r>
              <a:rPr sz="4100" spc="-170" dirty="0">
                <a:latin typeface="Times New Roman"/>
                <a:cs typeface="Times New Roman"/>
              </a:rPr>
              <a:t>{</a:t>
            </a:r>
            <a:r>
              <a:rPr sz="4100" i="1" spc="-10" dirty="0">
                <a:latin typeface="Times New Roman"/>
                <a:cs typeface="Times New Roman"/>
              </a:rPr>
              <a:t>a</a:t>
            </a:r>
            <a:r>
              <a:rPr sz="4100" spc="355" dirty="0">
                <a:latin typeface="Times New Roman"/>
                <a:cs typeface="Times New Roman"/>
              </a:rPr>
              <a:t>,</a:t>
            </a:r>
            <a:r>
              <a:rPr sz="4100" i="1" spc="-254" dirty="0">
                <a:latin typeface="Times New Roman"/>
                <a:cs typeface="Times New Roman"/>
              </a:rPr>
              <a:t>b</a:t>
            </a:r>
            <a:r>
              <a:rPr sz="4100" spc="15" dirty="0">
                <a:latin typeface="Times New Roman"/>
                <a:cs typeface="Times New Roman"/>
              </a:rPr>
              <a:t>}</a:t>
            </a:r>
            <a:endParaRPr sz="41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1491" y="3676396"/>
            <a:ext cx="3732529" cy="2987040"/>
            <a:chOff x="1011491" y="3676396"/>
            <a:chExt cx="3732529" cy="2987040"/>
          </a:xfrm>
        </p:grpSpPr>
        <p:sp>
          <p:nvSpPr>
            <p:cNvPr id="6" name="object 6"/>
            <p:cNvSpPr/>
            <p:nvPr/>
          </p:nvSpPr>
          <p:spPr>
            <a:xfrm>
              <a:off x="1011491" y="5715939"/>
              <a:ext cx="929005" cy="947419"/>
            </a:xfrm>
            <a:custGeom>
              <a:avLst/>
              <a:gdLst/>
              <a:ahLst/>
              <a:cxnLst/>
              <a:rect l="l" t="t" r="r" b="b"/>
              <a:pathLst>
                <a:path w="929005" h="947420">
                  <a:moveTo>
                    <a:pt x="738441" y="0"/>
                  </a:moveTo>
                  <a:lnTo>
                    <a:pt x="581723" y="44195"/>
                  </a:lnTo>
                  <a:lnTo>
                    <a:pt x="480504" y="74714"/>
                  </a:lnTo>
                  <a:lnTo>
                    <a:pt x="431609" y="90462"/>
                  </a:lnTo>
                  <a:lnTo>
                    <a:pt x="384238" y="106591"/>
                  </a:lnTo>
                  <a:lnTo>
                    <a:pt x="338645" y="123202"/>
                  </a:lnTo>
                  <a:lnTo>
                    <a:pt x="294957" y="140411"/>
                  </a:lnTo>
                  <a:lnTo>
                    <a:pt x="253441" y="158318"/>
                  </a:lnTo>
                  <a:lnTo>
                    <a:pt x="214439" y="176910"/>
                  </a:lnTo>
                  <a:lnTo>
                    <a:pt x="178257" y="196291"/>
                  </a:lnTo>
                  <a:lnTo>
                    <a:pt x="144957" y="216585"/>
                  </a:lnTo>
                  <a:lnTo>
                    <a:pt x="101155" y="248907"/>
                  </a:lnTo>
                  <a:lnTo>
                    <a:pt x="65392" y="283654"/>
                  </a:lnTo>
                  <a:lnTo>
                    <a:pt x="38049" y="322884"/>
                  </a:lnTo>
                  <a:lnTo>
                    <a:pt x="18491" y="366991"/>
                  </a:lnTo>
                  <a:lnTo>
                    <a:pt x="6235" y="414566"/>
                  </a:lnTo>
                  <a:lnTo>
                    <a:pt x="584" y="464388"/>
                  </a:lnTo>
                  <a:lnTo>
                    <a:pt x="0" y="481279"/>
                  </a:lnTo>
                  <a:lnTo>
                    <a:pt x="0" y="498271"/>
                  </a:lnTo>
                  <a:lnTo>
                    <a:pt x="5956" y="565797"/>
                  </a:lnTo>
                  <a:lnTo>
                    <a:pt x="20091" y="630961"/>
                  </a:lnTo>
                  <a:lnTo>
                    <a:pt x="40805" y="690651"/>
                  </a:lnTo>
                  <a:lnTo>
                    <a:pt x="59982" y="730313"/>
                  </a:lnTo>
                  <a:lnTo>
                    <a:pt x="81457" y="763955"/>
                  </a:lnTo>
                  <a:lnTo>
                    <a:pt x="107937" y="794664"/>
                  </a:lnTo>
                  <a:lnTo>
                    <a:pt x="141322" y="825157"/>
                  </a:lnTo>
                  <a:lnTo>
                    <a:pt x="194411" y="863650"/>
                  </a:lnTo>
                  <a:lnTo>
                    <a:pt x="254952" y="897750"/>
                  </a:lnTo>
                  <a:lnTo>
                    <a:pt x="303466" y="918794"/>
                  </a:lnTo>
                  <a:lnTo>
                    <a:pt x="353250" y="934719"/>
                  </a:lnTo>
                  <a:lnTo>
                    <a:pt x="403161" y="944498"/>
                  </a:lnTo>
                  <a:lnTo>
                    <a:pt x="435927" y="946950"/>
                  </a:lnTo>
                  <a:lnTo>
                    <a:pt x="452056" y="946861"/>
                  </a:lnTo>
                  <a:lnTo>
                    <a:pt x="498665" y="940828"/>
                  </a:lnTo>
                  <a:lnTo>
                    <a:pt x="436562" y="934262"/>
                  </a:lnTo>
                  <a:lnTo>
                    <a:pt x="420941" y="933526"/>
                  </a:lnTo>
                  <a:lnTo>
                    <a:pt x="372935" y="926325"/>
                  </a:lnTo>
                  <a:lnTo>
                    <a:pt x="324294" y="912710"/>
                  </a:lnTo>
                  <a:lnTo>
                    <a:pt x="260794" y="886498"/>
                  </a:lnTo>
                  <a:lnTo>
                    <a:pt x="201574" y="853160"/>
                  </a:lnTo>
                  <a:lnTo>
                    <a:pt x="161610" y="825118"/>
                  </a:lnTo>
                  <a:lnTo>
                    <a:pt x="127266" y="795756"/>
                  </a:lnTo>
                  <a:lnTo>
                    <a:pt x="99440" y="766267"/>
                  </a:lnTo>
                  <a:lnTo>
                    <a:pt x="71208" y="724369"/>
                  </a:lnTo>
                  <a:lnTo>
                    <a:pt x="52666" y="686117"/>
                  </a:lnTo>
                  <a:lnTo>
                    <a:pt x="32423" y="627887"/>
                  </a:lnTo>
                  <a:lnTo>
                    <a:pt x="18554" y="564273"/>
                  </a:lnTo>
                  <a:lnTo>
                    <a:pt x="13360" y="514781"/>
                  </a:lnTo>
                  <a:lnTo>
                    <a:pt x="12700" y="498271"/>
                  </a:lnTo>
                  <a:lnTo>
                    <a:pt x="12715" y="481279"/>
                  </a:lnTo>
                  <a:lnTo>
                    <a:pt x="16243" y="432942"/>
                  </a:lnTo>
                  <a:lnTo>
                    <a:pt x="25844" y="386219"/>
                  </a:lnTo>
                  <a:lnTo>
                    <a:pt x="41998" y="342874"/>
                  </a:lnTo>
                  <a:lnTo>
                    <a:pt x="65303" y="304025"/>
                  </a:lnTo>
                  <a:lnTo>
                    <a:pt x="96634" y="269684"/>
                  </a:lnTo>
                  <a:lnTo>
                    <a:pt x="136588" y="237591"/>
                  </a:lnTo>
                  <a:lnTo>
                    <a:pt x="184391" y="207403"/>
                  </a:lnTo>
                  <a:lnTo>
                    <a:pt x="220027" y="188315"/>
                  </a:lnTo>
                  <a:lnTo>
                    <a:pt x="258508" y="169938"/>
                  </a:lnTo>
                  <a:lnTo>
                    <a:pt x="299529" y="152222"/>
                  </a:lnTo>
                  <a:lnTo>
                    <a:pt x="342963" y="135140"/>
                  </a:lnTo>
                  <a:lnTo>
                    <a:pt x="388302" y="118605"/>
                  </a:lnTo>
                  <a:lnTo>
                    <a:pt x="435546" y="102539"/>
                  </a:lnTo>
                  <a:lnTo>
                    <a:pt x="484187" y="86855"/>
                  </a:lnTo>
                  <a:lnTo>
                    <a:pt x="585279" y="56413"/>
                  </a:lnTo>
                  <a:lnTo>
                    <a:pt x="741870" y="12230"/>
                  </a:lnTo>
                  <a:lnTo>
                    <a:pt x="738441" y="0"/>
                  </a:lnTo>
                  <a:close/>
                </a:path>
                <a:path w="929005" h="947420">
                  <a:moveTo>
                    <a:pt x="865614" y="436950"/>
                  </a:moveTo>
                  <a:lnTo>
                    <a:pt x="827468" y="514921"/>
                  </a:lnTo>
                  <a:lnTo>
                    <a:pt x="804227" y="560920"/>
                  </a:lnTo>
                  <a:lnTo>
                    <a:pt x="780605" y="605510"/>
                  </a:lnTo>
                  <a:lnTo>
                    <a:pt x="757110" y="648423"/>
                  </a:lnTo>
                  <a:lnTo>
                    <a:pt x="733234" y="689495"/>
                  </a:lnTo>
                  <a:lnTo>
                    <a:pt x="709358" y="728256"/>
                  </a:lnTo>
                  <a:lnTo>
                    <a:pt x="685228" y="764527"/>
                  </a:lnTo>
                  <a:lnTo>
                    <a:pt x="660844" y="797928"/>
                  </a:lnTo>
                  <a:lnTo>
                    <a:pt x="636333" y="828293"/>
                  </a:lnTo>
                  <a:lnTo>
                    <a:pt x="599249" y="867486"/>
                  </a:lnTo>
                  <a:lnTo>
                    <a:pt x="561530" y="898220"/>
                  </a:lnTo>
                  <a:lnTo>
                    <a:pt x="523303" y="919518"/>
                  </a:lnTo>
                  <a:lnTo>
                    <a:pt x="481774" y="931265"/>
                  </a:lnTo>
                  <a:lnTo>
                    <a:pt x="436562" y="934262"/>
                  </a:lnTo>
                  <a:lnTo>
                    <a:pt x="520058" y="934262"/>
                  </a:lnTo>
                  <a:lnTo>
                    <a:pt x="555180" y="917473"/>
                  </a:lnTo>
                  <a:lnTo>
                    <a:pt x="594677" y="888568"/>
                  </a:lnTo>
                  <a:lnTo>
                    <a:pt x="633285" y="850963"/>
                  </a:lnTo>
                  <a:lnTo>
                    <a:pt x="658431" y="821728"/>
                  </a:lnTo>
                  <a:lnTo>
                    <a:pt x="683196" y="789139"/>
                  </a:lnTo>
                  <a:lnTo>
                    <a:pt x="707834" y="753871"/>
                  </a:lnTo>
                  <a:lnTo>
                    <a:pt x="732091" y="715975"/>
                  </a:lnTo>
                  <a:lnTo>
                    <a:pt x="768032" y="654811"/>
                  </a:lnTo>
                  <a:lnTo>
                    <a:pt x="791781" y="611619"/>
                  </a:lnTo>
                  <a:lnTo>
                    <a:pt x="815403" y="566864"/>
                  </a:lnTo>
                  <a:lnTo>
                    <a:pt x="838771" y="520661"/>
                  </a:lnTo>
                  <a:lnTo>
                    <a:pt x="862139" y="473354"/>
                  </a:lnTo>
                  <a:lnTo>
                    <a:pt x="877076" y="442423"/>
                  </a:lnTo>
                  <a:lnTo>
                    <a:pt x="865614" y="436950"/>
                  </a:lnTo>
                  <a:close/>
                </a:path>
                <a:path w="929005" h="947420">
                  <a:moveTo>
                    <a:pt x="927943" y="425500"/>
                  </a:moveTo>
                  <a:lnTo>
                    <a:pt x="871156" y="425500"/>
                  </a:lnTo>
                  <a:lnTo>
                    <a:pt x="882586" y="431012"/>
                  </a:lnTo>
                  <a:lnTo>
                    <a:pt x="877076" y="442423"/>
                  </a:lnTo>
                  <a:lnTo>
                    <a:pt x="928687" y="467067"/>
                  </a:lnTo>
                  <a:lnTo>
                    <a:pt x="927943" y="425500"/>
                  </a:lnTo>
                  <a:close/>
                </a:path>
                <a:path w="929005" h="947420">
                  <a:moveTo>
                    <a:pt x="871156" y="425500"/>
                  </a:moveTo>
                  <a:lnTo>
                    <a:pt x="865614" y="436950"/>
                  </a:lnTo>
                  <a:lnTo>
                    <a:pt x="877076" y="442423"/>
                  </a:lnTo>
                  <a:lnTo>
                    <a:pt x="882586" y="431012"/>
                  </a:lnTo>
                  <a:lnTo>
                    <a:pt x="871156" y="425500"/>
                  </a:lnTo>
                  <a:close/>
                </a:path>
                <a:path w="929005" h="947420">
                  <a:moveTo>
                    <a:pt x="926147" y="325107"/>
                  </a:moveTo>
                  <a:lnTo>
                    <a:pt x="814133" y="412368"/>
                  </a:lnTo>
                  <a:lnTo>
                    <a:pt x="865614" y="436950"/>
                  </a:lnTo>
                  <a:lnTo>
                    <a:pt x="871156" y="425500"/>
                  </a:lnTo>
                  <a:lnTo>
                    <a:pt x="927943" y="425500"/>
                  </a:lnTo>
                  <a:lnTo>
                    <a:pt x="926147" y="325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275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7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1922" y="3925443"/>
              <a:ext cx="438784" cy="127000"/>
            </a:xfrm>
            <a:custGeom>
              <a:avLst/>
              <a:gdLst/>
              <a:ahLst/>
              <a:cxnLst/>
              <a:rect l="l" t="t" r="r" b="b"/>
              <a:pathLst>
                <a:path w="438785" h="127000">
                  <a:moveTo>
                    <a:pt x="430294" y="56895"/>
                  </a:moveTo>
                  <a:lnTo>
                    <a:pt x="323926" y="56895"/>
                  </a:lnTo>
                  <a:lnTo>
                    <a:pt x="324180" y="69595"/>
                  </a:lnTo>
                  <a:lnTo>
                    <a:pt x="311493" y="69869"/>
                  </a:lnTo>
                  <a:lnTo>
                    <a:pt x="312750" y="126999"/>
                  </a:lnTo>
                  <a:lnTo>
                    <a:pt x="438353" y="60705"/>
                  </a:lnTo>
                  <a:lnTo>
                    <a:pt x="430294" y="56895"/>
                  </a:lnTo>
                  <a:close/>
                </a:path>
                <a:path w="438785" h="127000">
                  <a:moveTo>
                    <a:pt x="311214" y="57175"/>
                  </a:moveTo>
                  <a:lnTo>
                    <a:pt x="0" y="64007"/>
                  </a:lnTo>
                  <a:lnTo>
                    <a:pt x="279" y="76580"/>
                  </a:lnTo>
                  <a:lnTo>
                    <a:pt x="311493" y="69869"/>
                  </a:lnTo>
                  <a:lnTo>
                    <a:pt x="311214" y="57175"/>
                  </a:lnTo>
                  <a:close/>
                </a:path>
                <a:path w="438785" h="127000">
                  <a:moveTo>
                    <a:pt x="323926" y="56895"/>
                  </a:moveTo>
                  <a:lnTo>
                    <a:pt x="311214" y="57175"/>
                  </a:lnTo>
                  <a:lnTo>
                    <a:pt x="311493" y="69869"/>
                  </a:lnTo>
                  <a:lnTo>
                    <a:pt x="324180" y="69595"/>
                  </a:lnTo>
                  <a:lnTo>
                    <a:pt x="323926" y="56895"/>
                  </a:lnTo>
                  <a:close/>
                </a:path>
                <a:path w="438785" h="127000">
                  <a:moveTo>
                    <a:pt x="309956" y="0"/>
                  </a:moveTo>
                  <a:lnTo>
                    <a:pt x="311214" y="57175"/>
                  </a:lnTo>
                  <a:lnTo>
                    <a:pt x="323926" y="56895"/>
                  </a:lnTo>
                  <a:lnTo>
                    <a:pt x="430294" y="56895"/>
                  </a:lnTo>
                  <a:lnTo>
                    <a:pt x="309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3900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10835" y="366511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43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75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52623" y="3925061"/>
            <a:ext cx="3082290" cy="2647950"/>
            <a:chOff x="2452623" y="3925061"/>
            <a:chExt cx="3082290" cy="2647950"/>
          </a:xfrm>
        </p:grpSpPr>
        <p:sp>
          <p:nvSpPr>
            <p:cNvPr id="15" name="object 15"/>
            <p:cNvSpPr/>
            <p:nvPr/>
          </p:nvSpPr>
          <p:spPr>
            <a:xfrm>
              <a:off x="2452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76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16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42820" y="5390896"/>
            <a:ext cx="2834005" cy="695325"/>
            <a:chOff x="1742820" y="5390896"/>
            <a:chExt cx="2834005" cy="695325"/>
          </a:xfrm>
        </p:grpSpPr>
        <p:sp>
          <p:nvSpPr>
            <p:cNvPr id="19" name="object 19"/>
            <p:cNvSpPr/>
            <p:nvPr/>
          </p:nvSpPr>
          <p:spPr>
            <a:xfrm>
              <a:off x="1747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80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60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09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34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85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88057" y="4338446"/>
            <a:ext cx="76200" cy="1064260"/>
          </a:xfrm>
          <a:custGeom>
            <a:avLst/>
            <a:gdLst/>
            <a:ahLst/>
            <a:cxnLst/>
            <a:rect l="l" t="t" r="r" b="b"/>
            <a:pathLst>
              <a:path w="76200" h="1064260">
                <a:moveTo>
                  <a:pt x="0" y="986662"/>
                </a:moveTo>
                <a:lnTo>
                  <a:pt x="36068" y="1063752"/>
                </a:lnTo>
                <a:lnTo>
                  <a:pt x="69884" y="1000505"/>
                </a:lnTo>
                <a:lnTo>
                  <a:pt x="44068" y="1000505"/>
                </a:lnTo>
                <a:lnTo>
                  <a:pt x="31368" y="1000124"/>
                </a:lnTo>
                <a:lnTo>
                  <a:pt x="31708" y="987508"/>
                </a:lnTo>
                <a:lnTo>
                  <a:pt x="0" y="986662"/>
                </a:lnTo>
                <a:close/>
              </a:path>
              <a:path w="76200" h="1064260">
                <a:moveTo>
                  <a:pt x="31708" y="987508"/>
                </a:moveTo>
                <a:lnTo>
                  <a:pt x="31368" y="1000124"/>
                </a:lnTo>
                <a:lnTo>
                  <a:pt x="44068" y="1000505"/>
                </a:lnTo>
                <a:lnTo>
                  <a:pt x="44408" y="987847"/>
                </a:lnTo>
                <a:lnTo>
                  <a:pt x="31708" y="987508"/>
                </a:lnTo>
                <a:close/>
              </a:path>
              <a:path w="76200" h="1064260">
                <a:moveTo>
                  <a:pt x="44408" y="987847"/>
                </a:moveTo>
                <a:lnTo>
                  <a:pt x="44068" y="1000505"/>
                </a:lnTo>
                <a:lnTo>
                  <a:pt x="69884" y="1000505"/>
                </a:lnTo>
                <a:lnTo>
                  <a:pt x="76200" y="988694"/>
                </a:lnTo>
                <a:lnTo>
                  <a:pt x="44408" y="987847"/>
                </a:lnTo>
                <a:close/>
              </a:path>
              <a:path w="76200" h="1064260">
                <a:moveTo>
                  <a:pt x="58293" y="0"/>
                </a:moveTo>
                <a:lnTo>
                  <a:pt x="31708" y="987508"/>
                </a:lnTo>
                <a:lnTo>
                  <a:pt x="44408" y="987847"/>
                </a:lnTo>
                <a:lnTo>
                  <a:pt x="70866" y="380"/>
                </a:lnTo>
                <a:lnTo>
                  <a:pt x="58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4555" y="3655766"/>
            <a:ext cx="1577975" cy="1363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51229" y="276707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2" y="12700"/>
                </a:moveTo>
                <a:lnTo>
                  <a:pt x="407283" y="12700"/>
                </a:lnTo>
                <a:lnTo>
                  <a:pt x="419475" y="13081"/>
                </a:lnTo>
                <a:lnTo>
                  <a:pt x="432302" y="13970"/>
                </a:lnTo>
                <a:lnTo>
                  <a:pt x="473069" y="20193"/>
                </a:lnTo>
                <a:lnTo>
                  <a:pt x="516376" y="31750"/>
                </a:lnTo>
                <a:lnTo>
                  <a:pt x="575812" y="54610"/>
                </a:lnTo>
                <a:lnTo>
                  <a:pt x="633978" y="85471"/>
                </a:lnTo>
                <a:lnTo>
                  <a:pt x="687826" y="123951"/>
                </a:lnTo>
                <a:lnTo>
                  <a:pt x="723132" y="157225"/>
                </a:lnTo>
                <a:lnTo>
                  <a:pt x="752850" y="193928"/>
                </a:lnTo>
                <a:lnTo>
                  <a:pt x="775329" y="233934"/>
                </a:lnTo>
                <a:lnTo>
                  <a:pt x="789680" y="276860"/>
                </a:lnTo>
                <a:lnTo>
                  <a:pt x="796030" y="324358"/>
                </a:lnTo>
                <a:lnTo>
                  <a:pt x="796456" y="352806"/>
                </a:lnTo>
                <a:lnTo>
                  <a:pt x="796389" y="359663"/>
                </a:lnTo>
                <a:lnTo>
                  <a:pt x="792093" y="415416"/>
                </a:lnTo>
                <a:lnTo>
                  <a:pt x="786124" y="455422"/>
                </a:lnTo>
                <a:lnTo>
                  <a:pt x="777742" y="497332"/>
                </a:lnTo>
                <a:lnTo>
                  <a:pt x="767328" y="540765"/>
                </a:lnTo>
                <a:lnTo>
                  <a:pt x="755136" y="585724"/>
                </a:lnTo>
                <a:lnTo>
                  <a:pt x="741166" y="631951"/>
                </a:lnTo>
                <a:lnTo>
                  <a:pt x="725799" y="679450"/>
                </a:lnTo>
                <a:lnTo>
                  <a:pt x="709289" y="727837"/>
                </a:lnTo>
                <a:lnTo>
                  <a:pt x="691636" y="776986"/>
                </a:lnTo>
                <a:lnTo>
                  <a:pt x="673094" y="826897"/>
                </a:lnTo>
                <a:lnTo>
                  <a:pt x="654044" y="877188"/>
                </a:lnTo>
                <a:lnTo>
                  <a:pt x="614801" y="978788"/>
                </a:lnTo>
                <a:lnTo>
                  <a:pt x="626739" y="983361"/>
                </a:lnTo>
                <a:lnTo>
                  <a:pt x="665982" y="881761"/>
                </a:lnTo>
                <a:lnTo>
                  <a:pt x="685032" y="831341"/>
                </a:lnTo>
                <a:lnTo>
                  <a:pt x="703447" y="781431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358" y="635888"/>
                </a:lnTo>
                <a:lnTo>
                  <a:pt x="767201" y="589407"/>
                </a:lnTo>
                <a:lnTo>
                  <a:pt x="779520" y="544068"/>
                </a:lnTo>
                <a:lnTo>
                  <a:pt x="790061" y="500252"/>
                </a:lnTo>
                <a:lnTo>
                  <a:pt x="798570" y="457962"/>
                </a:lnTo>
                <a:lnTo>
                  <a:pt x="804666" y="417195"/>
                </a:lnTo>
                <a:lnTo>
                  <a:pt x="808349" y="378460"/>
                </a:lnTo>
                <a:lnTo>
                  <a:pt x="809238" y="341502"/>
                </a:lnTo>
                <a:lnTo>
                  <a:pt x="808603" y="323976"/>
                </a:lnTo>
                <a:lnTo>
                  <a:pt x="802126" y="274447"/>
                </a:lnTo>
                <a:lnTo>
                  <a:pt x="787140" y="229108"/>
                </a:lnTo>
                <a:lnTo>
                  <a:pt x="763391" y="187071"/>
                </a:lnTo>
                <a:lnTo>
                  <a:pt x="732657" y="148844"/>
                </a:lnTo>
                <a:lnTo>
                  <a:pt x="696208" y="114426"/>
                </a:lnTo>
                <a:lnTo>
                  <a:pt x="641090" y="74929"/>
                </a:lnTo>
                <a:lnTo>
                  <a:pt x="581527" y="43179"/>
                </a:lnTo>
                <a:lnTo>
                  <a:pt x="520567" y="19812"/>
                </a:lnTo>
                <a:lnTo>
                  <a:pt x="495622" y="12700"/>
                </a:lnTo>
                <a:close/>
              </a:path>
              <a:path w="809625" h="983614">
                <a:moveTo>
                  <a:pt x="189193" y="829822"/>
                </a:moveTo>
                <a:lnTo>
                  <a:pt x="138551" y="856488"/>
                </a:lnTo>
                <a:lnTo>
                  <a:pt x="253994" y="939292"/>
                </a:lnTo>
                <a:lnTo>
                  <a:pt x="251886" y="841121"/>
                </a:lnTo>
                <a:lnTo>
                  <a:pt x="195066" y="841121"/>
                </a:lnTo>
                <a:lnTo>
                  <a:pt x="189193" y="829822"/>
                </a:lnTo>
                <a:close/>
              </a:path>
              <a:path w="809625" h="983614">
                <a:moveTo>
                  <a:pt x="200451" y="823894"/>
                </a:moveTo>
                <a:lnTo>
                  <a:pt x="189193" y="829822"/>
                </a:lnTo>
                <a:lnTo>
                  <a:pt x="195066" y="841121"/>
                </a:lnTo>
                <a:lnTo>
                  <a:pt x="206369" y="835278"/>
                </a:lnTo>
                <a:lnTo>
                  <a:pt x="200451" y="823894"/>
                </a:lnTo>
                <a:close/>
              </a:path>
              <a:path w="809625" h="983614">
                <a:moveTo>
                  <a:pt x="250946" y="797306"/>
                </a:moveTo>
                <a:lnTo>
                  <a:pt x="200451" y="823894"/>
                </a:lnTo>
                <a:lnTo>
                  <a:pt x="206369" y="835278"/>
                </a:lnTo>
                <a:lnTo>
                  <a:pt x="195066" y="841121"/>
                </a:lnTo>
                <a:lnTo>
                  <a:pt x="251886" y="841121"/>
                </a:lnTo>
                <a:lnTo>
                  <a:pt x="250946" y="797306"/>
                </a:lnTo>
                <a:close/>
              </a:path>
              <a:path w="809625" h="983614">
                <a:moveTo>
                  <a:pt x="407664" y="0"/>
                </a:moveTo>
                <a:lnTo>
                  <a:pt x="367278" y="2794"/>
                </a:lnTo>
                <a:lnTo>
                  <a:pt x="322828" y="11429"/>
                </a:lnTo>
                <a:lnTo>
                  <a:pt x="260217" y="30734"/>
                </a:lnTo>
                <a:lnTo>
                  <a:pt x="196717" y="58927"/>
                </a:lnTo>
                <a:lnTo>
                  <a:pt x="136265" y="94869"/>
                </a:lnTo>
                <a:lnTo>
                  <a:pt x="94990" y="126619"/>
                </a:lnTo>
                <a:lnTo>
                  <a:pt x="59303" y="161798"/>
                </a:lnTo>
                <a:lnTo>
                  <a:pt x="30728" y="200660"/>
                </a:lnTo>
                <a:lnTo>
                  <a:pt x="10789" y="242570"/>
                </a:lnTo>
                <a:lnTo>
                  <a:pt x="1264" y="287654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6"/>
                </a:lnTo>
                <a:lnTo>
                  <a:pt x="16250" y="427736"/>
                </a:lnTo>
                <a:lnTo>
                  <a:pt x="27426" y="466978"/>
                </a:lnTo>
                <a:lnTo>
                  <a:pt x="41015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769" y="660146"/>
                </a:lnTo>
                <a:lnTo>
                  <a:pt x="126486" y="705865"/>
                </a:lnTo>
                <a:lnTo>
                  <a:pt x="149473" y="752348"/>
                </a:lnTo>
                <a:lnTo>
                  <a:pt x="173349" y="799338"/>
                </a:lnTo>
                <a:lnTo>
                  <a:pt x="189193" y="829822"/>
                </a:lnTo>
                <a:lnTo>
                  <a:pt x="200451" y="823894"/>
                </a:lnTo>
                <a:lnTo>
                  <a:pt x="184652" y="793496"/>
                </a:lnTo>
                <a:lnTo>
                  <a:pt x="160903" y="746760"/>
                </a:lnTo>
                <a:lnTo>
                  <a:pt x="137916" y="700404"/>
                </a:lnTo>
                <a:lnTo>
                  <a:pt x="116326" y="654938"/>
                </a:lnTo>
                <a:lnTo>
                  <a:pt x="96006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5968" y="483362"/>
                </a:lnTo>
                <a:lnTo>
                  <a:pt x="33776" y="443864"/>
                </a:lnTo>
                <a:lnTo>
                  <a:pt x="23997" y="406019"/>
                </a:lnTo>
                <a:lnTo>
                  <a:pt x="14980" y="352806"/>
                </a:lnTo>
                <a:lnTo>
                  <a:pt x="12694" y="319913"/>
                </a:lnTo>
                <a:lnTo>
                  <a:pt x="12821" y="304291"/>
                </a:lnTo>
                <a:lnTo>
                  <a:pt x="18536" y="260985"/>
                </a:lnTo>
                <a:lnTo>
                  <a:pt x="34030" y="220599"/>
                </a:lnTo>
                <a:lnTo>
                  <a:pt x="58795" y="182625"/>
                </a:lnTo>
                <a:lnTo>
                  <a:pt x="90926" y="147320"/>
                </a:lnTo>
                <a:lnTo>
                  <a:pt x="143123" y="105537"/>
                </a:lnTo>
                <a:lnTo>
                  <a:pt x="202178" y="70485"/>
                </a:lnTo>
                <a:lnTo>
                  <a:pt x="264281" y="42799"/>
                </a:lnTo>
                <a:lnTo>
                  <a:pt x="310636" y="27559"/>
                </a:lnTo>
                <a:lnTo>
                  <a:pt x="354705" y="17525"/>
                </a:lnTo>
                <a:lnTo>
                  <a:pt x="395091" y="12953"/>
                </a:lnTo>
                <a:lnTo>
                  <a:pt x="407283" y="12700"/>
                </a:lnTo>
                <a:lnTo>
                  <a:pt x="495622" y="12700"/>
                </a:lnTo>
                <a:lnTo>
                  <a:pt x="490722" y="11302"/>
                </a:lnTo>
                <a:lnTo>
                  <a:pt x="447415" y="2921"/>
                </a:lnTo>
                <a:lnTo>
                  <a:pt x="420491" y="381"/>
                </a:lnTo>
                <a:lnTo>
                  <a:pt x="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32455" y="2284366"/>
            <a:ext cx="114490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02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500" y="1026467"/>
            <a:ext cx="9021445" cy="1343025"/>
          </a:xfrm>
          <a:prstGeom prst="rect">
            <a:avLst/>
          </a:prstGeom>
        </p:spPr>
        <p:txBody>
          <a:bodyPr vert="horz" wrap="square" lIns="0" tIns="2482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5"/>
              </a:spcBef>
            </a:pPr>
            <a:r>
              <a:rPr sz="3200" dirty="0">
                <a:latin typeface="Comic Sans MS"/>
                <a:cs typeface="Comic Sans MS"/>
              </a:rPr>
              <a:t>Design</a:t>
            </a:r>
            <a:r>
              <a:rPr sz="3200" spc="-5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TM for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the</a:t>
            </a:r>
            <a:r>
              <a:rPr sz="3200" spc="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language</a:t>
            </a:r>
            <a:r>
              <a:rPr sz="3200" spc="-125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L={a</a:t>
            </a:r>
            <a:r>
              <a:rPr sz="3150" baseline="25132" dirty="0">
                <a:latin typeface="Comic Sans MS"/>
                <a:cs typeface="Comic Sans MS"/>
              </a:rPr>
              <a:t>n</a:t>
            </a:r>
            <a:r>
              <a:rPr sz="3200" dirty="0">
                <a:latin typeface="Comic Sans MS"/>
                <a:cs typeface="Comic Sans MS"/>
              </a:rPr>
              <a:t>b</a:t>
            </a:r>
            <a:r>
              <a:rPr sz="3150" baseline="25132" dirty="0">
                <a:latin typeface="Comic Sans MS"/>
                <a:cs typeface="Comic Sans MS"/>
              </a:rPr>
              <a:t>n</a:t>
            </a:r>
            <a:r>
              <a:rPr sz="3200" dirty="0">
                <a:latin typeface="Comic Sans MS"/>
                <a:cs typeface="Comic Sans MS"/>
              </a:rPr>
              <a:t>|n≥1}</a:t>
            </a:r>
            <a:r>
              <a:rPr sz="3200" spc="-22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over</a:t>
            </a:r>
            <a:r>
              <a:rPr sz="3200" spc="-55" dirty="0">
                <a:latin typeface="Comic Sans MS"/>
                <a:cs typeface="Comic Sans MS"/>
              </a:rPr>
              <a:t> </a:t>
            </a:r>
            <a:r>
              <a:rPr sz="3200" spc="-50" dirty="0">
                <a:latin typeface="Comic Sans MS"/>
                <a:cs typeface="Comic Sans MS"/>
              </a:rPr>
              <a:t>∑</a:t>
            </a:r>
            <a:endParaRPr sz="3200">
              <a:latin typeface="Comic Sans MS"/>
              <a:cs typeface="Comic Sans MS"/>
            </a:endParaRPr>
          </a:p>
          <a:p>
            <a:pPr marR="1577340" algn="r">
              <a:lnSpc>
                <a:spcPct val="100000"/>
              </a:lnSpc>
              <a:spcBef>
                <a:spcPts val="1500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78579" y="270992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3" y="12700"/>
                </a:moveTo>
                <a:lnTo>
                  <a:pt x="407284" y="12700"/>
                </a:lnTo>
                <a:lnTo>
                  <a:pt x="419476" y="13081"/>
                </a:lnTo>
                <a:lnTo>
                  <a:pt x="432303" y="13970"/>
                </a:lnTo>
                <a:lnTo>
                  <a:pt x="473070" y="20193"/>
                </a:lnTo>
                <a:lnTo>
                  <a:pt x="516377" y="31750"/>
                </a:lnTo>
                <a:lnTo>
                  <a:pt x="575813" y="54610"/>
                </a:lnTo>
                <a:lnTo>
                  <a:pt x="633979" y="85471"/>
                </a:lnTo>
                <a:lnTo>
                  <a:pt x="687827" y="123951"/>
                </a:lnTo>
                <a:lnTo>
                  <a:pt x="723133" y="157225"/>
                </a:lnTo>
                <a:lnTo>
                  <a:pt x="752724" y="193928"/>
                </a:lnTo>
                <a:lnTo>
                  <a:pt x="775330" y="233934"/>
                </a:lnTo>
                <a:lnTo>
                  <a:pt x="789554" y="276860"/>
                </a:lnTo>
                <a:lnTo>
                  <a:pt x="795904" y="324358"/>
                </a:lnTo>
                <a:lnTo>
                  <a:pt x="796390" y="359663"/>
                </a:lnTo>
                <a:lnTo>
                  <a:pt x="795650" y="377316"/>
                </a:lnTo>
                <a:lnTo>
                  <a:pt x="791967" y="415416"/>
                </a:lnTo>
                <a:lnTo>
                  <a:pt x="785998" y="455422"/>
                </a:lnTo>
                <a:lnTo>
                  <a:pt x="777616" y="497332"/>
                </a:lnTo>
                <a:lnTo>
                  <a:pt x="767202" y="540765"/>
                </a:lnTo>
                <a:lnTo>
                  <a:pt x="755010" y="585724"/>
                </a:lnTo>
                <a:lnTo>
                  <a:pt x="741167" y="631951"/>
                </a:lnTo>
                <a:lnTo>
                  <a:pt x="725673" y="679450"/>
                </a:lnTo>
                <a:lnTo>
                  <a:pt x="709163" y="727837"/>
                </a:lnTo>
                <a:lnTo>
                  <a:pt x="691510" y="776986"/>
                </a:lnTo>
                <a:lnTo>
                  <a:pt x="672968" y="826897"/>
                </a:lnTo>
                <a:lnTo>
                  <a:pt x="654045" y="877188"/>
                </a:lnTo>
                <a:lnTo>
                  <a:pt x="614802" y="978788"/>
                </a:lnTo>
                <a:lnTo>
                  <a:pt x="626613" y="983361"/>
                </a:lnTo>
                <a:lnTo>
                  <a:pt x="665856" y="881761"/>
                </a:lnTo>
                <a:lnTo>
                  <a:pt x="684906" y="831341"/>
                </a:lnTo>
                <a:lnTo>
                  <a:pt x="703448" y="781431"/>
                </a:lnTo>
                <a:lnTo>
                  <a:pt x="721101" y="732027"/>
                </a:lnTo>
                <a:lnTo>
                  <a:pt x="737738" y="683513"/>
                </a:lnTo>
                <a:lnTo>
                  <a:pt x="753232" y="635888"/>
                </a:lnTo>
                <a:lnTo>
                  <a:pt x="767202" y="589407"/>
                </a:lnTo>
                <a:lnTo>
                  <a:pt x="779521" y="544068"/>
                </a:lnTo>
                <a:lnTo>
                  <a:pt x="790062" y="500252"/>
                </a:lnTo>
                <a:lnTo>
                  <a:pt x="798444" y="457962"/>
                </a:lnTo>
                <a:lnTo>
                  <a:pt x="804667" y="417195"/>
                </a:lnTo>
                <a:lnTo>
                  <a:pt x="808223" y="378460"/>
                </a:lnTo>
                <a:lnTo>
                  <a:pt x="809112" y="341502"/>
                </a:lnTo>
                <a:lnTo>
                  <a:pt x="808604" y="323976"/>
                </a:lnTo>
                <a:lnTo>
                  <a:pt x="802127" y="274447"/>
                </a:lnTo>
                <a:lnTo>
                  <a:pt x="787014" y="229108"/>
                </a:lnTo>
                <a:lnTo>
                  <a:pt x="763392" y="187071"/>
                </a:lnTo>
                <a:lnTo>
                  <a:pt x="732531" y="148844"/>
                </a:lnTo>
                <a:lnTo>
                  <a:pt x="696082" y="114426"/>
                </a:lnTo>
                <a:lnTo>
                  <a:pt x="641091" y="74929"/>
                </a:lnTo>
                <a:lnTo>
                  <a:pt x="581401" y="43179"/>
                </a:lnTo>
                <a:lnTo>
                  <a:pt x="520568" y="19812"/>
                </a:lnTo>
                <a:lnTo>
                  <a:pt x="495623" y="12700"/>
                </a:lnTo>
                <a:close/>
              </a:path>
              <a:path w="809625" h="983614">
                <a:moveTo>
                  <a:pt x="189203" y="829747"/>
                </a:moveTo>
                <a:lnTo>
                  <a:pt x="138552" y="856361"/>
                </a:lnTo>
                <a:lnTo>
                  <a:pt x="253868" y="939292"/>
                </a:lnTo>
                <a:lnTo>
                  <a:pt x="251845" y="840994"/>
                </a:lnTo>
                <a:lnTo>
                  <a:pt x="195067" y="840994"/>
                </a:lnTo>
                <a:lnTo>
                  <a:pt x="189203" y="829747"/>
                </a:lnTo>
                <a:close/>
              </a:path>
              <a:path w="809625" h="983614">
                <a:moveTo>
                  <a:pt x="200467" y="823829"/>
                </a:moveTo>
                <a:lnTo>
                  <a:pt x="189203" y="829747"/>
                </a:lnTo>
                <a:lnTo>
                  <a:pt x="195067" y="840994"/>
                </a:lnTo>
                <a:lnTo>
                  <a:pt x="206370" y="835151"/>
                </a:lnTo>
                <a:lnTo>
                  <a:pt x="200467" y="823829"/>
                </a:lnTo>
                <a:close/>
              </a:path>
              <a:path w="809625" h="983614">
                <a:moveTo>
                  <a:pt x="250947" y="797306"/>
                </a:moveTo>
                <a:lnTo>
                  <a:pt x="200467" y="823829"/>
                </a:lnTo>
                <a:lnTo>
                  <a:pt x="206370" y="835151"/>
                </a:lnTo>
                <a:lnTo>
                  <a:pt x="195067" y="840994"/>
                </a:lnTo>
                <a:lnTo>
                  <a:pt x="251845" y="840994"/>
                </a:lnTo>
                <a:lnTo>
                  <a:pt x="250947" y="797306"/>
                </a:lnTo>
                <a:close/>
              </a:path>
              <a:path w="809625" h="983614">
                <a:moveTo>
                  <a:pt x="407665" y="0"/>
                </a:moveTo>
                <a:lnTo>
                  <a:pt x="367279" y="2794"/>
                </a:lnTo>
                <a:lnTo>
                  <a:pt x="322829" y="11429"/>
                </a:lnTo>
                <a:lnTo>
                  <a:pt x="260218" y="30734"/>
                </a:lnTo>
                <a:lnTo>
                  <a:pt x="196591" y="58927"/>
                </a:lnTo>
                <a:lnTo>
                  <a:pt x="136139" y="94869"/>
                </a:lnTo>
                <a:lnTo>
                  <a:pt x="94991" y="126619"/>
                </a:lnTo>
                <a:lnTo>
                  <a:pt x="59304" y="161798"/>
                </a:lnTo>
                <a:lnTo>
                  <a:pt x="30602" y="200660"/>
                </a:lnTo>
                <a:lnTo>
                  <a:pt x="10663" y="242570"/>
                </a:lnTo>
                <a:lnTo>
                  <a:pt x="1138" y="287654"/>
                </a:lnTo>
                <a:lnTo>
                  <a:pt x="0" y="319913"/>
                </a:lnTo>
                <a:lnTo>
                  <a:pt x="630" y="336676"/>
                </a:lnTo>
                <a:lnTo>
                  <a:pt x="7615" y="390016"/>
                </a:lnTo>
                <a:lnTo>
                  <a:pt x="16124" y="427736"/>
                </a:lnTo>
                <a:lnTo>
                  <a:pt x="27427" y="467106"/>
                </a:lnTo>
                <a:lnTo>
                  <a:pt x="41016" y="507873"/>
                </a:lnTo>
                <a:lnTo>
                  <a:pt x="65400" y="571500"/>
                </a:lnTo>
                <a:lnTo>
                  <a:pt x="84196" y="615314"/>
                </a:lnTo>
                <a:lnTo>
                  <a:pt x="104643" y="660146"/>
                </a:lnTo>
                <a:lnTo>
                  <a:pt x="126360" y="705865"/>
                </a:lnTo>
                <a:lnTo>
                  <a:pt x="149347" y="752348"/>
                </a:lnTo>
                <a:lnTo>
                  <a:pt x="173350" y="799338"/>
                </a:lnTo>
                <a:lnTo>
                  <a:pt x="189203" y="829747"/>
                </a:lnTo>
                <a:lnTo>
                  <a:pt x="200467" y="823829"/>
                </a:lnTo>
                <a:lnTo>
                  <a:pt x="184653" y="793496"/>
                </a:lnTo>
                <a:lnTo>
                  <a:pt x="160777" y="746760"/>
                </a:lnTo>
                <a:lnTo>
                  <a:pt x="137917" y="700404"/>
                </a:lnTo>
                <a:lnTo>
                  <a:pt x="116200" y="654938"/>
                </a:lnTo>
                <a:lnTo>
                  <a:pt x="95880" y="610362"/>
                </a:lnTo>
                <a:lnTo>
                  <a:pt x="77338" y="566801"/>
                </a:lnTo>
                <a:lnTo>
                  <a:pt x="60574" y="524383"/>
                </a:lnTo>
                <a:lnTo>
                  <a:pt x="45969" y="483362"/>
                </a:lnTo>
                <a:lnTo>
                  <a:pt x="33650" y="443864"/>
                </a:lnTo>
                <a:lnTo>
                  <a:pt x="23998" y="406019"/>
                </a:lnTo>
                <a:lnTo>
                  <a:pt x="14854" y="352806"/>
                </a:lnTo>
                <a:lnTo>
                  <a:pt x="12695" y="319913"/>
                </a:lnTo>
                <a:lnTo>
                  <a:pt x="12755" y="303402"/>
                </a:lnTo>
                <a:lnTo>
                  <a:pt x="18537" y="260858"/>
                </a:lnTo>
                <a:lnTo>
                  <a:pt x="33904" y="220599"/>
                </a:lnTo>
                <a:lnTo>
                  <a:pt x="58669" y="182625"/>
                </a:lnTo>
                <a:lnTo>
                  <a:pt x="90800" y="147320"/>
                </a:lnTo>
                <a:lnTo>
                  <a:pt x="142997" y="105537"/>
                </a:lnTo>
                <a:lnTo>
                  <a:pt x="202179" y="70485"/>
                </a:lnTo>
                <a:lnTo>
                  <a:pt x="264282" y="42799"/>
                </a:lnTo>
                <a:lnTo>
                  <a:pt x="310637" y="27559"/>
                </a:lnTo>
                <a:lnTo>
                  <a:pt x="354706" y="17525"/>
                </a:lnTo>
                <a:lnTo>
                  <a:pt x="395092" y="12953"/>
                </a:lnTo>
                <a:lnTo>
                  <a:pt x="407284" y="12700"/>
                </a:lnTo>
                <a:lnTo>
                  <a:pt x="495623" y="12700"/>
                </a:lnTo>
                <a:lnTo>
                  <a:pt x="490723" y="11302"/>
                </a:lnTo>
                <a:lnTo>
                  <a:pt x="447416" y="2921"/>
                </a:lnTo>
                <a:lnTo>
                  <a:pt x="420492" y="381"/>
                </a:lnTo>
                <a:lnTo>
                  <a:pt x="407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92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92555" y="5715939"/>
            <a:ext cx="929005" cy="947419"/>
          </a:xfrm>
          <a:custGeom>
            <a:avLst/>
            <a:gdLst/>
            <a:ahLst/>
            <a:cxnLst/>
            <a:rect l="l" t="t" r="r" b="b"/>
            <a:pathLst>
              <a:path w="929005" h="947420">
                <a:moveTo>
                  <a:pt x="738377" y="0"/>
                </a:moveTo>
                <a:lnTo>
                  <a:pt x="581659" y="44195"/>
                </a:lnTo>
                <a:lnTo>
                  <a:pt x="480440" y="74714"/>
                </a:lnTo>
                <a:lnTo>
                  <a:pt x="431545" y="90462"/>
                </a:lnTo>
                <a:lnTo>
                  <a:pt x="384175" y="106591"/>
                </a:lnTo>
                <a:lnTo>
                  <a:pt x="338581" y="123202"/>
                </a:lnTo>
                <a:lnTo>
                  <a:pt x="294894" y="140411"/>
                </a:lnTo>
                <a:lnTo>
                  <a:pt x="253364" y="158318"/>
                </a:lnTo>
                <a:lnTo>
                  <a:pt x="214375" y="176910"/>
                </a:lnTo>
                <a:lnTo>
                  <a:pt x="178181" y="196291"/>
                </a:lnTo>
                <a:lnTo>
                  <a:pt x="144906" y="216585"/>
                </a:lnTo>
                <a:lnTo>
                  <a:pt x="101091" y="248907"/>
                </a:lnTo>
                <a:lnTo>
                  <a:pt x="65278" y="283654"/>
                </a:lnTo>
                <a:lnTo>
                  <a:pt x="37972" y="322884"/>
                </a:lnTo>
                <a:lnTo>
                  <a:pt x="18414" y="366991"/>
                </a:lnTo>
                <a:lnTo>
                  <a:pt x="6222" y="414566"/>
                </a:lnTo>
                <a:lnTo>
                  <a:pt x="507" y="464388"/>
                </a:lnTo>
                <a:lnTo>
                  <a:pt x="0" y="481279"/>
                </a:lnTo>
                <a:lnTo>
                  <a:pt x="0" y="498271"/>
                </a:lnTo>
                <a:lnTo>
                  <a:pt x="5841" y="565797"/>
                </a:lnTo>
                <a:lnTo>
                  <a:pt x="20065" y="630961"/>
                </a:lnTo>
                <a:lnTo>
                  <a:pt x="40766" y="690651"/>
                </a:lnTo>
                <a:lnTo>
                  <a:pt x="59943" y="730313"/>
                </a:lnTo>
                <a:lnTo>
                  <a:pt x="81406" y="763955"/>
                </a:lnTo>
                <a:lnTo>
                  <a:pt x="107822" y="794664"/>
                </a:lnTo>
                <a:lnTo>
                  <a:pt x="141271" y="825157"/>
                </a:lnTo>
                <a:lnTo>
                  <a:pt x="194309" y="863650"/>
                </a:lnTo>
                <a:lnTo>
                  <a:pt x="254888" y="897750"/>
                </a:lnTo>
                <a:lnTo>
                  <a:pt x="303402" y="918794"/>
                </a:lnTo>
                <a:lnTo>
                  <a:pt x="353187" y="934719"/>
                </a:lnTo>
                <a:lnTo>
                  <a:pt x="403097" y="944498"/>
                </a:lnTo>
                <a:lnTo>
                  <a:pt x="435863" y="946950"/>
                </a:lnTo>
                <a:lnTo>
                  <a:pt x="451993" y="946861"/>
                </a:lnTo>
                <a:lnTo>
                  <a:pt x="498601" y="940828"/>
                </a:lnTo>
                <a:lnTo>
                  <a:pt x="436499" y="934262"/>
                </a:lnTo>
                <a:lnTo>
                  <a:pt x="420877" y="933526"/>
                </a:lnTo>
                <a:lnTo>
                  <a:pt x="372871" y="926325"/>
                </a:lnTo>
                <a:lnTo>
                  <a:pt x="324231" y="912710"/>
                </a:lnTo>
                <a:lnTo>
                  <a:pt x="260731" y="886498"/>
                </a:lnTo>
                <a:lnTo>
                  <a:pt x="201548" y="853160"/>
                </a:lnTo>
                <a:lnTo>
                  <a:pt x="161496" y="825118"/>
                </a:lnTo>
                <a:lnTo>
                  <a:pt x="127253" y="795756"/>
                </a:lnTo>
                <a:lnTo>
                  <a:pt x="99440" y="766267"/>
                </a:lnTo>
                <a:lnTo>
                  <a:pt x="71119" y="724369"/>
                </a:lnTo>
                <a:lnTo>
                  <a:pt x="52578" y="686117"/>
                </a:lnTo>
                <a:lnTo>
                  <a:pt x="32384" y="627887"/>
                </a:lnTo>
                <a:lnTo>
                  <a:pt x="18541" y="564273"/>
                </a:lnTo>
                <a:lnTo>
                  <a:pt x="13334" y="514781"/>
                </a:lnTo>
                <a:lnTo>
                  <a:pt x="12590" y="481279"/>
                </a:lnTo>
                <a:lnTo>
                  <a:pt x="13207" y="465277"/>
                </a:lnTo>
                <a:lnTo>
                  <a:pt x="18541" y="417182"/>
                </a:lnTo>
                <a:lnTo>
                  <a:pt x="30353" y="371411"/>
                </a:lnTo>
                <a:lnTo>
                  <a:pt x="48894" y="329412"/>
                </a:lnTo>
                <a:lnTo>
                  <a:pt x="74675" y="292252"/>
                </a:lnTo>
                <a:lnTo>
                  <a:pt x="109092" y="258800"/>
                </a:lnTo>
                <a:lnTo>
                  <a:pt x="151764" y="227304"/>
                </a:lnTo>
                <a:lnTo>
                  <a:pt x="184276" y="207403"/>
                </a:lnTo>
                <a:lnTo>
                  <a:pt x="219963" y="188315"/>
                </a:lnTo>
                <a:lnTo>
                  <a:pt x="258444" y="169938"/>
                </a:lnTo>
                <a:lnTo>
                  <a:pt x="299465" y="152222"/>
                </a:lnTo>
                <a:lnTo>
                  <a:pt x="342900" y="135140"/>
                </a:lnTo>
                <a:lnTo>
                  <a:pt x="388238" y="118605"/>
                </a:lnTo>
                <a:lnTo>
                  <a:pt x="435482" y="102539"/>
                </a:lnTo>
                <a:lnTo>
                  <a:pt x="484124" y="86855"/>
                </a:lnTo>
                <a:lnTo>
                  <a:pt x="585215" y="56413"/>
                </a:lnTo>
                <a:lnTo>
                  <a:pt x="741807" y="12230"/>
                </a:lnTo>
                <a:lnTo>
                  <a:pt x="738377" y="0"/>
                </a:lnTo>
                <a:close/>
              </a:path>
              <a:path w="929005" h="947420">
                <a:moveTo>
                  <a:pt x="865550" y="436950"/>
                </a:moveTo>
                <a:lnTo>
                  <a:pt x="827405" y="514921"/>
                </a:lnTo>
                <a:lnTo>
                  <a:pt x="804163" y="560920"/>
                </a:lnTo>
                <a:lnTo>
                  <a:pt x="780542" y="605510"/>
                </a:lnTo>
                <a:lnTo>
                  <a:pt x="757046" y="648423"/>
                </a:lnTo>
                <a:lnTo>
                  <a:pt x="733170" y="689495"/>
                </a:lnTo>
                <a:lnTo>
                  <a:pt x="709294" y="728256"/>
                </a:lnTo>
                <a:lnTo>
                  <a:pt x="685164" y="764527"/>
                </a:lnTo>
                <a:lnTo>
                  <a:pt x="660781" y="797928"/>
                </a:lnTo>
                <a:lnTo>
                  <a:pt x="636269" y="828293"/>
                </a:lnTo>
                <a:lnTo>
                  <a:pt x="599186" y="867486"/>
                </a:lnTo>
                <a:lnTo>
                  <a:pt x="561467" y="898220"/>
                </a:lnTo>
                <a:lnTo>
                  <a:pt x="523239" y="919518"/>
                </a:lnTo>
                <a:lnTo>
                  <a:pt x="481711" y="931265"/>
                </a:lnTo>
                <a:lnTo>
                  <a:pt x="436499" y="934262"/>
                </a:lnTo>
                <a:lnTo>
                  <a:pt x="519994" y="934262"/>
                </a:lnTo>
                <a:lnTo>
                  <a:pt x="555117" y="917473"/>
                </a:lnTo>
                <a:lnTo>
                  <a:pt x="594613" y="888568"/>
                </a:lnTo>
                <a:lnTo>
                  <a:pt x="633221" y="850963"/>
                </a:lnTo>
                <a:lnTo>
                  <a:pt x="658368" y="821728"/>
                </a:lnTo>
                <a:lnTo>
                  <a:pt x="683132" y="789139"/>
                </a:lnTo>
                <a:lnTo>
                  <a:pt x="707770" y="753871"/>
                </a:lnTo>
                <a:lnTo>
                  <a:pt x="732027" y="715975"/>
                </a:lnTo>
                <a:lnTo>
                  <a:pt x="767969" y="654811"/>
                </a:lnTo>
                <a:lnTo>
                  <a:pt x="791718" y="611619"/>
                </a:lnTo>
                <a:lnTo>
                  <a:pt x="815339" y="566864"/>
                </a:lnTo>
                <a:lnTo>
                  <a:pt x="838707" y="520661"/>
                </a:lnTo>
                <a:lnTo>
                  <a:pt x="862076" y="473354"/>
                </a:lnTo>
                <a:lnTo>
                  <a:pt x="877012" y="442423"/>
                </a:lnTo>
                <a:lnTo>
                  <a:pt x="865550" y="436950"/>
                </a:lnTo>
                <a:close/>
              </a:path>
              <a:path w="929005" h="947420">
                <a:moveTo>
                  <a:pt x="927880" y="425500"/>
                </a:moveTo>
                <a:lnTo>
                  <a:pt x="871093" y="425500"/>
                </a:lnTo>
                <a:lnTo>
                  <a:pt x="882522" y="431012"/>
                </a:lnTo>
                <a:lnTo>
                  <a:pt x="877012" y="442423"/>
                </a:lnTo>
                <a:lnTo>
                  <a:pt x="928624" y="467067"/>
                </a:lnTo>
                <a:lnTo>
                  <a:pt x="927880" y="425500"/>
                </a:lnTo>
                <a:close/>
              </a:path>
              <a:path w="929005" h="947420">
                <a:moveTo>
                  <a:pt x="871093" y="425500"/>
                </a:moveTo>
                <a:lnTo>
                  <a:pt x="865550" y="436950"/>
                </a:lnTo>
                <a:lnTo>
                  <a:pt x="877012" y="442423"/>
                </a:lnTo>
                <a:lnTo>
                  <a:pt x="882522" y="431012"/>
                </a:lnTo>
                <a:lnTo>
                  <a:pt x="871093" y="425500"/>
                </a:lnTo>
                <a:close/>
              </a:path>
              <a:path w="929005" h="947420">
                <a:moveTo>
                  <a:pt x="926083" y="325107"/>
                </a:moveTo>
                <a:lnTo>
                  <a:pt x="814069" y="412368"/>
                </a:lnTo>
                <a:lnTo>
                  <a:pt x="865550" y="436950"/>
                </a:lnTo>
                <a:lnTo>
                  <a:pt x="871093" y="425500"/>
                </a:lnTo>
                <a:lnTo>
                  <a:pt x="927880" y="425500"/>
                </a:lnTo>
                <a:lnTo>
                  <a:pt x="926083" y="325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42872" y="3590671"/>
            <a:ext cx="3482340" cy="753110"/>
            <a:chOff x="1642872" y="3590671"/>
            <a:chExt cx="3482340" cy="753110"/>
          </a:xfrm>
        </p:grpSpPr>
        <p:sp>
          <p:nvSpPr>
            <p:cNvPr id="5" name="object 5"/>
            <p:cNvSpPr/>
            <p:nvPr/>
          </p:nvSpPr>
          <p:spPr>
            <a:xfrm>
              <a:off x="2081276" y="3595751"/>
              <a:ext cx="714375" cy="733425"/>
            </a:xfrm>
            <a:custGeom>
              <a:avLst/>
              <a:gdLst/>
              <a:ahLst/>
              <a:cxnLst/>
              <a:rect l="l" t="t" r="r" b="b"/>
              <a:pathLst>
                <a:path w="714375" h="733425">
                  <a:moveTo>
                    <a:pt x="0" y="366649"/>
                  </a:moveTo>
                  <a:lnTo>
                    <a:pt x="3260" y="316882"/>
                  </a:lnTo>
                  <a:lnTo>
                    <a:pt x="12757" y="269154"/>
                  </a:lnTo>
                  <a:lnTo>
                    <a:pt x="28065" y="223902"/>
                  </a:lnTo>
                  <a:lnTo>
                    <a:pt x="48758" y="181562"/>
                  </a:lnTo>
                  <a:lnTo>
                    <a:pt x="74412" y="142570"/>
                  </a:lnTo>
                  <a:lnTo>
                    <a:pt x="104600" y="107362"/>
                  </a:lnTo>
                  <a:lnTo>
                    <a:pt x="138897" y="76374"/>
                  </a:lnTo>
                  <a:lnTo>
                    <a:pt x="176878" y="50042"/>
                  </a:lnTo>
                  <a:lnTo>
                    <a:pt x="218116" y="28803"/>
                  </a:lnTo>
                  <a:lnTo>
                    <a:pt x="262187" y="13092"/>
                  </a:lnTo>
                  <a:lnTo>
                    <a:pt x="308665" y="3345"/>
                  </a:lnTo>
                  <a:lnTo>
                    <a:pt x="357124" y="0"/>
                  </a:lnTo>
                  <a:lnTo>
                    <a:pt x="405585" y="3345"/>
                  </a:lnTo>
                  <a:lnTo>
                    <a:pt x="452070" y="13092"/>
                  </a:lnTo>
                  <a:lnTo>
                    <a:pt x="496151" y="28803"/>
                  </a:lnTo>
                  <a:lnTo>
                    <a:pt x="537402" y="50042"/>
                  </a:lnTo>
                  <a:lnTo>
                    <a:pt x="575398" y="76374"/>
                  </a:lnTo>
                  <a:lnTo>
                    <a:pt x="609711" y="107362"/>
                  </a:lnTo>
                  <a:lnTo>
                    <a:pt x="639915" y="142570"/>
                  </a:lnTo>
                  <a:lnTo>
                    <a:pt x="665583" y="181562"/>
                  </a:lnTo>
                  <a:lnTo>
                    <a:pt x="686290" y="223902"/>
                  </a:lnTo>
                  <a:lnTo>
                    <a:pt x="701608" y="269154"/>
                  </a:lnTo>
                  <a:lnTo>
                    <a:pt x="711112" y="316882"/>
                  </a:lnTo>
                  <a:lnTo>
                    <a:pt x="714375" y="366649"/>
                  </a:lnTo>
                  <a:lnTo>
                    <a:pt x="711112" y="416418"/>
                  </a:lnTo>
                  <a:lnTo>
                    <a:pt x="701608" y="464152"/>
                  </a:lnTo>
                  <a:lnTo>
                    <a:pt x="686290" y="509414"/>
                  </a:lnTo>
                  <a:lnTo>
                    <a:pt x="665583" y="551767"/>
                  </a:lnTo>
                  <a:lnTo>
                    <a:pt x="639915" y="590774"/>
                  </a:lnTo>
                  <a:lnTo>
                    <a:pt x="609711" y="625998"/>
                  </a:lnTo>
                  <a:lnTo>
                    <a:pt x="575398" y="657002"/>
                  </a:lnTo>
                  <a:lnTo>
                    <a:pt x="537402" y="683349"/>
                  </a:lnTo>
                  <a:lnTo>
                    <a:pt x="496151" y="704601"/>
                  </a:lnTo>
                  <a:lnTo>
                    <a:pt x="452070" y="720323"/>
                  </a:lnTo>
                  <a:lnTo>
                    <a:pt x="405585" y="730076"/>
                  </a:lnTo>
                  <a:lnTo>
                    <a:pt x="357124" y="733425"/>
                  </a:lnTo>
                  <a:lnTo>
                    <a:pt x="308665" y="730076"/>
                  </a:lnTo>
                  <a:lnTo>
                    <a:pt x="262187" y="720323"/>
                  </a:lnTo>
                  <a:lnTo>
                    <a:pt x="218116" y="704601"/>
                  </a:lnTo>
                  <a:lnTo>
                    <a:pt x="176878" y="683349"/>
                  </a:lnTo>
                  <a:lnTo>
                    <a:pt x="138897" y="657002"/>
                  </a:lnTo>
                  <a:lnTo>
                    <a:pt x="104600" y="625998"/>
                  </a:lnTo>
                  <a:lnTo>
                    <a:pt x="74412" y="590774"/>
                  </a:lnTo>
                  <a:lnTo>
                    <a:pt x="48758" y="551767"/>
                  </a:lnTo>
                  <a:lnTo>
                    <a:pt x="28065" y="509414"/>
                  </a:lnTo>
                  <a:lnTo>
                    <a:pt x="12757" y="464152"/>
                  </a:lnTo>
                  <a:lnTo>
                    <a:pt x="3260" y="416418"/>
                  </a:lnTo>
                  <a:lnTo>
                    <a:pt x="0" y="3666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2872" y="3925443"/>
              <a:ext cx="438784" cy="127000"/>
            </a:xfrm>
            <a:custGeom>
              <a:avLst/>
              <a:gdLst/>
              <a:ahLst/>
              <a:cxnLst/>
              <a:rect l="l" t="t" r="r" b="b"/>
              <a:pathLst>
                <a:path w="438785" h="127000">
                  <a:moveTo>
                    <a:pt x="430226" y="56895"/>
                  </a:moveTo>
                  <a:lnTo>
                    <a:pt x="323976" y="56895"/>
                  </a:lnTo>
                  <a:lnTo>
                    <a:pt x="324230" y="69595"/>
                  </a:lnTo>
                  <a:lnTo>
                    <a:pt x="311544" y="69869"/>
                  </a:lnTo>
                  <a:lnTo>
                    <a:pt x="312800" y="126999"/>
                  </a:lnTo>
                  <a:lnTo>
                    <a:pt x="438276" y="60705"/>
                  </a:lnTo>
                  <a:lnTo>
                    <a:pt x="430226" y="56895"/>
                  </a:lnTo>
                  <a:close/>
                </a:path>
                <a:path w="438785" h="127000">
                  <a:moveTo>
                    <a:pt x="311264" y="57175"/>
                  </a:moveTo>
                  <a:lnTo>
                    <a:pt x="0" y="64007"/>
                  </a:lnTo>
                  <a:lnTo>
                    <a:pt x="380" y="76580"/>
                  </a:lnTo>
                  <a:lnTo>
                    <a:pt x="311544" y="69869"/>
                  </a:lnTo>
                  <a:lnTo>
                    <a:pt x="311264" y="57175"/>
                  </a:lnTo>
                  <a:close/>
                </a:path>
                <a:path w="438785" h="127000">
                  <a:moveTo>
                    <a:pt x="323976" y="56895"/>
                  </a:moveTo>
                  <a:lnTo>
                    <a:pt x="311264" y="57175"/>
                  </a:lnTo>
                  <a:lnTo>
                    <a:pt x="311544" y="69869"/>
                  </a:lnTo>
                  <a:lnTo>
                    <a:pt x="324230" y="69595"/>
                  </a:lnTo>
                  <a:lnTo>
                    <a:pt x="323976" y="56895"/>
                  </a:lnTo>
                  <a:close/>
                </a:path>
                <a:path w="438785" h="127000">
                  <a:moveTo>
                    <a:pt x="310006" y="0"/>
                  </a:moveTo>
                  <a:lnTo>
                    <a:pt x="311264" y="57175"/>
                  </a:lnTo>
                  <a:lnTo>
                    <a:pt x="323976" y="56895"/>
                  </a:lnTo>
                  <a:lnTo>
                    <a:pt x="430226" y="56895"/>
                  </a:lnTo>
                  <a:lnTo>
                    <a:pt x="3100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4901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91835" y="366511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4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3623" y="3925061"/>
            <a:ext cx="1590675" cy="127000"/>
          </a:xfrm>
          <a:custGeom>
            <a:avLst/>
            <a:gdLst/>
            <a:ahLst/>
            <a:cxnLst/>
            <a:rect l="l" t="t" r="r" b="b"/>
            <a:pathLst>
              <a:path w="1590675" h="127000">
                <a:moveTo>
                  <a:pt x="1581892" y="56895"/>
                </a:moveTo>
                <a:lnTo>
                  <a:pt x="1476375" y="56895"/>
                </a:lnTo>
                <a:lnTo>
                  <a:pt x="1476628" y="69595"/>
                </a:lnTo>
                <a:lnTo>
                  <a:pt x="1463917" y="69823"/>
                </a:lnTo>
                <a:lnTo>
                  <a:pt x="1464945" y="126873"/>
                </a:lnTo>
                <a:lnTo>
                  <a:pt x="1590675" y="61087"/>
                </a:lnTo>
                <a:lnTo>
                  <a:pt x="1581892" y="56895"/>
                </a:lnTo>
                <a:close/>
              </a:path>
              <a:path w="1590675" h="127000">
                <a:moveTo>
                  <a:pt x="1463688" y="57124"/>
                </a:moveTo>
                <a:lnTo>
                  <a:pt x="0" y="83438"/>
                </a:lnTo>
                <a:lnTo>
                  <a:pt x="126" y="96012"/>
                </a:lnTo>
                <a:lnTo>
                  <a:pt x="1463917" y="69823"/>
                </a:lnTo>
                <a:lnTo>
                  <a:pt x="1463688" y="57124"/>
                </a:lnTo>
                <a:close/>
              </a:path>
              <a:path w="1590675" h="127000">
                <a:moveTo>
                  <a:pt x="1476375" y="56895"/>
                </a:moveTo>
                <a:lnTo>
                  <a:pt x="1463688" y="57124"/>
                </a:lnTo>
                <a:lnTo>
                  <a:pt x="1463917" y="69823"/>
                </a:lnTo>
                <a:lnTo>
                  <a:pt x="1476628" y="69595"/>
                </a:lnTo>
                <a:lnTo>
                  <a:pt x="1476375" y="56895"/>
                </a:lnTo>
                <a:close/>
              </a:path>
              <a:path w="1590675" h="127000">
                <a:moveTo>
                  <a:pt x="1462659" y="0"/>
                </a:moveTo>
                <a:lnTo>
                  <a:pt x="1463688" y="57124"/>
                </a:lnTo>
                <a:lnTo>
                  <a:pt x="1476375" y="56895"/>
                </a:lnTo>
                <a:lnTo>
                  <a:pt x="1581892" y="56895"/>
                </a:lnTo>
                <a:lnTo>
                  <a:pt x="1462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7826" y="5653087"/>
            <a:ext cx="952500" cy="914400"/>
          </a:xfrm>
          <a:custGeom>
            <a:avLst/>
            <a:gdLst/>
            <a:ahLst/>
            <a:cxnLst/>
            <a:rect l="l" t="t" r="r" b="b"/>
            <a:pathLst>
              <a:path w="952500" h="914400">
                <a:moveTo>
                  <a:pt x="0" y="457200"/>
                </a:moveTo>
                <a:lnTo>
                  <a:pt x="2457" y="410454"/>
                </a:lnTo>
                <a:lnTo>
                  <a:pt x="9670" y="365059"/>
                </a:lnTo>
                <a:lnTo>
                  <a:pt x="21401" y="321243"/>
                </a:lnTo>
                <a:lnTo>
                  <a:pt x="37409" y="279238"/>
                </a:lnTo>
                <a:lnTo>
                  <a:pt x="57456" y="239272"/>
                </a:lnTo>
                <a:lnTo>
                  <a:pt x="81304" y="201576"/>
                </a:lnTo>
                <a:lnTo>
                  <a:pt x="108714" y="166379"/>
                </a:lnTo>
                <a:lnTo>
                  <a:pt x="139445" y="133911"/>
                </a:lnTo>
                <a:lnTo>
                  <a:pt x="173261" y="104403"/>
                </a:lnTo>
                <a:lnTo>
                  <a:pt x="209922" y="78083"/>
                </a:lnTo>
                <a:lnTo>
                  <a:pt x="249188" y="55182"/>
                </a:lnTo>
                <a:lnTo>
                  <a:pt x="290822" y="35929"/>
                </a:lnTo>
                <a:lnTo>
                  <a:pt x="334583" y="20555"/>
                </a:lnTo>
                <a:lnTo>
                  <a:pt x="380235" y="9288"/>
                </a:lnTo>
                <a:lnTo>
                  <a:pt x="427536" y="2360"/>
                </a:lnTo>
                <a:lnTo>
                  <a:pt x="476250" y="0"/>
                </a:lnTo>
                <a:lnTo>
                  <a:pt x="524942" y="2360"/>
                </a:lnTo>
                <a:lnTo>
                  <a:pt x="572228" y="9288"/>
                </a:lnTo>
                <a:lnTo>
                  <a:pt x="617868" y="20555"/>
                </a:lnTo>
                <a:lnTo>
                  <a:pt x="661624" y="35929"/>
                </a:lnTo>
                <a:lnTo>
                  <a:pt x="703255" y="55182"/>
                </a:lnTo>
                <a:lnTo>
                  <a:pt x="742522" y="78083"/>
                </a:lnTo>
                <a:lnTo>
                  <a:pt x="779185" y="104403"/>
                </a:lnTo>
                <a:lnTo>
                  <a:pt x="813006" y="133911"/>
                </a:lnTo>
                <a:lnTo>
                  <a:pt x="843744" y="166379"/>
                </a:lnTo>
                <a:lnTo>
                  <a:pt x="871161" y="201576"/>
                </a:lnTo>
                <a:lnTo>
                  <a:pt x="895017" y="239272"/>
                </a:lnTo>
                <a:lnTo>
                  <a:pt x="915072" y="279238"/>
                </a:lnTo>
                <a:lnTo>
                  <a:pt x="931088" y="321243"/>
                </a:lnTo>
                <a:lnTo>
                  <a:pt x="942823" y="365059"/>
                </a:lnTo>
                <a:lnTo>
                  <a:pt x="950041" y="410454"/>
                </a:lnTo>
                <a:lnTo>
                  <a:pt x="952500" y="457200"/>
                </a:lnTo>
                <a:lnTo>
                  <a:pt x="950041" y="503945"/>
                </a:lnTo>
                <a:lnTo>
                  <a:pt x="942823" y="549340"/>
                </a:lnTo>
                <a:lnTo>
                  <a:pt x="931088" y="593156"/>
                </a:lnTo>
                <a:lnTo>
                  <a:pt x="915072" y="635161"/>
                </a:lnTo>
                <a:lnTo>
                  <a:pt x="895017" y="675127"/>
                </a:lnTo>
                <a:lnTo>
                  <a:pt x="871161" y="712823"/>
                </a:lnTo>
                <a:lnTo>
                  <a:pt x="843744" y="748020"/>
                </a:lnTo>
                <a:lnTo>
                  <a:pt x="813006" y="780488"/>
                </a:lnTo>
                <a:lnTo>
                  <a:pt x="779185" y="809996"/>
                </a:lnTo>
                <a:lnTo>
                  <a:pt x="742522" y="836316"/>
                </a:lnTo>
                <a:lnTo>
                  <a:pt x="703255" y="859217"/>
                </a:lnTo>
                <a:lnTo>
                  <a:pt x="661624" y="878470"/>
                </a:lnTo>
                <a:lnTo>
                  <a:pt x="617868" y="893844"/>
                </a:lnTo>
                <a:lnTo>
                  <a:pt x="572228" y="905111"/>
                </a:lnTo>
                <a:lnTo>
                  <a:pt x="524942" y="912039"/>
                </a:lnTo>
                <a:lnTo>
                  <a:pt x="476250" y="914400"/>
                </a:lnTo>
                <a:lnTo>
                  <a:pt x="427536" y="912039"/>
                </a:lnTo>
                <a:lnTo>
                  <a:pt x="380235" y="905111"/>
                </a:lnTo>
                <a:lnTo>
                  <a:pt x="334583" y="893844"/>
                </a:lnTo>
                <a:lnTo>
                  <a:pt x="290822" y="878470"/>
                </a:lnTo>
                <a:lnTo>
                  <a:pt x="249188" y="859217"/>
                </a:lnTo>
                <a:lnTo>
                  <a:pt x="209922" y="836316"/>
                </a:lnTo>
                <a:lnTo>
                  <a:pt x="173261" y="809996"/>
                </a:lnTo>
                <a:lnTo>
                  <a:pt x="139446" y="780488"/>
                </a:lnTo>
                <a:lnTo>
                  <a:pt x="108714" y="748020"/>
                </a:lnTo>
                <a:lnTo>
                  <a:pt x="81304" y="712823"/>
                </a:lnTo>
                <a:lnTo>
                  <a:pt x="57456" y="675127"/>
                </a:lnTo>
                <a:lnTo>
                  <a:pt x="37409" y="635161"/>
                </a:lnTo>
                <a:lnTo>
                  <a:pt x="21401" y="593156"/>
                </a:lnTo>
                <a:lnTo>
                  <a:pt x="9670" y="549340"/>
                </a:lnTo>
                <a:lnTo>
                  <a:pt x="2457" y="503945"/>
                </a:lnTo>
                <a:lnTo>
                  <a:pt x="0" y="457200"/>
                </a:lnTo>
                <a:close/>
              </a:path>
              <a:path w="952500" h="914400">
                <a:moveTo>
                  <a:pt x="161925" y="485775"/>
                </a:moveTo>
                <a:lnTo>
                  <a:pt x="165692" y="437919"/>
                </a:lnTo>
                <a:lnTo>
                  <a:pt x="176637" y="392244"/>
                </a:lnTo>
                <a:lnTo>
                  <a:pt x="194223" y="349249"/>
                </a:lnTo>
                <a:lnTo>
                  <a:pt x="217912" y="309436"/>
                </a:lnTo>
                <a:lnTo>
                  <a:pt x="247168" y="273306"/>
                </a:lnTo>
                <a:lnTo>
                  <a:pt x="281453" y="241361"/>
                </a:lnTo>
                <a:lnTo>
                  <a:pt x="320230" y="214100"/>
                </a:lnTo>
                <a:lnTo>
                  <a:pt x="362963" y="192024"/>
                </a:lnTo>
                <a:lnTo>
                  <a:pt x="409114" y="175636"/>
                </a:lnTo>
                <a:lnTo>
                  <a:pt x="458147" y="165436"/>
                </a:lnTo>
                <a:lnTo>
                  <a:pt x="509524" y="161925"/>
                </a:lnTo>
                <a:lnTo>
                  <a:pt x="560903" y="165436"/>
                </a:lnTo>
                <a:lnTo>
                  <a:pt x="609944" y="175636"/>
                </a:lnTo>
                <a:lnTo>
                  <a:pt x="656107" y="192024"/>
                </a:lnTo>
                <a:lnTo>
                  <a:pt x="698855" y="214100"/>
                </a:lnTo>
                <a:lnTo>
                  <a:pt x="737649" y="241361"/>
                </a:lnTo>
                <a:lnTo>
                  <a:pt x="771951" y="273306"/>
                </a:lnTo>
                <a:lnTo>
                  <a:pt x="801224" y="309436"/>
                </a:lnTo>
                <a:lnTo>
                  <a:pt x="824928" y="349249"/>
                </a:lnTo>
                <a:lnTo>
                  <a:pt x="842526" y="392244"/>
                </a:lnTo>
                <a:lnTo>
                  <a:pt x="853479" y="437919"/>
                </a:lnTo>
                <a:lnTo>
                  <a:pt x="857250" y="485775"/>
                </a:lnTo>
                <a:lnTo>
                  <a:pt x="853479" y="533630"/>
                </a:lnTo>
                <a:lnTo>
                  <a:pt x="842526" y="579305"/>
                </a:lnTo>
                <a:lnTo>
                  <a:pt x="824928" y="622300"/>
                </a:lnTo>
                <a:lnTo>
                  <a:pt x="801224" y="662113"/>
                </a:lnTo>
                <a:lnTo>
                  <a:pt x="771951" y="698243"/>
                </a:lnTo>
                <a:lnTo>
                  <a:pt x="737649" y="730188"/>
                </a:lnTo>
                <a:lnTo>
                  <a:pt x="698855" y="757449"/>
                </a:lnTo>
                <a:lnTo>
                  <a:pt x="656107" y="779525"/>
                </a:lnTo>
                <a:lnTo>
                  <a:pt x="609944" y="795913"/>
                </a:lnTo>
                <a:lnTo>
                  <a:pt x="560903" y="806113"/>
                </a:lnTo>
                <a:lnTo>
                  <a:pt x="509524" y="809625"/>
                </a:lnTo>
                <a:lnTo>
                  <a:pt x="458147" y="806113"/>
                </a:lnTo>
                <a:lnTo>
                  <a:pt x="409114" y="795913"/>
                </a:lnTo>
                <a:lnTo>
                  <a:pt x="362963" y="779525"/>
                </a:lnTo>
                <a:lnTo>
                  <a:pt x="320230" y="757449"/>
                </a:lnTo>
                <a:lnTo>
                  <a:pt x="281453" y="730188"/>
                </a:lnTo>
                <a:lnTo>
                  <a:pt x="247168" y="698243"/>
                </a:lnTo>
                <a:lnTo>
                  <a:pt x="217912" y="662113"/>
                </a:lnTo>
                <a:lnTo>
                  <a:pt x="194223" y="622300"/>
                </a:lnTo>
                <a:lnTo>
                  <a:pt x="176637" y="579305"/>
                </a:lnTo>
                <a:lnTo>
                  <a:pt x="165692" y="533630"/>
                </a:lnTo>
                <a:lnTo>
                  <a:pt x="161925" y="4857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6" name="object 16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57723" y="3924172"/>
            <a:ext cx="1657350" cy="127000"/>
          </a:xfrm>
          <a:custGeom>
            <a:avLst/>
            <a:gdLst/>
            <a:ahLst/>
            <a:cxnLst/>
            <a:rect l="l" t="t" r="r" b="b"/>
            <a:pathLst>
              <a:path w="1657350" h="127000">
                <a:moveTo>
                  <a:pt x="1647149" y="57022"/>
                </a:moveTo>
                <a:lnTo>
                  <a:pt x="1543050" y="57022"/>
                </a:lnTo>
                <a:lnTo>
                  <a:pt x="1543177" y="69722"/>
                </a:lnTo>
                <a:lnTo>
                  <a:pt x="1530483" y="69868"/>
                </a:lnTo>
                <a:lnTo>
                  <a:pt x="1531111" y="127000"/>
                </a:lnTo>
                <a:lnTo>
                  <a:pt x="1657350" y="61975"/>
                </a:lnTo>
                <a:lnTo>
                  <a:pt x="1647149" y="57022"/>
                </a:lnTo>
                <a:close/>
              </a:path>
              <a:path w="1657350" h="127000">
                <a:moveTo>
                  <a:pt x="1530343" y="57169"/>
                </a:moveTo>
                <a:lnTo>
                  <a:pt x="0" y="74802"/>
                </a:lnTo>
                <a:lnTo>
                  <a:pt x="126" y="87375"/>
                </a:lnTo>
                <a:lnTo>
                  <a:pt x="1530483" y="69868"/>
                </a:lnTo>
                <a:lnTo>
                  <a:pt x="1530343" y="57169"/>
                </a:lnTo>
                <a:close/>
              </a:path>
              <a:path w="1657350" h="127000">
                <a:moveTo>
                  <a:pt x="1543050" y="57022"/>
                </a:moveTo>
                <a:lnTo>
                  <a:pt x="1530343" y="57169"/>
                </a:lnTo>
                <a:lnTo>
                  <a:pt x="1530483" y="69868"/>
                </a:lnTo>
                <a:lnTo>
                  <a:pt x="1543177" y="69722"/>
                </a:lnTo>
                <a:lnTo>
                  <a:pt x="1543050" y="57022"/>
                </a:lnTo>
                <a:close/>
              </a:path>
              <a:path w="1657350" h="127000">
                <a:moveTo>
                  <a:pt x="1529715" y="0"/>
                </a:moveTo>
                <a:lnTo>
                  <a:pt x="1530343" y="57169"/>
                </a:lnTo>
                <a:lnTo>
                  <a:pt x="1543050" y="57022"/>
                </a:lnTo>
                <a:lnTo>
                  <a:pt x="1647149" y="57022"/>
                </a:lnTo>
                <a:lnTo>
                  <a:pt x="1529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0748" y="4241038"/>
            <a:ext cx="4354830" cy="570865"/>
          </a:xfrm>
          <a:custGeom>
            <a:avLst/>
            <a:gdLst/>
            <a:ahLst/>
            <a:cxnLst/>
            <a:rect l="l" t="t" r="r" b="b"/>
            <a:pathLst>
              <a:path w="4354830" h="570864">
                <a:moveTo>
                  <a:pt x="117323" y="51437"/>
                </a:moveTo>
                <a:lnTo>
                  <a:pt x="215264" y="112522"/>
                </a:lnTo>
                <a:lnTo>
                  <a:pt x="324865" y="163703"/>
                </a:lnTo>
                <a:lnTo>
                  <a:pt x="435101" y="213741"/>
                </a:lnTo>
                <a:lnTo>
                  <a:pt x="546226" y="262000"/>
                </a:lnTo>
                <a:lnTo>
                  <a:pt x="658367" y="308356"/>
                </a:lnTo>
                <a:lnTo>
                  <a:pt x="771905" y="352425"/>
                </a:lnTo>
                <a:lnTo>
                  <a:pt x="886840" y="393445"/>
                </a:lnTo>
                <a:lnTo>
                  <a:pt x="1003553" y="431292"/>
                </a:lnTo>
                <a:lnTo>
                  <a:pt x="1122172" y="465455"/>
                </a:lnTo>
                <a:lnTo>
                  <a:pt x="1243076" y="495426"/>
                </a:lnTo>
                <a:lnTo>
                  <a:pt x="1366139" y="521207"/>
                </a:lnTo>
                <a:lnTo>
                  <a:pt x="1491868" y="541909"/>
                </a:lnTo>
                <a:lnTo>
                  <a:pt x="1620392" y="557276"/>
                </a:lnTo>
                <a:lnTo>
                  <a:pt x="1751711" y="567055"/>
                </a:lnTo>
                <a:lnTo>
                  <a:pt x="1818639" y="569594"/>
                </a:lnTo>
                <a:lnTo>
                  <a:pt x="1886458" y="570611"/>
                </a:lnTo>
                <a:lnTo>
                  <a:pt x="1955038" y="570103"/>
                </a:lnTo>
                <a:lnTo>
                  <a:pt x="2024379" y="567944"/>
                </a:lnTo>
                <a:lnTo>
                  <a:pt x="2094611" y="564261"/>
                </a:lnTo>
                <a:lnTo>
                  <a:pt x="2165477" y="559054"/>
                </a:lnTo>
                <a:lnTo>
                  <a:pt x="2176856" y="557911"/>
                </a:lnTo>
                <a:lnTo>
                  <a:pt x="1886330" y="557911"/>
                </a:lnTo>
                <a:lnTo>
                  <a:pt x="1818893" y="556894"/>
                </a:lnTo>
                <a:lnTo>
                  <a:pt x="1752218" y="554355"/>
                </a:lnTo>
                <a:lnTo>
                  <a:pt x="1621281" y="544703"/>
                </a:lnTo>
                <a:lnTo>
                  <a:pt x="1493392" y="529209"/>
                </a:lnTo>
                <a:lnTo>
                  <a:pt x="1368171" y="508635"/>
                </a:lnTo>
                <a:lnTo>
                  <a:pt x="1245615" y="483107"/>
                </a:lnTo>
                <a:lnTo>
                  <a:pt x="1125220" y="453136"/>
                </a:lnTo>
                <a:lnTo>
                  <a:pt x="1007110" y="419100"/>
                </a:lnTo>
                <a:lnTo>
                  <a:pt x="890777" y="381254"/>
                </a:lnTo>
                <a:lnTo>
                  <a:pt x="776224" y="340360"/>
                </a:lnTo>
                <a:lnTo>
                  <a:pt x="663066" y="296544"/>
                </a:lnTo>
                <a:lnTo>
                  <a:pt x="551052" y="250317"/>
                </a:lnTo>
                <a:lnTo>
                  <a:pt x="440181" y="202056"/>
                </a:lnTo>
                <a:lnTo>
                  <a:pt x="330200" y="152145"/>
                </a:lnTo>
                <a:lnTo>
                  <a:pt x="220725" y="100964"/>
                </a:lnTo>
                <a:lnTo>
                  <a:pt x="117323" y="51437"/>
                </a:lnTo>
                <a:close/>
              </a:path>
              <a:path w="4354830" h="570864">
                <a:moveTo>
                  <a:pt x="4351020" y="10794"/>
                </a:moveTo>
                <a:lnTo>
                  <a:pt x="4024883" y="113411"/>
                </a:lnTo>
                <a:lnTo>
                  <a:pt x="3539490" y="260095"/>
                </a:lnTo>
                <a:lnTo>
                  <a:pt x="3379470" y="305435"/>
                </a:lnTo>
                <a:lnTo>
                  <a:pt x="3220847" y="348361"/>
                </a:lnTo>
                <a:lnTo>
                  <a:pt x="3063748" y="388493"/>
                </a:lnTo>
                <a:lnTo>
                  <a:pt x="2908173" y="425323"/>
                </a:lnTo>
                <a:lnTo>
                  <a:pt x="2754756" y="458469"/>
                </a:lnTo>
                <a:lnTo>
                  <a:pt x="2603373" y="487553"/>
                </a:lnTo>
                <a:lnTo>
                  <a:pt x="2454402" y="512191"/>
                </a:lnTo>
                <a:lnTo>
                  <a:pt x="2307971" y="532003"/>
                </a:lnTo>
                <a:lnTo>
                  <a:pt x="2164206" y="546481"/>
                </a:lnTo>
                <a:lnTo>
                  <a:pt x="2093722" y="551561"/>
                </a:lnTo>
                <a:lnTo>
                  <a:pt x="2023745" y="555244"/>
                </a:lnTo>
                <a:lnTo>
                  <a:pt x="1954529" y="557403"/>
                </a:lnTo>
                <a:lnTo>
                  <a:pt x="1886330" y="557911"/>
                </a:lnTo>
                <a:lnTo>
                  <a:pt x="2176856" y="557911"/>
                </a:lnTo>
                <a:lnTo>
                  <a:pt x="2309622" y="544576"/>
                </a:lnTo>
                <a:lnTo>
                  <a:pt x="2456434" y="524763"/>
                </a:lnTo>
                <a:lnTo>
                  <a:pt x="2605786" y="500125"/>
                </a:lnTo>
                <a:lnTo>
                  <a:pt x="2757424" y="470916"/>
                </a:lnTo>
                <a:lnTo>
                  <a:pt x="2911093" y="437642"/>
                </a:lnTo>
                <a:lnTo>
                  <a:pt x="3066923" y="400685"/>
                </a:lnTo>
                <a:lnTo>
                  <a:pt x="3224149" y="360680"/>
                </a:lnTo>
                <a:lnTo>
                  <a:pt x="3383026" y="317626"/>
                </a:lnTo>
                <a:lnTo>
                  <a:pt x="3543046" y="272288"/>
                </a:lnTo>
                <a:lnTo>
                  <a:pt x="3866133" y="175768"/>
                </a:lnTo>
                <a:lnTo>
                  <a:pt x="4354830" y="22860"/>
                </a:lnTo>
                <a:lnTo>
                  <a:pt x="4351020" y="10794"/>
                </a:lnTo>
                <a:close/>
              </a:path>
              <a:path w="4354830" h="570864">
                <a:moveTo>
                  <a:pt x="141986" y="0"/>
                </a:moveTo>
                <a:lnTo>
                  <a:pt x="0" y="2286"/>
                </a:lnTo>
                <a:lnTo>
                  <a:pt x="87121" y="114426"/>
                </a:lnTo>
                <a:lnTo>
                  <a:pt x="111841" y="62869"/>
                </a:lnTo>
                <a:lnTo>
                  <a:pt x="100456" y="57404"/>
                </a:lnTo>
                <a:lnTo>
                  <a:pt x="105918" y="45974"/>
                </a:lnTo>
                <a:lnTo>
                  <a:pt x="119942" y="45974"/>
                </a:lnTo>
                <a:lnTo>
                  <a:pt x="141986" y="0"/>
                </a:lnTo>
                <a:close/>
              </a:path>
              <a:path w="4354830" h="570864">
                <a:moveTo>
                  <a:pt x="105918" y="45974"/>
                </a:moveTo>
                <a:lnTo>
                  <a:pt x="100456" y="57404"/>
                </a:lnTo>
                <a:lnTo>
                  <a:pt x="111841" y="62869"/>
                </a:lnTo>
                <a:lnTo>
                  <a:pt x="117323" y="51437"/>
                </a:lnTo>
                <a:lnTo>
                  <a:pt x="105918" y="45974"/>
                </a:lnTo>
                <a:close/>
              </a:path>
              <a:path w="4354830" h="570864">
                <a:moveTo>
                  <a:pt x="119942" y="45974"/>
                </a:moveTo>
                <a:lnTo>
                  <a:pt x="105918" y="45974"/>
                </a:lnTo>
                <a:lnTo>
                  <a:pt x="117323" y="51437"/>
                </a:lnTo>
                <a:lnTo>
                  <a:pt x="119942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185" y="4328921"/>
            <a:ext cx="76200" cy="1068705"/>
          </a:xfrm>
          <a:custGeom>
            <a:avLst/>
            <a:gdLst/>
            <a:ahLst/>
            <a:cxnLst/>
            <a:rect l="l" t="t" r="r" b="b"/>
            <a:pathLst>
              <a:path w="76200" h="1068704">
                <a:moveTo>
                  <a:pt x="0" y="991234"/>
                </a:moveTo>
                <a:lnTo>
                  <a:pt x="35940" y="1068577"/>
                </a:lnTo>
                <a:lnTo>
                  <a:pt x="69864" y="1005331"/>
                </a:lnTo>
                <a:lnTo>
                  <a:pt x="44068" y="1005331"/>
                </a:lnTo>
                <a:lnTo>
                  <a:pt x="31368" y="1004950"/>
                </a:lnTo>
                <a:lnTo>
                  <a:pt x="31749" y="992187"/>
                </a:lnTo>
                <a:lnTo>
                  <a:pt x="0" y="991234"/>
                </a:lnTo>
                <a:close/>
              </a:path>
              <a:path w="76200" h="1068704">
                <a:moveTo>
                  <a:pt x="31749" y="992187"/>
                </a:moveTo>
                <a:lnTo>
                  <a:pt x="31368" y="1004950"/>
                </a:lnTo>
                <a:lnTo>
                  <a:pt x="44068" y="1005331"/>
                </a:lnTo>
                <a:lnTo>
                  <a:pt x="44448" y="992568"/>
                </a:lnTo>
                <a:lnTo>
                  <a:pt x="31749" y="992187"/>
                </a:lnTo>
                <a:close/>
              </a:path>
              <a:path w="76200" h="1068704">
                <a:moveTo>
                  <a:pt x="44448" y="992568"/>
                </a:moveTo>
                <a:lnTo>
                  <a:pt x="44068" y="1005331"/>
                </a:lnTo>
                <a:lnTo>
                  <a:pt x="69864" y="1005331"/>
                </a:lnTo>
                <a:lnTo>
                  <a:pt x="76200" y="993520"/>
                </a:lnTo>
                <a:lnTo>
                  <a:pt x="44448" y="992568"/>
                </a:lnTo>
                <a:close/>
              </a:path>
              <a:path w="76200" h="1068704">
                <a:moveTo>
                  <a:pt x="61340" y="0"/>
                </a:moveTo>
                <a:lnTo>
                  <a:pt x="31749" y="992187"/>
                </a:lnTo>
                <a:lnTo>
                  <a:pt x="44448" y="992568"/>
                </a:lnTo>
                <a:lnTo>
                  <a:pt x="73913" y="380"/>
                </a:lnTo>
                <a:lnTo>
                  <a:pt x="61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5555" y="3655766"/>
            <a:ext cx="1577975" cy="1363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32229" y="276707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2" y="12700"/>
                </a:moveTo>
                <a:lnTo>
                  <a:pt x="407283" y="12700"/>
                </a:lnTo>
                <a:lnTo>
                  <a:pt x="419475" y="13081"/>
                </a:lnTo>
                <a:lnTo>
                  <a:pt x="432302" y="13970"/>
                </a:lnTo>
                <a:lnTo>
                  <a:pt x="473069" y="20193"/>
                </a:lnTo>
                <a:lnTo>
                  <a:pt x="516376" y="31750"/>
                </a:lnTo>
                <a:lnTo>
                  <a:pt x="575812" y="54610"/>
                </a:lnTo>
                <a:lnTo>
                  <a:pt x="633978" y="85471"/>
                </a:lnTo>
                <a:lnTo>
                  <a:pt x="687826" y="123951"/>
                </a:lnTo>
                <a:lnTo>
                  <a:pt x="723132" y="157225"/>
                </a:lnTo>
                <a:lnTo>
                  <a:pt x="752850" y="193928"/>
                </a:lnTo>
                <a:lnTo>
                  <a:pt x="775329" y="233934"/>
                </a:lnTo>
                <a:lnTo>
                  <a:pt x="789680" y="276860"/>
                </a:lnTo>
                <a:lnTo>
                  <a:pt x="796030" y="324358"/>
                </a:lnTo>
                <a:lnTo>
                  <a:pt x="796456" y="352806"/>
                </a:lnTo>
                <a:lnTo>
                  <a:pt x="796389" y="359663"/>
                </a:lnTo>
                <a:lnTo>
                  <a:pt x="792093" y="415416"/>
                </a:lnTo>
                <a:lnTo>
                  <a:pt x="786124" y="455422"/>
                </a:lnTo>
                <a:lnTo>
                  <a:pt x="777742" y="497332"/>
                </a:lnTo>
                <a:lnTo>
                  <a:pt x="767328" y="540765"/>
                </a:lnTo>
                <a:lnTo>
                  <a:pt x="755136" y="585724"/>
                </a:lnTo>
                <a:lnTo>
                  <a:pt x="741166" y="631951"/>
                </a:lnTo>
                <a:lnTo>
                  <a:pt x="725799" y="679450"/>
                </a:lnTo>
                <a:lnTo>
                  <a:pt x="709289" y="727837"/>
                </a:lnTo>
                <a:lnTo>
                  <a:pt x="691636" y="776986"/>
                </a:lnTo>
                <a:lnTo>
                  <a:pt x="673094" y="826897"/>
                </a:lnTo>
                <a:lnTo>
                  <a:pt x="654044" y="877188"/>
                </a:lnTo>
                <a:lnTo>
                  <a:pt x="614801" y="978788"/>
                </a:lnTo>
                <a:lnTo>
                  <a:pt x="626739" y="983361"/>
                </a:lnTo>
                <a:lnTo>
                  <a:pt x="665982" y="881761"/>
                </a:lnTo>
                <a:lnTo>
                  <a:pt x="685032" y="831341"/>
                </a:lnTo>
                <a:lnTo>
                  <a:pt x="703447" y="781431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358" y="635888"/>
                </a:lnTo>
                <a:lnTo>
                  <a:pt x="767201" y="589407"/>
                </a:lnTo>
                <a:lnTo>
                  <a:pt x="779520" y="544068"/>
                </a:lnTo>
                <a:lnTo>
                  <a:pt x="790061" y="500252"/>
                </a:lnTo>
                <a:lnTo>
                  <a:pt x="798570" y="457962"/>
                </a:lnTo>
                <a:lnTo>
                  <a:pt x="804666" y="417195"/>
                </a:lnTo>
                <a:lnTo>
                  <a:pt x="808349" y="378460"/>
                </a:lnTo>
                <a:lnTo>
                  <a:pt x="809238" y="341502"/>
                </a:lnTo>
                <a:lnTo>
                  <a:pt x="808603" y="323976"/>
                </a:lnTo>
                <a:lnTo>
                  <a:pt x="802126" y="274447"/>
                </a:lnTo>
                <a:lnTo>
                  <a:pt x="787140" y="229108"/>
                </a:lnTo>
                <a:lnTo>
                  <a:pt x="763391" y="187071"/>
                </a:lnTo>
                <a:lnTo>
                  <a:pt x="732657" y="148844"/>
                </a:lnTo>
                <a:lnTo>
                  <a:pt x="696208" y="114426"/>
                </a:lnTo>
                <a:lnTo>
                  <a:pt x="641090" y="74929"/>
                </a:lnTo>
                <a:lnTo>
                  <a:pt x="581527" y="43179"/>
                </a:lnTo>
                <a:lnTo>
                  <a:pt x="520567" y="19812"/>
                </a:lnTo>
                <a:lnTo>
                  <a:pt x="495622" y="12700"/>
                </a:lnTo>
                <a:close/>
              </a:path>
              <a:path w="809625" h="983614">
                <a:moveTo>
                  <a:pt x="189193" y="829822"/>
                </a:moveTo>
                <a:lnTo>
                  <a:pt x="138551" y="856488"/>
                </a:lnTo>
                <a:lnTo>
                  <a:pt x="253994" y="939292"/>
                </a:lnTo>
                <a:lnTo>
                  <a:pt x="251886" y="841121"/>
                </a:lnTo>
                <a:lnTo>
                  <a:pt x="195066" y="841121"/>
                </a:lnTo>
                <a:lnTo>
                  <a:pt x="189193" y="829822"/>
                </a:lnTo>
                <a:close/>
              </a:path>
              <a:path w="809625" h="983614">
                <a:moveTo>
                  <a:pt x="200451" y="823894"/>
                </a:moveTo>
                <a:lnTo>
                  <a:pt x="189193" y="829822"/>
                </a:lnTo>
                <a:lnTo>
                  <a:pt x="195066" y="841121"/>
                </a:lnTo>
                <a:lnTo>
                  <a:pt x="206369" y="835278"/>
                </a:lnTo>
                <a:lnTo>
                  <a:pt x="200451" y="823894"/>
                </a:lnTo>
                <a:close/>
              </a:path>
              <a:path w="809625" h="983614">
                <a:moveTo>
                  <a:pt x="250946" y="797306"/>
                </a:moveTo>
                <a:lnTo>
                  <a:pt x="200451" y="823894"/>
                </a:lnTo>
                <a:lnTo>
                  <a:pt x="206369" y="835278"/>
                </a:lnTo>
                <a:lnTo>
                  <a:pt x="195066" y="841121"/>
                </a:lnTo>
                <a:lnTo>
                  <a:pt x="251886" y="841121"/>
                </a:lnTo>
                <a:lnTo>
                  <a:pt x="250946" y="797306"/>
                </a:lnTo>
                <a:close/>
              </a:path>
              <a:path w="809625" h="983614">
                <a:moveTo>
                  <a:pt x="407664" y="0"/>
                </a:moveTo>
                <a:lnTo>
                  <a:pt x="367278" y="2794"/>
                </a:lnTo>
                <a:lnTo>
                  <a:pt x="322828" y="11429"/>
                </a:lnTo>
                <a:lnTo>
                  <a:pt x="260217" y="30734"/>
                </a:lnTo>
                <a:lnTo>
                  <a:pt x="196717" y="58927"/>
                </a:lnTo>
                <a:lnTo>
                  <a:pt x="136265" y="94869"/>
                </a:lnTo>
                <a:lnTo>
                  <a:pt x="94990" y="126619"/>
                </a:lnTo>
                <a:lnTo>
                  <a:pt x="59303" y="161798"/>
                </a:lnTo>
                <a:lnTo>
                  <a:pt x="30728" y="200660"/>
                </a:lnTo>
                <a:lnTo>
                  <a:pt x="10789" y="242570"/>
                </a:lnTo>
                <a:lnTo>
                  <a:pt x="1264" y="287654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6"/>
                </a:lnTo>
                <a:lnTo>
                  <a:pt x="16250" y="427736"/>
                </a:lnTo>
                <a:lnTo>
                  <a:pt x="27426" y="466978"/>
                </a:lnTo>
                <a:lnTo>
                  <a:pt x="41015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769" y="660146"/>
                </a:lnTo>
                <a:lnTo>
                  <a:pt x="126486" y="705865"/>
                </a:lnTo>
                <a:lnTo>
                  <a:pt x="149473" y="752348"/>
                </a:lnTo>
                <a:lnTo>
                  <a:pt x="173349" y="799338"/>
                </a:lnTo>
                <a:lnTo>
                  <a:pt x="189193" y="829822"/>
                </a:lnTo>
                <a:lnTo>
                  <a:pt x="200451" y="823894"/>
                </a:lnTo>
                <a:lnTo>
                  <a:pt x="184652" y="793496"/>
                </a:lnTo>
                <a:lnTo>
                  <a:pt x="160903" y="746760"/>
                </a:lnTo>
                <a:lnTo>
                  <a:pt x="137916" y="700404"/>
                </a:lnTo>
                <a:lnTo>
                  <a:pt x="116326" y="654938"/>
                </a:lnTo>
                <a:lnTo>
                  <a:pt x="96006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5968" y="483362"/>
                </a:lnTo>
                <a:lnTo>
                  <a:pt x="33776" y="443864"/>
                </a:lnTo>
                <a:lnTo>
                  <a:pt x="23997" y="406019"/>
                </a:lnTo>
                <a:lnTo>
                  <a:pt x="14980" y="352806"/>
                </a:lnTo>
                <a:lnTo>
                  <a:pt x="12694" y="319913"/>
                </a:lnTo>
                <a:lnTo>
                  <a:pt x="12821" y="304291"/>
                </a:lnTo>
                <a:lnTo>
                  <a:pt x="18536" y="260985"/>
                </a:lnTo>
                <a:lnTo>
                  <a:pt x="34030" y="220599"/>
                </a:lnTo>
                <a:lnTo>
                  <a:pt x="58795" y="182625"/>
                </a:lnTo>
                <a:lnTo>
                  <a:pt x="90926" y="147320"/>
                </a:lnTo>
                <a:lnTo>
                  <a:pt x="143123" y="105537"/>
                </a:lnTo>
                <a:lnTo>
                  <a:pt x="202178" y="70485"/>
                </a:lnTo>
                <a:lnTo>
                  <a:pt x="264281" y="42799"/>
                </a:lnTo>
                <a:lnTo>
                  <a:pt x="310636" y="27559"/>
                </a:lnTo>
                <a:lnTo>
                  <a:pt x="354705" y="17525"/>
                </a:lnTo>
                <a:lnTo>
                  <a:pt x="395091" y="12953"/>
                </a:lnTo>
                <a:lnTo>
                  <a:pt x="407283" y="12700"/>
                </a:lnTo>
                <a:lnTo>
                  <a:pt x="495622" y="12700"/>
                </a:lnTo>
                <a:lnTo>
                  <a:pt x="490722" y="11302"/>
                </a:lnTo>
                <a:lnTo>
                  <a:pt x="447415" y="2921"/>
                </a:lnTo>
                <a:lnTo>
                  <a:pt x="420491" y="381"/>
                </a:lnTo>
                <a:lnTo>
                  <a:pt x="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96105" y="2854451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516" y="12573"/>
                </a:moveTo>
                <a:lnTo>
                  <a:pt x="407283" y="12573"/>
                </a:lnTo>
                <a:lnTo>
                  <a:pt x="419475" y="12953"/>
                </a:lnTo>
                <a:lnTo>
                  <a:pt x="432302" y="13843"/>
                </a:lnTo>
                <a:lnTo>
                  <a:pt x="473069" y="20193"/>
                </a:lnTo>
                <a:lnTo>
                  <a:pt x="516376" y="31623"/>
                </a:lnTo>
                <a:lnTo>
                  <a:pt x="575685" y="54483"/>
                </a:lnTo>
                <a:lnTo>
                  <a:pt x="633978" y="85344"/>
                </a:lnTo>
                <a:lnTo>
                  <a:pt x="687699" y="123825"/>
                </a:lnTo>
                <a:lnTo>
                  <a:pt x="723005" y="157225"/>
                </a:lnTo>
                <a:lnTo>
                  <a:pt x="752723" y="193928"/>
                </a:lnTo>
                <a:lnTo>
                  <a:pt x="775202" y="233807"/>
                </a:lnTo>
                <a:lnTo>
                  <a:pt x="789553" y="276860"/>
                </a:lnTo>
                <a:lnTo>
                  <a:pt x="795903" y="324358"/>
                </a:lnTo>
                <a:lnTo>
                  <a:pt x="796456" y="352806"/>
                </a:lnTo>
                <a:lnTo>
                  <a:pt x="796380" y="359663"/>
                </a:lnTo>
                <a:lnTo>
                  <a:pt x="791966" y="415417"/>
                </a:lnTo>
                <a:lnTo>
                  <a:pt x="785997" y="455422"/>
                </a:lnTo>
                <a:lnTo>
                  <a:pt x="777615" y="497205"/>
                </a:lnTo>
                <a:lnTo>
                  <a:pt x="767328" y="540638"/>
                </a:lnTo>
                <a:lnTo>
                  <a:pt x="755009" y="585724"/>
                </a:lnTo>
                <a:lnTo>
                  <a:pt x="741166" y="631951"/>
                </a:lnTo>
                <a:lnTo>
                  <a:pt x="725799" y="679323"/>
                </a:lnTo>
                <a:lnTo>
                  <a:pt x="709289" y="727710"/>
                </a:lnTo>
                <a:lnTo>
                  <a:pt x="691509" y="776986"/>
                </a:lnTo>
                <a:lnTo>
                  <a:pt x="673094" y="826770"/>
                </a:lnTo>
                <a:lnTo>
                  <a:pt x="654044" y="877189"/>
                </a:lnTo>
                <a:lnTo>
                  <a:pt x="614801" y="978789"/>
                </a:lnTo>
                <a:lnTo>
                  <a:pt x="626612" y="983361"/>
                </a:lnTo>
                <a:lnTo>
                  <a:pt x="665855" y="881761"/>
                </a:lnTo>
                <a:lnTo>
                  <a:pt x="685032" y="831342"/>
                </a:lnTo>
                <a:lnTo>
                  <a:pt x="703447" y="781304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231" y="635888"/>
                </a:lnTo>
                <a:lnTo>
                  <a:pt x="767201" y="589280"/>
                </a:lnTo>
                <a:lnTo>
                  <a:pt x="779520" y="544068"/>
                </a:lnTo>
                <a:lnTo>
                  <a:pt x="789934" y="500252"/>
                </a:lnTo>
                <a:lnTo>
                  <a:pt x="798443" y="457835"/>
                </a:lnTo>
                <a:lnTo>
                  <a:pt x="804539" y="417068"/>
                </a:lnTo>
                <a:lnTo>
                  <a:pt x="808222" y="378333"/>
                </a:lnTo>
                <a:lnTo>
                  <a:pt x="809232" y="341375"/>
                </a:lnTo>
                <a:lnTo>
                  <a:pt x="808476" y="323850"/>
                </a:lnTo>
                <a:lnTo>
                  <a:pt x="801999" y="274447"/>
                </a:lnTo>
                <a:lnTo>
                  <a:pt x="787013" y="229108"/>
                </a:lnTo>
                <a:lnTo>
                  <a:pt x="763264" y="187071"/>
                </a:lnTo>
                <a:lnTo>
                  <a:pt x="732530" y="148717"/>
                </a:lnTo>
                <a:lnTo>
                  <a:pt x="696081" y="114300"/>
                </a:lnTo>
                <a:lnTo>
                  <a:pt x="640963" y="74802"/>
                </a:lnTo>
                <a:lnTo>
                  <a:pt x="581400" y="43052"/>
                </a:lnTo>
                <a:lnTo>
                  <a:pt x="520567" y="19685"/>
                </a:lnTo>
                <a:lnTo>
                  <a:pt x="495516" y="12573"/>
                </a:lnTo>
                <a:close/>
              </a:path>
              <a:path w="809625" h="983614">
                <a:moveTo>
                  <a:pt x="189216" y="829740"/>
                </a:moveTo>
                <a:lnTo>
                  <a:pt x="138551" y="856361"/>
                </a:lnTo>
                <a:lnTo>
                  <a:pt x="253867" y="939292"/>
                </a:lnTo>
                <a:lnTo>
                  <a:pt x="251845" y="840994"/>
                </a:lnTo>
                <a:lnTo>
                  <a:pt x="195066" y="840994"/>
                </a:lnTo>
                <a:lnTo>
                  <a:pt x="189216" y="829740"/>
                </a:lnTo>
                <a:close/>
              </a:path>
              <a:path w="809625" h="983614">
                <a:moveTo>
                  <a:pt x="200393" y="823867"/>
                </a:moveTo>
                <a:lnTo>
                  <a:pt x="189216" y="829740"/>
                </a:lnTo>
                <a:lnTo>
                  <a:pt x="195066" y="840994"/>
                </a:lnTo>
                <a:lnTo>
                  <a:pt x="206242" y="835152"/>
                </a:lnTo>
                <a:lnTo>
                  <a:pt x="200393" y="823867"/>
                </a:lnTo>
                <a:close/>
              </a:path>
              <a:path w="809625" h="983614">
                <a:moveTo>
                  <a:pt x="250946" y="797306"/>
                </a:moveTo>
                <a:lnTo>
                  <a:pt x="200393" y="823867"/>
                </a:lnTo>
                <a:lnTo>
                  <a:pt x="206242" y="835152"/>
                </a:lnTo>
                <a:lnTo>
                  <a:pt x="195066" y="840994"/>
                </a:lnTo>
                <a:lnTo>
                  <a:pt x="251845" y="840994"/>
                </a:lnTo>
                <a:lnTo>
                  <a:pt x="250946" y="797306"/>
                </a:lnTo>
                <a:close/>
              </a:path>
              <a:path w="809625" h="983614">
                <a:moveTo>
                  <a:pt x="407664" y="0"/>
                </a:moveTo>
                <a:lnTo>
                  <a:pt x="367278" y="2794"/>
                </a:lnTo>
                <a:lnTo>
                  <a:pt x="322828" y="11302"/>
                </a:lnTo>
                <a:lnTo>
                  <a:pt x="260217" y="30734"/>
                </a:lnTo>
                <a:lnTo>
                  <a:pt x="196717" y="58800"/>
                </a:lnTo>
                <a:lnTo>
                  <a:pt x="136265" y="94742"/>
                </a:lnTo>
                <a:lnTo>
                  <a:pt x="94990" y="126492"/>
                </a:lnTo>
                <a:lnTo>
                  <a:pt x="59303" y="161798"/>
                </a:lnTo>
                <a:lnTo>
                  <a:pt x="30656" y="200660"/>
                </a:lnTo>
                <a:lnTo>
                  <a:pt x="10789" y="242570"/>
                </a:lnTo>
                <a:lnTo>
                  <a:pt x="1264" y="287655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7"/>
                </a:lnTo>
                <a:lnTo>
                  <a:pt x="16250" y="427736"/>
                </a:lnTo>
                <a:lnTo>
                  <a:pt x="27299" y="466978"/>
                </a:lnTo>
                <a:lnTo>
                  <a:pt x="40888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642" y="660146"/>
                </a:lnTo>
                <a:lnTo>
                  <a:pt x="126486" y="705865"/>
                </a:lnTo>
                <a:lnTo>
                  <a:pt x="149346" y="752348"/>
                </a:lnTo>
                <a:lnTo>
                  <a:pt x="173349" y="799211"/>
                </a:lnTo>
                <a:lnTo>
                  <a:pt x="189216" y="829740"/>
                </a:lnTo>
                <a:lnTo>
                  <a:pt x="200393" y="823867"/>
                </a:lnTo>
                <a:lnTo>
                  <a:pt x="184652" y="793496"/>
                </a:lnTo>
                <a:lnTo>
                  <a:pt x="160776" y="746760"/>
                </a:lnTo>
                <a:lnTo>
                  <a:pt x="137916" y="700405"/>
                </a:lnTo>
                <a:lnTo>
                  <a:pt x="116199" y="654938"/>
                </a:lnTo>
                <a:lnTo>
                  <a:pt x="95879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5968" y="483362"/>
                </a:lnTo>
                <a:lnTo>
                  <a:pt x="33776" y="443864"/>
                </a:lnTo>
                <a:lnTo>
                  <a:pt x="23997" y="406019"/>
                </a:lnTo>
                <a:lnTo>
                  <a:pt x="14853" y="352806"/>
                </a:lnTo>
                <a:lnTo>
                  <a:pt x="12569" y="319786"/>
                </a:lnTo>
                <a:lnTo>
                  <a:pt x="12763" y="307848"/>
                </a:lnTo>
                <a:lnTo>
                  <a:pt x="18409" y="260858"/>
                </a:lnTo>
                <a:lnTo>
                  <a:pt x="34030" y="220472"/>
                </a:lnTo>
                <a:lnTo>
                  <a:pt x="58668" y="182499"/>
                </a:lnTo>
                <a:lnTo>
                  <a:pt x="90926" y="147320"/>
                </a:lnTo>
                <a:lnTo>
                  <a:pt x="142996" y="105410"/>
                </a:lnTo>
                <a:lnTo>
                  <a:pt x="202178" y="70358"/>
                </a:lnTo>
                <a:lnTo>
                  <a:pt x="264281" y="42799"/>
                </a:lnTo>
                <a:lnTo>
                  <a:pt x="310636" y="27559"/>
                </a:lnTo>
                <a:lnTo>
                  <a:pt x="354705" y="17525"/>
                </a:lnTo>
                <a:lnTo>
                  <a:pt x="395091" y="12953"/>
                </a:lnTo>
                <a:lnTo>
                  <a:pt x="407283" y="12573"/>
                </a:lnTo>
                <a:lnTo>
                  <a:pt x="495516" y="12573"/>
                </a:lnTo>
                <a:lnTo>
                  <a:pt x="490595" y="11175"/>
                </a:lnTo>
                <a:lnTo>
                  <a:pt x="447415" y="2921"/>
                </a:lnTo>
                <a:lnTo>
                  <a:pt x="420364" y="253"/>
                </a:lnTo>
                <a:lnTo>
                  <a:pt x="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67982" y="106044"/>
            <a:ext cx="16040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Example</a:t>
            </a:r>
            <a:endParaRPr sz="32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0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92555" y="3571875"/>
            <a:ext cx="3732529" cy="3091180"/>
            <a:chOff x="1392555" y="3571875"/>
            <a:chExt cx="3732529" cy="3091180"/>
          </a:xfrm>
        </p:grpSpPr>
        <p:sp>
          <p:nvSpPr>
            <p:cNvPr id="5" name="object 5"/>
            <p:cNvSpPr/>
            <p:nvPr/>
          </p:nvSpPr>
          <p:spPr>
            <a:xfrm>
              <a:off x="1392555" y="5715939"/>
              <a:ext cx="929005" cy="947419"/>
            </a:xfrm>
            <a:custGeom>
              <a:avLst/>
              <a:gdLst/>
              <a:ahLst/>
              <a:cxnLst/>
              <a:rect l="l" t="t" r="r" b="b"/>
              <a:pathLst>
                <a:path w="929005" h="947420">
                  <a:moveTo>
                    <a:pt x="738377" y="0"/>
                  </a:moveTo>
                  <a:lnTo>
                    <a:pt x="581659" y="44195"/>
                  </a:lnTo>
                  <a:lnTo>
                    <a:pt x="480440" y="74714"/>
                  </a:lnTo>
                  <a:lnTo>
                    <a:pt x="431545" y="90462"/>
                  </a:lnTo>
                  <a:lnTo>
                    <a:pt x="384175" y="106591"/>
                  </a:lnTo>
                  <a:lnTo>
                    <a:pt x="338581" y="123202"/>
                  </a:lnTo>
                  <a:lnTo>
                    <a:pt x="294894" y="140411"/>
                  </a:lnTo>
                  <a:lnTo>
                    <a:pt x="253364" y="158318"/>
                  </a:lnTo>
                  <a:lnTo>
                    <a:pt x="214375" y="176910"/>
                  </a:lnTo>
                  <a:lnTo>
                    <a:pt x="178181" y="196291"/>
                  </a:lnTo>
                  <a:lnTo>
                    <a:pt x="144906" y="216585"/>
                  </a:lnTo>
                  <a:lnTo>
                    <a:pt x="101091" y="248907"/>
                  </a:lnTo>
                  <a:lnTo>
                    <a:pt x="65278" y="283654"/>
                  </a:lnTo>
                  <a:lnTo>
                    <a:pt x="37972" y="322884"/>
                  </a:lnTo>
                  <a:lnTo>
                    <a:pt x="18414" y="366991"/>
                  </a:lnTo>
                  <a:lnTo>
                    <a:pt x="6222" y="414566"/>
                  </a:lnTo>
                  <a:lnTo>
                    <a:pt x="507" y="464388"/>
                  </a:lnTo>
                  <a:lnTo>
                    <a:pt x="0" y="481279"/>
                  </a:lnTo>
                  <a:lnTo>
                    <a:pt x="0" y="498271"/>
                  </a:lnTo>
                  <a:lnTo>
                    <a:pt x="5841" y="565797"/>
                  </a:lnTo>
                  <a:lnTo>
                    <a:pt x="20065" y="630961"/>
                  </a:lnTo>
                  <a:lnTo>
                    <a:pt x="40766" y="690651"/>
                  </a:lnTo>
                  <a:lnTo>
                    <a:pt x="59943" y="730313"/>
                  </a:lnTo>
                  <a:lnTo>
                    <a:pt x="81406" y="763955"/>
                  </a:lnTo>
                  <a:lnTo>
                    <a:pt x="107822" y="794664"/>
                  </a:lnTo>
                  <a:lnTo>
                    <a:pt x="141271" y="825157"/>
                  </a:lnTo>
                  <a:lnTo>
                    <a:pt x="194309" y="863650"/>
                  </a:lnTo>
                  <a:lnTo>
                    <a:pt x="254888" y="897750"/>
                  </a:lnTo>
                  <a:lnTo>
                    <a:pt x="303402" y="918794"/>
                  </a:lnTo>
                  <a:lnTo>
                    <a:pt x="353187" y="934719"/>
                  </a:lnTo>
                  <a:lnTo>
                    <a:pt x="403097" y="944498"/>
                  </a:lnTo>
                  <a:lnTo>
                    <a:pt x="435863" y="946950"/>
                  </a:lnTo>
                  <a:lnTo>
                    <a:pt x="451993" y="946861"/>
                  </a:lnTo>
                  <a:lnTo>
                    <a:pt x="498601" y="940828"/>
                  </a:lnTo>
                  <a:lnTo>
                    <a:pt x="436499" y="934262"/>
                  </a:lnTo>
                  <a:lnTo>
                    <a:pt x="420877" y="933526"/>
                  </a:lnTo>
                  <a:lnTo>
                    <a:pt x="372871" y="926325"/>
                  </a:lnTo>
                  <a:lnTo>
                    <a:pt x="324231" y="912710"/>
                  </a:lnTo>
                  <a:lnTo>
                    <a:pt x="260731" y="886498"/>
                  </a:lnTo>
                  <a:lnTo>
                    <a:pt x="201548" y="853160"/>
                  </a:lnTo>
                  <a:lnTo>
                    <a:pt x="161496" y="825118"/>
                  </a:lnTo>
                  <a:lnTo>
                    <a:pt x="127253" y="795756"/>
                  </a:lnTo>
                  <a:lnTo>
                    <a:pt x="99440" y="766267"/>
                  </a:lnTo>
                  <a:lnTo>
                    <a:pt x="71119" y="724369"/>
                  </a:lnTo>
                  <a:lnTo>
                    <a:pt x="52578" y="686117"/>
                  </a:lnTo>
                  <a:lnTo>
                    <a:pt x="32384" y="627887"/>
                  </a:lnTo>
                  <a:lnTo>
                    <a:pt x="18541" y="564273"/>
                  </a:lnTo>
                  <a:lnTo>
                    <a:pt x="13334" y="514781"/>
                  </a:lnTo>
                  <a:lnTo>
                    <a:pt x="12590" y="481279"/>
                  </a:lnTo>
                  <a:lnTo>
                    <a:pt x="13207" y="465277"/>
                  </a:lnTo>
                  <a:lnTo>
                    <a:pt x="18541" y="417182"/>
                  </a:lnTo>
                  <a:lnTo>
                    <a:pt x="30353" y="371411"/>
                  </a:lnTo>
                  <a:lnTo>
                    <a:pt x="48894" y="329412"/>
                  </a:lnTo>
                  <a:lnTo>
                    <a:pt x="74675" y="292252"/>
                  </a:lnTo>
                  <a:lnTo>
                    <a:pt x="109092" y="258800"/>
                  </a:lnTo>
                  <a:lnTo>
                    <a:pt x="151764" y="227304"/>
                  </a:lnTo>
                  <a:lnTo>
                    <a:pt x="184276" y="207403"/>
                  </a:lnTo>
                  <a:lnTo>
                    <a:pt x="219963" y="188315"/>
                  </a:lnTo>
                  <a:lnTo>
                    <a:pt x="258444" y="169938"/>
                  </a:lnTo>
                  <a:lnTo>
                    <a:pt x="299465" y="152222"/>
                  </a:lnTo>
                  <a:lnTo>
                    <a:pt x="342900" y="135140"/>
                  </a:lnTo>
                  <a:lnTo>
                    <a:pt x="388238" y="118605"/>
                  </a:lnTo>
                  <a:lnTo>
                    <a:pt x="435482" y="102539"/>
                  </a:lnTo>
                  <a:lnTo>
                    <a:pt x="484124" y="86855"/>
                  </a:lnTo>
                  <a:lnTo>
                    <a:pt x="585215" y="56413"/>
                  </a:lnTo>
                  <a:lnTo>
                    <a:pt x="741807" y="12230"/>
                  </a:lnTo>
                  <a:lnTo>
                    <a:pt x="738377" y="0"/>
                  </a:lnTo>
                  <a:close/>
                </a:path>
                <a:path w="929005" h="947420">
                  <a:moveTo>
                    <a:pt x="865550" y="436950"/>
                  </a:moveTo>
                  <a:lnTo>
                    <a:pt x="827405" y="514921"/>
                  </a:lnTo>
                  <a:lnTo>
                    <a:pt x="804163" y="560920"/>
                  </a:lnTo>
                  <a:lnTo>
                    <a:pt x="780542" y="605510"/>
                  </a:lnTo>
                  <a:lnTo>
                    <a:pt x="757046" y="648423"/>
                  </a:lnTo>
                  <a:lnTo>
                    <a:pt x="733170" y="689495"/>
                  </a:lnTo>
                  <a:lnTo>
                    <a:pt x="709294" y="728256"/>
                  </a:lnTo>
                  <a:lnTo>
                    <a:pt x="685164" y="764527"/>
                  </a:lnTo>
                  <a:lnTo>
                    <a:pt x="660781" y="797928"/>
                  </a:lnTo>
                  <a:lnTo>
                    <a:pt x="636269" y="828293"/>
                  </a:lnTo>
                  <a:lnTo>
                    <a:pt x="599186" y="867486"/>
                  </a:lnTo>
                  <a:lnTo>
                    <a:pt x="561467" y="898220"/>
                  </a:lnTo>
                  <a:lnTo>
                    <a:pt x="523239" y="919518"/>
                  </a:lnTo>
                  <a:lnTo>
                    <a:pt x="481711" y="931265"/>
                  </a:lnTo>
                  <a:lnTo>
                    <a:pt x="436499" y="934262"/>
                  </a:lnTo>
                  <a:lnTo>
                    <a:pt x="519994" y="934262"/>
                  </a:lnTo>
                  <a:lnTo>
                    <a:pt x="555117" y="917473"/>
                  </a:lnTo>
                  <a:lnTo>
                    <a:pt x="594613" y="888568"/>
                  </a:lnTo>
                  <a:lnTo>
                    <a:pt x="633221" y="850963"/>
                  </a:lnTo>
                  <a:lnTo>
                    <a:pt x="658368" y="821728"/>
                  </a:lnTo>
                  <a:lnTo>
                    <a:pt x="683132" y="789139"/>
                  </a:lnTo>
                  <a:lnTo>
                    <a:pt x="707770" y="753871"/>
                  </a:lnTo>
                  <a:lnTo>
                    <a:pt x="732027" y="715975"/>
                  </a:lnTo>
                  <a:lnTo>
                    <a:pt x="767969" y="654811"/>
                  </a:lnTo>
                  <a:lnTo>
                    <a:pt x="791718" y="611619"/>
                  </a:lnTo>
                  <a:lnTo>
                    <a:pt x="815339" y="566864"/>
                  </a:lnTo>
                  <a:lnTo>
                    <a:pt x="838707" y="520661"/>
                  </a:lnTo>
                  <a:lnTo>
                    <a:pt x="862076" y="473354"/>
                  </a:lnTo>
                  <a:lnTo>
                    <a:pt x="877012" y="442423"/>
                  </a:lnTo>
                  <a:lnTo>
                    <a:pt x="865550" y="436950"/>
                  </a:lnTo>
                  <a:close/>
                </a:path>
                <a:path w="929005" h="947420">
                  <a:moveTo>
                    <a:pt x="927880" y="425500"/>
                  </a:moveTo>
                  <a:lnTo>
                    <a:pt x="871093" y="425500"/>
                  </a:lnTo>
                  <a:lnTo>
                    <a:pt x="882522" y="431012"/>
                  </a:lnTo>
                  <a:lnTo>
                    <a:pt x="877012" y="442423"/>
                  </a:lnTo>
                  <a:lnTo>
                    <a:pt x="928624" y="467067"/>
                  </a:lnTo>
                  <a:lnTo>
                    <a:pt x="927880" y="425500"/>
                  </a:lnTo>
                  <a:close/>
                </a:path>
                <a:path w="929005" h="947420">
                  <a:moveTo>
                    <a:pt x="871093" y="425500"/>
                  </a:moveTo>
                  <a:lnTo>
                    <a:pt x="865550" y="436950"/>
                  </a:lnTo>
                  <a:lnTo>
                    <a:pt x="877012" y="442423"/>
                  </a:lnTo>
                  <a:lnTo>
                    <a:pt x="882522" y="431012"/>
                  </a:lnTo>
                  <a:lnTo>
                    <a:pt x="871093" y="425500"/>
                  </a:lnTo>
                  <a:close/>
                </a:path>
                <a:path w="929005" h="947420">
                  <a:moveTo>
                    <a:pt x="926083" y="325107"/>
                  </a:moveTo>
                  <a:lnTo>
                    <a:pt x="814069" y="412368"/>
                  </a:lnTo>
                  <a:lnTo>
                    <a:pt x="865550" y="436950"/>
                  </a:lnTo>
                  <a:lnTo>
                    <a:pt x="871093" y="425500"/>
                  </a:lnTo>
                  <a:lnTo>
                    <a:pt x="927880" y="425500"/>
                  </a:lnTo>
                  <a:lnTo>
                    <a:pt x="926083" y="325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6450" y="3590925"/>
              <a:ext cx="714375" cy="733425"/>
            </a:xfrm>
            <a:custGeom>
              <a:avLst/>
              <a:gdLst/>
              <a:ahLst/>
              <a:cxnLst/>
              <a:rect l="l" t="t" r="r" b="b"/>
              <a:pathLst>
                <a:path w="714375" h="733425">
                  <a:moveTo>
                    <a:pt x="0" y="366649"/>
                  </a:moveTo>
                  <a:lnTo>
                    <a:pt x="3260" y="316908"/>
                  </a:lnTo>
                  <a:lnTo>
                    <a:pt x="12757" y="269198"/>
                  </a:lnTo>
                  <a:lnTo>
                    <a:pt x="28066" y="223956"/>
                  </a:lnTo>
                  <a:lnTo>
                    <a:pt x="48763" y="181619"/>
                  </a:lnTo>
                  <a:lnTo>
                    <a:pt x="74421" y="142624"/>
                  </a:lnTo>
                  <a:lnTo>
                    <a:pt x="104616" y="107410"/>
                  </a:lnTo>
                  <a:lnTo>
                    <a:pt x="138922" y="76413"/>
                  </a:lnTo>
                  <a:lnTo>
                    <a:pt x="176915" y="50070"/>
                  </a:lnTo>
                  <a:lnTo>
                    <a:pt x="218170" y="28821"/>
                  </a:lnTo>
                  <a:lnTo>
                    <a:pt x="262260" y="13100"/>
                  </a:lnTo>
                  <a:lnTo>
                    <a:pt x="308762" y="3348"/>
                  </a:lnTo>
                  <a:lnTo>
                    <a:pt x="357250" y="0"/>
                  </a:lnTo>
                  <a:lnTo>
                    <a:pt x="405709" y="3348"/>
                  </a:lnTo>
                  <a:lnTo>
                    <a:pt x="452187" y="13100"/>
                  </a:lnTo>
                  <a:lnTo>
                    <a:pt x="496258" y="28821"/>
                  </a:lnTo>
                  <a:lnTo>
                    <a:pt x="537496" y="50070"/>
                  </a:lnTo>
                  <a:lnTo>
                    <a:pt x="575477" y="76413"/>
                  </a:lnTo>
                  <a:lnTo>
                    <a:pt x="609774" y="107410"/>
                  </a:lnTo>
                  <a:lnTo>
                    <a:pt x="639962" y="142624"/>
                  </a:lnTo>
                  <a:lnTo>
                    <a:pt x="665616" y="181619"/>
                  </a:lnTo>
                  <a:lnTo>
                    <a:pt x="686309" y="223956"/>
                  </a:lnTo>
                  <a:lnTo>
                    <a:pt x="701617" y="269198"/>
                  </a:lnTo>
                  <a:lnTo>
                    <a:pt x="711114" y="316908"/>
                  </a:lnTo>
                  <a:lnTo>
                    <a:pt x="714375" y="366649"/>
                  </a:lnTo>
                  <a:lnTo>
                    <a:pt x="711114" y="416418"/>
                  </a:lnTo>
                  <a:lnTo>
                    <a:pt x="701617" y="464152"/>
                  </a:lnTo>
                  <a:lnTo>
                    <a:pt x="686309" y="509414"/>
                  </a:lnTo>
                  <a:lnTo>
                    <a:pt x="665616" y="551767"/>
                  </a:lnTo>
                  <a:lnTo>
                    <a:pt x="639962" y="590774"/>
                  </a:lnTo>
                  <a:lnTo>
                    <a:pt x="609774" y="625998"/>
                  </a:lnTo>
                  <a:lnTo>
                    <a:pt x="575477" y="657002"/>
                  </a:lnTo>
                  <a:lnTo>
                    <a:pt x="537496" y="683349"/>
                  </a:lnTo>
                  <a:lnTo>
                    <a:pt x="496258" y="704601"/>
                  </a:lnTo>
                  <a:lnTo>
                    <a:pt x="452187" y="720323"/>
                  </a:lnTo>
                  <a:lnTo>
                    <a:pt x="405709" y="730076"/>
                  </a:lnTo>
                  <a:lnTo>
                    <a:pt x="357250" y="733425"/>
                  </a:lnTo>
                  <a:lnTo>
                    <a:pt x="308762" y="730076"/>
                  </a:lnTo>
                  <a:lnTo>
                    <a:pt x="262260" y="720323"/>
                  </a:lnTo>
                  <a:lnTo>
                    <a:pt x="218170" y="704601"/>
                  </a:lnTo>
                  <a:lnTo>
                    <a:pt x="176915" y="683349"/>
                  </a:lnTo>
                  <a:lnTo>
                    <a:pt x="138922" y="657002"/>
                  </a:lnTo>
                  <a:lnTo>
                    <a:pt x="104616" y="625998"/>
                  </a:lnTo>
                  <a:lnTo>
                    <a:pt x="74421" y="590774"/>
                  </a:lnTo>
                  <a:lnTo>
                    <a:pt x="48763" y="551767"/>
                  </a:lnTo>
                  <a:lnTo>
                    <a:pt x="28067" y="509414"/>
                  </a:lnTo>
                  <a:lnTo>
                    <a:pt x="12757" y="464152"/>
                  </a:lnTo>
                  <a:lnTo>
                    <a:pt x="3260" y="416418"/>
                  </a:lnTo>
                  <a:lnTo>
                    <a:pt x="0" y="3666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2872" y="3925443"/>
              <a:ext cx="438784" cy="127000"/>
            </a:xfrm>
            <a:custGeom>
              <a:avLst/>
              <a:gdLst/>
              <a:ahLst/>
              <a:cxnLst/>
              <a:rect l="l" t="t" r="r" b="b"/>
              <a:pathLst>
                <a:path w="438785" h="127000">
                  <a:moveTo>
                    <a:pt x="430226" y="56895"/>
                  </a:moveTo>
                  <a:lnTo>
                    <a:pt x="323976" y="56895"/>
                  </a:lnTo>
                  <a:lnTo>
                    <a:pt x="324230" y="69595"/>
                  </a:lnTo>
                  <a:lnTo>
                    <a:pt x="311544" y="69869"/>
                  </a:lnTo>
                  <a:lnTo>
                    <a:pt x="312800" y="126999"/>
                  </a:lnTo>
                  <a:lnTo>
                    <a:pt x="438276" y="60705"/>
                  </a:lnTo>
                  <a:lnTo>
                    <a:pt x="430226" y="56895"/>
                  </a:lnTo>
                  <a:close/>
                </a:path>
                <a:path w="438785" h="127000">
                  <a:moveTo>
                    <a:pt x="311264" y="57175"/>
                  </a:moveTo>
                  <a:lnTo>
                    <a:pt x="0" y="64007"/>
                  </a:lnTo>
                  <a:lnTo>
                    <a:pt x="380" y="76580"/>
                  </a:lnTo>
                  <a:lnTo>
                    <a:pt x="311544" y="69869"/>
                  </a:lnTo>
                  <a:lnTo>
                    <a:pt x="311264" y="57175"/>
                  </a:lnTo>
                  <a:close/>
                </a:path>
                <a:path w="438785" h="127000">
                  <a:moveTo>
                    <a:pt x="323976" y="56895"/>
                  </a:moveTo>
                  <a:lnTo>
                    <a:pt x="311264" y="57175"/>
                  </a:lnTo>
                  <a:lnTo>
                    <a:pt x="311544" y="69869"/>
                  </a:lnTo>
                  <a:lnTo>
                    <a:pt x="324230" y="69595"/>
                  </a:lnTo>
                  <a:lnTo>
                    <a:pt x="323976" y="56895"/>
                  </a:lnTo>
                  <a:close/>
                </a:path>
                <a:path w="438785" h="127000">
                  <a:moveTo>
                    <a:pt x="310006" y="0"/>
                  </a:moveTo>
                  <a:lnTo>
                    <a:pt x="311264" y="57175"/>
                  </a:lnTo>
                  <a:lnTo>
                    <a:pt x="323976" y="56895"/>
                  </a:lnTo>
                  <a:lnTo>
                    <a:pt x="430226" y="56895"/>
                  </a:lnTo>
                  <a:lnTo>
                    <a:pt x="3100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4900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91835" y="366511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4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4" name="object 14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8" name="object 18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9185" y="4328921"/>
            <a:ext cx="76200" cy="1068705"/>
          </a:xfrm>
          <a:custGeom>
            <a:avLst/>
            <a:gdLst/>
            <a:ahLst/>
            <a:cxnLst/>
            <a:rect l="l" t="t" r="r" b="b"/>
            <a:pathLst>
              <a:path w="76200" h="1068704">
                <a:moveTo>
                  <a:pt x="0" y="991234"/>
                </a:moveTo>
                <a:lnTo>
                  <a:pt x="35940" y="1068577"/>
                </a:lnTo>
                <a:lnTo>
                  <a:pt x="69864" y="1005331"/>
                </a:lnTo>
                <a:lnTo>
                  <a:pt x="44068" y="1005331"/>
                </a:lnTo>
                <a:lnTo>
                  <a:pt x="31368" y="1004950"/>
                </a:lnTo>
                <a:lnTo>
                  <a:pt x="31749" y="992187"/>
                </a:lnTo>
                <a:lnTo>
                  <a:pt x="0" y="991234"/>
                </a:lnTo>
                <a:close/>
              </a:path>
              <a:path w="76200" h="1068704">
                <a:moveTo>
                  <a:pt x="31749" y="992187"/>
                </a:moveTo>
                <a:lnTo>
                  <a:pt x="31368" y="1004950"/>
                </a:lnTo>
                <a:lnTo>
                  <a:pt x="44068" y="1005331"/>
                </a:lnTo>
                <a:lnTo>
                  <a:pt x="44448" y="992568"/>
                </a:lnTo>
                <a:lnTo>
                  <a:pt x="31749" y="992187"/>
                </a:lnTo>
                <a:close/>
              </a:path>
              <a:path w="76200" h="1068704">
                <a:moveTo>
                  <a:pt x="44448" y="992568"/>
                </a:moveTo>
                <a:lnTo>
                  <a:pt x="44068" y="1005331"/>
                </a:lnTo>
                <a:lnTo>
                  <a:pt x="69864" y="1005331"/>
                </a:lnTo>
                <a:lnTo>
                  <a:pt x="76200" y="993520"/>
                </a:lnTo>
                <a:lnTo>
                  <a:pt x="44448" y="992568"/>
                </a:lnTo>
                <a:close/>
              </a:path>
              <a:path w="76200" h="1068704">
                <a:moveTo>
                  <a:pt x="61340" y="0"/>
                </a:moveTo>
                <a:lnTo>
                  <a:pt x="31749" y="992187"/>
                </a:lnTo>
                <a:lnTo>
                  <a:pt x="44448" y="992568"/>
                </a:lnTo>
                <a:lnTo>
                  <a:pt x="73913" y="380"/>
                </a:lnTo>
                <a:lnTo>
                  <a:pt x="61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05555" y="3655766"/>
            <a:ext cx="1577975" cy="1363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32224" y="2767075"/>
            <a:ext cx="3373120" cy="1071245"/>
          </a:xfrm>
          <a:custGeom>
            <a:avLst/>
            <a:gdLst/>
            <a:ahLst/>
            <a:cxnLst/>
            <a:rect l="l" t="t" r="r" b="b"/>
            <a:pathLst>
              <a:path w="3373120" h="1071245">
                <a:moveTo>
                  <a:pt x="809244" y="341503"/>
                </a:moveTo>
                <a:lnTo>
                  <a:pt x="805180" y="290449"/>
                </a:lnTo>
                <a:lnTo>
                  <a:pt x="793242" y="243840"/>
                </a:lnTo>
                <a:lnTo>
                  <a:pt x="772287" y="200660"/>
                </a:lnTo>
                <a:lnTo>
                  <a:pt x="743585" y="161163"/>
                </a:lnTo>
                <a:lnTo>
                  <a:pt x="708914" y="125349"/>
                </a:lnTo>
                <a:lnTo>
                  <a:pt x="669417" y="93726"/>
                </a:lnTo>
                <a:lnTo>
                  <a:pt x="611632" y="58039"/>
                </a:lnTo>
                <a:lnTo>
                  <a:pt x="550926" y="30353"/>
                </a:lnTo>
                <a:lnTo>
                  <a:pt x="495617" y="12700"/>
                </a:lnTo>
                <a:lnTo>
                  <a:pt x="490728" y="11303"/>
                </a:lnTo>
                <a:lnTo>
                  <a:pt x="447421" y="2921"/>
                </a:lnTo>
                <a:lnTo>
                  <a:pt x="407670" y="0"/>
                </a:lnTo>
                <a:lnTo>
                  <a:pt x="394843" y="254"/>
                </a:lnTo>
                <a:lnTo>
                  <a:pt x="352806" y="4953"/>
                </a:lnTo>
                <a:lnTo>
                  <a:pt x="307594" y="15367"/>
                </a:lnTo>
                <a:lnTo>
                  <a:pt x="260223" y="30734"/>
                </a:lnTo>
                <a:lnTo>
                  <a:pt x="196723" y="58928"/>
                </a:lnTo>
                <a:lnTo>
                  <a:pt x="136271" y="94869"/>
                </a:lnTo>
                <a:lnTo>
                  <a:pt x="94996" y="126619"/>
                </a:lnTo>
                <a:lnTo>
                  <a:pt x="59309" y="161798"/>
                </a:lnTo>
                <a:lnTo>
                  <a:pt x="30734" y="200660"/>
                </a:lnTo>
                <a:lnTo>
                  <a:pt x="10795" y="242570"/>
                </a:lnTo>
                <a:lnTo>
                  <a:pt x="1270" y="287655"/>
                </a:lnTo>
                <a:lnTo>
                  <a:pt x="0" y="319913"/>
                </a:lnTo>
                <a:lnTo>
                  <a:pt x="762" y="336677"/>
                </a:lnTo>
                <a:lnTo>
                  <a:pt x="7747" y="390017"/>
                </a:lnTo>
                <a:lnTo>
                  <a:pt x="16256" y="427736"/>
                </a:lnTo>
                <a:lnTo>
                  <a:pt x="27432" y="466979"/>
                </a:lnTo>
                <a:lnTo>
                  <a:pt x="41021" y="507873"/>
                </a:lnTo>
                <a:lnTo>
                  <a:pt x="65532" y="571500"/>
                </a:lnTo>
                <a:lnTo>
                  <a:pt x="84328" y="615315"/>
                </a:lnTo>
                <a:lnTo>
                  <a:pt x="104775" y="660146"/>
                </a:lnTo>
                <a:lnTo>
                  <a:pt x="126492" y="705866"/>
                </a:lnTo>
                <a:lnTo>
                  <a:pt x="149479" y="752348"/>
                </a:lnTo>
                <a:lnTo>
                  <a:pt x="173355" y="799338"/>
                </a:lnTo>
                <a:lnTo>
                  <a:pt x="189191" y="829830"/>
                </a:lnTo>
                <a:lnTo>
                  <a:pt x="138557" y="856488"/>
                </a:lnTo>
                <a:lnTo>
                  <a:pt x="254000" y="939292"/>
                </a:lnTo>
                <a:lnTo>
                  <a:pt x="251891" y="841121"/>
                </a:lnTo>
                <a:lnTo>
                  <a:pt x="250952" y="797318"/>
                </a:lnTo>
                <a:lnTo>
                  <a:pt x="200456" y="823899"/>
                </a:lnTo>
                <a:lnTo>
                  <a:pt x="160909" y="746760"/>
                </a:lnTo>
                <a:lnTo>
                  <a:pt x="137922" y="700405"/>
                </a:lnTo>
                <a:lnTo>
                  <a:pt x="116332" y="654939"/>
                </a:lnTo>
                <a:lnTo>
                  <a:pt x="96012" y="610362"/>
                </a:lnTo>
                <a:lnTo>
                  <a:pt x="77343" y="566801"/>
                </a:lnTo>
                <a:lnTo>
                  <a:pt x="60579" y="524383"/>
                </a:lnTo>
                <a:lnTo>
                  <a:pt x="45974" y="483362"/>
                </a:lnTo>
                <a:lnTo>
                  <a:pt x="33782" y="443865"/>
                </a:lnTo>
                <a:lnTo>
                  <a:pt x="24003" y="406019"/>
                </a:lnTo>
                <a:lnTo>
                  <a:pt x="14986" y="352806"/>
                </a:lnTo>
                <a:lnTo>
                  <a:pt x="12700" y="319913"/>
                </a:lnTo>
                <a:lnTo>
                  <a:pt x="12827" y="304292"/>
                </a:lnTo>
                <a:lnTo>
                  <a:pt x="18542" y="260985"/>
                </a:lnTo>
                <a:lnTo>
                  <a:pt x="34036" y="220599"/>
                </a:lnTo>
                <a:lnTo>
                  <a:pt x="58801" y="182626"/>
                </a:lnTo>
                <a:lnTo>
                  <a:pt x="90932" y="147320"/>
                </a:lnTo>
                <a:lnTo>
                  <a:pt x="143129" y="105537"/>
                </a:lnTo>
                <a:lnTo>
                  <a:pt x="202184" y="70485"/>
                </a:lnTo>
                <a:lnTo>
                  <a:pt x="264287" y="42799"/>
                </a:lnTo>
                <a:lnTo>
                  <a:pt x="310642" y="27559"/>
                </a:lnTo>
                <a:lnTo>
                  <a:pt x="354711" y="17526"/>
                </a:lnTo>
                <a:lnTo>
                  <a:pt x="395097" y="12954"/>
                </a:lnTo>
                <a:lnTo>
                  <a:pt x="407289" y="12700"/>
                </a:lnTo>
                <a:lnTo>
                  <a:pt x="419481" y="13081"/>
                </a:lnTo>
                <a:lnTo>
                  <a:pt x="459232" y="17653"/>
                </a:lnTo>
                <a:lnTo>
                  <a:pt x="516382" y="31750"/>
                </a:lnTo>
                <a:lnTo>
                  <a:pt x="575818" y="54610"/>
                </a:lnTo>
                <a:lnTo>
                  <a:pt x="633984" y="85471"/>
                </a:lnTo>
                <a:lnTo>
                  <a:pt x="687832" y="123952"/>
                </a:lnTo>
                <a:lnTo>
                  <a:pt x="723138" y="157226"/>
                </a:lnTo>
                <a:lnTo>
                  <a:pt x="752856" y="193929"/>
                </a:lnTo>
                <a:lnTo>
                  <a:pt x="775335" y="233934"/>
                </a:lnTo>
                <a:lnTo>
                  <a:pt x="789686" y="276860"/>
                </a:lnTo>
                <a:lnTo>
                  <a:pt x="796036" y="324358"/>
                </a:lnTo>
                <a:lnTo>
                  <a:pt x="796455" y="352806"/>
                </a:lnTo>
                <a:lnTo>
                  <a:pt x="796391" y="359664"/>
                </a:lnTo>
                <a:lnTo>
                  <a:pt x="792099" y="415417"/>
                </a:lnTo>
                <a:lnTo>
                  <a:pt x="786130" y="455422"/>
                </a:lnTo>
                <a:lnTo>
                  <a:pt x="777748" y="497332"/>
                </a:lnTo>
                <a:lnTo>
                  <a:pt x="767334" y="540766"/>
                </a:lnTo>
                <a:lnTo>
                  <a:pt x="755142" y="585724"/>
                </a:lnTo>
                <a:lnTo>
                  <a:pt x="741172" y="631952"/>
                </a:lnTo>
                <a:lnTo>
                  <a:pt x="725805" y="679450"/>
                </a:lnTo>
                <a:lnTo>
                  <a:pt x="709295" y="727837"/>
                </a:lnTo>
                <a:lnTo>
                  <a:pt x="691642" y="776986"/>
                </a:lnTo>
                <a:lnTo>
                  <a:pt x="673100" y="826897"/>
                </a:lnTo>
                <a:lnTo>
                  <a:pt x="654050" y="877189"/>
                </a:lnTo>
                <a:lnTo>
                  <a:pt x="614807" y="978789"/>
                </a:lnTo>
                <a:lnTo>
                  <a:pt x="626745" y="983361"/>
                </a:lnTo>
                <a:lnTo>
                  <a:pt x="665988" y="881761"/>
                </a:lnTo>
                <a:lnTo>
                  <a:pt x="685038" y="831342"/>
                </a:lnTo>
                <a:lnTo>
                  <a:pt x="703453" y="781443"/>
                </a:lnTo>
                <a:lnTo>
                  <a:pt x="721233" y="732028"/>
                </a:lnTo>
                <a:lnTo>
                  <a:pt x="737870" y="683514"/>
                </a:lnTo>
                <a:lnTo>
                  <a:pt x="753364" y="635889"/>
                </a:lnTo>
                <a:lnTo>
                  <a:pt x="767207" y="589407"/>
                </a:lnTo>
                <a:lnTo>
                  <a:pt x="779526" y="544068"/>
                </a:lnTo>
                <a:lnTo>
                  <a:pt x="790067" y="500253"/>
                </a:lnTo>
                <a:lnTo>
                  <a:pt x="798576" y="457962"/>
                </a:lnTo>
                <a:lnTo>
                  <a:pt x="804672" y="417195"/>
                </a:lnTo>
                <a:lnTo>
                  <a:pt x="808355" y="378460"/>
                </a:lnTo>
                <a:lnTo>
                  <a:pt x="809117" y="359664"/>
                </a:lnTo>
                <a:lnTo>
                  <a:pt x="809244" y="341503"/>
                </a:lnTo>
                <a:close/>
              </a:path>
              <a:path w="3373120" h="1071245">
                <a:moveTo>
                  <a:pt x="3373107" y="428752"/>
                </a:moveTo>
                <a:lnTo>
                  <a:pt x="3368929" y="377698"/>
                </a:lnTo>
                <a:lnTo>
                  <a:pt x="3356991" y="331216"/>
                </a:lnTo>
                <a:lnTo>
                  <a:pt x="3335947" y="287909"/>
                </a:lnTo>
                <a:lnTo>
                  <a:pt x="3307334" y="248412"/>
                </a:lnTo>
                <a:lnTo>
                  <a:pt x="3272663" y="212725"/>
                </a:lnTo>
                <a:lnTo>
                  <a:pt x="3233166" y="180975"/>
                </a:lnTo>
                <a:lnTo>
                  <a:pt x="3175381" y="145288"/>
                </a:lnTo>
                <a:lnTo>
                  <a:pt x="3114802" y="117729"/>
                </a:lnTo>
                <a:lnTo>
                  <a:pt x="3059392" y="99949"/>
                </a:lnTo>
                <a:lnTo>
                  <a:pt x="3054477" y="98552"/>
                </a:lnTo>
                <a:lnTo>
                  <a:pt x="3011297" y="90297"/>
                </a:lnTo>
                <a:lnTo>
                  <a:pt x="2971546" y="87376"/>
                </a:lnTo>
                <a:lnTo>
                  <a:pt x="2958592" y="87630"/>
                </a:lnTo>
                <a:lnTo>
                  <a:pt x="2916682" y="92329"/>
                </a:lnTo>
                <a:lnTo>
                  <a:pt x="2871343" y="102616"/>
                </a:lnTo>
                <a:lnTo>
                  <a:pt x="2824099" y="118110"/>
                </a:lnTo>
                <a:lnTo>
                  <a:pt x="2760599" y="146177"/>
                </a:lnTo>
                <a:lnTo>
                  <a:pt x="2700147" y="182118"/>
                </a:lnTo>
                <a:lnTo>
                  <a:pt x="2658872" y="213868"/>
                </a:lnTo>
                <a:lnTo>
                  <a:pt x="2623185" y="249174"/>
                </a:lnTo>
                <a:lnTo>
                  <a:pt x="2594533" y="288036"/>
                </a:lnTo>
                <a:lnTo>
                  <a:pt x="2574671" y="329946"/>
                </a:lnTo>
                <a:lnTo>
                  <a:pt x="2565146" y="375031"/>
                </a:lnTo>
                <a:lnTo>
                  <a:pt x="2563876" y="407289"/>
                </a:lnTo>
                <a:lnTo>
                  <a:pt x="2564638" y="424053"/>
                </a:lnTo>
                <a:lnTo>
                  <a:pt x="2571623" y="477393"/>
                </a:lnTo>
                <a:lnTo>
                  <a:pt x="2580132" y="515112"/>
                </a:lnTo>
                <a:lnTo>
                  <a:pt x="2591181" y="554355"/>
                </a:lnTo>
                <a:lnTo>
                  <a:pt x="2604770" y="595249"/>
                </a:lnTo>
                <a:lnTo>
                  <a:pt x="2629408" y="658876"/>
                </a:lnTo>
                <a:lnTo>
                  <a:pt x="2648204" y="702691"/>
                </a:lnTo>
                <a:lnTo>
                  <a:pt x="2668524" y="747522"/>
                </a:lnTo>
                <a:lnTo>
                  <a:pt x="2690368" y="793242"/>
                </a:lnTo>
                <a:lnTo>
                  <a:pt x="2713228" y="839724"/>
                </a:lnTo>
                <a:lnTo>
                  <a:pt x="2737231" y="886587"/>
                </a:lnTo>
                <a:lnTo>
                  <a:pt x="2753093" y="917117"/>
                </a:lnTo>
                <a:lnTo>
                  <a:pt x="2702433" y="943737"/>
                </a:lnTo>
                <a:lnTo>
                  <a:pt x="2817749" y="1026668"/>
                </a:lnTo>
                <a:lnTo>
                  <a:pt x="2815717" y="928370"/>
                </a:lnTo>
                <a:lnTo>
                  <a:pt x="2814828" y="884682"/>
                </a:lnTo>
                <a:lnTo>
                  <a:pt x="2764269" y="911250"/>
                </a:lnTo>
                <a:lnTo>
                  <a:pt x="2724658" y="834136"/>
                </a:lnTo>
                <a:lnTo>
                  <a:pt x="2701798" y="787793"/>
                </a:lnTo>
                <a:lnTo>
                  <a:pt x="2680081" y="742315"/>
                </a:lnTo>
                <a:lnTo>
                  <a:pt x="2659761" y="697738"/>
                </a:lnTo>
                <a:lnTo>
                  <a:pt x="2641219" y="654177"/>
                </a:lnTo>
                <a:lnTo>
                  <a:pt x="2624455" y="611759"/>
                </a:lnTo>
                <a:lnTo>
                  <a:pt x="2609850" y="570738"/>
                </a:lnTo>
                <a:lnTo>
                  <a:pt x="2597658" y="531241"/>
                </a:lnTo>
                <a:lnTo>
                  <a:pt x="2587879" y="493395"/>
                </a:lnTo>
                <a:lnTo>
                  <a:pt x="2578735" y="440182"/>
                </a:lnTo>
                <a:lnTo>
                  <a:pt x="2576449" y="407162"/>
                </a:lnTo>
                <a:lnTo>
                  <a:pt x="2576639" y="395224"/>
                </a:lnTo>
                <a:lnTo>
                  <a:pt x="2582291" y="348234"/>
                </a:lnTo>
                <a:lnTo>
                  <a:pt x="2597912" y="307848"/>
                </a:lnTo>
                <a:lnTo>
                  <a:pt x="2622550" y="269875"/>
                </a:lnTo>
                <a:lnTo>
                  <a:pt x="2654808" y="234696"/>
                </a:lnTo>
                <a:lnTo>
                  <a:pt x="2706878" y="192786"/>
                </a:lnTo>
                <a:lnTo>
                  <a:pt x="2766060" y="157734"/>
                </a:lnTo>
                <a:lnTo>
                  <a:pt x="2828163" y="130175"/>
                </a:lnTo>
                <a:lnTo>
                  <a:pt x="2874518" y="114935"/>
                </a:lnTo>
                <a:lnTo>
                  <a:pt x="2918587" y="104902"/>
                </a:lnTo>
                <a:lnTo>
                  <a:pt x="2958973" y="100330"/>
                </a:lnTo>
                <a:lnTo>
                  <a:pt x="2971165" y="99949"/>
                </a:lnTo>
                <a:lnTo>
                  <a:pt x="2983357" y="100330"/>
                </a:lnTo>
                <a:lnTo>
                  <a:pt x="3022981" y="104902"/>
                </a:lnTo>
                <a:lnTo>
                  <a:pt x="3080258" y="118999"/>
                </a:lnTo>
                <a:lnTo>
                  <a:pt x="3139567" y="141859"/>
                </a:lnTo>
                <a:lnTo>
                  <a:pt x="3197860" y="172720"/>
                </a:lnTo>
                <a:lnTo>
                  <a:pt x="3251581" y="211201"/>
                </a:lnTo>
                <a:lnTo>
                  <a:pt x="3286887" y="244602"/>
                </a:lnTo>
                <a:lnTo>
                  <a:pt x="3316605" y="281305"/>
                </a:lnTo>
                <a:lnTo>
                  <a:pt x="3339084" y="321183"/>
                </a:lnTo>
                <a:lnTo>
                  <a:pt x="3353435" y="364236"/>
                </a:lnTo>
                <a:lnTo>
                  <a:pt x="3359785" y="411734"/>
                </a:lnTo>
                <a:lnTo>
                  <a:pt x="3360331" y="440182"/>
                </a:lnTo>
                <a:lnTo>
                  <a:pt x="3360255" y="447040"/>
                </a:lnTo>
                <a:lnTo>
                  <a:pt x="3355848" y="502793"/>
                </a:lnTo>
                <a:lnTo>
                  <a:pt x="3349879" y="542798"/>
                </a:lnTo>
                <a:lnTo>
                  <a:pt x="3341497" y="584581"/>
                </a:lnTo>
                <a:lnTo>
                  <a:pt x="3331210" y="628015"/>
                </a:lnTo>
                <a:lnTo>
                  <a:pt x="3318891" y="673100"/>
                </a:lnTo>
                <a:lnTo>
                  <a:pt x="3305048" y="719328"/>
                </a:lnTo>
                <a:lnTo>
                  <a:pt x="3289681" y="766699"/>
                </a:lnTo>
                <a:lnTo>
                  <a:pt x="3273171" y="815086"/>
                </a:lnTo>
                <a:lnTo>
                  <a:pt x="3255391" y="864362"/>
                </a:lnTo>
                <a:lnTo>
                  <a:pt x="3236976" y="914146"/>
                </a:lnTo>
                <a:lnTo>
                  <a:pt x="3217926" y="964565"/>
                </a:lnTo>
                <a:lnTo>
                  <a:pt x="3178683" y="1066165"/>
                </a:lnTo>
                <a:lnTo>
                  <a:pt x="3190494" y="1070737"/>
                </a:lnTo>
                <a:lnTo>
                  <a:pt x="3229737" y="969137"/>
                </a:lnTo>
                <a:lnTo>
                  <a:pt x="3248914" y="918718"/>
                </a:lnTo>
                <a:lnTo>
                  <a:pt x="3267329" y="868680"/>
                </a:lnTo>
                <a:lnTo>
                  <a:pt x="3285109" y="819404"/>
                </a:lnTo>
                <a:lnTo>
                  <a:pt x="3301746" y="770890"/>
                </a:lnTo>
                <a:lnTo>
                  <a:pt x="3317113" y="723265"/>
                </a:lnTo>
                <a:lnTo>
                  <a:pt x="3331083" y="676656"/>
                </a:lnTo>
                <a:lnTo>
                  <a:pt x="3343402" y="631444"/>
                </a:lnTo>
                <a:lnTo>
                  <a:pt x="3353816" y="587629"/>
                </a:lnTo>
                <a:lnTo>
                  <a:pt x="3362325" y="545211"/>
                </a:lnTo>
                <a:lnTo>
                  <a:pt x="3368421" y="504444"/>
                </a:lnTo>
                <a:lnTo>
                  <a:pt x="3372104" y="465709"/>
                </a:lnTo>
                <a:lnTo>
                  <a:pt x="3372993" y="447040"/>
                </a:lnTo>
                <a:lnTo>
                  <a:pt x="3373107" y="428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89526" y="1081150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58330" y="1202300"/>
            <a:ext cx="1299210" cy="156908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41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97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05176" y="3567176"/>
            <a:ext cx="1343025" cy="476250"/>
          </a:xfrm>
          <a:custGeom>
            <a:avLst/>
            <a:gdLst/>
            <a:ahLst/>
            <a:cxnLst/>
            <a:rect l="l" t="t" r="r" b="b"/>
            <a:pathLst>
              <a:path w="1343025" h="476250">
                <a:moveTo>
                  <a:pt x="0" y="238125"/>
                </a:moveTo>
                <a:lnTo>
                  <a:pt x="13641" y="190117"/>
                </a:lnTo>
                <a:lnTo>
                  <a:pt x="52764" y="145411"/>
                </a:lnTo>
                <a:lnTo>
                  <a:pt x="114670" y="104961"/>
                </a:lnTo>
                <a:lnTo>
                  <a:pt x="153323" y="86630"/>
                </a:lnTo>
                <a:lnTo>
                  <a:pt x="196659" y="69723"/>
                </a:lnTo>
                <a:lnTo>
                  <a:pt x="244341" y="54357"/>
                </a:lnTo>
                <a:lnTo>
                  <a:pt x="296031" y="40652"/>
                </a:lnTo>
                <a:lnTo>
                  <a:pt x="351392" y="28728"/>
                </a:lnTo>
                <a:lnTo>
                  <a:pt x="410086" y="18704"/>
                </a:lnTo>
                <a:lnTo>
                  <a:pt x="471777" y="10700"/>
                </a:lnTo>
                <a:lnTo>
                  <a:pt x="536126" y="4835"/>
                </a:lnTo>
                <a:lnTo>
                  <a:pt x="602795" y="1228"/>
                </a:lnTo>
                <a:lnTo>
                  <a:pt x="671449" y="0"/>
                </a:lnTo>
                <a:lnTo>
                  <a:pt x="740103" y="1228"/>
                </a:lnTo>
                <a:lnTo>
                  <a:pt x="806777" y="4835"/>
                </a:lnTo>
                <a:lnTo>
                  <a:pt x="871132" y="10700"/>
                </a:lnTo>
                <a:lnTo>
                  <a:pt x="932830" y="18704"/>
                </a:lnTo>
                <a:lnTo>
                  <a:pt x="991534" y="28728"/>
                </a:lnTo>
                <a:lnTo>
                  <a:pt x="1046906" y="40652"/>
                </a:lnTo>
                <a:lnTo>
                  <a:pt x="1098608" y="54357"/>
                </a:lnTo>
                <a:lnTo>
                  <a:pt x="1146302" y="69723"/>
                </a:lnTo>
                <a:lnTo>
                  <a:pt x="1189649" y="86630"/>
                </a:lnTo>
                <a:lnTo>
                  <a:pt x="1228314" y="104961"/>
                </a:lnTo>
                <a:lnTo>
                  <a:pt x="1261957" y="124594"/>
                </a:lnTo>
                <a:lnTo>
                  <a:pt x="1312827" y="167291"/>
                </a:lnTo>
                <a:lnTo>
                  <a:pt x="1339557" y="213768"/>
                </a:lnTo>
                <a:lnTo>
                  <a:pt x="1343025" y="238125"/>
                </a:lnTo>
                <a:lnTo>
                  <a:pt x="1339557" y="262460"/>
                </a:lnTo>
                <a:lnTo>
                  <a:pt x="1312827" y="308910"/>
                </a:lnTo>
                <a:lnTo>
                  <a:pt x="1261957" y="351599"/>
                </a:lnTo>
                <a:lnTo>
                  <a:pt x="1228314" y="371233"/>
                </a:lnTo>
                <a:lnTo>
                  <a:pt x="1189649" y="389566"/>
                </a:lnTo>
                <a:lnTo>
                  <a:pt x="1146302" y="406479"/>
                </a:lnTo>
                <a:lnTo>
                  <a:pt x="1098608" y="421851"/>
                </a:lnTo>
                <a:lnTo>
                  <a:pt x="1046906" y="435564"/>
                </a:lnTo>
                <a:lnTo>
                  <a:pt x="991534" y="447495"/>
                </a:lnTo>
                <a:lnTo>
                  <a:pt x="932830" y="457527"/>
                </a:lnTo>
                <a:lnTo>
                  <a:pt x="871132" y="465538"/>
                </a:lnTo>
                <a:lnTo>
                  <a:pt x="806777" y="471409"/>
                </a:lnTo>
                <a:lnTo>
                  <a:pt x="740103" y="475019"/>
                </a:lnTo>
                <a:lnTo>
                  <a:pt x="671449" y="476250"/>
                </a:lnTo>
                <a:lnTo>
                  <a:pt x="602795" y="475019"/>
                </a:lnTo>
                <a:lnTo>
                  <a:pt x="536126" y="471409"/>
                </a:lnTo>
                <a:lnTo>
                  <a:pt x="471777" y="465538"/>
                </a:lnTo>
                <a:lnTo>
                  <a:pt x="410086" y="457527"/>
                </a:lnTo>
                <a:lnTo>
                  <a:pt x="351392" y="447495"/>
                </a:lnTo>
                <a:lnTo>
                  <a:pt x="296031" y="435564"/>
                </a:lnTo>
                <a:lnTo>
                  <a:pt x="244341" y="421851"/>
                </a:lnTo>
                <a:lnTo>
                  <a:pt x="196659" y="406479"/>
                </a:lnTo>
                <a:lnTo>
                  <a:pt x="153323" y="389566"/>
                </a:lnTo>
                <a:lnTo>
                  <a:pt x="114670" y="371233"/>
                </a:lnTo>
                <a:lnTo>
                  <a:pt x="81038" y="351599"/>
                </a:lnTo>
                <a:lnTo>
                  <a:pt x="30186" y="308910"/>
                </a:lnTo>
                <a:lnTo>
                  <a:pt x="3466" y="262460"/>
                </a:lnTo>
                <a:lnTo>
                  <a:pt x="0" y="238125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273" y="1071625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69976" y="114300"/>
                </a:moveTo>
                <a:lnTo>
                  <a:pt x="57276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5" h="457200">
                <a:moveTo>
                  <a:pt x="63626" y="0"/>
                </a:moveTo>
                <a:lnTo>
                  <a:pt x="0" y="127000"/>
                </a:lnTo>
                <a:lnTo>
                  <a:pt x="57272" y="127000"/>
                </a:lnTo>
                <a:lnTo>
                  <a:pt x="57276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2579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1</a:t>
            </a:r>
            <a:endParaRPr sz="3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392555" y="2390520"/>
            <a:ext cx="4151629" cy="4272915"/>
            <a:chOff x="1392555" y="2390520"/>
            <a:chExt cx="4151629" cy="4272915"/>
          </a:xfrm>
        </p:grpSpPr>
        <p:sp>
          <p:nvSpPr>
            <p:cNvPr id="6" name="object 6"/>
            <p:cNvSpPr/>
            <p:nvPr/>
          </p:nvSpPr>
          <p:spPr>
            <a:xfrm>
              <a:off x="4195825" y="2395600"/>
              <a:ext cx="1343025" cy="476250"/>
            </a:xfrm>
            <a:custGeom>
              <a:avLst/>
              <a:gdLst/>
              <a:ahLst/>
              <a:cxnLst/>
              <a:rect l="l" t="t" r="r" b="b"/>
              <a:pathLst>
                <a:path w="1343025" h="476250">
                  <a:moveTo>
                    <a:pt x="0" y="238125"/>
                  </a:moveTo>
                  <a:lnTo>
                    <a:pt x="13641" y="190117"/>
                  </a:lnTo>
                  <a:lnTo>
                    <a:pt x="52764" y="145411"/>
                  </a:lnTo>
                  <a:lnTo>
                    <a:pt x="114670" y="104961"/>
                  </a:lnTo>
                  <a:lnTo>
                    <a:pt x="153323" y="86630"/>
                  </a:lnTo>
                  <a:lnTo>
                    <a:pt x="196659" y="69722"/>
                  </a:lnTo>
                  <a:lnTo>
                    <a:pt x="244341" y="54357"/>
                  </a:lnTo>
                  <a:lnTo>
                    <a:pt x="296031" y="40652"/>
                  </a:lnTo>
                  <a:lnTo>
                    <a:pt x="351392" y="28728"/>
                  </a:lnTo>
                  <a:lnTo>
                    <a:pt x="410086" y="18704"/>
                  </a:lnTo>
                  <a:lnTo>
                    <a:pt x="471777" y="10700"/>
                  </a:lnTo>
                  <a:lnTo>
                    <a:pt x="536126" y="4835"/>
                  </a:lnTo>
                  <a:lnTo>
                    <a:pt x="602795" y="1228"/>
                  </a:lnTo>
                  <a:lnTo>
                    <a:pt x="671449" y="0"/>
                  </a:lnTo>
                  <a:lnTo>
                    <a:pt x="740103" y="1228"/>
                  </a:lnTo>
                  <a:lnTo>
                    <a:pt x="806777" y="4835"/>
                  </a:lnTo>
                  <a:lnTo>
                    <a:pt x="871132" y="10700"/>
                  </a:lnTo>
                  <a:lnTo>
                    <a:pt x="932830" y="18704"/>
                  </a:lnTo>
                  <a:lnTo>
                    <a:pt x="991534" y="28728"/>
                  </a:lnTo>
                  <a:lnTo>
                    <a:pt x="1046906" y="40652"/>
                  </a:lnTo>
                  <a:lnTo>
                    <a:pt x="1098608" y="54357"/>
                  </a:lnTo>
                  <a:lnTo>
                    <a:pt x="1146302" y="69723"/>
                  </a:lnTo>
                  <a:lnTo>
                    <a:pt x="1189649" y="86630"/>
                  </a:lnTo>
                  <a:lnTo>
                    <a:pt x="1228314" y="104961"/>
                  </a:lnTo>
                  <a:lnTo>
                    <a:pt x="1261957" y="124594"/>
                  </a:lnTo>
                  <a:lnTo>
                    <a:pt x="1312827" y="167291"/>
                  </a:lnTo>
                  <a:lnTo>
                    <a:pt x="1339557" y="213768"/>
                  </a:lnTo>
                  <a:lnTo>
                    <a:pt x="1343025" y="238125"/>
                  </a:lnTo>
                  <a:lnTo>
                    <a:pt x="1339557" y="262460"/>
                  </a:lnTo>
                  <a:lnTo>
                    <a:pt x="1312827" y="308910"/>
                  </a:lnTo>
                  <a:lnTo>
                    <a:pt x="1261957" y="351599"/>
                  </a:lnTo>
                  <a:lnTo>
                    <a:pt x="1228314" y="371233"/>
                  </a:lnTo>
                  <a:lnTo>
                    <a:pt x="1189649" y="389566"/>
                  </a:lnTo>
                  <a:lnTo>
                    <a:pt x="1146302" y="406479"/>
                  </a:lnTo>
                  <a:lnTo>
                    <a:pt x="1098608" y="421851"/>
                  </a:lnTo>
                  <a:lnTo>
                    <a:pt x="1046906" y="435564"/>
                  </a:lnTo>
                  <a:lnTo>
                    <a:pt x="991534" y="447495"/>
                  </a:lnTo>
                  <a:lnTo>
                    <a:pt x="932830" y="457527"/>
                  </a:lnTo>
                  <a:lnTo>
                    <a:pt x="871132" y="465538"/>
                  </a:lnTo>
                  <a:lnTo>
                    <a:pt x="806777" y="471409"/>
                  </a:lnTo>
                  <a:lnTo>
                    <a:pt x="740103" y="475019"/>
                  </a:lnTo>
                  <a:lnTo>
                    <a:pt x="671449" y="476250"/>
                  </a:lnTo>
                  <a:lnTo>
                    <a:pt x="602795" y="475019"/>
                  </a:lnTo>
                  <a:lnTo>
                    <a:pt x="536126" y="471409"/>
                  </a:lnTo>
                  <a:lnTo>
                    <a:pt x="471777" y="465538"/>
                  </a:lnTo>
                  <a:lnTo>
                    <a:pt x="410086" y="457527"/>
                  </a:lnTo>
                  <a:lnTo>
                    <a:pt x="351392" y="447495"/>
                  </a:lnTo>
                  <a:lnTo>
                    <a:pt x="296031" y="435564"/>
                  </a:lnTo>
                  <a:lnTo>
                    <a:pt x="244341" y="421851"/>
                  </a:lnTo>
                  <a:lnTo>
                    <a:pt x="196659" y="406479"/>
                  </a:lnTo>
                  <a:lnTo>
                    <a:pt x="153323" y="389566"/>
                  </a:lnTo>
                  <a:lnTo>
                    <a:pt x="114670" y="371233"/>
                  </a:lnTo>
                  <a:lnTo>
                    <a:pt x="81038" y="351599"/>
                  </a:lnTo>
                  <a:lnTo>
                    <a:pt x="30186" y="308910"/>
                  </a:lnTo>
                  <a:lnTo>
                    <a:pt x="3466" y="262460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3676649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4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4" name="object 14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8" name="object 18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58330" y="1282729"/>
            <a:ext cx="1299210" cy="1488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90"/>
              </a:spcBef>
            </a:pPr>
            <a:r>
              <a:rPr sz="3350" i="1" spc="-25" dirty="0">
                <a:latin typeface="Times New Roman"/>
                <a:cs typeface="Times New Roman"/>
              </a:rPr>
              <a:t>q</a:t>
            </a:r>
            <a:r>
              <a:rPr sz="2925" spc="-37" baseline="-24216" dirty="0">
                <a:latin typeface="Times New Roman"/>
                <a:cs typeface="Times New Roman"/>
              </a:rPr>
              <a:t>1</a:t>
            </a:r>
            <a:endParaRPr sz="2925" baseline="-24216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1964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05025" y="2709926"/>
            <a:ext cx="5464175" cy="1633855"/>
            <a:chOff x="2105025" y="2709926"/>
            <a:chExt cx="5464175" cy="1633855"/>
          </a:xfrm>
        </p:grpSpPr>
        <p:sp>
          <p:nvSpPr>
            <p:cNvPr id="27" name="object 27"/>
            <p:cNvSpPr/>
            <p:nvPr/>
          </p:nvSpPr>
          <p:spPr>
            <a:xfrm>
              <a:off x="6759579" y="27099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2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1101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2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626288" y="1377982"/>
            <a:ext cx="38417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5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1</a:t>
            </a:r>
            <a:endParaRPr sz="2850" baseline="-23391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2555" y="3533521"/>
            <a:ext cx="5227955" cy="3129915"/>
            <a:chOff x="1392555" y="3533521"/>
            <a:chExt cx="5227955" cy="3129915"/>
          </a:xfrm>
        </p:grpSpPr>
        <p:sp>
          <p:nvSpPr>
            <p:cNvPr id="6" name="object 6"/>
            <p:cNvSpPr/>
            <p:nvPr/>
          </p:nvSpPr>
          <p:spPr>
            <a:xfrm>
              <a:off x="5262626" y="3538601"/>
              <a:ext cx="1352550" cy="476250"/>
            </a:xfrm>
            <a:custGeom>
              <a:avLst/>
              <a:gdLst/>
              <a:ahLst/>
              <a:cxnLst/>
              <a:rect l="l" t="t" r="r" b="b"/>
              <a:pathLst>
                <a:path w="1352550" h="476250">
                  <a:moveTo>
                    <a:pt x="0" y="238125"/>
                  </a:moveTo>
                  <a:lnTo>
                    <a:pt x="13739" y="190117"/>
                  </a:lnTo>
                  <a:lnTo>
                    <a:pt x="53143" y="145411"/>
                  </a:lnTo>
                  <a:lnTo>
                    <a:pt x="115494" y="104961"/>
                  </a:lnTo>
                  <a:lnTo>
                    <a:pt x="154424" y="86630"/>
                  </a:lnTo>
                  <a:lnTo>
                    <a:pt x="198072" y="69723"/>
                  </a:lnTo>
                  <a:lnTo>
                    <a:pt x="246096" y="54357"/>
                  </a:lnTo>
                  <a:lnTo>
                    <a:pt x="298158" y="40652"/>
                  </a:lnTo>
                  <a:lnTo>
                    <a:pt x="353917" y="28728"/>
                  </a:lnTo>
                  <a:lnTo>
                    <a:pt x="413033" y="18704"/>
                  </a:lnTo>
                  <a:lnTo>
                    <a:pt x="475167" y="10700"/>
                  </a:lnTo>
                  <a:lnTo>
                    <a:pt x="539978" y="4835"/>
                  </a:lnTo>
                  <a:lnTo>
                    <a:pt x="607128" y="1228"/>
                  </a:lnTo>
                  <a:lnTo>
                    <a:pt x="676275" y="0"/>
                  </a:lnTo>
                  <a:lnTo>
                    <a:pt x="745401" y="1228"/>
                  </a:lnTo>
                  <a:lnTo>
                    <a:pt x="812534" y="4835"/>
                  </a:lnTo>
                  <a:lnTo>
                    <a:pt x="877335" y="10700"/>
                  </a:lnTo>
                  <a:lnTo>
                    <a:pt x="939462" y="18704"/>
                  </a:lnTo>
                  <a:lnTo>
                    <a:pt x="998576" y="28728"/>
                  </a:lnTo>
                  <a:lnTo>
                    <a:pt x="1054335" y="40652"/>
                  </a:lnTo>
                  <a:lnTo>
                    <a:pt x="1106400" y="54357"/>
                  </a:lnTo>
                  <a:lnTo>
                    <a:pt x="1154429" y="69723"/>
                  </a:lnTo>
                  <a:lnTo>
                    <a:pt x="1198084" y="86630"/>
                  </a:lnTo>
                  <a:lnTo>
                    <a:pt x="1237022" y="104961"/>
                  </a:lnTo>
                  <a:lnTo>
                    <a:pt x="1270903" y="124594"/>
                  </a:lnTo>
                  <a:lnTo>
                    <a:pt x="1322136" y="167291"/>
                  </a:lnTo>
                  <a:lnTo>
                    <a:pt x="1349057" y="213768"/>
                  </a:lnTo>
                  <a:lnTo>
                    <a:pt x="1352550" y="238125"/>
                  </a:lnTo>
                  <a:lnTo>
                    <a:pt x="1349057" y="262460"/>
                  </a:lnTo>
                  <a:lnTo>
                    <a:pt x="1322136" y="308910"/>
                  </a:lnTo>
                  <a:lnTo>
                    <a:pt x="1270903" y="351599"/>
                  </a:lnTo>
                  <a:lnTo>
                    <a:pt x="1237022" y="371233"/>
                  </a:lnTo>
                  <a:lnTo>
                    <a:pt x="1198084" y="389566"/>
                  </a:lnTo>
                  <a:lnTo>
                    <a:pt x="1154430" y="406479"/>
                  </a:lnTo>
                  <a:lnTo>
                    <a:pt x="1106400" y="421851"/>
                  </a:lnTo>
                  <a:lnTo>
                    <a:pt x="1054335" y="435564"/>
                  </a:lnTo>
                  <a:lnTo>
                    <a:pt x="998576" y="447495"/>
                  </a:lnTo>
                  <a:lnTo>
                    <a:pt x="939462" y="457527"/>
                  </a:lnTo>
                  <a:lnTo>
                    <a:pt x="877335" y="465538"/>
                  </a:lnTo>
                  <a:lnTo>
                    <a:pt x="812534" y="471409"/>
                  </a:lnTo>
                  <a:lnTo>
                    <a:pt x="745401" y="475019"/>
                  </a:lnTo>
                  <a:lnTo>
                    <a:pt x="676275" y="476250"/>
                  </a:lnTo>
                  <a:lnTo>
                    <a:pt x="607128" y="475019"/>
                  </a:lnTo>
                  <a:lnTo>
                    <a:pt x="539978" y="471409"/>
                  </a:lnTo>
                  <a:lnTo>
                    <a:pt x="475167" y="465538"/>
                  </a:lnTo>
                  <a:lnTo>
                    <a:pt x="413033" y="457527"/>
                  </a:lnTo>
                  <a:lnTo>
                    <a:pt x="353917" y="447495"/>
                  </a:lnTo>
                  <a:lnTo>
                    <a:pt x="298158" y="435564"/>
                  </a:lnTo>
                  <a:lnTo>
                    <a:pt x="246096" y="421851"/>
                  </a:lnTo>
                  <a:lnTo>
                    <a:pt x="198072" y="406479"/>
                  </a:lnTo>
                  <a:lnTo>
                    <a:pt x="154424" y="389566"/>
                  </a:lnTo>
                  <a:lnTo>
                    <a:pt x="115494" y="371233"/>
                  </a:lnTo>
                  <a:lnTo>
                    <a:pt x="81620" y="351599"/>
                  </a:lnTo>
                  <a:lnTo>
                    <a:pt x="30403" y="308910"/>
                  </a:lnTo>
                  <a:lnTo>
                    <a:pt x="3491" y="262460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2555" y="3925443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4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5" name="object 15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9" name="object 19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05025" y="2709926"/>
            <a:ext cx="5464175" cy="1633855"/>
            <a:chOff x="2105025" y="2709926"/>
            <a:chExt cx="5464175" cy="1633855"/>
          </a:xfrm>
        </p:grpSpPr>
        <p:sp>
          <p:nvSpPr>
            <p:cNvPr id="28" name="object 28"/>
            <p:cNvSpPr/>
            <p:nvPr/>
          </p:nvSpPr>
          <p:spPr>
            <a:xfrm>
              <a:off x="6759579" y="27099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2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8176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3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92555" y="2295270"/>
            <a:ext cx="6580505" cy="4368165"/>
            <a:chOff x="1392555" y="2295270"/>
            <a:chExt cx="6580505" cy="4368165"/>
          </a:xfrm>
        </p:grpSpPr>
        <p:sp>
          <p:nvSpPr>
            <p:cNvPr id="5" name="object 5"/>
            <p:cNvSpPr/>
            <p:nvPr/>
          </p:nvSpPr>
          <p:spPr>
            <a:xfrm>
              <a:off x="6615176" y="2300350"/>
              <a:ext cx="1352550" cy="485775"/>
            </a:xfrm>
            <a:custGeom>
              <a:avLst/>
              <a:gdLst/>
              <a:ahLst/>
              <a:cxnLst/>
              <a:rect l="l" t="t" r="r" b="b"/>
              <a:pathLst>
                <a:path w="1352550" h="485775">
                  <a:moveTo>
                    <a:pt x="0" y="242824"/>
                  </a:moveTo>
                  <a:lnTo>
                    <a:pt x="13739" y="193885"/>
                  </a:lnTo>
                  <a:lnTo>
                    <a:pt x="53143" y="148304"/>
                  </a:lnTo>
                  <a:lnTo>
                    <a:pt x="115494" y="107057"/>
                  </a:lnTo>
                  <a:lnTo>
                    <a:pt x="154424" y="88363"/>
                  </a:lnTo>
                  <a:lnTo>
                    <a:pt x="198072" y="71120"/>
                  </a:lnTo>
                  <a:lnTo>
                    <a:pt x="246096" y="55447"/>
                  </a:lnTo>
                  <a:lnTo>
                    <a:pt x="298158" y="41469"/>
                  </a:lnTo>
                  <a:lnTo>
                    <a:pt x="353917" y="29306"/>
                  </a:lnTo>
                  <a:lnTo>
                    <a:pt x="413033" y="19081"/>
                  </a:lnTo>
                  <a:lnTo>
                    <a:pt x="475167" y="10916"/>
                  </a:lnTo>
                  <a:lnTo>
                    <a:pt x="539978" y="4933"/>
                  </a:lnTo>
                  <a:lnTo>
                    <a:pt x="607128" y="1253"/>
                  </a:lnTo>
                  <a:lnTo>
                    <a:pt x="676275" y="0"/>
                  </a:lnTo>
                  <a:lnTo>
                    <a:pt x="745401" y="1253"/>
                  </a:lnTo>
                  <a:lnTo>
                    <a:pt x="812534" y="4933"/>
                  </a:lnTo>
                  <a:lnTo>
                    <a:pt x="877335" y="10916"/>
                  </a:lnTo>
                  <a:lnTo>
                    <a:pt x="939462" y="19081"/>
                  </a:lnTo>
                  <a:lnTo>
                    <a:pt x="998576" y="29306"/>
                  </a:lnTo>
                  <a:lnTo>
                    <a:pt x="1054335" y="41469"/>
                  </a:lnTo>
                  <a:lnTo>
                    <a:pt x="1106400" y="55447"/>
                  </a:lnTo>
                  <a:lnTo>
                    <a:pt x="1154429" y="71120"/>
                  </a:lnTo>
                  <a:lnTo>
                    <a:pt x="1198084" y="88363"/>
                  </a:lnTo>
                  <a:lnTo>
                    <a:pt x="1237022" y="107057"/>
                  </a:lnTo>
                  <a:lnTo>
                    <a:pt x="1270903" y="127077"/>
                  </a:lnTo>
                  <a:lnTo>
                    <a:pt x="1322136" y="170614"/>
                  </a:lnTo>
                  <a:lnTo>
                    <a:pt x="1349057" y="217995"/>
                  </a:lnTo>
                  <a:lnTo>
                    <a:pt x="1352550" y="242824"/>
                  </a:lnTo>
                  <a:lnTo>
                    <a:pt x="1349057" y="267653"/>
                  </a:lnTo>
                  <a:lnTo>
                    <a:pt x="1322136" y="315045"/>
                  </a:lnTo>
                  <a:lnTo>
                    <a:pt x="1270903" y="358599"/>
                  </a:lnTo>
                  <a:lnTo>
                    <a:pt x="1237022" y="378631"/>
                  </a:lnTo>
                  <a:lnTo>
                    <a:pt x="1198084" y="397335"/>
                  </a:lnTo>
                  <a:lnTo>
                    <a:pt x="1154430" y="414591"/>
                  </a:lnTo>
                  <a:lnTo>
                    <a:pt x="1106400" y="430275"/>
                  </a:lnTo>
                  <a:lnTo>
                    <a:pt x="1054335" y="444265"/>
                  </a:lnTo>
                  <a:lnTo>
                    <a:pt x="998576" y="456438"/>
                  </a:lnTo>
                  <a:lnTo>
                    <a:pt x="939462" y="466673"/>
                  </a:lnTo>
                  <a:lnTo>
                    <a:pt x="877335" y="474846"/>
                  </a:lnTo>
                  <a:lnTo>
                    <a:pt x="812534" y="480836"/>
                  </a:lnTo>
                  <a:lnTo>
                    <a:pt x="745401" y="484519"/>
                  </a:lnTo>
                  <a:lnTo>
                    <a:pt x="676275" y="485775"/>
                  </a:lnTo>
                  <a:lnTo>
                    <a:pt x="607128" y="484519"/>
                  </a:lnTo>
                  <a:lnTo>
                    <a:pt x="539978" y="480836"/>
                  </a:lnTo>
                  <a:lnTo>
                    <a:pt x="475167" y="474846"/>
                  </a:lnTo>
                  <a:lnTo>
                    <a:pt x="413033" y="466673"/>
                  </a:lnTo>
                  <a:lnTo>
                    <a:pt x="353917" y="456438"/>
                  </a:lnTo>
                  <a:lnTo>
                    <a:pt x="298158" y="444265"/>
                  </a:lnTo>
                  <a:lnTo>
                    <a:pt x="246096" y="430275"/>
                  </a:lnTo>
                  <a:lnTo>
                    <a:pt x="198072" y="414591"/>
                  </a:lnTo>
                  <a:lnTo>
                    <a:pt x="154424" y="397335"/>
                  </a:lnTo>
                  <a:lnTo>
                    <a:pt x="115494" y="378631"/>
                  </a:lnTo>
                  <a:lnTo>
                    <a:pt x="81620" y="358599"/>
                  </a:lnTo>
                  <a:lnTo>
                    <a:pt x="30403" y="315045"/>
                  </a:lnTo>
                  <a:lnTo>
                    <a:pt x="3491" y="267653"/>
                  </a:lnTo>
                  <a:lnTo>
                    <a:pt x="0" y="242824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9600" y="3676649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19900" y="3514725"/>
            <a:ext cx="790575" cy="828675"/>
          </a:xfrm>
          <a:custGeom>
            <a:avLst/>
            <a:gdLst/>
            <a:ahLst/>
            <a:cxnLst/>
            <a:rect l="l" t="t" r="r" b="b"/>
            <a:pathLst>
              <a:path w="790575" h="828675">
                <a:moveTo>
                  <a:pt x="0" y="414274"/>
                </a:moveTo>
                <a:lnTo>
                  <a:pt x="2660" y="365973"/>
                </a:lnTo>
                <a:lnTo>
                  <a:pt x="10443" y="319306"/>
                </a:lnTo>
                <a:lnTo>
                  <a:pt x="23052" y="274584"/>
                </a:lnTo>
                <a:lnTo>
                  <a:pt x="40189" y="232117"/>
                </a:lnTo>
                <a:lnTo>
                  <a:pt x="61559" y="192217"/>
                </a:lnTo>
                <a:lnTo>
                  <a:pt x="86864" y="155196"/>
                </a:lnTo>
                <a:lnTo>
                  <a:pt x="115808" y="121364"/>
                </a:lnTo>
                <a:lnTo>
                  <a:pt x="148093" y="91033"/>
                </a:lnTo>
                <a:lnTo>
                  <a:pt x="183422" y="64514"/>
                </a:lnTo>
                <a:lnTo>
                  <a:pt x="221500" y="42119"/>
                </a:lnTo>
                <a:lnTo>
                  <a:pt x="262028" y="24159"/>
                </a:lnTo>
                <a:lnTo>
                  <a:pt x="304711" y="10944"/>
                </a:lnTo>
                <a:lnTo>
                  <a:pt x="349250" y="2788"/>
                </a:lnTo>
                <a:lnTo>
                  <a:pt x="395350" y="0"/>
                </a:lnTo>
                <a:lnTo>
                  <a:pt x="441425" y="2788"/>
                </a:lnTo>
                <a:lnTo>
                  <a:pt x="485943" y="10944"/>
                </a:lnTo>
                <a:lnTo>
                  <a:pt x="528607" y="24159"/>
                </a:lnTo>
                <a:lnTo>
                  <a:pt x="569121" y="42119"/>
                </a:lnTo>
                <a:lnTo>
                  <a:pt x="607185" y="64514"/>
                </a:lnTo>
                <a:lnTo>
                  <a:pt x="642505" y="91033"/>
                </a:lnTo>
                <a:lnTo>
                  <a:pt x="674782" y="121364"/>
                </a:lnTo>
                <a:lnTo>
                  <a:pt x="703720" y="155196"/>
                </a:lnTo>
                <a:lnTo>
                  <a:pt x="729021" y="192217"/>
                </a:lnTo>
                <a:lnTo>
                  <a:pt x="750388" y="232117"/>
                </a:lnTo>
                <a:lnTo>
                  <a:pt x="767524" y="274584"/>
                </a:lnTo>
                <a:lnTo>
                  <a:pt x="780132" y="319306"/>
                </a:lnTo>
                <a:lnTo>
                  <a:pt x="787914" y="365973"/>
                </a:lnTo>
                <a:lnTo>
                  <a:pt x="790575" y="414274"/>
                </a:lnTo>
                <a:lnTo>
                  <a:pt x="787914" y="462599"/>
                </a:lnTo>
                <a:lnTo>
                  <a:pt x="780132" y="509288"/>
                </a:lnTo>
                <a:lnTo>
                  <a:pt x="767524" y="554029"/>
                </a:lnTo>
                <a:lnTo>
                  <a:pt x="750388" y="596511"/>
                </a:lnTo>
                <a:lnTo>
                  <a:pt x="729021" y="636423"/>
                </a:lnTo>
                <a:lnTo>
                  <a:pt x="703720" y="673455"/>
                </a:lnTo>
                <a:lnTo>
                  <a:pt x="674782" y="707294"/>
                </a:lnTo>
                <a:lnTo>
                  <a:pt x="642505" y="737631"/>
                </a:lnTo>
                <a:lnTo>
                  <a:pt x="607185" y="764154"/>
                </a:lnTo>
                <a:lnTo>
                  <a:pt x="569121" y="786552"/>
                </a:lnTo>
                <a:lnTo>
                  <a:pt x="528607" y="804514"/>
                </a:lnTo>
                <a:lnTo>
                  <a:pt x="485943" y="817729"/>
                </a:lnTo>
                <a:lnTo>
                  <a:pt x="441425" y="825886"/>
                </a:lnTo>
                <a:lnTo>
                  <a:pt x="395350" y="828675"/>
                </a:lnTo>
                <a:lnTo>
                  <a:pt x="349250" y="825886"/>
                </a:lnTo>
                <a:lnTo>
                  <a:pt x="304711" y="817729"/>
                </a:lnTo>
                <a:lnTo>
                  <a:pt x="262028" y="804514"/>
                </a:lnTo>
                <a:lnTo>
                  <a:pt x="221500" y="786552"/>
                </a:lnTo>
                <a:lnTo>
                  <a:pt x="183422" y="764154"/>
                </a:lnTo>
                <a:lnTo>
                  <a:pt x="148093" y="737631"/>
                </a:lnTo>
                <a:lnTo>
                  <a:pt x="115808" y="707294"/>
                </a:lnTo>
                <a:lnTo>
                  <a:pt x="86864" y="673455"/>
                </a:lnTo>
                <a:lnTo>
                  <a:pt x="61559" y="636423"/>
                </a:lnTo>
                <a:lnTo>
                  <a:pt x="40189" y="596511"/>
                </a:lnTo>
                <a:lnTo>
                  <a:pt x="23052" y="554029"/>
                </a:lnTo>
                <a:lnTo>
                  <a:pt x="10443" y="509288"/>
                </a:lnTo>
                <a:lnTo>
                  <a:pt x="2660" y="462599"/>
                </a:lnTo>
                <a:lnTo>
                  <a:pt x="0" y="41427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3" name="object 13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7" name="object 17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8330" y="1282710"/>
            <a:ext cx="129921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3755">
              <a:lnSpc>
                <a:spcPct val="100000"/>
              </a:lnSpc>
              <a:spcBef>
                <a:spcPts val="95"/>
              </a:spcBef>
            </a:pPr>
            <a:r>
              <a:rPr sz="3350" i="1" spc="-25" dirty="0">
                <a:latin typeface="Times New Roman"/>
                <a:cs typeface="Times New Roman"/>
              </a:rPr>
              <a:t>q</a:t>
            </a:r>
            <a:r>
              <a:rPr sz="2925" spc="-37" baseline="-24216" dirty="0">
                <a:latin typeface="Times New Roman"/>
                <a:cs typeface="Times New Roman"/>
              </a:rPr>
              <a:t>2</a:t>
            </a:r>
            <a:endParaRPr sz="2925" baseline="-24216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1960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05025" y="2709926"/>
            <a:ext cx="5464175" cy="1633855"/>
            <a:chOff x="2105025" y="2709926"/>
            <a:chExt cx="5464175" cy="1633855"/>
          </a:xfrm>
        </p:grpSpPr>
        <p:sp>
          <p:nvSpPr>
            <p:cNvPr id="26" name="object 26"/>
            <p:cNvSpPr/>
            <p:nvPr/>
          </p:nvSpPr>
          <p:spPr>
            <a:xfrm>
              <a:off x="6759579" y="27099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2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2376" y="1043050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4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92555" y="3676396"/>
            <a:ext cx="4427855" cy="2987040"/>
            <a:chOff x="1392555" y="3676396"/>
            <a:chExt cx="4427855" cy="2987040"/>
          </a:xfrm>
        </p:grpSpPr>
        <p:sp>
          <p:nvSpPr>
            <p:cNvPr id="5" name="object 5"/>
            <p:cNvSpPr/>
            <p:nvPr/>
          </p:nvSpPr>
          <p:spPr>
            <a:xfrm>
              <a:off x="4224400" y="4681601"/>
              <a:ext cx="1590675" cy="476250"/>
            </a:xfrm>
            <a:custGeom>
              <a:avLst/>
              <a:gdLst/>
              <a:ahLst/>
              <a:cxnLst/>
              <a:rect l="l" t="t" r="r" b="b"/>
              <a:pathLst>
                <a:path w="1590675" h="476250">
                  <a:moveTo>
                    <a:pt x="0" y="238125"/>
                  </a:moveTo>
                  <a:lnTo>
                    <a:pt x="11515" y="197502"/>
                  </a:lnTo>
                  <a:lnTo>
                    <a:pt x="44788" y="159114"/>
                  </a:lnTo>
                  <a:lnTo>
                    <a:pt x="97911" y="123530"/>
                  </a:lnTo>
                  <a:lnTo>
                    <a:pt x="168976" y="91321"/>
                  </a:lnTo>
                  <a:lnTo>
                    <a:pt x="210641" y="76661"/>
                  </a:lnTo>
                  <a:lnTo>
                    <a:pt x="256075" y="63058"/>
                  </a:lnTo>
                  <a:lnTo>
                    <a:pt x="305041" y="50584"/>
                  </a:lnTo>
                  <a:lnTo>
                    <a:pt x="357299" y="39311"/>
                  </a:lnTo>
                  <a:lnTo>
                    <a:pt x="412612" y="29309"/>
                  </a:lnTo>
                  <a:lnTo>
                    <a:pt x="470741" y="20651"/>
                  </a:lnTo>
                  <a:lnTo>
                    <a:pt x="531447" y="13406"/>
                  </a:lnTo>
                  <a:lnTo>
                    <a:pt x="594492" y="7648"/>
                  </a:lnTo>
                  <a:lnTo>
                    <a:pt x="659637" y="3446"/>
                  </a:lnTo>
                  <a:lnTo>
                    <a:pt x="726644" y="873"/>
                  </a:lnTo>
                  <a:lnTo>
                    <a:pt x="795274" y="0"/>
                  </a:lnTo>
                  <a:lnTo>
                    <a:pt x="863904" y="873"/>
                  </a:lnTo>
                  <a:lnTo>
                    <a:pt x="930914" y="3446"/>
                  </a:lnTo>
                  <a:lnTo>
                    <a:pt x="996064" y="7648"/>
                  </a:lnTo>
                  <a:lnTo>
                    <a:pt x="1059115" y="13406"/>
                  </a:lnTo>
                  <a:lnTo>
                    <a:pt x="1119828" y="20651"/>
                  </a:lnTo>
                  <a:lnTo>
                    <a:pt x="1177965" y="29309"/>
                  </a:lnTo>
                  <a:lnTo>
                    <a:pt x="1233287" y="39311"/>
                  </a:lnTo>
                  <a:lnTo>
                    <a:pt x="1285555" y="50584"/>
                  </a:lnTo>
                  <a:lnTo>
                    <a:pt x="1334530" y="63058"/>
                  </a:lnTo>
                  <a:lnTo>
                    <a:pt x="1379975" y="76661"/>
                  </a:lnTo>
                  <a:lnTo>
                    <a:pt x="1421649" y="91321"/>
                  </a:lnTo>
                  <a:lnTo>
                    <a:pt x="1459315" y="106968"/>
                  </a:lnTo>
                  <a:lnTo>
                    <a:pt x="1521665" y="140936"/>
                  </a:lnTo>
                  <a:lnTo>
                    <a:pt x="1565115" y="177993"/>
                  </a:lnTo>
                  <a:lnTo>
                    <a:pt x="1587755" y="217570"/>
                  </a:lnTo>
                  <a:lnTo>
                    <a:pt x="1590675" y="238125"/>
                  </a:lnTo>
                  <a:lnTo>
                    <a:pt x="1587755" y="258661"/>
                  </a:lnTo>
                  <a:lnTo>
                    <a:pt x="1565115" y="298213"/>
                  </a:lnTo>
                  <a:lnTo>
                    <a:pt x="1521665" y="335259"/>
                  </a:lnTo>
                  <a:lnTo>
                    <a:pt x="1459315" y="369225"/>
                  </a:lnTo>
                  <a:lnTo>
                    <a:pt x="1421649" y="384874"/>
                  </a:lnTo>
                  <a:lnTo>
                    <a:pt x="1379975" y="399538"/>
                  </a:lnTo>
                  <a:lnTo>
                    <a:pt x="1334530" y="413146"/>
                  </a:lnTo>
                  <a:lnTo>
                    <a:pt x="1285555" y="425626"/>
                  </a:lnTo>
                  <a:lnTo>
                    <a:pt x="1233287" y="436906"/>
                  </a:lnTo>
                  <a:lnTo>
                    <a:pt x="1177965" y="446914"/>
                  </a:lnTo>
                  <a:lnTo>
                    <a:pt x="1119828" y="455579"/>
                  </a:lnTo>
                  <a:lnTo>
                    <a:pt x="1059115" y="462829"/>
                  </a:lnTo>
                  <a:lnTo>
                    <a:pt x="996064" y="468593"/>
                  </a:lnTo>
                  <a:lnTo>
                    <a:pt x="930914" y="472799"/>
                  </a:lnTo>
                  <a:lnTo>
                    <a:pt x="863904" y="475375"/>
                  </a:lnTo>
                  <a:lnTo>
                    <a:pt x="795274" y="476250"/>
                  </a:lnTo>
                  <a:lnTo>
                    <a:pt x="726644" y="475375"/>
                  </a:lnTo>
                  <a:lnTo>
                    <a:pt x="659637" y="472799"/>
                  </a:lnTo>
                  <a:lnTo>
                    <a:pt x="594492" y="468593"/>
                  </a:lnTo>
                  <a:lnTo>
                    <a:pt x="531447" y="462829"/>
                  </a:lnTo>
                  <a:lnTo>
                    <a:pt x="470741" y="455579"/>
                  </a:lnTo>
                  <a:lnTo>
                    <a:pt x="412612" y="446914"/>
                  </a:lnTo>
                  <a:lnTo>
                    <a:pt x="357299" y="436906"/>
                  </a:lnTo>
                  <a:lnTo>
                    <a:pt x="305041" y="425626"/>
                  </a:lnTo>
                  <a:lnTo>
                    <a:pt x="256075" y="413146"/>
                  </a:lnTo>
                  <a:lnTo>
                    <a:pt x="210641" y="399538"/>
                  </a:lnTo>
                  <a:lnTo>
                    <a:pt x="168976" y="384874"/>
                  </a:lnTo>
                  <a:lnTo>
                    <a:pt x="131320" y="369225"/>
                  </a:lnTo>
                  <a:lnTo>
                    <a:pt x="68988" y="335259"/>
                  </a:lnTo>
                  <a:lnTo>
                    <a:pt x="25551" y="298213"/>
                  </a:lnTo>
                  <a:lnTo>
                    <a:pt x="2918" y="258661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555" y="3925443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4425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3" name="object 13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7" name="object 17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8330" y="1005480"/>
            <a:ext cx="1299210" cy="1765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endParaRPr sz="190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</a:pPr>
            <a:r>
              <a:rPr sz="330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2</a:t>
            </a:r>
            <a:endParaRPr sz="2850" baseline="-23391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1870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6" name="object 26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501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5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92555" y="3562096"/>
            <a:ext cx="3742054" cy="3101340"/>
            <a:chOff x="1392555" y="3562096"/>
            <a:chExt cx="3742054" cy="3101340"/>
          </a:xfrm>
        </p:grpSpPr>
        <p:sp>
          <p:nvSpPr>
            <p:cNvPr id="5" name="object 5"/>
            <p:cNvSpPr/>
            <p:nvPr/>
          </p:nvSpPr>
          <p:spPr>
            <a:xfrm>
              <a:off x="2767076" y="3567176"/>
              <a:ext cx="1600200" cy="476250"/>
            </a:xfrm>
            <a:custGeom>
              <a:avLst/>
              <a:gdLst/>
              <a:ahLst/>
              <a:cxnLst/>
              <a:rect l="l" t="t" r="r" b="b"/>
              <a:pathLst>
                <a:path w="1600200" h="476250">
                  <a:moveTo>
                    <a:pt x="0" y="238125"/>
                  </a:moveTo>
                  <a:lnTo>
                    <a:pt x="11584" y="197502"/>
                  </a:lnTo>
                  <a:lnTo>
                    <a:pt x="45060" y="159114"/>
                  </a:lnTo>
                  <a:lnTo>
                    <a:pt x="98505" y="123530"/>
                  </a:lnTo>
                  <a:lnTo>
                    <a:pt x="170001" y="91321"/>
                  </a:lnTo>
                  <a:lnTo>
                    <a:pt x="211919" y="76661"/>
                  </a:lnTo>
                  <a:lnTo>
                    <a:pt x="257629" y="63058"/>
                  </a:lnTo>
                  <a:lnTo>
                    <a:pt x="306891" y="50584"/>
                  </a:lnTo>
                  <a:lnTo>
                    <a:pt x="359467" y="39311"/>
                  </a:lnTo>
                  <a:lnTo>
                    <a:pt x="415116" y="29309"/>
                  </a:lnTo>
                  <a:lnTo>
                    <a:pt x="473597" y="20651"/>
                  </a:lnTo>
                  <a:lnTo>
                    <a:pt x="534672" y="13406"/>
                  </a:lnTo>
                  <a:lnTo>
                    <a:pt x="598099" y="7648"/>
                  </a:lnTo>
                  <a:lnTo>
                    <a:pt x="663639" y="3446"/>
                  </a:lnTo>
                  <a:lnTo>
                    <a:pt x="731053" y="873"/>
                  </a:lnTo>
                  <a:lnTo>
                    <a:pt x="800100" y="0"/>
                  </a:lnTo>
                  <a:lnTo>
                    <a:pt x="869128" y="873"/>
                  </a:lnTo>
                  <a:lnTo>
                    <a:pt x="936527" y="3446"/>
                  </a:lnTo>
                  <a:lnTo>
                    <a:pt x="1002057" y="7648"/>
                  </a:lnTo>
                  <a:lnTo>
                    <a:pt x="1065477" y="13406"/>
                  </a:lnTo>
                  <a:lnTo>
                    <a:pt x="1126547" y="20651"/>
                  </a:lnTo>
                  <a:lnTo>
                    <a:pt x="1185027" y="29309"/>
                  </a:lnTo>
                  <a:lnTo>
                    <a:pt x="1240676" y="39311"/>
                  </a:lnTo>
                  <a:lnTo>
                    <a:pt x="1293254" y="50584"/>
                  </a:lnTo>
                  <a:lnTo>
                    <a:pt x="1342520" y="63058"/>
                  </a:lnTo>
                  <a:lnTo>
                    <a:pt x="1388235" y="76661"/>
                  </a:lnTo>
                  <a:lnTo>
                    <a:pt x="1430159" y="91321"/>
                  </a:lnTo>
                  <a:lnTo>
                    <a:pt x="1468049" y="106968"/>
                  </a:lnTo>
                  <a:lnTo>
                    <a:pt x="1530774" y="140936"/>
                  </a:lnTo>
                  <a:lnTo>
                    <a:pt x="1574485" y="177993"/>
                  </a:lnTo>
                  <a:lnTo>
                    <a:pt x="1597262" y="217570"/>
                  </a:lnTo>
                  <a:lnTo>
                    <a:pt x="1600200" y="238125"/>
                  </a:lnTo>
                  <a:lnTo>
                    <a:pt x="1597262" y="258661"/>
                  </a:lnTo>
                  <a:lnTo>
                    <a:pt x="1574485" y="298213"/>
                  </a:lnTo>
                  <a:lnTo>
                    <a:pt x="1530774" y="335259"/>
                  </a:lnTo>
                  <a:lnTo>
                    <a:pt x="1468049" y="369225"/>
                  </a:lnTo>
                  <a:lnTo>
                    <a:pt x="1430159" y="384874"/>
                  </a:lnTo>
                  <a:lnTo>
                    <a:pt x="1388235" y="399538"/>
                  </a:lnTo>
                  <a:lnTo>
                    <a:pt x="1342520" y="413146"/>
                  </a:lnTo>
                  <a:lnTo>
                    <a:pt x="1293254" y="425626"/>
                  </a:lnTo>
                  <a:lnTo>
                    <a:pt x="1240676" y="436906"/>
                  </a:lnTo>
                  <a:lnTo>
                    <a:pt x="1185027" y="446914"/>
                  </a:lnTo>
                  <a:lnTo>
                    <a:pt x="1126547" y="455579"/>
                  </a:lnTo>
                  <a:lnTo>
                    <a:pt x="1065477" y="462829"/>
                  </a:lnTo>
                  <a:lnTo>
                    <a:pt x="1002057" y="468593"/>
                  </a:lnTo>
                  <a:lnTo>
                    <a:pt x="936527" y="472799"/>
                  </a:lnTo>
                  <a:lnTo>
                    <a:pt x="869128" y="475375"/>
                  </a:lnTo>
                  <a:lnTo>
                    <a:pt x="800100" y="476250"/>
                  </a:lnTo>
                  <a:lnTo>
                    <a:pt x="731053" y="475375"/>
                  </a:lnTo>
                  <a:lnTo>
                    <a:pt x="663639" y="472799"/>
                  </a:lnTo>
                  <a:lnTo>
                    <a:pt x="598099" y="468593"/>
                  </a:lnTo>
                  <a:lnTo>
                    <a:pt x="534672" y="462829"/>
                  </a:lnTo>
                  <a:lnTo>
                    <a:pt x="473597" y="455579"/>
                  </a:lnTo>
                  <a:lnTo>
                    <a:pt x="415116" y="446914"/>
                  </a:lnTo>
                  <a:lnTo>
                    <a:pt x="359467" y="436906"/>
                  </a:lnTo>
                  <a:lnTo>
                    <a:pt x="306891" y="425626"/>
                  </a:lnTo>
                  <a:lnTo>
                    <a:pt x="257629" y="413146"/>
                  </a:lnTo>
                  <a:lnTo>
                    <a:pt x="211919" y="399538"/>
                  </a:lnTo>
                  <a:lnTo>
                    <a:pt x="170001" y="384874"/>
                  </a:lnTo>
                  <a:lnTo>
                    <a:pt x="132117" y="369225"/>
                  </a:lnTo>
                  <a:lnTo>
                    <a:pt x="69406" y="335259"/>
                  </a:lnTo>
                  <a:lnTo>
                    <a:pt x="25706" y="298213"/>
                  </a:lnTo>
                  <a:lnTo>
                    <a:pt x="2936" y="258661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555" y="3925443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4425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4726" y="3519551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297"/>
                </a:lnTo>
                <a:lnTo>
                  <a:pt x="10760" y="312250"/>
                </a:lnTo>
                <a:lnTo>
                  <a:pt x="23715" y="264520"/>
                </a:lnTo>
                <a:lnTo>
                  <a:pt x="41281" y="219496"/>
                </a:lnTo>
                <a:lnTo>
                  <a:pt x="63128" y="177565"/>
                </a:lnTo>
                <a:lnTo>
                  <a:pt x="88926" y="139115"/>
                </a:lnTo>
                <a:lnTo>
                  <a:pt x="118344" y="104533"/>
                </a:lnTo>
                <a:lnTo>
                  <a:pt x="151054" y="74208"/>
                </a:lnTo>
                <a:lnTo>
                  <a:pt x="186725" y="48527"/>
                </a:lnTo>
                <a:lnTo>
                  <a:pt x="225027" y="27878"/>
                </a:lnTo>
                <a:lnTo>
                  <a:pt x="265631" y="12648"/>
                </a:lnTo>
                <a:lnTo>
                  <a:pt x="308207" y="3226"/>
                </a:lnTo>
                <a:lnTo>
                  <a:pt x="352425" y="0"/>
                </a:lnTo>
                <a:lnTo>
                  <a:pt x="396617" y="3226"/>
                </a:lnTo>
                <a:lnTo>
                  <a:pt x="439176" y="12648"/>
                </a:lnTo>
                <a:lnTo>
                  <a:pt x="479770" y="27878"/>
                </a:lnTo>
                <a:lnTo>
                  <a:pt x="518068" y="48527"/>
                </a:lnTo>
                <a:lnTo>
                  <a:pt x="553740" y="74208"/>
                </a:lnTo>
                <a:lnTo>
                  <a:pt x="586454" y="104533"/>
                </a:lnTo>
                <a:lnTo>
                  <a:pt x="615880" y="139115"/>
                </a:lnTo>
                <a:lnTo>
                  <a:pt x="641686" y="177565"/>
                </a:lnTo>
                <a:lnTo>
                  <a:pt x="663543" y="219496"/>
                </a:lnTo>
                <a:lnTo>
                  <a:pt x="681118" y="264520"/>
                </a:lnTo>
                <a:lnTo>
                  <a:pt x="694082" y="312250"/>
                </a:lnTo>
                <a:lnTo>
                  <a:pt x="702102" y="362297"/>
                </a:lnTo>
                <a:lnTo>
                  <a:pt x="704850" y="414274"/>
                </a:lnTo>
                <a:lnTo>
                  <a:pt x="702102" y="466252"/>
                </a:lnTo>
                <a:lnTo>
                  <a:pt x="694082" y="516305"/>
                </a:lnTo>
                <a:lnTo>
                  <a:pt x="681118" y="564044"/>
                </a:lnTo>
                <a:lnTo>
                  <a:pt x="663543" y="609080"/>
                </a:lnTo>
                <a:lnTo>
                  <a:pt x="641686" y="651024"/>
                </a:lnTo>
                <a:lnTo>
                  <a:pt x="615880" y="689488"/>
                </a:lnTo>
                <a:lnTo>
                  <a:pt x="586454" y="724085"/>
                </a:lnTo>
                <a:lnTo>
                  <a:pt x="553740" y="754424"/>
                </a:lnTo>
                <a:lnTo>
                  <a:pt x="518068" y="780118"/>
                </a:lnTo>
                <a:lnTo>
                  <a:pt x="479770" y="800779"/>
                </a:lnTo>
                <a:lnTo>
                  <a:pt x="439176" y="816018"/>
                </a:lnTo>
                <a:lnTo>
                  <a:pt x="396617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3" name="object 13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7" name="object 17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8330" y="1282709"/>
            <a:ext cx="1299210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5020">
              <a:lnSpc>
                <a:spcPct val="100000"/>
              </a:lnSpc>
              <a:spcBef>
                <a:spcPts val="105"/>
              </a:spcBef>
            </a:pPr>
            <a:r>
              <a:rPr sz="3300" i="1" spc="-25" dirty="0">
                <a:latin typeface="Times New Roman"/>
                <a:cs typeface="Times New Roman"/>
              </a:rPr>
              <a:t>q</a:t>
            </a:r>
            <a:r>
              <a:rPr sz="2850" spc="-37" baseline="-24853" dirty="0">
                <a:latin typeface="Times New Roman"/>
                <a:cs typeface="Times New Roman"/>
              </a:rPr>
              <a:t>0</a:t>
            </a:r>
            <a:endParaRPr sz="2850" baseline="-24853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2010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95500" y="2633726"/>
            <a:ext cx="5473700" cy="1719580"/>
            <a:chOff x="2095500" y="2633726"/>
            <a:chExt cx="5473700" cy="1719580"/>
          </a:xfrm>
        </p:grpSpPr>
        <p:sp>
          <p:nvSpPr>
            <p:cNvPr id="26" name="object 26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6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81526" y="2043176"/>
            <a:ext cx="1600200" cy="476250"/>
          </a:xfrm>
          <a:custGeom>
            <a:avLst/>
            <a:gdLst/>
            <a:ahLst/>
            <a:cxnLst/>
            <a:rect l="l" t="t" r="r" b="b"/>
            <a:pathLst>
              <a:path w="1600200" h="476250">
                <a:moveTo>
                  <a:pt x="0" y="238125"/>
                </a:moveTo>
                <a:lnTo>
                  <a:pt x="11584" y="197502"/>
                </a:lnTo>
                <a:lnTo>
                  <a:pt x="45060" y="159114"/>
                </a:lnTo>
                <a:lnTo>
                  <a:pt x="98505" y="123530"/>
                </a:lnTo>
                <a:lnTo>
                  <a:pt x="170001" y="91321"/>
                </a:lnTo>
                <a:lnTo>
                  <a:pt x="211919" y="76661"/>
                </a:lnTo>
                <a:lnTo>
                  <a:pt x="257629" y="63058"/>
                </a:lnTo>
                <a:lnTo>
                  <a:pt x="306891" y="50584"/>
                </a:lnTo>
                <a:lnTo>
                  <a:pt x="359467" y="39311"/>
                </a:lnTo>
                <a:lnTo>
                  <a:pt x="415116" y="29309"/>
                </a:lnTo>
                <a:lnTo>
                  <a:pt x="473597" y="20651"/>
                </a:lnTo>
                <a:lnTo>
                  <a:pt x="534672" y="13406"/>
                </a:lnTo>
                <a:lnTo>
                  <a:pt x="598099" y="7648"/>
                </a:lnTo>
                <a:lnTo>
                  <a:pt x="663639" y="3446"/>
                </a:lnTo>
                <a:lnTo>
                  <a:pt x="731053" y="873"/>
                </a:lnTo>
                <a:lnTo>
                  <a:pt x="800100" y="0"/>
                </a:lnTo>
                <a:lnTo>
                  <a:pt x="869128" y="873"/>
                </a:lnTo>
                <a:lnTo>
                  <a:pt x="936527" y="3446"/>
                </a:lnTo>
                <a:lnTo>
                  <a:pt x="1002057" y="7648"/>
                </a:lnTo>
                <a:lnTo>
                  <a:pt x="1065477" y="13406"/>
                </a:lnTo>
                <a:lnTo>
                  <a:pt x="1126547" y="20651"/>
                </a:lnTo>
                <a:lnTo>
                  <a:pt x="1185027" y="29309"/>
                </a:lnTo>
                <a:lnTo>
                  <a:pt x="1240676" y="39311"/>
                </a:lnTo>
                <a:lnTo>
                  <a:pt x="1293254" y="50584"/>
                </a:lnTo>
                <a:lnTo>
                  <a:pt x="1342520" y="63058"/>
                </a:lnTo>
                <a:lnTo>
                  <a:pt x="1388235" y="76661"/>
                </a:lnTo>
                <a:lnTo>
                  <a:pt x="1430159" y="91321"/>
                </a:lnTo>
                <a:lnTo>
                  <a:pt x="1468049" y="106968"/>
                </a:lnTo>
                <a:lnTo>
                  <a:pt x="1530774" y="140936"/>
                </a:lnTo>
                <a:lnTo>
                  <a:pt x="1574485" y="177993"/>
                </a:lnTo>
                <a:lnTo>
                  <a:pt x="1597262" y="217570"/>
                </a:lnTo>
                <a:lnTo>
                  <a:pt x="1600200" y="238125"/>
                </a:lnTo>
                <a:lnTo>
                  <a:pt x="1597262" y="258661"/>
                </a:lnTo>
                <a:lnTo>
                  <a:pt x="1574485" y="298213"/>
                </a:lnTo>
                <a:lnTo>
                  <a:pt x="1530774" y="335259"/>
                </a:lnTo>
                <a:lnTo>
                  <a:pt x="1468049" y="369225"/>
                </a:lnTo>
                <a:lnTo>
                  <a:pt x="1430159" y="384874"/>
                </a:lnTo>
                <a:lnTo>
                  <a:pt x="1388235" y="399538"/>
                </a:lnTo>
                <a:lnTo>
                  <a:pt x="1342520" y="413146"/>
                </a:lnTo>
                <a:lnTo>
                  <a:pt x="1293254" y="425626"/>
                </a:lnTo>
                <a:lnTo>
                  <a:pt x="1240676" y="436906"/>
                </a:lnTo>
                <a:lnTo>
                  <a:pt x="1185027" y="446914"/>
                </a:lnTo>
                <a:lnTo>
                  <a:pt x="1126547" y="455579"/>
                </a:lnTo>
                <a:lnTo>
                  <a:pt x="1065477" y="462829"/>
                </a:lnTo>
                <a:lnTo>
                  <a:pt x="1002057" y="468593"/>
                </a:lnTo>
                <a:lnTo>
                  <a:pt x="936527" y="472799"/>
                </a:lnTo>
                <a:lnTo>
                  <a:pt x="869128" y="475375"/>
                </a:lnTo>
                <a:lnTo>
                  <a:pt x="800100" y="476250"/>
                </a:lnTo>
                <a:lnTo>
                  <a:pt x="731053" y="475375"/>
                </a:lnTo>
                <a:lnTo>
                  <a:pt x="663639" y="472799"/>
                </a:lnTo>
                <a:lnTo>
                  <a:pt x="598099" y="468593"/>
                </a:lnTo>
                <a:lnTo>
                  <a:pt x="534672" y="462829"/>
                </a:lnTo>
                <a:lnTo>
                  <a:pt x="473597" y="455579"/>
                </a:lnTo>
                <a:lnTo>
                  <a:pt x="415116" y="446914"/>
                </a:lnTo>
                <a:lnTo>
                  <a:pt x="359467" y="436906"/>
                </a:lnTo>
                <a:lnTo>
                  <a:pt x="306891" y="425626"/>
                </a:lnTo>
                <a:lnTo>
                  <a:pt x="257629" y="413146"/>
                </a:lnTo>
                <a:lnTo>
                  <a:pt x="211919" y="399538"/>
                </a:lnTo>
                <a:lnTo>
                  <a:pt x="170001" y="384874"/>
                </a:lnTo>
                <a:lnTo>
                  <a:pt x="132117" y="369225"/>
                </a:lnTo>
                <a:lnTo>
                  <a:pt x="69406" y="335259"/>
                </a:lnTo>
                <a:lnTo>
                  <a:pt x="25706" y="298213"/>
                </a:lnTo>
                <a:lnTo>
                  <a:pt x="2936" y="258661"/>
                </a:lnTo>
                <a:lnTo>
                  <a:pt x="0" y="238125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92555" y="3657600"/>
            <a:ext cx="3750945" cy="3005455"/>
            <a:chOff x="1392555" y="3657600"/>
            <a:chExt cx="3750945" cy="3005455"/>
          </a:xfrm>
        </p:grpSpPr>
        <p:sp>
          <p:nvSpPr>
            <p:cNvPr id="5" name="object 5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2" name="object 12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6" name="object 16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5" name="object 25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32526" y="105257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07238" y="1282732"/>
            <a:ext cx="38417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5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1</a:t>
            </a:r>
            <a:endParaRPr sz="2850" baseline="-23391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7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392555" y="3552571"/>
            <a:ext cx="5351780" cy="3110865"/>
            <a:chOff x="1392555" y="3552571"/>
            <a:chExt cx="5351780" cy="3110865"/>
          </a:xfrm>
        </p:grpSpPr>
        <p:sp>
          <p:nvSpPr>
            <p:cNvPr id="4" name="object 4"/>
            <p:cNvSpPr/>
            <p:nvPr/>
          </p:nvSpPr>
          <p:spPr>
            <a:xfrm>
              <a:off x="5148326" y="3557651"/>
              <a:ext cx="1590675" cy="476250"/>
            </a:xfrm>
            <a:custGeom>
              <a:avLst/>
              <a:gdLst/>
              <a:ahLst/>
              <a:cxnLst/>
              <a:rect l="l" t="t" r="r" b="b"/>
              <a:pathLst>
                <a:path w="1590675" h="476250">
                  <a:moveTo>
                    <a:pt x="0" y="238125"/>
                  </a:moveTo>
                  <a:lnTo>
                    <a:pt x="11515" y="197502"/>
                  </a:lnTo>
                  <a:lnTo>
                    <a:pt x="44788" y="159114"/>
                  </a:lnTo>
                  <a:lnTo>
                    <a:pt x="97911" y="123530"/>
                  </a:lnTo>
                  <a:lnTo>
                    <a:pt x="168976" y="91321"/>
                  </a:lnTo>
                  <a:lnTo>
                    <a:pt x="210641" y="76661"/>
                  </a:lnTo>
                  <a:lnTo>
                    <a:pt x="256075" y="63058"/>
                  </a:lnTo>
                  <a:lnTo>
                    <a:pt x="305041" y="50584"/>
                  </a:lnTo>
                  <a:lnTo>
                    <a:pt x="357299" y="39311"/>
                  </a:lnTo>
                  <a:lnTo>
                    <a:pt x="412612" y="29309"/>
                  </a:lnTo>
                  <a:lnTo>
                    <a:pt x="470741" y="20651"/>
                  </a:lnTo>
                  <a:lnTo>
                    <a:pt x="531447" y="13406"/>
                  </a:lnTo>
                  <a:lnTo>
                    <a:pt x="594492" y="7648"/>
                  </a:lnTo>
                  <a:lnTo>
                    <a:pt x="659637" y="3446"/>
                  </a:lnTo>
                  <a:lnTo>
                    <a:pt x="726644" y="873"/>
                  </a:lnTo>
                  <a:lnTo>
                    <a:pt x="795274" y="0"/>
                  </a:lnTo>
                  <a:lnTo>
                    <a:pt x="863904" y="873"/>
                  </a:lnTo>
                  <a:lnTo>
                    <a:pt x="930914" y="3446"/>
                  </a:lnTo>
                  <a:lnTo>
                    <a:pt x="996064" y="7648"/>
                  </a:lnTo>
                  <a:lnTo>
                    <a:pt x="1059115" y="13406"/>
                  </a:lnTo>
                  <a:lnTo>
                    <a:pt x="1119828" y="20651"/>
                  </a:lnTo>
                  <a:lnTo>
                    <a:pt x="1177965" y="29309"/>
                  </a:lnTo>
                  <a:lnTo>
                    <a:pt x="1233287" y="39311"/>
                  </a:lnTo>
                  <a:lnTo>
                    <a:pt x="1285555" y="50584"/>
                  </a:lnTo>
                  <a:lnTo>
                    <a:pt x="1334530" y="63058"/>
                  </a:lnTo>
                  <a:lnTo>
                    <a:pt x="1379975" y="76661"/>
                  </a:lnTo>
                  <a:lnTo>
                    <a:pt x="1421649" y="91321"/>
                  </a:lnTo>
                  <a:lnTo>
                    <a:pt x="1459315" y="106968"/>
                  </a:lnTo>
                  <a:lnTo>
                    <a:pt x="1521665" y="140936"/>
                  </a:lnTo>
                  <a:lnTo>
                    <a:pt x="1565115" y="177993"/>
                  </a:lnTo>
                  <a:lnTo>
                    <a:pt x="1587755" y="217570"/>
                  </a:lnTo>
                  <a:lnTo>
                    <a:pt x="1590675" y="238125"/>
                  </a:lnTo>
                  <a:lnTo>
                    <a:pt x="1587755" y="258661"/>
                  </a:lnTo>
                  <a:lnTo>
                    <a:pt x="1565115" y="298213"/>
                  </a:lnTo>
                  <a:lnTo>
                    <a:pt x="1521665" y="335259"/>
                  </a:lnTo>
                  <a:lnTo>
                    <a:pt x="1459315" y="369225"/>
                  </a:lnTo>
                  <a:lnTo>
                    <a:pt x="1421649" y="384874"/>
                  </a:lnTo>
                  <a:lnTo>
                    <a:pt x="1379975" y="399538"/>
                  </a:lnTo>
                  <a:lnTo>
                    <a:pt x="1334530" y="413146"/>
                  </a:lnTo>
                  <a:lnTo>
                    <a:pt x="1285555" y="425626"/>
                  </a:lnTo>
                  <a:lnTo>
                    <a:pt x="1233287" y="436906"/>
                  </a:lnTo>
                  <a:lnTo>
                    <a:pt x="1177965" y="446914"/>
                  </a:lnTo>
                  <a:lnTo>
                    <a:pt x="1119828" y="455579"/>
                  </a:lnTo>
                  <a:lnTo>
                    <a:pt x="1059115" y="462829"/>
                  </a:lnTo>
                  <a:lnTo>
                    <a:pt x="996064" y="468593"/>
                  </a:lnTo>
                  <a:lnTo>
                    <a:pt x="930914" y="472799"/>
                  </a:lnTo>
                  <a:lnTo>
                    <a:pt x="863904" y="475375"/>
                  </a:lnTo>
                  <a:lnTo>
                    <a:pt x="795274" y="476250"/>
                  </a:lnTo>
                  <a:lnTo>
                    <a:pt x="726644" y="475375"/>
                  </a:lnTo>
                  <a:lnTo>
                    <a:pt x="659637" y="472799"/>
                  </a:lnTo>
                  <a:lnTo>
                    <a:pt x="594492" y="468593"/>
                  </a:lnTo>
                  <a:lnTo>
                    <a:pt x="531447" y="462829"/>
                  </a:lnTo>
                  <a:lnTo>
                    <a:pt x="470741" y="455579"/>
                  </a:lnTo>
                  <a:lnTo>
                    <a:pt x="412612" y="446914"/>
                  </a:lnTo>
                  <a:lnTo>
                    <a:pt x="357299" y="436906"/>
                  </a:lnTo>
                  <a:lnTo>
                    <a:pt x="305041" y="425626"/>
                  </a:lnTo>
                  <a:lnTo>
                    <a:pt x="256075" y="413146"/>
                  </a:lnTo>
                  <a:lnTo>
                    <a:pt x="210641" y="399538"/>
                  </a:lnTo>
                  <a:lnTo>
                    <a:pt x="168976" y="384874"/>
                  </a:lnTo>
                  <a:lnTo>
                    <a:pt x="131320" y="369225"/>
                  </a:lnTo>
                  <a:lnTo>
                    <a:pt x="68988" y="335259"/>
                  </a:lnTo>
                  <a:lnTo>
                    <a:pt x="25551" y="298213"/>
                  </a:lnTo>
                  <a:lnTo>
                    <a:pt x="2918" y="258661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555" y="3925443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2" name="object 12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6" name="object 16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5" name="object 25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80098" y="1043050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4" h="457200">
                <a:moveTo>
                  <a:pt x="69976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4" h="4572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4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54938" y="1282732"/>
            <a:ext cx="38417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5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1</a:t>
            </a:r>
            <a:endParaRPr sz="2850" baseline="-23391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601" y="896238"/>
            <a:ext cx="28860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The</a:t>
            </a:r>
            <a:r>
              <a:rPr spc="-325" dirty="0"/>
              <a:t> </a:t>
            </a:r>
            <a:r>
              <a:rPr spc="-70" dirty="0"/>
              <a:t>hierarchy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2325" y="2615221"/>
          <a:ext cx="7330439" cy="3310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marL="10160">
                        <a:lnSpc>
                          <a:spcPts val="224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Class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A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ts val="224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Grammars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A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24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Languages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A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4510">
                        <a:lnSpc>
                          <a:spcPts val="2240"/>
                        </a:lnSpc>
                      </a:pPr>
                      <a:r>
                        <a:rPr sz="2000" b="1" spc="-10" dirty="0">
                          <a:latin typeface="Arial"/>
                          <a:cs typeface="Arial"/>
                        </a:rPr>
                        <a:t>Automaton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8575">
                      <a:solidFill>
                        <a:srgbClr val="FFA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59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05" dirty="0">
                          <a:latin typeface="Arial MT"/>
                          <a:cs typeface="Arial MT"/>
                        </a:rPr>
                        <a:t>Type-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0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ct val="100000"/>
                        </a:lnSpc>
                      </a:pPr>
                      <a:r>
                        <a:rPr sz="1700" spc="-105" dirty="0">
                          <a:latin typeface="Arial MT"/>
                          <a:cs typeface="Arial MT"/>
                        </a:rPr>
                        <a:t>Type-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1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28575">
                      <a:solidFill>
                        <a:srgbClr val="FFA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6559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Unrestricted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6559">
                        <a:lnSpc>
                          <a:spcPct val="100000"/>
                        </a:lnSpc>
                      </a:pPr>
                      <a:r>
                        <a:rPr sz="1700" spc="-20" dirty="0">
                          <a:latin typeface="Arial MT"/>
                          <a:cs typeface="Arial MT"/>
                        </a:rPr>
                        <a:t>Context-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sensitive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28575">
                      <a:solidFill>
                        <a:srgbClr val="FFA9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95580">
                        <a:lnSpc>
                          <a:spcPts val="2025"/>
                        </a:lnSpc>
                      </a:pPr>
                      <a:r>
                        <a:rPr sz="1700" spc="-70" dirty="0">
                          <a:latin typeface="Arial MT"/>
                          <a:cs typeface="Arial MT"/>
                        </a:rPr>
                        <a:t>Recursively</a:t>
                      </a:r>
                      <a:r>
                        <a:rPr sz="1700" spc="-1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enumerable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17843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2582545" algn="l"/>
                        </a:tabLst>
                      </a:pPr>
                      <a:r>
                        <a:rPr sz="1650" spc="-95" dirty="0">
                          <a:latin typeface="Arial MT"/>
                          <a:cs typeface="Arial MT"/>
                        </a:rPr>
                        <a:t>(Turing-</a:t>
                      </a:r>
                      <a:r>
                        <a:rPr sz="1650" spc="-10" dirty="0">
                          <a:latin typeface="Arial MT"/>
                          <a:cs typeface="Arial MT"/>
                        </a:rPr>
                        <a:t>recognizable)</a:t>
                      </a:r>
                      <a:r>
                        <a:rPr sz="165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2475" spc="-112" baseline="33670" dirty="0">
                          <a:latin typeface="Arial MT"/>
                          <a:cs typeface="Arial MT"/>
                        </a:rPr>
                        <a:t>Turing</a:t>
                      </a:r>
                      <a:r>
                        <a:rPr sz="2475" spc="22" baseline="336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75" spc="-15" baseline="33670" dirty="0">
                          <a:latin typeface="Arial MT"/>
                          <a:cs typeface="Arial MT"/>
                        </a:rPr>
                        <a:t>machine</a:t>
                      </a:r>
                      <a:endParaRPr sz="2475" baseline="3367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  <a:tabLst>
                          <a:tab pos="2455545" algn="l"/>
                        </a:tabLst>
                      </a:pPr>
                      <a:r>
                        <a:rPr sz="1700" spc="-20" dirty="0">
                          <a:latin typeface="Arial MT"/>
                          <a:cs typeface="Arial MT"/>
                        </a:rPr>
                        <a:t>Context-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sensitive</a:t>
                      </a:r>
                      <a:r>
                        <a:rPr sz="17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700" spc="-70" dirty="0">
                          <a:latin typeface="Arial MT"/>
                          <a:cs typeface="Arial MT"/>
                        </a:rPr>
                        <a:t>Linear-</a:t>
                      </a:r>
                      <a:r>
                        <a:rPr sz="1700" spc="-10" dirty="0">
                          <a:latin typeface="Arial MT"/>
                          <a:cs typeface="Arial MT"/>
                        </a:rPr>
                        <a:t>bounded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T w="28575">
                      <a:solidFill>
                        <a:srgbClr val="FFA9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255">
                <a:tc>
                  <a:txBody>
                    <a:bodyPr/>
                    <a:lstStyle/>
                    <a:p>
                      <a:pPr marL="29209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5" dirty="0">
                          <a:latin typeface="Arial MT"/>
                          <a:cs typeface="Arial MT"/>
                        </a:rPr>
                        <a:t>Type-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2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38760" marB="0"/>
                </a:tc>
                <a:tc>
                  <a:txBody>
                    <a:bodyPr/>
                    <a:lstStyle/>
                    <a:p>
                      <a:pPr marL="416559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Context-</a:t>
                      </a:r>
                      <a:r>
                        <a:rPr sz="1700" spc="-20" dirty="0">
                          <a:latin typeface="Arial MT"/>
                          <a:cs typeface="Arial MT"/>
                        </a:rPr>
                        <a:t>free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38760" marB="0"/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Context-</a:t>
                      </a:r>
                      <a:r>
                        <a:rPr sz="1700" spc="-20" dirty="0">
                          <a:latin typeface="Arial MT"/>
                          <a:cs typeface="Arial MT"/>
                        </a:rPr>
                        <a:t>free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38760" marB="0"/>
                </a:tc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Pushdown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387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29209">
                        <a:lnSpc>
                          <a:spcPts val="1964"/>
                        </a:lnSpc>
                      </a:pPr>
                      <a:r>
                        <a:rPr sz="1700" spc="-105" dirty="0">
                          <a:latin typeface="Arial MT"/>
                          <a:cs typeface="Arial MT"/>
                        </a:rPr>
                        <a:t>Type-</a:t>
                      </a:r>
                      <a:r>
                        <a:rPr sz="1700" spc="-50" dirty="0">
                          <a:latin typeface="Arial MT"/>
                          <a:cs typeface="Arial MT"/>
                        </a:rPr>
                        <a:t>3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416559">
                        <a:lnSpc>
                          <a:spcPts val="1964"/>
                        </a:lnSpc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Regular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ts val="1964"/>
                        </a:lnSpc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Regular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534035">
                        <a:lnSpc>
                          <a:spcPts val="1964"/>
                        </a:lnSpc>
                      </a:pPr>
                      <a:r>
                        <a:rPr sz="1700" spc="-10" dirty="0">
                          <a:latin typeface="Arial MT"/>
                          <a:cs typeface="Arial MT"/>
                        </a:rPr>
                        <a:t>Finite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763" y="4762"/>
            <a:ext cx="9139555" cy="6853555"/>
          </a:xfrm>
          <a:custGeom>
            <a:avLst/>
            <a:gdLst/>
            <a:ahLst/>
            <a:cxnLst/>
            <a:rect l="l" t="t" r="r" b="b"/>
            <a:pathLst>
              <a:path w="9139555" h="6853555">
                <a:moveTo>
                  <a:pt x="9139236" y="0"/>
                </a:moveTo>
                <a:lnTo>
                  <a:pt x="0" y="0"/>
                </a:lnTo>
                <a:lnTo>
                  <a:pt x="0" y="6853235"/>
                </a:lnTo>
              </a:path>
            </a:pathLst>
          </a:custGeom>
          <a:ln w="9534">
            <a:solidFill>
              <a:srgbClr val="4B4B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8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491351" y="1919351"/>
            <a:ext cx="1600200" cy="476250"/>
          </a:xfrm>
          <a:custGeom>
            <a:avLst/>
            <a:gdLst/>
            <a:ahLst/>
            <a:cxnLst/>
            <a:rect l="l" t="t" r="r" b="b"/>
            <a:pathLst>
              <a:path w="1600200" h="476250">
                <a:moveTo>
                  <a:pt x="0" y="238125"/>
                </a:moveTo>
                <a:lnTo>
                  <a:pt x="11584" y="197502"/>
                </a:lnTo>
                <a:lnTo>
                  <a:pt x="45060" y="159114"/>
                </a:lnTo>
                <a:lnTo>
                  <a:pt x="98505" y="123530"/>
                </a:lnTo>
                <a:lnTo>
                  <a:pt x="170001" y="91321"/>
                </a:lnTo>
                <a:lnTo>
                  <a:pt x="211919" y="76661"/>
                </a:lnTo>
                <a:lnTo>
                  <a:pt x="257629" y="63058"/>
                </a:lnTo>
                <a:lnTo>
                  <a:pt x="306891" y="50584"/>
                </a:lnTo>
                <a:lnTo>
                  <a:pt x="359467" y="39311"/>
                </a:lnTo>
                <a:lnTo>
                  <a:pt x="415116" y="29309"/>
                </a:lnTo>
                <a:lnTo>
                  <a:pt x="473597" y="20651"/>
                </a:lnTo>
                <a:lnTo>
                  <a:pt x="534672" y="13406"/>
                </a:lnTo>
                <a:lnTo>
                  <a:pt x="598099" y="7648"/>
                </a:lnTo>
                <a:lnTo>
                  <a:pt x="663639" y="3446"/>
                </a:lnTo>
                <a:lnTo>
                  <a:pt x="731053" y="873"/>
                </a:lnTo>
                <a:lnTo>
                  <a:pt x="800100" y="0"/>
                </a:lnTo>
                <a:lnTo>
                  <a:pt x="869128" y="873"/>
                </a:lnTo>
                <a:lnTo>
                  <a:pt x="936527" y="3446"/>
                </a:lnTo>
                <a:lnTo>
                  <a:pt x="1002057" y="7648"/>
                </a:lnTo>
                <a:lnTo>
                  <a:pt x="1065477" y="13406"/>
                </a:lnTo>
                <a:lnTo>
                  <a:pt x="1126547" y="20651"/>
                </a:lnTo>
                <a:lnTo>
                  <a:pt x="1185027" y="29309"/>
                </a:lnTo>
                <a:lnTo>
                  <a:pt x="1240676" y="39311"/>
                </a:lnTo>
                <a:lnTo>
                  <a:pt x="1293254" y="50584"/>
                </a:lnTo>
                <a:lnTo>
                  <a:pt x="1342520" y="63058"/>
                </a:lnTo>
                <a:lnTo>
                  <a:pt x="1388235" y="76661"/>
                </a:lnTo>
                <a:lnTo>
                  <a:pt x="1430159" y="91321"/>
                </a:lnTo>
                <a:lnTo>
                  <a:pt x="1468049" y="106968"/>
                </a:lnTo>
                <a:lnTo>
                  <a:pt x="1530774" y="140936"/>
                </a:lnTo>
                <a:lnTo>
                  <a:pt x="1574485" y="177993"/>
                </a:lnTo>
                <a:lnTo>
                  <a:pt x="1597262" y="217570"/>
                </a:lnTo>
                <a:lnTo>
                  <a:pt x="1600200" y="238125"/>
                </a:lnTo>
                <a:lnTo>
                  <a:pt x="1597262" y="258661"/>
                </a:lnTo>
                <a:lnTo>
                  <a:pt x="1574485" y="298213"/>
                </a:lnTo>
                <a:lnTo>
                  <a:pt x="1530774" y="335259"/>
                </a:lnTo>
                <a:lnTo>
                  <a:pt x="1468049" y="369225"/>
                </a:lnTo>
                <a:lnTo>
                  <a:pt x="1430159" y="384874"/>
                </a:lnTo>
                <a:lnTo>
                  <a:pt x="1388235" y="399538"/>
                </a:lnTo>
                <a:lnTo>
                  <a:pt x="1342520" y="413146"/>
                </a:lnTo>
                <a:lnTo>
                  <a:pt x="1293254" y="425626"/>
                </a:lnTo>
                <a:lnTo>
                  <a:pt x="1240676" y="436906"/>
                </a:lnTo>
                <a:lnTo>
                  <a:pt x="1185027" y="446914"/>
                </a:lnTo>
                <a:lnTo>
                  <a:pt x="1126547" y="455579"/>
                </a:lnTo>
                <a:lnTo>
                  <a:pt x="1065477" y="462829"/>
                </a:lnTo>
                <a:lnTo>
                  <a:pt x="1002057" y="468593"/>
                </a:lnTo>
                <a:lnTo>
                  <a:pt x="936527" y="472799"/>
                </a:lnTo>
                <a:lnTo>
                  <a:pt x="869128" y="475375"/>
                </a:lnTo>
                <a:lnTo>
                  <a:pt x="800100" y="476250"/>
                </a:lnTo>
                <a:lnTo>
                  <a:pt x="731053" y="475375"/>
                </a:lnTo>
                <a:lnTo>
                  <a:pt x="663639" y="472799"/>
                </a:lnTo>
                <a:lnTo>
                  <a:pt x="598099" y="468593"/>
                </a:lnTo>
                <a:lnTo>
                  <a:pt x="534672" y="462829"/>
                </a:lnTo>
                <a:lnTo>
                  <a:pt x="473597" y="455579"/>
                </a:lnTo>
                <a:lnTo>
                  <a:pt x="415116" y="446914"/>
                </a:lnTo>
                <a:lnTo>
                  <a:pt x="359467" y="436906"/>
                </a:lnTo>
                <a:lnTo>
                  <a:pt x="306891" y="425626"/>
                </a:lnTo>
                <a:lnTo>
                  <a:pt x="257629" y="413146"/>
                </a:lnTo>
                <a:lnTo>
                  <a:pt x="211919" y="399538"/>
                </a:lnTo>
                <a:lnTo>
                  <a:pt x="170001" y="384874"/>
                </a:lnTo>
                <a:lnTo>
                  <a:pt x="132117" y="369225"/>
                </a:lnTo>
                <a:lnTo>
                  <a:pt x="69406" y="335259"/>
                </a:lnTo>
                <a:lnTo>
                  <a:pt x="25706" y="298213"/>
                </a:lnTo>
                <a:lnTo>
                  <a:pt x="2936" y="258661"/>
                </a:lnTo>
                <a:lnTo>
                  <a:pt x="0" y="238125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92555" y="3667125"/>
            <a:ext cx="3741420" cy="2995930"/>
            <a:chOff x="1392555" y="3667125"/>
            <a:chExt cx="3741420" cy="2995930"/>
          </a:xfrm>
        </p:grpSpPr>
        <p:sp>
          <p:nvSpPr>
            <p:cNvPr id="5" name="object 5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2" name="object 12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6" name="object 16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5" name="object 25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51576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50827" y="1301763"/>
            <a:ext cx="41783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2</a:t>
            </a:r>
            <a:endParaRPr sz="2850" baseline="-23391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345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5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9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392555" y="3667125"/>
            <a:ext cx="4399280" cy="2995930"/>
            <a:chOff x="1392555" y="3667125"/>
            <a:chExt cx="4399280" cy="2995930"/>
          </a:xfrm>
        </p:grpSpPr>
        <p:sp>
          <p:nvSpPr>
            <p:cNvPr id="4" name="object 4"/>
            <p:cNvSpPr/>
            <p:nvPr/>
          </p:nvSpPr>
          <p:spPr>
            <a:xfrm>
              <a:off x="4186300" y="4710175"/>
              <a:ext cx="1600200" cy="476250"/>
            </a:xfrm>
            <a:custGeom>
              <a:avLst/>
              <a:gdLst/>
              <a:ahLst/>
              <a:cxnLst/>
              <a:rect l="l" t="t" r="r" b="b"/>
              <a:pathLst>
                <a:path w="1600200" h="476250">
                  <a:moveTo>
                    <a:pt x="0" y="238125"/>
                  </a:moveTo>
                  <a:lnTo>
                    <a:pt x="11584" y="197502"/>
                  </a:lnTo>
                  <a:lnTo>
                    <a:pt x="45060" y="159114"/>
                  </a:lnTo>
                  <a:lnTo>
                    <a:pt x="98505" y="123530"/>
                  </a:lnTo>
                  <a:lnTo>
                    <a:pt x="170001" y="91321"/>
                  </a:lnTo>
                  <a:lnTo>
                    <a:pt x="211919" y="76661"/>
                  </a:lnTo>
                  <a:lnTo>
                    <a:pt x="257629" y="63058"/>
                  </a:lnTo>
                  <a:lnTo>
                    <a:pt x="306891" y="50584"/>
                  </a:lnTo>
                  <a:lnTo>
                    <a:pt x="359467" y="39311"/>
                  </a:lnTo>
                  <a:lnTo>
                    <a:pt x="415116" y="29309"/>
                  </a:lnTo>
                  <a:lnTo>
                    <a:pt x="473597" y="20651"/>
                  </a:lnTo>
                  <a:lnTo>
                    <a:pt x="534672" y="13406"/>
                  </a:lnTo>
                  <a:lnTo>
                    <a:pt x="598099" y="7648"/>
                  </a:lnTo>
                  <a:lnTo>
                    <a:pt x="663639" y="3446"/>
                  </a:lnTo>
                  <a:lnTo>
                    <a:pt x="731053" y="873"/>
                  </a:lnTo>
                  <a:lnTo>
                    <a:pt x="800100" y="0"/>
                  </a:lnTo>
                  <a:lnTo>
                    <a:pt x="869128" y="873"/>
                  </a:lnTo>
                  <a:lnTo>
                    <a:pt x="936527" y="3446"/>
                  </a:lnTo>
                  <a:lnTo>
                    <a:pt x="1002057" y="7648"/>
                  </a:lnTo>
                  <a:lnTo>
                    <a:pt x="1065477" y="13406"/>
                  </a:lnTo>
                  <a:lnTo>
                    <a:pt x="1126547" y="20651"/>
                  </a:lnTo>
                  <a:lnTo>
                    <a:pt x="1185027" y="29309"/>
                  </a:lnTo>
                  <a:lnTo>
                    <a:pt x="1240676" y="39311"/>
                  </a:lnTo>
                  <a:lnTo>
                    <a:pt x="1293254" y="50584"/>
                  </a:lnTo>
                  <a:lnTo>
                    <a:pt x="1342520" y="63058"/>
                  </a:lnTo>
                  <a:lnTo>
                    <a:pt x="1388235" y="76661"/>
                  </a:lnTo>
                  <a:lnTo>
                    <a:pt x="1430159" y="91321"/>
                  </a:lnTo>
                  <a:lnTo>
                    <a:pt x="1468049" y="106968"/>
                  </a:lnTo>
                  <a:lnTo>
                    <a:pt x="1530774" y="140936"/>
                  </a:lnTo>
                  <a:lnTo>
                    <a:pt x="1574485" y="177993"/>
                  </a:lnTo>
                  <a:lnTo>
                    <a:pt x="1597262" y="217570"/>
                  </a:lnTo>
                  <a:lnTo>
                    <a:pt x="1600200" y="238125"/>
                  </a:lnTo>
                  <a:lnTo>
                    <a:pt x="1597262" y="258661"/>
                  </a:lnTo>
                  <a:lnTo>
                    <a:pt x="1574485" y="298213"/>
                  </a:lnTo>
                  <a:lnTo>
                    <a:pt x="1530774" y="335259"/>
                  </a:lnTo>
                  <a:lnTo>
                    <a:pt x="1468049" y="369225"/>
                  </a:lnTo>
                  <a:lnTo>
                    <a:pt x="1430159" y="384874"/>
                  </a:lnTo>
                  <a:lnTo>
                    <a:pt x="1388235" y="399538"/>
                  </a:lnTo>
                  <a:lnTo>
                    <a:pt x="1342520" y="413146"/>
                  </a:lnTo>
                  <a:lnTo>
                    <a:pt x="1293254" y="425626"/>
                  </a:lnTo>
                  <a:lnTo>
                    <a:pt x="1240676" y="436906"/>
                  </a:lnTo>
                  <a:lnTo>
                    <a:pt x="1185027" y="446914"/>
                  </a:lnTo>
                  <a:lnTo>
                    <a:pt x="1126547" y="455579"/>
                  </a:lnTo>
                  <a:lnTo>
                    <a:pt x="1065477" y="462829"/>
                  </a:lnTo>
                  <a:lnTo>
                    <a:pt x="1002057" y="468593"/>
                  </a:lnTo>
                  <a:lnTo>
                    <a:pt x="936527" y="472799"/>
                  </a:lnTo>
                  <a:lnTo>
                    <a:pt x="869128" y="475375"/>
                  </a:lnTo>
                  <a:lnTo>
                    <a:pt x="800100" y="476250"/>
                  </a:lnTo>
                  <a:lnTo>
                    <a:pt x="731053" y="475375"/>
                  </a:lnTo>
                  <a:lnTo>
                    <a:pt x="663639" y="472799"/>
                  </a:lnTo>
                  <a:lnTo>
                    <a:pt x="598099" y="468593"/>
                  </a:lnTo>
                  <a:lnTo>
                    <a:pt x="534672" y="462829"/>
                  </a:lnTo>
                  <a:lnTo>
                    <a:pt x="473597" y="455579"/>
                  </a:lnTo>
                  <a:lnTo>
                    <a:pt x="415116" y="446914"/>
                  </a:lnTo>
                  <a:lnTo>
                    <a:pt x="359467" y="436906"/>
                  </a:lnTo>
                  <a:lnTo>
                    <a:pt x="306891" y="425626"/>
                  </a:lnTo>
                  <a:lnTo>
                    <a:pt x="257629" y="413146"/>
                  </a:lnTo>
                  <a:lnTo>
                    <a:pt x="211919" y="399538"/>
                  </a:lnTo>
                  <a:lnTo>
                    <a:pt x="170001" y="384874"/>
                  </a:lnTo>
                  <a:lnTo>
                    <a:pt x="132117" y="369225"/>
                  </a:lnTo>
                  <a:lnTo>
                    <a:pt x="69406" y="335259"/>
                  </a:lnTo>
                  <a:lnTo>
                    <a:pt x="25706" y="298213"/>
                  </a:lnTo>
                  <a:lnTo>
                    <a:pt x="2936" y="258661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2" name="object 12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6" name="object 16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4" name="object 24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70551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58330" y="1033019"/>
            <a:ext cx="1299210" cy="173799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Times New Roman"/>
              <a:cs typeface="Times New Roman"/>
            </a:endParaRPr>
          </a:p>
          <a:p>
            <a:pPr marL="786130">
              <a:lnSpc>
                <a:spcPct val="100000"/>
              </a:lnSpc>
            </a:pPr>
            <a:r>
              <a:rPr sz="3350" i="1" spc="-25" dirty="0">
                <a:latin typeface="Times New Roman"/>
                <a:cs typeface="Times New Roman"/>
              </a:rPr>
              <a:t>q</a:t>
            </a:r>
            <a:r>
              <a:rPr sz="2925" spc="-37" baseline="-24216" dirty="0">
                <a:latin typeface="Times New Roman"/>
                <a:cs typeface="Times New Roman"/>
              </a:rPr>
              <a:t>2</a:t>
            </a:r>
            <a:endParaRPr sz="2925" baseline="-24216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17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5049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25" dirty="0">
                <a:solidFill>
                  <a:srgbClr val="339933"/>
                </a:solidFill>
              </a:rPr>
              <a:t>10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990282" y="3667125"/>
            <a:ext cx="4144010" cy="2995930"/>
            <a:chOff x="990282" y="3667125"/>
            <a:chExt cx="4144010" cy="2995930"/>
          </a:xfrm>
        </p:grpSpPr>
        <p:sp>
          <p:nvSpPr>
            <p:cNvPr id="4" name="object 4"/>
            <p:cNvSpPr/>
            <p:nvPr/>
          </p:nvSpPr>
          <p:spPr>
            <a:xfrm>
              <a:off x="995362" y="4595875"/>
              <a:ext cx="1600835" cy="476250"/>
            </a:xfrm>
            <a:custGeom>
              <a:avLst/>
              <a:gdLst/>
              <a:ahLst/>
              <a:cxnLst/>
              <a:rect l="l" t="t" r="r" b="b"/>
              <a:pathLst>
                <a:path w="1600835" h="476250">
                  <a:moveTo>
                    <a:pt x="0" y="238125"/>
                  </a:moveTo>
                  <a:lnTo>
                    <a:pt x="11586" y="197502"/>
                  </a:lnTo>
                  <a:lnTo>
                    <a:pt x="45067" y="159114"/>
                  </a:lnTo>
                  <a:lnTo>
                    <a:pt x="98520" y="123530"/>
                  </a:lnTo>
                  <a:lnTo>
                    <a:pt x="170026" y="91321"/>
                  </a:lnTo>
                  <a:lnTo>
                    <a:pt x="211948" y="76661"/>
                  </a:lnTo>
                  <a:lnTo>
                    <a:pt x="257663" y="63058"/>
                  </a:lnTo>
                  <a:lnTo>
                    <a:pt x="306931" y="50584"/>
                  </a:lnTo>
                  <a:lnTo>
                    <a:pt x="359511" y="39311"/>
                  </a:lnTo>
                  <a:lnTo>
                    <a:pt x="415164" y="29309"/>
                  </a:lnTo>
                  <a:lnTo>
                    <a:pt x="473650" y="20651"/>
                  </a:lnTo>
                  <a:lnTo>
                    <a:pt x="534728" y="13406"/>
                  </a:lnTo>
                  <a:lnTo>
                    <a:pt x="598158" y="7648"/>
                  </a:lnTo>
                  <a:lnTo>
                    <a:pt x="663701" y="3446"/>
                  </a:lnTo>
                  <a:lnTo>
                    <a:pt x="731116" y="873"/>
                  </a:lnTo>
                  <a:lnTo>
                    <a:pt x="800163" y="0"/>
                  </a:lnTo>
                  <a:lnTo>
                    <a:pt x="869192" y="873"/>
                  </a:lnTo>
                  <a:lnTo>
                    <a:pt x="936591" y="3446"/>
                  </a:lnTo>
                  <a:lnTo>
                    <a:pt x="1002121" y="7648"/>
                  </a:lnTo>
                  <a:lnTo>
                    <a:pt x="1065541" y="13406"/>
                  </a:lnTo>
                  <a:lnTo>
                    <a:pt x="1126611" y="20651"/>
                  </a:lnTo>
                  <a:lnTo>
                    <a:pt x="1185091" y="29309"/>
                  </a:lnTo>
                  <a:lnTo>
                    <a:pt x="1240739" y="39311"/>
                  </a:lnTo>
                  <a:lnTo>
                    <a:pt x="1293317" y="50584"/>
                  </a:lnTo>
                  <a:lnTo>
                    <a:pt x="1342584" y="63058"/>
                  </a:lnTo>
                  <a:lnTo>
                    <a:pt x="1388299" y="76661"/>
                  </a:lnTo>
                  <a:lnTo>
                    <a:pt x="1430222" y="91321"/>
                  </a:lnTo>
                  <a:lnTo>
                    <a:pt x="1468113" y="106968"/>
                  </a:lnTo>
                  <a:lnTo>
                    <a:pt x="1530837" y="140936"/>
                  </a:lnTo>
                  <a:lnTo>
                    <a:pt x="1574549" y="177993"/>
                  </a:lnTo>
                  <a:lnTo>
                    <a:pt x="1597326" y="217570"/>
                  </a:lnTo>
                  <a:lnTo>
                    <a:pt x="1600263" y="238125"/>
                  </a:lnTo>
                  <a:lnTo>
                    <a:pt x="1597326" y="258661"/>
                  </a:lnTo>
                  <a:lnTo>
                    <a:pt x="1574549" y="298213"/>
                  </a:lnTo>
                  <a:lnTo>
                    <a:pt x="1530837" y="335259"/>
                  </a:lnTo>
                  <a:lnTo>
                    <a:pt x="1468113" y="369225"/>
                  </a:lnTo>
                  <a:lnTo>
                    <a:pt x="1430222" y="384874"/>
                  </a:lnTo>
                  <a:lnTo>
                    <a:pt x="1388299" y="399538"/>
                  </a:lnTo>
                  <a:lnTo>
                    <a:pt x="1342584" y="413146"/>
                  </a:lnTo>
                  <a:lnTo>
                    <a:pt x="1293317" y="425626"/>
                  </a:lnTo>
                  <a:lnTo>
                    <a:pt x="1240739" y="436906"/>
                  </a:lnTo>
                  <a:lnTo>
                    <a:pt x="1185091" y="446914"/>
                  </a:lnTo>
                  <a:lnTo>
                    <a:pt x="1126611" y="455579"/>
                  </a:lnTo>
                  <a:lnTo>
                    <a:pt x="1065541" y="462829"/>
                  </a:lnTo>
                  <a:lnTo>
                    <a:pt x="1002121" y="468593"/>
                  </a:lnTo>
                  <a:lnTo>
                    <a:pt x="936591" y="472799"/>
                  </a:lnTo>
                  <a:lnTo>
                    <a:pt x="869192" y="475375"/>
                  </a:lnTo>
                  <a:lnTo>
                    <a:pt x="800163" y="476250"/>
                  </a:lnTo>
                  <a:lnTo>
                    <a:pt x="731116" y="475375"/>
                  </a:lnTo>
                  <a:lnTo>
                    <a:pt x="663701" y="472799"/>
                  </a:lnTo>
                  <a:lnTo>
                    <a:pt x="598158" y="468593"/>
                  </a:lnTo>
                  <a:lnTo>
                    <a:pt x="534728" y="462829"/>
                  </a:lnTo>
                  <a:lnTo>
                    <a:pt x="473650" y="455579"/>
                  </a:lnTo>
                  <a:lnTo>
                    <a:pt x="415164" y="446914"/>
                  </a:lnTo>
                  <a:lnTo>
                    <a:pt x="359511" y="436906"/>
                  </a:lnTo>
                  <a:lnTo>
                    <a:pt x="306931" y="425626"/>
                  </a:lnTo>
                  <a:lnTo>
                    <a:pt x="257663" y="413146"/>
                  </a:lnTo>
                  <a:lnTo>
                    <a:pt x="211948" y="399538"/>
                  </a:lnTo>
                  <a:lnTo>
                    <a:pt x="170026" y="384874"/>
                  </a:lnTo>
                  <a:lnTo>
                    <a:pt x="132136" y="369225"/>
                  </a:lnTo>
                  <a:lnTo>
                    <a:pt x="69417" y="335259"/>
                  </a:lnTo>
                  <a:lnTo>
                    <a:pt x="25710" y="298213"/>
                  </a:lnTo>
                  <a:lnTo>
                    <a:pt x="2936" y="258661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599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2" name="object 12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6" name="object 16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66840" y="4684085"/>
            <a:ext cx="2294890" cy="155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450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95500" y="2633726"/>
            <a:ext cx="5473700" cy="1719580"/>
            <a:chOff x="2095500" y="2633726"/>
            <a:chExt cx="5473700" cy="1719580"/>
          </a:xfrm>
        </p:grpSpPr>
        <p:sp>
          <p:nvSpPr>
            <p:cNvPr id="25" name="object 25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7530" y="5465716"/>
            <a:ext cx="124841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827776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83469" y="1301759"/>
            <a:ext cx="409575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00" i="1" spc="-25" dirty="0">
                <a:latin typeface="Times New Roman"/>
                <a:cs typeface="Times New Roman"/>
              </a:rPr>
              <a:t>q</a:t>
            </a:r>
            <a:r>
              <a:rPr sz="2850" spc="-37" baseline="-24853" dirty="0">
                <a:latin typeface="Times New Roman"/>
                <a:cs typeface="Times New Roman"/>
              </a:rPr>
              <a:t>0</a:t>
            </a:r>
            <a:endParaRPr sz="2850" baseline="-24853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4389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25" dirty="0">
                <a:solidFill>
                  <a:srgbClr val="339933"/>
                </a:solidFill>
              </a:rPr>
              <a:t>11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61607" y="3667125"/>
            <a:ext cx="4972685" cy="2995930"/>
            <a:chOff x="161607" y="3667125"/>
            <a:chExt cx="4972685" cy="2995930"/>
          </a:xfrm>
        </p:grpSpPr>
        <p:sp>
          <p:nvSpPr>
            <p:cNvPr id="4" name="object 4"/>
            <p:cNvSpPr/>
            <p:nvPr/>
          </p:nvSpPr>
          <p:spPr>
            <a:xfrm>
              <a:off x="166687" y="5472176"/>
              <a:ext cx="1591310" cy="476250"/>
            </a:xfrm>
            <a:custGeom>
              <a:avLst/>
              <a:gdLst/>
              <a:ahLst/>
              <a:cxnLst/>
              <a:rect l="l" t="t" r="r" b="b"/>
              <a:pathLst>
                <a:path w="1591310" h="476250">
                  <a:moveTo>
                    <a:pt x="0" y="238061"/>
                  </a:moveTo>
                  <a:lnTo>
                    <a:pt x="11518" y="197457"/>
                  </a:lnTo>
                  <a:lnTo>
                    <a:pt x="44799" y="159083"/>
                  </a:lnTo>
                  <a:lnTo>
                    <a:pt x="97934" y="123510"/>
                  </a:lnTo>
                  <a:lnTo>
                    <a:pt x="169012" y="91309"/>
                  </a:lnTo>
                  <a:lnTo>
                    <a:pt x="210684" y="76651"/>
                  </a:lnTo>
                  <a:lnTo>
                    <a:pt x="256124" y="63051"/>
                  </a:lnTo>
                  <a:lnTo>
                    <a:pt x="305096" y="50579"/>
                  </a:lnTo>
                  <a:lnTo>
                    <a:pt x="357360" y="39308"/>
                  </a:lnTo>
                  <a:lnTo>
                    <a:pt x="412678" y="29307"/>
                  </a:lnTo>
                  <a:lnTo>
                    <a:pt x="470810" y="20649"/>
                  </a:lnTo>
                  <a:lnTo>
                    <a:pt x="531518" y="13406"/>
                  </a:lnTo>
                  <a:lnTo>
                    <a:pt x="594564" y="7648"/>
                  </a:lnTo>
                  <a:lnTo>
                    <a:pt x="659708" y="3446"/>
                  </a:lnTo>
                  <a:lnTo>
                    <a:pt x="726712" y="873"/>
                  </a:lnTo>
                  <a:lnTo>
                    <a:pt x="795337" y="0"/>
                  </a:lnTo>
                  <a:lnTo>
                    <a:pt x="863968" y="873"/>
                  </a:lnTo>
                  <a:lnTo>
                    <a:pt x="930978" y="3446"/>
                  </a:lnTo>
                  <a:lnTo>
                    <a:pt x="996127" y="7648"/>
                  </a:lnTo>
                  <a:lnTo>
                    <a:pt x="1059178" y="13406"/>
                  </a:lnTo>
                  <a:lnTo>
                    <a:pt x="1119891" y="20649"/>
                  </a:lnTo>
                  <a:lnTo>
                    <a:pt x="1178028" y="29307"/>
                  </a:lnTo>
                  <a:lnTo>
                    <a:pt x="1233350" y="39308"/>
                  </a:lnTo>
                  <a:lnTo>
                    <a:pt x="1285618" y="50579"/>
                  </a:lnTo>
                  <a:lnTo>
                    <a:pt x="1334594" y="63051"/>
                  </a:lnTo>
                  <a:lnTo>
                    <a:pt x="1380038" y="76651"/>
                  </a:lnTo>
                  <a:lnTo>
                    <a:pt x="1421713" y="91309"/>
                  </a:lnTo>
                  <a:lnTo>
                    <a:pt x="1459378" y="106952"/>
                  </a:lnTo>
                  <a:lnTo>
                    <a:pt x="1521728" y="140910"/>
                  </a:lnTo>
                  <a:lnTo>
                    <a:pt x="1565178" y="177955"/>
                  </a:lnTo>
                  <a:lnTo>
                    <a:pt x="1587818" y="217516"/>
                  </a:lnTo>
                  <a:lnTo>
                    <a:pt x="1590738" y="238061"/>
                  </a:lnTo>
                  <a:lnTo>
                    <a:pt x="1587818" y="258607"/>
                  </a:lnTo>
                  <a:lnTo>
                    <a:pt x="1565178" y="298171"/>
                  </a:lnTo>
                  <a:lnTo>
                    <a:pt x="1521728" y="335223"/>
                  </a:lnTo>
                  <a:lnTo>
                    <a:pt x="1459378" y="369190"/>
                  </a:lnTo>
                  <a:lnTo>
                    <a:pt x="1421713" y="384838"/>
                  </a:lnTo>
                  <a:lnTo>
                    <a:pt x="1380038" y="399500"/>
                  </a:lnTo>
                  <a:lnTo>
                    <a:pt x="1334594" y="413105"/>
                  </a:lnTo>
                  <a:lnTo>
                    <a:pt x="1285618" y="425582"/>
                  </a:lnTo>
                  <a:lnTo>
                    <a:pt x="1233350" y="436858"/>
                  </a:lnTo>
                  <a:lnTo>
                    <a:pt x="1178028" y="446863"/>
                  </a:lnTo>
                  <a:lnTo>
                    <a:pt x="1119891" y="455525"/>
                  </a:lnTo>
                  <a:lnTo>
                    <a:pt x="1059178" y="462772"/>
                  </a:lnTo>
                  <a:lnTo>
                    <a:pt x="996127" y="468534"/>
                  </a:lnTo>
                  <a:lnTo>
                    <a:pt x="930978" y="472737"/>
                  </a:lnTo>
                  <a:lnTo>
                    <a:pt x="863968" y="475312"/>
                  </a:lnTo>
                  <a:lnTo>
                    <a:pt x="795337" y="476186"/>
                  </a:lnTo>
                  <a:lnTo>
                    <a:pt x="726712" y="475312"/>
                  </a:lnTo>
                  <a:lnTo>
                    <a:pt x="659708" y="472737"/>
                  </a:lnTo>
                  <a:lnTo>
                    <a:pt x="594564" y="468534"/>
                  </a:lnTo>
                  <a:lnTo>
                    <a:pt x="531518" y="462772"/>
                  </a:lnTo>
                  <a:lnTo>
                    <a:pt x="470810" y="455525"/>
                  </a:lnTo>
                  <a:lnTo>
                    <a:pt x="412678" y="446863"/>
                  </a:lnTo>
                  <a:lnTo>
                    <a:pt x="357360" y="436858"/>
                  </a:lnTo>
                  <a:lnTo>
                    <a:pt x="305096" y="425582"/>
                  </a:lnTo>
                  <a:lnTo>
                    <a:pt x="256124" y="413105"/>
                  </a:lnTo>
                  <a:lnTo>
                    <a:pt x="210684" y="399500"/>
                  </a:lnTo>
                  <a:lnTo>
                    <a:pt x="169012" y="384838"/>
                  </a:lnTo>
                  <a:lnTo>
                    <a:pt x="131350" y="369190"/>
                  </a:lnTo>
                  <a:lnTo>
                    <a:pt x="69004" y="335223"/>
                  </a:lnTo>
                  <a:lnTo>
                    <a:pt x="25557" y="298171"/>
                  </a:lnTo>
                  <a:lnTo>
                    <a:pt x="2919" y="258607"/>
                  </a:lnTo>
                  <a:lnTo>
                    <a:pt x="0" y="238061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599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2" name="object 12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97785" y="5302256"/>
            <a:ext cx="310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i="1" spc="-375" dirty="0">
                <a:latin typeface="Times New Roman"/>
                <a:cs typeface="Times New Roman"/>
              </a:rPr>
              <a:t>q</a:t>
            </a:r>
            <a:r>
              <a:rPr sz="2775" spc="-562" baseline="-24024" dirty="0">
                <a:latin typeface="Times New Roman"/>
                <a:cs typeface="Times New Roman"/>
              </a:rPr>
              <a:t>3</a:t>
            </a:r>
            <a:endParaRPr sz="2775" baseline="-24024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05025" y="5391150"/>
            <a:ext cx="2853055" cy="723900"/>
            <a:chOff x="2105025" y="5391150"/>
            <a:chExt cx="2853055" cy="723900"/>
          </a:xfrm>
        </p:grpSpPr>
        <p:sp>
          <p:nvSpPr>
            <p:cNvPr id="16" name="object 16"/>
            <p:cNvSpPr/>
            <p:nvPr/>
          </p:nvSpPr>
          <p:spPr>
            <a:xfrm>
              <a:off x="2124075" y="5410200"/>
              <a:ext cx="561975" cy="685800"/>
            </a:xfrm>
            <a:custGeom>
              <a:avLst/>
              <a:gdLst/>
              <a:ahLst/>
              <a:cxnLst/>
              <a:rect l="l" t="t" r="r" b="b"/>
              <a:pathLst>
                <a:path w="561975" h="685800">
                  <a:moveTo>
                    <a:pt x="0" y="342900"/>
                  </a:moveTo>
                  <a:lnTo>
                    <a:pt x="3047" y="292233"/>
                  </a:lnTo>
                  <a:lnTo>
                    <a:pt x="11901" y="243873"/>
                  </a:lnTo>
                  <a:lnTo>
                    <a:pt x="26125" y="198351"/>
                  </a:lnTo>
                  <a:lnTo>
                    <a:pt x="45285" y="156196"/>
                  </a:lnTo>
                  <a:lnTo>
                    <a:pt x="68945" y="117941"/>
                  </a:lnTo>
                  <a:lnTo>
                    <a:pt x="96671" y="84114"/>
                  </a:lnTo>
                  <a:lnTo>
                    <a:pt x="128027" y="55248"/>
                  </a:lnTo>
                  <a:lnTo>
                    <a:pt x="162578" y="31873"/>
                  </a:lnTo>
                  <a:lnTo>
                    <a:pt x="199889" y="14519"/>
                  </a:lnTo>
                  <a:lnTo>
                    <a:pt x="239525" y="3718"/>
                  </a:lnTo>
                  <a:lnTo>
                    <a:pt x="281050" y="0"/>
                  </a:lnTo>
                  <a:lnTo>
                    <a:pt x="322545" y="3718"/>
                  </a:lnTo>
                  <a:lnTo>
                    <a:pt x="362155" y="14519"/>
                  </a:lnTo>
                  <a:lnTo>
                    <a:pt x="399445" y="31873"/>
                  </a:lnTo>
                  <a:lnTo>
                    <a:pt x="433980" y="55248"/>
                  </a:lnTo>
                  <a:lnTo>
                    <a:pt x="465324" y="84114"/>
                  </a:lnTo>
                  <a:lnTo>
                    <a:pt x="493041" y="117941"/>
                  </a:lnTo>
                  <a:lnTo>
                    <a:pt x="516695" y="156196"/>
                  </a:lnTo>
                  <a:lnTo>
                    <a:pt x="535851" y="198351"/>
                  </a:lnTo>
                  <a:lnTo>
                    <a:pt x="550074" y="243873"/>
                  </a:lnTo>
                  <a:lnTo>
                    <a:pt x="558927" y="292233"/>
                  </a:lnTo>
                  <a:lnTo>
                    <a:pt x="561975" y="342900"/>
                  </a:lnTo>
                  <a:lnTo>
                    <a:pt x="558927" y="393572"/>
                  </a:lnTo>
                  <a:lnTo>
                    <a:pt x="550074" y="441935"/>
                  </a:lnTo>
                  <a:lnTo>
                    <a:pt x="535851" y="487459"/>
                  </a:lnTo>
                  <a:lnTo>
                    <a:pt x="516695" y="529614"/>
                  </a:lnTo>
                  <a:lnTo>
                    <a:pt x="493041" y="567869"/>
                  </a:lnTo>
                  <a:lnTo>
                    <a:pt x="465324" y="601693"/>
                  </a:lnTo>
                  <a:lnTo>
                    <a:pt x="433980" y="630557"/>
                  </a:lnTo>
                  <a:lnTo>
                    <a:pt x="399445" y="653930"/>
                  </a:lnTo>
                  <a:lnTo>
                    <a:pt x="362155" y="671282"/>
                  </a:lnTo>
                  <a:lnTo>
                    <a:pt x="322545" y="682082"/>
                  </a:lnTo>
                  <a:lnTo>
                    <a:pt x="281050" y="685800"/>
                  </a:lnTo>
                  <a:lnTo>
                    <a:pt x="239525" y="682082"/>
                  </a:lnTo>
                  <a:lnTo>
                    <a:pt x="199889" y="671282"/>
                  </a:lnTo>
                  <a:lnTo>
                    <a:pt x="162578" y="653930"/>
                  </a:lnTo>
                  <a:lnTo>
                    <a:pt x="128027" y="630557"/>
                  </a:lnTo>
                  <a:lnTo>
                    <a:pt x="96671" y="601693"/>
                  </a:lnTo>
                  <a:lnTo>
                    <a:pt x="68945" y="567869"/>
                  </a:lnTo>
                  <a:lnTo>
                    <a:pt x="45285" y="529614"/>
                  </a:lnTo>
                  <a:lnTo>
                    <a:pt x="26125" y="487459"/>
                  </a:lnTo>
                  <a:lnTo>
                    <a:pt x="11901" y="441935"/>
                  </a:lnTo>
                  <a:lnTo>
                    <a:pt x="3047" y="393572"/>
                  </a:lnTo>
                  <a:lnTo>
                    <a:pt x="0" y="3429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6" y="5818212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66840" y="4684085"/>
            <a:ext cx="2294890" cy="155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450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9058" y="2767075"/>
            <a:ext cx="2772410" cy="2649855"/>
          </a:xfrm>
          <a:custGeom>
            <a:avLst/>
            <a:gdLst/>
            <a:ahLst/>
            <a:cxnLst/>
            <a:rect l="l" t="t" r="r" b="b"/>
            <a:pathLst>
              <a:path w="2772410" h="2649854">
                <a:moveTo>
                  <a:pt x="76073" y="2574290"/>
                </a:moveTo>
                <a:lnTo>
                  <a:pt x="44399" y="2573451"/>
                </a:lnTo>
                <a:lnTo>
                  <a:pt x="70866" y="1581277"/>
                </a:lnTo>
                <a:lnTo>
                  <a:pt x="58293" y="1580896"/>
                </a:lnTo>
                <a:lnTo>
                  <a:pt x="31699" y="2573109"/>
                </a:lnTo>
                <a:lnTo>
                  <a:pt x="0" y="2572258"/>
                </a:lnTo>
                <a:lnTo>
                  <a:pt x="36068" y="2649474"/>
                </a:lnTo>
                <a:lnTo>
                  <a:pt x="69710" y="2586228"/>
                </a:lnTo>
                <a:lnTo>
                  <a:pt x="76073" y="2574290"/>
                </a:lnTo>
                <a:close/>
              </a:path>
              <a:path w="2772410" h="2649854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5" name="object 25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97530" y="5465716"/>
            <a:ext cx="124841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41998" y="1071625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69976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5" h="4572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97819" y="1301759"/>
            <a:ext cx="406400" cy="528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00" i="1" spc="-25" dirty="0">
                <a:latin typeface="Times New Roman"/>
                <a:cs typeface="Times New Roman"/>
              </a:rPr>
              <a:t>q</a:t>
            </a:r>
            <a:r>
              <a:rPr sz="2850" spc="-37" baseline="-24853" dirty="0">
                <a:latin typeface="Times New Roman"/>
                <a:cs typeface="Times New Roman"/>
              </a:rPr>
              <a:t>3</a:t>
            </a:r>
            <a:endParaRPr sz="2850" baseline="-24853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5049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25" dirty="0">
                <a:solidFill>
                  <a:srgbClr val="339933"/>
                </a:solidFill>
              </a:rPr>
              <a:t>10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392555" y="3667125"/>
            <a:ext cx="3741420" cy="2995930"/>
            <a:chOff x="1392555" y="3667125"/>
            <a:chExt cx="3741420" cy="2995930"/>
          </a:xfrm>
        </p:grpSpPr>
        <p:sp>
          <p:nvSpPr>
            <p:cNvPr id="4" name="object 4"/>
            <p:cNvSpPr/>
            <p:nvPr/>
          </p:nvSpPr>
          <p:spPr>
            <a:xfrm>
              <a:off x="3224275" y="5395976"/>
              <a:ext cx="1590675" cy="476250"/>
            </a:xfrm>
            <a:custGeom>
              <a:avLst/>
              <a:gdLst/>
              <a:ahLst/>
              <a:cxnLst/>
              <a:rect l="l" t="t" r="r" b="b"/>
              <a:pathLst>
                <a:path w="1590675" h="476250">
                  <a:moveTo>
                    <a:pt x="0" y="238061"/>
                  </a:moveTo>
                  <a:lnTo>
                    <a:pt x="11515" y="197457"/>
                  </a:lnTo>
                  <a:lnTo>
                    <a:pt x="44788" y="159083"/>
                  </a:lnTo>
                  <a:lnTo>
                    <a:pt x="97911" y="123510"/>
                  </a:lnTo>
                  <a:lnTo>
                    <a:pt x="168976" y="91309"/>
                  </a:lnTo>
                  <a:lnTo>
                    <a:pt x="210641" y="76651"/>
                  </a:lnTo>
                  <a:lnTo>
                    <a:pt x="256075" y="63051"/>
                  </a:lnTo>
                  <a:lnTo>
                    <a:pt x="305041" y="50579"/>
                  </a:lnTo>
                  <a:lnTo>
                    <a:pt x="357299" y="39308"/>
                  </a:lnTo>
                  <a:lnTo>
                    <a:pt x="412612" y="29307"/>
                  </a:lnTo>
                  <a:lnTo>
                    <a:pt x="470741" y="20649"/>
                  </a:lnTo>
                  <a:lnTo>
                    <a:pt x="531447" y="13406"/>
                  </a:lnTo>
                  <a:lnTo>
                    <a:pt x="594492" y="7648"/>
                  </a:lnTo>
                  <a:lnTo>
                    <a:pt x="659637" y="3446"/>
                  </a:lnTo>
                  <a:lnTo>
                    <a:pt x="726644" y="873"/>
                  </a:lnTo>
                  <a:lnTo>
                    <a:pt x="795274" y="0"/>
                  </a:lnTo>
                  <a:lnTo>
                    <a:pt x="863904" y="873"/>
                  </a:lnTo>
                  <a:lnTo>
                    <a:pt x="930914" y="3446"/>
                  </a:lnTo>
                  <a:lnTo>
                    <a:pt x="996064" y="7648"/>
                  </a:lnTo>
                  <a:lnTo>
                    <a:pt x="1059115" y="13406"/>
                  </a:lnTo>
                  <a:lnTo>
                    <a:pt x="1119828" y="20649"/>
                  </a:lnTo>
                  <a:lnTo>
                    <a:pt x="1177965" y="29307"/>
                  </a:lnTo>
                  <a:lnTo>
                    <a:pt x="1233287" y="39308"/>
                  </a:lnTo>
                  <a:lnTo>
                    <a:pt x="1285555" y="50579"/>
                  </a:lnTo>
                  <a:lnTo>
                    <a:pt x="1334530" y="63051"/>
                  </a:lnTo>
                  <a:lnTo>
                    <a:pt x="1379975" y="76651"/>
                  </a:lnTo>
                  <a:lnTo>
                    <a:pt x="1421649" y="91309"/>
                  </a:lnTo>
                  <a:lnTo>
                    <a:pt x="1459315" y="106952"/>
                  </a:lnTo>
                  <a:lnTo>
                    <a:pt x="1521665" y="140910"/>
                  </a:lnTo>
                  <a:lnTo>
                    <a:pt x="1565115" y="177955"/>
                  </a:lnTo>
                  <a:lnTo>
                    <a:pt x="1587755" y="217516"/>
                  </a:lnTo>
                  <a:lnTo>
                    <a:pt x="1590675" y="238061"/>
                  </a:lnTo>
                  <a:lnTo>
                    <a:pt x="1587755" y="258607"/>
                  </a:lnTo>
                  <a:lnTo>
                    <a:pt x="1565115" y="298171"/>
                  </a:lnTo>
                  <a:lnTo>
                    <a:pt x="1521665" y="335223"/>
                  </a:lnTo>
                  <a:lnTo>
                    <a:pt x="1459315" y="369190"/>
                  </a:lnTo>
                  <a:lnTo>
                    <a:pt x="1421649" y="384838"/>
                  </a:lnTo>
                  <a:lnTo>
                    <a:pt x="1379975" y="399500"/>
                  </a:lnTo>
                  <a:lnTo>
                    <a:pt x="1334530" y="413105"/>
                  </a:lnTo>
                  <a:lnTo>
                    <a:pt x="1285555" y="425582"/>
                  </a:lnTo>
                  <a:lnTo>
                    <a:pt x="1233287" y="436858"/>
                  </a:lnTo>
                  <a:lnTo>
                    <a:pt x="1177965" y="446863"/>
                  </a:lnTo>
                  <a:lnTo>
                    <a:pt x="1119828" y="455525"/>
                  </a:lnTo>
                  <a:lnTo>
                    <a:pt x="1059115" y="462772"/>
                  </a:lnTo>
                  <a:lnTo>
                    <a:pt x="996064" y="468534"/>
                  </a:lnTo>
                  <a:lnTo>
                    <a:pt x="930914" y="472737"/>
                  </a:lnTo>
                  <a:lnTo>
                    <a:pt x="863904" y="475312"/>
                  </a:lnTo>
                  <a:lnTo>
                    <a:pt x="795274" y="476186"/>
                  </a:lnTo>
                  <a:lnTo>
                    <a:pt x="726644" y="475312"/>
                  </a:lnTo>
                  <a:lnTo>
                    <a:pt x="659637" y="472737"/>
                  </a:lnTo>
                  <a:lnTo>
                    <a:pt x="594492" y="468534"/>
                  </a:lnTo>
                  <a:lnTo>
                    <a:pt x="531447" y="462772"/>
                  </a:lnTo>
                  <a:lnTo>
                    <a:pt x="470741" y="455525"/>
                  </a:lnTo>
                  <a:lnTo>
                    <a:pt x="412612" y="446863"/>
                  </a:lnTo>
                  <a:lnTo>
                    <a:pt x="357299" y="436858"/>
                  </a:lnTo>
                  <a:lnTo>
                    <a:pt x="305041" y="425582"/>
                  </a:lnTo>
                  <a:lnTo>
                    <a:pt x="256075" y="413105"/>
                  </a:lnTo>
                  <a:lnTo>
                    <a:pt x="210641" y="399500"/>
                  </a:lnTo>
                  <a:lnTo>
                    <a:pt x="168976" y="384838"/>
                  </a:lnTo>
                  <a:lnTo>
                    <a:pt x="131320" y="369190"/>
                  </a:lnTo>
                  <a:lnTo>
                    <a:pt x="68988" y="335223"/>
                  </a:lnTo>
                  <a:lnTo>
                    <a:pt x="25551" y="298171"/>
                  </a:lnTo>
                  <a:lnTo>
                    <a:pt x="2918" y="258607"/>
                  </a:lnTo>
                  <a:lnTo>
                    <a:pt x="0" y="238061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3623" y="3925061"/>
            <a:ext cx="3205480" cy="2809240"/>
            <a:chOff x="2833623" y="3925061"/>
            <a:chExt cx="3205480" cy="2809240"/>
          </a:xfrm>
        </p:grpSpPr>
        <p:sp>
          <p:nvSpPr>
            <p:cNvPr id="12" name="object 12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3950" y="5676898"/>
              <a:ext cx="1104900" cy="105727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6" name="object 16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92240" y="4684085"/>
            <a:ext cx="2244090" cy="115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1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4" name="object 24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7530" y="5465716"/>
            <a:ext cx="124841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70648" y="1043050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39534" y="1049061"/>
            <a:ext cx="1278890" cy="165544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810"/>
              </a:spcBef>
            </a:pPr>
            <a:r>
              <a:rPr sz="3300" i="1" spc="-40" dirty="0">
                <a:latin typeface="Times New Roman"/>
                <a:cs typeface="Times New Roman"/>
              </a:rPr>
              <a:t>q</a:t>
            </a:r>
            <a:r>
              <a:rPr sz="3300" i="1" spc="-400" dirty="0">
                <a:latin typeface="Times New Roman"/>
                <a:cs typeface="Times New Roman"/>
              </a:rPr>
              <a:t> </a:t>
            </a:r>
            <a:r>
              <a:rPr sz="2850" i="1" spc="-75" baseline="-24853" dirty="0">
                <a:latin typeface="Times New Roman"/>
                <a:cs typeface="Times New Roman"/>
              </a:rPr>
              <a:t>f</a:t>
            </a:r>
            <a:endParaRPr sz="2850" baseline="-24853">
              <a:latin typeface="Times New Roman"/>
              <a:cs typeface="Times New Roman"/>
            </a:endParaRPr>
          </a:p>
          <a:p>
            <a:pPr marL="38100">
              <a:lnSpc>
                <a:spcPts val="2965"/>
              </a:lnSpc>
              <a:spcBef>
                <a:spcPts val="134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863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6239890" y="5938837"/>
            <a:ext cx="2841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Halt</a:t>
            </a:r>
            <a:r>
              <a:rPr sz="3200" b="1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&amp;</a:t>
            </a:r>
            <a:r>
              <a:rPr sz="3200" b="1" spc="-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Accept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1392555" y="5715939"/>
            <a:ext cx="929005" cy="947419"/>
          </a:xfrm>
          <a:custGeom>
            <a:avLst/>
            <a:gdLst/>
            <a:ahLst/>
            <a:cxnLst/>
            <a:rect l="l" t="t" r="r" b="b"/>
            <a:pathLst>
              <a:path w="929005" h="947420">
                <a:moveTo>
                  <a:pt x="738377" y="0"/>
                </a:moveTo>
                <a:lnTo>
                  <a:pt x="581659" y="44195"/>
                </a:lnTo>
                <a:lnTo>
                  <a:pt x="480440" y="74714"/>
                </a:lnTo>
                <a:lnTo>
                  <a:pt x="431545" y="90462"/>
                </a:lnTo>
                <a:lnTo>
                  <a:pt x="384175" y="106591"/>
                </a:lnTo>
                <a:lnTo>
                  <a:pt x="338581" y="123202"/>
                </a:lnTo>
                <a:lnTo>
                  <a:pt x="294894" y="140411"/>
                </a:lnTo>
                <a:lnTo>
                  <a:pt x="253364" y="158318"/>
                </a:lnTo>
                <a:lnTo>
                  <a:pt x="214375" y="176910"/>
                </a:lnTo>
                <a:lnTo>
                  <a:pt x="178181" y="196291"/>
                </a:lnTo>
                <a:lnTo>
                  <a:pt x="144906" y="216585"/>
                </a:lnTo>
                <a:lnTo>
                  <a:pt x="101091" y="248907"/>
                </a:lnTo>
                <a:lnTo>
                  <a:pt x="65278" y="283654"/>
                </a:lnTo>
                <a:lnTo>
                  <a:pt x="37972" y="322884"/>
                </a:lnTo>
                <a:lnTo>
                  <a:pt x="18414" y="366991"/>
                </a:lnTo>
                <a:lnTo>
                  <a:pt x="6222" y="414566"/>
                </a:lnTo>
                <a:lnTo>
                  <a:pt x="507" y="464388"/>
                </a:lnTo>
                <a:lnTo>
                  <a:pt x="0" y="481279"/>
                </a:lnTo>
                <a:lnTo>
                  <a:pt x="0" y="498271"/>
                </a:lnTo>
                <a:lnTo>
                  <a:pt x="5841" y="565797"/>
                </a:lnTo>
                <a:lnTo>
                  <a:pt x="20065" y="630961"/>
                </a:lnTo>
                <a:lnTo>
                  <a:pt x="40766" y="690651"/>
                </a:lnTo>
                <a:lnTo>
                  <a:pt x="59943" y="730313"/>
                </a:lnTo>
                <a:lnTo>
                  <a:pt x="81406" y="763955"/>
                </a:lnTo>
                <a:lnTo>
                  <a:pt x="107822" y="794664"/>
                </a:lnTo>
                <a:lnTo>
                  <a:pt x="141271" y="825157"/>
                </a:lnTo>
                <a:lnTo>
                  <a:pt x="194309" y="863650"/>
                </a:lnTo>
                <a:lnTo>
                  <a:pt x="254888" y="897750"/>
                </a:lnTo>
                <a:lnTo>
                  <a:pt x="303402" y="918794"/>
                </a:lnTo>
                <a:lnTo>
                  <a:pt x="353187" y="934719"/>
                </a:lnTo>
                <a:lnTo>
                  <a:pt x="403097" y="944498"/>
                </a:lnTo>
                <a:lnTo>
                  <a:pt x="435863" y="946950"/>
                </a:lnTo>
                <a:lnTo>
                  <a:pt x="451993" y="946861"/>
                </a:lnTo>
                <a:lnTo>
                  <a:pt x="498601" y="940828"/>
                </a:lnTo>
                <a:lnTo>
                  <a:pt x="436499" y="934262"/>
                </a:lnTo>
                <a:lnTo>
                  <a:pt x="420877" y="933526"/>
                </a:lnTo>
                <a:lnTo>
                  <a:pt x="372871" y="926325"/>
                </a:lnTo>
                <a:lnTo>
                  <a:pt x="324231" y="912710"/>
                </a:lnTo>
                <a:lnTo>
                  <a:pt x="260731" y="886498"/>
                </a:lnTo>
                <a:lnTo>
                  <a:pt x="201548" y="853160"/>
                </a:lnTo>
                <a:lnTo>
                  <a:pt x="161496" y="825118"/>
                </a:lnTo>
                <a:lnTo>
                  <a:pt x="127253" y="795756"/>
                </a:lnTo>
                <a:lnTo>
                  <a:pt x="99440" y="766267"/>
                </a:lnTo>
                <a:lnTo>
                  <a:pt x="71119" y="724369"/>
                </a:lnTo>
                <a:lnTo>
                  <a:pt x="52578" y="686117"/>
                </a:lnTo>
                <a:lnTo>
                  <a:pt x="32384" y="627887"/>
                </a:lnTo>
                <a:lnTo>
                  <a:pt x="18541" y="564273"/>
                </a:lnTo>
                <a:lnTo>
                  <a:pt x="13334" y="514781"/>
                </a:lnTo>
                <a:lnTo>
                  <a:pt x="12590" y="481279"/>
                </a:lnTo>
                <a:lnTo>
                  <a:pt x="13207" y="465277"/>
                </a:lnTo>
                <a:lnTo>
                  <a:pt x="18541" y="417182"/>
                </a:lnTo>
                <a:lnTo>
                  <a:pt x="30353" y="371411"/>
                </a:lnTo>
                <a:lnTo>
                  <a:pt x="48894" y="329412"/>
                </a:lnTo>
                <a:lnTo>
                  <a:pt x="74675" y="292252"/>
                </a:lnTo>
                <a:lnTo>
                  <a:pt x="109092" y="258800"/>
                </a:lnTo>
                <a:lnTo>
                  <a:pt x="151764" y="227304"/>
                </a:lnTo>
                <a:lnTo>
                  <a:pt x="184276" y="207403"/>
                </a:lnTo>
                <a:lnTo>
                  <a:pt x="219963" y="188315"/>
                </a:lnTo>
                <a:lnTo>
                  <a:pt x="258444" y="169938"/>
                </a:lnTo>
                <a:lnTo>
                  <a:pt x="299465" y="152222"/>
                </a:lnTo>
                <a:lnTo>
                  <a:pt x="342900" y="135140"/>
                </a:lnTo>
                <a:lnTo>
                  <a:pt x="388238" y="118605"/>
                </a:lnTo>
                <a:lnTo>
                  <a:pt x="435482" y="102539"/>
                </a:lnTo>
                <a:lnTo>
                  <a:pt x="484124" y="86855"/>
                </a:lnTo>
                <a:lnTo>
                  <a:pt x="585215" y="56413"/>
                </a:lnTo>
                <a:lnTo>
                  <a:pt x="741807" y="12230"/>
                </a:lnTo>
                <a:lnTo>
                  <a:pt x="738377" y="0"/>
                </a:lnTo>
                <a:close/>
              </a:path>
              <a:path w="929005" h="947420">
                <a:moveTo>
                  <a:pt x="865550" y="436950"/>
                </a:moveTo>
                <a:lnTo>
                  <a:pt x="827405" y="514921"/>
                </a:lnTo>
                <a:lnTo>
                  <a:pt x="804163" y="560920"/>
                </a:lnTo>
                <a:lnTo>
                  <a:pt x="780542" y="605510"/>
                </a:lnTo>
                <a:lnTo>
                  <a:pt x="757046" y="648423"/>
                </a:lnTo>
                <a:lnTo>
                  <a:pt x="733170" y="689495"/>
                </a:lnTo>
                <a:lnTo>
                  <a:pt x="709294" y="728256"/>
                </a:lnTo>
                <a:lnTo>
                  <a:pt x="685164" y="764527"/>
                </a:lnTo>
                <a:lnTo>
                  <a:pt x="660781" y="797928"/>
                </a:lnTo>
                <a:lnTo>
                  <a:pt x="636269" y="828293"/>
                </a:lnTo>
                <a:lnTo>
                  <a:pt x="599186" y="867486"/>
                </a:lnTo>
                <a:lnTo>
                  <a:pt x="561467" y="898220"/>
                </a:lnTo>
                <a:lnTo>
                  <a:pt x="523239" y="919518"/>
                </a:lnTo>
                <a:lnTo>
                  <a:pt x="481711" y="931265"/>
                </a:lnTo>
                <a:lnTo>
                  <a:pt x="436499" y="934262"/>
                </a:lnTo>
                <a:lnTo>
                  <a:pt x="519994" y="934262"/>
                </a:lnTo>
                <a:lnTo>
                  <a:pt x="555117" y="917473"/>
                </a:lnTo>
                <a:lnTo>
                  <a:pt x="594613" y="888568"/>
                </a:lnTo>
                <a:lnTo>
                  <a:pt x="633221" y="850963"/>
                </a:lnTo>
                <a:lnTo>
                  <a:pt x="658368" y="821728"/>
                </a:lnTo>
                <a:lnTo>
                  <a:pt x="683132" y="789139"/>
                </a:lnTo>
                <a:lnTo>
                  <a:pt x="707770" y="753871"/>
                </a:lnTo>
                <a:lnTo>
                  <a:pt x="732027" y="715975"/>
                </a:lnTo>
                <a:lnTo>
                  <a:pt x="767969" y="654811"/>
                </a:lnTo>
                <a:lnTo>
                  <a:pt x="791718" y="611619"/>
                </a:lnTo>
                <a:lnTo>
                  <a:pt x="815339" y="566864"/>
                </a:lnTo>
                <a:lnTo>
                  <a:pt x="838707" y="520661"/>
                </a:lnTo>
                <a:lnTo>
                  <a:pt x="862076" y="473354"/>
                </a:lnTo>
                <a:lnTo>
                  <a:pt x="877012" y="442423"/>
                </a:lnTo>
                <a:lnTo>
                  <a:pt x="865550" y="436950"/>
                </a:lnTo>
                <a:close/>
              </a:path>
              <a:path w="929005" h="947420">
                <a:moveTo>
                  <a:pt x="927880" y="425500"/>
                </a:moveTo>
                <a:lnTo>
                  <a:pt x="871093" y="425500"/>
                </a:lnTo>
                <a:lnTo>
                  <a:pt x="882522" y="431012"/>
                </a:lnTo>
                <a:lnTo>
                  <a:pt x="877012" y="442423"/>
                </a:lnTo>
                <a:lnTo>
                  <a:pt x="928624" y="467067"/>
                </a:lnTo>
                <a:lnTo>
                  <a:pt x="927880" y="425500"/>
                </a:lnTo>
                <a:close/>
              </a:path>
              <a:path w="929005" h="947420">
                <a:moveTo>
                  <a:pt x="871093" y="425500"/>
                </a:moveTo>
                <a:lnTo>
                  <a:pt x="865550" y="436950"/>
                </a:lnTo>
                <a:lnTo>
                  <a:pt x="877012" y="442423"/>
                </a:lnTo>
                <a:lnTo>
                  <a:pt x="882522" y="431012"/>
                </a:lnTo>
                <a:lnTo>
                  <a:pt x="871093" y="425500"/>
                </a:lnTo>
                <a:close/>
              </a:path>
              <a:path w="929005" h="947420">
                <a:moveTo>
                  <a:pt x="926083" y="325107"/>
                </a:moveTo>
                <a:lnTo>
                  <a:pt x="814069" y="412368"/>
                </a:lnTo>
                <a:lnTo>
                  <a:pt x="865550" y="436950"/>
                </a:lnTo>
                <a:lnTo>
                  <a:pt x="871093" y="425500"/>
                </a:lnTo>
                <a:lnTo>
                  <a:pt x="927880" y="425500"/>
                </a:lnTo>
                <a:lnTo>
                  <a:pt x="926083" y="325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42872" y="3590671"/>
            <a:ext cx="3482340" cy="753110"/>
            <a:chOff x="1642872" y="3590671"/>
            <a:chExt cx="3482340" cy="753110"/>
          </a:xfrm>
        </p:grpSpPr>
        <p:sp>
          <p:nvSpPr>
            <p:cNvPr id="5" name="object 5"/>
            <p:cNvSpPr/>
            <p:nvPr/>
          </p:nvSpPr>
          <p:spPr>
            <a:xfrm>
              <a:off x="2081276" y="3595751"/>
              <a:ext cx="714375" cy="733425"/>
            </a:xfrm>
            <a:custGeom>
              <a:avLst/>
              <a:gdLst/>
              <a:ahLst/>
              <a:cxnLst/>
              <a:rect l="l" t="t" r="r" b="b"/>
              <a:pathLst>
                <a:path w="714375" h="733425">
                  <a:moveTo>
                    <a:pt x="0" y="366649"/>
                  </a:moveTo>
                  <a:lnTo>
                    <a:pt x="3260" y="316882"/>
                  </a:lnTo>
                  <a:lnTo>
                    <a:pt x="12757" y="269154"/>
                  </a:lnTo>
                  <a:lnTo>
                    <a:pt x="28065" y="223902"/>
                  </a:lnTo>
                  <a:lnTo>
                    <a:pt x="48758" y="181562"/>
                  </a:lnTo>
                  <a:lnTo>
                    <a:pt x="74412" y="142570"/>
                  </a:lnTo>
                  <a:lnTo>
                    <a:pt x="104600" y="107362"/>
                  </a:lnTo>
                  <a:lnTo>
                    <a:pt x="138897" y="76374"/>
                  </a:lnTo>
                  <a:lnTo>
                    <a:pt x="176878" y="50042"/>
                  </a:lnTo>
                  <a:lnTo>
                    <a:pt x="218116" y="28803"/>
                  </a:lnTo>
                  <a:lnTo>
                    <a:pt x="262187" y="13092"/>
                  </a:lnTo>
                  <a:lnTo>
                    <a:pt x="308665" y="3345"/>
                  </a:lnTo>
                  <a:lnTo>
                    <a:pt x="357124" y="0"/>
                  </a:lnTo>
                  <a:lnTo>
                    <a:pt x="405585" y="3345"/>
                  </a:lnTo>
                  <a:lnTo>
                    <a:pt x="452070" y="13092"/>
                  </a:lnTo>
                  <a:lnTo>
                    <a:pt x="496151" y="28803"/>
                  </a:lnTo>
                  <a:lnTo>
                    <a:pt x="537402" y="50042"/>
                  </a:lnTo>
                  <a:lnTo>
                    <a:pt x="575398" y="76374"/>
                  </a:lnTo>
                  <a:lnTo>
                    <a:pt x="609711" y="107362"/>
                  </a:lnTo>
                  <a:lnTo>
                    <a:pt x="639915" y="142570"/>
                  </a:lnTo>
                  <a:lnTo>
                    <a:pt x="665583" y="181562"/>
                  </a:lnTo>
                  <a:lnTo>
                    <a:pt x="686290" y="223902"/>
                  </a:lnTo>
                  <a:lnTo>
                    <a:pt x="701608" y="269154"/>
                  </a:lnTo>
                  <a:lnTo>
                    <a:pt x="711112" y="316882"/>
                  </a:lnTo>
                  <a:lnTo>
                    <a:pt x="714375" y="366649"/>
                  </a:lnTo>
                  <a:lnTo>
                    <a:pt x="711112" y="416418"/>
                  </a:lnTo>
                  <a:lnTo>
                    <a:pt x="701608" y="464152"/>
                  </a:lnTo>
                  <a:lnTo>
                    <a:pt x="686290" y="509414"/>
                  </a:lnTo>
                  <a:lnTo>
                    <a:pt x="665583" y="551767"/>
                  </a:lnTo>
                  <a:lnTo>
                    <a:pt x="639915" y="590774"/>
                  </a:lnTo>
                  <a:lnTo>
                    <a:pt x="609711" y="625998"/>
                  </a:lnTo>
                  <a:lnTo>
                    <a:pt x="575398" y="657002"/>
                  </a:lnTo>
                  <a:lnTo>
                    <a:pt x="537402" y="683349"/>
                  </a:lnTo>
                  <a:lnTo>
                    <a:pt x="496151" y="704601"/>
                  </a:lnTo>
                  <a:lnTo>
                    <a:pt x="452070" y="720323"/>
                  </a:lnTo>
                  <a:lnTo>
                    <a:pt x="405585" y="730076"/>
                  </a:lnTo>
                  <a:lnTo>
                    <a:pt x="357124" y="733425"/>
                  </a:lnTo>
                  <a:lnTo>
                    <a:pt x="308665" y="730076"/>
                  </a:lnTo>
                  <a:lnTo>
                    <a:pt x="262187" y="720323"/>
                  </a:lnTo>
                  <a:lnTo>
                    <a:pt x="218116" y="704601"/>
                  </a:lnTo>
                  <a:lnTo>
                    <a:pt x="176878" y="683349"/>
                  </a:lnTo>
                  <a:lnTo>
                    <a:pt x="138897" y="657002"/>
                  </a:lnTo>
                  <a:lnTo>
                    <a:pt x="104600" y="625998"/>
                  </a:lnTo>
                  <a:lnTo>
                    <a:pt x="74412" y="590774"/>
                  </a:lnTo>
                  <a:lnTo>
                    <a:pt x="48758" y="551767"/>
                  </a:lnTo>
                  <a:lnTo>
                    <a:pt x="28065" y="509414"/>
                  </a:lnTo>
                  <a:lnTo>
                    <a:pt x="12757" y="464152"/>
                  </a:lnTo>
                  <a:lnTo>
                    <a:pt x="3260" y="416418"/>
                  </a:lnTo>
                  <a:lnTo>
                    <a:pt x="0" y="3666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42872" y="3925443"/>
              <a:ext cx="438784" cy="127000"/>
            </a:xfrm>
            <a:custGeom>
              <a:avLst/>
              <a:gdLst/>
              <a:ahLst/>
              <a:cxnLst/>
              <a:rect l="l" t="t" r="r" b="b"/>
              <a:pathLst>
                <a:path w="438785" h="127000">
                  <a:moveTo>
                    <a:pt x="430226" y="56895"/>
                  </a:moveTo>
                  <a:lnTo>
                    <a:pt x="323976" y="56895"/>
                  </a:lnTo>
                  <a:lnTo>
                    <a:pt x="324230" y="69595"/>
                  </a:lnTo>
                  <a:lnTo>
                    <a:pt x="311544" y="69869"/>
                  </a:lnTo>
                  <a:lnTo>
                    <a:pt x="312800" y="126999"/>
                  </a:lnTo>
                  <a:lnTo>
                    <a:pt x="438276" y="60705"/>
                  </a:lnTo>
                  <a:lnTo>
                    <a:pt x="430226" y="56895"/>
                  </a:lnTo>
                  <a:close/>
                </a:path>
                <a:path w="438785" h="127000">
                  <a:moveTo>
                    <a:pt x="311264" y="57175"/>
                  </a:moveTo>
                  <a:lnTo>
                    <a:pt x="0" y="64007"/>
                  </a:lnTo>
                  <a:lnTo>
                    <a:pt x="380" y="76580"/>
                  </a:lnTo>
                  <a:lnTo>
                    <a:pt x="311544" y="69869"/>
                  </a:lnTo>
                  <a:lnTo>
                    <a:pt x="311264" y="57175"/>
                  </a:lnTo>
                  <a:close/>
                </a:path>
                <a:path w="438785" h="127000">
                  <a:moveTo>
                    <a:pt x="323976" y="56895"/>
                  </a:moveTo>
                  <a:lnTo>
                    <a:pt x="311264" y="57175"/>
                  </a:lnTo>
                  <a:lnTo>
                    <a:pt x="311544" y="69869"/>
                  </a:lnTo>
                  <a:lnTo>
                    <a:pt x="324230" y="69595"/>
                  </a:lnTo>
                  <a:lnTo>
                    <a:pt x="323976" y="56895"/>
                  </a:lnTo>
                  <a:close/>
                </a:path>
                <a:path w="438785" h="127000">
                  <a:moveTo>
                    <a:pt x="310006" y="0"/>
                  </a:moveTo>
                  <a:lnTo>
                    <a:pt x="311264" y="57175"/>
                  </a:lnTo>
                  <a:lnTo>
                    <a:pt x="323976" y="56895"/>
                  </a:lnTo>
                  <a:lnTo>
                    <a:pt x="430226" y="56895"/>
                  </a:lnTo>
                  <a:lnTo>
                    <a:pt x="3100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4901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91835" y="366511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4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33623" y="3925061"/>
            <a:ext cx="1590675" cy="127000"/>
          </a:xfrm>
          <a:custGeom>
            <a:avLst/>
            <a:gdLst/>
            <a:ahLst/>
            <a:cxnLst/>
            <a:rect l="l" t="t" r="r" b="b"/>
            <a:pathLst>
              <a:path w="1590675" h="127000">
                <a:moveTo>
                  <a:pt x="1581892" y="56895"/>
                </a:moveTo>
                <a:lnTo>
                  <a:pt x="1476375" y="56895"/>
                </a:lnTo>
                <a:lnTo>
                  <a:pt x="1476628" y="69595"/>
                </a:lnTo>
                <a:lnTo>
                  <a:pt x="1463917" y="69823"/>
                </a:lnTo>
                <a:lnTo>
                  <a:pt x="1464945" y="126873"/>
                </a:lnTo>
                <a:lnTo>
                  <a:pt x="1590675" y="61087"/>
                </a:lnTo>
                <a:lnTo>
                  <a:pt x="1581892" y="56895"/>
                </a:lnTo>
                <a:close/>
              </a:path>
              <a:path w="1590675" h="127000">
                <a:moveTo>
                  <a:pt x="1463688" y="57124"/>
                </a:moveTo>
                <a:lnTo>
                  <a:pt x="0" y="83438"/>
                </a:lnTo>
                <a:lnTo>
                  <a:pt x="126" y="96012"/>
                </a:lnTo>
                <a:lnTo>
                  <a:pt x="1463917" y="69823"/>
                </a:lnTo>
                <a:lnTo>
                  <a:pt x="1463688" y="57124"/>
                </a:lnTo>
                <a:close/>
              </a:path>
              <a:path w="1590675" h="127000">
                <a:moveTo>
                  <a:pt x="1476375" y="56895"/>
                </a:moveTo>
                <a:lnTo>
                  <a:pt x="1463688" y="57124"/>
                </a:lnTo>
                <a:lnTo>
                  <a:pt x="1463917" y="69823"/>
                </a:lnTo>
                <a:lnTo>
                  <a:pt x="1476628" y="69595"/>
                </a:lnTo>
                <a:lnTo>
                  <a:pt x="1476375" y="56895"/>
                </a:lnTo>
                <a:close/>
              </a:path>
              <a:path w="1590675" h="127000">
                <a:moveTo>
                  <a:pt x="1462659" y="0"/>
                </a:moveTo>
                <a:lnTo>
                  <a:pt x="1463688" y="57124"/>
                </a:lnTo>
                <a:lnTo>
                  <a:pt x="1476375" y="56895"/>
                </a:lnTo>
                <a:lnTo>
                  <a:pt x="1581892" y="56895"/>
                </a:lnTo>
                <a:lnTo>
                  <a:pt x="14626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7826" y="5653087"/>
            <a:ext cx="952500" cy="914400"/>
          </a:xfrm>
          <a:custGeom>
            <a:avLst/>
            <a:gdLst/>
            <a:ahLst/>
            <a:cxnLst/>
            <a:rect l="l" t="t" r="r" b="b"/>
            <a:pathLst>
              <a:path w="952500" h="914400">
                <a:moveTo>
                  <a:pt x="0" y="457200"/>
                </a:moveTo>
                <a:lnTo>
                  <a:pt x="2457" y="410454"/>
                </a:lnTo>
                <a:lnTo>
                  <a:pt x="9670" y="365059"/>
                </a:lnTo>
                <a:lnTo>
                  <a:pt x="21401" y="321243"/>
                </a:lnTo>
                <a:lnTo>
                  <a:pt x="37409" y="279238"/>
                </a:lnTo>
                <a:lnTo>
                  <a:pt x="57456" y="239272"/>
                </a:lnTo>
                <a:lnTo>
                  <a:pt x="81304" y="201576"/>
                </a:lnTo>
                <a:lnTo>
                  <a:pt x="108714" y="166379"/>
                </a:lnTo>
                <a:lnTo>
                  <a:pt x="139445" y="133911"/>
                </a:lnTo>
                <a:lnTo>
                  <a:pt x="173261" y="104403"/>
                </a:lnTo>
                <a:lnTo>
                  <a:pt x="209922" y="78083"/>
                </a:lnTo>
                <a:lnTo>
                  <a:pt x="249188" y="55182"/>
                </a:lnTo>
                <a:lnTo>
                  <a:pt x="290822" y="35929"/>
                </a:lnTo>
                <a:lnTo>
                  <a:pt x="334583" y="20555"/>
                </a:lnTo>
                <a:lnTo>
                  <a:pt x="380235" y="9288"/>
                </a:lnTo>
                <a:lnTo>
                  <a:pt x="427536" y="2360"/>
                </a:lnTo>
                <a:lnTo>
                  <a:pt x="476250" y="0"/>
                </a:lnTo>
                <a:lnTo>
                  <a:pt x="524942" y="2360"/>
                </a:lnTo>
                <a:lnTo>
                  <a:pt x="572228" y="9288"/>
                </a:lnTo>
                <a:lnTo>
                  <a:pt x="617868" y="20555"/>
                </a:lnTo>
                <a:lnTo>
                  <a:pt x="661624" y="35929"/>
                </a:lnTo>
                <a:lnTo>
                  <a:pt x="703255" y="55182"/>
                </a:lnTo>
                <a:lnTo>
                  <a:pt x="742522" y="78083"/>
                </a:lnTo>
                <a:lnTo>
                  <a:pt x="779185" y="104403"/>
                </a:lnTo>
                <a:lnTo>
                  <a:pt x="813006" y="133911"/>
                </a:lnTo>
                <a:lnTo>
                  <a:pt x="843744" y="166379"/>
                </a:lnTo>
                <a:lnTo>
                  <a:pt x="871161" y="201576"/>
                </a:lnTo>
                <a:lnTo>
                  <a:pt x="895017" y="239272"/>
                </a:lnTo>
                <a:lnTo>
                  <a:pt x="915072" y="279238"/>
                </a:lnTo>
                <a:lnTo>
                  <a:pt x="931088" y="321243"/>
                </a:lnTo>
                <a:lnTo>
                  <a:pt x="942823" y="365059"/>
                </a:lnTo>
                <a:lnTo>
                  <a:pt x="950041" y="410454"/>
                </a:lnTo>
                <a:lnTo>
                  <a:pt x="952500" y="457200"/>
                </a:lnTo>
                <a:lnTo>
                  <a:pt x="950041" y="503945"/>
                </a:lnTo>
                <a:lnTo>
                  <a:pt x="942823" y="549340"/>
                </a:lnTo>
                <a:lnTo>
                  <a:pt x="931088" y="593156"/>
                </a:lnTo>
                <a:lnTo>
                  <a:pt x="915072" y="635161"/>
                </a:lnTo>
                <a:lnTo>
                  <a:pt x="895017" y="675127"/>
                </a:lnTo>
                <a:lnTo>
                  <a:pt x="871161" y="712823"/>
                </a:lnTo>
                <a:lnTo>
                  <a:pt x="843744" y="748020"/>
                </a:lnTo>
                <a:lnTo>
                  <a:pt x="813006" y="780488"/>
                </a:lnTo>
                <a:lnTo>
                  <a:pt x="779185" y="809996"/>
                </a:lnTo>
                <a:lnTo>
                  <a:pt x="742522" y="836316"/>
                </a:lnTo>
                <a:lnTo>
                  <a:pt x="703255" y="859217"/>
                </a:lnTo>
                <a:lnTo>
                  <a:pt x="661624" y="878470"/>
                </a:lnTo>
                <a:lnTo>
                  <a:pt x="617868" y="893844"/>
                </a:lnTo>
                <a:lnTo>
                  <a:pt x="572228" y="905111"/>
                </a:lnTo>
                <a:lnTo>
                  <a:pt x="524942" y="912039"/>
                </a:lnTo>
                <a:lnTo>
                  <a:pt x="476250" y="914400"/>
                </a:lnTo>
                <a:lnTo>
                  <a:pt x="427536" y="912039"/>
                </a:lnTo>
                <a:lnTo>
                  <a:pt x="380235" y="905111"/>
                </a:lnTo>
                <a:lnTo>
                  <a:pt x="334583" y="893844"/>
                </a:lnTo>
                <a:lnTo>
                  <a:pt x="290822" y="878470"/>
                </a:lnTo>
                <a:lnTo>
                  <a:pt x="249188" y="859217"/>
                </a:lnTo>
                <a:lnTo>
                  <a:pt x="209922" y="836316"/>
                </a:lnTo>
                <a:lnTo>
                  <a:pt x="173261" y="809996"/>
                </a:lnTo>
                <a:lnTo>
                  <a:pt x="139446" y="780488"/>
                </a:lnTo>
                <a:lnTo>
                  <a:pt x="108714" y="748020"/>
                </a:lnTo>
                <a:lnTo>
                  <a:pt x="81304" y="712823"/>
                </a:lnTo>
                <a:lnTo>
                  <a:pt x="57456" y="675127"/>
                </a:lnTo>
                <a:lnTo>
                  <a:pt x="37409" y="635161"/>
                </a:lnTo>
                <a:lnTo>
                  <a:pt x="21401" y="593156"/>
                </a:lnTo>
                <a:lnTo>
                  <a:pt x="9670" y="549340"/>
                </a:lnTo>
                <a:lnTo>
                  <a:pt x="2457" y="503945"/>
                </a:lnTo>
                <a:lnTo>
                  <a:pt x="0" y="457200"/>
                </a:lnTo>
                <a:close/>
              </a:path>
              <a:path w="952500" h="914400">
                <a:moveTo>
                  <a:pt x="161925" y="485775"/>
                </a:moveTo>
                <a:lnTo>
                  <a:pt x="165692" y="437919"/>
                </a:lnTo>
                <a:lnTo>
                  <a:pt x="176637" y="392244"/>
                </a:lnTo>
                <a:lnTo>
                  <a:pt x="194223" y="349249"/>
                </a:lnTo>
                <a:lnTo>
                  <a:pt x="217912" y="309436"/>
                </a:lnTo>
                <a:lnTo>
                  <a:pt x="247168" y="273306"/>
                </a:lnTo>
                <a:lnTo>
                  <a:pt x="281453" y="241361"/>
                </a:lnTo>
                <a:lnTo>
                  <a:pt x="320230" y="214100"/>
                </a:lnTo>
                <a:lnTo>
                  <a:pt x="362963" y="192024"/>
                </a:lnTo>
                <a:lnTo>
                  <a:pt x="409114" y="175636"/>
                </a:lnTo>
                <a:lnTo>
                  <a:pt x="458147" y="165436"/>
                </a:lnTo>
                <a:lnTo>
                  <a:pt x="509524" y="161925"/>
                </a:lnTo>
                <a:lnTo>
                  <a:pt x="560903" y="165436"/>
                </a:lnTo>
                <a:lnTo>
                  <a:pt x="609944" y="175636"/>
                </a:lnTo>
                <a:lnTo>
                  <a:pt x="656107" y="192024"/>
                </a:lnTo>
                <a:lnTo>
                  <a:pt x="698855" y="214100"/>
                </a:lnTo>
                <a:lnTo>
                  <a:pt x="737649" y="241361"/>
                </a:lnTo>
                <a:lnTo>
                  <a:pt x="771951" y="273306"/>
                </a:lnTo>
                <a:lnTo>
                  <a:pt x="801224" y="309436"/>
                </a:lnTo>
                <a:lnTo>
                  <a:pt x="824928" y="349249"/>
                </a:lnTo>
                <a:lnTo>
                  <a:pt x="842526" y="392244"/>
                </a:lnTo>
                <a:lnTo>
                  <a:pt x="853479" y="437919"/>
                </a:lnTo>
                <a:lnTo>
                  <a:pt x="857250" y="485775"/>
                </a:lnTo>
                <a:lnTo>
                  <a:pt x="853479" y="533630"/>
                </a:lnTo>
                <a:lnTo>
                  <a:pt x="842526" y="579305"/>
                </a:lnTo>
                <a:lnTo>
                  <a:pt x="824928" y="622300"/>
                </a:lnTo>
                <a:lnTo>
                  <a:pt x="801224" y="662113"/>
                </a:lnTo>
                <a:lnTo>
                  <a:pt x="771951" y="698243"/>
                </a:lnTo>
                <a:lnTo>
                  <a:pt x="737649" y="730188"/>
                </a:lnTo>
                <a:lnTo>
                  <a:pt x="698855" y="757449"/>
                </a:lnTo>
                <a:lnTo>
                  <a:pt x="656107" y="779525"/>
                </a:lnTo>
                <a:lnTo>
                  <a:pt x="609944" y="795913"/>
                </a:lnTo>
                <a:lnTo>
                  <a:pt x="560903" y="806113"/>
                </a:lnTo>
                <a:lnTo>
                  <a:pt x="509524" y="809625"/>
                </a:lnTo>
                <a:lnTo>
                  <a:pt x="458147" y="806113"/>
                </a:lnTo>
                <a:lnTo>
                  <a:pt x="409114" y="795913"/>
                </a:lnTo>
                <a:lnTo>
                  <a:pt x="362963" y="779525"/>
                </a:lnTo>
                <a:lnTo>
                  <a:pt x="320230" y="757449"/>
                </a:lnTo>
                <a:lnTo>
                  <a:pt x="281453" y="730188"/>
                </a:lnTo>
                <a:lnTo>
                  <a:pt x="247168" y="698243"/>
                </a:lnTo>
                <a:lnTo>
                  <a:pt x="217912" y="662113"/>
                </a:lnTo>
                <a:lnTo>
                  <a:pt x="194223" y="622300"/>
                </a:lnTo>
                <a:lnTo>
                  <a:pt x="176637" y="579305"/>
                </a:lnTo>
                <a:lnTo>
                  <a:pt x="165692" y="533630"/>
                </a:lnTo>
                <a:lnTo>
                  <a:pt x="161925" y="485775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6" name="object 16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57723" y="3924172"/>
            <a:ext cx="1657350" cy="127000"/>
          </a:xfrm>
          <a:custGeom>
            <a:avLst/>
            <a:gdLst/>
            <a:ahLst/>
            <a:cxnLst/>
            <a:rect l="l" t="t" r="r" b="b"/>
            <a:pathLst>
              <a:path w="1657350" h="127000">
                <a:moveTo>
                  <a:pt x="1647149" y="57022"/>
                </a:moveTo>
                <a:lnTo>
                  <a:pt x="1543050" y="57022"/>
                </a:lnTo>
                <a:lnTo>
                  <a:pt x="1543177" y="69722"/>
                </a:lnTo>
                <a:lnTo>
                  <a:pt x="1530483" y="69868"/>
                </a:lnTo>
                <a:lnTo>
                  <a:pt x="1531111" y="127000"/>
                </a:lnTo>
                <a:lnTo>
                  <a:pt x="1657350" y="61975"/>
                </a:lnTo>
                <a:lnTo>
                  <a:pt x="1647149" y="57022"/>
                </a:lnTo>
                <a:close/>
              </a:path>
              <a:path w="1657350" h="127000">
                <a:moveTo>
                  <a:pt x="1530343" y="57169"/>
                </a:moveTo>
                <a:lnTo>
                  <a:pt x="0" y="74802"/>
                </a:lnTo>
                <a:lnTo>
                  <a:pt x="126" y="87375"/>
                </a:lnTo>
                <a:lnTo>
                  <a:pt x="1530483" y="69868"/>
                </a:lnTo>
                <a:lnTo>
                  <a:pt x="1530343" y="57169"/>
                </a:lnTo>
                <a:close/>
              </a:path>
              <a:path w="1657350" h="127000">
                <a:moveTo>
                  <a:pt x="1543050" y="57022"/>
                </a:moveTo>
                <a:lnTo>
                  <a:pt x="1530343" y="57169"/>
                </a:lnTo>
                <a:lnTo>
                  <a:pt x="1530483" y="69868"/>
                </a:lnTo>
                <a:lnTo>
                  <a:pt x="1543177" y="69722"/>
                </a:lnTo>
                <a:lnTo>
                  <a:pt x="1543050" y="57022"/>
                </a:lnTo>
                <a:close/>
              </a:path>
              <a:path w="1657350" h="127000">
                <a:moveTo>
                  <a:pt x="1529715" y="0"/>
                </a:moveTo>
                <a:lnTo>
                  <a:pt x="1530343" y="57169"/>
                </a:lnTo>
                <a:lnTo>
                  <a:pt x="1543050" y="57022"/>
                </a:lnTo>
                <a:lnTo>
                  <a:pt x="1647149" y="57022"/>
                </a:lnTo>
                <a:lnTo>
                  <a:pt x="1529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0748" y="4241038"/>
            <a:ext cx="4354830" cy="570865"/>
          </a:xfrm>
          <a:custGeom>
            <a:avLst/>
            <a:gdLst/>
            <a:ahLst/>
            <a:cxnLst/>
            <a:rect l="l" t="t" r="r" b="b"/>
            <a:pathLst>
              <a:path w="4354830" h="570864">
                <a:moveTo>
                  <a:pt x="117323" y="51437"/>
                </a:moveTo>
                <a:lnTo>
                  <a:pt x="215264" y="112522"/>
                </a:lnTo>
                <a:lnTo>
                  <a:pt x="324865" y="163703"/>
                </a:lnTo>
                <a:lnTo>
                  <a:pt x="435101" y="213741"/>
                </a:lnTo>
                <a:lnTo>
                  <a:pt x="546226" y="262000"/>
                </a:lnTo>
                <a:lnTo>
                  <a:pt x="658367" y="308356"/>
                </a:lnTo>
                <a:lnTo>
                  <a:pt x="771905" y="352425"/>
                </a:lnTo>
                <a:lnTo>
                  <a:pt x="886840" y="393445"/>
                </a:lnTo>
                <a:lnTo>
                  <a:pt x="1003553" y="431292"/>
                </a:lnTo>
                <a:lnTo>
                  <a:pt x="1122172" y="465455"/>
                </a:lnTo>
                <a:lnTo>
                  <a:pt x="1243076" y="495426"/>
                </a:lnTo>
                <a:lnTo>
                  <a:pt x="1366139" y="521207"/>
                </a:lnTo>
                <a:lnTo>
                  <a:pt x="1491868" y="541909"/>
                </a:lnTo>
                <a:lnTo>
                  <a:pt x="1620392" y="557276"/>
                </a:lnTo>
                <a:lnTo>
                  <a:pt x="1751711" y="567055"/>
                </a:lnTo>
                <a:lnTo>
                  <a:pt x="1818639" y="569594"/>
                </a:lnTo>
                <a:lnTo>
                  <a:pt x="1886458" y="570611"/>
                </a:lnTo>
                <a:lnTo>
                  <a:pt x="1955038" y="570103"/>
                </a:lnTo>
                <a:lnTo>
                  <a:pt x="2024379" y="567944"/>
                </a:lnTo>
                <a:lnTo>
                  <a:pt x="2094611" y="564261"/>
                </a:lnTo>
                <a:lnTo>
                  <a:pt x="2165477" y="559054"/>
                </a:lnTo>
                <a:lnTo>
                  <a:pt x="2176856" y="557911"/>
                </a:lnTo>
                <a:lnTo>
                  <a:pt x="1886330" y="557911"/>
                </a:lnTo>
                <a:lnTo>
                  <a:pt x="1818893" y="556894"/>
                </a:lnTo>
                <a:lnTo>
                  <a:pt x="1752218" y="554355"/>
                </a:lnTo>
                <a:lnTo>
                  <a:pt x="1621281" y="544703"/>
                </a:lnTo>
                <a:lnTo>
                  <a:pt x="1493392" y="529209"/>
                </a:lnTo>
                <a:lnTo>
                  <a:pt x="1368171" y="508635"/>
                </a:lnTo>
                <a:lnTo>
                  <a:pt x="1245615" y="483107"/>
                </a:lnTo>
                <a:lnTo>
                  <a:pt x="1125220" y="453136"/>
                </a:lnTo>
                <a:lnTo>
                  <a:pt x="1007110" y="419100"/>
                </a:lnTo>
                <a:lnTo>
                  <a:pt x="890777" y="381254"/>
                </a:lnTo>
                <a:lnTo>
                  <a:pt x="776224" y="340360"/>
                </a:lnTo>
                <a:lnTo>
                  <a:pt x="663066" y="296544"/>
                </a:lnTo>
                <a:lnTo>
                  <a:pt x="551052" y="250317"/>
                </a:lnTo>
                <a:lnTo>
                  <a:pt x="440181" y="202056"/>
                </a:lnTo>
                <a:lnTo>
                  <a:pt x="330200" y="152145"/>
                </a:lnTo>
                <a:lnTo>
                  <a:pt x="220725" y="100964"/>
                </a:lnTo>
                <a:lnTo>
                  <a:pt x="117323" y="51437"/>
                </a:lnTo>
                <a:close/>
              </a:path>
              <a:path w="4354830" h="570864">
                <a:moveTo>
                  <a:pt x="4351020" y="10794"/>
                </a:moveTo>
                <a:lnTo>
                  <a:pt x="4024883" y="113411"/>
                </a:lnTo>
                <a:lnTo>
                  <a:pt x="3539490" y="260095"/>
                </a:lnTo>
                <a:lnTo>
                  <a:pt x="3379470" y="305435"/>
                </a:lnTo>
                <a:lnTo>
                  <a:pt x="3220847" y="348361"/>
                </a:lnTo>
                <a:lnTo>
                  <a:pt x="3063748" y="388493"/>
                </a:lnTo>
                <a:lnTo>
                  <a:pt x="2908173" y="425323"/>
                </a:lnTo>
                <a:lnTo>
                  <a:pt x="2754756" y="458469"/>
                </a:lnTo>
                <a:lnTo>
                  <a:pt x="2603373" y="487553"/>
                </a:lnTo>
                <a:lnTo>
                  <a:pt x="2454402" y="512191"/>
                </a:lnTo>
                <a:lnTo>
                  <a:pt x="2307971" y="532003"/>
                </a:lnTo>
                <a:lnTo>
                  <a:pt x="2164206" y="546481"/>
                </a:lnTo>
                <a:lnTo>
                  <a:pt x="2093722" y="551561"/>
                </a:lnTo>
                <a:lnTo>
                  <a:pt x="2023745" y="555244"/>
                </a:lnTo>
                <a:lnTo>
                  <a:pt x="1954529" y="557403"/>
                </a:lnTo>
                <a:lnTo>
                  <a:pt x="1886330" y="557911"/>
                </a:lnTo>
                <a:lnTo>
                  <a:pt x="2176856" y="557911"/>
                </a:lnTo>
                <a:lnTo>
                  <a:pt x="2309622" y="544576"/>
                </a:lnTo>
                <a:lnTo>
                  <a:pt x="2456434" y="524763"/>
                </a:lnTo>
                <a:lnTo>
                  <a:pt x="2605786" y="500125"/>
                </a:lnTo>
                <a:lnTo>
                  <a:pt x="2757424" y="470916"/>
                </a:lnTo>
                <a:lnTo>
                  <a:pt x="2911093" y="437642"/>
                </a:lnTo>
                <a:lnTo>
                  <a:pt x="3066923" y="400685"/>
                </a:lnTo>
                <a:lnTo>
                  <a:pt x="3224149" y="360680"/>
                </a:lnTo>
                <a:lnTo>
                  <a:pt x="3383026" y="317626"/>
                </a:lnTo>
                <a:lnTo>
                  <a:pt x="3543046" y="272288"/>
                </a:lnTo>
                <a:lnTo>
                  <a:pt x="3866133" y="175768"/>
                </a:lnTo>
                <a:lnTo>
                  <a:pt x="4354830" y="22860"/>
                </a:lnTo>
                <a:lnTo>
                  <a:pt x="4351020" y="10794"/>
                </a:lnTo>
                <a:close/>
              </a:path>
              <a:path w="4354830" h="570864">
                <a:moveTo>
                  <a:pt x="141986" y="0"/>
                </a:moveTo>
                <a:lnTo>
                  <a:pt x="0" y="2286"/>
                </a:lnTo>
                <a:lnTo>
                  <a:pt x="87121" y="114426"/>
                </a:lnTo>
                <a:lnTo>
                  <a:pt x="111841" y="62869"/>
                </a:lnTo>
                <a:lnTo>
                  <a:pt x="100456" y="57404"/>
                </a:lnTo>
                <a:lnTo>
                  <a:pt x="105918" y="45974"/>
                </a:lnTo>
                <a:lnTo>
                  <a:pt x="119942" y="45974"/>
                </a:lnTo>
                <a:lnTo>
                  <a:pt x="141986" y="0"/>
                </a:lnTo>
                <a:close/>
              </a:path>
              <a:path w="4354830" h="570864">
                <a:moveTo>
                  <a:pt x="105918" y="45974"/>
                </a:moveTo>
                <a:lnTo>
                  <a:pt x="100456" y="57404"/>
                </a:lnTo>
                <a:lnTo>
                  <a:pt x="111841" y="62869"/>
                </a:lnTo>
                <a:lnTo>
                  <a:pt x="117323" y="51437"/>
                </a:lnTo>
                <a:lnTo>
                  <a:pt x="105918" y="45974"/>
                </a:lnTo>
                <a:close/>
              </a:path>
              <a:path w="4354830" h="570864">
                <a:moveTo>
                  <a:pt x="119942" y="45974"/>
                </a:moveTo>
                <a:lnTo>
                  <a:pt x="105918" y="45974"/>
                </a:lnTo>
                <a:lnTo>
                  <a:pt x="117323" y="51437"/>
                </a:lnTo>
                <a:lnTo>
                  <a:pt x="119942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185" y="4328921"/>
            <a:ext cx="76200" cy="1068705"/>
          </a:xfrm>
          <a:custGeom>
            <a:avLst/>
            <a:gdLst/>
            <a:ahLst/>
            <a:cxnLst/>
            <a:rect l="l" t="t" r="r" b="b"/>
            <a:pathLst>
              <a:path w="76200" h="1068704">
                <a:moveTo>
                  <a:pt x="0" y="991234"/>
                </a:moveTo>
                <a:lnTo>
                  <a:pt x="35940" y="1068577"/>
                </a:lnTo>
                <a:lnTo>
                  <a:pt x="69864" y="1005331"/>
                </a:lnTo>
                <a:lnTo>
                  <a:pt x="44068" y="1005331"/>
                </a:lnTo>
                <a:lnTo>
                  <a:pt x="31368" y="1004950"/>
                </a:lnTo>
                <a:lnTo>
                  <a:pt x="31749" y="992187"/>
                </a:lnTo>
                <a:lnTo>
                  <a:pt x="0" y="991234"/>
                </a:lnTo>
                <a:close/>
              </a:path>
              <a:path w="76200" h="1068704">
                <a:moveTo>
                  <a:pt x="31749" y="992187"/>
                </a:moveTo>
                <a:lnTo>
                  <a:pt x="31368" y="1004950"/>
                </a:lnTo>
                <a:lnTo>
                  <a:pt x="44068" y="1005331"/>
                </a:lnTo>
                <a:lnTo>
                  <a:pt x="44448" y="992568"/>
                </a:lnTo>
                <a:lnTo>
                  <a:pt x="31749" y="992187"/>
                </a:lnTo>
                <a:close/>
              </a:path>
              <a:path w="76200" h="1068704">
                <a:moveTo>
                  <a:pt x="44448" y="992568"/>
                </a:moveTo>
                <a:lnTo>
                  <a:pt x="44068" y="1005331"/>
                </a:lnTo>
                <a:lnTo>
                  <a:pt x="69864" y="1005331"/>
                </a:lnTo>
                <a:lnTo>
                  <a:pt x="76200" y="993520"/>
                </a:lnTo>
                <a:lnTo>
                  <a:pt x="44448" y="992568"/>
                </a:lnTo>
                <a:close/>
              </a:path>
              <a:path w="76200" h="1068704">
                <a:moveTo>
                  <a:pt x="61340" y="0"/>
                </a:moveTo>
                <a:lnTo>
                  <a:pt x="31749" y="992187"/>
                </a:lnTo>
                <a:lnTo>
                  <a:pt x="44448" y="992568"/>
                </a:lnTo>
                <a:lnTo>
                  <a:pt x="73913" y="380"/>
                </a:lnTo>
                <a:lnTo>
                  <a:pt x="61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05555" y="3655766"/>
            <a:ext cx="1577975" cy="1363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32229" y="276707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2" y="12700"/>
                </a:moveTo>
                <a:lnTo>
                  <a:pt x="407283" y="12700"/>
                </a:lnTo>
                <a:lnTo>
                  <a:pt x="419475" y="13081"/>
                </a:lnTo>
                <a:lnTo>
                  <a:pt x="432302" y="13970"/>
                </a:lnTo>
                <a:lnTo>
                  <a:pt x="473069" y="20193"/>
                </a:lnTo>
                <a:lnTo>
                  <a:pt x="516376" y="31750"/>
                </a:lnTo>
                <a:lnTo>
                  <a:pt x="575812" y="54610"/>
                </a:lnTo>
                <a:lnTo>
                  <a:pt x="633978" y="85471"/>
                </a:lnTo>
                <a:lnTo>
                  <a:pt x="687826" y="123951"/>
                </a:lnTo>
                <a:lnTo>
                  <a:pt x="723132" y="157225"/>
                </a:lnTo>
                <a:lnTo>
                  <a:pt x="752850" y="193928"/>
                </a:lnTo>
                <a:lnTo>
                  <a:pt x="775329" y="233934"/>
                </a:lnTo>
                <a:lnTo>
                  <a:pt x="789680" y="276860"/>
                </a:lnTo>
                <a:lnTo>
                  <a:pt x="796030" y="324358"/>
                </a:lnTo>
                <a:lnTo>
                  <a:pt x="796456" y="352806"/>
                </a:lnTo>
                <a:lnTo>
                  <a:pt x="796389" y="359663"/>
                </a:lnTo>
                <a:lnTo>
                  <a:pt x="792093" y="415416"/>
                </a:lnTo>
                <a:lnTo>
                  <a:pt x="786124" y="455422"/>
                </a:lnTo>
                <a:lnTo>
                  <a:pt x="777742" y="497332"/>
                </a:lnTo>
                <a:lnTo>
                  <a:pt x="767328" y="540765"/>
                </a:lnTo>
                <a:lnTo>
                  <a:pt x="755136" y="585724"/>
                </a:lnTo>
                <a:lnTo>
                  <a:pt x="741166" y="631951"/>
                </a:lnTo>
                <a:lnTo>
                  <a:pt x="725799" y="679450"/>
                </a:lnTo>
                <a:lnTo>
                  <a:pt x="709289" y="727837"/>
                </a:lnTo>
                <a:lnTo>
                  <a:pt x="691636" y="776986"/>
                </a:lnTo>
                <a:lnTo>
                  <a:pt x="673094" y="826897"/>
                </a:lnTo>
                <a:lnTo>
                  <a:pt x="654044" y="877188"/>
                </a:lnTo>
                <a:lnTo>
                  <a:pt x="614801" y="978788"/>
                </a:lnTo>
                <a:lnTo>
                  <a:pt x="626739" y="983361"/>
                </a:lnTo>
                <a:lnTo>
                  <a:pt x="665982" y="881761"/>
                </a:lnTo>
                <a:lnTo>
                  <a:pt x="685032" y="831341"/>
                </a:lnTo>
                <a:lnTo>
                  <a:pt x="703447" y="781431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358" y="635888"/>
                </a:lnTo>
                <a:lnTo>
                  <a:pt x="767201" y="589407"/>
                </a:lnTo>
                <a:lnTo>
                  <a:pt x="779520" y="544068"/>
                </a:lnTo>
                <a:lnTo>
                  <a:pt x="790061" y="500252"/>
                </a:lnTo>
                <a:lnTo>
                  <a:pt x="798570" y="457962"/>
                </a:lnTo>
                <a:lnTo>
                  <a:pt x="804666" y="417195"/>
                </a:lnTo>
                <a:lnTo>
                  <a:pt x="808349" y="378460"/>
                </a:lnTo>
                <a:lnTo>
                  <a:pt x="809238" y="341502"/>
                </a:lnTo>
                <a:lnTo>
                  <a:pt x="808603" y="323976"/>
                </a:lnTo>
                <a:lnTo>
                  <a:pt x="802126" y="274447"/>
                </a:lnTo>
                <a:lnTo>
                  <a:pt x="787140" y="229108"/>
                </a:lnTo>
                <a:lnTo>
                  <a:pt x="763391" y="187071"/>
                </a:lnTo>
                <a:lnTo>
                  <a:pt x="732657" y="148844"/>
                </a:lnTo>
                <a:lnTo>
                  <a:pt x="696208" y="114426"/>
                </a:lnTo>
                <a:lnTo>
                  <a:pt x="641090" y="74929"/>
                </a:lnTo>
                <a:lnTo>
                  <a:pt x="581527" y="43179"/>
                </a:lnTo>
                <a:lnTo>
                  <a:pt x="520567" y="19812"/>
                </a:lnTo>
                <a:lnTo>
                  <a:pt x="495622" y="12700"/>
                </a:lnTo>
                <a:close/>
              </a:path>
              <a:path w="809625" h="983614">
                <a:moveTo>
                  <a:pt x="189193" y="829822"/>
                </a:moveTo>
                <a:lnTo>
                  <a:pt x="138551" y="856488"/>
                </a:lnTo>
                <a:lnTo>
                  <a:pt x="253994" y="939292"/>
                </a:lnTo>
                <a:lnTo>
                  <a:pt x="251886" y="841121"/>
                </a:lnTo>
                <a:lnTo>
                  <a:pt x="195066" y="841121"/>
                </a:lnTo>
                <a:lnTo>
                  <a:pt x="189193" y="829822"/>
                </a:lnTo>
                <a:close/>
              </a:path>
              <a:path w="809625" h="983614">
                <a:moveTo>
                  <a:pt x="200451" y="823894"/>
                </a:moveTo>
                <a:lnTo>
                  <a:pt x="189193" y="829822"/>
                </a:lnTo>
                <a:lnTo>
                  <a:pt x="195066" y="841121"/>
                </a:lnTo>
                <a:lnTo>
                  <a:pt x="206369" y="835278"/>
                </a:lnTo>
                <a:lnTo>
                  <a:pt x="200451" y="823894"/>
                </a:lnTo>
                <a:close/>
              </a:path>
              <a:path w="809625" h="983614">
                <a:moveTo>
                  <a:pt x="250946" y="797306"/>
                </a:moveTo>
                <a:lnTo>
                  <a:pt x="200451" y="823894"/>
                </a:lnTo>
                <a:lnTo>
                  <a:pt x="206369" y="835278"/>
                </a:lnTo>
                <a:lnTo>
                  <a:pt x="195066" y="841121"/>
                </a:lnTo>
                <a:lnTo>
                  <a:pt x="251886" y="841121"/>
                </a:lnTo>
                <a:lnTo>
                  <a:pt x="250946" y="797306"/>
                </a:lnTo>
                <a:close/>
              </a:path>
              <a:path w="809625" h="983614">
                <a:moveTo>
                  <a:pt x="407664" y="0"/>
                </a:moveTo>
                <a:lnTo>
                  <a:pt x="367278" y="2794"/>
                </a:lnTo>
                <a:lnTo>
                  <a:pt x="322828" y="11429"/>
                </a:lnTo>
                <a:lnTo>
                  <a:pt x="260217" y="30734"/>
                </a:lnTo>
                <a:lnTo>
                  <a:pt x="196717" y="58927"/>
                </a:lnTo>
                <a:lnTo>
                  <a:pt x="136265" y="94869"/>
                </a:lnTo>
                <a:lnTo>
                  <a:pt x="94990" y="126619"/>
                </a:lnTo>
                <a:lnTo>
                  <a:pt x="59303" y="161798"/>
                </a:lnTo>
                <a:lnTo>
                  <a:pt x="30728" y="200660"/>
                </a:lnTo>
                <a:lnTo>
                  <a:pt x="10789" y="242570"/>
                </a:lnTo>
                <a:lnTo>
                  <a:pt x="1264" y="287654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6"/>
                </a:lnTo>
                <a:lnTo>
                  <a:pt x="16250" y="427736"/>
                </a:lnTo>
                <a:lnTo>
                  <a:pt x="27426" y="466978"/>
                </a:lnTo>
                <a:lnTo>
                  <a:pt x="41015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769" y="660146"/>
                </a:lnTo>
                <a:lnTo>
                  <a:pt x="126486" y="705865"/>
                </a:lnTo>
                <a:lnTo>
                  <a:pt x="149473" y="752348"/>
                </a:lnTo>
                <a:lnTo>
                  <a:pt x="173349" y="799338"/>
                </a:lnTo>
                <a:lnTo>
                  <a:pt x="189193" y="829822"/>
                </a:lnTo>
                <a:lnTo>
                  <a:pt x="200451" y="823894"/>
                </a:lnTo>
                <a:lnTo>
                  <a:pt x="184652" y="793496"/>
                </a:lnTo>
                <a:lnTo>
                  <a:pt x="160903" y="746760"/>
                </a:lnTo>
                <a:lnTo>
                  <a:pt x="137916" y="700404"/>
                </a:lnTo>
                <a:lnTo>
                  <a:pt x="116326" y="654938"/>
                </a:lnTo>
                <a:lnTo>
                  <a:pt x="96006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5968" y="483362"/>
                </a:lnTo>
                <a:lnTo>
                  <a:pt x="33776" y="443864"/>
                </a:lnTo>
                <a:lnTo>
                  <a:pt x="23997" y="406019"/>
                </a:lnTo>
                <a:lnTo>
                  <a:pt x="14980" y="352806"/>
                </a:lnTo>
                <a:lnTo>
                  <a:pt x="12694" y="319913"/>
                </a:lnTo>
                <a:lnTo>
                  <a:pt x="12821" y="304291"/>
                </a:lnTo>
                <a:lnTo>
                  <a:pt x="18536" y="260985"/>
                </a:lnTo>
                <a:lnTo>
                  <a:pt x="34030" y="220599"/>
                </a:lnTo>
                <a:lnTo>
                  <a:pt x="58795" y="182625"/>
                </a:lnTo>
                <a:lnTo>
                  <a:pt x="90926" y="147320"/>
                </a:lnTo>
                <a:lnTo>
                  <a:pt x="143123" y="105537"/>
                </a:lnTo>
                <a:lnTo>
                  <a:pt x="202178" y="70485"/>
                </a:lnTo>
                <a:lnTo>
                  <a:pt x="264281" y="42799"/>
                </a:lnTo>
                <a:lnTo>
                  <a:pt x="310636" y="27559"/>
                </a:lnTo>
                <a:lnTo>
                  <a:pt x="354705" y="17525"/>
                </a:lnTo>
                <a:lnTo>
                  <a:pt x="395091" y="12953"/>
                </a:lnTo>
                <a:lnTo>
                  <a:pt x="407283" y="12700"/>
                </a:lnTo>
                <a:lnTo>
                  <a:pt x="495622" y="12700"/>
                </a:lnTo>
                <a:lnTo>
                  <a:pt x="490722" y="11302"/>
                </a:lnTo>
                <a:lnTo>
                  <a:pt x="447415" y="2921"/>
                </a:lnTo>
                <a:lnTo>
                  <a:pt x="420491" y="381"/>
                </a:lnTo>
                <a:lnTo>
                  <a:pt x="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96105" y="2854451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516" y="12573"/>
                </a:moveTo>
                <a:lnTo>
                  <a:pt x="407283" y="12573"/>
                </a:lnTo>
                <a:lnTo>
                  <a:pt x="419475" y="12953"/>
                </a:lnTo>
                <a:lnTo>
                  <a:pt x="432302" y="13843"/>
                </a:lnTo>
                <a:lnTo>
                  <a:pt x="473069" y="20193"/>
                </a:lnTo>
                <a:lnTo>
                  <a:pt x="516376" y="31623"/>
                </a:lnTo>
                <a:lnTo>
                  <a:pt x="575685" y="54483"/>
                </a:lnTo>
                <a:lnTo>
                  <a:pt x="633978" y="85344"/>
                </a:lnTo>
                <a:lnTo>
                  <a:pt x="687699" y="123825"/>
                </a:lnTo>
                <a:lnTo>
                  <a:pt x="723005" y="157225"/>
                </a:lnTo>
                <a:lnTo>
                  <a:pt x="752723" y="193928"/>
                </a:lnTo>
                <a:lnTo>
                  <a:pt x="775202" y="233807"/>
                </a:lnTo>
                <a:lnTo>
                  <a:pt x="789553" y="276860"/>
                </a:lnTo>
                <a:lnTo>
                  <a:pt x="795903" y="324358"/>
                </a:lnTo>
                <a:lnTo>
                  <a:pt x="796456" y="352806"/>
                </a:lnTo>
                <a:lnTo>
                  <a:pt x="796380" y="359663"/>
                </a:lnTo>
                <a:lnTo>
                  <a:pt x="791966" y="415417"/>
                </a:lnTo>
                <a:lnTo>
                  <a:pt x="785997" y="455422"/>
                </a:lnTo>
                <a:lnTo>
                  <a:pt x="777615" y="497205"/>
                </a:lnTo>
                <a:lnTo>
                  <a:pt x="767328" y="540638"/>
                </a:lnTo>
                <a:lnTo>
                  <a:pt x="755009" y="585724"/>
                </a:lnTo>
                <a:lnTo>
                  <a:pt x="741166" y="631951"/>
                </a:lnTo>
                <a:lnTo>
                  <a:pt x="725799" y="679323"/>
                </a:lnTo>
                <a:lnTo>
                  <a:pt x="709289" y="727710"/>
                </a:lnTo>
                <a:lnTo>
                  <a:pt x="691509" y="776986"/>
                </a:lnTo>
                <a:lnTo>
                  <a:pt x="673094" y="826770"/>
                </a:lnTo>
                <a:lnTo>
                  <a:pt x="654044" y="877189"/>
                </a:lnTo>
                <a:lnTo>
                  <a:pt x="614801" y="978789"/>
                </a:lnTo>
                <a:lnTo>
                  <a:pt x="626612" y="983361"/>
                </a:lnTo>
                <a:lnTo>
                  <a:pt x="665855" y="881761"/>
                </a:lnTo>
                <a:lnTo>
                  <a:pt x="685032" y="831342"/>
                </a:lnTo>
                <a:lnTo>
                  <a:pt x="703447" y="781304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231" y="635888"/>
                </a:lnTo>
                <a:lnTo>
                  <a:pt x="767201" y="589280"/>
                </a:lnTo>
                <a:lnTo>
                  <a:pt x="779520" y="544068"/>
                </a:lnTo>
                <a:lnTo>
                  <a:pt x="789934" y="500252"/>
                </a:lnTo>
                <a:lnTo>
                  <a:pt x="798443" y="457835"/>
                </a:lnTo>
                <a:lnTo>
                  <a:pt x="804539" y="417068"/>
                </a:lnTo>
                <a:lnTo>
                  <a:pt x="808222" y="378333"/>
                </a:lnTo>
                <a:lnTo>
                  <a:pt x="809232" y="341375"/>
                </a:lnTo>
                <a:lnTo>
                  <a:pt x="808476" y="323850"/>
                </a:lnTo>
                <a:lnTo>
                  <a:pt x="801999" y="274447"/>
                </a:lnTo>
                <a:lnTo>
                  <a:pt x="787013" y="229108"/>
                </a:lnTo>
                <a:lnTo>
                  <a:pt x="763264" y="187071"/>
                </a:lnTo>
                <a:lnTo>
                  <a:pt x="732530" y="148717"/>
                </a:lnTo>
                <a:lnTo>
                  <a:pt x="696081" y="114300"/>
                </a:lnTo>
                <a:lnTo>
                  <a:pt x="640963" y="74802"/>
                </a:lnTo>
                <a:lnTo>
                  <a:pt x="581400" y="43052"/>
                </a:lnTo>
                <a:lnTo>
                  <a:pt x="520567" y="19685"/>
                </a:lnTo>
                <a:lnTo>
                  <a:pt x="495516" y="12573"/>
                </a:lnTo>
                <a:close/>
              </a:path>
              <a:path w="809625" h="983614">
                <a:moveTo>
                  <a:pt x="189216" y="829740"/>
                </a:moveTo>
                <a:lnTo>
                  <a:pt x="138551" y="856361"/>
                </a:lnTo>
                <a:lnTo>
                  <a:pt x="253867" y="939292"/>
                </a:lnTo>
                <a:lnTo>
                  <a:pt x="251845" y="840994"/>
                </a:lnTo>
                <a:lnTo>
                  <a:pt x="195066" y="840994"/>
                </a:lnTo>
                <a:lnTo>
                  <a:pt x="189216" y="829740"/>
                </a:lnTo>
                <a:close/>
              </a:path>
              <a:path w="809625" h="983614">
                <a:moveTo>
                  <a:pt x="200393" y="823867"/>
                </a:moveTo>
                <a:lnTo>
                  <a:pt x="189216" y="829740"/>
                </a:lnTo>
                <a:lnTo>
                  <a:pt x="195066" y="840994"/>
                </a:lnTo>
                <a:lnTo>
                  <a:pt x="206242" y="835152"/>
                </a:lnTo>
                <a:lnTo>
                  <a:pt x="200393" y="823867"/>
                </a:lnTo>
                <a:close/>
              </a:path>
              <a:path w="809625" h="983614">
                <a:moveTo>
                  <a:pt x="250946" y="797306"/>
                </a:moveTo>
                <a:lnTo>
                  <a:pt x="200393" y="823867"/>
                </a:lnTo>
                <a:lnTo>
                  <a:pt x="206242" y="835152"/>
                </a:lnTo>
                <a:lnTo>
                  <a:pt x="195066" y="840994"/>
                </a:lnTo>
                <a:lnTo>
                  <a:pt x="251845" y="840994"/>
                </a:lnTo>
                <a:lnTo>
                  <a:pt x="250946" y="797306"/>
                </a:lnTo>
                <a:close/>
              </a:path>
              <a:path w="809625" h="983614">
                <a:moveTo>
                  <a:pt x="407664" y="0"/>
                </a:moveTo>
                <a:lnTo>
                  <a:pt x="367278" y="2794"/>
                </a:lnTo>
                <a:lnTo>
                  <a:pt x="322828" y="11302"/>
                </a:lnTo>
                <a:lnTo>
                  <a:pt x="260217" y="30734"/>
                </a:lnTo>
                <a:lnTo>
                  <a:pt x="196717" y="58800"/>
                </a:lnTo>
                <a:lnTo>
                  <a:pt x="136265" y="94742"/>
                </a:lnTo>
                <a:lnTo>
                  <a:pt x="94990" y="126492"/>
                </a:lnTo>
                <a:lnTo>
                  <a:pt x="59303" y="161798"/>
                </a:lnTo>
                <a:lnTo>
                  <a:pt x="30656" y="200660"/>
                </a:lnTo>
                <a:lnTo>
                  <a:pt x="10789" y="242570"/>
                </a:lnTo>
                <a:lnTo>
                  <a:pt x="1264" y="287655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7"/>
                </a:lnTo>
                <a:lnTo>
                  <a:pt x="16250" y="427736"/>
                </a:lnTo>
                <a:lnTo>
                  <a:pt x="27299" y="466978"/>
                </a:lnTo>
                <a:lnTo>
                  <a:pt x="40888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642" y="660146"/>
                </a:lnTo>
                <a:lnTo>
                  <a:pt x="126486" y="705865"/>
                </a:lnTo>
                <a:lnTo>
                  <a:pt x="149346" y="752348"/>
                </a:lnTo>
                <a:lnTo>
                  <a:pt x="173349" y="799211"/>
                </a:lnTo>
                <a:lnTo>
                  <a:pt x="189216" y="829740"/>
                </a:lnTo>
                <a:lnTo>
                  <a:pt x="200393" y="823867"/>
                </a:lnTo>
                <a:lnTo>
                  <a:pt x="184652" y="793496"/>
                </a:lnTo>
                <a:lnTo>
                  <a:pt x="160776" y="746760"/>
                </a:lnTo>
                <a:lnTo>
                  <a:pt x="137916" y="700405"/>
                </a:lnTo>
                <a:lnTo>
                  <a:pt x="116199" y="654938"/>
                </a:lnTo>
                <a:lnTo>
                  <a:pt x="95879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5968" y="483362"/>
                </a:lnTo>
                <a:lnTo>
                  <a:pt x="33776" y="443864"/>
                </a:lnTo>
                <a:lnTo>
                  <a:pt x="23997" y="406019"/>
                </a:lnTo>
                <a:lnTo>
                  <a:pt x="14853" y="352806"/>
                </a:lnTo>
                <a:lnTo>
                  <a:pt x="12569" y="319786"/>
                </a:lnTo>
                <a:lnTo>
                  <a:pt x="12763" y="307848"/>
                </a:lnTo>
                <a:lnTo>
                  <a:pt x="18409" y="260858"/>
                </a:lnTo>
                <a:lnTo>
                  <a:pt x="34030" y="220472"/>
                </a:lnTo>
                <a:lnTo>
                  <a:pt x="58668" y="182499"/>
                </a:lnTo>
                <a:lnTo>
                  <a:pt x="90926" y="147320"/>
                </a:lnTo>
                <a:lnTo>
                  <a:pt x="142996" y="105410"/>
                </a:lnTo>
                <a:lnTo>
                  <a:pt x="202178" y="70358"/>
                </a:lnTo>
                <a:lnTo>
                  <a:pt x="264281" y="42799"/>
                </a:lnTo>
                <a:lnTo>
                  <a:pt x="310636" y="27559"/>
                </a:lnTo>
                <a:lnTo>
                  <a:pt x="354705" y="17525"/>
                </a:lnTo>
                <a:lnTo>
                  <a:pt x="395091" y="12953"/>
                </a:lnTo>
                <a:lnTo>
                  <a:pt x="407283" y="12573"/>
                </a:lnTo>
                <a:lnTo>
                  <a:pt x="495516" y="12573"/>
                </a:lnTo>
                <a:lnTo>
                  <a:pt x="490595" y="11175"/>
                </a:lnTo>
                <a:lnTo>
                  <a:pt x="447415" y="2921"/>
                </a:lnTo>
                <a:lnTo>
                  <a:pt x="420364" y="253"/>
                </a:lnTo>
                <a:lnTo>
                  <a:pt x="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367982" y="106044"/>
            <a:ext cx="160401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Example</a:t>
            </a:r>
            <a:endParaRPr sz="32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0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92555" y="3571875"/>
            <a:ext cx="3732529" cy="3091180"/>
            <a:chOff x="1392555" y="3571875"/>
            <a:chExt cx="3732529" cy="3091180"/>
          </a:xfrm>
        </p:grpSpPr>
        <p:sp>
          <p:nvSpPr>
            <p:cNvPr id="5" name="object 5"/>
            <p:cNvSpPr/>
            <p:nvPr/>
          </p:nvSpPr>
          <p:spPr>
            <a:xfrm>
              <a:off x="1392555" y="5715939"/>
              <a:ext cx="929005" cy="947419"/>
            </a:xfrm>
            <a:custGeom>
              <a:avLst/>
              <a:gdLst/>
              <a:ahLst/>
              <a:cxnLst/>
              <a:rect l="l" t="t" r="r" b="b"/>
              <a:pathLst>
                <a:path w="929005" h="947420">
                  <a:moveTo>
                    <a:pt x="738377" y="0"/>
                  </a:moveTo>
                  <a:lnTo>
                    <a:pt x="581659" y="44195"/>
                  </a:lnTo>
                  <a:lnTo>
                    <a:pt x="480440" y="74714"/>
                  </a:lnTo>
                  <a:lnTo>
                    <a:pt x="431545" y="90462"/>
                  </a:lnTo>
                  <a:lnTo>
                    <a:pt x="384175" y="106591"/>
                  </a:lnTo>
                  <a:lnTo>
                    <a:pt x="338581" y="123202"/>
                  </a:lnTo>
                  <a:lnTo>
                    <a:pt x="294894" y="140411"/>
                  </a:lnTo>
                  <a:lnTo>
                    <a:pt x="253364" y="158318"/>
                  </a:lnTo>
                  <a:lnTo>
                    <a:pt x="214375" y="176910"/>
                  </a:lnTo>
                  <a:lnTo>
                    <a:pt x="178181" y="196291"/>
                  </a:lnTo>
                  <a:lnTo>
                    <a:pt x="144906" y="216585"/>
                  </a:lnTo>
                  <a:lnTo>
                    <a:pt x="101091" y="248907"/>
                  </a:lnTo>
                  <a:lnTo>
                    <a:pt x="65278" y="283654"/>
                  </a:lnTo>
                  <a:lnTo>
                    <a:pt x="37972" y="322884"/>
                  </a:lnTo>
                  <a:lnTo>
                    <a:pt x="18414" y="366991"/>
                  </a:lnTo>
                  <a:lnTo>
                    <a:pt x="6222" y="414566"/>
                  </a:lnTo>
                  <a:lnTo>
                    <a:pt x="507" y="464388"/>
                  </a:lnTo>
                  <a:lnTo>
                    <a:pt x="0" y="481279"/>
                  </a:lnTo>
                  <a:lnTo>
                    <a:pt x="0" y="498271"/>
                  </a:lnTo>
                  <a:lnTo>
                    <a:pt x="5841" y="565797"/>
                  </a:lnTo>
                  <a:lnTo>
                    <a:pt x="20065" y="630961"/>
                  </a:lnTo>
                  <a:lnTo>
                    <a:pt x="40766" y="690651"/>
                  </a:lnTo>
                  <a:lnTo>
                    <a:pt x="59943" y="730313"/>
                  </a:lnTo>
                  <a:lnTo>
                    <a:pt x="81406" y="763955"/>
                  </a:lnTo>
                  <a:lnTo>
                    <a:pt x="107822" y="794664"/>
                  </a:lnTo>
                  <a:lnTo>
                    <a:pt x="141271" y="825157"/>
                  </a:lnTo>
                  <a:lnTo>
                    <a:pt x="194309" y="863650"/>
                  </a:lnTo>
                  <a:lnTo>
                    <a:pt x="254888" y="897750"/>
                  </a:lnTo>
                  <a:lnTo>
                    <a:pt x="303402" y="918794"/>
                  </a:lnTo>
                  <a:lnTo>
                    <a:pt x="353187" y="934719"/>
                  </a:lnTo>
                  <a:lnTo>
                    <a:pt x="403097" y="944498"/>
                  </a:lnTo>
                  <a:lnTo>
                    <a:pt x="435863" y="946950"/>
                  </a:lnTo>
                  <a:lnTo>
                    <a:pt x="451993" y="946861"/>
                  </a:lnTo>
                  <a:lnTo>
                    <a:pt x="498601" y="940828"/>
                  </a:lnTo>
                  <a:lnTo>
                    <a:pt x="436499" y="934262"/>
                  </a:lnTo>
                  <a:lnTo>
                    <a:pt x="420877" y="933526"/>
                  </a:lnTo>
                  <a:lnTo>
                    <a:pt x="372871" y="926325"/>
                  </a:lnTo>
                  <a:lnTo>
                    <a:pt x="324231" y="912710"/>
                  </a:lnTo>
                  <a:lnTo>
                    <a:pt x="260731" y="886498"/>
                  </a:lnTo>
                  <a:lnTo>
                    <a:pt x="201548" y="853160"/>
                  </a:lnTo>
                  <a:lnTo>
                    <a:pt x="161496" y="825118"/>
                  </a:lnTo>
                  <a:lnTo>
                    <a:pt x="127253" y="795756"/>
                  </a:lnTo>
                  <a:lnTo>
                    <a:pt x="99440" y="766267"/>
                  </a:lnTo>
                  <a:lnTo>
                    <a:pt x="71119" y="724369"/>
                  </a:lnTo>
                  <a:lnTo>
                    <a:pt x="52578" y="686117"/>
                  </a:lnTo>
                  <a:lnTo>
                    <a:pt x="32384" y="627887"/>
                  </a:lnTo>
                  <a:lnTo>
                    <a:pt x="18541" y="564273"/>
                  </a:lnTo>
                  <a:lnTo>
                    <a:pt x="13334" y="514781"/>
                  </a:lnTo>
                  <a:lnTo>
                    <a:pt x="12590" y="481279"/>
                  </a:lnTo>
                  <a:lnTo>
                    <a:pt x="13207" y="465277"/>
                  </a:lnTo>
                  <a:lnTo>
                    <a:pt x="18541" y="417182"/>
                  </a:lnTo>
                  <a:lnTo>
                    <a:pt x="30353" y="371411"/>
                  </a:lnTo>
                  <a:lnTo>
                    <a:pt x="48894" y="329412"/>
                  </a:lnTo>
                  <a:lnTo>
                    <a:pt x="74675" y="292252"/>
                  </a:lnTo>
                  <a:lnTo>
                    <a:pt x="109092" y="258800"/>
                  </a:lnTo>
                  <a:lnTo>
                    <a:pt x="151764" y="227304"/>
                  </a:lnTo>
                  <a:lnTo>
                    <a:pt x="184276" y="207403"/>
                  </a:lnTo>
                  <a:lnTo>
                    <a:pt x="219963" y="188315"/>
                  </a:lnTo>
                  <a:lnTo>
                    <a:pt x="258444" y="169938"/>
                  </a:lnTo>
                  <a:lnTo>
                    <a:pt x="299465" y="152222"/>
                  </a:lnTo>
                  <a:lnTo>
                    <a:pt x="342900" y="135140"/>
                  </a:lnTo>
                  <a:lnTo>
                    <a:pt x="388238" y="118605"/>
                  </a:lnTo>
                  <a:lnTo>
                    <a:pt x="435482" y="102539"/>
                  </a:lnTo>
                  <a:lnTo>
                    <a:pt x="484124" y="86855"/>
                  </a:lnTo>
                  <a:lnTo>
                    <a:pt x="585215" y="56413"/>
                  </a:lnTo>
                  <a:lnTo>
                    <a:pt x="741807" y="12230"/>
                  </a:lnTo>
                  <a:lnTo>
                    <a:pt x="738377" y="0"/>
                  </a:lnTo>
                  <a:close/>
                </a:path>
                <a:path w="929005" h="947420">
                  <a:moveTo>
                    <a:pt x="865550" y="436950"/>
                  </a:moveTo>
                  <a:lnTo>
                    <a:pt x="827405" y="514921"/>
                  </a:lnTo>
                  <a:lnTo>
                    <a:pt x="804163" y="560920"/>
                  </a:lnTo>
                  <a:lnTo>
                    <a:pt x="780542" y="605510"/>
                  </a:lnTo>
                  <a:lnTo>
                    <a:pt x="757046" y="648423"/>
                  </a:lnTo>
                  <a:lnTo>
                    <a:pt x="733170" y="689495"/>
                  </a:lnTo>
                  <a:lnTo>
                    <a:pt x="709294" y="728256"/>
                  </a:lnTo>
                  <a:lnTo>
                    <a:pt x="685164" y="764527"/>
                  </a:lnTo>
                  <a:lnTo>
                    <a:pt x="660781" y="797928"/>
                  </a:lnTo>
                  <a:lnTo>
                    <a:pt x="636269" y="828293"/>
                  </a:lnTo>
                  <a:lnTo>
                    <a:pt x="599186" y="867486"/>
                  </a:lnTo>
                  <a:lnTo>
                    <a:pt x="561467" y="898220"/>
                  </a:lnTo>
                  <a:lnTo>
                    <a:pt x="523239" y="919518"/>
                  </a:lnTo>
                  <a:lnTo>
                    <a:pt x="481711" y="931265"/>
                  </a:lnTo>
                  <a:lnTo>
                    <a:pt x="436499" y="934262"/>
                  </a:lnTo>
                  <a:lnTo>
                    <a:pt x="519994" y="934262"/>
                  </a:lnTo>
                  <a:lnTo>
                    <a:pt x="555117" y="917473"/>
                  </a:lnTo>
                  <a:lnTo>
                    <a:pt x="594613" y="888568"/>
                  </a:lnTo>
                  <a:lnTo>
                    <a:pt x="633221" y="850963"/>
                  </a:lnTo>
                  <a:lnTo>
                    <a:pt x="658368" y="821728"/>
                  </a:lnTo>
                  <a:lnTo>
                    <a:pt x="683132" y="789139"/>
                  </a:lnTo>
                  <a:lnTo>
                    <a:pt x="707770" y="753871"/>
                  </a:lnTo>
                  <a:lnTo>
                    <a:pt x="732027" y="715975"/>
                  </a:lnTo>
                  <a:lnTo>
                    <a:pt x="767969" y="654811"/>
                  </a:lnTo>
                  <a:lnTo>
                    <a:pt x="791718" y="611619"/>
                  </a:lnTo>
                  <a:lnTo>
                    <a:pt x="815339" y="566864"/>
                  </a:lnTo>
                  <a:lnTo>
                    <a:pt x="838707" y="520661"/>
                  </a:lnTo>
                  <a:lnTo>
                    <a:pt x="862076" y="473354"/>
                  </a:lnTo>
                  <a:lnTo>
                    <a:pt x="877012" y="442423"/>
                  </a:lnTo>
                  <a:lnTo>
                    <a:pt x="865550" y="436950"/>
                  </a:lnTo>
                  <a:close/>
                </a:path>
                <a:path w="929005" h="947420">
                  <a:moveTo>
                    <a:pt x="927880" y="425500"/>
                  </a:moveTo>
                  <a:lnTo>
                    <a:pt x="871093" y="425500"/>
                  </a:lnTo>
                  <a:lnTo>
                    <a:pt x="882522" y="431012"/>
                  </a:lnTo>
                  <a:lnTo>
                    <a:pt x="877012" y="442423"/>
                  </a:lnTo>
                  <a:lnTo>
                    <a:pt x="928624" y="467067"/>
                  </a:lnTo>
                  <a:lnTo>
                    <a:pt x="927880" y="425500"/>
                  </a:lnTo>
                  <a:close/>
                </a:path>
                <a:path w="929005" h="947420">
                  <a:moveTo>
                    <a:pt x="871093" y="425500"/>
                  </a:moveTo>
                  <a:lnTo>
                    <a:pt x="865550" y="436950"/>
                  </a:lnTo>
                  <a:lnTo>
                    <a:pt x="877012" y="442423"/>
                  </a:lnTo>
                  <a:lnTo>
                    <a:pt x="882522" y="431012"/>
                  </a:lnTo>
                  <a:lnTo>
                    <a:pt x="871093" y="425500"/>
                  </a:lnTo>
                  <a:close/>
                </a:path>
                <a:path w="929005" h="947420">
                  <a:moveTo>
                    <a:pt x="926083" y="325107"/>
                  </a:moveTo>
                  <a:lnTo>
                    <a:pt x="814069" y="412368"/>
                  </a:lnTo>
                  <a:lnTo>
                    <a:pt x="865550" y="436950"/>
                  </a:lnTo>
                  <a:lnTo>
                    <a:pt x="871093" y="425500"/>
                  </a:lnTo>
                  <a:lnTo>
                    <a:pt x="927880" y="425500"/>
                  </a:lnTo>
                  <a:lnTo>
                    <a:pt x="926083" y="325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6450" y="3590925"/>
              <a:ext cx="714375" cy="733425"/>
            </a:xfrm>
            <a:custGeom>
              <a:avLst/>
              <a:gdLst/>
              <a:ahLst/>
              <a:cxnLst/>
              <a:rect l="l" t="t" r="r" b="b"/>
              <a:pathLst>
                <a:path w="714375" h="733425">
                  <a:moveTo>
                    <a:pt x="0" y="366649"/>
                  </a:moveTo>
                  <a:lnTo>
                    <a:pt x="3260" y="316908"/>
                  </a:lnTo>
                  <a:lnTo>
                    <a:pt x="12757" y="269198"/>
                  </a:lnTo>
                  <a:lnTo>
                    <a:pt x="28066" y="223956"/>
                  </a:lnTo>
                  <a:lnTo>
                    <a:pt x="48763" y="181619"/>
                  </a:lnTo>
                  <a:lnTo>
                    <a:pt x="74421" y="142624"/>
                  </a:lnTo>
                  <a:lnTo>
                    <a:pt x="104616" y="107410"/>
                  </a:lnTo>
                  <a:lnTo>
                    <a:pt x="138922" y="76413"/>
                  </a:lnTo>
                  <a:lnTo>
                    <a:pt x="176915" y="50070"/>
                  </a:lnTo>
                  <a:lnTo>
                    <a:pt x="218170" y="28821"/>
                  </a:lnTo>
                  <a:lnTo>
                    <a:pt x="262260" y="13100"/>
                  </a:lnTo>
                  <a:lnTo>
                    <a:pt x="308762" y="3348"/>
                  </a:lnTo>
                  <a:lnTo>
                    <a:pt x="357250" y="0"/>
                  </a:lnTo>
                  <a:lnTo>
                    <a:pt x="405709" y="3348"/>
                  </a:lnTo>
                  <a:lnTo>
                    <a:pt x="452187" y="13100"/>
                  </a:lnTo>
                  <a:lnTo>
                    <a:pt x="496258" y="28821"/>
                  </a:lnTo>
                  <a:lnTo>
                    <a:pt x="537496" y="50070"/>
                  </a:lnTo>
                  <a:lnTo>
                    <a:pt x="575477" y="76413"/>
                  </a:lnTo>
                  <a:lnTo>
                    <a:pt x="609774" y="107410"/>
                  </a:lnTo>
                  <a:lnTo>
                    <a:pt x="639962" y="142624"/>
                  </a:lnTo>
                  <a:lnTo>
                    <a:pt x="665616" y="181619"/>
                  </a:lnTo>
                  <a:lnTo>
                    <a:pt x="686309" y="223956"/>
                  </a:lnTo>
                  <a:lnTo>
                    <a:pt x="701617" y="269198"/>
                  </a:lnTo>
                  <a:lnTo>
                    <a:pt x="711114" y="316908"/>
                  </a:lnTo>
                  <a:lnTo>
                    <a:pt x="714375" y="366649"/>
                  </a:lnTo>
                  <a:lnTo>
                    <a:pt x="711114" y="416418"/>
                  </a:lnTo>
                  <a:lnTo>
                    <a:pt x="701617" y="464152"/>
                  </a:lnTo>
                  <a:lnTo>
                    <a:pt x="686309" y="509414"/>
                  </a:lnTo>
                  <a:lnTo>
                    <a:pt x="665616" y="551767"/>
                  </a:lnTo>
                  <a:lnTo>
                    <a:pt x="639962" y="590774"/>
                  </a:lnTo>
                  <a:lnTo>
                    <a:pt x="609774" y="625998"/>
                  </a:lnTo>
                  <a:lnTo>
                    <a:pt x="575477" y="657002"/>
                  </a:lnTo>
                  <a:lnTo>
                    <a:pt x="537496" y="683349"/>
                  </a:lnTo>
                  <a:lnTo>
                    <a:pt x="496258" y="704601"/>
                  </a:lnTo>
                  <a:lnTo>
                    <a:pt x="452187" y="720323"/>
                  </a:lnTo>
                  <a:lnTo>
                    <a:pt x="405709" y="730076"/>
                  </a:lnTo>
                  <a:lnTo>
                    <a:pt x="357250" y="733425"/>
                  </a:lnTo>
                  <a:lnTo>
                    <a:pt x="308762" y="730076"/>
                  </a:lnTo>
                  <a:lnTo>
                    <a:pt x="262260" y="720323"/>
                  </a:lnTo>
                  <a:lnTo>
                    <a:pt x="218170" y="704601"/>
                  </a:lnTo>
                  <a:lnTo>
                    <a:pt x="176915" y="683349"/>
                  </a:lnTo>
                  <a:lnTo>
                    <a:pt x="138922" y="657002"/>
                  </a:lnTo>
                  <a:lnTo>
                    <a:pt x="104616" y="625998"/>
                  </a:lnTo>
                  <a:lnTo>
                    <a:pt x="74421" y="590774"/>
                  </a:lnTo>
                  <a:lnTo>
                    <a:pt x="48763" y="551767"/>
                  </a:lnTo>
                  <a:lnTo>
                    <a:pt x="28067" y="509414"/>
                  </a:lnTo>
                  <a:lnTo>
                    <a:pt x="12757" y="464152"/>
                  </a:lnTo>
                  <a:lnTo>
                    <a:pt x="3260" y="416418"/>
                  </a:lnTo>
                  <a:lnTo>
                    <a:pt x="0" y="3666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2872" y="3925443"/>
              <a:ext cx="438784" cy="127000"/>
            </a:xfrm>
            <a:custGeom>
              <a:avLst/>
              <a:gdLst/>
              <a:ahLst/>
              <a:cxnLst/>
              <a:rect l="l" t="t" r="r" b="b"/>
              <a:pathLst>
                <a:path w="438785" h="127000">
                  <a:moveTo>
                    <a:pt x="430226" y="56895"/>
                  </a:moveTo>
                  <a:lnTo>
                    <a:pt x="323976" y="56895"/>
                  </a:lnTo>
                  <a:lnTo>
                    <a:pt x="324230" y="69595"/>
                  </a:lnTo>
                  <a:lnTo>
                    <a:pt x="311544" y="69869"/>
                  </a:lnTo>
                  <a:lnTo>
                    <a:pt x="312800" y="126999"/>
                  </a:lnTo>
                  <a:lnTo>
                    <a:pt x="438276" y="60705"/>
                  </a:lnTo>
                  <a:lnTo>
                    <a:pt x="430226" y="56895"/>
                  </a:lnTo>
                  <a:close/>
                </a:path>
                <a:path w="438785" h="127000">
                  <a:moveTo>
                    <a:pt x="311264" y="57175"/>
                  </a:moveTo>
                  <a:lnTo>
                    <a:pt x="0" y="64007"/>
                  </a:lnTo>
                  <a:lnTo>
                    <a:pt x="380" y="76580"/>
                  </a:lnTo>
                  <a:lnTo>
                    <a:pt x="311544" y="69869"/>
                  </a:lnTo>
                  <a:lnTo>
                    <a:pt x="311264" y="57175"/>
                  </a:lnTo>
                  <a:close/>
                </a:path>
                <a:path w="438785" h="127000">
                  <a:moveTo>
                    <a:pt x="323976" y="56895"/>
                  </a:moveTo>
                  <a:lnTo>
                    <a:pt x="311264" y="57175"/>
                  </a:lnTo>
                  <a:lnTo>
                    <a:pt x="311544" y="69869"/>
                  </a:lnTo>
                  <a:lnTo>
                    <a:pt x="324230" y="69595"/>
                  </a:lnTo>
                  <a:lnTo>
                    <a:pt x="323976" y="56895"/>
                  </a:lnTo>
                  <a:close/>
                </a:path>
                <a:path w="438785" h="127000">
                  <a:moveTo>
                    <a:pt x="310006" y="0"/>
                  </a:moveTo>
                  <a:lnTo>
                    <a:pt x="311264" y="57175"/>
                  </a:lnTo>
                  <a:lnTo>
                    <a:pt x="323976" y="56895"/>
                  </a:lnTo>
                  <a:lnTo>
                    <a:pt x="430226" y="56895"/>
                  </a:lnTo>
                  <a:lnTo>
                    <a:pt x="3100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4900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91835" y="366511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24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4" name="object 14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8" name="object 18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69185" y="4328921"/>
            <a:ext cx="76200" cy="1068705"/>
          </a:xfrm>
          <a:custGeom>
            <a:avLst/>
            <a:gdLst/>
            <a:ahLst/>
            <a:cxnLst/>
            <a:rect l="l" t="t" r="r" b="b"/>
            <a:pathLst>
              <a:path w="76200" h="1068704">
                <a:moveTo>
                  <a:pt x="0" y="991234"/>
                </a:moveTo>
                <a:lnTo>
                  <a:pt x="35940" y="1068577"/>
                </a:lnTo>
                <a:lnTo>
                  <a:pt x="69864" y="1005331"/>
                </a:lnTo>
                <a:lnTo>
                  <a:pt x="44068" y="1005331"/>
                </a:lnTo>
                <a:lnTo>
                  <a:pt x="31368" y="1004950"/>
                </a:lnTo>
                <a:lnTo>
                  <a:pt x="31749" y="992187"/>
                </a:lnTo>
                <a:lnTo>
                  <a:pt x="0" y="991234"/>
                </a:lnTo>
                <a:close/>
              </a:path>
              <a:path w="76200" h="1068704">
                <a:moveTo>
                  <a:pt x="31749" y="992187"/>
                </a:moveTo>
                <a:lnTo>
                  <a:pt x="31368" y="1004950"/>
                </a:lnTo>
                <a:lnTo>
                  <a:pt x="44068" y="1005331"/>
                </a:lnTo>
                <a:lnTo>
                  <a:pt x="44448" y="992568"/>
                </a:lnTo>
                <a:lnTo>
                  <a:pt x="31749" y="992187"/>
                </a:lnTo>
                <a:close/>
              </a:path>
              <a:path w="76200" h="1068704">
                <a:moveTo>
                  <a:pt x="44448" y="992568"/>
                </a:moveTo>
                <a:lnTo>
                  <a:pt x="44068" y="1005331"/>
                </a:lnTo>
                <a:lnTo>
                  <a:pt x="69864" y="1005331"/>
                </a:lnTo>
                <a:lnTo>
                  <a:pt x="76200" y="993520"/>
                </a:lnTo>
                <a:lnTo>
                  <a:pt x="44448" y="992568"/>
                </a:lnTo>
                <a:close/>
              </a:path>
              <a:path w="76200" h="1068704">
                <a:moveTo>
                  <a:pt x="61340" y="0"/>
                </a:moveTo>
                <a:lnTo>
                  <a:pt x="31749" y="992187"/>
                </a:lnTo>
                <a:lnTo>
                  <a:pt x="44448" y="992568"/>
                </a:lnTo>
                <a:lnTo>
                  <a:pt x="73913" y="380"/>
                </a:lnTo>
                <a:lnTo>
                  <a:pt x="613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05555" y="3655766"/>
            <a:ext cx="1577975" cy="1363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32224" y="2767075"/>
            <a:ext cx="3373120" cy="1071245"/>
          </a:xfrm>
          <a:custGeom>
            <a:avLst/>
            <a:gdLst/>
            <a:ahLst/>
            <a:cxnLst/>
            <a:rect l="l" t="t" r="r" b="b"/>
            <a:pathLst>
              <a:path w="3373120" h="1071245">
                <a:moveTo>
                  <a:pt x="809244" y="341503"/>
                </a:moveTo>
                <a:lnTo>
                  <a:pt x="805180" y="290449"/>
                </a:lnTo>
                <a:lnTo>
                  <a:pt x="793242" y="243840"/>
                </a:lnTo>
                <a:lnTo>
                  <a:pt x="772287" y="200660"/>
                </a:lnTo>
                <a:lnTo>
                  <a:pt x="743585" y="161163"/>
                </a:lnTo>
                <a:lnTo>
                  <a:pt x="708914" y="125349"/>
                </a:lnTo>
                <a:lnTo>
                  <a:pt x="669417" y="93726"/>
                </a:lnTo>
                <a:lnTo>
                  <a:pt x="611632" y="58039"/>
                </a:lnTo>
                <a:lnTo>
                  <a:pt x="550926" y="30353"/>
                </a:lnTo>
                <a:lnTo>
                  <a:pt x="495617" y="12700"/>
                </a:lnTo>
                <a:lnTo>
                  <a:pt x="490728" y="11303"/>
                </a:lnTo>
                <a:lnTo>
                  <a:pt x="447421" y="2921"/>
                </a:lnTo>
                <a:lnTo>
                  <a:pt x="407670" y="0"/>
                </a:lnTo>
                <a:lnTo>
                  <a:pt x="394843" y="254"/>
                </a:lnTo>
                <a:lnTo>
                  <a:pt x="352806" y="4953"/>
                </a:lnTo>
                <a:lnTo>
                  <a:pt x="307594" y="15367"/>
                </a:lnTo>
                <a:lnTo>
                  <a:pt x="260223" y="30734"/>
                </a:lnTo>
                <a:lnTo>
                  <a:pt x="196723" y="58928"/>
                </a:lnTo>
                <a:lnTo>
                  <a:pt x="136271" y="94869"/>
                </a:lnTo>
                <a:lnTo>
                  <a:pt x="94996" y="126619"/>
                </a:lnTo>
                <a:lnTo>
                  <a:pt x="59309" y="161798"/>
                </a:lnTo>
                <a:lnTo>
                  <a:pt x="30734" y="200660"/>
                </a:lnTo>
                <a:lnTo>
                  <a:pt x="10795" y="242570"/>
                </a:lnTo>
                <a:lnTo>
                  <a:pt x="1270" y="287655"/>
                </a:lnTo>
                <a:lnTo>
                  <a:pt x="0" y="319913"/>
                </a:lnTo>
                <a:lnTo>
                  <a:pt x="762" y="336677"/>
                </a:lnTo>
                <a:lnTo>
                  <a:pt x="7747" y="390017"/>
                </a:lnTo>
                <a:lnTo>
                  <a:pt x="16256" y="427736"/>
                </a:lnTo>
                <a:lnTo>
                  <a:pt x="27432" y="466979"/>
                </a:lnTo>
                <a:lnTo>
                  <a:pt x="41021" y="507873"/>
                </a:lnTo>
                <a:lnTo>
                  <a:pt x="65532" y="571500"/>
                </a:lnTo>
                <a:lnTo>
                  <a:pt x="84328" y="615315"/>
                </a:lnTo>
                <a:lnTo>
                  <a:pt x="104775" y="660146"/>
                </a:lnTo>
                <a:lnTo>
                  <a:pt x="126492" y="705866"/>
                </a:lnTo>
                <a:lnTo>
                  <a:pt x="149479" y="752348"/>
                </a:lnTo>
                <a:lnTo>
                  <a:pt x="173355" y="799338"/>
                </a:lnTo>
                <a:lnTo>
                  <a:pt x="189191" y="829830"/>
                </a:lnTo>
                <a:lnTo>
                  <a:pt x="138557" y="856488"/>
                </a:lnTo>
                <a:lnTo>
                  <a:pt x="254000" y="939292"/>
                </a:lnTo>
                <a:lnTo>
                  <a:pt x="251891" y="841121"/>
                </a:lnTo>
                <a:lnTo>
                  <a:pt x="250952" y="797318"/>
                </a:lnTo>
                <a:lnTo>
                  <a:pt x="200456" y="823899"/>
                </a:lnTo>
                <a:lnTo>
                  <a:pt x="160909" y="746760"/>
                </a:lnTo>
                <a:lnTo>
                  <a:pt x="137922" y="700405"/>
                </a:lnTo>
                <a:lnTo>
                  <a:pt x="116332" y="654939"/>
                </a:lnTo>
                <a:lnTo>
                  <a:pt x="96012" y="610362"/>
                </a:lnTo>
                <a:lnTo>
                  <a:pt x="77343" y="566801"/>
                </a:lnTo>
                <a:lnTo>
                  <a:pt x="60579" y="524383"/>
                </a:lnTo>
                <a:lnTo>
                  <a:pt x="45974" y="483362"/>
                </a:lnTo>
                <a:lnTo>
                  <a:pt x="33782" y="443865"/>
                </a:lnTo>
                <a:lnTo>
                  <a:pt x="24003" y="406019"/>
                </a:lnTo>
                <a:lnTo>
                  <a:pt x="14986" y="352806"/>
                </a:lnTo>
                <a:lnTo>
                  <a:pt x="12700" y="319913"/>
                </a:lnTo>
                <a:lnTo>
                  <a:pt x="12827" y="304292"/>
                </a:lnTo>
                <a:lnTo>
                  <a:pt x="18542" y="260985"/>
                </a:lnTo>
                <a:lnTo>
                  <a:pt x="34036" y="220599"/>
                </a:lnTo>
                <a:lnTo>
                  <a:pt x="58801" y="182626"/>
                </a:lnTo>
                <a:lnTo>
                  <a:pt x="90932" y="147320"/>
                </a:lnTo>
                <a:lnTo>
                  <a:pt x="143129" y="105537"/>
                </a:lnTo>
                <a:lnTo>
                  <a:pt x="202184" y="70485"/>
                </a:lnTo>
                <a:lnTo>
                  <a:pt x="264287" y="42799"/>
                </a:lnTo>
                <a:lnTo>
                  <a:pt x="310642" y="27559"/>
                </a:lnTo>
                <a:lnTo>
                  <a:pt x="354711" y="17526"/>
                </a:lnTo>
                <a:lnTo>
                  <a:pt x="395097" y="12954"/>
                </a:lnTo>
                <a:lnTo>
                  <a:pt x="407289" y="12700"/>
                </a:lnTo>
                <a:lnTo>
                  <a:pt x="419481" y="13081"/>
                </a:lnTo>
                <a:lnTo>
                  <a:pt x="459232" y="17653"/>
                </a:lnTo>
                <a:lnTo>
                  <a:pt x="516382" y="31750"/>
                </a:lnTo>
                <a:lnTo>
                  <a:pt x="575818" y="54610"/>
                </a:lnTo>
                <a:lnTo>
                  <a:pt x="633984" y="85471"/>
                </a:lnTo>
                <a:lnTo>
                  <a:pt x="687832" y="123952"/>
                </a:lnTo>
                <a:lnTo>
                  <a:pt x="723138" y="157226"/>
                </a:lnTo>
                <a:lnTo>
                  <a:pt x="752856" y="193929"/>
                </a:lnTo>
                <a:lnTo>
                  <a:pt x="775335" y="233934"/>
                </a:lnTo>
                <a:lnTo>
                  <a:pt x="789686" y="276860"/>
                </a:lnTo>
                <a:lnTo>
                  <a:pt x="796036" y="324358"/>
                </a:lnTo>
                <a:lnTo>
                  <a:pt x="796455" y="352806"/>
                </a:lnTo>
                <a:lnTo>
                  <a:pt x="796391" y="359664"/>
                </a:lnTo>
                <a:lnTo>
                  <a:pt x="792099" y="415417"/>
                </a:lnTo>
                <a:lnTo>
                  <a:pt x="786130" y="455422"/>
                </a:lnTo>
                <a:lnTo>
                  <a:pt x="777748" y="497332"/>
                </a:lnTo>
                <a:lnTo>
                  <a:pt x="767334" y="540766"/>
                </a:lnTo>
                <a:lnTo>
                  <a:pt x="755142" y="585724"/>
                </a:lnTo>
                <a:lnTo>
                  <a:pt x="741172" y="631952"/>
                </a:lnTo>
                <a:lnTo>
                  <a:pt x="725805" y="679450"/>
                </a:lnTo>
                <a:lnTo>
                  <a:pt x="709295" y="727837"/>
                </a:lnTo>
                <a:lnTo>
                  <a:pt x="691642" y="776986"/>
                </a:lnTo>
                <a:lnTo>
                  <a:pt x="673100" y="826897"/>
                </a:lnTo>
                <a:lnTo>
                  <a:pt x="654050" y="877189"/>
                </a:lnTo>
                <a:lnTo>
                  <a:pt x="614807" y="978789"/>
                </a:lnTo>
                <a:lnTo>
                  <a:pt x="626745" y="983361"/>
                </a:lnTo>
                <a:lnTo>
                  <a:pt x="665988" y="881761"/>
                </a:lnTo>
                <a:lnTo>
                  <a:pt x="685038" y="831342"/>
                </a:lnTo>
                <a:lnTo>
                  <a:pt x="703453" y="781443"/>
                </a:lnTo>
                <a:lnTo>
                  <a:pt x="721233" y="732028"/>
                </a:lnTo>
                <a:lnTo>
                  <a:pt x="737870" y="683514"/>
                </a:lnTo>
                <a:lnTo>
                  <a:pt x="753364" y="635889"/>
                </a:lnTo>
                <a:lnTo>
                  <a:pt x="767207" y="589407"/>
                </a:lnTo>
                <a:lnTo>
                  <a:pt x="779526" y="544068"/>
                </a:lnTo>
                <a:lnTo>
                  <a:pt x="790067" y="500253"/>
                </a:lnTo>
                <a:lnTo>
                  <a:pt x="798576" y="457962"/>
                </a:lnTo>
                <a:lnTo>
                  <a:pt x="804672" y="417195"/>
                </a:lnTo>
                <a:lnTo>
                  <a:pt x="808355" y="378460"/>
                </a:lnTo>
                <a:lnTo>
                  <a:pt x="809117" y="359664"/>
                </a:lnTo>
                <a:lnTo>
                  <a:pt x="809244" y="341503"/>
                </a:lnTo>
                <a:close/>
              </a:path>
              <a:path w="3373120" h="1071245">
                <a:moveTo>
                  <a:pt x="3373107" y="428752"/>
                </a:moveTo>
                <a:lnTo>
                  <a:pt x="3368929" y="377698"/>
                </a:lnTo>
                <a:lnTo>
                  <a:pt x="3356991" y="331216"/>
                </a:lnTo>
                <a:lnTo>
                  <a:pt x="3335947" y="287909"/>
                </a:lnTo>
                <a:lnTo>
                  <a:pt x="3307334" y="248412"/>
                </a:lnTo>
                <a:lnTo>
                  <a:pt x="3272663" y="212725"/>
                </a:lnTo>
                <a:lnTo>
                  <a:pt x="3233166" y="180975"/>
                </a:lnTo>
                <a:lnTo>
                  <a:pt x="3175381" y="145288"/>
                </a:lnTo>
                <a:lnTo>
                  <a:pt x="3114802" y="117729"/>
                </a:lnTo>
                <a:lnTo>
                  <a:pt x="3059392" y="99949"/>
                </a:lnTo>
                <a:lnTo>
                  <a:pt x="3054477" y="98552"/>
                </a:lnTo>
                <a:lnTo>
                  <a:pt x="3011297" y="90297"/>
                </a:lnTo>
                <a:lnTo>
                  <a:pt x="2971546" y="87376"/>
                </a:lnTo>
                <a:lnTo>
                  <a:pt x="2958592" y="87630"/>
                </a:lnTo>
                <a:lnTo>
                  <a:pt x="2916682" y="92329"/>
                </a:lnTo>
                <a:lnTo>
                  <a:pt x="2871343" y="102616"/>
                </a:lnTo>
                <a:lnTo>
                  <a:pt x="2824099" y="118110"/>
                </a:lnTo>
                <a:lnTo>
                  <a:pt x="2760599" y="146177"/>
                </a:lnTo>
                <a:lnTo>
                  <a:pt x="2700147" y="182118"/>
                </a:lnTo>
                <a:lnTo>
                  <a:pt x="2658872" y="213868"/>
                </a:lnTo>
                <a:lnTo>
                  <a:pt x="2623185" y="249174"/>
                </a:lnTo>
                <a:lnTo>
                  <a:pt x="2594533" y="288036"/>
                </a:lnTo>
                <a:lnTo>
                  <a:pt x="2574671" y="329946"/>
                </a:lnTo>
                <a:lnTo>
                  <a:pt x="2565146" y="375031"/>
                </a:lnTo>
                <a:lnTo>
                  <a:pt x="2563876" y="407289"/>
                </a:lnTo>
                <a:lnTo>
                  <a:pt x="2564638" y="424053"/>
                </a:lnTo>
                <a:lnTo>
                  <a:pt x="2571623" y="477393"/>
                </a:lnTo>
                <a:lnTo>
                  <a:pt x="2580132" y="515112"/>
                </a:lnTo>
                <a:lnTo>
                  <a:pt x="2591181" y="554355"/>
                </a:lnTo>
                <a:lnTo>
                  <a:pt x="2604770" y="595249"/>
                </a:lnTo>
                <a:lnTo>
                  <a:pt x="2629408" y="658876"/>
                </a:lnTo>
                <a:lnTo>
                  <a:pt x="2648204" y="702691"/>
                </a:lnTo>
                <a:lnTo>
                  <a:pt x="2668524" y="747522"/>
                </a:lnTo>
                <a:lnTo>
                  <a:pt x="2690368" y="793242"/>
                </a:lnTo>
                <a:lnTo>
                  <a:pt x="2713228" y="839724"/>
                </a:lnTo>
                <a:lnTo>
                  <a:pt x="2737231" y="886587"/>
                </a:lnTo>
                <a:lnTo>
                  <a:pt x="2753093" y="917117"/>
                </a:lnTo>
                <a:lnTo>
                  <a:pt x="2702433" y="943737"/>
                </a:lnTo>
                <a:lnTo>
                  <a:pt x="2817749" y="1026668"/>
                </a:lnTo>
                <a:lnTo>
                  <a:pt x="2815717" y="928370"/>
                </a:lnTo>
                <a:lnTo>
                  <a:pt x="2814828" y="884682"/>
                </a:lnTo>
                <a:lnTo>
                  <a:pt x="2764269" y="911250"/>
                </a:lnTo>
                <a:lnTo>
                  <a:pt x="2724658" y="834136"/>
                </a:lnTo>
                <a:lnTo>
                  <a:pt x="2701798" y="787793"/>
                </a:lnTo>
                <a:lnTo>
                  <a:pt x="2680081" y="742315"/>
                </a:lnTo>
                <a:lnTo>
                  <a:pt x="2659761" y="697738"/>
                </a:lnTo>
                <a:lnTo>
                  <a:pt x="2641219" y="654177"/>
                </a:lnTo>
                <a:lnTo>
                  <a:pt x="2624455" y="611759"/>
                </a:lnTo>
                <a:lnTo>
                  <a:pt x="2609850" y="570738"/>
                </a:lnTo>
                <a:lnTo>
                  <a:pt x="2597658" y="531241"/>
                </a:lnTo>
                <a:lnTo>
                  <a:pt x="2587879" y="493395"/>
                </a:lnTo>
                <a:lnTo>
                  <a:pt x="2578735" y="440182"/>
                </a:lnTo>
                <a:lnTo>
                  <a:pt x="2576449" y="407162"/>
                </a:lnTo>
                <a:lnTo>
                  <a:pt x="2576639" y="395224"/>
                </a:lnTo>
                <a:lnTo>
                  <a:pt x="2582291" y="348234"/>
                </a:lnTo>
                <a:lnTo>
                  <a:pt x="2597912" y="307848"/>
                </a:lnTo>
                <a:lnTo>
                  <a:pt x="2622550" y="269875"/>
                </a:lnTo>
                <a:lnTo>
                  <a:pt x="2654808" y="234696"/>
                </a:lnTo>
                <a:lnTo>
                  <a:pt x="2706878" y="192786"/>
                </a:lnTo>
                <a:lnTo>
                  <a:pt x="2766060" y="157734"/>
                </a:lnTo>
                <a:lnTo>
                  <a:pt x="2828163" y="130175"/>
                </a:lnTo>
                <a:lnTo>
                  <a:pt x="2874518" y="114935"/>
                </a:lnTo>
                <a:lnTo>
                  <a:pt x="2918587" y="104902"/>
                </a:lnTo>
                <a:lnTo>
                  <a:pt x="2958973" y="100330"/>
                </a:lnTo>
                <a:lnTo>
                  <a:pt x="2971165" y="99949"/>
                </a:lnTo>
                <a:lnTo>
                  <a:pt x="2983357" y="100330"/>
                </a:lnTo>
                <a:lnTo>
                  <a:pt x="3022981" y="104902"/>
                </a:lnTo>
                <a:lnTo>
                  <a:pt x="3080258" y="118999"/>
                </a:lnTo>
                <a:lnTo>
                  <a:pt x="3139567" y="141859"/>
                </a:lnTo>
                <a:lnTo>
                  <a:pt x="3197860" y="172720"/>
                </a:lnTo>
                <a:lnTo>
                  <a:pt x="3251581" y="211201"/>
                </a:lnTo>
                <a:lnTo>
                  <a:pt x="3286887" y="244602"/>
                </a:lnTo>
                <a:lnTo>
                  <a:pt x="3316605" y="281305"/>
                </a:lnTo>
                <a:lnTo>
                  <a:pt x="3339084" y="321183"/>
                </a:lnTo>
                <a:lnTo>
                  <a:pt x="3353435" y="364236"/>
                </a:lnTo>
                <a:lnTo>
                  <a:pt x="3359785" y="411734"/>
                </a:lnTo>
                <a:lnTo>
                  <a:pt x="3360331" y="440182"/>
                </a:lnTo>
                <a:lnTo>
                  <a:pt x="3360255" y="447040"/>
                </a:lnTo>
                <a:lnTo>
                  <a:pt x="3355848" y="502793"/>
                </a:lnTo>
                <a:lnTo>
                  <a:pt x="3349879" y="542798"/>
                </a:lnTo>
                <a:lnTo>
                  <a:pt x="3341497" y="584581"/>
                </a:lnTo>
                <a:lnTo>
                  <a:pt x="3331210" y="628015"/>
                </a:lnTo>
                <a:lnTo>
                  <a:pt x="3318891" y="673100"/>
                </a:lnTo>
                <a:lnTo>
                  <a:pt x="3305048" y="719328"/>
                </a:lnTo>
                <a:lnTo>
                  <a:pt x="3289681" y="766699"/>
                </a:lnTo>
                <a:lnTo>
                  <a:pt x="3273171" y="815086"/>
                </a:lnTo>
                <a:lnTo>
                  <a:pt x="3255391" y="864362"/>
                </a:lnTo>
                <a:lnTo>
                  <a:pt x="3236976" y="914146"/>
                </a:lnTo>
                <a:lnTo>
                  <a:pt x="3217926" y="964565"/>
                </a:lnTo>
                <a:lnTo>
                  <a:pt x="3178683" y="1066165"/>
                </a:lnTo>
                <a:lnTo>
                  <a:pt x="3190494" y="1070737"/>
                </a:lnTo>
                <a:lnTo>
                  <a:pt x="3229737" y="969137"/>
                </a:lnTo>
                <a:lnTo>
                  <a:pt x="3248914" y="918718"/>
                </a:lnTo>
                <a:lnTo>
                  <a:pt x="3267329" y="868680"/>
                </a:lnTo>
                <a:lnTo>
                  <a:pt x="3285109" y="819404"/>
                </a:lnTo>
                <a:lnTo>
                  <a:pt x="3301746" y="770890"/>
                </a:lnTo>
                <a:lnTo>
                  <a:pt x="3317113" y="723265"/>
                </a:lnTo>
                <a:lnTo>
                  <a:pt x="3331083" y="676656"/>
                </a:lnTo>
                <a:lnTo>
                  <a:pt x="3343402" y="631444"/>
                </a:lnTo>
                <a:lnTo>
                  <a:pt x="3353816" y="587629"/>
                </a:lnTo>
                <a:lnTo>
                  <a:pt x="3362325" y="545211"/>
                </a:lnTo>
                <a:lnTo>
                  <a:pt x="3368421" y="504444"/>
                </a:lnTo>
                <a:lnTo>
                  <a:pt x="3372104" y="465709"/>
                </a:lnTo>
                <a:lnTo>
                  <a:pt x="3372993" y="447040"/>
                </a:lnTo>
                <a:lnTo>
                  <a:pt x="3373107" y="428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89526" y="1081150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58330" y="1202300"/>
            <a:ext cx="1299210" cy="156908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255904">
              <a:lnSpc>
                <a:spcPct val="100000"/>
              </a:lnSpc>
              <a:spcBef>
                <a:spcPts val="1410"/>
              </a:spcBef>
            </a:pPr>
            <a:r>
              <a:rPr sz="3600" i="1" spc="-25" dirty="0">
                <a:latin typeface="Times New Roman"/>
                <a:cs typeface="Times New Roman"/>
              </a:rPr>
              <a:t>q</a:t>
            </a:r>
            <a:r>
              <a:rPr sz="4500" spc="-37" baseline="-16666" dirty="0">
                <a:latin typeface="Times New Roman"/>
                <a:cs typeface="Times New Roman"/>
              </a:rPr>
              <a:t>0</a:t>
            </a:r>
            <a:endParaRPr sz="4500" baseline="-16666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97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05176" y="3567176"/>
            <a:ext cx="1343025" cy="476250"/>
          </a:xfrm>
          <a:custGeom>
            <a:avLst/>
            <a:gdLst/>
            <a:ahLst/>
            <a:cxnLst/>
            <a:rect l="l" t="t" r="r" b="b"/>
            <a:pathLst>
              <a:path w="1343025" h="476250">
                <a:moveTo>
                  <a:pt x="0" y="238125"/>
                </a:moveTo>
                <a:lnTo>
                  <a:pt x="13641" y="190117"/>
                </a:lnTo>
                <a:lnTo>
                  <a:pt x="52764" y="145411"/>
                </a:lnTo>
                <a:lnTo>
                  <a:pt x="114670" y="104961"/>
                </a:lnTo>
                <a:lnTo>
                  <a:pt x="153323" y="86630"/>
                </a:lnTo>
                <a:lnTo>
                  <a:pt x="196659" y="69723"/>
                </a:lnTo>
                <a:lnTo>
                  <a:pt x="244341" y="54357"/>
                </a:lnTo>
                <a:lnTo>
                  <a:pt x="296031" y="40652"/>
                </a:lnTo>
                <a:lnTo>
                  <a:pt x="351392" y="28728"/>
                </a:lnTo>
                <a:lnTo>
                  <a:pt x="410086" y="18704"/>
                </a:lnTo>
                <a:lnTo>
                  <a:pt x="471777" y="10700"/>
                </a:lnTo>
                <a:lnTo>
                  <a:pt x="536126" y="4835"/>
                </a:lnTo>
                <a:lnTo>
                  <a:pt x="602795" y="1228"/>
                </a:lnTo>
                <a:lnTo>
                  <a:pt x="671449" y="0"/>
                </a:lnTo>
                <a:lnTo>
                  <a:pt x="740103" y="1228"/>
                </a:lnTo>
                <a:lnTo>
                  <a:pt x="806777" y="4835"/>
                </a:lnTo>
                <a:lnTo>
                  <a:pt x="871132" y="10700"/>
                </a:lnTo>
                <a:lnTo>
                  <a:pt x="932830" y="18704"/>
                </a:lnTo>
                <a:lnTo>
                  <a:pt x="991534" y="28728"/>
                </a:lnTo>
                <a:lnTo>
                  <a:pt x="1046906" y="40652"/>
                </a:lnTo>
                <a:lnTo>
                  <a:pt x="1098608" y="54357"/>
                </a:lnTo>
                <a:lnTo>
                  <a:pt x="1146302" y="69723"/>
                </a:lnTo>
                <a:lnTo>
                  <a:pt x="1189649" y="86630"/>
                </a:lnTo>
                <a:lnTo>
                  <a:pt x="1228314" y="104961"/>
                </a:lnTo>
                <a:lnTo>
                  <a:pt x="1261957" y="124594"/>
                </a:lnTo>
                <a:lnTo>
                  <a:pt x="1312827" y="167291"/>
                </a:lnTo>
                <a:lnTo>
                  <a:pt x="1339557" y="213768"/>
                </a:lnTo>
                <a:lnTo>
                  <a:pt x="1343025" y="238125"/>
                </a:lnTo>
                <a:lnTo>
                  <a:pt x="1339557" y="262460"/>
                </a:lnTo>
                <a:lnTo>
                  <a:pt x="1312827" y="308910"/>
                </a:lnTo>
                <a:lnTo>
                  <a:pt x="1261957" y="351599"/>
                </a:lnTo>
                <a:lnTo>
                  <a:pt x="1228314" y="371233"/>
                </a:lnTo>
                <a:lnTo>
                  <a:pt x="1189649" y="389566"/>
                </a:lnTo>
                <a:lnTo>
                  <a:pt x="1146302" y="406479"/>
                </a:lnTo>
                <a:lnTo>
                  <a:pt x="1098608" y="421851"/>
                </a:lnTo>
                <a:lnTo>
                  <a:pt x="1046906" y="435564"/>
                </a:lnTo>
                <a:lnTo>
                  <a:pt x="991534" y="447495"/>
                </a:lnTo>
                <a:lnTo>
                  <a:pt x="932830" y="457527"/>
                </a:lnTo>
                <a:lnTo>
                  <a:pt x="871132" y="465538"/>
                </a:lnTo>
                <a:lnTo>
                  <a:pt x="806777" y="471409"/>
                </a:lnTo>
                <a:lnTo>
                  <a:pt x="740103" y="475019"/>
                </a:lnTo>
                <a:lnTo>
                  <a:pt x="671449" y="476250"/>
                </a:lnTo>
                <a:lnTo>
                  <a:pt x="602795" y="475019"/>
                </a:lnTo>
                <a:lnTo>
                  <a:pt x="536126" y="471409"/>
                </a:lnTo>
                <a:lnTo>
                  <a:pt x="471777" y="465538"/>
                </a:lnTo>
                <a:lnTo>
                  <a:pt x="410086" y="457527"/>
                </a:lnTo>
                <a:lnTo>
                  <a:pt x="351392" y="447495"/>
                </a:lnTo>
                <a:lnTo>
                  <a:pt x="296031" y="435564"/>
                </a:lnTo>
                <a:lnTo>
                  <a:pt x="244341" y="421851"/>
                </a:lnTo>
                <a:lnTo>
                  <a:pt x="196659" y="406479"/>
                </a:lnTo>
                <a:lnTo>
                  <a:pt x="153323" y="389566"/>
                </a:lnTo>
                <a:lnTo>
                  <a:pt x="114670" y="371233"/>
                </a:lnTo>
                <a:lnTo>
                  <a:pt x="81038" y="351599"/>
                </a:lnTo>
                <a:lnTo>
                  <a:pt x="30186" y="308910"/>
                </a:lnTo>
                <a:lnTo>
                  <a:pt x="3466" y="262460"/>
                </a:lnTo>
                <a:lnTo>
                  <a:pt x="0" y="238125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13273" y="1071625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5" h="457200">
                <a:moveTo>
                  <a:pt x="69976" y="114300"/>
                </a:moveTo>
                <a:lnTo>
                  <a:pt x="57276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5" h="457200">
                <a:moveTo>
                  <a:pt x="63626" y="0"/>
                </a:moveTo>
                <a:lnTo>
                  <a:pt x="0" y="127000"/>
                </a:lnTo>
                <a:lnTo>
                  <a:pt x="57272" y="127000"/>
                </a:lnTo>
                <a:lnTo>
                  <a:pt x="57276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5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2579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1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92555" y="2390520"/>
            <a:ext cx="4151629" cy="4272915"/>
            <a:chOff x="1392555" y="2390520"/>
            <a:chExt cx="4151629" cy="4272915"/>
          </a:xfrm>
        </p:grpSpPr>
        <p:sp>
          <p:nvSpPr>
            <p:cNvPr id="5" name="object 5"/>
            <p:cNvSpPr/>
            <p:nvPr/>
          </p:nvSpPr>
          <p:spPr>
            <a:xfrm>
              <a:off x="4195825" y="2395600"/>
              <a:ext cx="1343025" cy="476250"/>
            </a:xfrm>
            <a:custGeom>
              <a:avLst/>
              <a:gdLst/>
              <a:ahLst/>
              <a:cxnLst/>
              <a:rect l="l" t="t" r="r" b="b"/>
              <a:pathLst>
                <a:path w="1343025" h="476250">
                  <a:moveTo>
                    <a:pt x="0" y="238125"/>
                  </a:moveTo>
                  <a:lnTo>
                    <a:pt x="13641" y="190117"/>
                  </a:lnTo>
                  <a:lnTo>
                    <a:pt x="52764" y="145411"/>
                  </a:lnTo>
                  <a:lnTo>
                    <a:pt x="114670" y="104961"/>
                  </a:lnTo>
                  <a:lnTo>
                    <a:pt x="153323" y="86630"/>
                  </a:lnTo>
                  <a:lnTo>
                    <a:pt x="196659" y="69722"/>
                  </a:lnTo>
                  <a:lnTo>
                    <a:pt x="244341" y="54357"/>
                  </a:lnTo>
                  <a:lnTo>
                    <a:pt x="296031" y="40652"/>
                  </a:lnTo>
                  <a:lnTo>
                    <a:pt x="351392" y="28728"/>
                  </a:lnTo>
                  <a:lnTo>
                    <a:pt x="410086" y="18704"/>
                  </a:lnTo>
                  <a:lnTo>
                    <a:pt x="471777" y="10700"/>
                  </a:lnTo>
                  <a:lnTo>
                    <a:pt x="536126" y="4835"/>
                  </a:lnTo>
                  <a:lnTo>
                    <a:pt x="602795" y="1228"/>
                  </a:lnTo>
                  <a:lnTo>
                    <a:pt x="671449" y="0"/>
                  </a:lnTo>
                  <a:lnTo>
                    <a:pt x="740103" y="1228"/>
                  </a:lnTo>
                  <a:lnTo>
                    <a:pt x="806777" y="4835"/>
                  </a:lnTo>
                  <a:lnTo>
                    <a:pt x="871132" y="10700"/>
                  </a:lnTo>
                  <a:lnTo>
                    <a:pt x="932830" y="18704"/>
                  </a:lnTo>
                  <a:lnTo>
                    <a:pt x="991534" y="28728"/>
                  </a:lnTo>
                  <a:lnTo>
                    <a:pt x="1046906" y="40652"/>
                  </a:lnTo>
                  <a:lnTo>
                    <a:pt x="1098608" y="54357"/>
                  </a:lnTo>
                  <a:lnTo>
                    <a:pt x="1146302" y="69723"/>
                  </a:lnTo>
                  <a:lnTo>
                    <a:pt x="1189649" y="86630"/>
                  </a:lnTo>
                  <a:lnTo>
                    <a:pt x="1228314" y="104961"/>
                  </a:lnTo>
                  <a:lnTo>
                    <a:pt x="1261957" y="124594"/>
                  </a:lnTo>
                  <a:lnTo>
                    <a:pt x="1312827" y="167291"/>
                  </a:lnTo>
                  <a:lnTo>
                    <a:pt x="1339557" y="213768"/>
                  </a:lnTo>
                  <a:lnTo>
                    <a:pt x="1343025" y="238125"/>
                  </a:lnTo>
                  <a:lnTo>
                    <a:pt x="1339557" y="262460"/>
                  </a:lnTo>
                  <a:lnTo>
                    <a:pt x="1312827" y="308910"/>
                  </a:lnTo>
                  <a:lnTo>
                    <a:pt x="1261957" y="351599"/>
                  </a:lnTo>
                  <a:lnTo>
                    <a:pt x="1228314" y="371233"/>
                  </a:lnTo>
                  <a:lnTo>
                    <a:pt x="1189649" y="389566"/>
                  </a:lnTo>
                  <a:lnTo>
                    <a:pt x="1146302" y="406479"/>
                  </a:lnTo>
                  <a:lnTo>
                    <a:pt x="1098608" y="421851"/>
                  </a:lnTo>
                  <a:lnTo>
                    <a:pt x="1046906" y="435564"/>
                  </a:lnTo>
                  <a:lnTo>
                    <a:pt x="991534" y="447495"/>
                  </a:lnTo>
                  <a:lnTo>
                    <a:pt x="932830" y="457527"/>
                  </a:lnTo>
                  <a:lnTo>
                    <a:pt x="871132" y="465538"/>
                  </a:lnTo>
                  <a:lnTo>
                    <a:pt x="806777" y="471409"/>
                  </a:lnTo>
                  <a:lnTo>
                    <a:pt x="740103" y="475019"/>
                  </a:lnTo>
                  <a:lnTo>
                    <a:pt x="671449" y="476250"/>
                  </a:lnTo>
                  <a:lnTo>
                    <a:pt x="602795" y="475019"/>
                  </a:lnTo>
                  <a:lnTo>
                    <a:pt x="536126" y="471409"/>
                  </a:lnTo>
                  <a:lnTo>
                    <a:pt x="471777" y="465538"/>
                  </a:lnTo>
                  <a:lnTo>
                    <a:pt x="410086" y="457527"/>
                  </a:lnTo>
                  <a:lnTo>
                    <a:pt x="351392" y="447495"/>
                  </a:lnTo>
                  <a:lnTo>
                    <a:pt x="296031" y="435564"/>
                  </a:lnTo>
                  <a:lnTo>
                    <a:pt x="244341" y="421851"/>
                  </a:lnTo>
                  <a:lnTo>
                    <a:pt x="196659" y="406479"/>
                  </a:lnTo>
                  <a:lnTo>
                    <a:pt x="153323" y="389566"/>
                  </a:lnTo>
                  <a:lnTo>
                    <a:pt x="114670" y="371233"/>
                  </a:lnTo>
                  <a:lnTo>
                    <a:pt x="81038" y="351599"/>
                  </a:lnTo>
                  <a:lnTo>
                    <a:pt x="30186" y="308910"/>
                  </a:lnTo>
                  <a:lnTo>
                    <a:pt x="3466" y="262460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9600" y="3676649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4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3" name="object 13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7" name="object 17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8330" y="1282729"/>
            <a:ext cx="1299210" cy="1488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90"/>
              </a:spcBef>
            </a:pPr>
            <a:r>
              <a:rPr sz="3350" i="1" spc="-25" dirty="0">
                <a:latin typeface="Times New Roman"/>
                <a:cs typeface="Times New Roman"/>
              </a:rPr>
              <a:t>q</a:t>
            </a:r>
            <a:r>
              <a:rPr sz="2925" spc="-37" baseline="-24216" dirty="0">
                <a:latin typeface="Times New Roman"/>
                <a:cs typeface="Times New Roman"/>
              </a:rPr>
              <a:t>1</a:t>
            </a:r>
            <a:endParaRPr sz="2925" baseline="-24216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1964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05025" y="2709926"/>
            <a:ext cx="5464175" cy="1633855"/>
            <a:chOff x="2105025" y="2709926"/>
            <a:chExt cx="5464175" cy="1633855"/>
          </a:xfrm>
        </p:grpSpPr>
        <p:sp>
          <p:nvSpPr>
            <p:cNvPr id="26" name="object 26"/>
            <p:cNvSpPr/>
            <p:nvPr/>
          </p:nvSpPr>
          <p:spPr>
            <a:xfrm>
              <a:off x="6759579" y="27099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2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1101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2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626288" y="1377982"/>
            <a:ext cx="38417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5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1</a:t>
            </a:r>
            <a:endParaRPr sz="2850" baseline="-23391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92555" y="3533521"/>
            <a:ext cx="5227955" cy="3129915"/>
            <a:chOff x="1392555" y="3533521"/>
            <a:chExt cx="5227955" cy="3129915"/>
          </a:xfrm>
        </p:grpSpPr>
        <p:sp>
          <p:nvSpPr>
            <p:cNvPr id="6" name="object 6"/>
            <p:cNvSpPr/>
            <p:nvPr/>
          </p:nvSpPr>
          <p:spPr>
            <a:xfrm>
              <a:off x="5262626" y="3538601"/>
              <a:ext cx="1352550" cy="476250"/>
            </a:xfrm>
            <a:custGeom>
              <a:avLst/>
              <a:gdLst/>
              <a:ahLst/>
              <a:cxnLst/>
              <a:rect l="l" t="t" r="r" b="b"/>
              <a:pathLst>
                <a:path w="1352550" h="476250">
                  <a:moveTo>
                    <a:pt x="0" y="238125"/>
                  </a:moveTo>
                  <a:lnTo>
                    <a:pt x="13739" y="190117"/>
                  </a:lnTo>
                  <a:lnTo>
                    <a:pt x="53143" y="145411"/>
                  </a:lnTo>
                  <a:lnTo>
                    <a:pt x="115494" y="104961"/>
                  </a:lnTo>
                  <a:lnTo>
                    <a:pt x="154424" y="86630"/>
                  </a:lnTo>
                  <a:lnTo>
                    <a:pt x="198072" y="69723"/>
                  </a:lnTo>
                  <a:lnTo>
                    <a:pt x="246096" y="54357"/>
                  </a:lnTo>
                  <a:lnTo>
                    <a:pt x="298158" y="40652"/>
                  </a:lnTo>
                  <a:lnTo>
                    <a:pt x="353917" y="28728"/>
                  </a:lnTo>
                  <a:lnTo>
                    <a:pt x="413033" y="18704"/>
                  </a:lnTo>
                  <a:lnTo>
                    <a:pt x="475167" y="10700"/>
                  </a:lnTo>
                  <a:lnTo>
                    <a:pt x="539978" y="4835"/>
                  </a:lnTo>
                  <a:lnTo>
                    <a:pt x="607128" y="1228"/>
                  </a:lnTo>
                  <a:lnTo>
                    <a:pt x="676275" y="0"/>
                  </a:lnTo>
                  <a:lnTo>
                    <a:pt x="745401" y="1228"/>
                  </a:lnTo>
                  <a:lnTo>
                    <a:pt x="812534" y="4835"/>
                  </a:lnTo>
                  <a:lnTo>
                    <a:pt x="877335" y="10700"/>
                  </a:lnTo>
                  <a:lnTo>
                    <a:pt x="939462" y="18704"/>
                  </a:lnTo>
                  <a:lnTo>
                    <a:pt x="998576" y="28728"/>
                  </a:lnTo>
                  <a:lnTo>
                    <a:pt x="1054335" y="40652"/>
                  </a:lnTo>
                  <a:lnTo>
                    <a:pt x="1106400" y="54357"/>
                  </a:lnTo>
                  <a:lnTo>
                    <a:pt x="1154429" y="69723"/>
                  </a:lnTo>
                  <a:lnTo>
                    <a:pt x="1198084" y="86630"/>
                  </a:lnTo>
                  <a:lnTo>
                    <a:pt x="1237022" y="104961"/>
                  </a:lnTo>
                  <a:lnTo>
                    <a:pt x="1270903" y="124594"/>
                  </a:lnTo>
                  <a:lnTo>
                    <a:pt x="1322136" y="167291"/>
                  </a:lnTo>
                  <a:lnTo>
                    <a:pt x="1349057" y="213768"/>
                  </a:lnTo>
                  <a:lnTo>
                    <a:pt x="1352550" y="238125"/>
                  </a:lnTo>
                  <a:lnTo>
                    <a:pt x="1349057" y="262460"/>
                  </a:lnTo>
                  <a:lnTo>
                    <a:pt x="1322136" y="308910"/>
                  </a:lnTo>
                  <a:lnTo>
                    <a:pt x="1270903" y="351599"/>
                  </a:lnTo>
                  <a:lnTo>
                    <a:pt x="1237022" y="371233"/>
                  </a:lnTo>
                  <a:lnTo>
                    <a:pt x="1198084" y="389566"/>
                  </a:lnTo>
                  <a:lnTo>
                    <a:pt x="1154430" y="406479"/>
                  </a:lnTo>
                  <a:lnTo>
                    <a:pt x="1106400" y="421851"/>
                  </a:lnTo>
                  <a:lnTo>
                    <a:pt x="1054335" y="435564"/>
                  </a:lnTo>
                  <a:lnTo>
                    <a:pt x="998576" y="447495"/>
                  </a:lnTo>
                  <a:lnTo>
                    <a:pt x="939462" y="457527"/>
                  </a:lnTo>
                  <a:lnTo>
                    <a:pt x="877335" y="465538"/>
                  </a:lnTo>
                  <a:lnTo>
                    <a:pt x="812534" y="471409"/>
                  </a:lnTo>
                  <a:lnTo>
                    <a:pt x="745401" y="475019"/>
                  </a:lnTo>
                  <a:lnTo>
                    <a:pt x="676275" y="476250"/>
                  </a:lnTo>
                  <a:lnTo>
                    <a:pt x="607128" y="475019"/>
                  </a:lnTo>
                  <a:lnTo>
                    <a:pt x="539978" y="471409"/>
                  </a:lnTo>
                  <a:lnTo>
                    <a:pt x="475167" y="465538"/>
                  </a:lnTo>
                  <a:lnTo>
                    <a:pt x="413033" y="457527"/>
                  </a:lnTo>
                  <a:lnTo>
                    <a:pt x="353917" y="447495"/>
                  </a:lnTo>
                  <a:lnTo>
                    <a:pt x="298158" y="435564"/>
                  </a:lnTo>
                  <a:lnTo>
                    <a:pt x="246096" y="421851"/>
                  </a:lnTo>
                  <a:lnTo>
                    <a:pt x="198072" y="406479"/>
                  </a:lnTo>
                  <a:lnTo>
                    <a:pt x="154424" y="389566"/>
                  </a:lnTo>
                  <a:lnTo>
                    <a:pt x="115494" y="371233"/>
                  </a:lnTo>
                  <a:lnTo>
                    <a:pt x="81620" y="351599"/>
                  </a:lnTo>
                  <a:lnTo>
                    <a:pt x="30403" y="308910"/>
                  </a:lnTo>
                  <a:lnTo>
                    <a:pt x="3491" y="262460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2555" y="3925443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b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24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5" name="object 15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9" name="object 19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105025" y="2709926"/>
            <a:ext cx="5464175" cy="1633855"/>
            <a:chOff x="2105025" y="2709926"/>
            <a:chExt cx="5464175" cy="1633855"/>
          </a:xfrm>
        </p:grpSpPr>
        <p:sp>
          <p:nvSpPr>
            <p:cNvPr id="28" name="object 28"/>
            <p:cNvSpPr/>
            <p:nvPr/>
          </p:nvSpPr>
          <p:spPr>
            <a:xfrm>
              <a:off x="6759579" y="27099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2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18176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3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92555" y="2295270"/>
            <a:ext cx="6580505" cy="4368165"/>
            <a:chOff x="1392555" y="2295270"/>
            <a:chExt cx="6580505" cy="4368165"/>
          </a:xfrm>
        </p:grpSpPr>
        <p:sp>
          <p:nvSpPr>
            <p:cNvPr id="5" name="object 5"/>
            <p:cNvSpPr/>
            <p:nvPr/>
          </p:nvSpPr>
          <p:spPr>
            <a:xfrm>
              <a:off x="6615176" y="2300350"/>
              <a:ext cx="1352550" cy="485775"/>
            </a:xfrm>
            <a:custGeom>
              <a:avLst/>
              <a:gdLst/>
              <a:ahLst/>
              <a:cxnLst/>
              <a:rect l="l" t="t" r="r" b="b"/>
              <a:pathLst>
                <a:path w="1352550" h="485775">
                  <a:moveTo>
                    <a:pt x="0" y="242824"/>
                  </a:moveTo>
                  <a:lnTo>
                    <a:pt x="13739" y="193885"/>
                  </a:lnTo>
                  <a:lnTo>
                    <a:pt x="53143" y="148304"/>
                  </a:lnTo>
                  <a:lnTo>
                    <a:pt x="115494" y="107057"/>
                  </a:lnTo>
                  <a:lnTo>
                    <a:pt x="154424" y="88363"/>
                  </a:lnTo>
                  <a:lnTo>
                    <a:pt x="198072" y="71120"/>
                  </a:lnTo>
                  <a:lnTo>
                    <a:pt x="246096" y="55447"/>
                  </a:lnTo>
                  <a:lnTo>
                    <a:pt x="298158" y="41469"/>
                  </a:lnTo>
                  <a:lnTo>
                    <a:pt x="353917" y="29306"/>
                  </a:lnTo>
                  <a:lnTo>
                    <a:pt x="413033" y="19081"/>
                  </a:lnTo>
                  <a:lnTo>
                    <a:pt x="475167" y="10916"/>
                  </a:lnTo>
                  <a:lnTo>
                    <a:pt x="539978" y="4933"/>
                  </a:lnTo>
                  <a:lnTo>
                    <a:pt x="607128" y="1253"/>
                  </a:lnTo>
                  <a:lnTo>
                    <a:pt x="676275" y="0"/>
                  </a:lnTo>
                  <a:lnTo>
                    <a:pt x="745401" y="1253"/>
                  </a:lnTo>
                  <a:lnTo>
                    <a:pt x="812534" y="4933"/>
                  </a:lnTo>
                  <a:lnTo>
                    <a:pt x="877335" y="10916"/>
                  </a:lnTo>
                  <a:lnTo>
                    <a:pt x="939462" y="19081"/>
                  </a:lnTo>
                  <a:lnTo>
                    <a:pt x="998576" y="29306"/>
                  </a:lnTo>
                  <a:lnTo>
                    <a:pt x="1054335" y="41469"/>
                  </a:lnTo>
                  <a:lnTo>
                    <a:pt x="1106400" y="55447"/>
                  </a:lnTo>
                  <a:lnTo>
                    <a:pt x="1154429" y="71120"/>
                  </a:lnTo>
                  <a:lnTo>
                    <a:pt x="1198084" y="88363"/>
                  </a:lnTo>
                  <a:lnTo>
                    <a:pt x="1237022" y="107057"/>
                  </a:lnTo>
                  <a:lnTo>
                    <a:pt x="1270903" y="127077"/>
                  </a:lnTo>
                  <a:lnTo>
                    <a:pt x="1322136" y="170614"/>
                  </a:lnTo>
                  <a:lnTo>
                    <a:pt x="1349057" y="217995"/>
                  </a:lnTo>
                  <a:lnTo>
                    <a:pt x="1352550" y="242824"/>
                  </a:lnTo>
                  <a:lnTo>
                    <a:pt x="1349057" y="267653"/>
                  </a:lnTo>
                  <a:lnTo>
                    <a:pt x="1322136" y="315045"/>
                  </a:lnTo>
                  <a:lnTo>
                    <a:pt x="1270903" y="358599"/>
                  </a:lnTo>
                  <a:lnTo>
                    <a:pt x="1237022" y="378631"/>
                  </a:lnTo>
                  <a:lnTo>
                    <a:pt x="1198084" y="397335"/>
                  </a:lnTo>
                  <a:lnTo>
                    <a:pt x="1154430" y="414591"/>
                  </a:lnTo>
                  <a:lnTo>
                    <a:pt x="1106400" y="430275"/>
                  </a:lnTo>
                  <a:lnTo>
                    <a:pt x="1054335" y="444265"/>
                  </a:lnTo>
                  <a:lnTo>
                    <a:pt x="998576" y="456438"/>
                  </a:lnTo>
                  <a:lnTo>
                    <a:pt x="939462" y="466673"/>
                  </a:lnTo>
                  <a:lnTo>
                    <a:pt x="877335" y="474846"/>
                  </a:lnTo>
                  <a:lnTo>
                    <a:pt x="812534" y="480836"/>
                  </a:lnTo>
                  <a:lnTo>
                    <a:pt x="745401" y="484519"/>
                  </a:lnTo>
                  <a:lnTo>
                    <a:pt x="676275" y="485775"/>
                  </a:lnTo>
                  <a:lnTo>
                    <a:pt x="607128" y="484519"/>
                  </a:lnTo>
                  <a:lnTo>
                    <a:pt x="539978" y="480836"/>
                  </a:lnTo>
                  <a:lnTo>
                    <a:pt x="475167" y="474846"/>
                  </a:lnTo>
                  <a:lnTo>
                    <a:pt x="413033" y="466673"/>
                  </a:lnTo>
                  <a:lnTo>
                    <a:pt x="353917" y="456438"/>
                  </a:lnTo>
                  <a:lnTo>
                    <a:pt x="298158" y="444265"/>
                  </a:lnTo>
                  <a:lnTo>
                    <a:pt x="246096" y="430275"/>
                  </a:lnTo>
                  <a:lnTo>
                    <a:pt x="198072" y="414591"/>
                  </a:lnTo>
                  <a:lnTo>
                    <a:pt x="154424" y="397335"/>
                  </a:lnTo>
                  <a:lnTo>
                    <a:pt x="115494" y="378631"/>
                  </a:lnTo>
                  <a:lnTo>
                    <a:pt x="81620" y="358599"/>
                  </a:lnTo>
                  <a:lnTo>
                    <a:pt x="30403" y="315045"/>
                  </a:lnTo>
                  <a:lnTo>
                    <a:pt x="3491" y="267653"/>
                  </a:lnTo>
                  <a:lnTo>
                    <a:pt x="0" y="242824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9600" y="3676649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19900" y="3514725"/>
            <a:ext cx="790575" cy="828675"/>
          </a:xfrm>
          <a:custGeom>
            <a:avLst/>
            <a:gdLst/>
            <a:ahLst/>
            <a:cxnLst/>
            <a:rect l="l" t="t" r="r" b="b"/>
            <a:pathLst>
              <a:path w="790575" h="828675">
                <a:moveTo>
                  <a:pt x="0" y="414274"/>
                </a:moveTo>
                <a:lnTo>
                  <a:pt x="2660" y="365973"/>
                </a:lnTo>
                <a:lnTo>
                  <a:pt x="10443" y="319306"/>
                </a:lnTo>
                <a:lnTo>
                  <a:pt x="23052" y="274584"/>
                </a:lnTo>
                <a:lnTo>
                  <a:pt x="40189" y="232117"/>
                </a:lnTo>
                <a:lnTo>
                  <a:pt x="61559" y="192217"/>
                </a:lnTo>
                <a:lnTo>
                  <a:pt x="86864" y="155196"/>
                </a:lnTo>
                <a:lnTo>
                  <a:pt x="115808" y="121364"/>
                </a:lnTo>
                <a:lnTo>
                  <a:pt x="148093" y="91033"/>
                </a:lnTo>
                <a:lnTo>
                  <a:pt x="183422" y="64514"/>
                </a:lnTo>
                <a:lnTo>
                  <a:pt x="221500" y="42119"/>
                </a:lnTo>
                <a:lnTo>
                  <a:pt x="262028" y="24159"/>
                </a:lnTo>
                <a:lnTo>
                  <a:pt x="304711" y="10944"/>
                </a:lnTo>
                <a:lnTo>
                  <a:pt x="349250" y="2788"/>
                </a:lnTo>
                <a:lnTo>
                  <a:pt x="395350" y="0"/>
                </a:lnTo>
                <a:lnTo>
                  <a:pt x="441425" y="2788"/>
                </a:lnTo>
                <a:lnTo>
                  <a:pt x="485943" y="10944"/>
                </a:lnTo>
                <a:lnTo>
                  <a:pt x="528607" y="24159"/>
                </a:lnTo>
                <a:lnTo>
                  <a:pt x="569121" y="42119"/>
                </a:lnTo>
                <a:lnTo>
                  <a:pt x="607185" y="64514"/>
                </a:lnTo>
                <a:lnTo>
                  <a:pt x="642505" y="91033"/>
                </a:lnTo>
                <a:lnTo>
                  <a:pt x="674782" y="121364"/>
                </a:lnTo>
                <a:lnTo>
                  <a:pt x="703720" y="155196"/>
                </a:lnTo>
                <a:lnTo>
                  <a:pt x="729021" y="192217"/>
                </a:lnTo>
                <a:lnTo>
                  <a:pt x="750388" y="232117"/>
                </a:lnTo>
                <a:lnTo>
                  <a:pt x="767524" y="274584"/>
                </a:lnTo>
                <a:lnTo>
                  <a:pt x="780132" y="319306"/>
                </a:lnTo>
                <a:lnTo>
                  <a:pt x="787914" y="365973"/>
                </a:lnTo>
                <a:lnTo>
                  <a:pt x="790575" y="414274"/>
                </a:lnTo>
                <a:lnTo>
                  <a:pt x="787914" y="462599"/>
                </a:lnTo>
                <a:lnTo>
                  <a:pt x="780132" y="509288"/>
                </a:lnTo>
                <a:lnTo>
                  <a:pt x="767524" y="554029"/>
                </a:lnTo>
                <a:lnTo>
                  <a:pt x="750388" y="596511"/>
                </a:lnTo>
                <a:lnTo>
                  <a:pt x="729021" y="636423"/>
                </a:lnTo>
                <a:lnTo>
                  <a:pt x="703720" y="673455"/>
                </a:lnTo>
                <a:lnTo>
                  <a:pt x="674782" y="707294"/>
                </a:lnTo>
                <a:lnTo>
                  <a:pt x="642505" y="737631"/>
                </a:lnTo>
                <a:lnTo>
                  <a:pt x="607185" y="764154"/>
                </a:lnTo>
                <a:lnTo>
                  <a:pt x="569121" y="786552"/>
                </a:lnTo>
                <a:lnTo>
                  <a:pt x="528607" y="804514"/>
                </a:lnTo>
                <a:lnTo>
                  <a:pt x="485943" y="817729"/>
                </a:lnTo>
                <a:lnTo>
                  <a:pt x="441425" y="825886"/>
                </a:lnTo>
                <a:lnTo>
                  <a:pt x="395350" y="828675"/>
                </a:lnTo>
                <a:lnTo>
                  <a:pt x="349250" y="825886"/>
                </a:lnTo>
                <a:lnTo>
                  <a:pt x="304711" y="817729"/>
                </a:lnTo>
                <a:lnTo>
                  <a:pt x="262028" y="804514"/>
                </a:lnTo>
                <a:lnTo>
                  <a:pt x="221500" y="786552"/>
                </a:lnTo>
                <a:lnTo>
                  <a:pt x="183422" y="764154"/>
                </a:lnTo>
                <a:lnTo>
                  <a:pt x="148093" y="737631"/>
                </a:lnTo>
                <a:lnTo>
                  <a:pt x="115808" y="707294"/>
                </a:lnTo>
                <a:lnTo>
                  <a:pt x="86864" y="673455"/>
                </a:lnTo>
                <a:lnTo>
                  <a:pt x="61559" y="636423"/>
                </a:lnTo>
                <a:lnTo>
                  <a:pt x="40189" y="596511"/>
                </a:lnTo>
                <a:lnTo>
                  <a:pt x="23052" y="554029"/>
                </a:lnTo>
                <a:lnTo>
                  <a:pt x="10443" y="509288"/>
                </a:lnTo>
                <a:lnTo>
                  <a:pt x="2660" y="462599"/>
                </a:lnTo>
                <a:lnTo>
                  <a:pt x="0" y="41427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3" name="object 13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7" name="object 17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8330" y="1282710"/>
            <a:ext cx="129921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3755">
              <a:lnSpc>
                <a:spcPct val="100000"/>
              </a:lnSpc>
              <a:spcBef>
                <a:spcPts val="95"/>
              </a:spcBef>
            </a:pPr>
            <a:r>
              <a:rPr sz="3350" i="1" spc="-25" dirty="0">
                <a:latin typeface="Times New Roman"/>
                <a:cs typeface="Times New Roman"/>
              </a:rPr>
              <a:t>q</a:t>
            </a:r>
            <a:r>
              <a:rPr sz="2925" spc="-37" baseline="-24216" dirty="0">
                <a:latin typeface="Times New Roman"/>
                <a:cs typeface="Times New Roman"/>
              </a:rPr>
              <a:t>2</a:t>
            </a:r>
            <a:endParaRPr sz="2925" baseline="-24216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1960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05025" y="2709926"/>
            <a:ext cx="5464175" cy="1633855"/>
            <a:chOff x="2105025" y="2709926"/>
            <a:chExt cx="5464175" cy="1633855"/>
          </a:xfrm>
        </p:grpSpPr>
        <p:sp>
          <p:nvSpPr>
            <p:cNvPr id="26" name="object 26"/>
            <p:cNvSpPr/>
            <p:nvPr/>
          </p:nvSpPr>
          <p:spPr>
            <a:xfrm>
              <a:off x="6759579" y="27099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2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5" y="1752658"/>
            <a:ext cx="8467798" cy="47338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3479" y="1073086"/>
            <a:ext cx="4451985" cy="50196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Non</a:t>
            </a:r>
            <a:r>
              <a:rPr sz="32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Turing-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Acceptable</a:t>
            </a:r>
            <a:endParaRPr sz="3200">
              <a:latin typeface="Comic Sans MS"/>
              <a:cs typeface="Comic Sans MS"/>
            </a:endParaRPr>
          </a:p>
          <a:p>
            <a:pPr marL="393700" marR="488950" algn="ctr">
              <a:lnSpc>
                <a:spcPct val="156500"/>
              </a:lnSpc>
              <a:spcBef>
                <a:spcPts val="180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Turing-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Acceptable decidable</a:t>
            </a:r>
            <a:endParaRPr sz="3200">
              <a:latin typeface="Comic Sans MS"/>
              <a:cs typeface="Comic Sans MS"/>
            </a:endParaRPr>
          </a:p>
          <a:p>
            <a:pPr marL="393700" marR="661035" algn="ctr">
              <a:lnSpc>
                <a:spcPct val="179900"/>
              </a:lnSpc>
              <a:spcBef>
                <a:spcPts val="905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Context-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sensitive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Context-</a:t>
            </a:r>
            <a:r>
              <a:rPr sz="3200" spc="-20" dirty="0">
                <a:solidFill>
                  <a:srgbClr val="3333CC"/>
                </a:solidFill>
                <a:latin typeface="Comic Sans MS"/>
                <a:cs typeface="Comic Sans MS"/>
              </a:rPr>
              <a:t>free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Regular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0826" y="157226"/>
            <a:ext cx="4714875" cy="590550"/>
          </a:xfrm>
          <a:prstGeom prst="rect">
            <a:avLst/>
          </a:prstGeom>
          <a:ln w="9534">
            <a:solidFill>
              <a:srgbClr val="FF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3200" spc="-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FF0000"/>
                </a:solidFill>
                <a:latin typeface="Comic Sans MS"/>
                <a:cs typeface="Comic Sans MS"/>
              </a:rPr>
              <a:t>Chomsky</a:t>
            </a:r>
            <a:r>
              <a:rPr sz="3200" spc="-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omic Sans MS"/>
                <a:cs typeface="Comic Sans MS"/>
              </a:rPr>
              <a:t>Hierarchy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2376" y="1043050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4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92555" y="3676396"/>
            <a:ext cx="4427855" cy="2987040"/>
            <a:chOff x="1392555" y="3676396"/>
            <a:chExt cx="4427855" cy="2987040"/>
          </a:xfrm>
        </p:grpSpPr>
        <p:sp>
          <p:nvSpPr>
            <p:cNvPr id="5" name="object 5"/>
            <p:cNvSpPr/>
            <p:nvPr/>
          </p:nvSpPr>
          <p:spPr>
            <a:xfrm>
              <a:off x="4224400" y="4681601"/>
              <a:ext cx="1590675" cy="476250"/>
            </a:xfrm>
            <a:custGeom>
              <a:avLst/>
              <a:gdLst/>
              <a:ahLst/>
              <a:cxnLst/>
              <a:rect l="l" t="t" r="r" b="b"/>
              <a:pathLst>
                <a:path w="1590675" h="476250">
                  <a:moveTo>
                    <a:pt x="0" y="238125"/>
                  </a:moveTo>
                  <a:lnTo>
                    <a:pt x="11515" y="197502"/>
                  </a:lnTo>
                  <a:lnTo>
                    <a:pt x="44788" y="159114"/>
                  </a:lnTo>
                  <a:lnTo>
                    <a:pt x="97911" y="123530"/>
                  </a:lnTo>
                  <a:lnTo>
                    <a:pt x="168976" y="91321"/>
                  </a:lnTo>
                  <a:lnTo>
                    <a:pt x="210641" y="76661"/>
                  </a:lnTo>
                  <a:lnTo>
                    <a:pt x="256075" y="63058"/>
                  </a:lnTo>
                  <a:lnTo>
                    <a:pt x="305041" y="50584"/>
                  </a:lnTo>
                  <a:lnTo>
                    <a:pt x="357299" y="39311"/>
                  </a:lnTo>
                  <a:lnTo>
                    <a:pt x="412612" y="29309"/>
                  </a:lnTo>
                  <a:lnTo>
                    <a:pt x="470741" y="20651"/>
                  </a:lnTo>
                  <a:lnTo>
                    <a:pt x="531447" y="13406"/>
                  </a:lnTo>
                  <a:lnTo>
                    <a:pt x="594492" y="7648"/>
                  </a:lnTo>
                  <a:lnTo>
                    <a:pt x="659637" y="3446"/>
                  </a:lnTo>
                  <a:lnTo>
                    <a:pt x="726644" y="873"/>
                  </a:lnTo>
                  <a:lnTo>
                    <a:pt x="795274" y="0"/>
                  </a:lnTo>
                  <a:lnTo>
                    <a:pt x="863904" y="873"/>
                  </a:lnTo>
                  <a:lnTo>
                    <a:pt x="930914" y="3446"/>
                  </a:lnTo>
                  <a:lnTo>
                    <a:pt x="996064" y="7648"/>
                  </a:lnTo>
                  <a:lnTo>
                    <a:pt x="1059115" y="13406"/>
                  </a:lnTo>
                  <a:lnTo>
                    <a:pt x="1119828" y="20651"/>
                  </a:lnTo>
                  <a:lnTo>
                    <a:pt x="1177965" y="29309"/>
                  </a:lnTo>
                  <a:lnTo>
                    <a:pt x="1233287" y="39311"/>
                  </a:lnTo>
                  <a:lnTo>
                    <a:pt x="1285555" y="50584"/>
                  </a:lnTo>
                  <a:lnTo>
                    <a:pt x="1334530" y="63058"/>
                  </a:lnTo>
                  <a:lnTo>
                    <a:pt x="1379975" y="76661"/>
                  </a:lnTo>
                  <a:lnTo>
                    <a:pt x="1421649" y="91321"/>
                  </a:lnTo>
                  <a:lnTo>
                    <a:pt x="1459315" y="106968"/>
                  </a:lnTo>
                  <a:lnTo>
                    <a:pt x="1521665" y="140936"/>
                  </a:lnTo>
                  <a:lnTo>
                    <a:pt x="1565115" y="177993"/>
                  </a:lnTo>
                  <a:lnTo>
                    <a:pt x="1587755" y="217570"/>
                  </a:lnTo>
                  <a:lnTo>
                    <a:pt x="1590675" y="238125"/>
                  </a:lnTo>
                  <a:lnTo>
                    <a:pt x="1587755" y="258661"/>
                  </a:lnTo>
                  <a:lnTo>
                    <a:pt x="1565115" y="298213"/>
                  </a:lnTo>
                  <a:lnTo>
                    <a:pt x="1521665" y="335259"/>
                  </a:lnTo>
                  <a:lnTo>
                    <a:pt x="1459315" y="369225"/>
                  </a:lnTo>
                  <a:lnTo>
                    <a:pt x="1421649" y="384874"/>
                  </a:lnTo>
                  <a:lnTo>
                    <a:pt x="1379975" y="399538"/>
                  </a:lnTo>
                  <a:lnTo>
                    <a:pt x="1334530" y="413146"/>
                  </a:lnTo>
                  <a:lnTo>
                    <a:pt x="1285555" y="425626"/>
                  </a:lnTo>
                  <a:lnTo>
                    <a:pt x="1233287" y="436906"/>
                  </a:lnTo>
                  <a:lnTo>
                    <a:pt x="1177965" y="446914"/>
                  </a:lnTo>
                  <a:lnTo>
                    <a:pt x="1119828" y="455579"/>
                  </a:lnTo>
                  <a:lnTo>
                    <a:pt x="1059115" y="462829"/>
                  </a:lnTo>
                  <a:lnTo>
                    <a:pt x="996064" y="468593"/>
                  </a:lnTo>
                  <a:lnTo>
                    <a:pt x="930914" y="472799"/>
                  </a:lnTo>
                  <a:lnTo>
                    <a:pt x="863904" y="475375"/>
                  </a:lnTo>
                  <a:lnTo>
                    <a:pt x="795274" y="476250"/>
                  </a:lnTo>
                  <a:lnTo>
                    <a:pt x="726644" y="475375"/>
                  </a:lnTo>
                  <a:lnTo>
                    <a:pt x="659637" y="472799"/>
                  </a:lnTo>
                  <a:lnTo>
                    <a:pt x="594492" y="468593"/>
                  </a:lnTo>
                  <a:lnTo>
                    <a:pt x="531447" y="462829"/>
                  </a:lnTo>
                  <a:lnTo>
                    <a:pt x="470741" y="455579"/>
                  </a:lnTo>
                  <a:lnTo>
                    <a:pt x="412612" y="446914"/>
                  </a:lnTo>
                  <a:lnTo>
                    <a:pt x="357299" y="436906"/>
                  </a:lnTo>
                  <a:lnTo>
                    <a:pt x="305041" y="425626"/>
                  </a:lnTo>
                  <a:lnTo>
                    <a:pt x="256075" y="413146"/>
                  </a:lnTo>
                  <a:lnTo>
                    <a:pt x="210641" y="399538"/>
                  </a:lnTo>
                  <a:lnTo>
                    <a:pt x="168976" y="384874"/>
                  </a:lnTo>
                  <a:lnTo>
                    <a:pt x="131320" y="369225"/>
                  </a:lnTo>
                  <a:lnTo>
                    <a:pt x="68988" y="335259"/>
                  </a:lnTo>
                  <a:lnTo>
                    <a:pt x="25551" y="298213"/>
                  </a:lnTo>
                  <a:lnTo>
                    <a:pt x="2918" y="258661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555" y="3925443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4425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3" name="object 13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7" name="object 17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8330" y="1005480"/>
            <a:ext cx="1299210" cy="1765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40"/>
              </a:spcBef>
            </a:pPr>
            <a:endParaRPr sz="1900">
              <a:latin typeface="Times New Roman"/>
              <a:cs typeface="Times New Roman"/>
            </a:endParaRPr>
          </a:p>
          <a:p>
            <a:pPr marL="147955">
              <a:lnSpc>
                <a:spcPct val="100000"/>
              </a:lnSpc>
            </a:pPr>
            <a:r>
              <a:rPr sz="330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2</a:t>
            </a:r>
            <a:endParaRPr sz="2850" baseline="-23391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1870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6" name="object 26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1501" y="107162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5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1392555" y="3562096"/>
            <a:ext cx="3742054" cy="3101340"/>
            <a:chOff x="1392555" y="3562096"/>
            <a:chExt cx="3742054" cy="3101340"/>
          </a:xfrm>
        </p:grpSpPr>
        <p:sp>
          <p:nvSpPr>
            <p:cNvPr id="5" name="object 5"/>
            <p:cNvSpPr/>
            <p:nvPr/>
          </p:nvSpPr>
          <p:spPr>
            <a:xfrm>
              <a:off x="2767076" y="3567176"/>
              <a:ext cx="1600200" cy="476250"/>
            </a:xfrm>
            <a:custGeom>
              <a:avLst/>
              <a:gdLst/>
              <a:ahLst/>
              <a:cxnLst/>
              <a:rect l="l" t="t" r="r" b="b"/>
              <a:pathLst>
                <a:path w="1600200" h="476250">
                  <a:moveTo>
                    <a:pt x="0" y="238125"/>
                  </a:moveTo>
                  <a:lnTo>
                    <a:pt x="11584" y="197502"/>
                  </a:lnTo>
                  <a:lnTo>
                    <a:pt x="45060" y="159114"/>
                  </a:lnTo>
                  <a:lnTo>
                    <a:pt x="98505" y="123530"/>
                  </a:lnTo>
                  <a:lnTo>
                    <a:pt x="170001" y="91321"/>
                  </a:lnTo>
                  <a:lnTo>
                    <a:pt x="211919" y="76661"/>
                  </a:lnTo>
                  <a:lnTo>
                    <a:pt x="257629" y="63058"/>
                  </a:lnTo>
                  <a:lnTo>
                    <a:pt x="306891" y="50584"/>
                  </a:lnTo>
                  <a:lnTo>
                    <a:pt x="359467" y="39311"/>
                  </a:lnTo>
                  <a:lnTo>
                    <a:pt x="415116" y="29309"/>
                  </a:lnTo>
                  <a:lnTo>
                    <a:pt x="473597" y="20651"/>
                  </a:lnTo>
                  <a:lnTo>
                    <a:pt x="534672" y="13406"/>
                  </a:lnTo>
                  <a:lnTo>
                    <a:pt x="598099" y="7648"/>
                  </a:lnTo>
                  <a:lnTo>
                    <a:pt x="663639" y="3446"/>
                  </a:lnTo>
                  <a:lnTo>
                    <a:pt x="731053" y="873"/>
                  </a:lnTo>
                  <a:lnTo>
                    <a:pt x="800100" y="0"/>
                  </a:lnTo>
                  <a:lnTo>
                    <a:pt x="869128" y="873"/>
                  </a:lnTo>
                  <a:lnTo>
                    <a:pt x="936527" y="3446"/>
                  </a:lnTo>
                  <a:lnTo>
                    <a:pt x="1002057" y="7648"/>
                  </a:lnTo>
                  <a:lnTo>
                    <a:pt x="1065477" y="13406"/>
                  </a:lnTo>
                  <a:lnTo>
                    <a:pt x="1126547" y="20651"/>
                  </a:lnTo>
                  <a:lnTo>
                    <a:pt x="1185027" y="29309"/>
                  </a:lnTo>
                  <a:lnTo>
                    <a:pt x="1240676" y="39311"/>
                  </a:lnTo>
                  <a:lnTo>
                    <a:pt x="1293254" y="50584"/>
                  </a:lnTo>
                  <a:lnTo>
                    <a:pt x="1342520" y="63058"/>
                  </a:lnTo>
                  <a:lnTo>
                    <a:pt x="1388235" y="76661"/>
                  </a:lnTo>
                  <a:lnTo>
                    <a:pt x="1430159" y="91321"/>
                  </a:lnTo>
                  <a:lnTo>
                    <a:pt x="1468049" y="106968"/>
                  </a:lnTo>
                  <a:lnTo>
                    <a:pt x="1530774" y="140936"/>
                  </a:lnTo>
                  <a:lnTo>
                    <a:pt x="1574485" y="177993"/>
                  </a:lnTo>
                  <a:lnTo>
                    <a:pt x="1597262" y="217570"/>
                  </a:lnTo>
                  <a:lnTo>
                    <a:pt x="1600200" y="238125"/>
                  </a:lnTo>
                  <a:lnTo>
                    <a:pt x="1597262" y="258661"/>
                  </a:lnTo>
                  <a:lnTo>
                    <a:pt x="1574485" y="298213"/>
                  </a:lnTo>
                  <a:lnTo>
                    <a:pt x="1530774" y="335259"/>
                  </a:lnTo>
                  <a:lnTo>
                    <a:pt x="1468049" y="369225"/>
                  </a:lnTo>
                  <a:lnTo>
                    <a:pt x="1430159" y="384874"/>
                  </a:lnTo>
                  <a:lnTo>
                    <a:pt x="1388235" y="399538"/>
                  </a:lnTo>
                  <a:lnTo>
                    <a:pt x="1342520" y="413146"/>
                  </a:lnTo>
                  <a:lnTo>
                    <a:pt x="1293254" y="425626"/>
                  </a:lnTo>
                  <a:lnTo>
                    <a:pt x="1240676" y="436906"/>
                  </a:lnTo>
                  <a:lnTo>
                    <a:pt x="1185027" y="446914"/>
                  </a:lnTo>
                  <a:lnTo>
                    <a:pt x="1126547" y="455579"/>
                  </a:lnTo>
                  <a:lnTo>
                    <a:pt x="1065477" y="462829"/>
                  </a:lnTo>
                  <a:lnTo>
                    <a:pt x="1002057" y="468593"/>
                  </a:lnTo>
                  <a:lnTo>
                    <a:pt x="936527" y="472799"/>
                  </a:lnTo>
                  <a:lnTo>
                    <a:pt x="869128" y="475375"/>
                  </a:lnTo>
                  <a:lnTo>
                    <a:pt x="800100" y="476250"/>
                  </a:lnTo>
                  <a:lnTo>
                    <a:pt x="731053" y="475375"/>
                  </a:lnTo>
                  <a:lnTo>
                    <a:pt x="663639" y="472799"/>
                  </a:lnTo>
                  <a:lnTo>
                    <a:pt x="598099" y="468593"/>
                  </a:lnTo>
                  <a:lnTo>
                    <a:pt x="534672" y="462829"/>
                  </a:lnTo>
                  <a:lnTo>
                    <a:pt x="473597" y="455579"/>
                  </a:lnTo>
                  <a:lnTo>
                    <a:pt x="415116" y="446914"/>
                  </a:lnTo>
                  <a:lnTo>
                    <a:pt x="359467" y="436906"/>
                  </a:lnTo>
                  <a:lnTo>
                    <a:pt x="306891" y="425626"/>
                  </a:lnTo>
                  <a:lnTo>
                    <a:pt x="257629" y="413146"/>
                  </a:lnTo>
                  <a:lnTo>
                    <a:pt x="211919" y="399538"/>
                  </a:lnTo>
                  <a:lnTo>
                    <a:pt x="170001" y="384874"/>
                  </a:lnTo>
                  <a:lnTo>
                    <a:pt x="132117" y="369225"/>
                  </a:lnTo>
                  <a:lnTo>
                    <a:pt x="69406" y="335259"/>
                  </a:lnTo>
                  <a:lnTo>
                    <a:pt x="25706" y="298213"/>
                  </a:lnTo>
                  <a:lnTo>
                    <a:pt x="2936" y="258661"/>
                  </a:lnTo>
                  <a:lnTo>
                    <a:pt x="0" y="238125"/>
                  </a:lnTo>
                  <a:close/>
                </a:path>
              </a:pathLst>
            </a:custGeom>
            <a:ln w="953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2555" y="3925443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4425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24726" y="3519551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297"/>
                </a:lnTo>
                <a:lnTo>
                  <a:pt x="10760" y="312250"/>
                </a:lnTo>
                <a:lnTo>
                  <a:pt x="23715" y="264520"/>
                </a:lnTo>
                <a:lnTo>
                  <a:pt x="41281" y="219496"/>
                </a:lnTo>
                <a:lnTo>
                  <a:pt x="63128" y="177565"/>
                </a:lnTo>
                <a:lnTo>
                  <a:pt x="88926" y="139115"/>
                </a:lnTo>
                <a:lnTo>
                  <a:pt x="118344" y="104533"/>
                </a:lnTo>
                <a:lnTo>
                  <a:pt x="151054" y="74208"/>
                </a:lnTo>
                <a:lnTo>
                  <a:pt x="186725" y="48527"/>
                </a:lnTo>
                <a:lnTo>
                  <a:pt x="225027" y="27878"/>
                </a:lnTo>
                <a:lnTo>
                  <a:pt x="265631" y="12648"/>
                </a:lnTo>
                <a:lnTo>
                  <a:pt x="308207" y="3226"/>
                </a:lnTo>
                <a:lnTo>
                  <a:pt x="352425" y="0"/>
                </a:lnTo>
                <a:lnTo>
                  <a:pt x="396617" y="3226"/>
                </a:lnTo>
                <a:lnTo>
                  <a:pt x="439176" y="12648"/>
                </a:lnTo>
                <a:lnTo>
                  <a:pt x="479770" y="27878"/>
                </a:lnTo>
                <a:lnTo>
                  <a:pt x="518068" y="48527"/>
                </a:lnTo>
                <a:lnTo>
                  <a:pt x="553740" y="74208"/>
                </a:lnTo>
                <a:lnTo>
                  <a:pt x="586454" y="104533"/>
                </a:lnTo>
                <a:lnTo>
                  <a:pt x="615880" y="139115"/>
                </a:lnTo>
                <a:lnTo>
                  <a:pt x="641686" y="177565"/>
                </a:lnTo>
                <a:lnTo>
                  <a:pt x="663543" y="219496"/>
                </a:lnTo>
                <a:lnTo>
                  <a:pt x="681118" y="264520"/>
                </a:lnTo>
                <a:lnTo>
                  <a:pt x="694082" y="312250"/>
                </a:lnTo>
                <a:lnTo>
                  <a:pt x="702102" y="362297"/>
                </a:lnTo>
                <a:lnTo>
                  <a:pt x="704850" y="414274"/>
                </a:lnTo>
                <a:lnTo>
                  <a:pt x="702102" y="466252"/>
                </a:lnTo>
                <a:lnTo>
                  <a:pt x="694082" y="516305"/>
                </a:lnTo>
                <a:lnTo>
                  <a:pt x="681118" y="564044"/>
                </a:lnTo>
                <a:lnTo>
                  <a:pt x="663543" y="609080"/>
                </a:lnTo>
                <a:lnTo>
                  <a:pt x="641686" y="651024"/>
                </a:lnTo>
                <a:lnTo>
                  <a:pt x="615880" y="689488"/>
                </a:lnTo>
                <a:lnTo>
                  <a:pt x="586454" y="724085"/>
                </a:lnTo>
                <a:lnTo>
                  <a:pt x="553740" y="754424"/>
                </a:lnTo>
                <a:lnTo>
                  <a:pt x="518068" y="780118"/>
                </a:lnTo>
                <a:lnTo>
                  <a:pt x="479770" y="800779"/>
                </a:lnTo>
                <a:lnTo>
                  <a:pt x="439176" y="816018"/>
                </a:lnTo>
                <a:lnTo>
                  <a:pt x="396617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3" name="object 13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7" name="object 17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58330" y="1282709"/>
            <a:ext cx="1299210" cy="1488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5020">
              <a:lnSpc>
                <a:spcPct val="100000"/>
              </a:lnSpc>
              <a:spcBef>
                <a:spcPts val="105"/>
              </a:spcBef>
            </a:pPr>
            <a:r>
              <a:rPr sz="3300" i="1" spc="-25" dirty="0">
                <a:latin typeface="Times New Roman"/>
                <a:cs typeface="Times New Roman"/>
              </a:rPr>
              <a:t>q</a:t>
            </a:r>
            <a:r>
              <a:rPr sz="2850" spc="-37" baseline="-24853" dirty="0">
                <a:latin typeface="Times New Roman"/>
                <a:cs typeface="Times New Roman"/>
              </a:rPr>
              <a:t>0</a:t>
            </a:r>
            <a:endParaRPr sz="2850" baseline="-24853">
              <a:latin typeface="Times New Roman"/>
              <a:cs typeface="Times New Roman"/>
            </a:endParaRPr>
          </a:p>
          <a:p>
            <a:pPr marL="38100">
              <a:lnSpc>
                <a:spcPts val="2770"/>
              </a:lnSpc>
              <a:spcBef>
                <a:spcPts val="2010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482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95500" y="2633726"/>
            <a:ext cx="5473700" cy="1719580"/>
            <a:chOff x="2095500" y="2633726"/>
            <a:chExt cx="5473700" cy="1719580"/>
          </a:xfrm>
        </p:grpSpPr>
        <p:sp>
          <p:nvSpPr>
            <p:cNvPr id="26" name="object 26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3550" i="1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35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6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081526" y="2043176"/>
            <a:ext cx="1600200" cy="476250"/>
          </a:xfrm>
          <a:custGeom>
            <a:avLst/>
            <a:gdLst/>
            <a:ahLst/>
            <a:cxnLst/>
            <a:rect l="l" t="t" r="r" b="b"/>
            <a:pathLst>
              <a:path w="1600200" h="476250">
                <a:moveTo>
                  <a:pt x="0" y="238125"/>
                </a:moveTo>
                <a:lnTo>
                  <a:pt x="11584" y="197502"/>
                </a:lnTo>
                <a:lnTo>
                  <a:pt x="45060" y="159114"/>
                </a:lnTo>
                <a:lnTo>
                  <a:pt x="98505" y="123530"/>
                </a:lnTo>
                <a:lnTo>
                  <a:pt x="170001" y="91321"/>
                </a:lnTo>
                <a:lnTo>
                  <a:pt x="211919" y="76661"/>
                </a:lnTo>
                <a:lnTo>
                  <a:pt x="257629" y="63058"/>
                </a:lnTo>
                <a:lnTo>
                  <a:pt x="306891" y="50584"/>
                </a:lnTo>
                <a:lnTo>
                  <a:pt x="359467" y="39311"/>
                </a:lnTo>
                <a:lnTo>
                  <a:pt x="415116" y="29309"/>
                </a:lnTo>
                <a:lnTo>
                  <a:pt x="473597" y="20651"/>
                </a:lnTo>
                <a:lnTo>
                  <a:pt x="534672" y="13406"/>
                </a:lnTo>
                <a:lnTo>
                  <a:pt x="598099" y="7648"/>
                </a:lnTo>
                <a:lnTo>
                  <a:pt x="663639" y="3446"/>
                </a:lnTo>
                <a:lnTo>
                  <a:pt x="731053" y="873"/>
                </a:lnTo>
                <a:lnTo>
                  <a:pt x="800100" y="0"/>
                </a:lnTo>
                <a:lnTo>
                  <a:pt x="869128" y="873"/>
                </a:lnTo>
                <a:lnTo>
                  <a:pt x="936527" y="3446"/>
                </a:lnTo>
                <a:lnTo>
                  <a:pt x="1002057" y="7648"/>
                </a:lnTo>
                <a:lnTo>
                  <a:pt x="1065477" y="13406"/>
                </a:lnTo>
                <a:lnTo>
                  <a:pt x="1126547" y="20651"/>
                </a:lnTo>
                <a:lnTo>
                  <a:pt x="1185027" y="29309"/>
                </a:lnTo>
                <a:lnTo>
                  <a:pt x="1240676" y="39311"/>
                </a:lnTo>
                <a:lnTo>
                  <a:pt x="1293254" y="50584"/>
                </a:lnTo>
                <a:lnTo>
                  <a:pt x="1342520" y="63058"/>
                </a:lnTo>
                <a:lnTo>
                  <a:pt x="1388235" y="76661"/>
                </a:lnTo>
                <a:lnTo>
                  <a:pt x="1430159" y="91321"/>
                </a:lnTo>
                <a:lnTo>
                  <a:pt x="1468049" y="106968"/>
                </a:lnTo>
                <a:lnTo>
                  <a:pt x="1530774" y="140936"/>
                </a:lnTo>
                <a:lnTo>
                  <a:pt x="1574485" y="177993"/>
                </a:lnTo>
                <a:lnTo>
                  <a:pt x="1597262" y="217570"/>
                </a:lnTo>
                <a:lnTo>
                  <a:pt x="1600200" y="238125"/>
                </a:lnTo>
                <a:lnTo>
                  <a:pt x="1597262" y="258661"/>
                </a:lnTo>
                <a:lnTo>
                  <a:pt x="1574485" y="298213"/>
                </a:lnTo>
                <a:lnTo>
                  <a:pt x="1530774" y="335259"/>
                </a:lnTo>
                <a:lnTo>
                  <a:pt x="1468049" y="369225"/>
                </a:lnTo>
                <a:lnTo>
                  <a:pt x="1430159" y="384874"/>
                </a:lnTo>
                <a:lnTo>
                  <a:pt x="1388235" y="399538"/>
                </a:lnTo>
                <a:lnTo>
                  <a:pt x="1342520" y="413146"/>
                </a:lnTo>
                <a:lnTo>
                  <a:pt x="1293254" y="425626"/>
                </a:lnTo>
                <a:lnTo>
                  <a:pt x="1240676" y="436906"/>
                </a:lnTo>
                <a:lnTo>
                  <a:pt x="1185027" y="446914"/>
                </a:lnTo>
                <a:lnTo>
                  <a:pt x="1126547" y="455579"/>
                </a:lnTo>
                <a:lnTo>
                  <a:pt x="1065477" y="462829"/>
                </a:lnTo>
                <a:lnTo>
                  <a:pt x="1002057" y="468593"/>
                </a:lnTo>
                <a:lnTo>
                  <a:pt x="936527" y="472799"/>
                </a:lnTo>
                <a:lnTo>
                  <a:pt x="869128" y="475375"/>
                </a:lnTo>
                <a:lnTo>
                  <a:pt x="800100" y="476250"/>
                </a:lnTo>
                <a:lnTo>
                  <a:pt x="731053" y="475375"/>
                </a:lnTo>
                <a:lnTo>
                  <a:pt x="663639" y="472799"/>
                </a:lnTo>
                <a:lnTo>
                  <a:pt x="598099" y="468593"/>
                </a:lnTo>
                <a:lnTo>
                  <a:pt x="534672" y="462829"/>
                </a:lnTo>
                <a:lnTo>
                  <a:pt x="473597" y="455579"/>
                </a:lnTo>
                <a:lnTo>
                  <a:pt x="415116" y="446914"/>
                </a:lnTo>
                <a:lnTo>
                  <a:pt x="359467" y="436906"/>
                </a:lnTo>
                <a:lnTo>
                  <a:pt x="306891" y="425626"/>
                </a:lnTo>
                <a:lnTo>
                  <a:pt x="257629" y="413146"/>
                </a:lnTo>
                <a:lnTo>
                  <a:pt x="211919" y="399538"/>
                </a:lnTo>
                <a:lnTo>
                  <a:pt x="170001" y="384874"/>
                </a:lnTo>
                <a:lnTo>
                  <a:pt x="132117" y="369225"/>
                </a:lnTo>
                <a:lnTo>
                  <a:pt x="69406" y="335259"/>
                </a:lnTo>
                <a:lnTo>
                  <a:pt x="25706" y="298213"/>
                </a:lnTo>
                <a:lnTo>
                  <a:pt x="2936" y="258661"/>
                </a:lnTo>
                <a:lnTo>
                  <a:pt x="0" y="238125"/>
                </a:lnTo>
                <a:close/>
              </a:path>
            </a:pathLst>
          </a:custGeom>
          <a:ln w="953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92555" y="3657600"/>
            <a:ext cx="3750945" cy="3005455"/>
            <a:chOff x="1392555" y="3657600"/>
            <a:chExt cx="3750945" cy="3005455"/>
          </a:xfrm>
        </p:grpSpPr>
        <p:sp>
          <p:nvSpPr>
            <p:cNvPr id="5" name="object 5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2" name="object 12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6" name="object 16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5" name="object 25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32526" y="1052575"/>
            <a:ext cx="127000" cy="457200"/>
          </a:xfrm>
          <a:custGeom>
            <a:avLst/>
            <a:gdLst/>
            <a:ahLst/>
            <a:cxnLst/>
            <a:rect l="l" t="t" r="r" b="b"/>
            <a:pathLst>
              <a:path w="127000" h="457200">
                <a:moveTo>
                  <a:pt x="69850" y="114300"/>
                </a:moveTo>
                <a:lnTo>
                  <a:pt x="57150" y="114300"/>
                </a:lnTo>
                <a:lnTo>
                  <a:pt x="57023" y="457200"/>
                </a:lnTo>
                <a:lnTo>
                  <a:pt x="69723" y="457200"/>
                </a:lnTo>
                <a:lnTo>
                  <a:pt x="69850" y="114300"/>
                </a:lnTo>
                <a:close/>
              </a:path>
              <a:path w="127000" h="457200">
                <a:moveTo>
                  <a:pt x="63500" y="0"/>
                </a:moveTo>
                <a:lnTo>
                  <a:pt x="0" y="127000"/>
                </a:lnTo>
                <a:lnTo>
                  <a:pt x="57145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57200">
                <a:moveTo>
                  <a:pt x="120650" y="114300"/>
                </a:moveTo>
                <a:lnTo>
                  <a:pt x="69850" y="114300"/>
                </a:lnTo>
                <a:lnTo>
                  <a:pt x="69845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07238" y="1282732"/>
            <a:ext cx="38417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5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1</a:t>
            </a:r>
            <a:endParaRPr sz="2850" baseline="-23391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7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392555" y="3657600"/>
            <a:ext cx="3750945" cy="3005455"/>
            <a:chOff x="1392555" y="3657600"/>
            <a:chExt cx="3750945" cy="3005455"/>
          </a:xfrm>
        </p:grpSpPr>
        <p:sp>
          <p:nvSpPr>
            <p:cNvPr id="4" name="object 4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1" name="object 11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5" name="object 15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83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4" name="object 24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80098" y="1043050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4" h="457200">
                <a:moveTo>
                  <a:pt x="69976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4" h="4572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4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54938" y="1282732"/>
            <a:ext cx="38417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5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1</a:t>
            </a:r>
            <a:endParaRPr sz="2850" baseline="-23391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75" y="462280"/>
            <a:ext cx="13239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9933"/>
                </a:solidFill>
              </a:rPr>
              <a:t>Time</a:t>
            </a:r>
            <a:r>
              <a:rPr sz="3200" spc="-80" dirty="0">
                <a:solidFill>
                  <a:srgbClr val="339933"/>
                </a:solidFill>
              </a:rPr>
              <a:t> </a:t>
            </a:r>
            <a:r>
              <a:rPr sz="3200" spc="-50" dirty="0">
                <a:solidFill>
                  <a:srgbClr val="339933"/>
                </a:solidFill>
              </a:rPr>
              <a:t>7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392555" y="3657600"/>
            <a:ext cx="3750945" cy="3005455"/>
            <a:chOff x="1392555" y="3657600"/>
            <a:chExt cx="3750945" cy="3005455"/>
          </a:xfrm>
        </p:grpSpPr>
        <p:sp>
          <p:nvSpPr>
            <p:cNvPr id="4" name="object 4"/>
            <p:cNvSpPr/>
            <p:nvPr/>
          </p:nvSpPr>
          <p:spPr>
            <a:xfrm>
              <a:off x="1392555" y="3925442"/>
              <a:ext cx="929005" cy="2737485"/>
            </a:xfrm>
            <a:custGeom>
              <a:avLst/>
              <a:gdLst/>
              <a:ahLst/>
              <a:cxnLst/>
              <a:rect l="l" t="t" r="r" b="b"/>
              <a:pathLst>
                <a:path w="929005" h="2737484">
                  <a:moveTo>
                    <a:pt x="688594" y="60706"/>
                  </a:moveTo>
                  <a:lnTo>
                    <a:pt x="680542" y="56896"/>
                  </a:lnTo>
                  <a:lnTo>
                    <a:pt x="560324" y="0"/>
                  </a:lnTo>
                  <a:lnTo>
                    <a:pt x="561581" y="57175"/>
                  </a:lnTo>
                  <a:lnTo>
                    <a:pt x="250317" y="64008"/>
                  </a:lnTo>
                  <a:lnTo>
                    <a:pt x="250685" y="76581"/>
                  </a:lnTo>
                  <a:lnTo>
                    <a:pt x="561860" y="69875"/>
                  </a:lnTo>
                  <a:lnTo>
                    <a:pt x="563118" y="127000"/>
                  </a:lnTo>
                  <a:lnTo>
                    <a:pt x="688594" y="60706"/>
                  </a:lnTo>
                  <a:close/>
                </a:path>
                <a:path w="929005" h="2737484">
                  <a:moveTo>
                    <a:pt x="928624" y="2257564"/>
                  </a:moveTo>
                  <a:lnTo>
                    <a:pt x="927874" y="2215997"/>
                  </a:lnTo>
                  <a:lnTo>
                    <a:pt x="926084" y="2115604"/>
                  </a:lnTo>
                  <a:lnTo>
                    <a:pt x="814070" y="2202865"/>
                  </a:lnTo>
                  <a:lnTo>
                    <a:pt x="865543" y="2227453"/>
                  </a:lnTo>
                  <a:lnTo>
                    <a:pt x="850646" y="2258237"/>
                  </a:lnTo>
                  <a:lnTo>
                    <a:pt x="827405" y="2305418"/>
                  </a:lnTo>
                  <a:lnTo>
                    <a:pt x="804164" y="2351417"/>
                  </a:lnTo>
                  <a:lnTo>
                    <a:pt x="780542" y="2396007"/>
                  </a:lnTo>
                  <a:lnTo>
                    <a:pt x="757047" y="2438920"/>
                  </a:lnTo>
                  <a:lnTo>
                    <a:pt x="733171" y="2479992"/>
                  </a:lnTo>
                  <a:lnTo>
                    <a:pt x="709295" y="2518753"/>
                  </a:lnTo>
                  <a:lnTo>
                    <a:pt x="685165" y="2555024"/>
                  </a:lnTo>
                  <a:lnTo>
                    <a:pt x="660781" y="2588425"/>
                  </a:lnTo>
                  <a:lnTo>
                    <a:pt x="636270" y="2618790"/>
                  </a:lnTo>
                  <a:lnTo>
                    <a:pt x="599186" y="2657983"/>
                  </a:lnTo>
                  <a:lnTo>
                    <a:pt x="561467" y="2688717"/>
                  </a:lnTo>
                  <a:lnTo>
                    <a:pt x="523240" y="2710015"/>
                  </a:lnTo>
                  <a:lnTo>
                    <a:pt x="481711" y="2721762"/>
                  </a:lnTo>
                  <a:lnTo>
                    <a:pt x="436499" y="2724772"/>
                  </a:lnTo>
                  <a:lnTo>
                    <a:pt x="420878" y="2724023"/>
                  </a:lnTo>
                  <a:lnTo>
                    <a:pt x="372872" y="2716822"/>
                  </a:lnTo>
                  <a:lnTo>
                    <a:pt x="324231" y="2703207"/>
                  </a:lnTo>
                  <a:lnTo>
                    <a:pt x="260731" y="2676995"/>
                  </a:lnTo>
                  <a:lnTo>
                    <a:pt x="201549" y="2643657"/>
                  </a:lnTo>
                  <a:lnTo>
                    <a:pt x="161493" y="2615615"/>
                  </a:lnTo>
                  <a:lnTo>
                    <a:pt x="127254" y="2586253"/>
                  </a:lnTo>
                  <a:lnTo>
                    <a:pt x="99441" y="2556764"/>
                  </a:lnTo>
                  <a:lnTo>
                    <a:pt x="71120" y="2514866"/>
                  </a:lnTo>
                  <a:lnTo>
                    <a:pt x="52578" y="2476614"/>
                  </a:lnTo>
                  <a:lnTo>
                    <a:pt x="32385" y="2418384"/>
                  </a:lnTo>
                  <a:lnTo>
                    <a:pt x="18542" y="2354770"/>
                  </a:lnTo>
                  <a:lnTo>
                    <a:pt x="13335" y="2305278"/>
                  </a:lnTo>
                  <a:lnTo>
                    <a:pt x="12585" y="2271776"/>
                  </a:lnTo>
                  <a:lnTo>
                    <a:pt x="13208" y="2255774"/>
                  </a:lnTo>
                  <a:lnTo>
                    <a:pt x="18542" y="2207679"/>
                  </a:lnTo>
                  <a:lnTo>
                    <a:pt x="30353" y="2161908"/>
                  </a:lnTo>
                  <a:lnTo>
                    <a:pt x="48895" y="2119909"/>
                  </a:lnTo>
                  <a:lnTo>
                    <a:pt x="74676" y="2082749"/>
                  </a:lnTo>
                  <a:lnTo>
                    <a:pt x="109093" y="2049297"/>
                  </a:lnTo>
                  <a:lnTo>
                    <a:pt x="151765" y="2017801"/>
                  </a:lnTo>
                  <a:lnTo>
                    <a:pt x="184277" y="1997900"/>
                  </a:lnTo>
                  <a:lnTo>
                    <a:pt x="219964" y="1978812"/>
                  </a:lnTo>
                  <a:lnTo>
                    <a:pt x="258445" y="1960435"/>
                  </a:lnTo>
                  <a:lnTo>
                    <a:pt x="299466" y="1942719"/>
                  </a:lnTo>
                  <a:lnTo>
                    <a:pt x="342900" y="1925637"/>
                  </a:lnTo>
                  <a:lnTo>
                    <a:pt x="388239" y="1909102"/>
                  </a:lnTo>
                  <a:lnTo>
                    <a:pt x="435483" y="1893036"/>
                  </a:lnTo>
                  <a:lnTo>
                    <a:pt x="484124" y="1877352"/>
                  </a:lnTo>
                  <a:lnTo>
                    <a:pt x="585216" y="1846910"/>
                  </a:lnTo>
                  <a:lnTo>
                    <a:pt x="741807" y="1802726"/>
                  </a:lnTo>
                  <a:lnTo>
                    <a:pt x="738378" y="1790496"/>
                  </a:lnTo>
                  <a:lnTo>
                    <a:pt x="581660" y="1834692"/>
                  </a:lnTo>
                  <a:lnTo>
                    <a:pt x="480441" y="1865210"/>
                  </a:lnTo>
                  <a:lnTo>
                    <a:pt x="431546" y="1880958"/>
                  </a:lnTo>
                  <a:lnTo>
                    <a:pt x="384175" y="1897087"/>
                  </a:lnTo>
                  <a:lnTo>
                    <a:pt x="338582" y="1913699"/>
                  </a:lnTo>
                  <a:lnTo>
                    <a:pt x="294894" y="1930908"/>
                  </a:lnTo>
                  <a:lnTo>
                    <a:pt x="253365" y="1948815"/>
                  </a:lnTo>
                  <a:lnTo>
                    <a:pt x="214376" y="1967407"/>
                  </a:lnTo>
                  <a:lnTo>
                    <a:pt x="178181" y="1986788"/>
                  </a:lnTo>
                  <a:lnTo>
                    <a:pt x="144907" y="2007082"/>
                  </a:lnTo>
                  <a:lnTo>
                    <a:pt x="101092" y="2039404"/>
                  </a:lnTo>
                  <a:lnTo>
                    <a:pt x="65278" y="2074151"/>
                  </a:lnTo>
                  <a:lnTo>
                    <a:pt x="37973" y="2113394"/>
                  </a:lnTo>
                  <a:lnTo>
                    <a:pt x="18415" y="2157488"/>
                  </a:lnTo>
                  <a:lnTo>
                    <a:pt x="6223" y="2205063"/>
                  </a:lnTo>
                  <a:lnTo>
                    <a:pt x="508" y="2254885"/>
                  </a:lnTo>
                  <a:lnTo>
                    <a:pt x="0" y="2271776"/>
                  </a:lnTo>
                  <a:lnTo>
                    <a:pt x="0" y="2288768"/>
                  </a:lnTo>
                  <a:lnTo>
                    <a:pt x="5842" y="2356294"/>
                  </a:lnTo>
                  <a:lnTo>
                    <a:pt x="20066" y="2421458"/>
                  </a:lnTo>
                  <a:lnTo>
                    <a:pt x="40767" y="2481148"/>
                  </a:lnTo>
                  <a:lnTo>
                    <a:pt x="59944" y="2520810"/>
                  </a:lnTo>
                  <a:lnTo>
                    <a:pt x="81407" y="2554452"/>
                  </a:lnTo>
                  <a:lnTo>
                    <a:pt x="107823" y="2585161"/>
                  </a:lnTo>
                  <a:lnTo>
                    <a:pt x="141262" y="2615654"/>
                  </a:lnTo>
                  <a:lnTo>
                    <a:pt x="194310" y="2654147"/>
                  </a:lnTo>
                  <a:lnTo>
                    <a:pt x="254889" y="2688247"/>
                  </a:lnTo>
                  <a:lnTo>
                    <a:pt x="303403" y="2709291"/>
                  </a:lnTo>
                  <a:lnTo>
                    <a:pt x="353187" y="2725216"/>
                  </a:lnTo>
                  <a:lnTo>
                    <a:pt x="403098" y="2734995"/>
                  </a:lnTo>
                  <a:lnTo>
                    <a:pt x="435864" y="2737447"/>
                  </a:lnTo>
                  <a:lnTo>
                    <a:pt x="451993" y="2737358"/>
                  </a:lnTo>
                  <a:lnTo>
                    <a:pt x="498602" y="2731325"/>
                  </a:lnTo>
                  <a:lnTo>
                    <a:pt x="541528" y="2715539"/>
                  </a:lnTo>
                  <a:lnTo>
                    <a:pt x="581660" y="2689644"/>
                  </a:lnTo>
                  <a:lnTo>
                    <a:pt x="620395" y="2654858"/>
                  </a:lnTo>
                  <a:lnTo>
                    <a:pt x="658368" y="2612225"/>
                  </a:lnTo>
                  <a:lnTo>
                    <a:pt x="683133" y="2579636"/>
                  </a:lnTo>
                  <a:lnTo>
                    <a:pt x="707771" y="2544368"/>
                  </a:lnTo>
                  <a:lnTo>
                    <a:pt x="732028" y="2506472"/>
                  </a:lnTo>
                  <a:lnTo>
                    <a:pt x="767969" y="2445308"/>
                  </a:lnTo>
                  <a:lnTo>
                    <a:pt x="791718" y="2402116"/>
                  </a:lnTo>
                  <a:lnTo>
                    <a:pt x="815340" y="2357361"/>
                  </a:lnTo>
                  <a:lnTo>
                    <a:pt x="838708" y="2311158"/>
                  </a:lnTo>
                  <a:lnTo>
                    <a:pt x="862076" y="2263851"/>
                  </a:lnTo>
                  <a:lnTo>
                    <a:pt x="877011" y="2232926"/>
                  </a:lnTo>
                  <a:lnTo>
                    <a:pt x="928624" y="2257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600" y="3676650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57" y="2998"/>
                  </a:lnTo>
                  <a:lnTo>
                    <a:pt x="446131" y="11733"/>
                  </a:lnTo>
                  <a:lnTo>
                    <a:pt x="489626" y="25814"/>
                  </a:lnTo>
                  <a:lnTo>
                    <a:pt x="530323" y="44849"/>
                  </a:lnTo>
                  <a:lnTo>
                    <a:pt x="567803" y="68448"/>
                  </a:lnTo>
                  <a:lnTo>
                    <a:pt x="601646" y="96218"/>
                  </a:lnTo>
                  <a:lnTo>
                    <a:pt x="631433" y="127769"/>
                  </a:lnTo>
                  <a:lnTo>
                    <a:pt x="656745" y="162710"/>
                  </a:lnTo>
                  <a:lnTo>
                    <a:pt x="677162" y="200650"/>
                  </a:lnTo>
                  <a:lnTo>
                    <a:pt x="692264" y="241197"/>
                  </a:lnTo>
                  <a:lnTo>
                    <a:pt x="701633" y="283960"/>
                  </a:lnTo>
                  <a:lnTo>
                    <a:pt x="704850" y="328549"/>
                  </a:lnTo>
                  <a:lnTo>
                    <a:pt x="701633" y="373166"/>
                  </a:lnTo>
                  <a:lnTo>
                    <a:pt x="692264" y="415954"/>
                  </a:lnTo>
                  <a:lnTo>
                    <a:pt x="677162" y="456521"/>
                  </a:lnTo>
                  <a:lnTo>
                    <a:pt x="656745" y="494476"/>
                  </a:lnTo>
                  <a:lnTo>
                    <a:pt x="631433" y="529430"/>
                  </a:lnTo>
                  <a:lnTo>
                    <a:pt x="601646" y="560990"/>
                  </a:lnTo>
                  <a:lnTo>
                    <a:pt x="567803" y="588767"/>
                  </a:lnTo>
                  <a:lnTo>
                    <a:pt x="530323" y="612370"/>
                  </a:lnTo>
                  <a:lnTo>
                    <a:pt x="489626" y="631408"/>
                  </a:lnTo>
                  <a:lnTo>
                    <a:pt x="446131" y="645490"/>
                  </a:lnTo>
                  <a:lnTo>
                    <a:pt x="400257" y="654226"/>
                  </a:lnTo>
                  <a:lnTo>
                    <a:pt x="352425" y="657225"/>
                  </a:lnTo>
                  <a:lnTo>
                    <a:pt x="304592" y="654226"/>
                  </a:lnTo>
                  <a:lnTo>
                    <a:pt x="258718" y="645490"/>
                  </a:lnTo>
                  <a:lnTo>
                    <a:pt x="215223" y="631408"/>
                  </a:lnTo>
                  <a:lnTo>
                    <a:pt x="174526" y="612370"/>
                  </a:lnTo>
                  <a:lnTo>
                    <a:pt x="137046" y="588767"/>
                  </a:lnTo>
                  <a:lnTo>
                    <a:pt x="103203" y="560990"/>
                  </a:lnTo>
                  <a:lnTo>
                    <a:pt x="73416" y="529430"/>
                  </a:lnTo>
                  <a:lnTo>
                    <a:pt x="48104" y="494476"/>
                  </a:lnTo>
                  <a:lnTo>
                    <a:pt x="27687" y="456521"/>
                  </a:lnTo>
                  <a:lnTo>
                    <a:pt x="12585" y="415954"/>
                  </a:lnTo>
                  <a:lnTo>
                    <a:pt x="3216" y="373166"/>
                  </a:lnTo>
                  <a:lnTo>
                    <a:pt x="0" y="328549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06592" y="3665116"/>
            <a:ext cx="39560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30" dirty="0">
                <a:latin typeface="Times New Roman"/>
                <a:cs typeface="Times New Roman"/>
              </a:rPr>
              <a:t>q</a:t>
            </a:r>
            <a:r>
              <a:rPr sz="3825" spc="-44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0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19900" y="3514725"/>
            <a:ext cx="704850" cy="828675"/>
          </a:xfrm>
          <a:custGeom>
            <a:avLst/>
            <a:gdLst/>
            <a:ahLst/>
            <a:cxnLst/>
            <a:rect l="l" t="t" r="r" b="b"/>
            <a:pathLst>
              <a:path w="704850" h="828675">
                <a:moveTo>
                  <a:pt x="0" y="414274"/>
                </a:moveTo>
                <a:lnTo>
                  <a:pt x="2745" y="362322"/>
                </a:lnTo>
                <a:lnTo>
                  <a:pt x="10760" y="312292"/>
                </a:lnTo>
                <a:lnTo>
                  <a:pt x="23715" y="264572"/>
                </a:lnTo>
                <a:lnTo>
                  <a:pt x="41281" y="219552"/>
                </a:lnTo>
                <a:lnTo>
                  <a:pt x="63128" y="177621"/>
                </a:lnTo>
                <a:lnTo>
                  <a:pt x="88926" y="139166"/>
                </a:lnTo>
                <a:lnTo>
                  <a:pt x="118344" y="104577"/>
                </a:lnTo>
                <a:lnTo>
                  <a:pt x="151054" y="74243"/>
                </a:lnTo>
                <a:lnTo>
                  <a:pt x="186725" y="48552"/>
                </a:lnTo>
                <a:lnTo>
                  <a:pt x="225027" y="27893"/>
                </a:lnTo>
                <a:lnTo>
                  <a:pt x="265631" y="12656"/>
                </a:lnTo>
                <a:lnTo>
                  <a:pt x="308207" y="3228"/>
                </a:lnTo>
                <a:lnTo>
                  <a:pt x="352425" y="0"/>
                </a:lnTo>
                <a:lnTo>
                  <a:pt x="396642" y="3228"/>
                </a:lnTo>
                <a:lnTo>
                  <a:pt x="439218" y="12656"/>
                </a:lnTo>
                <a:lnTo>
                  <a:pt x="479822" y="27893"/>
                </a:lnTo>
                <a:lnTo>
                  <a:pt x="518124" y="48552"/>
                </a:lnTo>
                <a:lnTo>
                  <a:pt x="553795" y="74243"/>
                </a:lnTo>
                <a:lnTo>
                  <a:pt x="586505" y="104577"/>
                </a:lnTo>
                <a:lnTo>
                  <a:pt x="615923" y="139166"/>
                </a:lnTo>
                <a:lnTo>
                  <a:pt x="641721" y="177621"/>
                </a:lnTo>
                <a:lnTo>
                  <a:pt x="663568" y="219552"/>
                </a:lnTo>
                <a:lnTo>
                  <a:pt x="681134" y="264572"/>
                </a:lnTo>
                <a:lnTo>
                  <a:pt x="694089" y="312292"/>
                </a:lnTo>
                <a:lnTo>
                  <a:pt x="702104" y="362322"/>
                </a:lnTo>
                <a:lnTo>
                  <a:pt x="704850" y="414274"/>
                </a:lnTo>
                <a:lnTo>
                  <a:pt x="702104" y="466252"/>
                </a:lnTo>
                <a:lnTo>
                  <a:pt x="694089" y="516305"/>
                </a:lnTo>
                <a:lnTo>
                  <a:pt x="681134" y="564044"/>
                </a:lnTo>
                <a:lnTo>
                  <a:pt x="663568" y="609080"/>
                </a:lnTo>
                <a:lnTo>
                  <a:pt x="641721" y="651024"/>
                </a:lnTo>
                <a:lnTo>
                  <a:pt x="615923" y="689488"/>
                </a:lnTo>
                <a:lnTo>
                  <a:pt x="586505" y="724085"/>
                </a:lnTo>
                <a:lnTo>
                  <a:pt x="553795" y="754424"/>
                </a:lnTo>
                <a:lnTo>
                  <a:pt x="518124" y="780118"/>
                </a:lnTo>
                <a:lnTo>
                  <a:pt x="479822" y="800779"/>
                </a:lnTo>
                <a:lnTo>
                  <a:pt x="439218" y="816018"/>
                </a:lnTo>
                <a:lnTo>
                  <a:pt x="396642" y="825446"/>
                </a:lnTo>
                <a:lnTo>
                  <a:pt x="352425" y="828675"/>
                </a:lnTo>
                <a:lnTo>
                  <a:pt x="308207" y="825446"/>
                </a:lnTo>
                <a:lnTo>
                  <a:pt x="265631" y="816018"/>
                </a:lnTo>
                <a:lnTo>
                  <a:pt x="225027" y="800779"/>
                </a:lnTo>
                <a:lnTo>
                  <a:pt x="186725" y="780118"/>
                </a:lnTo>
                <a:lnTo>
                  <a:pt x="151054" y="754424"/>
                </a:lnTo>
                <a:lnTo>
                  <a:pt x="118344" y="724085"/>
                </a:lnTo>
                <a:lnTo>
                  <a:pt x="88926" y="689488"/>
                </a:lnTo>
                <a:lnTo>
                  <a:pt x="63128" y="651024"/>
                </a:lnTo>
                <a:lnTo>
                  <a:pt x="41281" y="609080"/>
                </a:lnTo>
                <a:lnTo>
                  <a:pt x="23715" y="564044"/>
                </a:lnTo>
                <a:lnTo>
                  <a:pt x="10760" y="516305"/>
                </a:lnTo>
                <a:lnTo>
                  <a:pt x="2745" y="466252"/>
                </a:lnTo>
                <a:lnTo>
                  <a:pt x="0" y="41427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56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33623" y="3925061"/>
            <a:ext cx="3082290" cy="2647950"/>
            <a:chOff x="2833623" y="3925061"/>
            <a:chExt cx="3082290" cy="2647950"/>
          </a:xfrm>
        </p:grpSpPr>
        <p:sp>
          <p:nvSpPr>
            <p:cNvPr id="11" name="object 11"/>
            <p:cNvSpPr/>
            <p:nvPr/>
          </p:nvSpPr>
          <p:spPr>
            <a:xfrm>
              <a:off x="2833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7825" y="5653087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200"/>
                  </a:moveTo>
                  <a:lnTo>
                    <a:pt x="2457" y="410454"/>
                  </a:lnTo>
                  <a:lnTo>
                    <a:pt x="9670" y="365059"/>
                  </a:lnTo>
                  <a:lnTo>
                    <a:pt x="21401" y="321243"/>
                  </a:lnTo>
                  <a:lnTo>
                    <a:pt x="37409" y="279238"/>
                  </a:lnTo>
                  <a:lnTo>
                    <a:pt x="57456" y="239272"/>
                  </a:lnTo>
                  <a:lnTo>
                    <a:pt x="81304" y="201576"/>
                  </a:lnTo>
                  <a:lnTo>
                    <a:pt x="108714" y="166379"/>
                  </a:lnTo>
                  <a:lnTo>
                    <a:pt x="139445" y="133911"/>
                  </a:lnTo>
                  <a:lnTo>
                    <a:pt x="173261" y="104403"/>
                  </a:lnTo>
                  <a:lnTo>
                    <a:pt x="209922" y="78083"/>
                  </a:lnTo>
                  <a:lnTo>
                    <a:pt x="249188" y="55182"/>
                  </a:lnTo>
                  <a:lnTo>
                    <a:pt x="290822" y="35929"/>
                  </a:lnTo>
                  <a:lnTo>
                    <a:pt x="334583" y="20555"/>
                  </a:lnTo>
                  <a:lnTo>
                    <a:pt x="380235" y="9288"/>
                  </a:lnTo>
                  <a:lnTo>
                    <a:pt x="427536" y="2360"/>
                  </a:lnTo>
                  <a:lnTo>
                    <a:pt x="476250" y="0"/>
                  </a:lnTo>
                  <a:lnTo>
                    <a:pt x="524942" y="2360"/>
                  </a:lnTo>
                  <a:lnTo>
                    <a:pt x="572228" y="9288"/>
                  </a:lnTo>
                  <a:lnTo>
                    <a:pt x="617868" y="20555"/>
                  </a:lnTo>
                  <a:lnTo>
                    <a:pt x="661624" y="35929"/>
                  </a:lnTo>
                  <a:lnTo>
                    <a:pt x="703255" y="55182"/>
                  </a:lnTo>
                  <a:lnTo>
                    <a:pt x="742522" y="78083"/>
                  </a:lnTo>
                  <a:lnTo>
                    <a:pt x="779185" y="104403"/>
                  </a:lnTo>
                  <a:lnTo>
                    <a:pt x="813006" y="133911"/>
                  </a:lnTo>
                  <a:lnTo>
                    <a:pt x="843744" y="166379"/>
                  </a:lnTo>
                  <a:lnTo>
                    <a:pt x="871161" y="201576"/>
                  </a:lnTo>
                  <a:lnTo>
                    <a:pt x="895017" y="239272"/>
                  </a:lnTo>
                  <a:lnTo>
                    <a:pt x="915072" y="279238"/>
                  </a:lnTo>
                  <a:lnTo>
                    <a:pt x="931088" y="321243"/>
                  </a:lnTo>
                  <a:lnTo>
                    <a:pt x="942823" y="365059"/>
                  </a:lnTo>
                  <a:lnTo>
                    <a:pt x="950041" y="410454"/>
                  </a:lnTo>
                  <a:lnTo>
                    <a:pt x="952500" y="457200"/>
                  </a:lnTo>
                  <a:lnTo>
                    <a:pt x="950041" y="503945"/>
                  </a:lnTo>
                  <a:lnTo>
                    <a:pt x="942823" y="549340"/>
                  </a:lnTo>
                  <a:lnTo>
                    <a:pt x="931088" y="593156"/>
                  </a:lnTo>
                  <a:lnTo>
                    <a:pt x="915072" y="635161"/>
                  </a:lnTo>
                  <a:lnTo>
                    <a:pt x="895017" y="675127"/>
                  </a:lnTo>
                  <a:lnTo>
                    <a:pt x="871161" y="712823"/>
                  </a:lnTo>
                  <a:lnTo>
                    <a:pt x="843744" y="748020"/>
                  </a:lnTo>
                  <a:lnTo>
                    <a:pt x="813006" y="780488"/>
                  </a:lnTo>
                  <a:lnTo>
                    <a:pt x="779185" y="809996"/>
                  </a:lnTo>
                  <a:lnTo>
                    <a:pt x="742522" y="836316"/>
                  </a:lnTo>
                  <a:lnTo>
                    <a:pt x="703255" y="859217"/>
                  </a:lnTo>
                  <a:lnTo>
                    <a:pt x="661624" y="878470"/>
                  </a:lnTo>
                  <a:lnTo>
                    <a:pt x="617868" y="893844"/>
                  </a:lnTo>
                  <a:lnTo>
                    <a:pt x="572228" y="905111"/>
                  </a:lnTo>
                  <a:lnTo>
                    <a:pt x="524942" y="912039"/>
                  </a:lnTo>
                  <a:lnTo>
                    <a:pt x="476250" y="914400"/>
                  </a:lnTo>
                  <a:lnTo>
                    <a:pt x="427536" y="912039"/>
                  </a:lnTo>
                  <a:lnTo>
                    <a:pt x="380235" y="905111"/>
                  </a:lnTo>
                  <a:lnTo>
                    <a:pt x="334583" y="893844"/>
                  </a:lnTo>
                  <a:lnTo>
                    <a:pt x="290822" y="878470"/>
                  </a:lnTo>
                  <a:lnTo>
                    <a:pt x="249188" y="859217"/>
                  </a:lnTo>
                  <a:lnTo>
                    <a:pt x="209922" y="836316"/>
                  </a:lnTo>
                  <a:lnTo>
                    <a:pt x="173261" y="809996"/>
                  </a:lnTo>
                  <a:lnTo>
                    <a:pt x="139446" y="780488"/>
                  </a:lnTo>
                  <a:lnTo>
                    <a:pt x="108714" y="748020"/>
                  </a:lnTo>
                  <a:lnTo>
                    <a:pt x="81304" y="712823"/>
                  </a:lnTo>
                  <a:lnTo>
                    <a:pt x="57456" y="675127"/>
                  </a:lnTo>
                  <a:lnTo>
                    <a:pt x="37409" y="635161"/>
                  </a:lnTo>
                  <a:lnTo>
                    <a:pt x="21401" y="593156"/>
                  </a:lnTo>
                  <a:lnTo>
                    <a:pt x="9670" y="549340"/>
                  </a:lnTo>
                  <a:lnTo>
                    <a:pt x="2457" y="503945"/>
                  </a:lnTo>
                  <a:lnTo>
                    <a:pt x="0" y="457200"/>
                  </a:lnTo>
                  <a:close/>
                </a:path>
                <a:path w="952500" h="914400">
                  <a:moveTo>
                    <a:pt x="161925" y="485775"/>
                  </a:moveTo>
                  <a:lnTo>
                    <a:pt x="165692" y="437919"/>
                  </a:lnTo>
                  <a:lnTo>
                    <a:pt x="176637" y="392244"/>
                  </a:lnTo>
                  <a:lnTo>
                    <a:pt x="194223" y="349249"/>
                  </a:lnTo>
                  <a:lnTo>
                    <a:pt x="217912" y="309436"/>
                  </a:lnTo>
                  <a:lnTo>
                    <a:pt x="247168" y="273306"/>
                  </a:lnTo>
                  <a:lnTo>
                    <a:pt x="281453" y="241361"/>
                  </a:lnTo>
                  <a:lnTo>
                    <a:pt x="320230" y="214100"/>
                  </a:lnTo>
                  <a:lnTo>
                    <a:pt x="362963" y="192024"/>
                  </a:lnTo>
                  <a:lnTo>
                    <a:pt x="409114" y="175636"/>
                  </a:lnTo>
                  <a:lnTo>
                    <a:pt x="458147" y="165436"/>
                  </a:lnTo>
                  <a:lnTo>
                    <a:pt x="509524" y="161925"/>
                  </a:lnTo>
                  <a:lnTo>
                    <a:pt x="560903" y="165436"/>
                  </a:lnTo>
                  <a:lnTo>
                    <a:pt x="609944" y="175636"/>
                  </a:lnTo>
                  <a:lnTo>
                    <a:pt x="656107" y="192024"/>
                  </a:lnTo>
                  <a:lnTo>
                    <a:pt x="698855" y="214100"/>
                  </a:lnTo>
                  <a:lnTo>
                    <a:pt x="737649" y="241361"/>
                  </a:lnTo>
                  <a:lnTo>
                    <a:pt x="771951" y="273306"/>
                  </a:lnTo>
                  <a:lnTo>
                    <a:pt x="801224" y="309436"/>
                  </a:lnTo>
                  <a:lnTo>
                    <a:pt x="824928" y="349249"/>
                  </a:lnTo>
                  <a:lnTo>
                    <a:pt x="842526" y="392244"/>
                  </a:lnTo>
                  <a:lnTo>
                    <a:pt x="853479" y="437919"/>
                  </a:lnTo>
                  <a:lnTo>
                    <a:pt x="857250" y="485775"/>
                  </a:lnTo>
                  <a:lnTo>
                    <a:pt x="853479" y="533630"/>
                  </a:lnTo>
                  <a:lnTo>
                    <a:pt x="842526" y="579305"/>
                  </a:lnTo>
                  <a:lnTo>
                    <a:pt x="824928" y="622300"/>
                  </a:lnTo>
                  <a:lnTo>
                    <a:pt x="801224" y="662113"/>
                  </a:lnTo>
                  <a:lnTo>
                    <a:pt x="771951" y="698243"/>
                  </a:lnTo>
                  <a:lnTo>
                    <a:pt x="737649" y="730188"/>
                  </a:lnTo>
                  <a:lnTo>
                    <a:pt x="698855" y="757449"/>
                  </a:lnTo>
                  <a:lnTo>
                    <a:pt x="656107" y="779525"/>
                  </a:lnTo>
                  <a:lnTo>
                    <a:pt x="609944" y="795913"/>
                  </a:lnTo>
                  <a:lnTo>
                    <a:pt x="560903" y="806113"/>
                  </a:lnTo>
                  <a:lnTo>
                    <a:pt x="509524" y="809625"/>
                  </a:lnTo>
                  <a:lnTo>
                    <a:pt x="458147" y="806113"/>
                  </a:lnTo>
                  <a:lnTo>
                    <a:pt x="409114" y="795913"/>
                  </a:lnTo>
                  <a:lnTo>
                    <a:pt x="362963" y="779525"/>
                  </a:lnTo>
                  <a:lnTo>
                    <a:pt x="320230" y="757449"/>
                  </a:lnTo>
                  <a:lnTo>
                    <a:pt x="281453" y="730188"/>
                  </a:lnTo>
                  <a:lnTo>
                    <a:pt x="247168" y="698243"/>
                  </a:lnTo>
                  <a:lnTo>
                    <a:pt x="217912" y="662113"/>
                  </a:lnTo>
                  <a:lnTo>
                    <a:pt x="194223" y="622300"/>
                  </a:lnTo>
                  <a:lnTo>
                    <a:pt x="176637" y="579305"/>
                  </a:lnTo>
                  <a:lnTo>
                    <a:pt x="165692" y="533630"/>
                  </a:lnTo>
                  <a:lnTo>
                    <a:pt x="161925" y="485775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97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23820" y="5390896"/>
            <a:ext cx="2834005" cy="695325"/>
            <a:chOff x="2123820" y="5390896"/>
            <a:chExt cx="2834005" cy="695325"/>
          </a:xfrm>
        </p:grpSpPr>
        <p:sp>
          <p:nvSpPr>
            <p:cNvPr id="15" name="object 15"/>
            <p:cNvSpPr/>
            <p:nvPr/>
          </p:nvSpPr>
          <p:spPr>
            <a:xfrm>
              <a:off x="2128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61665" y="5818213"/>
              <a:ext cx="2296160" cy="267970"/>
            </a:xfrm>
            <a:custGeom>
              <a:avLst/>
              <a:gdLst/>
              <a:ahLst/>
              <a:cxnLst/>
              <a:rect l="l" t="t" r="r" b="b"/>
              <a:pathLst>
                <a:path w="2296160" h="267970">
                  <a:moveTo>
                    <a:pt x="2175383" y="141096"/>
                  </a:moveTo>
                  <a:lnTo>
                    <a:pt x="2170182" y="198002"/>
                  </a:lnTo>
                  <a:lnTo>
                    <a:pt x="2182875" y="199161"/>
                  </a:lnTo>
                  <a:lnTo>
                    <a:pt x="2181733" y="211810"/>
                  </a:lnTo>
                  <a:lnTo>
                    <a:pt x="2168920" y="211810"/>
                  </a:lnTo>
                  <a:lnTo>
                    <a:pt x="2163825" y="267563"/>
                  </a:lnTo>
                  <a:lnTo>
                    <a:pt x="2296033" y="215874"/>
                  </a:lnTo>
                  <a:lnTo>
                    <a:pt x="2289475" y="211810"/>
                  </a:lnTo>
                  <a:lnTo>
                    <a:pt x="2181733" y="211810"/>
                  </a:lnTo>
                  <a:lnTo>
                    <a:pt x="2169026" y="210650"/>
                  </a:lnTo>
                  <a:lnTo>
                    <a:pt x="2287604" y="210650"/>
                  </a:lnTo>
                  <a:lnTo>
                    <a:pt x="2175383" y="141096"/>
                  </a:lnTo>
                  <a:close/>
                </a:path>
                <a:path w="2296160" h="267970">
                  <a:moveTo>
                    <a:pt x="2170182" y="198002"/>
                  </a:moveTo>
                  <a:lnTo>
                    <a:pt x="2169026" y="210650"/>
                  </a:lnTo>
                  <a:lnTo>
                    <a:pt x="2181733" y="211810"/>
                  </a:lnTo>
                  <a:lnTo>
                    <a:pt x="2182875" y="199161"/>
                  </a:lnTo>
                  <a:lnTo>
                    <a:pt x="2170182" y="198002"/>
                  </a:lnTo>
                  <a:close/>
                </a:path>
                <a:path w="2296160" h="267970">
                  <a:moveTo>
                    <a:pt x="1142" y="0"/>
                  </a:moveTo>
                  <a:lnTo>
                    <a:pt x="0" y="12649"/>
                  </a:lnTo>
                  <a:lnTo>
                    <a:pt x="2169026" y="210650"/>
                  </a:lnTo>
                  <a:lnTo>
                    <a:pt x="2170182" y="19800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41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90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21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366840" y="4693610"/>
            <a:ext cx="22948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  <a:spcBef>
                <a:spcPts val="237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  <a:p>
            <a:pPr marR="84455" algn="r">
              <a:lnSpc>
                <a:spcPts val="3225"/>
              </a:lnSpc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69058" y="2767075"/>
            <a:ext cx="2772410" cy="2635250"/>
          </a:xfrm>
          <a:custGeom>
            <a:avLst/>
            <a:gdLst/>
            <a:ahLst/>
            <a:cxnLst/>
            <a:rect l="l" t="t" r="r" b="b"/>
            <a:pathLst>
              <a:path w="2772410" h="2635250">
                <a:moveTo>
                  <a:pt x="76200" y="2560066"/>
                </a:moveTo>
                <a:lnTo>
                  <a:pt x="44399" y="2559227"/>
                </a:lnTo>
                <a:lnTo>
                  <a:pt x="70866" y="1571752"/>
                </a:lnTo>
                <a:lnTo>
                  <a:pt x="58293" y="1571371"/>
                </a:lnTo>
                <a:lnTo>
                  <a:pt x="31699" y="2558885"/>
                </a:lnTo>
                <a:lnTo>
                  <a:pt x="0" y="2558034"/>
                </a:lnTo>
                <a:lnTo>
                  <a:pt x="36068" y="2635123"/>
                </a:lnTo>
                <a:lnTo>
                  <a:pt x="69875" y="2571877"/>
                </a:lnTo>
                <a:lnTo>
                  <a:pt x="76200" y="2560066"/>
                </a:lnTo>
                <a:close/>
              </a:path>
              <a:path w="2772410" h="2635250">
                <a:moveTo>
                  <a:pt x="2772410" y="341503"/>
                </a:moveTo>
                <a:lnTo>
                  <a:pt x="2768346" y="290449"/>
                </a:lnTo>
                <a:lnTo>
                  <a:pt x="2756408" y="243840"/>
                </a:lnTo>
                <a:lnTo>
                  <a:pt x="2735453" y="200660"/>
                </a:lnTo>
                <a:lnTo>
                  <a:pt x="2706751" y="161163"/>
                </a:lnTo>
                <a:lnTo>
                  <a:pt x="2672080" y="125349"/>
                </a:lnTo>
                <a:lnTo>
                  <a:pt x="2632583" y="93726"/>
                </a:lnTo>
                <a:lnTo>
                  <a:pt x="2574798" y="58039"/>
                </a:lnTo>
                <a:lnTo>
                  <a:pt x="2514092" y="30353"/>
                </a:lnTo>
                <a:lnTo>
                  <a:pt x="2458783" y="12700"/>
                </a:lnTo>
                <a:lnTo>
                  <a:pt x="2453894" y="11303"/>
                </a:lnTo>
                <a:lnTo>
                  <a:pt x="2410587" y="2921"/>
                </a:lnTo>
                <a:lnTo>
                  <a:pt x="2370836" y="0"/>
                </a:lnTo>
                <a:lnTo>
                  <a:pt x="2358009" y="254"/>
                </a:lnTo>
                <a:lnTo>
                  <a:pt x="2315972" y="4953"/>
                </a:lnTo>
                <a:lnTo>
                  <a:pt x="2270760" y="15367"/>
                </a:lnTo>
                <a:lnTo>
                  <a:pt x="2223389" y="30734"/>
                </a:lnTo>
                <a:lnTo>
                  <a:pt x="2159889" y="58928"/>
                </a:lnTo>
                <a:lnTo>
                  <a:pt x="2099437" y="94869"/>
                </a:lnTo>
                <a:lnTo>
                  <a:pt x="2058162" y="126619"/>
                </a:lnTo>
                <a:lnTo>
                  <a:pt x="2022475" y="161798"/>
                </a:lnTo>
                <a:lnTo>
                  <a:pt x="1993900" y="200660"/>
                </a:lnTo>
                <a:lnTo>
                  <a:pt x="1973961" y="242570"/>
                </a:lnTo>
                <a:lnTo>
                  <a:pt x="1964436" y="287655"/>
                </a:lnTo>
                <a:lnTo>
                  <a:pt x="1963166" y="319913"/>
                </a:lnTo>
                <a:lnTo>
                  <a:pt x="1963928" y="336677"/>
                </a:lnTo>
                <a:lnTo>
                  <a:pt x="1970913" y="390017"/>
                </a:lnTo>
                <a:lnTo>
                  <a:pt x="1979422" y="427736"/>
                </a:lnTo>
                <a:lnTo>
                  <a:pt x="1990598" y="466979"/>
                </a:lnTo>
                <a:lnTo>
                  <a:pt x="2004187" y="507873"/>
                </a:lnTo>
                <a:lnTo>
                  <a:pt x="2028698" y="571500"/>
                </a:lnTo>
                <a:lnTo>
                  <a:pt x="2047494" y="615315"/>
                </a:lnTo>
                <a:lnTo>
                  <a:pt x="2067941" y="660146"/>
                </a:lnTo>
                <a:lnTo>
                  <a:pt x="2089658" y="705866"/>
                </a:lnTo>
                <a:lnTo>
                  <a:pt x="2112645" y="752348"/>
                </a:lnTo>
                <a:lnTo>
                  <a:pt x="2136521" y="799338"/>
                </a:lnTo>
                <a:lnTo>
                  <a:pt x="2152358" y="829830"/>
                </a:lnTo>
                <a:lnTo>
                  <a:pt x="2101723" y="856488"/>
                </a:lnTo>
                <a:lnTo>
                  <a:pt x="2217166" y="939292"/>
                </a:lnTo>
                <a:lnTo>
                  <a:pt x="2215057" y="841121"/>
                </a:lnTo>
                <a:lnTo>
                  <a:pt x="2214118" y="797318"/>
                </a:lnTo>
                <a:lnTo>
                  <a:pt x="2163622" y="823899"/>
                </a:lnTo>
                <a:lnTo>
                  <a:pt x="2124075" y="746760"/>
                </a:lnTo>
                <a:lnTo>
                  <a:pt x="2101088" y="700405"/>
                </a:lnTo>
                <a:lnTo>
                  <a:pt x="2079498" y="654939"/>
                </a:lnTo>
                <a:lnTo>
                  <a:pt x="2059178" y="610362"/>
                </a:lnTo>
                <a:lnTo>
                  <a:pt x="2040509" y="566801"/>
                </a:lnTo>
                <a:lnTo>
                  <a:pt x="2023745" y="524383"/>
                </a:lnTo>
                <a:lnTo>
                  <a:pt x="2009140" y="483362"/>
                </a:lnTo>
                <a:lnTo>
                  <a:pt x="1996948" y="443865"/>
                </a:lnTo>
                <a:lnTo>
                  <a:pt x="1987169" y="406019"/>
                </a:lnTo>
                <a:lnTo>
                  <a:pt x="1978152" y="352806"/>
                </a:lnTo>
                <a:lnTo>
                  <a:pt x="1975866" y="319913"/>
                </a:lnTo>
                <a:lnTo>
                  <a:pt x="1975993" y="304292"/>
                </a:lnTo>
                <a:lnTo>
                  <a:pt x="1981708" y="260985"/>
                </a:lnTo>
                <a:lnTo>
                  <a:pt x="1997202" y="220599"/>
                </a:lnTo>
                <a:lnTo>
                  <a:pt x="2021967" y="182626"/>
                </a:lnTo>
                <a:lnTo>
                  <a:pt x="2054098" y="147320"/>
                </a:lnTo>
                <a:lnTo>
                  <a:pt x="2106295" y="105537"/>
                </a:lnTo>
                <a:lnTo>
                  <a:pt x="2165350" y="70485"/>
                </a:lnTo>
                <a:lnTo>
                  <a:pt x="2227453" y="42799"/>
                </a:lnTo>
                <a:lnTo>
                  <a:pt x="2273808" y="27559"/>
                </a:lnTo>
                <a:lnTo>
                  <a:pt x="2317877" y="17526"/>
                </a:lnTo>
                <a:lnTo>
                  <a:pt x="2358263" y="12954"/>
                </a:lnTo>
                <a:lnTo>
                  <a:pt x="2370455" y="12700"/>
                </a:lnTo>
                <a:lnTo>
                  <a:pt x="2382647" y="13081"/>
                </a:lnTo>
                <a:lnTo>
                  <a:pt x="2422398" y="17653"/>
                </a:lnTo>
                <a:lnTo>
                  <a:pt x="2479548" y="31750"/>
                </a:lnTo>
                <a:lnTo>
                  <a:pt x="2538984" y="54610"/>
                </a:lnTo>
                <a:lnTo>
                  <a:pt x="2597150" y="85471"/>
                </a:lnTo>
                <a:lnTo>
                  <a:pt x="2650998" y="123952"/>
                </a:lnTo>
                <a:lnTo>
                  <a:pt x="2686304" y="157226"/>
                </a:lnTo>
                <a:lnTo>
                  <a:pt x="2716022" y="193929"/>
                </a:lnTo>
                <a:lnTo>
                  <a:pt x="2738501" y="233934"/>
                </a:lnTo>
                <a:lnTo>
                  <a:pt x="2752852" y="276860"/>
                </a:lnTo>
                <a:lnTo>
                  <a:pt x="2759202" y="324358"/>
                </a:lnTo>
                <a:lnTo>
                  <a:pt x="2759621" y="352806"/>
                </a:lnTo>
                <a:lnTo>
                  <a:pt x="2759557" y="359664"/>
                </a:lnTo>
                <a:lnTo>
                  <a:pt x="2755265" y="415417"/>
                </a:lnTo>
                <a:lnTo>
                  <a:pt x="2749296" y="455422"/>
                </a:lnTo>
                <a:lnTo>
                  <a:pt x="2740914" y="497332"/>
                </a:lnTo>
                <a:lnTo>
                  <a:pt x="2730500" y="540766"/>
                </a:lnTo>
                <a:lnTo>
                  <a:pt x="2718308" y="585724"/>
                </a:lnTo>
                <a:lnTo>
                  <a:pt x="2704338" y="631952"/>
                </a:lnTo>
                <a:lnTo>
                  <a:pt x="2688971" y="679450"/>
                </a:lnTo>
                <a:lnTo>
                  <a:pt x="2672461" y="727837"/>
                </a:lnTo>
                <a:lnTo>
                  <a:pt x="2654808" y="776986"/>
                </a:lnTo>
                <a:lnTo>
                  <a:pt x="2636266" y="826897"/>
                </a:lnTo>
                <a:lnTo>
                  <a:pt x="2617216" y="877189"/>
                </a:lnTo>
                <a:lnTo>
                  <a:pt x="2577973" y="978789"/>
                </a:lnTo>
                <a:lnTo>
                  <a:pt x="2589911" y="983361"/>
                </a:lnTo>
                <a:lnTo>
                  <a:pt x="2629154" y="881761"/>
                </a:lnTo>
                <a:lnTo>
                  <a:pt x="2648204" y="831342"/>
                </a:lnTo>
                <a:lnTo>
                  <a:pt x="2666619" y="781443"/>
                </a:lnTo>
                <a:lnTo>
                  <a:pt x="2684399" y="732028"/>
                </a:lnTo>
                <a:lnTo>
                  <a:pt x="2701036" y="683514"/>
                </a:lnTo>
                <a:lnTo>
                  <a:pt x="2716530" y="635889"/>
                </a:lnTo>
                <a:lnTo>
                  <a:pt x="2730373" y="589407"/>
                </a:lnTo>
                <a:lnTo>
                  <a:pt x="2742692" y="544068"/>
                </a:lnTo>
                <a:lnTo>
                  <a:pt x="2753233" y="500253"/>
                </a:lnTo>
                <a:lnTo>
                  <a:pt x="2761742" y="457962"/>
                </a:lnTo>
                <a:lnTo>
                  <a:pt x="2767838" y="417195"/>
                </a:lnTo>
                <a:lnTo>
                  <a:pt x="2771521" y="378460"/>
                </a:lnTo>
                <a:lnTo>
                  <a:pt x="2772283" y="359664"/>
                </a:lnTo>
                <a:lnTo>
                  <a:pt x="2772410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94189" y="2351041"/>
            <a:ext cx="116395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64934" y="1940885"/>
            <a:ext cx="1228090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60960">
              <a:lnSpc>
                <a:spcPts val="2845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4" y="1804035"/>
            <a:ext cx="555180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No</a:t>
            </a:r>
            <a:r>
              <a:rPr sz="32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possible</a:t>
            </a:r>
            <a:r>
              <a:rPr sz="3200" spc="-1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Transition</a:t>
            </a:r>
            <a:r>
              <a:rPr sz="3825" i="1" baseline="-26143" dirty="0">
                <a:latin typeface="Times New Roman"/>
                <a:cs typeface="Times New Roman"/>
              </a:rPr>
              <a:t>Y</a:t>
            </a:r>
            <a:r>
              <a:rPr sz="3825" i="1" spc="300" baseline="-26143" dirty="0">
                <a:latin typeface="Times New Roman"/>
                <a:cs typeface="Times New Roman"/>
              </a:rPr>
              <a:t> </a:t>
            </a:r>
            <a:r>
              <a:rPr sz="3825" spc="187" baseline="-26143" dirty="0">
                <a:latin typeface="Symbol"/>
                <a:cs typeface="Symbol"/>
              </a:rPr>
              <a:t></a:t>
            </a:r>
            <a:r>
              <a:rPr sz="3825" spc="-502" baseline="-26143" dirty="0">
                <a:latin typeface="Times New Roman"/>
                <a:cs typeface="Times New Roman"/>
              </a:rPr>
              <a:t> </a:t>
            </a:r>
            <a:r>
              <a:rPr sz="3825" i="1" spc="104" baseline="-26143" dirty="0">
                <a:latin typeface="Times New Roman"/>
                <a:cs typeface="Times New Roman"/>
              </a:rPr>
              <a:t>Y</a:t>
            </a:r>
            <a:r>
              <a:rPr sz="3825" i="1" spc="-585" baseline="-26143" dirty="0">
                <a:latin typeface="Times New Roman"/>
                <a:cs typeface="Times New Roman"/>
              </a:rPr>
              <a:t> </a:t>
            </a:r>
            <a:r>
              <a:rPr sz="3825" baseline="-26143" dirty="0">
                <a:latin typeface="Times New Roman"/>
                <a:cs typeface="Times New Roman"/>
              </a:rPr>
              <a:t>,</a:t>
            </a:r>
            <a:r>
              <a:rPr sz="3825" spc="-375" baseline="-26143" dirty="0">
                <a:latin typeface="Times New Roman"/>
                <a:cs typeface="Times New Roman"/>
              </a:rPr>
              <a:t> </a:t>
            </a:r>
            <a:r>
              <a:rPr sz="3825" i="1" spc="15" baseline="-26143" dirty="0">
                <a:latin typeface="Times New Roman"/>
                <a:cs typeface="Times New Roman"/>
              </a:rPr>
              <a:t>R</a:t>
            </a:r>
            <a:endParaRPr sz="3825" baseline="-26143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05025" y="2633726"/>
            <a:ext cx="5464175" cy="1710055"/>
            <a:chOff x="2105025" y="2633726"/>
            <a:chExt cx="5464175" cy="1710055"/>
          </a:xfrm>
        </p:grpSpPr>
        <p:sp>
          <p:nvSpPr>
            <p:cNvPr id="25" name="object 25"/>
            <p:cNvSpPr/>
            <p:nvPr/>
          </p:nvSpPr>
          <p:spPr>
            <a:xfrm>
              <a:off x="6759579" y="2633726"/>
              <a:ext cx="809625" cy="983615"/>
            </a:xfrm>
            <a:custGeom>
              <a:avLst/>
              <a:gdLst/>
              <a:ahLst/>
              <a:cxnLst/>
              <a:rect l="l" t="t" r="r" b="b"/>
              <a:pathLst>
                <a:path w="809625" h="983614">
                  <a:moveTo>
                    <a:pt x="495623" y="12700"/>
                  </a:moveTo>
                  <a:lnTo>
                    <a:pt x="407284" y="12700"/>
                  </a:lnTo>
                  <a:lnTo>
                    <a:pt x="419476" y="13081"/>
                  </a:lnTo>
                  <a:lnTo>
                    <a:pt x="432303" y="13970"/>
                  </a:lnTo>
                  <a:lnTo>
                    <a:pt x="473070" y="20193"/>
                  </a:lnTo>
                  <a:lnTo>
                    <a:pt x="516377" y="31750"/>
                  </a:lnTo>
                  <a:lnTo>
                    <a:pt x="575813" y="54610"/>
                  </a:lnTo>
                  <a:lnTo>
                    <a:pt x="633979" y="85471"/>
                  </a:lnTo>
                  <a:lnTo>
                    <a:pt x="687827" y="123951"/>
                  </a:lnTo>
                  <a:lnTo>
                    <a:pt x="723133" y="157225"/>
                  </a:lnTo>
                  <a:lnTo>
                    <a:pt x="752724" y="193928"/>
                  </a:lnTo>
                  <a:lnTo>
                    <a:pt x="775330" y="233934"/>
                  </a:lnTo>
                  <a:lnTo>
                    <a:pt x="789554" y="276860"/>
                  </a:lnTo>
                  <a:lnTo>
                    <a:pt x="795904" y="324358"/>
                  </a:lnTo>
                  <a:lnTo>
                    <a:pt x="796390" y="359663"/>
                  </a:lnTo>
                  <a:lnTo>
                    <a:pt x="795650" y="377316"/>
                  </a:lnTo>
                  <a:lnTo>
                    <a:pt x="791967" y="415416"/>
                  </a:lnTo>
                  <a:lnTo>
                    <a:pt x="785998" y="455422"/>
                  </a:lnTo>
                  <a:lnTo>
                    <a:pt x="777616" y="497332"/>
                  </a:lnTo>
                  <a:lnTo>
                    <a:pt x="767202" y="540765"/>
                  </a:lnTo>
                  <a:lnTo>
                    <a:pt x="755010" y="585724"/>
                  </a:lnTo>
                  <a:lnTo>
                    <a:pt x="741167" y="631951"/>
                  </a:lnTo>
                  <a:lnTo>
                    <a:pt x="725673" y="679450"/>
                  </a:lnTo>
                  <a:lnTo>
                    <a:pt x="709163" y="727837"/>
                  </a:lnTo>
                  <a:lnTo>
                    <a:pt x="691510" y="776986"/>
                  </a:lnTo>
                  <a:lnTo>
                    <a:pt x="672968" y="826897"/>
                  </a:lnTo>
                  <a:lnTo>
                    <a:pt x="654045" y="877188"/>
                  </a:lnTo>
                  <a:lnTo>
                    <a:pt x="614802" y="978788"/>
                  </a:lnTo>
                  <a:lnTo>
                    <a:pt x="626613" y="983361"/>
                  </a:lnTo>
                  <a:lnTo>
                    <a:pt x="665856" y="881761"/>
                  </a:lnTo>
                  <a:lnTo>
                    <a:pt x="684906" y="831341"/>
                  </a:lnTo>
                  <a:lnTo>
                    <a:pt x="703448" y="781431"/>
                  </a:lnTo>
                  <a:lnTo>
                    <a:pt x="721101" y="732027"/>
                  </a:lnTo>
                  <a:lnTo>
                    <a:pt x="737738" y="683513"/>
                  </a:lnTo>
                  <a:lnTo>
                    <a:pt x="753232" y="635888"/>
                  </a:lnTo>
                  <a:lnTo>
                    <a:pt x="767202" y="589407"/>
                  </a:lnTo>
                  <a:lnTo>
                    <a:pt x="779521" y="544068"/>
                  </a:lnTo>
                  <a:lnTo>
                    <a:pt x="790062" y="500252"/>
                  </a:lnTo>
                  <a:lnTo>
                    <a:pt x="798444" y="457962"/>
                  </a:lnTo>
                  <a:lnTo>
                    <a:pt x="804667" y="417195"/>
                  </a:lnTo>
                  <a:lnTo>
                    <a:pt x="808223" y="378460"/>
                  </a:lnTo>
                  <a:lnTo>
                    <a:pt x="809112" y="341502"/>
                  </a:lnTo>
                  <a:lnTo>
                    <a:pt x="808604" y="323976"/>
                  </a:lnTo>
                  <a:lnTo>
                    <a:pt x="802127" y="274447"/>
                  </a:lnTo>
                  <a:lnTo>
                    <a:pt x="787014" y="229108"/>
                  </a:lnTo>
                  <a:lnTo>
                    <a:pt x="763392" y="187071"/>
                  </a:lnTo>
                  <a:lnTo>
                    <a:pt x="732531" y="148844"/>
                  </a:lnTo>
                  <a:lnTo>
                    <a:pt x="696082" y="114426"/>
                  </a:lnTo>
                  <a:lnTo>
                    <a:pt x="641091" y="74929"/>
                  </a:lnTo>
                  <a:lnTo>
                    <a:pt x="581401" y="43179"/>
                  </a:lnTo>
                  <a:lnTo>
                    <a:pt x="520568" y="19812"/>
                  </a:lnTo>
                  <a:lnTo>
                    <a:pt x="495623" y="12700"/>
                  </a:lnTo>
                  <a:close/>
                </a:path>
                <a:path w="809625" h="983614">
                  <a:moveTo>
                    <a:pt x="189203" y="829747"/>
                  </a:moveTo>
                  <a:lnTo>
                    <a:pt x="138552" y="856361"/>
                  </a:lnTo>
                  <a:lnTo>
                    <a:pt x="253868" y="939291"/>
                  </a:lnTo>
                  <a:lnTo>
                    <a:pt x="251845" y="840994"/>
                  </a:lnTo>
                  <a:lnTo>
                    <a:pt x="195067" y="840994"/>
                  </a:lnTo>
                  <a:lnTo>
                    <a:pt x="189203" y="829747"/>
                  </a:lnTo>
                  <a:close/>
                </a:path>
                <a:path w="809625" h="983614">
                  <a:moveTo>
                    <a:pt x="200467" y="823829"/>
                  </a:moveTo>
                  <a:lnTo>
                    <a:pt x="189203" y="829747"/>
                  </a:lnTo>
                  <a:lnTo>
                    <a:pt x="195067" y="840994"/>
                  </a:lnTo>
                  <a:lnTo>
                    <a:pt x="206370" y="835151"/>
                  </a:lnTo>
                  <a:lnTo>
                    <a:pt x="200467" y="823829"/>
                  </a:lnTo>
                  <a:close/>
                </a:path>
                <a:path w="809625" h="983614">
                  <a:moveTo>
                    <a:pt x="250947" y="797306"/>
                  </a:moveTo>
                  <a:lnTo>
                    <a:pt x="200467" y="823829"/>
                  </a:lnTo>
                  <a:lnTo>
                    <a:pt x="206370" y="835151"/>
                  </a:lnTo>
                  <a:lnTo>
                    <a:pt x="195067" y="840994"/>
                  </a:lnTo>
                  <a:lnTo>
                    <a:pt x="251845" y="840994"/>
                  </a:lnTo>
                  <a:lnTo>
                    <a:pt x="250947" y="797306"/>
                  </a:lnTo>
                  <a:close/>
                </a:path>
                <a:path w="809625" h="983614">
                  <a:moveTo>
                    <a:pt x="407665" y="0"/>
                  </a:moveTo>
                  <a:lnTo>
                    <a:pt x="367279" y="2794"/>
                  </a:lnTo>
                  <a:lnTo>
                    <a:pt x="322829" y="11429"/>
                  </a:lnTo>
                  <a:lnTo>
                    <a:pt x="260218" y="30734"/>
                  </a:lnTo>
                  <a:lnTo>
                    <a:pt x="196591" y="58927"/>
                  </a:lnTo>
                  <a:lnTo>
                    <a:pt x="136139" y="94869"/>
                  </a:lnTo>
                  <a:lnTo>
                    <a:pt x="94991" y="126619"/>
                  </a:lnTo>
                  <a:lnTo>
                    <a:pt x="59304" y="161798"/>
                  </a:lnTo>
                  <a:lnTo>
                    <a:pt x="30602" y="200660"/>
                  </a:lnTo>
                  <a:lnTo>
                    <a:pt x="10663" y="242570"/>
                  </a:lnTo>
                  <a:lnTo>
                    <a:pt x="1138" y="287654"/>
                  </a:lnTo>
                  <a:lnTo>
                    <a:pt x="0" y="319913"/>
                  </a:lnTo>
                  <a:lnTo>
                    <a:pt x="630" y="336676"/>
                  </a:lnTo>
                  <a:lnTo>
                    <a:pt x="7615" y="390016"/>
                  </a:lnTo>
                  <a:lnTo>
                    <a:pt x="16124" y="427736"/>
                  </a:lnTo>
                  <a:lnTo>
                    <a:pt x="27427" y="467106"/>
                  </a:lnTo>
                  <a:lnTo>
                    <a:pt x="41016" y="507873"/>
                  </a:lnTo>
                  <a:lnTo>
                    <a:pt x="65400" y="571500"/>
                  </a:lnTo>
                  <a:lnTo>
                    <a:pt x="84196" y="615314"/>
                  </a:lnTo>
                  <a:lnTo>
                    <a:pt x="104643" y="660146"/>
                  </a:lnTo>
                  <a:lnTo>
                    <a:pt x="126360" y="705865"/>
                  </a:lnTo>
                  <a:lnTo>
                    <a:pt x="149347" y="752348"/>
                  </a:lnTo>
                  <a:lnTo>
                    <a:pt x="173350" y="799338"/>
                  </a:lnTo>
                  <a:lnTo>
                    <a:pt x="189203" y="829747"/>
                  </a:lnTo>
                  <a:lnTo>
                    <a:pt x="200467" y="823829"/>
                  </a:lnTo>
                  <a:lnTo>
                    <a:pt x="184653" y="793496"/>
                  </a:lnTo>
                  <a:lnTo>
                    <a:pt x="160777" y="746760"/>
                  </a:lnTo>
                  <a:lnTo>
                    <a:pt x="137917" y="700404"/>
                  </a:lnTo>
                  <a:lnTo>
                    <a:pt x="116200" y="654938"/>
                  </a:lnTo>
                  <a:lnTo>
                    <a:pt x="95880" y="610362"/>
                  </a:lnTo>
                  <a:lnTo>
                    <a:pt x="77338" y="566801"/>
                  </a:lnTo>
                  <a:lnTo>
                    <a:pt x="60574" y="524383"/>
                  </a:lnTo>
                  <a:lnTo>
                    <a:pt x="45969" y="483362"/>
                  </a:lnTo>
                  <a:lnTo>
                    <a:pt x="33650" y="443864"/>
                  </a:lnTo>
                  <a:lnTo>
                    <a:pt x="23998" y="406019"/>
                  </a:lnTo>
                  <a:lnTo>
                    <a:pt x="14854" y="352806"/>
                  </a:lnTo>
                  <a:lnTo>
                    <a:pt x="12695" y="319913"/>
                  </a:lnTo>
                  <a:lnTo>
                    <a:pt x="12755" y="303402"/>
                  </a:lnTo>
                  <a:lnTo>
                    <a:pt x="18537" y="260858"/>
                  </a:lnTo>
                  <a:lnTo>
                    <a:pt x="33904" y="220599"/>
                  </a:lnTo>
                  <a:lnTo>
                    <a:pt x="58669" y="182625"/>
                  </a:lnTo>
                  <a:lnTo>
                    <a:pt x="90800" y="147320"/>
                  </a:lnTo>
                  <a:lnTo>
                    <a:pt x="142997" y="105537"/>
                  </a:lnTo>
                  <a:lnTo>
                    <a:pt x="202179" y="70485"/>
                  </a:lnTo>
                  <a:lnTo>
                    <a:pt x="264282" y="42799"/>
                  </a:lnTo>
                  <a:lnTo>
                    <a:pt x="310637" y="27559"/>
                  </a:lnTo>
                  <a:lnTo>
                    <a:pt x="354706" y="17525"/>
                  </a:lnTo>
                  <a:lnTo>
                    <a:pt x="395092" y="12953"/>
                  </a:lnTo>
                  <a:lnTo>
                    <a:pt x="407284" y="12700"/>
                  </a:lnTo>
                  <a:lnTo>
                    <a:pt x="495623" y="12700"/>
                  </a:lnTo>
                  <a:lnTo>
                    <a:pt x="490723" y="11302"/>
                  </a:lnTo>
                  <a:lnTo>
                    <a:pt x="447416" y="2921"/>
                  </a:lnTo>
                  <a:lnTo>
                    <a:pt x="420492" y="381"/>
                  </a:lnTo>
                  <a:lnTo>
                    <a:pt x="407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4550" y="3724275"/>
              <a:ext cx="647700" cy="609600"/>
            </a:xfrm>
            <a:custGeom>
              <a:avLst/>
              <a:gdLst/>
              <a:ahLst/>
              <a:cxnLst/>
              <a:rect l="l" t="t" r="r" b="b"/>
              <a:pathLst>
                <a:path w="647700" h="609600">
                  <a:moveTo>
                    <a:pt x="0" y="304800"/>
                  </a:moveTo>
                  <a:lnTo>
                    <a:pt x="3512" y="259772"/>
                  </a:lnTo>
                  <a:lnTo>
                    <a:pt x="13714" y="216792"/>
                  </a:lnTo>
                  <a:lnTo>
                    <a:pt x="30106" y="176330"/>
                  </a:lnTo>
                  <a:lnTo>
                    <a:pt x="52184" y="138860"/>
                  </a:lnTo>
                  <a:lnTo>
                    <a:pt x="79448" y="104853"/>
                  </a:lnTo>
                  <a:lnTo>
                    <a:pt x="111397" y="74783"/>
                  </a:lnTo>
                  <a:lnTo>
                    <a:pt x="147528" y="49120"/>
                  </a:lnTo>
                  <a:lnTo>
                    <a:pt x="187340" y="28338"/>
                  </a:lnTo>
                  <a:lnTo>
                    <a:pt x="230332" y="12909"/>
                  </a:lnTo>
                  <a:lnTo>
                    <a:pt x="276003" y="3306"/>
                  </a:lnTo>
                  <a:lnTo>
                    <a:pt x="323850" y="0"/>
                  </a:lnTo>
                  <a:lnTo>
                    <a:pt x="371696" y="3306"/>
                  </a:lnTo>
                  <a:lnTo>
                    <a:pt x="417367" y="12909"/>
                  </a:lnTo>
                  <a:lnTo>
                    <a:pt x="460359" y="28338"/>
                  </a:lnTo>
                  <a:lnTo>
                    <a:pt x="500171" y="49120"/>
                  </a:lnTo>
                  <a:lnTo>
                    <a:pt x="536302" y="74783"/>
                  </a:lnTo>
                  <a:lnTo>
                    <a:pt x="568251" y="104853"/>
                  </a:lnTo>
                  <a:lnTo>
                    <a:pt x="595515" y="138860"/>
                  </a:lnTo>
                  <a:lnTo>
                    <a:pt x="617593" y="176330"/>
                  </a:lnTo>
                  <a:lnTo>
                    <a:pt x="633985" y="216792"/>
                  </a:lnTo>
                  <a:lnTo>
                    <a:pt x="644187" y="259772"/>
                  </a:lnTo>
                  <a:lnTo>
                    <a:pt x="647700" y="304800"/>
                  </a:lnTo>
                  <a:lnTo>
                    <a:pt x="644187" y="349827"/>
                  </a:lnTo>
                  <a:lnTo>
                    <a:pt x="633985" y="392807"/>
                  </a:lnTo>
                  <a:lnTo>
                    <a:pt x="617593" y="433269"/>
                  </a:lnTo>
                  <a:lnTo>
                    <a:pt x="595515" y="470739"/>
                  </a:lnTo>
                  <a:lnTo>
                    <a:pt x="568251" y="504746"/>
                  </a:lnTo>
                  <a:lnTo>
                    <a:pt x="536302" y="534816"/>
                  </a:lnTo>
                  <a:lnTo>
                    <a:pt x="500171" y="560479"/>
                  </a:lnTo>
                  <a:lnTo>
                    <a:pt x="460359" y="581261"/>
                  </a:lnTo>
                  <a:lnTo>
                    <a:pt x="417367" y="596690"/>
                  </a:lnTo>
                  <a:lnTo>
                    <a:pt x="371696" y="606293"/>
                  </a:lnTo>
                  <a:lnTo>
                    <a:pt x="323850" y="609600"/>
                  </a:lnTo>
                  <a:lnTo>
                    <a:pt x="276003" y="606293"/>
                  </a:lnTo>
                  <a:lnTo>
                    <a:pt x="230332" y="596690"/>
                  </a:lnTo>
                  <a:lnTo>
                    <a:pt x="187340" y="581261"/>
                  </a:lnTo>
                  <a:lnTo>
                    <a:pt x="147528" y="560479"/>
                  </a:lnTo>
                  <a:lnTo>
                    <a:pt x="111397" y="534816"/>
                  </a:lnTo>
                  <a:lnTo>
                    <a:pt x="79448" y="504746"/>
                  </a:lnTo>
                  <a:lnTo>
                    <a:pt x="52184" y="470739"/>
                  </a:lnTo>
                  <a:lnTo>
                    <a:pt x="30106" y="433269"/>
                  </a:lnTo>
                  <a:lnTo>
                    <a:pt x="13714" y="392807"/>
                  </a:lnTo>
                  <a:lnTo>
                    <a:pt x="3512" y="349827"/>
                  </a:lnTo>
                  <a:lnTo>
                    <a:pt x="0" y="3048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3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05555" y="3691147"/>
            <a:ext cx="1541145" cy="132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4"/>
              </a:spcBef>
            </a:pPr>
            <a:r>
              <a:rPr sz="3200" i="1" spc="-25" dirty="0">
                <a:latin typeface="Times New Roman"/>
                <a:cs typeface="Times New Roman"/>
              </a:rPr>
              <a:t>q</a:t>
            </a:r>
            <a:r>
              <a:rPr sz="3975" spc="-37" baseline="-16771" dirty="0">
                <a:latin typeface="Times New Roman"/>
                <a:cs typeface="Times New Roman"/>
              </a:rPr>
              <a:t>0</a:t>
            </a:r>
            <a:endParaRPr sz="3975" baseline="-1677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80098" y="1043050"/>
            <a:ext cx="127635" cy="457200"/>
          </a:xfrm>
          <a:custGeom>
            <a:avLst/>
            <a:gdLst/>
            <a:ahLst/>
            <a:cxnLst/>
            <a:rect l="l" t="t" r="r" b="b"/>
            <a:pathLst>
              <a:path w="127634" h="457200">
                <a:moveTo>
                  <a:pt x="69976" y="114300"/>
                </a:moveTo>
                <a:lnTo>
                  <a:pt x="57150" y="114300"/>
                </a:lnTo>
                <a:lnTo>
                  <a:pt x="57150" y="457200"/>
                </a:lnTo>
                <a:lnTo>
                  <a:pt x="69850" y="457200"/>
                </a:lnTo>
                <a:lnTo>
                  <a:pt x="69976" y="114300"/>
                </a:lnTo>
                <a:close/>
              </a:path>
              <a:path w="127634" h="457200">
                <a:moveTo>
                  <a:pt x="63626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776" y="114300"/>
                </a:lnTo>
                <a:lnTo>
                  <a:pt x="63626" y="0"/>
                </a:lnTo>
                <a:close/>
              </a:path>
              <a:path w="127634" h="457200">
                <a:moveTo>
                  <a:pt x="120776" y="114300"/>
                </a:moveTo>
                <a:lnTo>
                  <a:pt x="69976" y="114300"/>
                </a:lnTo>
                <a:lnTo>
                  <a:pt x="69972" y="127000"/>
                </a:lnTo>
                <a:lnTo>
                  <a:pt x="127126" y="127000"/>
                </a:lnTo>
                <a:lnTo>
                  <a:pt x="120776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54938" y="1282732"/>
            <a:ext cx="384175" cy="527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250" i="1" spc="-25" dirty="0">
                <a:latin typeface="Times New Roman"/>
                <a:cs typeface="Times New Roman"/>
              </a:rPr>
              <a:t>q</a:t>
            </a:r>
            <a:r>
              <a:rPr sz="2850" spc="-37" baseline="-23391" dirty="0">
                <a:latin typeface="Times New Roman"/>
                <a:cs typeface="Times New Roman"/>
              </a:rPr>
              <a:t>1</a:t>
            </a:r>
            <a:endParaRPr sz="2850" baseline="-23391">
              <a:latin typeface="Times New Roman"/>
              <a:cs typeface="Times New Roman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595626" y="381058"/>
          <a:ext cx="51054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900" i="1" spc="-50" dirty="0">
                          <a:latin typeface="Times New Roman"/>
                          <a:cs typeface="Times New Roman"/>
                        </a:rPr>
                        <a:t>X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1098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3400" i="1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463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3550" spc="-50" dirty="0">
                          <a:latin typeface="Symbol"/>
                          <a:cs typeface="Symbol"/>
                        </a:rPr>
                        <a:t></a:t>
                      </a:r>
                      <a:endParaRPr sz="3550">
                        <a:latin typeface="Symbol"/>
                        <a:cs typeface="Symbo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3600" spc="-50" dirty="0">
                          <a:latin typeface="Symbol"/>
                          <a:cs typeface="Symbol"/>
                        </a:rPr>
                        <a:t></a:t>
                      </a:r>
                      <a:endParaRPr sz="3600">
                        <a:latin typeface="Symbol"/>
                        <a:cs typeface="Symbol"/>
                      </a:endParaRPr>
                    </a:p>
                  </a:txBody>
                  <a:tcPr marL="0" marR="0" marT="654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794067" y="2414269"/>
            <a:ext cx="27711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Halt</a:t>
            </a:r>
            <a:r>
              <a:rPr sz="3200" b="1" spc="-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dirty="0">
                <a:solidFill>
                  <a:srgbClr val="FF0000"/>
                </a:solidFill>
                <a:latin typeface="Comic Sans MS"/>
                <a:cs typeface="Comic Sans MS"/>
              </a:rPr>
              <a:t>&amp;</a:t>
            </a:r>
            <a:r>
              <a:rPr sz="3200" b="1" spc="-5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omic Sans MS"/>
                <a:cs typeface="Comic Sans MS"/>
              </a:rPr>
              <a:t>Reject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08" y="-1269"/>
            <a:ext cx="51974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Turing</a:t>
            </a:r>
            <a:r>
              <a:rPr spc="-60" dirty="0"/>
              <a:t> </a:t>
            </a:r>
            <a:r>
              <a:rPr dirty="0"/>
              <a:t>Machine</a:t>
            </a:r>
            <a:r>
              <a:rPr spc="-4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7370" y="548005"/>
            <a:ext cx="28670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32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200" spc="-10" dirty="0">
                <a:solidFill>
                  <a:srgbClr val="3333CC"/>
                </a:solidFill>
                <a:latin typeface="Comic Sans MS"/>
                <a:cs typeface="Comic Sans MS"/>
              </a:rPr>
              <a:t>alphabet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9158" y="477800"/>
            <a:ext cx="199072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70" dirty="0">
                <a:latin typeface="Symbol"/>
                <a:cs typeface="Symbol"/>
              </a:rPr>
              <a:t></a:t>
            </a:r>
            <a:r>
              <a:rPr sz="4100" spc="-160" dirty="0">
                <a:latin typeface="Times New Roman"/>
                <a:cs typeface="Times New Roman"/>
              </a:rPr>
              <a:t> </a:t>
            </a:r>
            <a:r>
              <a:rPr sz="4100" spc="65" dirty="0">
                <a:latin typeface="Symbol"/>
                <a:cs typeface="Symbol"/>
              </a:rPr>
              <a:t></a:t>
            </a:r>
            <a:r>
              <a:rPr sz="4100" spc="-545" dirty="0">
                <a:latin typeface="Times New Roman"/>
                <a:cs typeface="Times New Roman"/>
              </a:rPr>
              <a:t> </a:t>
            </a:r>
            <a:r>
              <a:rPr sz="4100" spc="-170" dirty="0">
                <a:latin typeface="Times New Roman"/>
                <a:cs typeface="Times New Roman"/>
              </a:rPr>
              <a:t>{</a:t>
            </a:r>
            <a:r>
              <a:rPr sz="4100" i="1" spc="-10" dirty="0">
                <a:latin typeface="Times New Roman"/>
                <a:cs typeface="Times New Roman"/>
              </a:rPr>
              <a:t>a</a:t>
            </a:r>
            <a:r>
              <a:rPr sz="4100" spc="355" dirty="0">
                <a:latin typeface="Times New Roman"/>
                <a:cs typeface="Times New Roman"/>
              </a:rPr>
              <a:t>,</a:t>
            </a:r>
            <a:r>
              <a:rPr sz="4100" i="1" spc="-254" dirty="0">
                <a:latin typeface="Times New Roman"/>
                <a:cs typeface="Times New Roman"/>
              </a:rPr>
              <a:t>b</a:t>
            </a:r>
            <a:r>
              <a:rPr sz="4100" spc="15" dirty="0">
                <a:latin typeface="Times New Roman"/>
                <a:cs typeface="Times New Roman"/>
              </a:rPr>
              <a:t>}</a:t>
            </a:r>
            <a:endParaRPr sz="41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1491" y="3676396"/>
            <a:ext cx="3732529" cy="2987040"/>
            <a:chOff x="1011491" y="3676396"/>
            <a:chExt cx="3732529" cy="2987040"/>
          </a:xfrm>
        </p:grpSpPr>
        <p:sp>
          <p:nvSpPr>
            <p:cNvPr id="6" name="object 6"/>
            <p:cNvSpPr/>
            <p:nvPr/>
          </p:nvSpPr>
          <p:spPr>
            <a:xfrm>
              <a:off x="1011491" y="5715939"/>
              <a:ext cx="929005" cy="947419"/>
            </a:xfrm>
            <a:custGeom>
              <a:avLst/>
              <a:gdLst/>
              <a:ahLst/>
              <a:cxnLst/>
              <a:rect l="l" t="t" r="r" b="b"/>
              <a:pathLst>
                <a:path w="929005" h="947420">
                  <a:moveTo>
                    <a:pt x="738441" y="0"/>
                  </a:moveTo>
                  <a:lnTo>
                    <a:pt x="581723" y="44195"/>
                  </a:lnTo>
                  <a:lnTo>
                    <a:pt x="480504" y="74714"/>
                  </a:lnTo>
                  <a:lnTo>
                    <a:pt x="431609" y="90462"/>
                  </a:lnTo>
                  <a:lnTo>
                    <a:pt x="384238" y="106591"/>
                  </a:lnTo>
                  <a:lnTo>
                    <a:pt x="338645" y="123202"/>
                  </a:lnTo>
                  <a:lnTo>
                    <a:pt x="294957" y="140411"/>
                  </a:lnTo>
                  <a:lnTo>
                    <a:pt x="253441" y="158318"/>
                  </a:lnTo>
                  <a:lnTo>
                    <a:pt x="214439" y="176910"/>
                  </a:lnTo>
                  <a:lnTo>
                    <a:pt x="178257" y="196291"/>
                  </a:lnTo>
                  <a:lnTo>
                    <a:pt x="144957" y="216585"/>
                  </a:lnTo>
                  <a:lnTo>
                    <a:pt x="101155" y="248907"/>
                  </a:lnTo>
                  <a:lnTo>
                    <a:pt x="65392" y="283654"/>
                  </a:lnTo>
                  <a:lnTo>
                    <a:pt x="38049" y="322884"/>
                  </a:lnTo>
                  <a:lnTo>
                    <a:pt x="18491" y="366991"/>
                  </a:lnTo>
                  <a:lnTo>
                    <a:pt x="6235" y="414566"/>
                  </a:lnTo>
                  <a:lnTo>
                    <a:pt x="584" y="464388"/>
                  </a:lnTo>
                  <a:lnTo>
                    <a:pt x="0" y="481279"/>
                  </a:lnTo>
                  <a:lnTo>
                    <a:pt x="0" y="498271"/>
                  </a:lnTo>
                  <a:lnTo>
                    <a:pt x="5956" y="565797"/>
                  </a:lnTo>
                  <a:lnTo>
                    <a:pt x="20091" y="630961"/>
                  </a:lnTo>
                  <a:lnTo>
                    <a:pt x="40805" y="690651"/>
                  </a:lnTo>
                  <a:lnTo>
                    <a:pt x="59982" y="730313"/>
                  </a:lnTo>
                  <a:lnTo>
                    <a:pt x="81457" y="763955"/>
                  </a:lnTo>
                  <a:lnTo>
                    <a:pt x="107937" y="794664"/>
                  </a:lnTo>
                  <a:lnTo>
                    <a:pt x="141322" y="825157"/>
                  </a:lnTo>
                  <a:lnTo>
                    <a:pt x="194411" y="863650"/>
                  </a:lnTo>
                  <a:lnTo>
                    <a:pt x="254952" y="897750"/>
                  </a:lnTo>
                  <a:lnTo>
                    <a:pt x="303466" y="918794"/>
                  </a:lnTo>
                  <a:lnTo>
                    <a:pt x="353250" y="934719"/>
                  </a:lnTo>
                  <a:lnTo>
                    <a:pt x="403161" y="944498"/>
                  </a:lnTo>
                  <a:lnTo>
                    <a:pt x="435927" y="946950"/>
                  </a:lnTo>
                  <a:lnTo>
                    <a:pt x="452056" y="946861"/>
                  </a:lnTo>
                  <a:lnTo>
                    <a:pt x="498665" y="940828"/>
                  </a:lnTo>
                  <a:lnTo>
                    <a:pt x="436562" y="934262"/>
                  </a:lnTo>
                  <a:lnTo>
                    <a:pt x="420941" y="933526"/>
                  </a:lnTo>
                  <a:lnTo>
                    <a:pt x="372935" y="926325"/>
                  </a:lnTo>
                  <a:lnTo>
                    <a:pt x="324294" y="912710"/>
                  </a:lnTo>
                  <a:lnTo>
                    <a:pt x="260794" y="886498"/>
                  </a:lnTo>
                  <a:lnTo>
                    <a:pt x="201574" y="853160"/>
                  </a:lnTo>
                  <a:lnTo>
                    <a:pt x="161610" y="825118"/>
                  </a:lnTo>
                  <a:lnTo>
                    <a:pt x="127266" y="795756"/>
                  </a:lnTo>
                  <a:lnTo>
                    <a:pt x="99440" y="766267"/>
                  </a:lnTo>
                  <a:lnTo>
                    <a:pt x="71208" y="724369"/>
                  </a:lnTo>
                  <a:lnTo>
                    <a:pt x="52666" y="686117"/>
                  </a:lnTo>
                  <a:lnTo>
                    <a:pt x="32423" y="627887"/>
                  </a:lnTo>
                  <a:lnTo>
                    <a:pt x="18554" y="564273"/>
                  </a:lnTo>
                  <a:lnTo>
                    <a:pt x="13360" y="514781"/>
                  </a:lnTo>
                  <a:lnTo>
                    <a:pt x="12700" y="498271"/>
                  </a:lnTo>
                  <a:lnTo>
                    <a:pt x="12715" y="481279"/>
                  </a:lnTo>
                  <a:lnTo>
                    <a:pt x="16243" y="432942"/>
                  </a:lnTo>
                  <a:lnTo>
                    <a:pt x="25844" y="386219"/>
                  </a:lnTo>
                  <a:lnTo>
                    <a:pt x="41998" y="342874"/>
                  </a:lnTo>
                  <a:lnTo>
                    <a:pt x="65303" y="304025"/>
                  </a:lnTo>
                  <a:lnTo>
                    <a:pt x="96634" y="269684"/>
                  </a:lnTo>
                  <a:lnTo>
                    <a:pt x="136588" y="237591"/>
                  </a:lnTo>
                  <a:lnTo>
                    <a:pt x="184391" y="207403"/>
                  </a:lnTo>
                  <a:lnTo>
                    <a:pt x="220027" y="188315"/>
                  </a:lnTo>
                  <a:lnTo>
                    <a:pt x="258508" y="169938"/>
                  </a:lnTo>
                  <a:lnTo>
                    <a:pt x="299529" y="152222"/>
                  </a:lnTo>
                  <a:lnTo>
                    <a:pt x="342963" y="135140"/>
                  </a:lnTo>
                  <a:lnTo>
                    <a:pt x="388302" y="118605"/>
                  </a:lnTo>
                  <a:lnTo>
                    <a:pt x="435546" y="102539"/>
                  </a:lnTo>
                  <a:lnTo>
                    <a:pt x="484187" y="86855"/>
                  </a:lnTo>
                  <a:lnTo>
                    <a:pt x="585279" y="56413"/>
                  </a:lnTo>
                  <a:lnTo>
                    <a:pt x="741870" y="12230"/>
                  </a:lnTo>
                  <a:lnTo>
                    <a:pt x="738441" y="0"/>
                  </a:lnTo>
                  <a:close/>
                </a:path>
                <a:path w="929005" h="947420">
                  <a:moveTo>
                    <a:pt x="865614" y="436950"/>
                  </a:moveTo>
                  <a:lnTo>
                    <a:pt x="827468" y="514921"/>
                  </a:lnTo>
                  <a:lnTo>
                    <a:pt x="804227" y="560920"/>
                  </a:lnTo>
                  <a:lnTo>
                    <a:pt x="780605" y="605510"/>
                  </a:lnTo>
                  <a:lnTo>
                    <a:pt x="757110" y="648423"/>
                  </a:lnTo>
                  <a:lnTo>
                    <a:pt x="733234" y="689495"/>
                  </a:lnTo>
                  <a:lnTo>
                    <a:pt x="709358" y="728256"/>
                  </a:lnTo>
                  <a:lnTo>
                    <a:pt x="685228" y="764527"/>
                  </a:lnTo>
                  <a:lnTo>
                    <a:pt x="660844" y="797928"/>
                  </a:lnTo>
                  <a:lnTo>
                    <a:pt x="636333" y="828293"/>
                  </a:lnTo>
                  <a:lnTo>
                    <a:pt x="599249" y="867486"/>
                  </a:lnTo>
                  <a:lnTo>
                    <a:pt x="561530" y="898220"/>
                  </a:lnTo>
                  <a:lnTo>
                    <a:pt x="523303" y="919518"/>
                  </a:lnTo>
                  <a:lnTo>
                    <a:pt x="481774" y="931265"/>
                  </a:lnTo>
                  <a:lnTo>
                    <a:pt x="436562" y="934262"/>
                  </a:lnTo>
                  <a:lnTo>
                    <a:pt x="520058" y="934262"/>
                  </a:lnTo>
                  <a:lnTo>
                    <a:pt x="555180" y="917473"/>
                  </a:lnTo>
                  <a:lnTo>
                    <a:pt x="594677" y="888568"/>
                  </a:lnTo>
                  <a:lnTo>
                    <a:pt x="633285" y="850963"/>
                  </a:lnTo>
                  <a:lnTo>
                    <a:pt x="658431" y="821728"/>
                  </a:lnTo>
                  <a:lnTo>
                    <a:pt x="683196" y="789139"/>
                  </a:lnTo>
                  <a:lnTo>
                    <a:pt x="707834" y="753871"/>
                  </a:lnTo>
                  <a:lnTo>
                    <a:pt x="732091" y="715975"/>
                  </a:lnTo>
                  <a:lnTo>
                    <a:pt x="768032" y="654811"/>
                  </a:lnTo>
                  <a:lnTo>
                    <a:pt x="791781" y="611619"/>
                  </a:lnTo>
                  <a:lnTo>
                    <a:pt x="815403" y="566864"/>
                  </a:lnTo>
                  <a:lnTo>
                    <a:pt x="838771" y="520661"/>
                  </a:lnTo>
                  <a:lnTo>
                    <a:pt x="862139" y="473354"/>
                  </a:lnTo>
                  <a:lnTo>
                    <a:pt x="877076" y="442423"/>
                  </a:lnTo>
                  <a:lnTo>
                    <a:pt x="865614" y="436950"/>
                  </a:lnTo>
                  <a:close/>
                </a:path>
                <a:path w="929005" h="947420">
                  <a:moveTo>
                    <a:pt x="927943" y="425500"/>
                  </a:moveTo>
                  <a:lnTo>
                    <a:pt x="871156" y="425500"/>
                  </a:lnTo>
                  <a:lnTo>
                    <a:pt x="882586" y="431012"/>
                  </a:lnTo>
                  <a:lnTo>
                    <a:pt x="877076" y="442423"/>
                  </a:lnTo>
                  <a:lnTo>
                    <a:pt x="928687" y="467067"/>
                  </a:lnTo>
                  <a:lnTo>
                    <a:pt x="927943" y="425500"/>
                  </a:lnTo>
                  <a:close/>
                </a:path>
                <a:path w="929005" h="947420">
                  <a:moveTo>
                    <a:pt x="871156" y="425500"/>
                  </a:moveTo>
                  <a:lnTo>
                    <a:pt x="865614" y="436950"/>
                  </a:lnTo>
                  <a:lnTo>
                    <a:pt x="877076" y="442423"/>
                  </a:lnTo>
                  <a:lnTo>
                    <a:pt x="882586" y="431012"/>
                  </a:lnTo>
                  <a:lnTo>
                    <a:pt x="871156" y="425500"/>
                  </a:lnTo>
                  <a:close/>
                </a:path>
                <a:path w="929005" h="947420">
                  <a:moveTo>
                    <a:pt x="926147" y="325107"/>
                  </a:moveTo>
                  <a:lnTo>
                    <a:pt x="814133" y="412368"/>
                  </a:lnTo>
                  <a:lnTo>
                    <a:pt x="865614" y="436950"/>
                  </a:lnTo>
                  <a:lnTo>
                    <a:pt x="871156" y="425500"/>
                  </a:lnTo>
                  <a:lnTo>
                    <a:pt x="927943" y="425500"/>
                  </a:lnTo>
                  <a:lnTo>
                    <a:pt x="926147" y="325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275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7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1922" y="3925443"/>
              <a:ext cx="438784" cy="127000"/>
            </a:xfrm>
            <a:custGeom>
              <a:avLst/>
              <a:gdLst/>
              <a:ahLst/>
              <a:cxnLst/>
              <a:rect l="l" t="t" r="r" b="b"/>
              <a:pathLst>
                <a:path w="438785" h="127000">
                  <a:moveTo>
                    <a:pt x="430294" y="56895"/>
                  </a:moveTo>
                  <a:lnTo>
                    <a:pt x="323926" y="56895"/>
                  </a:lnTo>
                  <a:lnTo>
                    <a:pt x="324180" y="69595"/>
                  </a:lnTo>
                  <a:lnTo>
                    <a:pt x="311493" y="69869"/>
                  </a:lnTo>
                  <a:lnTo>
                    <a:pt x="312750" y="126999"/>
                  </a:lnTo>
                  <a:lnTo>
                    <a:pt x="438353" y="60705"/>
                  </a:lnTo>
                  <a:lnTo>
                    <a:pt x="430294" y="56895"/>
                  </a:lnTo>
                  <a:close/>
                </a:path>
                <a:path w="438785" h="127000">
                  <a:moveTo>
                    <a:pt x="311214" y="57175"/>
                  </a:moveTo>
                  <a:lnTo>
                    <a:pt x="0" y="64007"/>
                  </a:lnTo>
                  <a:lnTo>
                    <a:pt x="279" y="76580"/>
                  </a:lnTo>
                  <a:lnTo>
                    <a:pt x="311493" y="69869"/>
                  </a:lnTo>
                  <a:lnTo>
                    <a:pt x="311214" y="57175"/>
                  </a:lnTo>
                  <a:close/>
                </a:path>
                <a:path w="438785" h="127000">
                  <a:moveTo>
                    <a:pt x="323926" y="56895"/>
                  </a:moveTo>
                  <a:lnTo>
                    <a:pt x="311214" y="57175"/>
                  </a:lnTo>
                  <a:lnTo>
                    <a:pt x="311493" y="69869"/>
                  </a:lnTo>
                  <a:lnTo>
                    <a:pt x="324180" y="69595"/>
                  </a:lnTo>
                  <a:lnTo>
                    <a:pt x="323926" y="56895"/>
                  </a:lnTo>
                  <a:close/>
                </a:path>
                <a:path w="438785" h="127000">
                  <a:moveTo>
                    <a:pt x="309956" y="0"/>
                  </a:moveTo>
                  <a:lnTo>
                    <a:pt x="311214" y="57175"/>
                  </a:lnTo>
                  <a:lnTo>
                    <a:pt x="323926" y="56895"/>
                  </a:lnTo>
                  <a:lnTo>
                    <a:pt x="430294" y="56895"/>
                  </a:lnTo>
                  <a:lnTo>
                    <a:pt x="309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3900" y="368147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10835" y="366511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9243" y="3606806"/>
            <a:ext cx="37846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2</a:t>
            </a:r>
            <a:endParaRPr sz="2700" baseline="-2314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43726" y="360527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75209" y="356071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52623" y="3925061"/>
            <a:ext cx="5177790" cy="2333625"/>
            <a:chOff x="2452623" y="3925061"/>
            <a:chExt cx="5177790" cy="2333625"/>
          </a:xfrm>
        </p:grpSpPr>
        <p:sp>
          <p:nvSpPr>
            <p:cNvPr id="15" name="object 15"/>
            <p:cNvSpPr/>
            <p:nvPr/>
          </p:nvSpPr>
          <p:spPr>
            <a:xfrm>
              <a:off x="2452623" y="392506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72326" y="5338825"/>
              <a:ext cx="952500" cy="914400"/>
            </a:xfrm>
            <a:custGeom>
              <a:avLst/>
              <a:gdLst/>
              <a:ahLst/>
              <a:cxnLst/>
              <a:rect l="l" t="t" r="r" b="b"/>
              <a:pathLst>
                <a:path w="952500" h="914400">
                  <a:moveTo>
                    <a:pt x="0" y="457136"/>
                  </a:moveTo>
                  <a:lnTo>
                    <a:pt x="2457" y="410385"/>
                  </a:lnTo>
                  <a:lnTo>
                    <a:pt x="9670" y="364987"/>
                  </a:lnTo>
                  <a:lnTo>
                    <a:pt x="21401" y="321172"/>
                  </a:lnTo>
                  <a:lnTo>
                    <a:pt x="37409" y="279168"/>
                  </a:lnTo>
                  <a:lnTo>
                    <a:pt x="57456" y="239207"/>
                  </a:lnTo>
                  <a:lnTo>
                    <a:pt x="81304" y="201516"/>
                  </a:lnTo>
                  <a:lnTo>
                    <a:pt x="108714" y="166326"/>
                  </a:lnTo>
                  <a:lnTo>
                    <a:pt x="139446" y="133865"/>
                  </a:lnTo>
                  <a:lnTo>
                    <a:pt x="173261" y="104365"/>
                  </a:lnTo>
                  <a:lnTo>
                    <a:pt x="209922" y="78053"/>
                  </a:lnTo>
                  <a:lnTo>
                    <a:pt x="249188" y="55159"/>
                  </a:lnTo>
                  <a:lnTo>
                    <a:pt x="290822" y="35914"/>
                  </a:lnTo>
                  <a:lnTo>
                    <a:pt x="334583" y="20545"/>
                  </a:lnTo>
                  <a:lnTo>
                    <a:pt x="380235" y="9284"/>
                  </a:lnTo>
                  <a:lnTo>
                    <a:pt x="427536" y="2359"/>
                  </a:lnTo>
                  <a:lnTo>
                    <a:pt x="476250" y="0"/>
                  </a:lnTo>
                  <a:lnTo>
                    <a:pt x="524942" y="2359"/>
                  </a:lnTo>
                  <a:lnTo>
                    <a:pt x="572228" y="9284"/>
                  </a:lnTo>
                  <a:lnTo>
                    <a:pt x="617868" y="20545"/>
                  </a:lnTo>
                  <a:lnTo>
                    <a:pt x="661624" y="35914"/>
                  </a:lnTo>
                  <a:lnTo>
                    <a:pt x="703255" y="55159"/>
                  </a:lnTo>
                  <a:lnTo>
                    <a:pt x="742522" y="78053"/>
                  </a:lnTo>
                  <a:lnTo>
                    <a:pt x="779185" y="104365"/>
                  </a:lnTo>
                  <a:lnTo>
                    <a:pt x="813006" y="133865"/>
                  </a:lnTo>
                  <a:lnTo>
                    <a:pt x="843744" y="166326"/>
                  </a:lnTo>
                  <a:lnTo>
                    <a:pt x="871161" y="201516"/>
                  </a:lnTo>
                  <a:lnTo>
                    <a:pt x="895017" y="239207"/>
                  </a:lnTo>
                  <a:lnTo>
                    <a:pt x="915072" y="279168"/>
                  </a:lnTo>
                  <a:lnTo>
                    <a:pt x="931088" y="321172"/>
                  </a:lnTo>
                  <a:lnTo>
                    <a:pt x="942823" y="364987"/>
                  </a:lnTo>
                  <a:lnTo>
                    <a:pt x="950041" y="410385"/>
                  </a:lnTo>
                  <a:lnTo>
                    <a:pt x="952500" y="457136"/>
                  </a:lnTo>
                  <a:lnTo>
                    <a:pt x="950041" y="503882"/>
                  </a:lnTo>
                  <a:lnTo>
                    <a:pt x="942823" y="549277"/>
                  </a:lnTo>
                  <a:lnTo>
                    <a:pt x="931088" y="593092"/>
                  </a:lnTo>
                  <a:lnTo>
                    <a:pt x="915072" y="635098"/>
                  </a:lnTo>
                  <a:lnTo>
                    <a:pt x="895017" y="675063"/>
                  </a:lnTo>
                  <a:lnTo>
                    <a:pt x="871161" y="712759"/>
                  </a:lnTo>
                  <a:lnTo>
                    <a:pt x="843744" y="747956"/>
                  </a:lnTo>
                  <a:lnTo>
                    <a:pt x="813006" y="780424"/>
                  </a:lnTo>
                  <a:lnTo>
                    <a:pt x="779185" y="809933"/>
                  </a:lnTo>
                  <a:lnTo>
                    <a:pt x="742522" y="836253"/>
                  </a:lnTo>
                  <a:lnTo>
                    <a:pt x="703255" y="859154"/>
                  </a:lnTo>
                  <a:lnTo>
                    <a:pt x="661624" y="878407"/>
                  </a:lnTo>
                  <a:lnTo>
                    <a:pt x="617868" y="893781"/>
                  </a:lnTo>
                  <a:lnTo>
                    <a:pt x="572228" y="905047"/>
                  </a:lnTo>
                  <a:lnTo>
                    <a:pt x="524942" y="911975"/>
                  </a:lnTo>
                  <a:lnTo>
                    <a:pt x="476250" y="914336"/>
                  </a:lnTo>
                  <a:lnTo>
                    <a:pt x="427536" y="911975"/>
                  </a:lnTo>
                  <a:lnTo>
                    <a:pt x="380235" y="905047"/>
                  </a:lnTo>
                  <a:lnTo>
                    <a:pt x="334583" y="893781"/>
                  </a:lnTo>
                  <a:lnTo>
                    <a:pt x="290822" y="878407"/>
                  </a:lnTo>
                  <a:lnTo>
                    <a:pt x="249188" y="859154"/>
                  </a:lnTo>
                  <a:lnTo>
                    <a:pt x="209922" y="836253"/>
                  </a:lnTo>
                  <a:lnTo>
                    <a:pt x="173261" y="809933"/>
                  </a:lnTo>
                  <a:lnTo>
                    <a:pt x="139445" y="780424"/>
                  </a:lnTo>
                  <a:lnTo>
                    <a:pt x="108714" y="747956"/>
                  </a:lnTo>
                  <a:lnTo>
                    <a:pt x="81304" y="712759"/>
                  </a:lnTo>
                  <a:lnTo>
                    <a:pt x="57456" y="675063"/>
                  </a:lnTo>
                  <a:lnTo>
                    <a:pt x="37409" y="635098"/>
                  </a:lnTo>
                  <a:lnTo>
                    <a:pt x="21401" y="593092"/>
                  </a:lnTo>
                  <a:lnTo>
                    <a:pt x="9670" y="549277"/>
                  </a:lnTo>
                  <a:lnTo>
                    <a:pt x="2457" y="503882"/>
                  </a:lnTo>
                  <a:lnTo>
                    <a:pt x="0" y="457136"/>
                  </a:lnTo>
                  <a:close/>
                </a:path>
                <a:path w="952500" h="914400">
                  <a:moveTo>
                    <a:pt x="161925" y="485711"/>
                  </a:moveTo>
                  <a:lnTo>
                    <a:pt x="165692" y="437857"/>
                  </a:lnTo>
                  <a:lnTo>
                    <a:pt x="176637" y="392186"/>
                  </a:lnTo>
                  <a:lnTo>
                    <a:pt x="194223" y="349197"/>
                  </a:lnTo>
                  <a:lnTo>
                    <a:pt x="217912" y="309392"/>
                  </a:lnTo>
                  <a:lnTo>
                    <a:pt x="247168" y="273270"/>
                  </a:lnTo>
                  <a:lnTo>
                    <a:pt x="281453" y="241333"/>
                  </a:lnTo>
                  <a:lnTo>
                    <a:pt x="320230" y="214080"/>
                  </a:lnTo>
                  <a:lnTo>
                    <a:pt x="362963" y="192013"/>
                  </a:lnTo>
                  <a:lnTo>
                    <a:pt x="409114" y="175631"/>
                  </a:lnTo>
                  <a:lnTo>
                    <a:pt x="458147" y="165434"/>
                  </a:lnTo>
                  <a:lnTo>
                    <a:pt x="509524" y="161925"/>
                  </a:lnTo>
                  <a:lnTo>
                    <a:pt x="560903" y="165434"/>
                  </a:lnTo>
                  <a:lnTo>
                    <a:pt x="609944" y="175631"/>
                  </a:lnTo>
                  <a:lnTo>
                    <a:pt x="656107" y="192013"/>
                  </a:lnTo>
                  <a:lnTo>
                    <a:pt x="698855" y="214080"/>
                  </a:lnTo>
                  <a:lnTo>
                    <a:pt x="737649" y="241333"/>
                  </a:lnTo>
                  <a:lnTo>
                    <a:pt x="771951" y="273270"/>
                  </a:lnTo>
                  <a:lnTo>
                    <a:pt x="801224" y="309392"/>
                  </a:lnTo>
                  <a:lnTo>
                    <a:pt x="824928" y="349197"/>
                  </a:lnTo>
                  <a:lnTo>
                    <a:pt x="842526" y="392186"/>
                  </a:lnTo>
                  <a:lnTo>
                    <a:pt x="853479" y="437857"/>
                  </a:lnTo>
                  <a:lnTo>
                    <a:pt x="857250" y="485711"/>
                  </a:lnTo>
                  <a:lnTo>
                    <a:pt x="853479" y="533566"/>
                  </a:lnTo>
                  <a:lnTo>
                    <a:pt x="842526" y="579242"/>
                  </a:lnTo>
                  <a:lnTo>
                    <a:pt x="824928" y="622237"/>
                  </a:lnTo>
                  <a:lnTo>
                    <a:pt x="801224" y="662049"/>
                  </a:lnTo>
                  <a:lnTo>
                    <a:pt x="771951" y="698179"/>
                  </a:lnTo>
                  <a:lnTo>
                    <a:pt x="737649" y="730125"/>
                  </a:lnTo>
                  <a:lnTo>
                    <a:pt x="698855" y="757386"/>
                  </a:lnTo>
                  <a:lnTo>
                    <a:pt x="656107" y="779461"/>
                  </a:lnTo>
                  <a:lnTo>
                    <a:pt x="609944" y="795849"/>
                  </a:lnTo>
                  <a:lnTo>
                    <a:pt x="560903" y="806050"/>
                  </a:lnTo>
                  <a:lnTo>
                    <a:pt x="509524" y="809561"/>
                  </a:lnTo>
                  <a:lnTo>
                    <a:pt x="458147" y="806050"/>
                  </a:lnTo>
                  <a:lnTo>
                    <a:pt x="409114" y="795849"/>
                  </a:lnTo>
                  <a:lnTo>
                    <a:pt x="362963" y="779461"/>
                  </a:lnTo>
                  <a:lnTo>
                    <a:pt x="320230" y="757386"/>
                  </a:lnTo>
                  <a:lnTo>
                    <a:pt x="281453" y="730125"/>
                  </a:lnTo>
                  <a:lnTo>
                    <a:pt x="247168" y="698179"/>
                  </a:lnTo>
                  <a:lnTo>
                    <a:pt x="217912" y="662049"/>
                  </a:lnTo>
                  <a:lnTo>
                    <a:pt x="194223" y="622237"/>
                  </a:lnTo>
                  <a:lnTo>
                    <a:pt x="176637" y="579242"/>
                  </a:lnTo>
                  <a:lnTo>
                    <a:pt x="165692" y="533566"/>
                  </a:lnTo>
                  <a:lnTo>
                    <a:pt x="161925" y="485711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76294" y="5483241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6785" y="5302255"/>
            <a:ext cx="310515" cy="49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50" i="1" spc="-320" dirty="0">
                <a:latin typeface="Times New Roman"/>
                <a:cs typeface="Times New Roman"/>
              </a:rPr>
              <a:t>q</a:t>
            </a:r>
            <a:r>
              <a:rPr sz="2625" spc="-48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42820" y="5390896"/>
            <a:ext cx="4929505" cy="667385"/>
            <a:chOff x="1742820" y="5390896"/>
            <a:chExt cx="4929505" cy="667385"/>
          </a:xfrm>
        </p:grpSpPr>
        <p:sp>
          <p:nvSpPr>
            <p:cNvPr id="20" name="object 20"/>
            <p:cNvSpPr/>
            <p:nvPr/>
          </p:nvSpPr>
          <p:spPr>
            <a:xfrm>
              <a:off x="1747900" y="539597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52772" y="5659272"/>
              <a:ext cx="2019935" cy="127000"/>
            </a:xfrm>
            <a:custGeom>
              <a:avLst/>
              <a:gdLst/>
              <a:ahLst/>
              <a:cxnLst/>
              <a:rect l="l" t="t" r="r" b="b"/>
              <a:pathLst>
                <a:path w="2019934" h="127000">
                  <a:moveTo>
                    <a:pt x="2011663" y="56832"/>
                  </a:moveTo>
                  <a:lnTo>
                    <a:pt x="1905127" y="56832"/>
                  </a:lnTo>
                  <a:lnTo>
                    <a:pt x="1905380" y="69532"/>
                  </a:lnTo>
                  <a:lnTo>
                    <a:pt x="1892706" y="69831"/>
                  </a:lnTo>
                  <a:lnTo>
                    <a:pt x="1894077" y="126961"/>
                  </a:lnTo>
                  <a:lnTo>
                    <a:pt x="2019427" y="60490"/>
                  </a:lnTo>
                  <a:lnTo>
                    <a:pt x="2011663" y="56832"/>
                  </a:lnTo>
                  <a:close/>
                </a:path>
                <a:path w="2019934" h="127000">
                  <a:moveTo>
                    <a:pt x="1892401" y="57132"/>
                  </a:moveTo>
                  <a:lnTo>
                    <a:pt x="0" y="101765"/>
                  </a:lnTo>
                  <a:lnTo>
                    <a:pt x="380" y="114465"/>
                  </a:lnTo>
                  <a:lnTo>
                    <a:pt x="1892706" y="69831"/>
                  </a:lnTo>
                  <a:lnTo>
                    <a:pt x="1892401" y="57132"/>
                  </a:lnTo>
                  <a:close/>
                </a:path>
                <a:path w="2019934" h="127000">
                  <a:moveTo>
                    <a:pt x="1905127" y="56832"/>
                  </a:moveTo>
                  <a:lnTo>
                    <a:pt x="1892401" y="57132"/>
                  </a:lnTo>
                  <a:lnTo>
                    <a:pt x="1892706" y="69831"/>
                  </a:lnTo>
                  <a:lnTo>
                    <a:pt x="1905380" y="69532"/>
                  </a:lnTo>
                  <a:lnTo>
                    <a:pt x="1905127" y="56832"/>
                  </a:lnTo>
                  <a:close/>
                </a:path>
                <a:path w="2019934" h="127000">
                  <a:moveTo>
                    <a:pt x="1891029" y="0"/>
                  </a:moveTo>
                  <a:lnTo>
                    <a:pt x="1892401" y="57132"/>
                  </a:lnTo>
                  <a:lnTo>
                    <a:pt x="1905127" y="56832"/>
                  </a:lnTo>
                  <a:lnTo>
                    <a:pt x="2011663" y="56832"/>
                  </a:lnTo>
                  <a:lnTo>
                    <a:pt x="18910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954340" y="5261825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0101" y="3551191"/>
            <a:ext cx="117094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09749" y="3924172"/>
            <a:ext cx="4354830" cy="887730"/>
          </a:xfrm>
          <a:custGeom>
            <a:avLst/>
            <a:gdLst/>
            <a:ahLst/>
            <a:cxnLst/>
            <a:rect l="l" t="t" r="r" b="b"/>
            <a:pathLst>
              <a:path w="4354830" h="8877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4354830" h="887729">
                <a:moveTo>
                  <a:pt x="4354830" y="339725"/>
                </a:moveTo>
                <a:lnTo>
                  <a:pt x="4351020" y="327660"/>
                </a:lnTo>
                <a:lnTo>
                  <a:pt x="4024884" y="430276"/>
                </a:lnTo>
                <a:lnTo>
                  <a:pt x="3539490" y="576961"/>
                </a:lnTo>
                <a:lnTo>
                  <a:pt x="3379470" y="622300"/>
                </a:lnTo>
                <a:lnTo>
                  <a:pt x="3220847" y="665226"/>
                </a:lnTo>
                <a:lnTo>
                  <a:pt x="3063748" y="705358"/>
                </a:lnTo>
                <a:lnTo>
                  <a:pt x="2908173" y="742188"/>
                </a:lnTo>
                <a:lnTo>
                  <a:pt x="2754757" y="775335"/>
                </a:lnTo>
                <a:lnTo>
                  <a:pt x="2603373" y="804418"/>
                </a:lnTo>
                <a:lnTo>
                  <a:pt x="2454402" y="829056"/>
                </a:lnTo>
                <a:lnTo>
                  <a:pt x="2307971" y="848868"/>
                </a:lnTo>
                <a:lnTo>
                  <a:pt x="2164207" y="863346"/>
                </a:lnTo>
                <a:lnTo>
                  <a:pt x="2093722" y="868426"/>
                </a:lnTo>
                <a:lnTo>
                  <a:pt x="2023745" y="872109"/>
                </a:lnTo>
                <a:lnTo>
                  <a:pt x="1954530" y="874268"/>
                </a:lnTo>
                <a:lnTo>
                  <a:pt x="1886331" y="874776"/>
                </a:lnTo>
                <a:lnTo>
                  <a:pt x="1818894" y="873760"/>
                </a:lnTo>
                <a:lnTo>
                  <a:pt x="1752219" y="871220"/>
                </a:lnTo>
                <a:lnTo>
                  <a:pt x="1621282" y="861568"/>
                </a:lnTo>
                <a:lnTo>
                  <a:pt x="1493393" y="846074"/>
                </a:lnTo>
                <a:lnTo>
                  <a:pt x="1368171" y="825500"/>
                </a:lnTo>
                <a:lnTo>
                  <a:pt x="1245616" y="799973"/>
                </a:lnTo>
                <a:lnTo>
                  <a:pt x="1125220" y="770001"/>
                </a:lnTo>
                <a:lnTo>
                  <a:pt x="1007110" y="735965"/>
                </a:lnTo>
                <a:lnTo>
                  <a:pt x="890778" y="698119"/>
                </a:lnTo>
                <a:lnTo>
                  <a:pt x="776224" y="657225"/>
                </a:lnTo>
                <a:lnTo>
                  <a:pt x="663067" y="613410"/>
                </a:lnTo>
                <a:lnTo>
                  <a:pt x="551053" y="567182"/>
                </a:lnTo>
                <a:lnTo>
                  <a:pt x="440182" y="518922"/>
                </a:lnTo>
                <a:lnTo>
                  <a:pt x="330200" y="469011"/>
                </a:lnTo>
                <a:lnTo>
                  <a:pt x="220726" y="417830"/>
                </a:lnTo>
                <a:lnTo>
                  <a:pt x="117322" y="368312"/>
                </a:lnTo>
                <a:lnTo>
                  <a:pt x="119938" y="362839"/>
                </a:lnTo>
                <a:lnTo>
                  <a:pt x="141986" y="316865"/>
                </a:lnTo>
                <a:lnTo>
                  <a:pt x="0" y="319151"/>
                </a:lnTo>
                <a:lnTo>
                  <a:pt x="87122" y="431292"/>
                </a:lnTo>
                <a:lnTo>
                  <a:pt x="111836" y="379742"/>
                </a:lnTo>
                <a:lnTo>
                  <a:pt x="215265" y="429387"/>
                </a:lnTo>
                <a:lnTo>
                  <a:pt x="324866" y="480568"/>
                </a:lnTo>
                <a:lnTo>
                  <a:pt x="435102" y="530606"/>
                </a:lnTo>
                <a:lnTo>
                  <a:pt x="546227" y="578866"/>
                </a:lnTo>
                <a:lnTo>
                  <a:pt x="658368" y="625221"/>
                </a:lnTo>
                <a:lnTo>
                  <a:pt x="771906" y="669290"/>
                </a:lnTo>
                <a:lnTo>
                  <a:pt x="886841" y="710311"/>
                </a:lnTo>
                <a:lnTo>
                  <a:pt x="1003554" y="748157"/>
                </a:lnTo>
                <a:lnTo>
                  <a:pt x="1122172" y="782320"/>
                </a:lnTo>
                <a:lnTo>
                  <a:pt x="1243076" y="812292"/>
                </a:lnTo>
                <a:lnTo>
                  <a:pt x="1366139" y="838073"/>
                </a:lnTo>
                <a:lnTo>
                  <a:pt x="1491869" y="858774"/>
                </a:lnTo>
                <a:lnTo>
                  <a:pt x="1620393" y="874141"/>
                </a:lnTo>
                <a:lnTo>
                  <a:pt x="1751711" y="883920"/>
                </a:lnTo>
                <a:lnTo>
                  <a:pt x="1818640" y="886460"/>
                </a:lnTo>
                <a:lnTo>
                  <a:pt x="1886458" y="887476"/>
                </a:lnTo>
                <a:lnTo>
                  <a:pt x="1955038" y="886968"/>
                </a:lnTo>
                <a:lnTo>
                  <a:pt x="2024380" y="884809"/>
                </a:lnTo>
                <a:lnTo>
                  <a:pt x="2094611" y="881126"/>
                </a:lnTo>
                <a:lnTo>
                  <a:pt x="2165477" y="875919"/>
                </a:lnTo>
                <a:lnTo>
                  <a:pt x="2176856" y="874776"/>
                </a:lnTo>
                <a:lnTo>
                  <a:pt x="2309622" y="861441"/>
                </a:lnTo>
                <a:lnTo>
                  <a:pt x="2456434" y="841629"/>
                </a:lnTo>
                <a:lnTo>
                  <a:pt x="2605786" y="816991"/>
                </a:lnTo>
                <a:lnTo>
                  <a:pt x="2757424" y="787781"/>
                </a:lnTo>
                <a:lnTo>
                  <a:pt x="2911094" y="754507"/>
                </a:lnTo>
                <a:lnTo>
                  <a:pt x="3066923" y="717550"/>
                </a:lnTo>
                <a:lnTo>
                  <a:pt x="3224149" y="677545"/>
                </a:lnTo>
                <a:lnTo>
                  <a:pt x="3383026" y="634492"/>
                </a:lnTo>
                <a:lnTo>
                  <a:pt x="3543046" y="589153"/>
                </a:lnTo>
                <a:lnTo>
                  <a:pt x="3866134" y="492633"/>
                </a:lnTo>
                <a:lnTo>
                  <a:pt x="4354830" y="339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900682" y="4693610"/>
            <a:ext cx="1354455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24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X</a:t>
            </a:r>
            <a:r>
              <a:rPr sz="2650" i="1" spc="-3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7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88057" y="4338446"/>
            <a:ext cx="76200" cy="1064260"/>
          </a:xfrm>
          <a:custGeom>
            <a:avLst/>
            <a:gdLst/>
            <a:ahLst/>
            <a:cxnLst/>
            <a:rect l="l" t="t" r="r" b="b"/>
            <a:pathLst>
              <a:path w="76200" h="1064260">
                <a:moveTo>
                  <a:pt x="0" y="986662"/>
                </a:moveTo>
                <a:lnTo>
                  <a:pt x="36068" y="1063752"/>
                </a:lnTo>
                <a:lnTo>
                  <a:pt x="69884" y="1000505"/>
                </a:lnTo>
                <a:lnTo>
                  <a:pt x="44068" y="1000505"/>
                </a:lnTo>
                <a:lnTo>
                  <a:pt x="31368" y="1000124"/>
                </a:lnTo>
                <a:lnTo>
                  <a:pt x="31708" y="987508"/>
                </a:lnTo>
                <a:lnTo>
                  <a:pt x="0" y="986662"/>
                </a:lnTo>
                <a:close/>
              </a:path>
              <a:path w="76200" h="1064260">
                <a:moveTo>
                  <a:pt x="31708" y="987508"/>
                </a:moveTo>
                <a:lnTo>
                  <a:pt x="31368" y="1000124"/>
                </a:lnTo>
                <a:lnTo>
                  <a:pt x="44068" y="1000505"/>
                </a:lnTo>
                <a:lnTo>
                  <a:pt x="44408" y="987847"/>
                </a:lnTo>
                <a:lnTo>
                  <a:pt x="31708" y="987508"/>
                </a:lnTo>
                <a:close/>
              </a:path>
              <a:path w="76200" h="1064260">
                <a:moveTo>
                  <a:pt x="44408" y="987847"/>
                </a:moveTo>
                <a:lnTo>
                  <a:pt x="44068" y="1000505"/>
                </a:lnTo>
                <a:lnTo>
                  <a:pt x="69884" y="1000505"/>
                </a:lnTo>
                <a:lnTo>
                  <a:pt x="76200" y="988694"/>
                </a:lnTo>
                <a:lnTo>
                  <a:pt x="44408" y="987847"/>
                </a:lnTo>
                <a:close/>
              </a:path>
              <a:path w="76200" h="1064260">
                <a:moveTo>
                  <a:pt x="58293" y="0"/>
                </a:moveTo>
                <a:lnTo>
                  <a:pt x="31708" y="987508"/>
                </a:lnTo>
                <a:lnTo>
                  <a:pt x="44408" y="987847"/>
                </a:lnTo>
                <a:lnTo>
                  <a:pt x="70866" y="380"/>
                </a:lnTo>
                <a:lnTo>
                  <a:pt x="58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24555" y="3655766"/>
            <a:ext cx="1577975" cy="1363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3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825" spc="-37" baseline="-16339" dirty="0">
                <a:latin typeface="Times New Roman"/>
                <a:cs typeface="Times New Roman"/>
              </a:rPr>
              <a:t>0</a:t>
            </a:r>
            <a:endParaRPr sz="3825" baseline="-1633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51229" y="276707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2" y="12700"/>
                </a:moveTo>
                <a:lnTo>
                  <a:pt x="407283" y="12700"/>
                </a:lnTo>
                <a:lnTo>
                  <a:pt x="419475" y="13081"/>
                </a:lnTo>
                <a:lnTo>
                  <a:pt x="432302" y="13970"/>
                </a:lnTo>
                <a:lnTo>
                  <a:pt x="473069" y="20193"/>
                </a:lnTo>
                <a:lnTo>
                  <a:pt x="516376" y="31750"/>
                </a:lnTo>
                <a:lnTo>
                  <a:pt x="575812" y="54610"/>
                </a:lnTo>
                <a:lnTo>
                  <a:pt x="633978" y="85471"/>
                </a:lnTo>
                <a:lnTo>
                  <a:pt x="687826" y="123951"/>
                </a:lnTo>
                <a:lnTo>
                  <a:pt x="723132" y="157225"/>
                </a:lnTo>
                <a:lnTo>
                  <a:pt x="752850" y="193928"/>
                </a:lnTo>
                <a:lnTo>
                  <a:pt x="775329" y="233934"/>
                </a:lnTo>
                <a:lnTo>
                  <a:pt x="789680" y="276860"/>
                </a:lnTo>
                <a:lnTo>
                  <a:pt x="796030" y="324358"/>
                </a:lnTo>
                <a:lnTo>
                  <a:pt x="796456" y="352806"/>
                </a:lnTo>
                <a:lnTo>
                  <a:pt x="796389" y="359663"/>
                </a:lnTo>
                <a:lnTo>
                  <a:pt x="792093" y="415416"/>
                </a:lnTo>
                <a:lnTo>
                  <a:pt x="786124" y="455422"/>
                </a:lnTo>
                <a:lnTo>
                  <a:pt x="777742" y="497332"/>
                </a:lnTo>
                <a:lnTo>
                  <a:pt x="767328" y="540765"/>
                </a:lnTo>
                <a:lnTo>
                  <a:pt x="755136" y="585724"/>
                </a:lnTo>
                <a:lnTo>
                  <a:pt x="741166" y="631951"/>
                </a:lnTo>
                <a:lnTo>
                  <a:pt x="725799" y="679450"/>
                </a:lnTo>
                <a:lnTo>
                  <a:pt x="709289" y="727837"/>
                </a:lnTo>
                <a:lnTo>
                  <a:pt x="691636" y="776986"/>
                </a:lnTo>
                <a:lnTo>
                  <a:pt x="673094" y="826897"/>
                </a:lnTo>
                <a:lnTo>
                  <a:pt x="654044" y="877188"/>
                </a:lnTo>
                <a:lnTo>
                  <a:pt x="614801" y="978788"/>
                </a:lnTo>
                <a:lnTo>
                  <a:pt x="626739" y="983361"/>
                </a:lnTo>
                <a:lnTo>
                  <a:pt x="665982" y="881761"/>
                </a:lnTo>
                <a:lnTo>
                  <a:pt x="685032" y="831341"/>
                </a:lnTo>
                <a:lnTo>
                  <a:pt x="703447" y="781431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358" y="635888"/>
                </a:lnTo>
                <a:lnTo>
                  <a:pt x="767201" y="589407"/>
                </a:lnTo>
                <a:lnTo>
                  <a:pt x="779520" y="544068"/>
                </a:lnTo>
                <a:lnTo>
                  <a:pt x="790061" y="500252"/>
                </a:lnTo>
                <a:lnTo>
                  <a:pt x="798570" y="457962"/>
                </a:lnTo>
                <a:lnTo>
                  <a:pt x="804666" y="417195"/>
                </a:lnTo>
                <a:lnTo>
                  <a:pt x="808349" y="378460"/>
                </a:lnTo>
                <a:lnTo>
                  <a:pt x="809238" y="341502"/>
                </a:lnTo>
                <a:lnTo>
                  <a:pt x="808603" y="323976"/>
                </a:lnTo>
                <a:lnTo>
                  <a:pt x="802126" y="274447"/>
                </a:lnTo>
                <a:lnTo>
                  <a:pt x="787140" y="229108"/>
                </a:lnTo>
                <a:lnTo>
                  <a:pt x="763391" y="187071"/>
                </a:lnTo>
                <a:lnTo>
                  <a:pt x="732657" y="148844"/>
                </a:lnTo>
                <a:lnTo>
                  <a:pt x="696208" y="114426"/>
                </a:lnTo>
                <a:lnTo>
                  <a:pt x="641090" y="74929"/>
                </a:lnTo>
                <a:lnTo>
                  <a:pt x="581527" y="43179"/>
                </a:lnTo>
                <a:lnTo>
                  <a:pt x="520567" y="19812"/>
                </a:lnTo>
                <a:lnTo>
                  <a:pt x="495622" y="12700"/>
                </a:lnTo>
                <a:close/>
              </a:path>
              <a:path w="809625" h="983614">
                <a:moveTo>
                  <a:pt x="189193" y="829822"/>
                </a:moveTo>
                <a:lnTo>
                  <a:pt x="138551" y="856488"/>
                </a:lnTo>
                <a:lnTo>
                  <a:pt x="253994" y="939292"/>
                </a:lnTo>
                <a:lnTo>
                  <a:pt x="251886" y="841121"/>
                </a:lnTo>
                <a:lnTo>
                  <a:pt x="195066" y="841121"/>
                </a:lnTo>
                <a:lnTo>
                  <a:pt x="189193" y="829822"/>
                </a:lnTo>
                <a:close/>
              </a:path>
              <a:path w="809625" h="983614">
                <a:moveTo>
                  <a:pt x="200451" y="823894"/>
                </a:moveTo>
                <a:lnTo>
                  <a:pt x="189193" y="829822"/>
                </a:lnTo>
                <a:lnTo>
                  <a:pt x="195066" y="841121"/>
                </a:lnTo>
                <a:lnTo>
                  <a:pt x="206369" y="835278"/>
                </a:lnTo>
                <a:lnTo>
                  <a:pt x="200451" y="823894"/>
                </a:lnTo>
                <a:close/>
              </a:path>
              <a:path w="809625" h="983614">
                <a:moveTo>
                  <a:pt x="250946" y="797306"/>
                </a:moveTo>
                <a:lnTo>
                  <a:pt x="200451" y="823894"/>
                </a:lnTo>
                <a:lnTo>
                  <a:pt x="206369" y="835278"/>
                </a:lnTo>
                <a:lnTo>
                  <a:pt x="195066" y="841121"/>
                </a:lnTo>
                <a:lnTo>
                  <a:pt x="251886" y="841121"/>
                </a:lnTo>
                <a:lnTo>
                  <a:pt x="250946" y="797306"/>
                </a:lnTo>
                <a:close/>
              </a:path>
              <a:path w="809625" h="983614">
                <a:moveTo>
                  <a:pt x="407664" y="0"/>
                </a:moveTo>
                <a:lnTo>
                  <a:pt x="367278" y="2794"/>
                </a:lnTo>
                <a:lnTo>
                  <a:pt x="322828" y="11429"/>
                </a:lnTo>
                <a:lnTo>
                  <a:pt x="260217" y="30734"/>
                </a:lnTo>
                <a:lnTo>
                  <a:pt x="196717" y="58927"/>
                </a:lnTo>
                <a:lnTo>
                  <a:pt x="136265" y="94869"/>
                </a:lnTo>
                <a:lnTo>
                  <a:pt x="94990" y="126619"/>
                </a:lnTo>
                <a:lnTo>
                  <a:pt x="59303" y="161798"/>
                </a:lnTo>
                <a:lnTo>
                  <a:pt x="30728" y="200660"/>
                </a:lnTo>
                <a:lnTo>
                  <a:pt x="10789" y="242570"/>
                </a:lnTo>
                <a:lnTo>
                  <a:pt x="1264" y="287654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6"/>
                </a:lnTo>
                <a:lnTo>
                  <a:pt x="16250" y="427736"/>
                </a:lnTo>
                <a:lnTo>
                  <a:pt x="27426" y="466978"/>
                </a:lnTo>
                <a:lnTo>
                  <a:pt x="41015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769" y="660146"/>
                </a:lnTo>
                <a:lnTo>
                  <a:pt x="126486" y="705865"/>
                </a:lnTo>
                <a:lnTo>
                  <a:pt x="149473" y="752348"/>
                </a:lnTo>
                <a:lnTo>
                  <a:pt x="173349" y="799338"/>
                </a:lnTo>
                <a:lnTo>
                  <a:pt x="189193" y="829822"/>
                </a:lnTo>
                <a:lnTo>
                  <a:pt x="200451" y="823894"/>
                </a:lnTo>
                <a:lnTo>
                  <a:pt x="184652" y="793496"/>
                </a:lnTo>
                <a:lnTo>
                  <a:pt x="160903" y="746760"/>
                </a:lnTo>
                <a:lnTo>
                  <a:pt x="137916" y="700404"/>
                </a:lnTo>
                <a:lnTo>
                  <a:pt x="116326" y="654938"/>
                </a:lnTo>
                <a:lnTo>
                  <a:pt x="96006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5968" y="483362"/>
                </a:lnTo>
                <a:lnTo>
                  <a:pt x="33776" y="443864"/>
                </a:lnTo>
                <a:lnTo>
                  <a:pt x="23997" y="406019"/>
                </a:lnTo>
                <a:lnTo>
                  <a:pt x="14980" y="352806"/>
                </a:lnTo>
                <a:lnTo>
                  <a:pt x="12694" y="319913"/>
                </a:lnTo>
                <a:lnTo>
                  <a:pt x="12821" y="304291"/>
                </a:lnTo>
                <a:lnTo>
                  <a:pt x="18536" y="260985"/>
                </a:lnTo>
                <a:lnTo>
                  <a:pt x="34030" y="220599"/>
                </a:lnTo>
                <a:lnTo>
                  <a:pt x="58795" y="182625"/>
                </a:lnTo>
                <a:lnTo>
                  <a:pt x="90926" y="147320"/>
                </a:lnTo>
                <a:lnTo>
                  <a:pt x="143123" y="105537"/>
                </a:lnTo>
                <a:lnTo>
                  <a:pt x="202178" y="70485"/>
                </a:lnTo>
                <a:lnTo>
                  <a:pt x="264281" y="42799"/>
                </a:lnTo>
                <a:lnTo>
                  <a:pt x="310636" y="27559"/>
                </a:lnTo>
                <a:lnTo>
                  <a:pt x="354705" y="17525"/>
                </a:lnTo>
                <a:lnTo>
                  <a:pt x="395091" y="12953"/>
                </a:lnTo>
                <a:lnTo>
                  <a:pt x="407283" y="12700"/>
                </a:lnTo>
                <a:lnTo>
                  <a:pt x="495622" y="12700"/>
                </a:lnTo>
                <a:lnTo>
                  <a:pt x="490722" y="11302"/>
                </a:lnTo>
                <a:lnTo>
                  <a:pt x="447415" y="2921"/>
                </a:lnTo>
                <a:lnTo>
                  <a:pt x="420491" y="381"/>
                </a:lnTo>
                <a:lnTo>
                  <a:pt x="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332455" y="2284366"/>
            <a:ext cx="114490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7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45" dirty="0">
                <a:latin typeface="Times New Roman"/>
                <a:cs typeface="Times New Roman"/>
              </a:rPr>
              <a:t> </a:t>
            </a:r>
            <a:r>
              <a:rPr sz="2550" i="1" spc="5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02730" y="2036716"/>
            <a:ext cx="1248410" cy="734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77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22860">
              <a:lnSpc>
                <a:spcPts val="2770"/>
              </a:lnSpc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1334" y="1268094"/>
            <a:ext cx="8118475" cy="1101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750" dirty="0">
                <a:latin typeface="Comic Sans MS"/>
                <a:cs typeface="Comic Sans MS"/>
              </a:rPr>
              <a:t>Design</a:t>
            </a:r>
            <a:r>
              <a:rPr sz="2750" spc="18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TM</a:t>
            </a:r>
            <a:r>
              <a:rPr sz="2750" spc="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for</a:t>
            </a:r>
            <a:r>
              <a:rPr sz="2750" spc="8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the</a:t>
            </a:r>
            <a:r>
              <a:rPr sz="2750" spc="11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language</a:t>
            </a:r>
            <a:r>
              <a:rPr sz="2750" spc="35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L={a</a:t>
            </a:r>
            <a:r>
              <a:rPr sz="2775" baseline="24024" dirty="0">
                <a:latin typeface="Comic Sans MS"/>
                <a:cs typeface="Comic Sans MS"/>
              </a:rPr>
              <a:t>n</a:t>
            </a:r>
            <a:r>
              <a:rPr sz="2750" dirty="0">
                <a:latin typeface="Comic Sans MS"/>
                <a:cs typeface="Comic Sans MS"/>
              </a:rPr>
              <a:t>b</a:t>
            </a:r>
            <a:r>
              <a:rPr sz="2775" baseline="24024" dirty="0">
                <a:latin typeface="Comic Sans MS"/>
                <a:cs typeface="Comic Sans MS"/>
              </a:rPr>
              <a:t>n+1</a:t>
            </a:r>
            <a:r>
              <a:rPr sz="2750" dirty="0">
                <a:latin typeface="Comic Sans MS"/>
                <a:cs typeface="Comic Sans MS"/>
              </a:rPr>
              <a:t>|n≥1}</a:t>
            </a:r>
            <a:r>
              <a:rPr sz="2750" spc="90" dirty="0">
                <a:latin typeface="Comic Sans MS"/>
                <a:cs typeface="Comic Sans MS"/>
              </a:rPr>
              <a:t> </a:t>
            </a:r>
            <a:r>
              <a:rPr sz="2750" dirty="0">
                <a:latin typeface="Comic Sans MS"/>
                <a:cs typeface="Comic Sans MS"/>
              </a:rPr>
              <a:t>over</a:t>
            </a:r>
            <a:r>
              <a:rPr sz="2750" spc="150" dirty="0">
                <a:latin typeface="Comic Sans MS"/>
                <a:cs typeface="Comic Sans MS"/>
              </a:rPr>
              <a:t> </a:t>
            </a:r>
            <a:r>
              <a:rPr sz="2750" spc="-50" dirty="0">
                <a:latin typeface="Comic Sans MS"/>
                <a:cs typeface="Comic Sans MS"/>
              </a:rPr>
              <a:t>∑</a:t>
            </a:r>
            <a:endParaRPr sz="2750">
              <a:latin typeface="Comic Sans MS"/>
              <a:cs typeface="Comic Sans MS"/>
            </a:endParaRPr>
          </a:p>
          <a:p>
            <a:pPr marR="1132840" algn="r">
              <a:lnSpc>
                <a:spcPct val="100000"/>
              </a:lnSpc>
              <a:spcBef>
                <a:spcPts val="1960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7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78579" y="270992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3" y="12700"/>
                </a:moveTo>
                <a:lnTo>
                  <a:pt x="407284" y="12700"/>
                </a:lnTo>
                <a:lnTo>
                  <a:pt x="419476" y="13081"/>
                </a:lnTo>
                <a:lnTo>
                  <a:pt x="432303" y="13970"/>
                </a:lnTo>
                <a:lnTo>
                  <a:pt x="473070" y="20193"/>
                </a:lnTo>
                <a:lnTo>
                  <a:pt x="516377" y="31750"/>
                </a:lnTo>
                <a:lnTo>
                  <a:pt x="575813" y="54610"/>
                </a:lnTo>
                <a:lnTo>
                  <a:pt x="633979" y="85471"/>
                </a:lnTo>
                <a:lnTo>
                  <a:pt x="687827" y="123951"/>
                </a:lnTo>
                <a:lnTo>
                  <a:pt x="723133" y="157225"/>
                </a:lnTo>
                <a:lnTo>
                  <a:pt x="752724" y="193928"/>
                </a:lnTo>
                <a:lnTo>
                  <a:pt x="775330" y="233934"/>
                </a:lnTo>
                <a:lnTo>
                  <a:pt x="789554" y="276860"/>
                </a:lnTo>
                <a:lnTo>
                  <a:pt x="795904" y="324358"/>
                </a:lnTo>
                <a:lnTo>
                  <a:pt x="796390" y="359663"/>
                </a:lnTo>
                <a:lnTo>
                  <a:pt x="795650" y="377316"/>
                </a:lnTo>
                <a:lnTo>
                  <a:pt x="791967" y="415416"/>
                </a:lnTo>
                <a:lnTo>
                  <a:pt x="785998" y="455422"/>
                </a:lnTo>
                <a:lnTo>
                  <a:pt x="777616" y="497332"/>
                </a:lnTo>
                <a:lnTo>
                  <a:pt x="767202" y="540765"/>
                </a:lnTo>
                <a:lnTo>
                  <a:pt x="755010" y="585724"/>
                </a:lnTo>
                <a:lnTo>
                  <a:pt x="741167" y="631951"/>
                </a:lnTo>
                <a:lnTo>
                  <a:pt x="725673" y="679450"/>
                </a:lnTo>
                <a:lnTo>
                  <a:pt x="709163" y="727837"/>
                </a:lnTo>
                <a:lnTo>
                  <a:pt x="691510" y="776986"/>
                </a:lnTo>
                <a:lnTo>
                  <a:pt x="672968" y="826897"/>
                </a:lnTo>
                <a:lnTo>
                  <a:pt x="654045" y="877188"/>
                </a:lnTo>
                <a:lnTo>
                  <a:pt x="614802" y="978788"/>
                </a:lnTo>
                <a:lnTo>
                  <a:pt x="626613" y="983361"/>
                </a:lnTo>
                <a:lnTo>
                  <a:pt x="665856" y="881761"/>
                </a:lnTo>
                <a:lnTo>
                  <a:pt x="684906" y="831341"/>
                </a:lnTo>
                <a:lnTo>
                  <a:pt x="703448" y="781431"/>
                </a:lnTo>
                <a:lnTo>
                  <a:pt x="721101" y="732027"/>
                </a:lnTo>
                <a:lnTo>
                  <a:pt x="737738" y="683513"/>
                </a:lnTo>
                <a:lnTo>
                  <a:pt x="753232" y="635888"/>
                </a:lnTo>
                <a:lnTo>
                  <a:pt x="767202" y="589407"/>
                </a:lnTo>
                <a:lnTo>
                  <a:pt x="779521" y="544068"/>
                </a:lnTo>
                <a:lnTo>
                  <a:pt x="790062" y="500252"/>
                </a:lnTo>
                <a:lnTo>
                  <a:pt x="798444" y="457962"/>
                </a:lnTo>
                <a:lnTo>
                  <a:pt x="804667" y="417195"/>
                </a:lnTo>
                <a:lnTo>
                  <a:pt x="808223" y="378460"/>
                </a:lnTo>
                <a:lnTo>
                  <a:pt x="809112" y="341502"/>
                </a:lnTo>
                <a:lnTo>
                  <a:pt x="808604" y="323976"/>
                </a:lnTo>
                <a:lnTo>
                  <a:pt x="802127" y="274447"/>
                </a:lnTo>
                <a:lnTo>
                  <a:pt x="787014" y="229108"/>
                </a:lnTo>
                <a:lnTo>
                  <a:pt x="763392" y="187071"/>
                </a:lnTo>
                <a:lnTo>
                  <a:pt x="732531" y="148844"/>
                </a:lnTo>
                <a:lnTo>
                  <a:pt x="696082" y="114426"/>
                </a:lnTo>
                <a:lnTo>
                  <a:pt x="641091" y="74929"/>
                </a:lnTo>
                <a:lnTo>
                  <a:pt x="581401" y="43179"/>
                </a:lnTo>
                <a:lnTo>
                  <a:pt x="520568" y="19812"/>
                </a:lnTo>
                <a:lnTo>
                  <a:pt x="495623" y="12700"/>
                </a:lnTo>
                <a:close/>
              </a:path>
              <a:path w="809625" h="983614">
                <a:moveTo>
                  <a:pt x="189203" y="829747"/>
                </a:moveTo>
                <a:lnTo>
                  <a:pt x="138552" y="856361"/>
                </a:lnTo>
                <a:lnTo>
                  <a:pt x="253868" y="939292"/>
                </a:lnTo>
                <a:lnTo>
                  <a:pt x="251845" y="840994"/>
                </a:lnTo>
                <a:lnTo>
                  <a:pt x="195067" y="840994"/>
                </a:lnTo>
                <a:lnTo>
                  <a:pt x="189203" y="829747"/>
                </a:lnTo>
                <a:close/>
              </a:path>
              <a:path w="809625" h="983614">
                <a:moveTo>
                  <a:pt x="200467" y="823829"/>
                </a:moveTo>
                <a:lnTo>
                  <a:pt x="189203" y="829747"/>
                </a:lnTo>
                <a:lnTo>
                  <a:pt x="195067" y="840994"/>
                </a:lnTo>
                <a:lnTo>
                  <a:pt x="206370" y="835151"/>
                </a:lnTo>
                <a:lnTo>
                  <a:pt x="200467" y="823829"/>
                </a:lnTo>
                <a:close/>
              </a:path>
              <a:path w="809625" h="983614">
                <a:moveTo>
                  <a:pt x="250947" y="797306"/>
                </a:moveTo>
                <a:lnTo>
                  <a:pt x="200467" y="823829"/>
                </a:lnTo>
                <a:lnTo>
                  <a:pt x="206370" y="835151"/>
                </a:lnTo>
                <a:lnTo>
                  <a:pt x="195067" y="840994"/>
                </a:lnTo>
                <a:lnTo>
                  <a:pt x="251845" y="840994"/>
                </a:lnTo>
                <a:lnTo>
                  <a:pt x="250947" y="797306"/>
                </a:lnTo>
                <a:close/>
              </a:path>
              <a:path w="809625" h="983614">
                <a:moveTo>
                  <a:pt x="407665" y="0"/>
                </a:moveTo>
                <a:lnTo>
                  <a:pt x="367279" y="2794"/>
                </a:lnTo>
                <a:lnTo>
                  <a:pt x="322829" y="11429"/>
                </a:lnTo>
                <a:lnTo>
                  <a:pt x="260218" y="30734"/>
                </a:lnTo>
                <a:lnTo>
                  <a:pt x="196591" y="58927"/>
                </a:lnTo>
                <a:lnTo>
                  <a:pt x="136139" y="94869"/>
                </a:lnTo>
                <a:lnTo>
                  <a:pt x="94991" y="126619"/>
                </a:lnTo>
                <a:lnTo>
                  <a:pt x="59304" y="161798"/>
                </a:lnTo>
                <a:lnTo>
                  <a:pt x="30602" y="200660"/>
                </a:lnTo>
                <a:lnTo>
                  <a:pt x="10663" y="242570"/>
                </a:lnTo>
                <a:lnTo>
                  <a:pt x="1138" y="287654"/>
                </a:lnTo>
                <a:lnTo>
                  <a:pt x="0" y="319913"/>
                </a:lnTo>
                <a:lnTo>
                  <a:pt x="630" y="336676"/>
                </a:lnTo>
                <a:lnTo>
                  <a:pt x="7615" y="390016"/>
                </a:lnTo>
                <a:lnTo>
                  <a:pt x="16124" y="427736"/>
                </a:lnTo>
                <a:lnTo>
                  <a:pt x="27427" y="467106"/>
                </a:lnTo>
                <a:lnTo>
                  <a:pt x="41016" y="507873"/>
                </a:lnTo>
                <a:lnTo>
                  <a:pt x="65400" y="571500"/>
                </a:lnTo>
                <a:lnTo>
                  <a:pt x="84196" y="615314"/>
                </a:lnTo>
                <a:lnTo>
                  <a:pt x="104643" y="660146"/>
                </a:lnTo>
                <a:lnTo>
                  <a:pt x="126360" y="705865"/>
                </a:lnTo>
                <a:lnTo>
                  <a:pt x="149347" y="752348"/>
                </a:lnTo>
                <a:lnTo>
                  <a:pt x="173350" y="799338"/>
                </a:lnTo>
                <a:lnTo>
                  <a:pt x="189203" y="829747"/>
                </a:lnTo>
                <a:lnTo>
                  <a:pt x="200467" y="823829"/>
                </a:lnTo>
                <a:lnTo>
                  <a:pt x="184653" y="793496"/>
                </a:lnTo>
                <a:lnTo>
                  <a:pt x="160777" y="746760"/>
                </a:lnTo>
                <a:lnTo>
                  <a:pt x="137917" y="700404"/>
                </a:lnTo>
                <a:lnTo>
                  <a:pt x="116200" y="654938"/>
                </a:lnTo>
                <a:lnTo>
                  <a:pt x="95880" y="610362"/>
                </a:lnTo>
                <a:lnTo>
                  <a:pt x="77338" y="566801"/>
                </a:lnTo>
                <a:lnTo>
                  <a:pt x="60574" y="524383"/>
                </a:lnTo>
                <a:lnTo>
                  <a:pt x="45969" y="483362"/>
                </a:lnTo>
                <a:lnTo>
                  <a:pt x="33650" y="443864"/>
                </a:lnTo>
                <a:lnTo>
                  <a:pt x="23998" y="406019"/>
                </a:lnTo>
                <a:lnTo>
                  <a:pt x="14854" y="352806"/>
                </a:lnTo>
                <a:lnTo>
                  <a:pt x="12695" y="319913"/>
                </a:lnTo>
                <a:lnTo>
                  <a:pt x="12755" y="303402"/>
                </a:lnTo>
                <a:lnTo>
                  <a:pt x="18537" y="260858"/>
                </a:lnTo>
                <a:lnTo>
                  <a:pt x="33904" y="220599"/>
                </a:lnTo>
                <a:lnTo>
                  <a:pt x="58669" y="182625"/>
                </a:lnTo>
                <a:lnTo>
                  <a:pt x="90800" y="147320"/>
                </a:lnTo>
                <a:lnTo>
                  <a:pt x="142997" y="105537"/>
                </a:lnTo>
                <a:lnTo>
                  <a:pt x="202179" y="70485"/>
                </a:lnTo>
                <a:lnTo>
                  <a:pt x="264282" y="42799"/>
                </a:lnTo>
                <a:lnTo>
                  <a:pt x="310637" y="27559"/>
                </a:lnTo>
                <a:lnTo>
                  <a:pt x="354706" y="17525"/>
                </a:lnTo>
                <a:lnTo>
                  <a:pt x="395092" y="12953"/>
                </a:lnTo>
                <a:lnTo>
                  <a:pt x="407284" y="12700"/>
                </a:lnTo>
                <a:lnTo>
                  <a:pt x="495623" y="12700"/>
                </a:lnTo>
                <a:lnTo>
                  <a:pt x="490723" y="11302"/>
                </a:lnTo>
                <a:lnTo>
                  <a:pt x="447416" y="2921"/>
                </a:lnTo>
                <a:lnTo>
                  <a:pt x="420492" y="381"/>
                </a:lnTo>
                <a:lnTo>
                  <a:pt x="4076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92755" y="5436560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4931" y="5416556"/>
            <a:ext cx="396240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2700" spc="-37" baseline="-23148" dirty="0">
                <a:latin typeface="Times New Roman"/>
                <a:cs typeface="Times New Roman"/>
              </a:rPr>
              <a:t>4</a:t>
            </a:r>
            <a:endParaRPr sz="2700" baseline="-23148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290572" y="5410258"/>
            <a:ext cx="2367280" cy="666750"/>
            <a:chOff x="2290572" y="5410258"/>
            <a:chExt cx="2367280" cy="666750"/>
          </a:xfrm>
        </p:grpSpPr>
        <p:sp>
          <p:nvSpPr>
            <p:cNvPr id="36" name="object 36"/>
            <p:cNvSpPr/>
            <p:nvPr/>
          </p:nvSpPr>
          <p:spPr>
            <a:xfrm>
              <a:off x="3948176" y="541502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38"/>
                  </a:lnTo>
                  <a:lnTo>
                    <a:pt x="692255" y="415905"/>
                  </a:lnTo>
                  <a:lnTo>
                    <a:pt x="677144" y="456457"/>
                  </a:lnTo>
                  <a:lnTo>
                    <a:pt x="656717" y="494403"/>
                  </a:lnTo>
                  <a:lnTo>
                    <a:pt x="631395" y="529352"/>
                  </a:lnTo>
                  <a:lnTo>
                    <a:pt x="601599" y="560911"/>
                  </a:lnTo>
                  <a:lnTo>
                    <a:pt x="567749" y="588689"/>
                  </a:lnTo>
                  <a:lnTo>
                    <a:pt x="530267" y="612295"/>
                  </a:lnTo>
                  <a:lnTo>
                    <a:pt x="489573" y="631336"/>
                  </a:lnTo>
                  <a:lnTo>
                    <a:pt x="446087" y="645422"/>
                  </a:lnTo>
                  <a:lnTo>
                    <a:pt x="400231" y="654161"/>
                  </a:lnTo>
                  <a:lnTo>
                    <a:pt x="352425" y="657161"/>
                  </a:lnTo>
                  <a:lnTo>
                    <a:pt x="304592" y="654161"/>
                  </a:lnTo>
                  <a:lnTo>
                    <a:pt x="258718" y="645422"/>
                  </a:lnTo>
                  <a:lnTo>
                    <a:pt x="215223" y="631336"/>
                  </a:lnTo>
                  <a:lnTo>
                    <a:pt x="174526" y="612295"/>
                  </a:lnTo>
                  <a:lnTo>
                    <a:pt x="137046" y="588689"/>
                  </a:lnTo>
                  <a:lnTo>
                    <a:pt x="103203" y="560911"/>
                  </a:lnTo>
                  <a:lnTo>
                    <a:pt x="73416" y="529352"/>
                  </a:lnTo>
                  <a:lnTo>
                    <a:pt x="48104" y="494403"/>
                  </a:lnTo>
                  <a:lnTo>
                    <a:pt x="27687" y="456457"/>
                  </a:lnTo>
                  <a:lnTo>
                    <a:pt x="12585" y="415905"/>
                  </a:lnTo>
                  <a:lnTo>
                    <a:pt x="3216" y="373138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90572" y="5728170"/>
              <a:ext cx="1677035" cy="127000"/>
            </a:xfrm>
            <a:custGeom>
              <a:avLst/>
              <a:gdLst/>
              <a:ahLst/>
              <a:cxnLst/>
              <a:rect l="l" t="t" r="r" b="b"/>
              <a:pathLst>
                <a:path w="1677035" h="127000">
                  <a:moveTo>
                    <a:pt x="1551813" y="0"/>
                  </a:moveTo>
                  <a:lnTo>
                    <a:pt x="1549869" y="57122"/>
                  </a:lnTo>
                  <a:lnTo>
                    <a:pt x="1562607" y="57556"/>
                  </a:lnTo>
                  <a:lnTo>
                    <a:pt x="1562100" y="70243"/>
                  </a:lnTo>
                  <a:lnTo>
                    <a:pt x="1549423" y="70243"/>
                  </a:lnTo>
                  <a:lnTo>
                    <a:pt x="1547494" y="126923"/>
                  </a:lnTo>
                  <a:lnTo>
                    <a:pt x="1671178" y="70243"/>
                  </a:lnTo>
                  <a:lnTo>
                    <a:pt x="1562100" y="70243"/>
                  </a:lnTo>
                  <a:lnTo>
                    <a:pt x="1549437" y="69812"/>
                  </a:lnTo>
                  <a:lnTo>
                    <a:pt x="1672120" y="69812"/>
                  </a:lnTo>
                  <a:lnTo>
                    <a:pt x="1676527" y="67792"/>
                  </a:lnTo>
                  <a:lnTo>
                    <a:pt x="1551813" y="0"/>
                  </a:lnTo>
                  <a:close/>
                </a:path>
                <a:path w="1677035" h="127000">
                  <a:moveTo>
                    <a:pt x="1549869" y="57122"/>
                  </a:moveTo>
                  <a:lnTo>
                    <a:pt x="1549437" y="69812"/>
                  </a:lnTo>
                  <a:lnTo>
                    <a:pt x="1562100" y="70243"/>
                  </a:lnTo>
                  <a:lnTo>
                    <a:pt x="1562607" y="57556"/>
                  </a:lnTo>
                  <a:lnTo>
                    <a:pt x="1549869" y="57122"/>
                  </a:lnTo>
                  <a:close/>
                </a:path>
                <a:path w="1677035" h="127000">
                  <a:moveTo>
                    <a:pt x="380" y="4292"/>
                  </a:moveTo>
                  <a:lnTo>
                    <a:pt x="0" y="16992"/>
                  </a:lnTo>
                  <a:lnTo>
                    <a:pt x="1549437" y="69812"/>
                  </a:lnTo>
                  <a:lnTo>
                    <a:pt x="1549869" y="57122"/>
                  </a:lnTo>
                  <a:lnTo>
                    <a:pt x="380" y="4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31226" y="5313316"/>
            <a:ext cx="116967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4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Symbol"/>
                <a:cs typeface="Symbol"/>
              </a:rPr>
              <a:t>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-54610"/>
            <a:ext cx="8696325" cy="1118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349625" marR="5080" indent="-3337560">
              <a:lnSpc>
                <a:spcPts val="4280"/>
              </a:lnSpc>
              <a:spcBef>
                <a:spcPts val="245"/>
              </a:spcBef>
            </a:pPr>
            <a:r>
              <a:rPr b="1" dirty="0">
                <a:latin typeface="Comic Sans MS"/>
                <a:cs typeface="Comic Sans MS"/>
              </a:rPr>
              <a:t>Recursive</a:t>
            </a:r>
            <a:r>
              <a:rPr b="1" spc="14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Enumerable</a:t>
            </a:r>
            <a:r>
              <a:rPr b="1" spc="145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(RE)</a:t>
            </a:r>
            <a:r>
              <a:rPr b="1" spc="17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or</a:t>
            </a:r>
            <a:r>
              <a:rPr b="1" spc="120" dirty="0">
                <a:latin typeface="Comic Sans MS"/>
                <a:cs typeface="Comic Sans MS"/>
              </a:rPr>
              <a:t> </a:t>
            </a:r>
            <a:r>
              <a:rPr b="1" dirty="0">
                <a:latin typeface="Comic Sans MS"/>
                <a:cs typeface="Comic Sans MS"/>
              </a:rPr>
              <a:t>Type</a:t>
            </a:r>
            <a:r>
              <a:rPr b="1" spc="140" dirty="0">
                <a:latin typeface="Comic Sans MS"/>
                <a:cs typeface="Comic Sans MS"/>
              </a:rPr>
              <a:t> </a:t>
            </a:r>
            <a:r>
              <a:rPr b="1" spc="-25" dirty="0">
                <a:latin typeface="Comic Sans MS"/>
                <a:cs typeface="Comic Sans MS"/>
              </a:rPr>
              <a:t>-</a:t>
            </a:r>
            <a:r>
              <a:rPr b="1" spc="-50" dirty="0">
                <a:latin typeface="Comic Sans MS"/>
                <a:cs typeface="Comic Sans MS"/>
              </a:rPr>
              <a:t>0 </a:t>
            </a:r>
            <a:r>
              <a:rPr b="1" spc="-10" dirty="0">
                <a:latin typeface="Comic Sans MS"/>
                <a:cs typeface="Comic Sans MS"/>
              </a:rPr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82039"/>
            <a:ext cx="9001760" cy="498030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70534" marR="5080" indent="-457834" algn="just">
              <a:lnSpc>
                <a:spcPct val="102400"/>
              </a:lnSpc>
              <a:spcBef>
                <a:spcPts val="50"/>
              </a:spcBef>
              <a:buChar char="•"/>
              <a:tabLst>
                <a:tab pos="470534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</a:t>
            </a:r>
            <a:r>
              <a:rPr sz="275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r>
              <a:rPr sz="2750" spc="2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2750" spc="1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type-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0</a:t>
            </a:r>
            <a:r>
              <a:rPr sz="2750" spc="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r>
              <a:rPr sz="2750" spc="1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275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generated</a:t>
            </a:r>
            <a:r>
              <a:rPr sz="2750" spc="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55" dirty="0">
                <a:solidFill>
                  <a:srgbClr val="3333CC"/>
                </a:solidFill>
                <a:latin typeface="Comic Sans MS"/>
                <a:cs typeface="Comic Sans MS"/>
              </a:rPr>
              <a:t>by </a:t>
            </a:r>
            <a:r>
              <a:rPr sz="2750" spc="-45" dirty="0">
                <a:solidFill>
                  <a:srgbClr val="3333CC"/>
                </a:solidFill>
                <a:latin typeface="Comic Sans MS"/>
                <a:cs typeface="Comic Sans MS"/>
              </a:rPr>
              <a:t>type-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0</a:t>
            </a:r>
            <a:r>
              <a:rPr sz="2750" spc="3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grammars.</a:t>
            </a:r>
            <a:endParaRPr sz="2750">
              <a:latin typeface="Comic Sans MS"/>
              <a:cs typeface="Comic Sans MS"/>
            </a:endParaRPr>
          </a:p>
          <a:p>
            <a:pPr marL="470534" marR="5080" indent="-457834" algn="just">
              <a:lnSpc>
                <a:spcPct val="101899"/>
              </a:lnSpc>
              <a:spcBef>
                <a:spcPts val="690"/>
              </a:spcBef>
              <a:buChar char="•"/>
              <a:tabLst>
                <a:tab pos="470534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An</a:t>
            </a:r>
            <a:r>
              <a:rPr sz="2750" spc="3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</a:t>
            </a:r>
            <a:r>
              <a:rPr sz="2750" spc="40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2750" spc="409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2750" spc="3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2750" spc="3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accepted</a:t>
            </a:r>
            <a:r>
              <a:rPr sz="2750" spc="4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or</a:t>
            </a:r>
            <a:r>
              <a:rPr sz="2750" spc="4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recognized</a:t>
            </a:r>
            <a:r>
              <a:rPr sz="2750" spc="3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55" dirty="0">
                <a:solidFill>
                  <a:srgbClr val="3333CC"/>
                </a:solidFill>
                <a:latin typeface="Comic Sans MS"/>
                <a:cs typeface="Comic Sans MS"/>
              </a:rPr>
              <a:t>by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3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750" spc="2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2750" spc="2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means</a:t>
            </a:r>
            <a:r>
              <a:rPr sz="2750" spc="3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it</a:t>
            </a:r>
            <a:r>
              <a:rPr sz="2750" spc="3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will</a:t>
            </a:r>
            <a:r>
              <a:rPr sz="2750" spc="2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enter</a:t>
            </a:r>
            <a:r>
              <a:rPr sz="2750" spc="2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into</a:t>
            </a:r>
            <a:r>
              <a:rPr sz="2750" spc="2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final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r>
              <a:rPr sz="2750" spc="3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3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39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r>
              <a:rPr sz="2750" spc="5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4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2750" spc="4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and</a:t>
            </a:r>
            <a:r>
              <a:rPr sz="2750" spc="43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may</a:t>
            </a:r>
            <a:r>
              <a:rPr sz="2750" spc="4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or</a:t>
            </a:r>
            <a:r>
              <a:rPr sz="2750" spc="3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25" dirty="0">
                <a:solidFill>
                  <a:srgbClr val="FF0000"/>
                </a:solidFill>
                <a:latin typeface="Comic Sans MS"/>
                <a:cs typeface="Comic Sans MS"/>
              </a:rPr>
              <a:t>may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sz="2750" spc="16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enter</a:t>
            </a:r>
            <a:r>
              <a:rPr sz="2750" spc="19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into</a:t>
            </a:r>
            <a:r>
              <a:rPr sz="2750" spc="195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rejecting</a:t>
            </a:r>
            <a:r>
              <a:rPr sz="2750" spc="19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r>
              <a:rPr sz="2750" spc="17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14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16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strings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275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2750" spc="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2750" spc="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part</a:t>
            </a:r>
            <a:r>
              <a:rPr sz="275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language.</a:t>
            </a:r>
            <a:endParaRPr sz="2750">
              <a:latin typeface="Comic Sans MS"/>
              <a:cs typeface="Comic Sans MS"/>
            </a:endParaRPr>
          </a:p>
          <a:p>
            <a:pPr marL="470534" marR="19050" indent="-457834" algn="just">
              <a:lnSpc>
                <a:spcPct val="102400"/>
              </a:lnSpc>
              <a:spcBef>
                <a:spcPts val="675"/>
              </a:spcBef>
              <a:buChar char="•"/>
              <a:tabLst>
                <a:tab pos="470534" algn="l"/>
                <a:tab pos="57658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	It</a:t>
            </a:r>
            <a:r>
              <a:rPr sz="2750" spc="4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means</a:t>
            </a:r>
            <a:r>
              <a:rPr sz="2750" spc="7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spc="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-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2750" spc="5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loop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forever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3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5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strings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2750" spc="1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not</a:t>
            </a:r>
            <a:r>
              <a:rPr sz="275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part</a:t>
            </a:r>
            <a:r>
              <a:rPr sz="275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language.</a:t>
            </a:r>
            <a:endParaRPr sz="2750">
              <a:latin typeface="Comic Sans MS"/>
              <a:cs typeface="Comic Sans MS"/>
            </a:endParaRPr>
          </a:p>
          <a:p>
            <a:pPr marL="470534" marR="17780" indent="-457834" algn="just">
              <a:lnSpc>
                <a:spcPct val="100000"/>
              </a:lnSpc>
              <a:spcBef>
                <a:spcPts val="755"/>
              </a:spcBef>
              <a:buChar char="•"/>
              <a:tabLst>
                <a:tab pos="470534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</a:t>
            </a:r>
            <a:r>
              <a:rPr sz="2750" spc="1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r>
              <a:rPr sz="2750" spc="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2750" spc="1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also</a:t>
            </a:r>
            <a:r>
              <a:rPr sz="2750" spc="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called</a:t>
            </a:r>
            <a:r>
              <a:rPr sz="2750" spc="1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2750" spc="1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2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recognizable languages.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98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105"/>
              </a:spcBef>
            </a:pPr>
            <a:r>
              <a:rPr dirty="0"/>
              <a:t>Recursive</a:t>
            </a:r>
            <a:r>
              <a:rPr spc="-60" dirty="0"/>
              <a:t> </a:t>
            </a:r>
            <a:r>
              <a:rPr spc="-10" dirty="0"/>
              <a:t>language(REC)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39" y="1005839"/>
            <a:ext cx="9018270" cy="54095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83234" marR="17780" indent="-457834" algn="just">
              <a:lnSpc>
                <a:spcPct val="102400"/>
              </a:lnSpc>
              <a:spcBef>
                <a:spcPts val="50"/>
              </a:spcBef>
              <a:buChar char="•"/>
              <a:tabLst>
                <a:tab pos="483234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1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recursive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2750" spc="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(subset</a:t>
            </a:r>
            <a:r>
              <a:rPr sz="2750" spc="1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RE)</a:t>
            </a:r>
            <a:r>
              <a:rPr sz="2750" spc="9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can</a:t>
            </a:r>
            <a:r>
              <a:rPr sz="2750" spc="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be</a:t>
            </a:r>
            <a:r>
              <a:rPr sz="2750" spc="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decided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by</a:t>
            </a:r>
            <a:r>
              <a:rPr sz="2750" spc="5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6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750" spc="6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2750" spc="5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means</a:t>
            </a:r>
            <a:r>
              <a:rPr sz="2750" spc="-4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it</a:t>
            </a:r>
            <a:r>
              <a:rPr sz="2750" spc="63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will</a:t>
            </a:r>
            <a:r>
              <a:rPr sz="2750" spc="64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enter</a:t>
            </a:r>
            <a:r>
              <a:rPr sz="2750" spc="6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20" dirty="0">
                <a:solidFill>
                  <a:srgbClr val="FF0000"/>
                </a:solidFill>
                <a:latin typeface="Comic Sans MS"/>
                <a:cs typeface="Comic Sans MS"/>
              </a:rPr>
              <a:t>into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final</a:t>
            </a:r>
            <a:r>
              <a:rPr sz="2750" spc="470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r>
              <a:rPr sz="2750" spc="475" dirty="0">
                <a:solidFill>
                  <a:srgbClr val="FF0000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2750" spc="45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47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strings</a:t>
            </a:r>
            <a:r>
              <a:rPr sz="2750" spc="49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49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2750" spc="47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and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rejecting</a:t>
            </a:r>
            <a:r>
              <a:rPr sz="2750" spc="3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state</a:t>
            </a:r>
            <a:r>
              <a:rPr sz="2750" spc="30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for</a:t>
            </a:r>
            <a:r>
              <a:rPr sz="2750" spc="33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the</a:t>
            </a:r>
            <a:r>
              <a:rPr sz="2750" spc="3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strings</a:t>
            </a:r>
            <a:r>
              <a:rPr sz="2750" spc="31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which</a:t>
            </a:r>
            <a:r>
              <a:rPr sz="2750" spc="29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are</a:t>
            </a:r>
            <a:r>
              <a:rPr sz="2750" spc="30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not</a:t>
            </a:r>
            <a:r>
              <a:rPr sz="2750" spc="28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20" dirty="0">
                <a:solidFill>
                  <a:srgbClr val="FF0000"/>
                </a:solidFill>
                <a:latin typeface="Comic Sans MS"/>
                <a:cs typeface="Comic Sans MS"/>
              </a:rPr>
              <a:t>part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language.</a:t>
            </a:r>
            <a:endParaRPr sz="2750">
              <a:latin typeface="Comic Sans MS"/>
              <a:cs typeface="Comic Sans MS"/>
            </a:endParaRPr>
          </a:p>
          <a:p>
            <a:pPr marL="483234" marR="19050" indent="-457834" algn="just">
              <a:lnSpc>
                <a:spcPct val="102400"/>
              </a:lnSpc>
              <a:spcBef>
                <a:spcPts val="600"/>
              </a:spcBef>
              <a:buChar char="•"/>
              <a:tabLst>
                <a:tab pos="483234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e.g.;</a:t>
            </a:r>
            <a:r>
              <a:rPr sz="2750" spc="-6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L=</a:t>
            </a:r>
            <a:r>
              <a:rPr sz="2750" spc="-4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{a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|n&gt;=1}</a:t>
            </a:r>
            <a:r>
              <a:rPr sz="2750" spc="-3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750" spc="-1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recursive</a:t>
            </a:r>
            <a:r>
              <a:rPr sz="2750" spc="-60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because</a:t>
            </a:r>
            <a:r>
              <a:rPr sz="2750" spc="-5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we</a:t>
            </a:r>
            <a:r>
              <a:rPr sz="2750" spc="-6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spc="-25" dirty="0">
                <a:solidFill>
                  <a:srgbClr val="3333CC"/>
                </a:solidFill>
                <a:latin typeface="Comic Sans MS"/>
                <a:cs typeface="Comic Sans MS"/>
              </a:rPr>
              <a:t>can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construct</a:t>
            </a:r>
            <a:r>
              <a:rPr sz="2750" spc="1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50" spc="2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2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machine</a:t>
            </a:r>
            <a:r>
              <a:rPr sz="2750" spc="25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which</a:t>
            </a:r>
            <a:r>
              <a:rPr sz="2750" spc="1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will</a:t>
            </a:r>
            <a:r>
              <a:rPr sz="2750" spc="1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move</a:t>
            </a:r>
            <a:r>
              <a:rPr sz="2750" spc="2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750" spc="1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final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state</a:t>
            </a:r>
            <a:r>
              <a:rPr sz="2750" spc="2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750" spc="3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20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string</a:t>
            </a:r>
            <a:r>
              <a:rPr sz="2750" spc="33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is</a:t>
            </a:r>
            <a:r>
              <a:rPr sz="2750" spc="2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750" spc="3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form</a:t>
            </a:r>
            <a:r>
              <a:rPr sz="2750" spc="2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b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2775" baseline="25525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2775" spc="7" baseline="25525" dirty="0">
                <a:solidFill>
                  <a:srgbClr val="3333CC"/>
                </a:solidFill>
                <a:latin typeface="Comic Sans MS"/>
                <a:cs typeface="Comic Sans MS"/>
              </a:rPr>
              <a:t> 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else</a:t>
            </a:r>
            <a:r>
              <a:rPr sz="2750" spc="2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move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75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50" dirty="0">
                <a:solidFill>
                  <a:srgbClr val="3333CC"/>
                </a:solidFill>
                <a:latin typeface="Comic Sans MS"/>
                <a:cs typeface="Comic Sans MS"/>
              </a:rPr>
              <a:t>non-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final</a:t>
            </a:r>
            <a:r>
              <a:rPr sz="2750" spc="3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state.</a:t>
            </a:r>
            <a:endParaRPr sz="2750">
              <a:latin typeface="Comic Sans MS"/>
              <a:cs typeface="Comic Sans MS"/>
            </a:endParaRPr>
          </a:p>
          <a:p>
            <a:pPr marL="483870" indent="-458470" algn="just">
              <a:lnSpc>
                <a:spcPct val="100000"/>
              </a:lnSpc>
              <a:spcBef>
                <a:spcPts val="760"/>
              </a:spcBef>
              <a:buChar char="•"/>
              <a:tabLst>
                <a:tab pos="483870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So</a:t>
            </a:r>
            <a:r>
              <a:rPr sz="275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275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2750" spc="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will</a:t>
            </a:r>
            <a:r>
              <a:rPr sz="2750" spc="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always</a:t>
            </a:r>
            <a:r>
              <a:rPr sz="2750" spc="1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halt</a:t>
            </a:r>
            <a:r>
              <a:rPr sz="2750" spc="6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2750" spc="7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this</a:t>
            </a:r>
            <a:r>
              <a:rPr sz="2750" spc="1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case.</a:t>
            </a:r>
            <a:endParaRPr sz="2750">
              <a:latin typeface="Comic Sans MS"/>
              <a:cs typeface="Comic Sans MS"/>
            </a:endParaRPr>
          </a:p>
          <a:p>
            <a:pPr marL="483234" marR="19685" indent="-457834" algn="just">
              <a:lnSpc>
                <a:spcPct val="102400"/>
              </a:lnSpc>
              <a:spcBef>
                <a:spcPts val="600"/>
              </a:spcBef>
              <a:buChar char="•"/>
              <a:tabLst>
                <a:tab pos="483234" algn="l"/>
              </a:tabLst>
            </a:pP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REC</a:t>
            </a:r>
            <a:r>
              <a:rPr sz="2750" spc="48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languages</a:t>
            </a:r>
            <a:r>
              <a:rPr sz="2750" spc="434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2750" spc="4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also</a:t>
            </a:r>
            <a:r>
              <a:rPr sz="2750" spc="47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called</a:t>
            </a:r>
            <a:r>
              <a:rPr sz="2750" spc="5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as</a:t>
            </a:r>
            <a:r>
              <a:rPr sz="2750" spc="5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3333CC"/>
                </a:solidFill>
                <a:latin typeface="Comic Sans MS"/>
                <a:cs typeface="Comic Sans MS"/>
              </a:rPr>
              <a:t>Turing</a:t>
            </a:r>
            <a:r>
              <a:rPr sz="2750" spc="4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3333CC"/>
                </a:solidFill>
                <a:latin typeface="Comic Sans MS"/>
                <a:cs typeface="Comic Sans MS"/>
              </a:rPr>
              <a:t>decidable languages.</a:t>
            </a:r>
            <a:endParaRPr sz="27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8415" marR="5080">
              <a:lnSpc>
                <a:spcPct val="102400"/>
              </a:lnSpc>
              <a:spcBef>
                <a:spcPts val="45"/>
              </a:spcBef>
            </a:pPr>
            <a:r>
              <a:rPr sz="2750" dirty="0"/>
              <a:t>The</a:t>
            </a:r>
            <a:r>
              <a:rPr sz="2750" spc="265" dirty="0"/>
              <a:t> </a:t>
            </a:r>
            <a:r>
              <a:rPr sz="2750" dirty="0"/>
              <a:t>relationship</a:t>
            </a:r>
            <a:r>
              <a:rPr sz="2750" spc="235" dirty="0"/>
              <a:t> </a:t>
            </a:r>
            <a:r>
              <a:rPr sz="2750" dirty="0"/>
              <a:t>between</a:t>
            </a:r>
            <a:r>
              <a:rPr sz="2750" spc="195" dirty="0"/>
              <a:t> </a:t>
            </a:r>
            <a:r>
              <a:rPr sz="2750" dirty="0"/>
              <a:t>RE</a:t>
            </a:r>
            <a:r>
              <a:rPr sz="2750" spc="204" dirty="0"/>
              <a:t> </a:t>
            </a:r>
            <a:r>
              <a:rPr sz="2750" dirty="0"/>
              <a:t>and</a:t>
            </a:r>
            <a:r>
              <a:rPr sz="2750" spc="240" dirty="0"/>
              <a:t> </a:t>
            </a:r>
            <a:r>
              <a:rPr sz="2750" dirty="0"/>
              <a:t>REC</a:t>
            </a:r>
            <a:r>
              <a:rPr sz="2750" spc="195" dirty="0"/>
              <a:t> </a:t>
            </a:r>
            <a:r>
              <a:rPr sz="2750" dirty="0"/>
              <a:t>languages</a:t>
            </a:r>
            <a:r>
              <a:rPr sz="2750" spc="240" dirty="0"/>
              <a:t> </a:t>
            </a:r>
            <a:r>
              <a:rPr sz="2750" spc="-25" dirty="0"/>
              <a:t>can </a:t>
            </a:r>
            <a:r>
              <a:rPr sz="2750" dirty="0"/>
              <a:t>be</a:t>
            </a:r>
            <a:r>
              <a:rPr sz="2750" spc="-35" dirty="0"/>
              <a:t> </a:t>
            </a:r>
            <a:r>
              <a:rPr sz="2750" dirty="0"/>
              <a:t>shown</a:t>
            </a:r>
            <a:r>
              <a:rPr sz="2750" spc="35" dirty="0"/>
              <a:t> </a:t>
            </a:r>
            <a:r>
              <a:rPr sz="2750" dirty="0"/>
              <a:t>in</a:t>
            </a:r>
            <a:r>
              <a:rPr sz="2750" spc="25" dirty="0"/>
              <a:t> </a:t>
            </a:r>
            <a:r>
              <a:rPr sz="2750" dirty="0"/>
              <a:t>Following</a:t>
            </a:r>
            <a:r>
              <a:rPr sz="2750" spc="275" dirty="0"/>
              <a:t> </a:t>
            </a:r>
            <a:r>
              <a:rPr sz="2750" spc="-10" dirty="0"/>
              <a:t>Figure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1295400" y="1539308"/>
            <a:ext cx="6248400" cy="3728085"/>
            <a:chOff x="1295400" y="1539308"/>
            <a:chExt cx="6248400" cy="37280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7051" y="1539308"/>
              <a:ext cx="4657655" cy="33131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400" y="4191000"/>
              <a:ext cx="6248400" cy="1076325"/>
            </a:xfrm>
            <a:custGeom>
              <a:avLst/>
              <a:gdLst/>
              <a:ahLst/>
              <a:cxnLst/>
              <a:rect l="l" t="t" r="r" b="b"/>
              <a:pathLst>
                <a:path w="6248400" h="1076325">
                  <a:moveTo>
                    <a:pt x="6248400" y="0"/>
                  </a:moveTo>
                  <a:lnTo>
                    <a:pt x="0" y="0"/>
                  </a:lnTo>
                  <a:lnTo>
                    <a:pt x="0" y="1076325"/>
                  </a:lnTo>
                  <a:lnTo>
                    <a:pt x="6248400" y="1076325"/>
                  </a:lnTo>
                  <a:lnTo>
                    <a:pt x="624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14287"/>
            <a:ext cx="909320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5880">
              <a:lnSpc>
                <a:spcPct val="100000"/>
              </a:lnSpc>
              <a:spcBef>
                <a:spcPts val="100"/>
              </a:spcBef>
              <a:tabLst>
                <a:tab pos="1652270" algn="l"/>
                <a:tab pos="2682240" algn="l"/>
                <a:tab pos="3683000" algn="l"/>
                <a:tab pos="4722495" algn="l"/>
                <a:tab pos="6648450" algn="l"/>
              </a:tabLst>
            </a:pP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Design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25" dirty="0">
                <a:solidFill>
                  <a:srgbClr val="3333CC"/>
                </a:solidFill>
                <a:latin typeface="Comic Sans MS"/>
                <a:cs typeface="Comic Sans MS"/>
              </a:rPr>
              <a:t>TM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25" dirty="0">
                <a:solidFill>
                  <a:srgbClr val="3333CC"/>
                </a:solidFill>
                <a:latin typeface="Comic Sans MS"/>
                <a:cs typeface="Comic Sans MS"/>
              </a:rPr>
              <a:t>for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25" dirty="0">
                <a:solidFill>
                  <a:srgbClr val="3333CC"/>
                </a:solidFill>
                <a:latin typeface="Comic Sans MS"/>
                <a:cs typeface="Comic Sans MS"/>
              </a:rPr>
              <a:t>the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language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	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L={a</a:t>
            </a:r>
            <a:r>
              <a:rPr sz="3000" spc="-15" baseline="2500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b</a:t>
            </a:r>
            <a:r>
              <a:rPr sz="3000" spc="-15" baseline="2500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3000" spc="-15" baseline="25000" dirty="0">
                <a:solidFill>
                  <a:srgbClr val="3333CC"/>
                </a:solidFill>
                <a:latin typeface="Comic Sans MS"/>
                <a:cs typeface="Comic Sans MS"/>
              </a:rPr>
              <a:t>n</a:t>
            </a:r>
            <a:r>
              <a:rPr sz="3000" spc="-10" dirty="0">
                <a:solidFill>
                  <a:srgbClr val="3333CC"/>
                </a:solidFill>
                <a:latin typeface="Comic Sans MS"/>
                <a:cs typeface="Comic Sans MS"/>
              </a:rPr>
              <a:t>|n≥1}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over ∑={a</a:t>
            </a:r>
            <a:r>
              <a:rPr sz="3000" spc="6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,b,</a:t>
            </a:r>
            <a:r>
              <a:rPr sz="3000" spc="-5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000" dirty="0">
                <a:solidFill>
                  <a:srgbClr val="3333CC"/>
                </a:solidFill>
                <a:latin typeface="Comic Sans MS"/>
                <a:cs typeface="Comic Sans MS"/>
              </a:rPr>
              <a:t>c}.</a:t>
            </a:r>
            <a:r>
              <a:rPr sz="3000" spc="-5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(10</a:t>
            </a:r>
            <a:r>
              <a:rPr sz="2750" spc="-2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Marks</a:t>
            </a:r>
            <a:r>
              <a:rPr sz="2750" spc="26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65" dirty="0">
                <a:solidFill>
                  <a:srgbClr val="FF0000"/>
                </a:solidFill>
                <a:latin typeface="Comic Sans MS"/>
                <a:cs typeface="Comic Sans MS"/>
              </a:rPr>
              <a:t>May-</a:t>
            </a:r>
            <a:r>
              <a:rPr sz="2750" dirty="0">
                <a:solidFill>
                  <a:srgbClr val="FF0000"/>
                </a:solidFill>
                <a:latin typeface="Comic Sans MS"/>
                <a:cs typeface="Comic Sans MS"/>
              </a:rPr>
              <a:t>2018</a:t>
            </a:r>
            <a:r>
              <a:rPr sz="2750" spc="36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Comic Sans MS"/>
                <a:cs typeface="Comic Sans MS"/>
              </a:rPr>
              <a:t>EndSem)</a:t>
            </a:r>
            <a:endParaRPr sz="275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3297" y="3343021"/>
            <a:ext cx="3482340" cy="3061335"/>
            <a:chOff x="833297" y="3343021"/>
            <a:chExt cx="3482340" cy="3061335"/>
          </a:xfrm>
        </p:grpSpPr>
        <p:sp>
          <p:nvSpPr>
            <p:cNvPr id="4" name="object 4"/>
            <p:cNvSpPr/>
            <p:nvPr/>
          </p:nvSpPr>
          <p:spPr>
            <a:xfrm>
              <a:off x="1782952" y="5457190"/>
              <a:ext cx="929005" cy="947419"/>
            </a:xfrm>
            <a:custGeom>
              <a:avLst/>
              <a:gdLst/>
              <a:ahLst/>
              <a:cxnLst/>
              <a:rect l="l" t="t" r="r" b="b"/>
              <a:pathLst>
                <a:path w="929005" h="947420">
                  <a:moveTo>
                    <a:pt x="738505" y="0"/>
                  </a:moveTo>
                  <a:lnTo>
                    <a:pt x="633603" y="29337"/>
                  </a:lnTo>
                  <a:lnTo>
                    <a:pt x="530733" y="59309"/>
                  </a:lnTo>
                  <a:lnTo>
                    <a:pt x="480568" y="74676"/>
                  </a:lnTo>
                  <a:lnTo>
                    <a:pt x="431673" y="90424"/>
                  </a:lnTo>
                  <a:lnTo>
                    <a:pt x="384302" y="106553"/>
                  </a:lnTo>
                  <a:lnTo>
                    <a:pt x="338709" y="123190"/>
                  </a:lnTo>
                  <a:lnTo>
                    <a:pt x="295021" y="140360"/>
                  </a:lnTo>
                  <a:lnTo>
                    <a:pt x="253492" y="158280"/>
                  </a:lnTo>
                  <a:lnTo>
                    <a:pt x="214503" y="176860"/>
                  </a:lnTo>
                  <a:lnTo>
                    <a:pt x="178308" y="196240"/>
                  </a:lnTo>
                  <a:lnTo>
                    <a:pt x="145034" y="216547"/>
                  </a:lnTo>
                  <a:lnTo>
                    <a:pt x="101219" y="248869"/>
                  </a:lnTo>
                  <a:lnTo>
                    <a:pt x="65405" y="283616"/>
                  </a:lnTo>
                  <a:lnTo>
                    <a:pt x="38100" y="322834"/>
                  </a:lnTo>
                  <a:lnTo>
                    <a:pt x="18542" y="366928"/>
                  </a:lnTo>
                  <a:lnTo>
                    <a:pt x="6350" y="414528"/>
                  </a:lnTo>
                  <a:lnTo>
                    <a:pt x="635" y="464451"/>
                  </a:lnTo>
                  <a:lnTo>
                    <a:pt x="0" y="498322"/>
                  </a:lnTo>
                  <a:lnTo>
                    <a:pt x="762" y="515327"/>
                  </a:lnTo>
                  <a:lnTo>
                    <a:pt x="5969" y="565848"/>
                  </a:lnTo>
                  <a:lnTo>
                    <a:pt x="20193" y="631012"/>
                  </a:lnTo>
                  <a:lnTo>
                    <a:pt x="40894" y="690702"/>
                  </a:lnTo>
                  <a:lnTo>
                    <a:pt x="60071" y="730275"/>
                  </a:lnTo>
                  <a:lnTo>
                    <a:pt x="81534" y="763905"/>
                  </a:lnTo>
                  <a:lnTo>
                    <a:pt x="107950" y="794613"/>
                  </a:lnTo>
                  <a:lnTo>
                    <a:pt x="141382" y="825106"/>
                  </a:lnTo>
                  <a:lnTo>
                    <a:pt x="194437" y="863600"/>
                  </a:lnTo>
                  <a:lnTo>
                    <a:pt x="255016" y="897699"/>
                  </a:lnTo>
                  <a:lnTo>
                    <a:pt x="303530" y="918743"/>
                  </a:lnTo>
                  <a:lnTo>
                    <a:pt x="353314" y="934681"/>
                  </a:lnTo>
                  <a:lnTo>
                    <a:pt x="403225" y="944460"/>
                  </a:lnTo>
                  <a:lnTo>
                    <a:pt x="435991" y="946899"/>
                  </a:lnTo>
                  <a:lnTo>
                    <a:pt x="452120" y="946823"/>
                  </a:lnTo>
                  <a:lnTo>
                    <a:pt x="498729" y="940790"/>
                  </a:lnTo>
                  <a:lnTo>
                    <a:pt x="436626" y="934224"/>
                  </a:lnTo>
                  <a:lnTo>
                    <a:pt x="421005" y="933488"/>
                  </a:lnTo>
                  <a:lnTo>
                    <a:pt x="372999" y="926287"/>
                  </a:lnTo>
                  <a:lnTo>
                    <a:pt x="324358" y="912672"/>
                  </a:lnTo>
                  <a:lnTo>
                    <a:pt x="260858" y="886460"/>
                  </a:lnTo>
                  <a:lnTo>
                    <a:pt x="201676" y="853122"/>
                  </a:lnTo>
                  <a:lnTo>
                    <a:pt x="161639" y="825080"/>
                  </a:lnTo>
                  <a:lnTo>
                    <a:pt x="127381" y="795705"/>
                  </a:lnTo>
                  <a:lnTo>
                    <a:pt x="99568" y="766229"/>
                  </a:lnTo>
                  <a:lnTo>
                    <a:pt x="71247" y="724319"/>
                  </a:lnTo>
                  <a:lnTo>
                    <a:pt x="52705" y="686168"/>
                  </a:lnTo>
                  <a:lnTo>
                    <a:pt x="32512" y="627938"/>
                  </a:lnTo>
                  <a:lnTo>
                    <a:pt x="18669" y="564324"/>
                  </a:lnTo>
                  <a:lnTo>
                    <a:pt x="13462" y="514832"/>
                  </a:lnTo>
                  <a:lnTo>
                    <a:pt x="12700" y="498322"/>
                  </a:lnTo>
                  <a:lnTo>
                    <a:pt x="12717" y="481330"/>
                  </a:lnTo>
                  <a:lnTo>
                    <a:pt x="16256" y="432981"/>
                  </a:lnTo>
                  <a:lnTo>
                    <a:pt x="25908" y="386257"/>
                  </a:lnTo>
                  <a:lnTo>
                    <a:pt x="42037" y="342912"/>
                  </a:lnTo>
                  <a:lnTo>
                    <a:pt x="65405" y="303987"/>
                  </a:lnTo>
                  <a:lnTo>
                    <a:pt x="96647" y="269646"/>
                  </a:lnTo>
                  <a:lnTo>
                    <a:pt x="136652" y="237540"/>
                  </a:lnTo>
                  <a:lnTo>
                    <a:pt x="184404" y="207365"/>
                  </a:lnTo>
                  <a:lnTo>
                    <a:pt x="220091" y="188264"/>
                  </a:lnTo>
                  <a:lnTo>
                    <a:pt x="258572" y="169887"/>
                  </a:lnTo>
                  <a:lnTo>
                    <a:pt x="299593" y="152184"/>
                  </a:lnTo>
                  <a:lnTo>
                    <a:pt x="343027" y="135089"/>
                  </a:lnTo>
                  <a:lnTo>
                    <a:pt x="388366" y="118618"/>
                  </a:lnTo>
                  <a:lnTo>
                    <a:pt x="435610" y="102489"/>
                  </a:lnTo>
                  <a:lnTo>
                    <a:pt x="484251" y="86868"/>
                  </a:lnTo>
                  <a:lnTo>
                    <a:pt x="534289" y="71501"/>
                  </a:lnTo>
                  <a:lnTo>
                    <a:pt x="637032" y="41656"/>
                  </a:lnTo>
                  <a:lnTo>
                    <a:pt x="741934" y="12319"/>
                  </a:lnTo>
                  <a:lnTo>
                    <a:pt x="738505" y="0"/>
                  </a:lnTo>
                  <a:close/>
                </a:path>
                <a:path w="929005" h="947420">
                  <a:moveTo>
                    <a:pt x="865675" y="436904"/>
                  </a:moveTo>
                  <a:lnTo>
                    <a:pt x="827532" y="514883"/>
                  </a:lnTo>
                  <a:lnTo>
                    <a:pt x="804291" y="560882"/>
                  </a:lnTo>
                  <a:lnTo>
                    <a:pt x="780669" y="605472"/>
                  </a:lnTo>
                  <a:lnTo>
                    <a:pt x="757174" y="648385"/>
                  </a:lnTo>
                  <a:lnTo>
                    <a:pt x="733298" y="689444"/>
                  </a:lnTo>
                  <a:lnTo>
                    <a:pt x="709422" y="728218"/>
                  </a:lnTo>
                  <a:lnTo>
                    <a:pt x="685292" y="764476"/>
                  </a:lnTo>
                  <a:lnTo>
                    <a:pt x="660908" y="797890"/>
                  </a:lnTo>
                  <a:lnTo>
                    <a:pt x="636397" y="828243"/>
                  </a:lnTo>
                  <a:lnTo>
                    <a:pt x="599313" y="867448"/>
                  </a:lnTo>
                  <a:lnTo>
                    <a:pt x="561594" y="898182"/>
                  </a:lnTo>
                  <a:lnTo>
                    <a:pt x="523367" y="919467"/>
                  </a:lnTo>
                  <a:lnTo>
                    <a:pt x="481838" y="931214"/>
                  </a:lnTo>
                  <a:lnTo>
                    <a:pt x="436626" y="934224"/>
                  </a:lnTo>
                  <a:lnTo>
                    <a:pt x="520087" y="934224"/>
                  </a:lnTo>
                  <a:lnTo>
                    <a:pt x="555244" y="917422"/>
                  </a:lnTo>
                  <a:lnTo>
                    <a:pt x="594741" y="888530"/>
                  </a:lnTo>
                  <a:lnTo>
                    <a:pt x="633349" y="850925"/>
                  </a:lnTo>
                  <a:lnTo>
                    <a:pt x="658495" y="821677"/>
                  </a:lnTo>
                  <a:lnTo>
                    <a:pt x="683260" y="789101"/>
                  </a:lnTo>
                  <a:lnTo>
                    <a:pt x="707898" y="753821"/>
                  </a:lnTo>
                  <a:lnTo>
                    <a:pt x="732155" y="715924"/>
                  </a:lnTo>
                  <a:lnTo>
                    <a:pt x="768096" y="654761"/>
                  </a:lnTo>
                  <a:lnTo>
                    <a:pt x="791845" y="611581"/>
                  </a:lnTo>
                  <a:lnTo>
                    <a:pt x="815467" y="566813"/>
                  </a:lnTo>
                  <a:lnTo>
                    <a:pt x="838835" y="520611"/>
                  </a:lnTo>
                  <a:lnTo>
                    <a:pt x="862203" y="473316"/>
                  </a:lnTo>
                  <a:lnTo>
                    <a:pt x="877141" y="442380"/>
                  </a:lnTo>
                  <a:lnTo>
                    <a:pt x="865675" y="436904"/>
                  </a:lnTo>
                  <a:close/>
                </a:path>
                <a:path w="929005" h="947420">
                  <a:moveTo>
                    <a:pt x="927969" y="425450"/>
                  </a:moveTo>
                  <a:lnTo>
                    <a:pt x="871220" y="425450"/>
                  </a:lnTo>
                  <a:lnTo>
                    <a:pt x="882650" y="430974"/>
                  </a:lnTo>
                  <a:lnTo>
                    <a:pt x="877141" y="442380"/>
                  </a:lnTo>
                  <a:lnTo>
                    <a:pt x="928751" y="467029"/>
                  </a:lnTo>
                  <a:lnTo>
                    <a:pt x="927969" y="425450"/>
                  </a:lnTo>
                  <a:close/>
                </a:path>
                <a:path w="929005" h="947420">
                  <a:moveTo>
                    <a:pt x="871220" y="425450"/>
                  </a:moveTo>
                  <a:lnTo>
                    <a:pt x="865675" y="436904"/>
                  </a:lnTo>
                  <a:lnTo>
                    <a:pt x="877141" y="442380"/>
                  </a:lnTo>
                  <a:lnTo>
                    <a:pt x="882650" y="430974"/>
                  </a:lnTo>
                  <a:lnTo>
                    <a:pt x="871220" y="425450"/>
                  </a:lnTo>
                  <a:close/>
                </a:path>
                <a:path w="929005" h="947420">
                  <a:moveTo>
                    <a:pt x="926084" y="325056"/>
                  </a:moveTo>
                  <a:lnTo>
                    <a:pt x="814197" y="412318"/>
                  </a:lnTo>
                  <a:lnTo>
                    <a:pt x="865675" y="436904"/>
                  </a:lnTo>
                  <a:lnTo>
                    <a:pt x="871220" y="425450"/>
                  </a:lnTo>
                  <a:lnTo>
                    <a:pt x="927969" y="425450"/>
                  </a:lnTo>
                  <a:lnTo>
                    <a:pt x="926084" y="325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650" y="3348101"/>
              <a:ext cx="714375" cy="733425"/>
            </a:xfrm>
            <a:custGeom>
              <a:avLst/>
              <a:gdLst/>
              <a:ahLst/>
              <a:cxnLst/>
              <a:rect l="l" t="t" r="r" b="b"/>
              <a:pathLst>
                <a:path w="714375" h="733425">
                  <a:moveTo>
                    <a:pt x="0" y="366649"/>
                  </a:moveTo>
                  <a:lnTo>
                    <a:pt x="3260" y="316882"/>
                  </a:lnTo>
                  <a:lnTo>
                    <a:pt x="12757" y="269154"/>
                  </a:lnTo>
                  <a:lnTo>
                    <a:pt x="28065" y="223902"/>
                  </a:lnTo>
                  <a:lnTo>
                    <a:pt x="48758" y="181562"/>
                  </a:lnTo>
                  <a:lnTo>
                    <a:pt x="74412" y="142570"/>
                  </a:lnTo>
                  <a:lnTo>
                    <a:pt x="104600" y="107362"/>
                  </a:lnTo>
                  <a:lnTo>
                    <a:pt x="138897" y="76374"/>
                  </a:lnTo>
                  <a:lnTo>
                    <a:pt x="176878" y="50042"/>
                  </a:lnTo>
                  <a:lnTo>
                    <a:pt x="218116" y="28803"/>
                  </a:lnTo>
                  <a:lnTo>
                    <a:pt x="262187" y="13092"/>
                  </a:lnTo>
                  <a:lnTo>
                    <a:pt x="308665" y="3345"/>
                  </a:lnTo>
                  <a:lnTo>
                    <a:pt x="357124" y="0"/>
                  </a:lnTo>
                  <a:lnTo>
                    <a:pt x="405585" y="3345"/>
                  </a:lnTo>
                  <a:lnTo>
                    <a:pt x="452070" y="13092"/>
                  </a:lnTo>
                  <a:lnTo>
                    <a:pt x="496151" y="28803"/>
                  </a:lnTo>
                  <a:lnTo>
                    <a:pt x="537402" y="50042"/>
                  </a:lnTo>
                  <a:lnTo>
                    <a:pt x="575398" y="76374"/>
                  </a:lnTo>
                  <a:lnTo>
                    <a:pt x="609711" y="107362"/>
                  </a:lnTo>
                  <a:lnTo>
                    <a:pt x="639915" y="142570"/>
                  </a:lnTo>
                  <a:lnTo>
                    <a:pt x="665583" y="181562"/>
                  </a:lnTo>
                  <a:lnTo>
                    <a:pt x="686290" y="223902"/>
                  </a:lnTo>
                  <a:lnTo>
                    <a:pt x="701608" y="269154"/>
                  </a:lnTo>
                  <a:lnTo>
                    <a:pt x="711112" y="316882"/>
                  </a:lnTo>
                  <a:lnTo>
                    <a:pt x="714375" y="366649"/>
                  </a:lnTo>
                  <a:lnTo>
                    <a:pt x="711112" y="416418"/>
                  </a:lnTo>
                  <a:lnTo>
                    <a:pt x="701608" y="464152"/>
                  </a:lnTo>
                  <a:lnTo>
                    <a:pt x="686290" y="509414"/>
                  </a:lnTo>
                  <a:lnTo>
                    <a:pt x="665583" y="551767"/>
                  </a:lnTo>
                  <a:lnTo>
                    <a:pt x="639915" y="590774"/>
                  </a:lnTo>
                  <a:lnTo>
                    <a:pt x="609711" y="625998"/>
                  </a:lnTo>
                  <a:lnTo>
                    <a:pt x="575398" y="657002"/>
                  </a:lnTo>
                  <a:lnTo>
                    <a:pt x="537402" y="683349"/>
                  </a:lnTo>
                  <a:lnTo>
                    <a:pt x="496151" y="704601"/>
                  </a:lnTo>
                  <a:lnTo>
                    <a:pt x="452070" y="720323"/>
                  </a:lnTo>
                  <a:lnTo>
                    <a:pt x="405585" y="730076"/>
                  </a:lnTo>
                  <a:lnTo>
                    <a:pt x="357124" y="733425"/>
                  </a:lnTo>
                  <a:lnTo>
                    <a:pt x="308665" y="730076"/>
                  </a:lnTo>
                  <a:lnTo>
                    <a:pt x="262187" y="720323"/>
                  </a:lnTo>
                  <a:lnTo>
                    <a:pt x="218116" y="704601"/>
                  </a:lnTo>
                  <a:lnTo>
                    <a:pt x="176878" y="683349"/>
                  </a:lnTo>
                  <a:lnTo>
                    <a:pt x="138897" y="657002"/>
                  </a:lnTo>
                  <a:lnTo>
                    <a:pt x="104600" y="625998"/>
                  </a:lnTo>
                  <a:lnTo>
                    <a:pt x="74412" y="590774"/>
                  </a:lnTo>
                  <a:lnTo>
                    <a:pt x="48758" y="551767"/>
                  </a:lnTo>
                  <a:lnTo>
                    <a:pt x="28065" y="509414"/>
                  </a:lnTo>
                  <a:lnTo>
                    <a:pt x="12757" y="464152"/>
                  </a:lnTo>
                  <a:lnTo>
                    <a:pt x="3260" y="416418"/>
                  </a:lnTo>
                  <a:lnTo>
                    <a:pt x="0" y="3666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3297" y="3687318"/>
              <a:ext cx="438784" cy="127000"/>
            </a:xfrm>
            <a:custGeom>
              <a:avLst/>
              <a:gdLst/>
              <a:ahLst/>
              <a:cxnLst/>
              <a:rect l="l" t="t" r="r" b="b"/>
              <a:pathLst>
                <a:path w="438784" h="127000">
                  <a:moveTo>
                    <a:pt x="430294" y="56895"/>
                  </a:moveTo>
                  <a:lnTo>
                    <a:pt x="323875" y="56895"/>
                  </a:lnTo>
                  <a:lnTo>
                    <a:pt x="324154" y="69595"/>
                  </a:lnTo>
                  <a:lnTo>
                    <a:pt x="311459" y="69869"/>
                  </a:lnTo>
                  <a:lnTo>
                    <a:pt x="312699" y="126999"/>
                  </a:lnTo>
                  <a:lnTo>
                    <a:pt x="438353" y="60705"/>
                  </a:lnTo>
                  <a:lnTo>
                    <a:pt x="430294" y="56895"/>
                  </a:lnTo>
                  <a:close/>
                </a:path>
                <a:path w="438784" h="127000">
                  <a:moveTo>
                    <a:pt x="311184" y="57174"/>
                  </a:moveTo>
                  <a:lnTo>
                    <a:pt x="0" y="64007"/>
                  </a:lnTo>
                  <a:lnTo>
                    <a:pt x="279" y="76580"/>
                  </a:lnTo>
                  <a:lnTo>
                    <a:pt x="311459" y="69869"/>
                  </a:lnTo>
                  <a:lnTo>
                    <a:pt x="311184" y="57174"/>
                  </a:lnTo>
                  <a:close/>
                </a:path>
                <a:path w="438784" h="127000">
                  <a:moveTo>
                    <a:pt x="323875" y="56895"/>
                  </a:moveTo>
                  <a:lnTo>
                    <a:pt x="311184" y="57174"/>
                  </a:lnTo>
                  <a:lnTo>
                    <a:pt x="311459" y="69869"/>
                  </a:lnTo>
                  <a:lnTo>
                    <a:pt x="324154" y="69595"/>
                  </a:lnTo>
                  <a:lnTo>
                    <a:pt x="323875" y="56895"/>
                  </a:lnTo>
                  <a:close/>
                </a:path>
                <a:path w="438784" h="127000">
                  <a:moveTo>
                    <a:pt x="309943" y="0"/>
                  </a:moveTo>
                  <a:lnTo>
                    <a:pt x="311184" y="57174"/>
                  </a:lnTo>
                  <a:lnTo>
                    <a:pt x="323875" y="56895"/>
                  </a:lnTo>
                  <a:lnTo>
                    <a:pt x="430294" y="56895"/>
                  </a:lnTo>
                  <a:lnTo>
                    <a:pt x="309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05276" y="3433826"/>
              <a:ext cx="704850" cy="657225"/>
            </a:xfrm>
            <a:custGeom>
              <a:avLst/>
              <a:gdLst/>
              <a:ahLst/>
              <a:cxnLst/>
              <a:rect l="l" t="t" r="r" b="b"/>
              <a:pathLst>
                <a:path w="704850" h="657225">
                  <a:moveTo>
                    <a:pt x="0" y="328549"/>
                  </a:moveTo>
                  <a:lnTo>
                    <a:pt x="3216" y="283960"/>
                  </a:lnTo>
                  <a:lnTo>
                    <a:pt x="12585" y="241197"/>
                  </a:lnTo>
                  <a:lnTo>
                    <a:pt x="27687" y="200650"/>
                  </a:lnTo>
                  <a:lnTo>
                    <a:pt x="48104" y="162710"/>
                  </a:lnTo>
                  <a:lnTo>
                    <a:pt x="73416" y="127769"/>
                  </a:lnTo>
                  <a:lnTo>
                    <a:pt x="103203" y="96218"/>
                  </a:lnTo>
                  <a:lnTo>
                    <a:pt x="137046" y="68448"/>
                  </a:lnTo>
                  <a:lnTo>
                    <a:pt x="174526" y="44849"/>
                  </a:lnTo>
                  <a:lnTo>
                    <a:pt x="215223" y="25814"/>
                  </a:lnTo>
                  <a:lnTo>
                    <a:pt x="258718" y="11733"/>
                  </a:lnTo>
                  <a:lnTo>
                    <a:pt x="304592" y="2998"/>
                  </a:lnTo>
                  <a:lnTo>
                    <a:pt x="352425" y="0"/>
                  </a:lnTo>
                  <a:lnTo>
                    <a:pt x="400231" y="2998"/>
                  </a:lnTo>
                  <a:lnTo>
                    <a:pt x="446087" y="11733"/>
                  </a:lnTo>
                  <a:lnTo>
                    <a:pt x="489573" y="25814"/>
                  </a:lnTo>
                  <a:lnTo>
                    <a:pt x="530267" y="44849"/>
                  </a:lnTo>
                  <a:lnTo>
                    <a:pt x="567749" y="68448"/>
                  </a:lnTo>
                  <a:lnTo>
                    <a:pt x="601599" y="96218"/>
                  </a:lnTo>
                  <a:lnTo>
                    <a:pt x="631395" y="127769"/>
                  </a:lnTo>
                  <a:lnTo>
                    <a:pt x="656716" y="162710"/>
                  </a:lnTo>
                  <a:lnTo>
                    <a:pt x="677144" y="200650"/>
                  </a:lnTo>
                  <a:lnTo>
                    <a:pt x="692255" y="241197"/>
                  </a:lnTo>
                  <a:lnTo>
                    <a:pt x="701631" y="283960"/>
                  </a:lnTo>
                  <a:lnTo>
                    <a:pt x="704850" y="328549"/>
                  </a:lnTo>
                  <a:lnTo>
                    <a:pt x="701631" y="373140"/>
                  </a:lnTo>
                  <a:lnTo>
                    <a:pt x="692255" y="415910"/>
                  </a:lnTo>
                  <a:lnTo>
                    <a:pt x="677144" y="456467"/>
                  </a:lnTo>
                  <a:lnTo>
                    <a:pt x="656717" y="494420"/>
                  </a:lnTo>
                  <a:lnTo>
                    <a:pt x="631395" y="529376"/>
                  </a:lnTo>
                  <a:lnTo>
                    <a:pt x="601599" y="560943"/>
                  </a:lnTo>
                  <a:lnTo>
                    <a:pt x="567749" y="588729"/>
                  </a:lnTo>
                  <a:lnTo>
                    <a:pt x="530267" y="612342"/>
                  </a:lnTo>
                  <a:lnTo>
                    <a:pt x="489573" y="631390"/>
                  </a:lnTo>
                  <a:lnTo>
                    <a:pt x="446087" y="645481"/>
                  </a:lnTo>
                  <a:lnTo>
                    <a:pt x="400231" y="654223"/>
                  </a:lnTo>
                  <a:lnTo>
                    <a:pt x="352425" y="657225"/>
                  </a:lnTo>
                  <a:lnTo>
                    <a:pt x="304592" y="654223"/>
                  </a:lnTo>
                  <a:lnTo>
                    <a:pt x="258718" y="645481"/>
                  </a:lnTo>
                  <a:lnTo>
                    <a:pt x="215223" y="631390"/>
                  </a:lnTo>
                  <a:lnTo>
                    <a:pt x="174526" y="612342"/>
                  </a:lnTo>
                  <a:lnTo>
                    <a:pt x="137046" y="588729"/>
                  </a:lnTo>
                  <a:lnTo>
                    <a:pt x="103203" y="560943"/>
                  </a:lnTo>
                  <a:lnTo>
                    <a:pt x="73416" y="529376"/>
                  </a:lnTo>
                  <a:lnTo>
                    <a:pt x="48104" y="494420"/>
                  </a:lnTo>
                  <a:lnTo>
                    <a:pt x="27687" y="456467"/>
                  </a:lnTo>
                  <a:lnTo>
                    <a:pt x="12585" y="415910"/>
                  </a:lnTo>
                  <a:lnTo>
                    <a:pt x="3216" y="37314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82210" y="3417466"/>
            <a:ext cx="3860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i="1" spc="-75" dirty="0">
                <a:latin typeface="Times New Roman"/>
                <a:cs typeface="Times New Roman"/>
              </a:rPr>
              <a:t>q</a:t>
            </a:r>
            <a:r>
              <a:rPr sz="3825" spc="-112" baseline="-16339" dirty="0">
                <a:latin typeface="Times New Roman"/>
                <a:cs typeface="Times New Roman"/>
              </a:rPr>
              <a:t>1</a:t>
            </a:r>
            <a:endParaRPr sz="3825" baseline="-1633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00618" y="3368683"/>
            <a:ext cx="37846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2625" spc="-37" baseline="-23809" dirty="0">
                <a:latin typeface="Times New Roman"/>
                <a:cs typeface="Times New Roman"/>
              </a:rPr>
              <a:t>2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15101" y="3357626"/>
            <a:ext cx="695325" cy="657225"/>
          </a:xfrm>
          <a:custGeom>
            <a:avLst/>
            <a:gdLst/>
            <a:ahLst/>
            <a:cxnLst/>
            <a:rect l="l" t="t" r="r" b="b"/>
            <a:pathLst>
              <a:path w="695325" h="657225">
                <a:moveTo>
                  <a:pt x="0" y="328549"/>
                </a:moveTo>
                <a:lnTo>
                  <a:pt x="3172" y="283960"/>
                </a:lnTo>
                <a:lnTo>
                  <a:pt x="12413" y="241197"/>
                </a:lnTo>
                <a:lnTo>
                  <a:pt x="27308" y="200650"/>
                </a:lnTo>
                <a:lnTo>
                  <a:pt x="47446" y="162710"/>
                </a:lnTo>
                <a:lnTo>
                  <a:pt x="72411" y="127769"/>
                </a:lnTo>
                <a:lnTo>
                  <a:pt x="101790" y="96218"/>
                </a:lnTo>
                <a:lnTo>
                  <a:pt x="135170" y="68448"/>
                </a:lnTo>
                <a:lnTo>
                  <a:pt x="172136" y="44849"/>
                </a:lnTo>
                <a:lnTo>
                  <a:pt x="212276" y="25814"/>
                </a:lnTo>
                <a:lnTo>
                  <a:pt x="255175" y="11733"/>
                </a:lnTo>
                <a:lnTo>
                  <a:pt x="300421" y="2998"/>
                </a:lnTo>
                <a:lnTo>
                  <a:pt x="347599" y="0"/>
                </a:lnTo>
                <a:lnTo>
                  <a:pt x="394779" y="2998"/>
                </a:lnTo>
                <a:lnTo>
                  <a:pt x="440031" y="11733"/>
                </a:lnTo>
                <a:lnTo>
                  <a:pt x="482941" y="25814"/>
                </a:lnTo>
                <a:lnTo>
                  <a:pt x="523094" y="44849"/>
                </a:lnTo>
                <a:lnTo>
                  <a:pt x="560075" y="68448"/>
                </a:lnTo>
                <a:lnTo>
                  <a:pt x="593471" y="96218"/>
                </a:lnTo>
                <a:lnTo>
                  <a:pt x="622865" y="127769"/>
                </a:lnTo>
                <a:lnTo>
                  <a:pt x="647845" y="162710"/>
                </a:lnTo>
                <a:lnTo>
                  <a:pt x="667996" y="200650"/>
                </a:lnTo>
                <a:lnTo>
                  <a:pt x="682902" y="241197"/>
                </a:lnTo>
                <a:lnTo>
                  <a:pt x="692150" y="283960"/>
                </a:lnTo>
                <a:lnTo>
                  <a:pt x="695325" y="328549"/>
                </a:lnTo>
                <a:lnTo>
                  <a:pt x="692150" y="373140"/>
                </a:lnTo>
                <a:lnTo>
                  <a:pt x="682902" y="415910"/>
                </a:lnTo>
                <a:lnTo>
                  <a:pt x="667996" y="456467"/>
                </a:lnTo>
                <a:lnTo>
                  <a:pt x="647845" y="494420"/>
                </a:lnTo>
                <a:lnTo>
                  <a:pt x="622865" y="529376"/>
                </a:lnTo>
                <a:lnTo>
                  <a:pt x="593471" y="560943"/>
                </a:lnTo>
                <a:lnTo>
                  <a:pt x="560075" y="588729"/>
                </a:lnTo>
                <a:lnTo>
                  <a:pt x="523094" y="612342"/>
                </a:lnTo>
                <a:lnTo>
                  <a:pt x="482941" y="631390"/>
                </a:lnTo>
                <a:lnTo>
                  <a:pt x="440031" y="645481"/>
                </a:lnTo>
                <a:lnTo>
                  <a:pt x="394779" y="654223"/>
                </a:lnTo>
                <a:lnTo>
                  <a:pt x="347599" y="657225"/>
                </a:lnTo>
                <a:lnTo>
                  <a:pt x="300421" y="654223"/>
                </a:lnTo>
                <a:lnTo>
                  <a:pt x="255175" y="645481"/>
                </a:lnTo>
                <a:lnTo>
                  <a:pt x="212276" y="631390"/>
                </a:lnTo>
                <a:lnTo>
                  <a:pt x="172136" y="612342"/>
                </a:lnTo>
                <a:lnTo>
                  <a:pt x="135170" y="588729"/>
                </a:lnTo>
                <a:lnTo>
                  <a:pt x="101790" y="560943"/>
                </a:lnTo>
                <a:lnTo>
                  <a:pt x="72411" y="529376"/>
                </a:lnTo>
                <a:lnTo>
                  <a:pt x="47446" y="494420"/>
                </a:lnTo>
                <a:lnTo>
                  <a:pt x="27308" y="456467"/>
                </a:lnTo>
                <a:lnTo>
                  <a:pt x="12413" y="415910"/>
                </a:lnTo>
                <a:lnTo>
                  <a:pt x="3172" y="373140"/>
                </a:lnTo>
                <a:lnTo>
                  <a:pt x="0" y="328549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46584" y="3313066"/>
            <a:ext cx="127698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2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23998" y="3677411"/>
            <a:ext cx="4339590" cy="2609850"/>
            <a:chOff x="2023998" y="3677411"/>
            <a:chExt cx="4339590" cy="2609850"/>
          </a:xfrm>
        </p:grpSpPr>
        <p:sp>
          <p:nvSpPr>
            <p:cNvPr id="13" name="object 13"/>
            <p:cNvSpPr/>
            <p:nvPr/>
          </p:nvSpPr>
          <p:spPr>
            <a:xfrm>
              <a:off x="2023998" y="3677411"/>
              <a:ext cx="1590675" cy="127000"/>
            </a:xfrm>
            <a:custGeom>
              <a:avLst/>
              <a:gdLst/>
              <a:ahLst/>
              <a:cxnLst/>
              <a:rect l="l" t="t" r="r" b="b"/>
              <a:pathLst>
                <a:path w="1590675" h="127000">
                  <a:moveTo>
                    <a:pt x="1581892" y="56895"/>
                  </a:moveTo>
                  <a:lnTo>
                    <a:pt x="1476375" y="56895"/>
                  </a:lnTo>
                  <a:lnTo>
                    <a:pt x="1476628" y="69595"/>
                  </a:lnTo>
                  <a:lnTo>
                    <a:pt x="1463917" y="69823"/>
                  </a:lnTo>
                  <a:lnTo>
                    <a:pt x="1464945" y="126873"/>
                  </a:lnTo>
                  <a:lnTo>
                    <a:pt x="1590675" y="61087"/>
                  </a:lnTo>
                  <a:lnTo>
                    <a:pt x="1581892" y="56895"/>
                  </a:lnTo>
                  <a:close/>
                </a:path>
                <a:path w="1590675" h="127000">
                  <a:moveTo>
                    <a:pt x="1463688" y="57124"/>
                  </a:moveTo>
                  <a:lnTo>
                    <a:pt x="0" y="83438"/>
                  </a:lnTo>
                  <a:lnTo>
                    <a:pt x="126" y="96012"/>
                  </a:lnTo>
                  <a:lnTo>
                    <a:pt x="1463917" y="69823"/>
                  </a:lnTo>
                  <a:lnTo>
                    <a:pt x="1463688" y="57124"/>
                  </a:lnTo>
                  <a:close/>
                </a:path>
                <a:path w="1590675" h="127000">
                  <a:moveTo>
                    <a:pt x="1476375" y="56895"/>
                  </a:moveTo>
                  <a:lnTo>
                    <a:pt x="1463688" y="57124"/>
                  </a:lnTo>
                  <a:lnTo>
                    <a:pt x="1463917" y="69823"/>
                  </a:lnTo>
                  <a:lnTo>
                    <a:pt x="1476628" y="69595"/>
                  </a:lnTo>
                  <a:lnTo>
                    <a:pt x="1476375" y="56895"/>
                  </a:lnTo>
                  <a:close/>
                </a:path>
                <a:path w="1590675" h="127000">
                  <a:moveTo>
                    <a:pt x="1462659" y="0"/>
                  </a:moveTo>
                  <a:lnTo>
                    <a:pt x="1463688" y="57124"/>
                  </a:lnTo>
                  <a:lnTo>
                    <a:pt x="1476375" y="56895"/>
                  </a:lnTo>
                  <a:lnTo>
                    <a:pt x="1581892" y="56895"/>
                  </a:lnTo>
                  <a:lnTo>
                    <a:pt x="14626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95976" y="5367401"/>
              <a:ext cx="962025" cy="914400"/>
            </a:xfrm>
            <a:custGeom>
              <a:avLst/>
              <a:gdLst/>
              <a:ahLst/>
              <a:cxnLst/>
              <a:rect l="l" t="t" r="r" b="b"/>
              <a:pathLst>
                <a:path w="962025" h="914400">
                  <a:moveTo>
                    <a:pt x="0" y="457136"/>
                  </a:moveTo>
                  <a:lnTo>
                    <a:pt x="2482" y="410385"/>
                  </a:lnTo>
                  <a:lnTo>
                    <a:pt x="9768" y="364987"/>
                  </a:lnTo>
                  <a:lnTo>
                    <a:pt x="21617" y="321172"/>
                  </a:lnTo>
                  <a:lnTo>
                    <a:pt x="37786" y="279168"/>
                  </a:lnTo>
                  <a:lnTo>
                    <a:pt x="58035" y="239207"/>
                  </a:lnTo>
                  <a:lnTo>
                    <a:pt x="82121" y="201516"/>
                  </a:lnTo>
                  <a:lnTo>
                    <a:pt x="109804" y="166326"/>
                  </a:lnTo>
                  <a:lnTo>
                    <a:pt x="140842" y="133865"/>
                  </a:lnTo>
                  <a:lnTo>
                    <a:pt x="174994" y="104365"/>
                  </a:lnTo>
                  <a:lnTo>
                    <a:pt x="212018" y="78053"/>
                  </a:lnTo>
                  <a:lnTo>
                    <a:pt x="251672" y="55159"/>
                  </a:lnTo>
                  <a:lnTo>
                    <a:pt x="293715" y="35914"/>
                  </a:lnTo>
                  <a:lnTo>
                    <a:pt x="337906" y="20545"/>
                  </a:lnTo>
                  <a:lnTo>
                    <a:pt x="384002" y="9284"/>
                  </a:lnTo>
                  <a:lnTo>
                    <a:pt x="431764" y="2359"/>
                  </a:lnTo>
                  <a:lnTo>
                    <a:pt x="480949" y="0"/>
                  </a:lnTo>
                  <a:lnTo>
                    <a:pt x="530135" y="2359"/>
                  </a:lnTo>
                  <a:lnTo>
                    <a:pt x="577900" y="9284"/>
                  </a:lnTo>
                  <a:lnTo>
                    <a:pt x="624003" y="20545"/>
                  </a:lnTo>
                  <a:lnTo>
                    <a:pt x="668202" y="35914"/>
                  </a:lnTo>
                  <a:lnTo>
                    <a:pt x="710255" y="55159"/>
                  </a:lnTo>
                  <a:lnTo>
                    <a:pt x="749920" y="78053"/>
                  </a:lnTo>
                  <a:lnTo>
                    <a:pt x="786955" y="104365"/>
                  </a:lnTo>
                  <a:lnTo>
                    <a:pt x="821118" y="133865"/>
                  </a:lnTo>
                  <a:lnTo>
                    <a:pt x="852168" y="166326"/>
                  </a:lnTo>
                  <a:lnTo>
                    <a:pt x="879862" y="201516"/>
                  </a:lnTo>
                  <a:lnTo>
                    <a:pt x="903960" y="239207"/>
                  </a:lnTo>
                  <a:lnTo>
                    <a:pt x="924218" y="279168"/>
                  </a:lnTo>
                  <a:lnTo>
                    <a:pt x="940396" y="321172"/>
                  </a:lnTo>
                  <a:lnTo>
                    <a:pt x="952250" y="364987"/>
                  </a:lnTo>
                  <a:lnTo>
                    <a:pt x="959541" y="410385"/>
                  </a:lnTo>
                  <a:lnTo>
                    <a:pt x="962025" y="457136"/>
                  </a:lnTo>
                  <a:lnTo>
                    <a:pt x="959541" y="503882"/>
                  </a:lnTo>
                  <a:lnTo>
                    <a:pt x="952250" y="549277"/>
                  </a:lnTo>
                  <a:lnTo>
                    <a:pt x="940396" y="593092"/>
                  </a:lnTo>
                  <a:lnTo>
                    <a:pt x="924218" y="635098"/>
                  </a:lnTo>
                  <a:lnTo>
                    <a:pt x="903960" y="675063"/>
                  </a:lnTo>
                  <a:lnTo>
                    <a:pt x="879862" y="712759"/>
                  </a:lnTo>
                  <a:lnTo>
                    <a:pt x="852168" y="747956"/>
                  </a:lnTo>
                  <a:lnTo>
                    <a:pt x="821118" y="780424"/>
                  </a:lnTo>
                  <a:lnTo>
                    <a:pt x="786955" y="809933"/>
                  </a:lnTo>
                  <a:lnTo>
                    <a:pt x="749920" y="836253"/>
                  </a:lnTo>
                  <a:lnTo>
                    <a:pt x="710255" y="859154"/>
                  </a:lnTo>
                  <a:lnTo>
                    <a:pt x="668202" y="878407"/>
                  </a:lnTo>
                  <a:lnTo>
                    <a:pt x="624003" y="893781"/>
                  </a:lnTo>
                  <a:lnTo>
                    <a:pt x="577900" y="905047"/>
                  </a:lnTo>
                  <a:lnTo>
                    <a:pt x="530135" y="911975"/>
                  </a:lnTo>
                  <a:lnTo>
                    <a:pt x="480949" y="914336"/>
                  </a:lnTo>
                  <a:lnTo>
                    <a:pt x="431764" y="911975"/>
                  </a:lnTo>
                  <a:lnTo>
                    <a:pt x="384002" y="905047"/>
                  </a:lnTo>
                  <a:lnTo>
                    <a:pt x="337906" y="893781"/>
                  </a:lnTo>
                  <a:lnTo>
                    <a:pt x="293715" y="878407"/>
                  </a:lnTo>
                  <a:lnTo>
                    <a:pt x="251672" y="859154"/>
                  </a:lnTo>
                  <a:lnTo>
                    <a:pt x="212018" y="836253"/>
                  </a:lnTo>
                  <a:lnTo>
                    <a:pt x="174994" y="809933"/>
                  </a:lnTo>
                  <a:lnTo>
                    <a:pt x="140842" y="780424"/>
                  </a:lnTo>
                  <a:lnTo>
                    <a:pt x="109804" y="747956"/>
                  </a:lnTo>
                  <a:lnTo>
                    <a:pt x="82121" y="712759"/>
                  </a:lnTo>
                  <a:lnTo>
                    <a:pt x="58035" y="675063"/>
                  </a:lnTo>
                  <a:lnTo>
                    <a:pt x="37786" y="635098"/>
                  </a:lnTo>
                  <a:lnTo>
                    <a:pt x="21617" y="593092"/>
                  </a:lnTo>
                  <a:lnTo>
                    <a:pt x="9768" y="549277"/>
                  </a:lnTo>
                  <a:lnTo>
                    <a:pt x="2482" y="503882"/>
                  </a:lnTo>
                  <a:lnTo>
                    <a:pt x="0" y="457136"/>
                  </a:lnTo>
                  <a:close/>
                </a:path>
                <a:path w="962025" h="914400">
                  <a:moveTo>
                    <a:pt x="161925" y="485711"/>
                  </a:moveTo>
                  <a:lnTo>
                    <a:pt x="165141" y="441768"/>
                  </a:lnTo>
                  <a:lnTo>
                    <a:pt x="174510" y="399625"/>
                  </a:lnTo>
                  <a:lnTo>
                    <a:pt x="189612" y="359665"/>
                  </a:lnTo>
                  <a:lnTo>
                    <a:pt x="210029" y="322276"/>
                  </a:lnTo>
                  <a:lnTo>
                    <a:pt x="235341" y="287841"/>
                  </a:lnTo>
                  <a:lnTo>
                    <a:pt x="265128" y="256747"/>
                  </a:lnTo>
                  <a:lnTo>
                    <a:pt x="298971" y="229380"/>
                  </a:lnTo>
                  <a:lnTo>
                    <a:pt x="336451" y="206124"/>
                  </a:lnTo>
                  <a:lnTo>
                    <a:pt x="377148" y="187365"/>
                  </a:lnTo>
                  <a:lnTo>
                    <a:pt x="420643" y="173488"/>
                  </a:lnTo>
                  <a:lnTo>
                    <a:pt x="466517" y="164880"/>
                  </a:lnTo>
                  <a:lnTo>
                    <a:pt x="514350" y="161925"/>
                  </a:lnTo>
                  <a:lnTo>
                    <a:pt x="562156" y="164880"/>
                  </a:lnTo>
                  <a:lnTo>
                    <a:pt x="608012" y="173488"/>
                  </a:lnTo>
                  <a:lnTo>
                    <a:pt x="651498" y="187365"/>
                  </a:lnTo>
                  <a:lnTo>
                    <a:pt x="692192" y="206124"/>
                  </a:lnTo>
                  <a:lnTo>
                    <a:pt x="729674" y="229380"/>
                  </a:lnTo>
                  <a:lnTo>
                    <a:pt x="763524" y="256747"/>
                  </a:lnTo>
                  <a:lnTo>
                    <a:pt x="793320" y="287841"/>
                  </a:lnTo>
                  <a:lnTo>
                    <a:pt x="818641" y="322276"/>
                  </a:lnTo>
                  <a:lnTo>
                    <a:pt x="839069" y="359665"/>
                  </a:lnTo>
                  <a:lnTo>
                    <a:pt x="854180" y="399625"/>
                  </a:lnTo>
                  <a:lnTo>
                    <a:pt x="863556" y="441768"/>
                  </a:lnTo>
                  <a:lnTo>
                    <a:pt x="866775" y="485711"/>
                  </a:lnTo>
                  <a:lnTo>
                    <a:pt x="863556" y="529655"/>
                  </a:lnTo>
                  <a:lnTo>
                    <a:pt x="854180" y="571802"/>
                  </a:lnTo>
                  <a:lnTo>
                    <a:pt x="839069" y="611767"/>
                  </a:lnTo>
                  <a:lnTo>
                    <a:pt x="818642" y="649163"/>
                  </a:lnTo>
                  <a:lnTo>
                    <a:pt x="793320" y="683605"/>
                  </a:lnTo>
                  <a:lnTo>
                    <a:pt x="763524" y="714706"/>
                  </a:lnTo>
                  <a:lnTo>
                    <a:pt x="729674" y="742082"/>
                  </a:lnTo>
                  <a:lnTo>
                    <a:pt x="692192" y="765345"/>
                  </a:lnTo>
                  <a:lnTo>
                    <a:pt x="651498" y="784111"/>
                  </a:lnTo>
                  <a:lnTo>
                    <a:pt x="608012" y="797993"/>
                  </a:lnTo>
                  <a:lnTo>
                    <a:pt x="562156" y="806605"/>
                  </a:lnTo>
                  <a:lnTo>
                    <a:pt x="514350" y="809561"/>
                  </a:lnTo>
                  <a:lnTo>
                    <a:pt x="466517" y="806605"/>
                  </a:lnTo>
                  <a:lnTo>
                    <a:pt x="420643" y="797993"/>
                  </a:lnTo>
                  <a:lnTo>
                    <a:pt x="377148" y="784111"/>
                  </a:lnTo>
                  <a:lnTo>
                    <a:pt x="336451" y="765345"/>
                  </a:lnTo>
                  <a:lnTo>
                    <a:pt x="298971" y="742082"/>
                  </a:lnTo>
                  <a:lnTo>
                    <a:pt x="265128" y="714706"/>
                  </a:lnTo>
                  <a:lnTo>
                    <a:pt x="235341" y="683605"/>
                  </a:lnTo>
                  <a:lnTo>
                    <a:pt x="210029" y="649163"/>
                  </a:lnTo>
                  <a:lnTo>
                    <a:pt x="189612" y="611767"/>
                  </a:lnTo>
                  <a:lnTo>
                    <a:pt x="174510" y="571802"/>
                  </a:lnTo>
                  <a:lnTo>
                    <a:pt x="165141" y="529655"/>
                  </a:lnTo>
                  <a:lnTo>
                    <a:pt x="161925" y="485711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99943" y="5511816"/>
            <a:ext cx="3454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50" i="1" spc="-50" dirty="0">
                <a:latin typeface="Times New Roman"/>
                <a:cs typeface="Times New Roman"/>
              </a:rPr>
              <a:t>q</a:t>
            </a:r>
            <a:r>
              <a:rPr sz="2750" i="1" spc="-340" dirty="0">
                <a:latin typeface="Times New Roman"/>
                <a:cs typeface="Times New Roman"/>
              </a:rPr>
              <a:t> </a:t>
            </a:r>
            <a:r>
              <a:rPr sz="2400" i="1" spc="-75" baseline="-24305" dirty="0">
                <a:latin typeface="Times New Roman"/>
                <a:cs typeface="Times New Roman"/>
              </a:rPr>
              <a:t>f</a:t>
            </a:r>
            <a:endParaRPr sz="2400" baseline="-2430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9780" y="5073656"/>
            <a:ext cx="325755" cy="495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105" dirty="0">
                <a:latin typeface="Times New Roman"/>
                <a:cs typeface="Times New Roman"/>
              </a:rPr>
              <a:t>q</a:t>
            </a:r>
            <a:r>
              <a:rPr sz="2700" spc="-157" baseline="-23148" dirty="0">
                <a:latin typeface="Times New Roman"/>
                <a:cs typeface="Times New Roman"/>
              </a:rPr>
              <a:t>4</a:t>
            </a:r>
            <a:endParaRPr sz="2700" baseline="-23148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542920" y="5143246"/>
            <a:ext cx="2853055" cy="667385"/>
            <a:chOff x="2542920" y="5143246"/>
            <a:chExt cx="2853055" cy="667385"/>
          </a:xfrm>
        </p:grpSpPr>
        <p:sp>
          <p:nvSpPr>
            <p:cNvPr id="18" name="object 18"/>
            <p:cNvSpPr/>
            <p:nvPr/>
          </p:nvSpPr>
          <p:spPr>
            <a:xfrm>
              <a:off x="2548000" y="5148326"/>
              <a:ext cx="561975" cy="657225"/>
            </a:xfrm>
            <a:custGeom>
              <a:avLst/>
              <a:gdLst/>
              <a:ahLst/>
              <a:cxnLst/>
              <a:rect l="l" t="t" r="r" b="b"/>
              <a:pathLst>
                <a:path w="561975" h="657225">
                  <a:moveTo>
                    <a:pt x="0" y="328549"/>
                  </a:moveTo>
                  <a:lnTo>
                    <a:pt x="3675" y="275249"/>
                  </a:lnTo>
                  <a:lnTo>
                    <a:pt x="14317" y="224690"/>
                  </a:lnTo>
                  <a:lnTo>
                    <a:pt x="31347" y="177548"/>
                  </a:lnTo>
                  <a:lnTo>
                    <a:pt x="54189" y="134499"/>
                  </a:lnTo>
                  <a:lnTo>
                    <a:pt x="82264" y="96218"/>
                  </a:lnTo>
                  <a:lnTo>
                    <a:pt x="114994" y="63382"/>
                  </a:lnTo>
                  <a:lnTo>
                    <a:pt x="151803" y="36666"/>
                  </a:lnTo>
                  <a:lnTo>
                    <a:pt x="192113" y="16746"/>
                  </a:lnTo>
                  <a:lnTo>
                    <a:pt x="235345" y="4299"/>
                  </a:lnTo>
                  <a:lnTo>
                    <a:pt x="280924" y="0"/>
                  </a:lnTo>
                  <a:lnTo>
                    <a:pt x="326505" y="4299"/>
                  </a:lnTo>
                  <a:lnTo>
                    <a:pt x="369747" y="16746"/>
                  </a:lnTo>
                  <a:lnTo>
                    <a:pt x="410071" y="36666"/>
                  </a:lnTo>
                  <a:lnTo>
                    <a:pt x="446897" y="63382"/>
                  </a:lnTo>
                  <a:lnTo>
                    <a:pt x="479647" y="96218"/>
                  </a:lnTo>
                  <a:lnTo>
                    <a:pt x="507740" y="134499"/>
                  </a:lnTo>
                  <a:lnTo>
                    <a:pt x="530599" y="177548"/>
                  </a:lnTo>
                  <a:lnTo>
                    <a:pt x="547644" y="224690"/>
                  </a:lnTo>
                  <a:lnTo>
                    <a:pt x="558295" y="275249"/>
                  </a:lnTo>
                  <a:lnTo>
                    <a:pt x="561975" y="328549"/>
                  </a:lnTo>
                  <a:lnTo>
                    <a:pt x="558295" y="381850"/>
                  </a:lnTo>
                  <a:lnTo>
                    <a:pt x="547644" y="432414"/>
                  </a:lnTo>
                  <a:lnTo>
                    <a:pt x="530599" y="479563"/>
                  </a:lnTo>
                  <a:lnTo>
                    <a:pt x="507740" y="522621"/>
                  </a:lnTo>
                  <a:lnTo>
                    <a:pt x="479647" y="560911"/>
                  </a:lnTo>
                  <a:lnTo>
                    <a:pt x="446897" y="593757"/>
                  </a:lnTo>
                  <a:lnTo>
                    <a:pt x="410071" y="620481"/>
                  </a:lnTo>
                  <a:lnTo>
                    <a:pt x="369747" y="640408"/>
                  </a:lnTo>
                  <a:lnTo>
                    <a:pt x="326505" y="652860"/>
                  </a:lnTo>
                  <a:lnTo>
                    <a:pt x="280924" y="657161"/>
                  </a:lnTo>
                  <a:lnTo>
                    <a:pt x="235345" y="652860"/>
                  </a:lnTo>
                  <a:lnTo>
                    <a:pt x="192113" y="640408"/>
                  </a:lnTo>
                  <a:lnTo>
                    <a:pt x="151803" y="620481"/>
                  </a:lnTo>
                  <a:lnTo>
                    <a:pt x="114994" y="593757"/>
                  </a:lnTo>
                  <a:lnTo>
                    <a:pt x="82264" y="560911"/>
                  </a:lnTo>
                  <a:lnTo>
                    <a:pt x="54189" y="522621"/>
                  </a:lnTo>
                  <a:lnTo>
                    <a:pt x="31347" y="479563"/>
                  </a:lnTo>
                  <a:lnTo>
                    <a:pt x="14317" y="432414"/>
                  </a:lnTo>
                  <a:lnTo>
                    <a:pt x="3675" y="381850"/>
                  </a:lnTo>
                  <a:lnTo>
                    <a:pt x="0" y="328549"/>
                  </a:lnTo>
                  <a:close/>
                </a:path>
              </a:pathLst>
            </a:custGeom>
            <a:ln w="95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09340" y="5532501"/>
              <a:ext cx="2286635" cy="267970"/>
            </a:xfrm>
            <a:custGeom>
              <a:avLst/>
              <a:gdLst/>
              <a:ahLst/>
              <a:cxnLst/>
              <a:rect l="l" t="t" r="r" b="b"/>
              <a:pathLst>
                <a:path w="2286635" h="267970">
                  <a:moveTo>
                    <a:pt x="2165858" y="141008"/>
                  </a:moveTo>
                  <a:lnTo>
                    <a:pt x="2160658" y="197909"/>
                  </a:lnTo>
                  <a:lnTo>
                    <a:pt x="2173350" y="199072"/>
                  </a:lnTo>
                  <a:lnTo>
                    <a:pt x="2172208" y="211721"/>
                  </a:lnTo>
                  <a:lnTo>
                    <a:pt x="2159395" y="211721"/>
                  </a:lnTo>
                  <a:lnTo>
                    <a:pt x="2154300" y="267474"/>
                  </a:lnTo>
                  <a:lnTo>
                    <a:pt x="2286508" y="215836"/>
                  </a:lnTo>
                  <a:lnTo>
                    <a:pt x="2279873" y="211721"/>
                  </a:lnTo>
                  <a:lnTo>
                    <a:pt x="2172208" y="211721"/>
                  </a:lnTo>
                  <a:lnTo>
                    <a:pt x="2159502" y="210556"/>
                  </a:lnTo>
                  <a:lnTo>
                    <a:pt x="2277995" y="210556"/>
                  </a:lnTo>
                  <a:lnTo>
                    <a:pt x="2165858" y="141008"/>
                  </a:lnTo>
                  <a:close/>
                </a:path>
                <a:path w="2286635" h="267970">
                  <a:moveTo>
                    <a:pt x="2160658" y="197909"/>
                  </a:moveTo>
                  <a:lnTo>
                    <a:pt x="2159502" y="210556"/>
                  </a:lnTo>
                  <a:lnTo>
                    <a:pt x="2172208" y="211721"/>
                  </a:lnTo>
                  <a:lnTo>
                    <a:pt x="2173350" y="199072"/>
                  </a:lnTo>
                  <a:lnTo>
                    <a:pt x="2160658" y="197909"/>
                  </a:lnTo>
                  <a:close/>
                </a:path>
                <a:path w="2286635" h="267970">
                  <a:moveTo>
                    <a:pt x="1142" y="0"/>
                  </a:moveTo>
                  <a:lnTo>
                    <a:pt x="0" y="12573"/>
                  </a:lnTo>
                  <a:lnTo>
                    <a:pt x="2159502" y="210556"/>
                  </a:lnTo>
                  <a:lnTo>
                    <a:pt x="2160658" y="197909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30390" y="5109425"/>
            <a:ext cx="1203325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latin typeface="Symbol"/>
                <a:cs typeface="Symbol"/>
              </a:rPr>
              <a:t></a:t>
            </a:r>
            <a:r>
              <a:rPr sz="2750" spc="-140" dirty="0">
                <a:latin typeface="Times New Roman"/>
                <a:cs typeface="Times New Roman"/>
              </a:rPr>
              <a:t> </a:t>
            </a:r>
            <a:r>
              <a:rPr sz="2750" spc="80" dirty="0">
                <a:latin typeface="Symbol"/>
                <a:cs typeface="Symbol"/>
              </a:rPr>
              <a:t></a:t>
            </a:r>
            <a:r>
              <a:rPr sz="2750" spc="-1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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-310" dirty="0">
                <a:latin typeface="Times New Roman"/>
                <a:cs typeface="Times New Roman"/>
              </a:rPr>
              <a:t> </a:t>
            </a:r>
            <a:r>
              <a:rPr sz="2750" i="1" spc="-50" dirty="0">
                <a:latin typeface="Times New Roman"/>
                <a:cs typeface="Times New Roman"/>
              </a:rPr>
              <a:t>L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31476" y="3303541"/>
            <a:ext cx="118935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b</a:t>
            </a:r>
            <a:r>
              <a:rPr sz="2550" i="1" spc="-12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55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81124" y="3676522"/>
            <a:ext cx="6459855" cy="811530"/>
          </a:xfrm>
          <a:custGeom>
            <a:avLst/>
            <a:gdLst/>
            <a:ahLst/>
            <a:cxnLst/>
            <a:rect l="l" t="t" r="r" b="b"/>
            <a:pathLst>
              <a:path w="6459855" h="811529">
                <a:moveTo>
                  <a:pt x="4124325" y="61976"/>
                </a:moveTo>
                <a:lnTo>
                  <a:pt x="4114114" y="57023"/>
                </a:lnTo>
                <a:lnTo>
                  <a:pt x="3996690" y="0"/>
                </a:lnTo>
                <a:lnTo>
                  <a:pt x="3997312" y="57175"/>
                </a:lnTo>
                <a:lnTo>
                  <a:pt x="2466975" y="74803"/>
                </a:lnTo>
                <a:lnTo>
                  <a:pt x="2467102" y="87376"/>
                </a:lnTo>
                <a:lnTo>
                  <a:pt x="3997452" y="69875"/>
                </a:lnTo>
                <a:lnTo>
                  <a:pt x="3998087" y="127000"/>
                </a:lnTo>
                <a:lnTo>
                  <a:pt x="4124325" y="61976"/>
                </a:lnTo>
                <a:close/>
              </a:path>
              <a:path w="6459855" h="811529">
                <a:moveTo>
                  <a:pt x="6459347" y="245110"/>
                </a:moveTo>
                <a:lnTo>
                  <a:pt x="6456680" y="232664"/>
                </a:lnTo>
                <a:lnTo>
                  <a:pt x="5252339" y="490474"/>
                </a:lnTo>
                <a:lnTo>
                  <a:pt x="4779645" y="581787"/>
                </a:lnTo>
                <a:lnTo>
                  <a:pt x="4546473" y="623316"/>
                </a:lnTo>
                <a:lnTo>
                  <a:pt x="4315714" y="661416"/>
                </a:lnTo>
                <a:lnTo>
                  <a:pt x="4087876" y="695706"/>
                </a:lnTo>
                <a:lnTo>
                  <a:pt x="3863213" y="725678"/>
                </a:lnTo>
                <a:lnTo>
                  <a:pt x="3641979" y="751205"/>
                </a:lnTo>
                <a:lnTo>
                  <a:pt x="3424682" y="771652"/>
                </a:lnTo>
                <a:lnTo>
                  <a:pt x="3211322" y="786765"/>
                </a:lnTo>
                <a:lnTo>
                  <a:pt x="3106420" y="791972"/>
                </a:lnTo>
                <a:lnTo>
                  <a:pt x="3002534" y="795782"/>
                </a:lnTo>
                <a:lnTo>
                  <a:pt x="2899918" y="798068"/>
                </a:lnTo>
                <a:lnTo>
                  <a:pt x="2798445" y="798576"/>
                </a:lnTo>
                <a:lnTo>
                  <a:pt x="2698242" y="797560"/>
                </a:lnTo>
                <a:lnTo>
                  <a:pt x="2599309" y="794893"/>
                </a:lnTo>
                <a:lnTo>
                  <a:pt x="2501646" y="790702"/>
                </a:lnTo>
                <a:lnTo>
                  <a:pt x="2404872" y="784860"/>
                </a:lnTo>
                <a:lnTo>
                  <a:pt x="2214880" y="768985"/>
                </a:lnTo>
                <a:lnTo>
                  <a:pt x="2028952" y="747522"/>
                </a:lnTo>
                <a:lnTo>
                  <a:pt x="1846834" y="721106"/>
                </a:lnTo>
                <a:lnTo>
                  <a:pt x="1668272" y="689991"/>
                </a:lnTo>
                <a:lnTo>
                  <a:pt x="1492631" y="654812"/>
                </a:lnTo>
                <a:lnTo>
                  <a:pt x="1320038" y="615823"/>
                </a:lnTo>
                <a:lnTo>
                  <a:pt x="1149731" y="573405"/>
                </a:lnTo>
                <a:lnTo>
                  <a:pt x="981710" y="528193"/>
                </a:lnTo>
                <a:lnTo>
                  <a:pt x="815594" y="480314"/>
                </a:lnTo>
                <a:lnTo>
                  <a:pt x="651002" y="430403"/>
                </a:lnTo>
                <a:lnTo>
                  <a:pt x="325247" y="325882"/>
                </a:lnTo>
                <a:lnTo>
                  <a:pt x="122516" y="258152"/>
                </a:lnTo>
                <a:lnTo>
                  <a:pt x="123863" y="254127"/>
                </a:lnTo>
                <a:lnTo>
                  <a:pt x="140589" y="203962"/>
                </a:lnTo>
                <a:lnTo>
                  <a:pt x="0" y="223901"/>
                </a:lnTo>
                <a:lnTo>
                  <a:pt x="100457" y="324358"/>
                </a:lnTo>
                <a:lnTo>
                  <a:pt x="118491" y="270230"/>
                </a:lnTo>
                <a:lnTo>
                  <a:pt x="321437" y="337947"/>
                </a:lnTo>
                <a:lnTo>
                  <a:pt x="647319" y="442595"/>
                </a:lnTo>
                <a:lnTo>
                  <a:pt x="812165" y="492506"/>
                </a:lnTo>
                <a:lnTo>
                  <a:pt x="978408" y="540385"/>
                </a:lnTo>
                <a:lnTo>
                  <a:pt x="1146683" y="585851"/>
                </a:lnTo>
                <a:lnTo>
                  <a:pt x="1317244" y="628269"/>
                </a:lnTo>
                <a:lnTo>
                  <a:pt x="1490091" y="667258"/>
                </a:lnTo>
                <a:lnTo>
                  <a:pt x="1665986" y="702564"/>
                </a:lnTo>
                <a:lnTo>
                  <a:pt x="1845056" y="733679"/>
                </a:lnTo>
                <a:lnTo>
                  <a:pt x="2027555" y="760095"/>
                </a:lnTo>
                <a:lnTo>
                  <a:pt x="2213864" y="781558"/>
                </a:lnTo>
                <a:lnTo>
                  <a:pt x="2404110" y="797560"/>
                </a:lnTo>
                <a:lnTo>
                  <a:pt x="2501011" y="803275"/>
                </a:lnTo>
                <a:lnTo>
                  <a:pt x="2598928" y="807593"/>
                </a:lnTo>
                <a:lnTo>
                  <a:pt x="2698115" y="810260"/>
                </a:lnTo>
                <a:lnTo>
                  <a:pt x="2798572" y="811276"/>
                </a:lnTo>
                <a:lnTo>
                  <a:pt x="2900172" y="810768"/>
                </a:lnTo>
                <a:lnTo>
                  <a:pt x="3003042" y="808482"/>
                </a:lnTo>
                <a:lnTo>
                  <a:pt x="3107055" y="804672"/>
                </a:lnTo>
                <a:lnTo>
                  <a:pt x="3212211" y="799465"/>
                </a:lnTo>
                <a:lnTo>
                  <a:pt x="3224771" y="798576"/>
                </a:lnTo>
                <a:lnTo>
                  <a:pt x="3425825" y="784352"/>
                </a:lnTo>
                <a:lnTo>
                  <a:pt x="3643376" y="763905"/>
                </a:lnTo>
                <a:lnTo>
                  <a:pt x="3864864" y="738378"/>
                </a:lnTo>
                <a:lnTo>
                  <a:pt x="4089781" y="708152"/>
                </a:lnTo>
                <a:lnTo>
                  <a:pt x="4317873" y="673862"/>
                </a:lnTo>
                <a:lnTo>
                  <a:pt x="4548759" y="635762"/>
                </a:lnTo>
                <a:lnTo>
                  <a:pt x="4782058" y="594233"/>
                </a:lnTo>
                <a:lnTo>
                  <a:pt x="5255006" y="502920"/>
                </a:lnTo>
                <a:lnTo>
                  <a:pt x="6459347" y="2451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48557" y="4351291"/>
            <a:ext cx="135445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26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1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X</a:t>
            </a:r>
            <a:r>
              <a:rPr sz="2550" i="1" spc="-3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28775" y="4077334"/>
            <a:ext cx="973455" cy="1134745"/>
          </a:xfrm>
          <a:custGeom>
            <a:avLst/>
            <a:gdLst/>
            <a:ahLst/>
            <a:cxnLst/>
            <a:rect l="l" t="t" r="r" b="b"/>
            <a:pathLst>
              <a:path w="973455" h="1134745">
                <a:moveTo>
                  <a:pt x="918741" y="1080686"/>
                </a:moveTo>
                <a:lnTo>
                  <a:pt x="894588" y="1101344"/>
                </a:lnTo>
                <a:lnTo>
                  <a:pt x="973074" y="1134364"/>
                </a:lnTo>
                <a:lnTo>
                  <a:pt x="962090" y="1090295"/>
                </a:lnTo>
                <a:lnTo>
                  <a:pt x="926973" y="1090295"/>
                </a:lnTo>
                <a:lnTo>
                  <a:pt x="918741" y="1080686"/>
                </a:lnTo>
                <a:close/>
              </a:path>
              <a:path w="973455" h="1134745">
                <a:moveTo>
                  <a:pt x="928392" y="1072432"/>
                </a:moveTo>
                <a:lnTo>
                  <a:pt x="918741" y="1080686"/>
                </a:lnTo>
                <a:lnTo>
                  <a:pt x="926973" y="1090295"/>
                </a:lnTo>
                <a:lnTo>
                  <a:pt x="936625" y="1082039"/>
                </a:lnTo>
                <a:lnTo>
                  <a:pt x="928392" y="1072432"/>
                </a:lnTo>
                <a:close/>
              </a:path>
              <a:path w="973455" h="1134745">
                <a:moveTo>
                  <a:pt x="952500" y="1051814"/>
                </a:moveTo>
                <a:lnTo>
                  <a:pt x="928392" y="1072432"/>
                </a:lnTo>
                <a:lnTo>
                  <a:pt x="936625" y="1082039"/>
                </a:lnTo>
                <a:lnTo>
                  <a:pt x="926973" y="1090295"/>
                </a:lnTo>
                <a:lnTo>
                  <a:pt x="962090" y="1090295"/>
                </a:lnTo>
                <a:lnTo>
                  <a:pt x="952500" y="1051814"/>
                </a:lnTo>
                <a:close/>
              </a:path>
              <a:path w="973455" h="1134745">
                <a:moveTo>
                  <a:pt x="9525" y="0"/>
                </a:moveTo>
                <a:lnTo>
                  <a:pt x="0" y="8254"/>
                </a:lnTo>
                <a:lnTo>
                  <a:pt x="918741" y="1080686"/>
                </a:lnTo>
                <a:lnTo>
                  <a:pt x="928392" y="1072432"/>
                </a:lnTo>
                <a:lnTo>
                  <a:pt x="95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05505" y="3419005"/>
            <a:ext cx="1299210" cy="1303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20"/>
              </a:spcBef>
            </a:pPr>
            <a:r>
              <a:rPr sz="3000" i="1" spc="-25" dirty="0">
                <a:latin typeface="Times New Roman"/>
                <a:cs typeface="Times New Roman"/>
              </a:rPr>
              <a:t>q</a:t>
            </a:r>
            <a:r>
              <a:rPr sz="3750" spc="-37" baseline="-16666" dirty="0">
                <a:latin typeface="Times New Roman"/>
                <a:cs typeface="Times New Roman"/>
              </a:rPr>
              <a:t>0</a:t>
            </a:r>
            <a:endParaRPr sz="3750" baseline="-1666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22604" y="252107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2" y="12573"/>
                </a:moveTo>
                <a:lnTo>
                  <a:pt x="407410" y="12573"/>
                </a:lnTo>
                <a:lnTo>
                  <a:pt x="419475" y="12953"/>
                </a:lnTo>
                <a:lnTo>
                  <a:pt x="432302" y="13843"/>
                </a:lnTo>
                <a:lnTo>
                  <a:pt x="473069" y="20193"/>
                </a:lnTo>
                <a:lnTo>
                  <a:pt x="516376" y="31623"/>
                </a:lnTo>
                <a:lnTo>
                  <a:pt x="575812" y="54483"/>
                </a:lnTo>
                <a:lnTo>
                  <a:pt x="633978" y="85344"/>
                </a:lnTo>
                <a:lnTo>
                  <a:pt x="687826" y="123825"/>
                </a:lnTo>
                <a:lnTo>
                  <a:pt x="723132" y="157225"/>
                </a:lnTo>
                <a:lnTo>
                  <a:pt x="752850" y="193928"/>
                </a:lnTo>
                <a:lnTo>
                  <a:pt x="775329" y="233807"/>
                </a:lnTo>
                <a:lnTo>
                  <a:pt x="789680" y="276860"/>
                </a:lnTo>
                <a:lnTo>
                  <a:pt x="796030" y="324358"/>
                </a:lnTo>
                <a:lnTo>
                  <a:pt x="796456" y="352806"/>
                </a:lnTo>
                <a:lnTo>
                  <a:pt x="796389" y="359663"/>
                </a:lnTo>
                <a:lnTo>
                  <a:pt x="792093" y="415417"/>
                </a:lnTo>
                <a:lnTo>
                  <a:pt x="786124" y="455422"/>
                </a:lnTo>
                <a:lnTo>
                  <a:pt x="777742" y="497205"/>
                </a:lnTo>
                <a:lnTo>
                  <a:pt x="767328" y="540638"/>
                </a:lnTo>
                <a:lnTo>
                  <a:pt x="755136" y="585724"/>
                </a:lnTo>
                <a:lnTo>
                  <a:pt x="741166" y="631951"/>
                </a:lnTo>
                <a:lnTo>
                  <a:pt x="725799" y="679323"/>
                </a:lnTo>
                <a:lnTo>
                  <a:pt x="709289" y="727710"/>
                </a:lnTo>
                <a:lnTo>
                  <a:pt x="691636" y="776986"/>
                </a:lnTo>
                <a:lnTo>
                  <a:pt x="673094" y="826770"/>
                </a:lnTo>
                <a:lnTo>
                  <a:pt x="654044" y="877188"/>
                </a:lnTo>
                <a:lnTo>
                  <a:pt x="614801" y="978788"/>
                </a:lnTo>
                <a:lnTo>
                  <a:pt x="626739" y="983361"/>
                </a:lnTo>
                <a:lnTo>
                  <a:pt x="665982" y="881761"/>
                </a:lnTo>
                <a:lnTo>
                  <a:pt x="685032" y="831342"/>
                </a:lnTo>
                <a:lnTo>
                  <a:pt x="703447" y="781303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358" y="635888"/>
                </a:lnTo>
                <a:lnTo>
                  <a:pt x="767201" y="589280"/>
                </a:lnTo>
                <a:lnTo>
                  <a:pt x="779520" y="544068"/>
                </a:lnTo>
                <a:lnTo>
                  <a:pt x="790061" y="500252"/>
                </a:lnTo>
                <a:lnTo>
                  <a:pt x="798570" y="457835"/>
                </a:lnTo>
                <a:lnTo>
                  <a:pt x="804666" y="417068"/>
                </a:lnTo>
                <a:lnTo>
                  <a:pt x="808349" y="378333"/>
                </a:lnTo>
                <a:lnTo>
                  <a:pt x="809233" y="341375"/>
                </a:lnTo>
                <a:lnTo>
                  <a:pt x="808603" y="323976"/>
                </a:lnTo>
                <a:lnTo>
                  <a:pt x="802126" y="274447"/>
                </a:lnTo>
                <a:lnTo>
                  <a:pt x="787140" y="229108"/>
                </a:lnTo>
                <a:lnTo>
                  <a:pt x="763391" y="187071"/>
                </a:lnTo>
                <a:lnTo>
                  <a:pt x="732657" y="148717"/>
                </a:lnTo>
                <a:lnTo>
                  <a:pt x="696208" y="114300"/>
                </a:lnTo>
                <a:lnTo>
                  <a:pt x="641090" y="74802"/>
                </a:lnTo>
                <a:lnTo>
                  <a:pt x="581527" y="43052"/>
                </a:lnTo>
                <a:lnTo>
                  <a:pt x="520567" y="19685"/>
                </a:lnTo>
                <a:lnTo>
                  <a:pt x="495622" y="12573"/>
                </a:lnTo>
                <a:close/>
              </a:path>
              <a:path w="809625" h="983614">
                <a:moveTo>
                  <a:pt x="189245" y="829794"/>
                </a:moveTo>
                <a:lnTo>
                  <a:pt x="138551" y="856488"/>
                </a:lnTo>
                <a:lnTo>
                  <a:pt x="253994" y="939292"/>
                </a:lnTo>
                <a:lnTo>
                  <a:pt x="251884" y="840994"/>
                </a:lnTo>
                <a:lnTo>
                  <a:pt x="195066" y="840994"/>
                </a:lnTo>
                <a:lnTo>
                  <a:pt x="189245" y="829794"/>
                </a:lnTo>
                <a:close/>
              </a:path>
              <a:path w="809625" h="983614">
                <a:moveTo>
                  <a:pt x="200489" y="823874"/>
                </a:moveTo>
                <a:lnTo>
                  <a:pt x="189245" y="829794"/>
                </a:lnTo>
                <a:lnTo>
                  <a:pt x="195066" y="840994"/>
                </a:lnTo>
                <a:lnTo>
                  <a:pt x="206369" y="835151"/>
                </a:lnTo>
                <a:lnTo>
                  <a:pt x="200489" y="823874"/>
                </a:lnTo>
                <a:close/>
              </a:path>
              <a:path w="809625" h="983614">
                <a:moveTo>
                  <a:pt x="250946" y="797306"/>
                </a:moveTo>
                <a:lnTo>
                  <a:pt x="200489" y="823874"/>
                </a:lnTo>
                <a:lnTo>
                  <a:pt x="206369" y="835151"/>
                </a:lnTo>
                <a:lnTo>
                  <a:pt x="195066" y="840994"/>
                </a:lnTo>
                <a:lnTo>
                  <a:pt x="251884" y="840994"/>
                </a:lnTo>
                <a:lnTo>
                  <a:pt x="250946" y="797306"/>
                </a:lnTo>
                <a:close/>
              </a:path>
              <a:path w="809625" h="983614">
                <a:moveTo>
                  <a:pt x="407664" y="0"/>
                </a:moveTo>
                <a:lnTo>
                  <a:pt x="367278" y="2794"/>
                </a:lnTo>
                <a:lnTo>
                  <a:pt x="322828" y="11302"/>
                </a:lnTo>
                <a:lnTo>
                  <a:pt x="260217" y="30734"/>
                </a:lnTo>
                <a:lnTo>
                  <a:pt x="196717" y="58800"/>
                </a:lnTo>
                <a:lnTo>
                  <a:pt x="136265" y="94742"/>
                </a:lnTo>
                <a:lnTo>
                  <a:pt x="94990" y="126492"/>
                </a:lnTo>
                <a:lnTo>
                  <a:pt x="59303" y="161798"/>
                </a:lnTo>
                <a:lnTo>
                  <a:pt x="30656" y="200660"/>
                </a:lnTo>
                <a:lnTo>
                  <a:pt x="10789" y="242570"/>
                </a:lnTo>
                <a:lnTo>
                  <a:pt x="1264" y="287655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7"/>
                </a:lnTo>
                <a:lnTo>
                  <a:pt x="16250" y="427736"/>
                </a:lnTo>
                <a:lnTo>
                  <a:pt x="27426" y="466978"/>
                </a:lnTo>
                <a:lnTo>
                  <a:pt x="41015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769" y="660146"/>
                </a:lnTo>
                <a:lnTo>
                  <a:pt x="126486" y="705865"/>
                </a:lnTo>
                <a:lnTo>
                  <a:pt x="149473" y="752348"/>
                </a:lnTo>
                <a:lnTo>
                  <a:pt x="173349" y="799211"/>
                </a:lnTo>
                <a:lnTo>
                  <a:pt x="189245" y="829794"/>
                </a:lnTo>
                <a:lnTo>
                  <a:pt x="200489" y="823874"/>
                </a:lnTo>
                <a:lnTo>
                  <a:pt x="184652" y="793496"/>
                </a:lnTo>
                <a:lnTo>
                  <a:pt x="160903" y="746760"/>
                </a:lnTo>
                <a:lnTo>
                  <a:pt x="137916" y="700405"/>
                </a:lnTo>
                <a:lnTo>
                  <a:pt x="116326" y="654812"/>
                </a:lnTo>
                <a:lnTo>
                  <a:pt x="96006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5968" y="483362"/>
                </a:lnTo>
                <a:lnTo>
                  <a:pt x="33776" y="443864"/>
                </a:lnTo>
                <a:lnTo>
                  <a:pt x="23997" y="406019"/>
                </a:lnTo>
                <a:lnTo>
                  <a:pt x="14980" y="352806"/>
                </a:lnTo>
                <a:lnTo>
                  <a:pt x="12694" y="319913"/>
                </a:lnTo>
                <a:lnTo>
                  <a:pt x="12821" y="304292"/>
                </a:lnTo>
                <a:lnTo>
                  <a:pt x="18536" y="260858"/>
                </a:lnTo>
                <a:lnTo>
                  <a:pt x="34030" y="220472"/>
                </a:lnTo>
                <a:lnTo>
                  <a:pt x="58668" y="182499"/>
                </a:lnTo>
                <a:lnTo>
                  <a:pt x="90926" y="147320"/>
                </a:lnTo>
                <a:lnTo>
                  <a:pt x="143123" y="105410"/>
                </a:lnTo>
                <a:lnTo>
                  <a:pt x="202178" y="70358"/>
                </a:lnTo>
                <a:lnTo>
                  <a:pt x="264281" y="42799"/>
                </a:lnTo>
                <a:lnTo>
                  <a:pt x="310636" y="27559"/>
                </a:lnTo>
                <a:lnTo>
                  <a:pt x="354705" y="17525"/>
                </a:lnTo>
                <a:lnTo>
                  <a:pt x="395091" y="12953"/>
                </a:lnTo>
                <a:lnTo>
                  <a:pt x="407410" y="12573"/>
                </a:lnTo>
                <a:lnTo>
                  <a:pt x="495622" y="12573"/>
                </a:lnTo>
                <a:lnTo>
                  <a:pt x="490722" y="11175"/>
                </a:lnTo>
                <a:lnTo>
                  <a:pt x="447415" y="2921"/>
                </a:lnTo>
                <a:lnTo>
                  <a:pt x="420491" y="253"/>
                </a:lnTo>
                <a:lnTo>
                  <a:pt x="4076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84564" y="2103391"/>
            <a:ext cx="1163955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spc="50" dirty="0">
                <a:latin typeface="Times New Roman"/>
                <a:cs typeface="Times New Roman"/>
              </a:rPr>
              <a:t>a</a:t>
            </a:r>
            <a:r>
              <a:rPr sz="2550" i="1" spc="-6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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50305" y="1826585"/>
            <a:ext cx="1248410" cy="428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1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36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Y</a:t>
            </a:r>
            <a:r>
              <a:rPr sz="2650" i="1" spc="-4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28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5129" y="2462276"/>
            <a:ext cx="809625" cy="983615"/>
          </a:xfrm>
          <a:custGeom>
            <a:avLst/>
            <a:gdLst/>
            <a:ahLst/>
            <a:cxnLst/>
            <a:rect l="l" t="t" r="r" b="b"/>
            <a:pathLst>
              <a:path w="809625" h="983614">
                <a:moveTo>
                  <a:pt x="495622" y="12700"/>
                </a:moveTo>
                <a:lnTo>
                  <a:pt x="407410" y="12700"/>
                </a:lnTo>
                <a:lnTo>
                  <a:pt x="419602" y="13081"/>
                </a:lnTo>
                <a:lnTo>
                  <a:pt x="432429" y="13970"/>
                </a:lnTo>
                <a:lnTo>
                  <a:pt x="473069" y="20193"/>
                </a:lnTo>
                <a:lnTo>
                  <a:pt x="516503" y="31750"/>
                </a:lnTo>
                <a:lnTo>
                  <a:pt x="575812" y="54610"/>
                </a:lnTo>
                <a:lnTo>
                  <a:pt x="634105" y="85471"/>
                </a:lnTo>
                <a:lnTo>
                  <a:pt x="687826" y="123951"/>
                </a:lnTo>
                <a:lnTo>
                  <a:pt x="723132" y="157225"/>
                </a:lnTo>
                <a:lnTo>
                  <a:pt x="752723" y="193928"/>
                </a:lnTo>
                <a:lnTo>
                  <a:pt x="775329" y="233934"/>
                </a:lnTo>
                <a:lnTo>
                  <a:pt x="789680" y="276860"/>
                </a:lnTo>
                <a:lnTo>
                  <a:pt x="795903" y="324358"/>
                </a:lnTo>
                <a:lnTo>
                  <a:pt x="796456" y="352806"/>
                </a:lnTo>
                <a:lnTo>
                  <a:pt x="796389" y="359663"/>
                </a:lnTo>
                <a:lnTo>
                  <a:pt x="792093" y="415416"/>
                </a:lnTo>
                <a:lnTo>
                  <a:pt x="785997" y="455422"/>
                </a:lnTo>
                <a:lnTo>
                  <a:pt x="777742" y="497332"/>
                </a:lnTo>
                <a:lnTo>
                  <a:pt x="767328" y="540765"/>
                </a:lnTo>
                <a:lnTo>
                  <a:pt x="755009" y="585724"/>
                </a:lnTo>
                <a:lnTo>
                  <a:pt x="741166" y="631951"/>
                </a:lnTo>
                <a:lnTo>
                  <a:pt x="725799" y="679450"/>
                </a:lnTo>
                <a:lnTo>
                  <a:pt x="709289" y="727837"/>
                </a:lnTo>
                <a:lnTo>
                  <a:pt x="691509" y="776986"/>
                </a:lnTo>
                <a:lnTo>
                  <a:pt x="673094" y="826897"/>
                </a:lnTo>
                <a:lnTo>
                  <a:pt x="654044" y="877188"/>
                </a:lnTo>
                <a:lnTo>
                  <a:pt x="614801" y="978788"/>
                </a:lnTo>
                <a:lnTo>
                  <a:pt x="626612" y="983361"/>
                </a:lnTo>
                <a:lnTo>
                  <a:pt x="665855" y="881761"/>
                </a:lnTo>
                <a:lnTo>
                  <a:pt x="685032" y="831341"/>
                </a:lnTo>
                <a:lnTo>
                  <a:pt x="703447" y="781431"/>
                </a:lnTo>
                <a:lnTo>
                  <a:pt x="721227" y="732027"/>
                </a:lnTo>
                <a:lnTo>
                  <a:pt x="737864" y="683513"/>
                </a:lnTo>
                <a:lnTo>
                  <a:pt x="753231" y="635888"/>
                </a:lnTo>
                <a:lnTo>
                  <a:pt x="767201" y="589407"/>
                </a:lnTo>
                <a:lnTo>
                  <a:pt x="779520" y="544068"/>
                </a:lnTo>
                <a:lnTo>
                  <a:pt x="790061" y="500252"/>
                </a:lnTo>
                <a:lnTo>
                  <a:pt x="798570" y="457962"/>
                </a:lnTo>
                <a:lnTo>
                  <a:pt x="804666" y="417195"/>
                </a:lnTo>
                <a:lnTo>
                  <a:pt x="808349" y="378460"/>
                </a:lnTo>
                <a:lnTo>
                  <a:pt x="809238" y="341502"/>
                </a:lnTo>
                <a:lnTo>
                  <a:pt x="808603" y="323976"/>
                </a:lnTo>
                <a:lnTo>
                  <a:pt x="802126" y="274447"/>
                </a:lnTo>
                <a:lnTo>
                  <a:pt x="787140" y="229108"/>
                </a:lnTo>
                <a:lnTo>
                  <a:pt x="763391" y="187071"/>
                </a:lnTo>
                <a:lnTo>
                  <a:pt x="732657" y="148844"/>
                </a:lnTo>
                <a:lnTo>
                  <a:pt x="696081" y="114426"/>
                </a:lnTo>
                <a:lnTo>
                  <a:pt x="641090" y="74929"/>
                </a:lnTo>
                <a:lnTo>
                  <a:pt x="581400" y="43179"/>
                </a:lnTo>
                <a:lnTo>
                  <a:pt x="520567" y="19812"/>
                </a:lnTo>
                <a:lnTo>
                  <a:pt x="495622" y="12700"/>
                </a:lnTo>
                <a:close/>
              </a:path>
              <a:path w="809625" h="983614">
                <a:moveTo>
                  <a:pt x="189230" y="829799"/>
                </a:moveTo>
                <a:lnTo>
                  <a:pt x="138678" y="856361"/>
                </a:lnTo>
                <a:lnTo>
                  <a:pt x="253867" y="939291"/>
                </a:lnTo>
                <a:lnTo>
                  <a:pt x="251932" y="840994"/>
                </a:lnTo>
                <a:lnTo>
                  <a:pt x="195066" y="840994"/>
                </a:lnTo>
                <a:lnTo>
                  <a:pt x="189230" y="829799"/>
                </a:lnTo>
                <a:close/>
              </a:path>
              <a:path w="809625" h="983614">
                <a:moveTo>
                  <a:pt x="200520" y="823867"/>
                </a:moveTo>
                <a:lnTo>
                  <a:pt x="189230" y="829799"/>
                </a:lnTo>
                <a:lnTo>
                  <a:pt x="195066" y="840994"/>
                </a:lnTo>
                <a:lnTo>
                  <a:pt x="206369" y="835151"/>
                </a:lnTo>
                <a:lnTo>
                  <a:pt x="200520" y="823867"/>
                </a:lnTo>
                <a:close/>
              </a:path>
              <a:path w="809625" h="983614">
                <a:moveTo>
                  <a:pt x="251073" y="797306"/>
                </a:moveTo>
                <a:lnTo>
                  <a:pt x="200520" y="823867"/>
                </a:lnTo>
                <a:lnTo>
                  <a:pt x="206369" y="835151"/>
                </a:lnTo>
                <a:lnTo>
                  <a:pt x="195066" y="840994"/>
                </a:lnTo>
                <a:lnTo>
                  <a:pt x="251932" y="840994"/>
                </a:lnTo>
                <a:lnTo>
                  <a:pt x="251073" y="797306"/>
                </a:lnTo>
                <a:close/>
              </a:path>
              <a:path w="809625" h="983614">
                <a:moveTo>
                  <a:pt x="407791" y="0"/>
                </a:moveTo>
                <a:lnTo>
                  <a:pt x="367278" y="2794"/>
                </a:lnTo>
                <a:lnTo>
                  <a:pt x="322955" y="11429"/>
                </a:lnTo>
                <a:lnTo>
                  <a:pt x="260217" y="30734"/>
                </a:lnTo>
                <a:lnTo>
                  <a:pt x="196717" y="58927"/>
                </a:lnTo>
                <a:lnTo>
                  <a:pt x="136265" y="94869"/>
                </a:lnTo>
                <a:lnTo>
                  <a:pt x="94990" y="126619"/>
                </a:lnTo>
                <a:lnTo>
                  <a:pt x="59303" y="161798"/>
                </a:lnTo>
                <a:lnTo>
                  <a:pt x="30728" y="200660"/>
                </a:lnTo>
                <a:lnTo>
                  <a:pt x="10789" y="242570"/>
                </a:lnTo>
                <a:lnTo>
                  <a:pt x="1264" y="287654"/>
                </a:lnTo>
                <a:lnTo>
                  <a:pt x="0" y="319913"/>
                </a:lnTo>
                <a:lnTo>
                  <a:pt x="756" y="336676"/>
                </a:lnTo>
                <a:lnTo>
                  <a:pt x="7741" y="390016"/>
                </a:lnTo>
                <a:lnTo>
                  <a:pt x="16250" y="427736"/>
                </a:lnTo>
                <a:lnTo>
                  <a:pt x="27426" y="467106"/>
                </a:lnTo>
                <a:lnTo>
                  <a:pt x="41015" y="507873"/>
                </a:lnTo>
                <a:lnTo>
                  <a:pt x="65526" y="571500"/>
                </a:lnTo>
                <a:lnTo>
                  <a:pt x="84322" y="615314"/>
                </a:lnTo>
                <a:lnTo>
                  <a:pt x="104769" y="660146"/>
                </a:lnTo>
                <a:lnTo>
                  <a:pt x="126486" y="705865"/>
                </a:lnTo>
                <a:lnTo>
                  <a:pt x="149473" y="752348"/>
                </a:lnTo>
                <a:lnTo>
                  <a:pt x="173349" y="799338"/>
                </a:lnTo>
                <a:lnTo>
                  <a:pt x="189230" y="829799"/>
                </a:lnTo>
                <a:lnTo>
                  <a:pt x="200520" y="823867"/>
                </a:lnTo>
                <a:lnTo>
                  <a:pt x="184779" y="793496"/>
                </a:lnTo>
                <a:lnTo>
                  <a:pt x="160903" y="746760"/>
                </a:lnTo>
                <a:lnTo>
                  <a:pt x="137916" y="700404"/>
                </a:lnTo>
                <a:lnTo>
                  <a:pt x="116199" y="654938"/>
                </a:lnTo>
                <a:lnTo>
                  <a:pt x="95879" y="610362"/>
                </a:lnTo>
                <a:lnTo>
                  <a:pt x="77337" y="566801"/>
                </a:lnTo>
                <a:lnTo>
                  <a:pt x="60573" y="524383"/>
                </a:lnTo>
                <a:lnTo>
                  <a:pt x="46095" y="483362"/>
                </a:lnTo>
                <a:lnTo>
                  <a:pt x="33776" y="443864"/>
                </a:lnTo>
                <a:lnTo>
                  <a:pt x="24124" y="406019"/>
                </a:lnTo>
                <a:lnTo>
                  <a:pt x="14853" y="352806"/>
                </a:lnTo>
                <a:lnTo>
                  <a:pt x="12694" y="319913"/>
                </a:lnTo>
                <a:lnTo>
                  <a:pt x="12821" y="304291"/>
                </a:lnTo>
                <a:lnTo>
                  <a:pt x="18536" y="260858"/>
                </a:lnTo>
                <a:lnTo>
                  <a:pt x="34030" y="220599"/>
                </a:lnTo>
                <a:lnTo>
                  <a:pt x="58668" y="182625"/>
                </a:lnTo>
                <a:lnTo>
                  <a:pt x="90926" y="147320"/>
                </a:lnTo>
                <a:lnTo>
                  <a:pt x="142996" y="105537"/>
                </a:lnTo>
                <a:lnTo>
                  <a:pt x="202178" y="70485"/>
                </a:lnTo>
                <a:lnTo>
                  <a:pt x="264408" y="42799"/>
                </a:lnTo>
                <a:lnTo>
                  <a:pt x="310636" y="27559"/>
                </a:lnTo>
                <a:lnTo>
                  <a:pt x="354832" y="17525"/>
                </a:lnTo>
                <a:lnTo>
                  <a:pt x="395091" y="12953"/>
                </a:lnTo>
                <a:lnTo>
                  <a:pt x="407410" y="12700"/>
                </a:lnTo>
                <a:lnTo>
                  <a:pt x="495622" y="12700"/>
                </a:lnTo>
                <a:lnTo>
                  <a:pt x="490722" y="11302"/>
                </a:lnTo>
                <a:lnTo>
                  <a:pt x="447542" y="2921"/>
                </a:lnTo>
                <a:lnTo>
                  <a:pt x="420491" y="381"/>
                </a:lnTo>
                <a:lnTo>
                  <a:pt x="407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379510" y="3282958"/>
            <a:ext cx="3105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i="1" spc="-300" dirty="0">
                <a:latin typeface="Times New Roman"/>
                <a:cs typeface="Times New Roman"/>
              </a:rPr>
              <a:t>q</a:t>
            </a:r>
            <a:r>
              <a:rPr sz="2625" spc="-450" baseline="-23809" dirty="0">
                <a:latin typeface="Times New Roman"/>
                <a:cs typeface="Times New Roman"/>
              </a:rPr>
              <a:t>3</a:t>
            </a:r>
            <a:endParaRPr sz="2625" baseline="-2380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10626" y="3376676"/>
            <a:ext cx="561975" cy="647700"/>
          </a:xfrm>
          <a:custGeom>
            <a:avLst/>
            <a:gdLst/>
            <a:ahLst/>
            <a:cxnLst/>
            <a:rect l="l" t="t" r="r" b="b"/>
            <a:pathLst>
              <a:path w="561975" h="647700">
                <a:moveTo>
                  <a:pt x="0" y="323850"/>
                </a:moveTo>
                <a:lnTo>
                  <a:pt x="3675" y="271299"/>
                </a:lnTo>
                <a:lnTo>
                  <a:pt x="14317" y="221455"/>
                </a:lnTo>
                <a:lnTo>
                  <a:pt x="31347" y="174984"/>
                </a:lnTo>
                <a:lnTo>
                  <a:pt x="54189" y="132551"/>
                </a:lnTo>
                <a:lnTo>
                  <a:pt x="82264" y="94821"/>
                </a:lnTo>
                <a:lnTo>
                  <a:pt x="114994" y="62459"/>
                </a:lnTo>
                <a:lnTo>
                  <a:pt x="151803" y="36131"/>
                </a:lnTo>
                <a:lnTo>
                  <a:pt x="192113" y="16501"/>
                </a:lnTo>
                <a:lnTo>
                  <a:pt x="235345" y="4236"/>
                </a:lnTo>
                <a:lnTo>
                  <a:pt x="280924" y="0"/>
                </a:lnTo>
                <a:lnTo>
                  <a:pt x="326505" y="4236"/>
                </a:lnTo>
                <a:lnTo>
                  <a:pt x="369747" y="16501"/>
                </a:lnTo>
                <a:lnTo>
                  <a:pt x="410071" y="36131"/>
                </a:lnTo>
                <a:lnTo>
                  <a:pt x="446897" y="62459"/>
                </a:lnTo>
                <a:lnTo>
                  <a:pt x="479647" y="94821"/>
                </a:lnTo>
                <a:lnTo>
                  <a:pt x="507740" y="132551"/>
                </a:lnTo>
                <a:lnTo>
                  <a:pt x="530599" y="174984"/>
                </a:lnTo>
                <a:lnTo>
                  <a:pt x="547644" y="221455"/>
                </a:lnTo>
                <a:lnTo>
                  <a:pt x="558295" y="271299"/>
                </a:lnTo>
                <a:lnTo>
                  <a:pt x="561975" y="323850"/>
                </a:lnTo>
                <a:lnTo>
                  <a:pt x="558295" y="376370"/>
                </a:lnTo>
                <a:lnTo>
                  <a:pt x="547644" y="426195"/>
                </a:lnTo>
                <a:lnTo>
                  <a:pt x="530599" y="472659"/>
                </a:lnTo>
                <a:lnTo>
                  <a:pt x="507740" y="515093"/>
                </a:lnTo>
                <a:lnTo>
                  <a:pt x="479647" y="552831"/>
                </a:lnTo>
                <a:lnTo>
                  <a:pt x="446897" y="585203"/>
                </a:lnTo>
                <a:lnTo>
                  <a:pt x="410071" y="611544"/>
                </a:lnTo>
                <a:lnTo>
                  <a:pt x="369747" y="631185"/>
                </a:lnTo>
                <a:lnTo>
                  <a:pt x="326505" y="643460"/>
                </a:lnTo>
                <a:lnTo>
                  <a:pt x="280924" y="647700"/>
                </a:lnTo>
                <a:lnTo>
                  <a:pt x="235345" y="643460"/>
                </a:lnTo>
                <a:lnTo>
                  <a:pt x="192113" y="631185"/>
                </a:lnTo>
                <a:lnTo>
                  <a:pt x="151803" y="611544"/>
                </a:lnTo>
                <a:lnTo>
                  <a:pt x="114994" y="585203"/>
                </a:lnTo>
                <a:lnTo>
                  <a:pt x="82264" y="552831"/>
                </a:lnTo>
                <a:lnTo>
                  <a:pt x="54189" y="515093"/>
                </a:lnTo>
                <a:lnTo>
                  <a:pt x="31347" y="472659"/>
                </a:lnTo>
                <a:lnTo>
                  <a:pt x="14317" y="426195"/>
                </a:lnTo>
                <a:lnTo>
                  <a:pt x="3675" y="376370"/>
                </a:lnTo>
                <a:lnTo>
                  <a:pt x="0" y="323850"/>
                </a:lnTo>
                <a:close/>
              </a:path>
            </a:pathLst>
          </a:custGeom>
          <a:ln w="95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08717" y="3255916"/>
            <a:ext cx="1184910" cy="420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i="1" dirty="0">
                <a:latin typeface="Times New Roman"/>
                <a:cs typeface="Times New Roman"/>
              </a:rPr>
              <a:t>c</a:t>
            </a:r>
            <a:r>
              <a:rPr sz="2550" i="1" spc="-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i="1" spc="150" dirty="0">
                <a:latin typeface="Times New Roman"/>
                <a:cs typeface="Times New Roman"/>
              </a:rPr>
              <a:t>Z</a:t>
            </a:r>
            <a:r>
              <a:rPr sz="2550" spc="150" dirty="0">
                <a:latin typeface="Times New Roman"/>
                <a:cs typeface="Times New Roman"/>
              </a:rPr>
              <a:t>,</a:t>
            </a:r>
            <a:r>
              <a:rPr sz="2550" spc="-250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19823" y="2476499"/>
            <a:ext cx="2254250" cy="1323340"/>
          </a:xfrm>
          <a:custGeom>
            <a:avLst/>
            <a:gdLst/>
            <a:ahLst/>
            <a:cxnLst/>
            <a:rect l="l" t="t" r="r" b="b"/>
            <a:pathLst>
              <a:path w="2254250" h="1323339">
                <a:moveTo>
                  <a:pt x="1609966" y="1266444"/>
                </a:moveTo>
                <a:lnTo>
                  <a:pt x="1504950" y="1266444"/>
                </a:lnTo>
                <a:lnTo>
                  <a:pt x="1492199" y="1266444"/>
                </a:lnTo>
                <a:lnTo>
                  <a:pt x="1491234" y="1323340"/>
                </a:lnTo>
                <a:lnTo>
                  <a:pt x="1609966" y="1266444"/>
                </a:lnTo>
                <a:close/>
              </a:path>
              <a:path w="2254250" h="1323339">
                <a:moveTo>
                  <a:pt x="1619250" y="1261999"/>
                </a:moveTo>
                <a:lnTo>
                  <a:pt x="1493393" y="1196340"/>
                </a:lnTo>
                <a:lnTo>
                  <a:pt x="1492415" y="1253528"/>
                </a:lnTo>
                <a:lnTo>
                  <a:pt x="127" y="1227201"/>
                </a:lnTo>
                <a:lnTo>
                  <a:pt x="0" y="1239774"/>
                </a:lnTo>
                <a:lnTo>
                  <a:pt x="1492199" y="1266228"/>
                </a:lnTo>
                <a:lnTo>
                  <a:pt x="1504950" y="1266228"/>
                </a:lnTo>
                <a:lnTo>
                  <a:pt x="1610436" y="1266228"/>
                </a:lnTo>
                <a:lnTo>
                  <a:pt x="1619250" y="1261999"/>
                </a:lnTo>
                <a:close/>
              </a:path>
              <a:path w="2254250" h="1323339">
                <a:moveTo>
                  <a:pt x="2253856" y="341503"/>
                </a:moveTo>
                <a:lnTo>
                  <a:pt x="2249805" y="290449"/>
                </a:lnTo>
                <a:lnTo>
                  <a:pt x="2237740" y="243967"/>
                </a:lnTo>
                <a:lnTo>
                  <a:pt x="2216785" y="200660"/>
                </a:lnTo>
                <a:lnTo>
                  <a:pt x="2188210" y="161163"/>
                </a:lnTo>
                <a:lnTo>
                  <a:pt x="2153412" y="125349"/>
                </a:lnTo>
                <a:lnTo>
                  <a:pt x="2114042" y="93853"/>
                </a:lnTo>
                <a:lnTo>
                  <a:pt x="2056257" y="58166"/>
                </a:lnTo>
                <a:lnTo>
                  <a:pt x="1995678" y="30480"/>
                </a:lnTo>
                <a:lnTo>
                  <a:pt x="1940242" y="12700"/>
                </a:lnTo>
                <a:lnTo>
                  <a:pt x="1935353" y="11303"/>
                </a:lnTo>
                <a:lnTo>
                  <a:pt x="1892173" y="2921"/>
                </a:lnTo>
                <a:lnTo>
                  <a:pt x="1852422" y="0"/>
                </a:lnTo>
                <a:lnTo>
                  <a:pt x="1839468" y="381"/>
                </a:lnTo>
                <a:lnTo>
                  <a:pt x="1797558" y="5080"/>
                </a:lnTo>
                <a:lnTo>
                  <a:pt x="1752092" y="15367"/>
                </a:lnTo>
                <a:lnTo>
                  <a:pt x="1704848" y="30861"/>
                </a:lnTo>
                <a:lnTo>
                  <a:pt x="1641348" y="59055"/>
                </a:lnTo>
                <a:lnTo>
                  <a:pt x="1580896" y="94996"/>
                </a:lnTo>
                <a:lnTo>
                  <a:pt x="1539621" y="126619"/>
                </a:lnTo>
                <a:lnTo>
                  <a:pt x="1503934" y="161925"/>
                </a:lnTo>
                <a:lnTo>
                  <a:pt x="1475359" y="200787"/>
                </a:lnTo>
                <a:lnTo>
                  <a:pt x="1455420" y="242697"/>
                </a:lnTo>
                <a:lnTo>
                  <a:pt x="1445895" y="287655"/>
                </a:lnTo>
                <a:lnTo>
                  <a:pt x="1444625" y="320040"/>
                </a:lnTo>
                <a:lnTo>
                  <a:pt x="1445387" y="336677"/>
                </a:lnTo>
                <a:lnTo>
                  <a:pt x="1452372" y="390017"/>
                </a:lnTo>
                <a:lnTo>
                  <a:pt x="1460881" y="427736"/>
                </a:lnTo>
                <a:lnTo>
                  <a:pt x="1472057" y="467106"/>
                </a:lnTo>
                <a:lnTo>
                  <a:pt x="1485646" y="508000"/>
                </a:lnTo>
                <a:lnTo>
                  <a:pt x="1510157" y="571500"/>
                </a:lnTo>
                <a:lnTo>
                  <a:pt x="1528953" y="615442"/>
                </a:lnTo>
                <a:lnTo>
                  <a:pt x="1549273" y="660273"/>
                </a:lnTo>
                <a:lnTo>
                  <a:pt x="1571117" y="705993"/>
                </a:lnTo>
                <a:lnTo>
                  <a:pt x="1594104" y="752475"/>
                </a:lnTo>
                <a:lnTo>
                  <a:pt x="1617980" y="799465"/>
                </a:lnTo>
                <a:lnTo>
                  <a:pt x="1633893" y="829919"/>
                </a:lnTo>
                <a:lnTo>
                  <a:pt x="1583309" y="856488"/>
                </a:lnTo>
                <a:lnTo>
                  <a:pt x="1698498" y="939419"/>
                </a:lnTo>
                <a:lnTo>
                  <a:pt x="1696554" y="841248"/>
                </a:lnTo>
                <a:lnTo>
                  <a:pt x="1695704" y="797433"/>
                </a:lnTo>
                <a:lnTo>
                  <a:pt x="1645132" y="824014"/>
                </a:lnTo>
                <a:lnTo>
                  <a:pt x="1605534" y="746760"/>
                </a:lnTo>
                <a:lnTo>
                  <a:pt x="1582547" y="700659"/>
                </a:lnTo>
                <a:lnTo>
                  <a:pt x="1560957" y="655066"/>
                </a:lnTo>
                <a:lnTo>
                  <a:pt x="1540510" y="610489"/>
                </a:lnTo>
                <a:lnTo>
                  <a:pt x="1521968" y="566928"/>
                </a:lnTo>
                <a:lnTo>
                  <a:pt x="1505204" y="524510"/>
                </a:lnTo>
                <a:lnTo>
                  <a:pt x="1490726" y="483489"/>
                </a:lnTo>
                <a:lnTo>
                  <a:pt x="1478407" y="443865"/>
                </a:lnTo>
                <a:lnTo>
                  <a:pt x="1468755" y="406019"/>
                </a:lnTo>
                <a:lnTo>
                  <a:pt x="1459484" y="352933"/>
                </a:lnTo>
                <a:lnTo>
                  <a:pt x="1457325" y="320040"/>
                </a:lnTo>
                <a:lnTo>
                  <a:pt x="1457452" y="304419"/>
                </a:lnTo>
                <a:lnTo>
                  <a:pt x="1463167" y="260985"/>
                </a:lnTo>
                <a:lnTo>
                  <a:pt x="1478661" y="220726"/>
                </a:lnTo>
                <a:lnTo>
                  <a:pt x="1503299" y="182626"/>
                </a:lnTo>
                <a:lnTo>
                  <a:pt x="1535557" y="147447"/>
                </a:lnTo>
                <a:lnTo>
                  <a:pt x="1587627" y="105664"/>
                </a:lnTo>
                <a:lnTo>
                  <a:pt x="1646809" y="70485"/>
                </a:lnTo>
                <a:lnTo>
                  <a:pt x="1709039" y="42926"/>
                </a:lnTo>
                <a:lnTo>
                  <a:pt x="1755267" y="27686"/>
                </a:lnTo>
                <a:lnTo>
                  <a:pt x="1799463" y="17653"/>
                </a:lnTo>
                <a:lnTo>
                  <a:pt x="1839722" y="12954"/>
                </a:lnTo>
                <a:lnTo>
                  <a:pt x="1852041" y="12700"/>
                </a:lnTo>
                <a:lnTo>
                  <a:pt x="1864233" y="13081"/>
                </a:lnTo>
                <a:lnTo>
                  <a:pt x="1903857" y="17653"/>
                </a:lnTo>
                <a:lnTo>
                  <a:pt x="1961134" y="31750"/>
                </a:lnTo>
                <a:lnTo>
                  <a:pt x="2020443" y="54610"/>
                </a:lnTo>
                <a:lnTo>
                  <a:pt x="2078736" y="85598"/>
                </a:lnTo>
                <a:lnTo>
                  <a:pt x="2132457" y="124079"/>
                </a:lnTo>
                <a:lnTo>
                  <a:pt x="2167763" y="157226"/>
                </a:lnTo>
                <a:lnTo>
                  <a:pt x="2197354" y="194056"/>
                </a:lnTo>
                <a:lnTo>
                  <a:pt x="2219960" y="233934"/>
                </a:lnTo>
                <a:lnTo>
                  <a:pt x="2234311" y="276987"/>
                </a:lnTo>
                <a:lnTo>
                  <a:pt x="2240534" y="324485"/>
                </a:lnTo>
                <a:lnTo>
                  <a:pt x="2241080" y="352933"/>
                </a:lnTo>
                <a:lnTo>
                  <a:pt x="2241004" y="359791"/>
                </a:lnTo>
                <a:lnTo>
                  <a:pt x="2236724" y="415417"/>
                </a:lnTo>
                <a:lnTo>
                  <a:pt x="2230628" y="455422"/>
                </a:lnTo>
                <a:lnTo>
                  <a:pt x="2222373" y="497332"/>
                </a:lnTo>
                <a:lnTo>
                  <a:pt x="2211959" y="540766"/>
                </a:lnTo>
                <a:lnTo>
                  <a:pt x="2199640" y="585724"/>
                </a:lnTo>
                <a:lnTo>
                  <a:pt x="2185797" y="632079"/>
                </a:lnTo>
                <a:lnTo>
                  <a:pt x="2170430" y="679450"/>
                </a:lnTo>
                <a:lnTo>
                  <a:pt x="2153920" y="727837"/>
                </a:lnTo>
                <a:lnTo>
                  <a:pt x="2136140" y="777113"/>
                </a:lnTo>
                <a:lnTo>
                  <a:pt x="2117725" y="827024"/>
                </a:lnTo>
                <a:lnTo>
                  <a:pt x="2098675" y="877316"/>
                </a:lnTo>
                <a:lnTo>
                  <a:pt x="2059432" y="978916"/>
                </a:lnTo>
                <a:lnTo>
                  <a:pt x="2071243" y="983615"/>
                </a:lnTo>
                <a:lnTo>
                  <a:pt x="2110486" y="881888"/>
                </a:lnTo>
                <a:lnTo>
                  <a:pt x="2129663" y="831469"/>
                </a:lnTo>
                <a:lnTo>
                  <a:pt x="2148078" y="781558"/>
                </a:lnTo>
                <a:lnTo>
                  <a:pt x="2165858" y="732155"/>
                </a:lnTo>
                <a:lnTo>
                  <a:pt x="2182495" y="683514"/>
                </a:lnTo>
                <a:lnTo>
                  <a:pt x="2197862" y="635889"/>
                </a:lnTo>
                <a:lnTo>
                  <a:pt x="2211832" y="589407"/>
                </a:lnTo>
                <a:lnTo>
                  <a:pt x="2224151" y="544068"/>
                </a:lnTo>
                <a:lnTo>
                  <a:pt x="2234692" y="500253"/>
                </a:lnTo>
                <a:lnTo>
                  <a:pt x="2243201" y="457962"/>
                </a:lnTo>
                <a:lnTo>
                  <a:pt x="2249297" y="417195"/>
                </a:lnTo>
                <a:lnTo>
                  <a:pt x="2252980" y="378460"/>
                </a:lnTo>
                <a:lnTo>
                  <a:pt x="2253742" y="359791"/>
                </a:lnTo>
                <a:lnTo>
                  <a:pt x="2253856" y="3415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799689" y="1178885"/>
            <a:ext cx="1308735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930">
              <a:lnSpc>
                <a:spcPts val="2750"/>
              </a:lnSpc>
              <a:spcBef>
                <a:spcPts val="95"/>
              </a:spcBef>
            </a:pPr>
            <a:r>
              <a:rPr sz="2650" i="1" dirty="0">
                <a:latin typeface="Times New Roman"/>
                <a:cs typeface="Times New Roman"/>
              </a:rPr>
              <a:t>Z</a:t>
            </a:r>
            <a:r>
              <a:rPr sz="2650" i="1" spc="1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i="1" spc="110" dirty="0">
                <a:latin typeface="Times New Roman"/>
                <a:cs typeface="Times New Roman"/>
              </a:rPr>
              <a:t>Z</a:t>
            </a:r>
            <a:r>
              <a:rPr sz="2650" spc="110" dirty="0">
                <a:latin typeface="Times New Roman"/>
                <a:cs typeface="Times New Roman"/>
              </a:rPr>
              <a:t>,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78105">
              <a:lnSpc>
                <a:spcPts val="2425"/>
              </a:lnSpc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1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6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7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  <a:p>
            <a:pPr marL="40005">
              <a:lnSpc>
                <a:spcPts val="2365"/>
              </a:lnSpc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80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2695"/>
              </a:lnSpc>
            </a:pPr>
            <a:r>
              <a:rPr sz="2550" i="1" spc="60" dirty="0">
                <a:latin typeface="Times New Roman"/>
                <a:cs typeface="Times New Roman"/>
              </a:rPr>
              <a:t>a</a:t>
            </a:r>
            <a:r>
              <a:rPr sz="2550" i="1" spc="-5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a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35" dirty="0">
                <a:latin typeface="Times New Roman"/>
                <a:cs typeface="Times New Roman"/>
              </a:rPr>
              <a:t> </a:t>
            </a:r>
            <a:r>
              <a:rPr sz="2550" i="1" spc="20" dirty="0">
                <a:latin typeface="Times New Roman"/>
                <a:cs typeface="Times New Roman"/>
              </a:rPr>
              <a:t>L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3730" y="5560966"/>
            <a:ext cx="1356995" cy="763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880"/>
              </a:lnSpc>
              <a:spcBef>
                <a:spcPts val="135"/>
              </a:spcBef>
            </a:pP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17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345" dirty="0">
                <a:latin typeface="Times New Roman"/>
                <a:cs typeface="Times New Roman"/>
              </a:rPr>
              <a:t> </a:t>
            </a:r>
            <a:r>
              <a:rPr sz="2550" i="1" spc="70" dirty="0">
                <a:latin typeface="Times New Roman"/>
                <a:cs typeface="Times New Roman"/>
              </a:rPr>
              <a:t>Y</a:t>
            </a:r>
            <a:r>
              <a:rPr sz="2550" i="1" spc="-39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,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  <a:p>
            <a:pPr marL="104775">
              <a:lnSpc>
                <a:spcPts val="2880"/>
              </a:lnSpc>
            </a:pPr>
            <a:r>
              <a:rPr sz="2550" i="1" spc="70" dirty="0">
                <a:latin typeface="Times New Roman"/>
                <a:cs typeface="Times New Roman"/>
              </a:rPr>
              <a:t>Z</a:t>
            </a:r>
            <a:r>
              <a:rPr sz="2550" i="1" spc="125" dirty="0">
                <a:latin typeface="Times New Roman"/>
                <a:cs typeface="Times New Roman"/>
              </a:rPr>
              <a:t> </a:t>
            </a:r>
            <a:r>
              <a:rPr sz="2550" spc="125" dirty="0">
                <a:latin typeface="Symbol"/>
                <a:cs typeface="Symbol"/>
              </a:rPr>
              <a:t>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i="1" spc="150" dirty="0">
                <a:latin typeface="Times New Roman"/>
                <a:cs typeface="Times New Roman"/>
              </a:rPr>
              <a:t>Z</a:t>
            </a:r>
            <a:r>
              <a:rPr sz="2550" spc="150" dirty="0">
                <a:latin typeface="Times New Roman"/>
                <a:cs typeface="Times New Roman"/>
              </a:rPr>
              <a:t>,</a:t>
            </a:r>
            <a:r>
              <a:rPr sz="2550" spc="-265" dirty="0">
                <a:latin typeface="Times New Roman"/>
                <a:cs typeface="Times New Roman"/>
              </a:rPr>
              <a:t> </a:t>
            </a:r>
            <a:r>
              <a:rPr sz="2550" i="1" spc="10" dirty="0">
                <a:latin typeface="Times New Roman"/>
                <a:cs typeface="Times New Roman"/>
              </a:rPr>
              <a:t>R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47414" y="1559885"/>
            <a:ext cx="1264920" cy="8477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0325">
              <a:lnSpc>
                <a:spcPts val="3300"/>
              </a:lnSpc>
              <a:spcBef>
                <a:spcPts val="70"/>
              </a:spcBef>
            </a:pP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7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204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spc="-29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 </a:t>
            </a:r>
            <a:r>
              <a:rPr sz="2650" i="1" dirty="0">
                <a:latin typeface="Times New Roman"/>
                <a:cs typeface="Times New Roman"/>
              </a:rPr>
              <a:t>Z</a:t>
            </a:r>
            <a:r>
              <a:rPr sz="2650" i="1" spc="1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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i="1" spc="110" dirty="0">
                <a:latin typeface="Times New Roman"/>
                <a:cs typeface="Times New Roman"/>
              </a:rPr>
              <a:t>Z</a:t>
            </a:r>
            <a:r>
              <a:rPr sz="2650" spc="110" dirty="0">
                <a:latin typeface="Times New Roman"/>
                <a:cs typeface="Times New Roman"/>
              </a:rPr>
              <a:t>,</a:t>
            </a:r>
            <a:r>
              <a:rPr sz="2650" spc="-2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10367</Words>
  <Application>Microsoft Office PowerPoint</Application>
  <PresentationFormat>On-screen Show (4:3)</PresentationFormat>
  <Paragraphs>3143</Paragraphs>
  <Slides>218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218</vt:i4>
      </vt:variant>
    </vt:vector>
  </HeadingPairs>
  <TitlesOfParts>
    <vt:vector size="228" baseType="lpstr">
      <vt:lpstr>MS PGothic</vt:lpstr>
      <vt:lpstr>Arial</vt:lpstr>
      <vt:lpstr>Arial MT</vt:lpstr>
      <vt:lpstr>Calibri</vt:lpstr>
      <vt:lpstr>Cambria</vt:lpstr>
      <vt:lpstr>Comic Sans MS</vt:lpstr>
      <vt:lpstr>Symbol</vt:lpstr>
      <vt:lpstr>Times New Roman</vt:lpstr>
      <vt:lpstr>Wingdings</vt:lpstr>
      <vt:lpstr>Office Theme</vt:lpstr>
      <vt:lpstr>Unit V</vt:lpstr>
      <vt:lpstr>Outline</vt:lpstr>
      <vt:lpstr>PowerPoint Presentation</vt:lpstr>
      <vt:lpstr>Turing Machine</vt:lpstr>
      <vt:lpstr>anbncn ? ww ?</vt:lpstr>
      <vt:lpstr>PowerPoint Presentation</vt:lpstr>
      <vt:lpstr>The hierarchy</vt:lpstr>
      <vt:lpstr>The hierarchy</vt:lpstr>
      <vt:lpstr>PowerPoint Presentation</vt:lpstr>
      <vt:lpstr>Turing Machines are…</vt:lpstr>
      <vt:lpstr>A Turing Machine</vt:lpstr>
      <vt:lpstr>The Tape</vt:lpstr>
      <vt:lpstr>Read-Write head</vt:lpstr>
      <vt:lpstr>PowerPoint Presentation</vt:lpstr>
      <vt:lpstr>PowerPoint Presentation</vt:lpstr>
      <vt:lpstr>The Input String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Definitions for Turing Machines</vt:lpstr>
      <vt:lpstr>Turing Machine:</vt:lpstr>
      <vt:lpstr>A Turing Machine (TM)</vt:lpstr>
      <vt:lpstr>PowerPoint Presentation</vt:lpstr>
      <vt:lpstr>PowerPoint Presentation</vt:lpstr>
      <vt:lpstr>PowerPoint Presentation</vt:lpstr>
      <vt:lpstr>Determinism</vt:lpstr>
      <vt:lpstr>PowerPoint Presentation</vt:lpstr>
      <vt:lpstr>PowerPoint Presentation</vt:lpstr>
      <vt:lpstr>PowerPoint Presentation</vt:lpstr>
      <vt:lpstr>PowerPoint Presentation</vt:lpstr>
      <vt:lpstr>Accepting States</vt:lpstr>
      <vt:lpstr>Acceptance</vt:lpstr>
      <vt:lpstr>Turing Machine Example Input alphabet    {a,b } Accepts the language: ab</vt:lpstr>
      <vt:lpstr>Input alphabet   {a,b }</vt:lpstr>
      <vt:lpstr>Simplified Diagram</vt:lpstr>
      <vt:lpstr>RECALL</vt:lpstr>
      <vt:lpstr>Input alphabet   {a,b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simpler machine for same language but for input alphabet   {a }</vt:lpstr>
      <vt:lpstr>Time 0</vt:lpstr>
      <vt:lpstr>PowerPoint Presentation</vt:lpstr>
      <vt:lpstr>PowerPoint Presentation</vt:lpstr>
      <vt:lpstr>Configuration</vt:lpstr>
      <vt:lpstr>PowerPoint Presentation</vt:lpstr>
      <vt:lpstr>PowerPoint Presentation</vt:lpstr>
      <vt:lpstr>q2 xayb  x q0 ayb  xx q1 yb  xxy q1 b</vt:lpstr>
      <vt:lpstr>PowerPoint Presentation</vt:lpstr>
      <vt:lpstr>PowerPoint Presentation</vt:lpstr>
      <vt:lpstr>PowerPoint Presentation</vt:lpstr>
      <vt:lpstr>If a language L</vt:lpstr>
      <vt:lpstr>Turing Machine Example Input alphabet   {a,b }</vt:lpstr>
      <vt:lpstr>Turing Machine Example Input alphabet   {a,b }</vt:lpstr>
      <vt:lpstr>Simplified Diagram Accepts the language: (a  b)*aba(a  b)*</vt:lpstr>
      <vt:lpstr>Accepts the language:</vt:lpstr>
      <vt:lpstr>Turing Machine Example Input alphabet   {a,b } Accepts the language: (a  b)*aba</vt:lpstr>
      <vt:lpstr>PowerPoint Presentation</vt:lpstr>
      <vt:lpstr>PowerPoint Presentation</vt:lpstr>
      <vt:lpstr>PowerPoint Presentation</vt:lpstr>
      <vt:lpstr>PowerPoint Presentation</vt:lpstr>
      <vt:lpstr>RECALL</vt:lpstr>
      <vt:lpstr>Turing Machine Example</vt:lpstr>
      <vt:lpstr>Example</vt:lpstr>
      <vt:lpstr>Time 0</vt:lpstr>
      <vt:lpstr>Time 1</vt:lpstr>
      <vt:lpstr>Time 2</vt:lpstr>
      <vt:lpstr>Time 3</vt:lpstr>
      <vt:lpstr>Time 4</vt:lpstr>
      <vt:lpstr>Time 5</vt:lpstr>
      <vt:lpstr>Time 6</vt:lpstr>
      <vt:lpstr>Time 7</vt:lpstr>
      <vt:lpstr>Time 8</vt:lpstr>
      <vt:lpstr>Time 9</vt:lpstr>
      <vt:lpstr>Time 10</vt:lpstr>
      <vt:lpstr>Time 11</vt:lpstr>
      <vt:lpstr>Time 10</vt:lpstr>
      <vt:lpstr>Example</vt:lpstr>
      <vt:lpstr>Time 0</vt:lpstr>
      <vt:lpstr>Time 1</vt:lpstr>
      <vt:lpstr>Time 2</vt:lpstr>
      <vt:lpstr>Time 3</vt:lpstr>
      <vt:lpstr>Time 4</vt:lpstr>
      <vt:lpstr>Time 5</vt:lpstr>
      <vt:lpstr>Time 6</vt:lpstr>
      <vt:lpstr>Time 7</vt:lpstr>
      <vt:lpstr>Time 7</vt:lpstr>
      <vt:lpstr>Turing Machine Example</vt:lpstr>
      <vt:lpstr>Recursive Enumerable (RE) or Type -0 Language</vt:lpstr>
      <vt:lpstr>Recursive language(REC)</vt:lpstr>
      <vt:lpstr>The relationship between RE and REC languages can be shown in Following Figure</vt:lpstr>
      <vt:lpstr>PowerPoint Presentation</vt:lpstr>
      <vt:lpstr>PowerPoint Presentation</vt:lpstr>
      <vt:lpstr>RECALL</vt:lpstr>
      <vt:lpstr>PowerPoint Presentation</vt:lpstr>
      <vt:lpstr>PowerPoint Presentation</vt:lpstr>
      <vt:lpstr>PowerPoint Presentation</vt:lpstr>
      <vt:lpstr>Design Turing machine (TM) M that recognizes A = {{ aibjck | i x j = k and i,j,k≥1} }</vt:lpstr>
      <vt:lpstr>PowerPoint Presentation</vt:lpstr>
      <vt:lpstr>Design Turing machine (TM) M that recognizes A = {ww|w€{a,b}*},</vt:lpstr>
      <vt:lpstr>Computing Functions with Turing Machines</vt:lpstr>
      <vt:lpstr>f (w)</vt:lpstr>
      <vt:lpstr>A function may have many parameters:</vt:lpstr>
      <vt:lpstr>PowerPoint Presentation</vt:lpstr>
      <vt:lpstr>A function f</vt:lpstr>
      <vt:lpstr>f is computable if</vt:lpstr>
      <vt:lpstr>PowerPoint Presentation</vt:lpstr>
      <vt:lpstr>PowerPoint Presentation</vt:lpstr>
      <vt:lpstr>PowerPoint Presentation</vt:lpstr>
      <vt:lpstr>PowerPoint Presentation</vt:lpstr>
      <vt:lpstr>The function f (x, y)  x  y</vt:lpstr>
      <vt:lpstr>y</vt:lpstr>
      <vt:lpstr>PowerPoint Presentation</vt:lpstr>
      <vt:lpstr>PowerPoint Presentation</vt:lpstr>
      <vt:lpstr>PowerPoint Presentation</vt:lpstr>
      <vt:lpstr>f (x, y)  x  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Turing machine for function f (x, y)  x  y</vt:lpstr>
      <vt:lpstr>PowerPoint Presentation</vt:lpstr>
      <vt:lpstr>PowerPoint Presentation</vt:lpstr>
      <vt:lpstr>PowerPoint Presentation</vt:lpstr>
      <vt:lpstr>Another Example</vt:lpstr>
      <vt:lpstr>Design a TM that multiplies two unary numbers. Write simulation for the strings. ll &amp; lll. (10 Marks Nov-2017 EndSem)</vt:lpstr>
      <vt:lpstr>PowerPoint Presentation</vt:lpstr>
      <vt:lpstr>PowerPoint Presentation</vt:lpstr>
      <vt:lpstr>RECALL</vt:lpstr>
      <vt:lpstr>PowerPoint Presentation</vt:lpstr>
      <vt:lpstr>PowerPoint Presentation</vt:lpstr>
      <vt:lpstr>PowerPoint Presentation</vt:lpstr>
      <vt:lpstr>f (x)  2x</vt:lpstr>
      <vt:lpstr>f (x)  2x</vt:lpstr>
      <vt:lpstr>PowerPoint Presentation</vt:lpstr>
      <vt:lpstr>PowerPoint Presentation</vt:lpstr>
      <vt:lpstr>Match a 1 from x with a 1 from y</vt:lpstr>
      <vt:lpstr>Combining Turing Machines</vt:lpstr>
      <vt:lpstr>Block Diagram</vt:lpstr>
      <vt:lpstr>PowerPoint Presentation</vt:lpstr>
      <vt:lpstr>PowerPoint Presentation</vt:lpstr>
      <vt:lpstr>PowerPoint Presentation</vt:lpstr>
      <vt:lpstr>Construct a TM to compute</vt:lpstr>
      <vt:lpstr>Turing’s Thesis</vt:lpstr>
      <vt:lpstr>Do Turing machines have the same power with a digital computer?</vt:lpstr>
      <vt:lpstr>Do Turing machines have the same power with a digital computer?</vt:lpstr>
      <vt:lpstr>PowerPoint Presentation</vt:lpstr>
      <vt:lpstr>PowerPoint Presentation</vt:lpstr>
      <vt:lpstr>Definition of Algorithm:</vt:lpstr>
      <vt:lpstr>Algorithms are Turing Machines</vt:lpstr>
      <vt:lpstr>Algorithm:</vt:lpstr>
      <vt:lpstr>When we say: There exists an algorithm</vt:lpstr>
      <vt:lpstr>Calculations vs. Languages</vt:lpstr>
      <vt:lpstr>Language of the Turing Machines</vt:lpstr>
      <vt:lpstr>Variations of the Turing Machine</vt:lpstr>
      <vt:lpstr>Turing Machines</vt:lpstr>
      <vt:lpstr>The Turing Machine</vt:lpstr>
      <vt:lpstr>The Standard Model</vt:lpstr>
      <vt:lpstr>Variations of the Standard Model</vt:lpstr>
      <vt:lpstr>Variations of the Standard Model</vt:lpstr>
      <vt:lpstr>PowerPoint Presentation</vt:lpstr>
      <vt:lpstr>for any machine M1 of first class</vt:lpstr>
      <vt:lpstr>Turing Machines with Stay-Option</vt:lpstr>
      <vt:lpstr>PowerPoint Presentation</vt:lpstr>
      <vt:lpstr>PowerPoint Presentation</vt:lpstr>
      <vt:lpstr>Multiple Track Tape</vt:lpstr>
      <vt:lpstr>PowerPoint Presentation</vt:lpstr>
      <vt:lpstr>Multi-Track TMs</vt:lpstr>
      <vt:lpstr>Semi-Infinite Tape</vt:lpstr>
      <vt:lpstr>Semi-Infinite machines have the same power with Standard Turing machines</vt:lpstr>
      <vt:lpstr>TMs with storage</vt:lpstr>
      <vt:lpstr>Multi-tape Turing Machines</vt:lpstr>
      <vt:lpstr>Tape 1</vt:lpstr>
      <vt:lpstr>PowerPoint Presentation</vt:lpstr>
      <vt:lpstr>Nondeterministic Turing Machines</vt:lpstr>
      <vt:lpstr>PowerPoint Presentation</vt:lpstr>
      <vt:lpstr>Input string w is accepted if there is a computation:</vt:lpstr>
      <vt:lpstr>Theorem: Nondeterministic machines have the same power with Standard Turing machines</vt:lpstr>
      <vt:lpstr>PowerPoint Presentation</vt:lpstr>
      <vt:lpstr>A Universal Turing Machine</vt:lpstr>
      <vt:lpstr>PowerPoint Presentation</vt:lpstr>
      <vt:lpstr>Solution:</vt:lpstr>
      <vt:lpstr>Universal Turing Machine simulates any Turing Machine M</vt:lpstr>
      <vt:lpstr>PowerPoint Presentation</vt:lpstr>
      <vt:lpstr>PowerPoint Presentation</vt:lpstr>
      <vt:lpstr>Description of M</vt:lpstr>
      <vt:lpstr>PowerPoint Presentation</vt:lpstr>
      <vt:lpstr>q1 q2</vt:lpstr>
      <vt:lpstr> (q1, a)  (q2 ,b, L)</vt:lpstr>
      <vt:lpstr> (q1, a)  (q2 ,b, L)</vt:lpstr>
      <vt:lpstr>of the simulated machine M</vt:lpstr>
      <vt:lpstr>A Turing Machine is described with a binary string of 0’s and 1’s</vt:lpstr>
      <vt:lpstr>Language of Turing Machines</vt:lpstr>
      <vt:lpstr>Universal Turing Machine:</vt:lpstr>
      <vt:lpstr>Comparison of All Automata</vt:lpstr>
      <vt:lpstr>Comparison of All Automata</vt:lpstr>
      <vt:lpstr>Comparison of All Automata</vt:lpstr>
      <vt:lpstr>Applications of TM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Deepali Salapurkar</cp:lastModifiedBy>
  <cp:revision>1</cp:revision>
  <dcterms:created xsi:type="dcterms:W3CDTF">2024-12-04T06:57:56Z</dcterms:created>
  <dcterms:modified xsi:type="dcterms:W3CDTF">2024-12-04T07:01:33Z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2024-12-04T00:00:00Z</vt:filetime>
  </property>
  <property fmtid="{D5CDD505-2E9C-101B-9397-08002B2CF9AE}" pid="5" name="Producer">
    <vt:lpwstr>Microsoft® PowerPoint® for Office 365</vt:lpwstr>
  </property>
</Properties>
</file>