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63861-B38D-794E-855B-7D8A999A7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BADA4-B708-4982-C8BC-373B047B4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FD49F-1A8A-37B2-2148-E3CB1484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0135-05DB-41FD-ACC5-7693051FA0A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D54F7-D00F-3D5C-6E2F-CBB8728A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089C9-9A9F-2E7D-88B5-C3E90E35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011C-D932-43F2-9C60-860D7D89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5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07D23-A1AE-FCF9-B3BD-1FF7C391E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EF62D-CF42-E857-20C6-A98E1126F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E3F94-9FAF-E62D-89D8-2FDA94161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0135-05DB-41FD-ACC5-7693051FA0A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291C9-43C8-6942-A432-4B70EB35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AE362-885E-5B2A-C04A-D365F11B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011C-D932-43F2-9C60-860D7D89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3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AFB7E-CB1A-0240-735C-7B7407138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3C7BC-ADE1-4EBE-C3E1-4633951F3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E2145-2A48-C281-7A3B-A94DA3B1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0135-05DB-41FD-ACC5-7693051FA0A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26B6F-8386-8097-43F2-FEA51205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0EA0E-AC96-C6FC-5BBE-EBE31763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011C-D932-43F2-9C60-860D7D89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9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6F2F3-B2B6-E1B2-1C7E-D2BC37BD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8416B-4A7E-ED4B-7D6E-E02E850FB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C789D-7F9F-230F-A3BC-3C9A44C0D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0135-05DB-41FD-ACC5-7693051FA0A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88CAB-05F4-86B1-AA37-CE8118CF0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B98E9-EB88-4F71-5401-7680E888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011C-D932-43F2-9C60-860D7D89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0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99BE-1AB5-A61B-E7ED-108BCBB39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EFB92-8383-9ABA-D166-7494B7FCF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193D7-5C44-6FB9-41FE-4815BC2BD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0135-05DB-41FD-ACC5-7693051FA0A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F0E75-1B9D-22AF-961A-A8BA857EE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605FB-FAA2-6992-A0B7-34672FC6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011C-D932-43F2-9C60-860D7D89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7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1255-BB88-3990-2958-0A2247DDB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159C8-5661-4A26-376D-D66888EF5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5CF47-4FCA-336C-F45B-3DE886696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82F1E-9F81-2173-6718-33E56577A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0135-05DB-41FD-ACC5-7693051FA0A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50BEC-C5E2-5405-70B7-1610CEED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CFBF8-4C7A-77AF-E57A-C4A006C5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011C-D932-43F2-9C60-860D7D89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5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7C95-7FCC-8CE8-3EAC-D6D34437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1A4F1-F08B-0393-2B78-284B444D5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3E3D5-9E7C-55BC-AC5A-E858B9548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016FC5-2EF2-E07A-1D37-D7EDE1FD6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0BA026-27E6-E3CC-A221-81EA5E510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166951-AC0F-43D0-CD7F-0C09E20C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0135-05DB-41FD-ACC5-7693051FA0A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6A0B3-7D2B-E9A8-1A46-324827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92924-C8FF-0596-1F49-9B201762A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011C-D932-43F2-9C60-860D7D89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9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A0DE-76AC-DFF4-D74D-91684757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F8313-578C-C03F-DD51-EBE11604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0135-05DB-41FD-ACC5-7693051FA0A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83716-63C2-61FC-BCAD-3B45A528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173EB-F7F6-7FB2-123B-B67F78F3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011C-D932-43F2-9C60-860D7D89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6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2AB5CD-8CBC-E6BC-6FCC-58A7F6BB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0135-05DB-41FD-ACC5-7693051FA0A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70526-CB4D-6170-F71B-A07BD5A7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C221E-9524-9060-FC44-3AB5593E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011C-D932-43F2-9C60-860D7D89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9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49C0-740A-3544-28B6-0089D756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FDA38-41A9-B956-FC81-5549DFBE1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0CABB-BD6E-BAA6-FD32-67D7621E2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0E6D7-D002-251C-AE7D-DB6D7580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0135-05DB-41FD-ACC5-7693051FA0A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EE76C-937E-C6D0-CECB-A48E7AE8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7BA1B-F10D-709B-F89D-9DA618DD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011C-D932-43F2-9C60-860D7D89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5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C57B1-9F24-94D3-077D-09A0C11F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7C02E-17DD-0D54-C0B5-8CA1BA1FC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B9DB1-475A-F7B1-D9AE-BAEA22EED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BC5BB-D4DD-F2F2-B41F-C042A1CAA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0135-05DB-41FD-ACC5-7693051FA0A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B87ED-D7B9-14A5-F843-6C945D97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44695-92F0-9A2E-495A-FC53B133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011C-D932-43F2-9C60-860D7D89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6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D6982-5CBC-313F-D3CD-263CC9F5F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30C2A-CFEE-73CF-0AC9-3C59A0076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997B6-2972-A1A0-1201-FEA3B75ED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D0135-05DB-41FD-ACC5-7693051FA0A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E2B65-22F5-B081-FF66-A65F1342A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A6938-3050-EEA9-4E76-FBB1A94D0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1011C-D932-43F2-9C60-860D7D89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4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C499E0B-A81B-A195-87F0-FF8DE726F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8818" y="2759189"/>
            <a:ext cx="457200" cy="457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0E458C-428C-3DF6-D9DC-46B4CDDD1B5F}"/>
              </a:ext>
            </a:extLst>
          </p:cNvPr>
          <p:cNvSpPr/>
          <p:nvPr/>
        </p:nvSpPr>
        <p:spPr>
          <a:xfrm>
            <a:off x="1379483" y="1930400"/>
            <a:ext cx="3247935" cy="2401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DCF3100-AB4B-7516-6766-D43D1CF2C9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8096" y="2943942"/>
            <a:ext cx="457200" cy="4572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B9BE046-7DBD-0F7B-853B-FE76A64C62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3336" y="2635685"/>
            <a:ext cx="914400" cy="914400"/>
          </a:xfrm>
          <a:prstGeom prst="rect">
            <a:avLst/>
          </a:prstGeom>
        </p:spPr>
      </p:pic>
      <p:sp>
        <p:nvSpPr>
          <p:cNvPr id="11" name="Cloud 10">
            <a:extLst>
              <a:ext uri="{FF2B5EF4-FFF2-40B4-BE49-F238E27FC236}">
                <a16:creationId xmlns:a16="http://schemas.microsoft.com/office/drawing/2014/main" id="{78384A03-E560-84C5-467F-7D1ECA555221}"/>
              </a:ext>
            </a:extLst>
          </p:cNvPr>
          <p:cNvSpPr/>
          <p:nvPr/>
        </p:nvSpPr>
        <p:spPr>
          <a:xfrm>
            <a:off x="6388101" y="2724727"/>
            <a:ext cx="1416626" cy="89995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E85A27-26CC-E9B1-2BE0-EB7E726C4AB9}"/>
              </a:ext>
            </a:extLst>
          </p:cNvPr>
          <p:cNvSpPr txBox="1"/>
          <p:nvPr/>
        </p:nvSpPr>
        <p:spPr>
          <a:xfrm>
            <a:off x="6685648" y="2943972"/>
            <a:ext cx="9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Internet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EC7975-83BF-AB81-E873-1A8F21E26621}"/>
              </a:ext>
            </a:extLst>
          </p:cNvPr>
          <p:cNvSpPr txBox="1"/>
          <p:nvPr/>
        </p:nvSpPr>
        <p:spPr>
          <a:xfrm>
            <a:off x="2076649" y="3516519"/>
            <a:ext cx="141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Virtual Machine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D1106A-C593-BF2D-41AF-D9AC258B3BE5}"/>
              </a:ext>
            </a:extLst>
          </p:cNvPr>
          <p:cNvSpPr txBox="1"/>
          <p:nvPr/>
        </p:nvSpPr>
        <p:spPr>
          <a:xfrm>
            <a:off x="3766385" y="3299546"/>
            <a:ext cx="1688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Network Security Group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0C2199-CE63-CEC2-96FC-7F0AFE0323A2}"/>
              </a:ext>
            </a:extLst>
          </p:cNvPr>
          <p:cNvCxnSpPr>
            <a:stCxn id="8" idx="1"/>
            <a:endCxn id="11" idx="0"/>
          </p:cNvCxnSpPr>
          <p:nvPr/>
        </p:nvCxnSpPr>
        <p:spPr>
          <a:xfrm flipH="1">
            <a:off x="7803546" y="3172542"/>
            <a:ext cx="934550" cy="2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0E8904-73DE-4D14-E67D-B8524E721F17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098472" y="3174703"/>
            <a:ext cx="1294023" cy="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BA8FECE2-3BB1-0C14-F932-889F407004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07527" y="2943942"/>
            <a:ext cx="457200" cy="457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FD049D3-B843-4A52-D50F-AACB2C7B8771}"/>
              </a:ext>
            </a:extLst>
          </p:cNvPr>
          <p:cNvSpPr txBox="1"/>
          <p:nvPr/>
        </p:nvSpPr>
        <p:spPr>
          <a:xfrm>
            <a:off x="5498829" y="2710790"/>
            <a:ext cx="715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Public IP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FE715D-C21D-23EE-9719-34F1FA18545B}"/>
              </a:ext>
            </a:extLst>
          </p:cNvPr>
          <p:cNvSpPr txBox="1"/>
          <p:nvPr/>
        </p:nvSpPr>
        <p:spPr>
          <a:xfrm>
            <a:off x="2554053" y="1561068"/>
            <a:ext cx="77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A58A03-F32C-FB06-7544-907B43561C5A}"/>
              </a:ext>
            </a:extLst>
          </p:cNvPr>
          <p:cNvSpPr txBox="1"/>
          <p:nvPr/>
        </p:nvSpPr>
        <p:spPr>
          <a:xfrm>
            <a:off x="1464969" y="1942842"/>
            <a:ext cx="1211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Virtual Network 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50245FA3-7DCE-4DD9-77B1-63349FBFC7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55413" y="2196456"/>
            <a:ext cx="402336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4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BE0F8-826A-709B-07E8-609E541DE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 deploying a web app on Windows VM (Azure)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5058F-2547-4487-63B8-8266B3DF1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Windows-based VM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 a DNS name to the VM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a rule to allow traffic to ports 8172 and 80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IIS on VM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the Management Configuration on IIS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the .NET hosting bundle on the VM ( Net 6.0)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the Web deploy tool 3.6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the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95149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77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For deploying a web app on Windows VM (Azure)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Nangia</dc:creator>
  <cp:lastModifiedBy>Deepak Nangia</cp:lastModifiedBy>
  <cp:revision>53</cp:revision>
  <dcterms:created xsi:type="dcterms:W3CDTF">2022-08-16T00:55:58Z</dcterms:created>
  <dcterms:modified xsi:type="dcterms:W3CDTF">2022-08-16T02:25:04Z</dcterms:modified>
</cp:coreProperties>
</file>