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3861-B38D-794E-855B-7D8A999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ADA4-B708-4982-C8BC-373B047B4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D49F-1A8A-37B2-2148-E3CB148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54F7-D00F-3D5C-6E2F-CBB8728A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89C9-9A9F-2E7D-88B5-C3E90E3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7D23-A1AE-FCF9-B3BD-1FF7C391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F62D-CF42-E857-20C6-A98E1126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F94-9FAF-E62D-89D8-2FDA9416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1C9-43C8-6942-A432-4B70EB35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E362-885E-5B2A-C04A-D365F11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FB7E-CB1A-0240-735C-7B7407138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C7BC-ADE1-4EBE-C3E1-4633951F3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2145-2A48-C281-7A3B-A94DA3B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6B6F-8386-8097-43F2-FEA5120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EA0E-AC96-C6FC-5BBE-EBE3176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2F3-B2B6-E1B2-1C7E-D2BC37B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416B-4A7E-ED4B-7D6E-E02E850F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789D-7F9F-230F-A3BC-3C9A44C0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8CAB-05F4-86B1-AA37-CE8118CF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98E9-EB88-4F71-5401-7680E88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9BE-1AB5-A61B-E7ED-108BCBB3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FB92-8383-9ABA-D166-7494B7F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93D7-5C44-6FB9-41FE-4815BC2B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0E75-1B9D-22AF-961A-A8BA857E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05FB-FAA2-6992-A0B7-34672FC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1255-BB88-3990-2958-0A2247DD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59C8-5661-4A26-376D-D66888EF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CF47-4FCA-336C-F45B-3DE88669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2F1E-9F81-2173-6718-33E56577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0BEC-C5E2-5405-70B7-1610CEE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FBF8-4C7A-77AF-E57A-C4A006C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C95-7FCC-8CE8-3EAC-D6D3443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A4F1-F08B-0393-2B78-284B444D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3D5-9E7C-55BC-AC5A-E858B954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16FC5-2EF2-E07A-1D37-D7EDE1FD6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A026-27E6-E3CC-A221-81EA5E51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66951-AC0F-43D0-CD7F-0C09E2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A0B3-7D2B-E9A8-1A46-324827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92924-C8FF-0596-1F49-9B20176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A0DE-76AC-DFF4-D74D-9168475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8313-578C-C03F-DD51-EBE11604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83716-63C2-61FC-BCAD-3B45A52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73EB-F7F6-7FB2-123B-B67F78F3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AB5CD-8CBC-E6BC-6FCC-58A7F6B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0526-CB4D-6170-F71B-A07BD5A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221E-9524-9060-FC44-3AB5593E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9C0-740A-3544-28B6-0089D756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A38-41A9-B956-FC81-5549DFBE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0CABB-BD6E-BAA6-FD32-67D7621E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E6D7-D002-251C-AE7D-DB6D7580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E76C-937E-C6D0-CECB-A48E7AE8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BA1B-F10D-709B-F89D-9DA618D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7B1-9F24-94D3-077D-09A0C11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C02E-17DD-0D54-C0B5-8CA1BA1FC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9DB1-475A-F7B1-D9AE-BAEA22EE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5BB-D4DD-F2F2-B41F-C042A1C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87ED-D7B9-14A5-F843-6C945D9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4695-92F0-9A2E-495A-FC53B13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6982-5CBC-313F-D3CD-263CC9F5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0C2A-CFEE-73CF-0AC9-3C59A007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97B6-2972-A1A0-1201-FEA3B75ED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2B65-22F5-B081-FF66-A65F1342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6938-3050-EEA9-4E76-FBB1A94D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499E0B-A81B-A195-87F0-FF8DE726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818" y="2759189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0E458C-428C-3DF6-D9DC-46B4CDDD1B5F}"/>
              </a:ext>
            </a:extLst>
          </p:cNvPr>
          <p:cNvSpPr/>
          <p:nvPr/>
        </p:nvSpPr>
        <p:spPr>
          <a:xfrm>
            <a:off x="1379483" y="1930400"/>
            <a:ext cx="3247935" cy="240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CF3100-AB4B-7516-6766-D43D1CF2C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8096" y="2943942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9BE046-7DBD-0F7B-853B-FE76A64C6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3336" y="2635685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78384A03-E560-84C5-467F-7D1ECA555221}"/>
              </a:ext>
            </a:extLst>
          </p:cNvPr>
          <p:cNvSpPr/>
          <p:nvPr/>
        </p:nvSpPr>
        <p:spPr>
          <a:xfrm>
            <a:off x="6388101" y="2724727"/>
            <a:ext cx="1416626" cy="899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85A27-26CC-E9B1-2BE0-EB7E726C4AB9}"/>
              </a:ext>
            </a:extLst>
          </p:cNvPr>
          <p:cNvSpPr txBox="1"/>
          <p:nvPr/>
        </p:nvSpPr>
        <p:spPr>
          <a:xfrm>
            <a:off x="6685648" y="2943972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C7975-83BF-AB81-E873-1A8F21E26621}"/>
              </a:ext>
            </a:extLst>
          </p:cNvPr>
          <p:cNvSpPr txBox="1"/>
          <p:nvPr/>
        </p:nvSpPr>
        <p:spPr>
          <a:xfrm>
            <a:off x="2076649" y="3516519"/>
            <a:ext cx="141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Virtual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106A-C593-BF2D-41AF-D9AC258B3BE5}"/>
              </a:ext>
            </a:extLst>
          </p:cNvPr>
          <p:cNvSpPr txBox="1"/>
          <p:nvPr/>
        </p:nvSpPr>
        <p:spPr>
          <a:xfrm>
            <a:off x="3766385" y="3299546"/>
            <a:ext cx="168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Network Security 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C2199-CE63-CEC2-96FC-7F0AFE0323A2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flipH="1">
            <a:off x="7803546" y="3172542"/>
            <a:ext cx="934550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E8904-73DE-4D14-E67D-B8524E721F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98472" y="3174703"/>
            <a:ext cx="1294023" cy="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A8FECE2-3BB1-0C14-F932-889F40700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527" y="294394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D049D3-B843-4A52-D50F-AACB2C7B8771}"/>
              </a:ext>
            </a:extLst>
          </p:cNvPr>
          <p:cNvSpPr txBox="1"/>
          <p:nvPr/>
        </p:nvSpPr>
        <p:spPr>
          <a:xfrm>
            <a:off x="5498829" y="2710790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Public 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E715D-C21D-23EE-9719-34F1FA18545B}"/>
              </a:ext>
            </a:extLst>
          </p:cNvPr>
          <p:cNvSpPr txBox="1"/>
          <p:nvPr/>
        </p:nvSpPr>
        <p:spPr>
          <a:xfrm>
            <a:off x="2554053" y="1561068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8A03-F32C-FB06-7544-907B43561C5A}"/>
              </a:ext>
            </a:extLst>
          </p:cNvPr>
          <p:cNvSpPr txBox="1"/>
          <p:nvPr/>
        </p:nvSpPr>
        <p:spPr>
          <a:xfrm>
            <a:off x="1464969" y="1942842"/>
            <a:ext cx="1211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245FA3-7DCE-4DD9-77B1-63349FBFC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5413" y="2196456"/>
            <a:ext cx="40233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E0F8-826A-709B-07E8-609E541D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deploying a web app on Windows VM (Azure)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58F-2547-4487-63B8-8266B3DF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/>
              <a:t>a Windows-based VM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DNS name to the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rule to allow traffic to port 8172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IIS on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Management Configuration on IIS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.NET hosting bundle on the VM ( Net 6.0)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deploy tool 3.6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14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For deploying a web app on Windows VM (Azure)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Nangia</dc:creator>
  <cp:lastModifiedBy>Deepak Nangia</cp:lastModifiedBy>
  <cp:revision>51</cp:revision>
  <dcterms:created xsi:type="dcterms:W3CDTF">2022-08-16T00:55:58Z</dcterms:created>
  <dcterms:modified xsi:type="dcterms:W3CDTF">2022-08-16T02:21:49Z</dcterms:modified>
</cp:coreProperties>
</file>