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8" r:id="rId8"/>
    <p:sldId id="259" r:id="rId9"/>
    <p:sldId id="26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1"/>
  </p:normalViewPr>
  <p:slideViewPr>
    <p:cSldViewPr snapToGrid="0" snapToObjects="1">
      <p:cViewPr varScale="1">
        <p:scale>
          <a:sx n="132" d="100"/>
          <a:sy n="132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7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6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B6E9-A04E-1A41-BFAD-EC55FC061C29}" type="datetimeFigureOut"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1" Type="http://schemas.microsoft.com/office/2007/relationships/media" Target="../media/media3.mp4"/><Relationship Id="rId2" Type="http://schemas.openxmlformats.org/officeDocument/2006/relationships/video" Target="../media/media3.mp4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75" y="-315529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226" y="6303944"/>
            <a:ext cx="10324699" cy="477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/>
                </a:solidFill>
              </a:rPr>
              <a:t>For any distribution, the cumulative probability is always uniformly-distributed</a:t>
            </a:r>
          </a:p>
        </p:txBody>
      </p:sp>
    </p:spTree>
    <p:extLst>
      <p:ext uri="{BB962C8B-B14F-4D97-AF65-F5344CB8AC3E}">
        <p14:creationId xmlns:p14="http://schemas.microsoft.com/office/powerpoint/2010/main" val="16335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lt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95300"/>
            <a:ext cx="44196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0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4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0"/>
            <a:ext cx="734873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443" y="3289969"/>
            <a:ext cx="360000" cy="3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53" y="3649969"/>
            <a:ext cx="360000" cy="3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66" y="1798052"/>
            <a:ext cx="360000" cy="36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23" y="5041767"/>
            <a:ext cx="360000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05" y="2929969"/>
            <a:ext cx="360000" cy="36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77" y="3649969"/>
            <a:ext cx="360000" cy="36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77" y="2879970"/>
            <a:ext cx="360000" cy="36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2" y="228997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4" name="cdf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/>
          </a:blip>
          <a:stretch>
            <a:fillRect/>
          </a:stretch>
        </p:blipFill>
        <p:spPr>
          <a:xfrm>
            <a:off x="2667000" y="962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9" y="564815"/>
            <a:ext cx="30988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9" y="2818207"/>
            <a:ext cx="64897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07" y="4541531"/>
            <a:ext cx="6261100" cy="166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617" y="109548"/>
            <a:ext cx="2460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/>
              <a:t>PDF of N(0, 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616" y="2417082"/>
            <a:ext cx="2460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/>
              <a:t>CDF of N(0, 1)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926281" y="4981019"/>
            <a:ext cx="262692" cy="2431986"/>
          </a:xfrm>
          <a:prstGeom prst="rightBrace">
            <a:avLst>
              <a:gd name="adj1" fmla="val 0"/>
              <a:gd name="adj2" fmla="val 4960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46950" y="6304002"/>
            <a:ext cx="821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2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56854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5" y="299987"/>
            <a:ext cx="2832100" cy="1663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8" y="3093243"/>
            <a:ext cx="1226887" cy="686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7" y="3586388"/>
            <a:ext cx="2256595" cy="292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7" y="4012220"/>
            <a:ext cx="2563316" cy="686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7" y="2149374"/>
            <a:ext cx="2453773" cy="671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7" y="2819985"/>
            <a:ext cx="2621740" cy="744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7" y="2641125"/>
            <a:ext cx="4052235" cy="12373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88835" y="2253505"/>
            <a:ext cx="3493970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/>
              <a:t>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/>
              <a:t>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/>
              <a:t>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/>
              <a:t> 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1994199" y="2253505"/>
            <a:ext cx="394636" cy="22126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737230" y="3129013"/>
                <a:ext cx="54021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30" y="3129013"/>
                <a:ext cx="540212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13" y="4009070"/>
            <a:ext cx="1612900" cy="1079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13" y="5219136"/>
            <a:ext cx="1765300" cy="1079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985" y="5600136"/>
            <a:ext cx="1308100" cy="698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37" y="4931584"/>
            <a:ext cx="4330700" cy="181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193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0012"/>
            <a:ext cx="7315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1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3" y="0"/>
            <a:ext cx="3873500" cy="156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3" y="1562100"/>
            <a:ext cx="3594100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3" y="3086100"/>
            <a:ext cx="3556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3" y="4610100"/>
            <a:ext cx="4051300" cy="134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3" y="5956300"/>
            <a:ext cx="4305300" cy="812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0581" y="1945105"/>
                <a:ext cx="54021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1" y="1945105"/>
                <a:ext cx="540212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0581" y="3473917"/>
                <a:ext cx="54021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1" y="3473917"/>
                <a:ext cx="540212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45981" y="4906477"/>
                <a:ext cx="54021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81" y="4906477"/>
                <a:ext cx="540212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5981" y="6204456"/>
                <a:ext cx="54021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81" y="6204456"/>
                <a:ext cx="540212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0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x_muller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8675" y="0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32</Words>
  <Application>Microsoft Macintosh PowerPoint</Application>
  <PresentationFormat>Widescreen</PresentationFormat>
  <Paragraphs>13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10</cp:revision>
  <dcterms:created xsi:type="dcterms:W3CDTF">2020-01-20T07:02:46Z</dcterms:created>
  <dcterms:modified xsi:type="dcterms:W3CDTF">2020-01-20T10:43:20Z</dcterms:modified>
</cp:coreProperties>
</file>