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2D28-0FF2-4944-BC25-DB3E850B7181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C225-C7E6-40EE-A6D0-8F9547DF9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2D28-0FF2-4944-BC25-DB3E850B7181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C225-C7E6-40EE-A6D0-8F9547DF9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2D28-0FF2-4944-BC25-DB3E850B7181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C225-C7E6-40EE-A6D0-8F9547DF9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2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2D28-0FF2-4944-BC25-DB3E850B7181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C225-C7E6-40EE-A6D0-8F9547DF9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2D28-0FF2-4944-BC25-DB3E850B7181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C225-C7E6-40EE-A6D0-8F9547DF9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2D28-0FF2-4944-BC25-DB3E850B7181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C225-C7E6-40EE-A6D0-8F9547DF9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2D28-0FF2-4944-BC25-DB3E850B7181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C225-C7E6-40EE-A6D0-8F9547DF9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9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2D28-0FF2-4944-BC25-DB3E850B7181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C225-C7E6-40EE-A6D0-8F9547DF9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0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2D28-0FF2-4944-BC25-DB3E850B7181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C225-C7E6-40EE-A6D0-8F9547DF9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22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2D28-0FF2-4944-BC25-DB3E850B7181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C225-C7E6-40EE-A6D0-8F9547DF9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02D28-0FF2-4944-BC25-DB3E850B7181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C225-C7E6-40EE-A6D0-8F9547DF9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64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02D28-0FF2-4944-BC25-DB3E850B7181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3C225-C7E6-40EE-A6D0-8F9547DF9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GPU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Toon Shading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varying in vec3 N;</a:t>
            </a:r>
            <a:br>
              <a:rPr lang="en-US" altLang="ko-KR" dirty="0" smtClean="0"/>
            </a:br>
            <a:r>
              <a:rPr lang="en-US" altLang="ko-KR" dirty="0" smtClean="0"/>
              <a:t>varying in vec3 V;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const</a:t>
            </a:r>
            <a:r>
              <a:rPr lang="en-US" altLang="ko-KR" dirty="0" smtClean="0"/>
              <a:t> float PI = 3.141592;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void main (void)</a:t>
            </a:r>
            <a:br>
              <a:rPr lang="en-US" altLang="ko-KR" dirty="0" smtClean="0"/>
            </a:b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 N = normalize(N);</a:t>
            </a:r>
            <a:br>
              <a:rPr lang="en-US" altLang="ko-KR" dirty="0" smtClean="0"/>
            </a:br>
            <a:r>
              <a:rPr lang="en-US" altLang="ko-KR" dirty="0" smtClean="0"/>
              <a:t>    vec3 L = normalize(</a:t>
            </a:r>
            <a:r>
              <a:rPr lang="en-US" altLang="ko-KR" dirty="0" err="1" smtClean="0"/>
              <a:t>gl_LightSource</a:t>
            </a:r>
            <a:r>
              <a:rPr lang="en-US" altLang="ko-KR" dirty="0" smtClean="0"/>
              <a:t>[0].</a:t>
            </a:r>
            <a:r>
              <a:rPr lang="en-US" altLang="ko-KR" dirty="0" err="1" smtClean="0"/>
              <a:t>position.xyz</a:t>
            </a:r>
            <a:r>
              <a:rPr lang="en-US" altLang="ko-KR" dirty="0" smtClean="0"/>
              <a:t> - V);</a:t>
            </a:r>
            <a:br>
              <a:rPr lang="en-US" altLang="ko-KR" dirty="0" smtClean="0"/>
            </a:br>
            <a:r>
              <a:rPr lang="en-US" altLang="ko-KR" dirty="0" smtClean="0"/>
              <a:t>    vec3 E = normalize(-V);</a:t>
            </a:r>
            <a:br>
              <a:rPr lang="en-US" altLang="ko-KR" dirty="0" smtClean="0"/>
            </a:br>
            <a:r>
              <a:rPr lang="en-US" altLang="ko-KR" dirty="0" smtClean="0"/>
              <a:t>    vec3 R = normalize(-reflect(L,N));</a:t>
            </a:r>
            <a:br>
              <a:rPr lang="en-US" altLang="ko-KR" dirty="0" smtClean="0"/>
            </a:br>
            <a:r>
              <a:rPr lang="en-US" altLang="ko-KR" dirty="0" smtClean="0"/>
              <a:t>    vec3 H = (N+L)/2.0;</a:t>
            </a:r>
            <a:br>
              <a:rPr lang="en-US" altLang="ko-KR" dirty="0" smtClean="0"/>
            </a:br>
            <a:r>
              <a:rPr lang="en-US" altLang="ko-KR" dirty="0" smtClean="0"/>
              <a:t>    vec2 alpha = vec2(10.0, 10.0);</a:t>
            </a:r>
            <a:br>
              <a:rPr lang="en-US" altLang="ko-KR" dirty="0" smtClean="0"/>
            </a:br>
            <a:r>
              <a:rPr lang="en-US" altLang="ko-KR" dirty="0" smtClean="0"/>
              <a:t>    float d = </a:t>
            </a:r>
            <a:r>
              <a:rPr lang="en-US" altLang="ko-KR" dirty="0" err="1" smtClean="0"/>
              <a:t>alpha.x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H.x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H.x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alpha.y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H.y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H.y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    float </a:t>
            </a:r>
            <a:r>
              <a:rPr lang="en-US" altLang="ko-KR" dirty="0" err="1" smtClean="0"/>
              <a:t>brdf</a:t>
            </a:r>
            <a:r>
              <a:rPr lang="en-US" altLang="ko-KR" dirty="0" smtClean="0"/>
              <a:t> = min( 0.5*((1.0-d)*cos(2.0*PI*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(d)) + 1.0),  1.0);</a:t>
            </a:r>
            <a:br>
              <a:rPr lang="en-US" altLang="ko-KR" dirty="0" smtClean="0"/>
            </a:br>
            <a:r>
              <a:rPr lang="en-US" altLang="ko-KR" dirty="0" smtClean="0"/>
              <a:t>    if (</a:t>
            </a:r>
            <a:r>
              <a:rPr lang="en-US" altLang="ko-KR" dirty="0" err="1" smtClean="0"/>
              <a:t>brdf</a:t>
            </a:r>
            <a:r>
              <a:rPr lang="en-US" altLang="ko-KR" dirty="0" smtClean="0"/>
              <a:t> &lt; 0.2 ) </a:t>
            </a:r>
            <a:r>
              <a:rPr lang="en-US" altLang="ko-KR" dirty="0" err="1" smtClean="0"/>
              <a:t>brdf</a:t>
            </a:r>
            <a:r>
              <a:rPr lang="en-US" altLang="ko-KR" dirty="0" smtClean="0"/>
              <a:t> = 0.2;</a:t>
            </a:r>
            <a:br>
              <a:rPr lang="en-US" altLang="ko-KR" dirty="0" smtClean="0"/>
            </a:br>
            <a:r>
              <a:rPr lang="en-US" altLang="ko-KR" dirty="0" smtClean="0"/>
              <a:t>    else if (</a:t>
            </a:r>
            <a:r>
              <a:rPr lang="en-US" altLang="ko-KR" dirty="0" err="1" smtClean="0"/>
              <a:t>brdf</a:t>
            </a:r>
            <a:r>
              <a:rPr lang="en-US" altLang="ko-KR" dirty="0" smtClean="0"/>
              <a:t> &lt; 0.4 ) </a:t>
            </a:r>
            <a:r>
              <a:rPr lang="en-US" altLang="ko-KR" dirty="0" err="1" smtClean="0"/>
              <a:t>brdf</a:t>
            </a:r>
            <a:r>
              <a:rPr lang="en-US" altLang="ko-KR" dirty="0" smtClean="0"/>
              <a:t> = 0.4;</a:t>
            </a:r>
            <a:br>
              <a:rPr lang="en-US" altLang="ko-KR" dirty="0" smtClean="0"/>
            </a:br>
            <a:r>
              <a:rPr lang="en-US" altLang="ko-KR" dirty="0" smtClean="0"/>
              <a:t>    else if (</a:t>
            </a:r>
            <a:r>
              <a:rPr lang="en-US" altLang="ko-KR" dirty="0" err="1" smtClean="0"/>
              <a:t>brdf</a:t>
            </a:r>
            <a:r>
              <a:rPr lang="en-US" altLang="ko-KR" dirty="0" smtClean="0"/>
              <a:t> &lt; 0.6 ) </a:t>
            </a:r>
            <a:r>
              <a:rPr lang="en-US" altLang="ko-KR" dirty="0" err="1" smtClean="0"/>
              <a:t>brdf</a:t>
            </a:r>
            <a:r>
              <a:rPr lang="en-US" altLang="ko-KR" dirty="0" smtClean="0"/>
              <a:t> = 0.6;</a:t>
            </a:r>
            <a:br>
              <a:rPr lang="en-US" altLang="ko-KR" dirty="0" smtClean="0"/>
            </a:br>
            <a:r>
              <a:rPr lang="en-US" altLang="ko-KR" dirty="0" smtClean="0"/>
              <a:t>    else if (</a:t>
            </a:r>
            <a:r>
              <a:rPr lang="en-US" altLang="ko-KR" dirty="0" err="1" smtClean="0"/>
              <a:t>brdf</a:t>
            </a:r>
            <a:r>
              <a:rPr lang="en-US" altLang="ko-KR" dirty="0" smtClean="0"/>
              <a:t> &lt; 0.8 ) </a:t>
            </a:r>
            <a:r>
              <a:rPr lang="en-US" altLang="ko-KR" dirty="0" err="1" smtClean="0"/>
              <a:t>brdf</a:t>
            </a:r>
            <a:r>
              <a:rPr lang="en-US" altLang="ko-KR" dirty="0" smtClean="0"/>
              <a:t> = 0.8;</a:t>
            </a:r>
            <a:br>
              <a:rPr lang="en-US" altLang="ko-KR" dirty="0" smtClean="0"/>
            </a:br>
            <a:r>
              <a:rPr lang="en-US" altLang="ko-KR" dirty="0" smtClean="0"/>
              <a:t>    else </a:t>
            </a:r>
            <a:r>
              <a:rPr lang="en-US" altLang="ko-KR" dirty="0" err="1" smtClean="0"/>
              <a:t>brdf</a:t>
            </a:r>
            <a:r>
              <a:rPr lang="en-US" altLang="ko-KR" dirty="0" smtClean="0"/>
              <a:t> = 1.0;</a:t>
            </a:r>
            <a:br>
              <a:rPr lang="en-US" altLang="ko-KR" dirty="0" smtClean="0"/>
            </a:br>
            <a:r>
              <a:rPr lang="en-US" altLang="ko-KR" dirty="0" smtClean="0"/>
              <a:t>    if (dot(N,E) &lt; 0.4 ) {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err="1" smtClean="0"/>
              <a:t>gl_FragColor</a:t>
            </a:r>
            <a:r>
              <a:rPr lang="en-US" altLang="ko-KR" dirty="0" smtClean="0"/>
              <a:t> = vec4(0.0, 0.0, 0.0, 1.0);</a:t>
            </a:r>
            <a:br>
              <a:rPr lang="en-US" altLang="ko-KR" dirty="0" smtClean="0"/>
            </a:br>
            <a:r>
              <a:rPr lang="en-US" altLang="ko-KR" dirty="0" smtClean="0"/>
              <a:t>    }</a:t>
            </a:r>
            <a:br>
              <a:rPr lang="en-US" altLang="ko-KR" dirty="0" smtClean="0"/>
            </a:br>
            <a:r>
              <a:rPr lang="en-US" altLang="ko-KR" dirty="0" smtClean="0"/>
              <a:t>    else {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dirty="0" err="1" smtClean="0"/>
              <a:t>gl_FragColor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brdf</a:t>
            </a:r>
            <a:r>
              <a:rPr lang="en-US" altLang="ko-KR" dirty="0" smtClean="0"/>
              <a:t> * vec4(1.0, 1.0, 0.0, 1.0);</a:t>
            </a:r>
            <a:br>
              <a:rPr lang="en-US" altLang="ko-KR" dirty="0" smtClean="0"/>
            </a:br>
            <a:r>
              <a:rPr lang="en-US" altLang="ko-KR" dirty="0" smtClean="0"/>
              <a:t>    }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04864"/>
            <a:ext cx="3952286" cy="263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Image load</a:t>
            </a:r>
          </a:p>
          <a:p>
            <a:pPr lvl="1"/>
            <a:r>
              <a:rPr lang="en-US" altLang="ko-KR" dirty="0" smtClean="0"/>
              <a:t>New package needed</a:t>
            </a:r>
          </a:p>
          <a:p>
            <a:pPr lvl="2"/>
            <a:r>
              <a:rPr lang="en-US" altLang="ko-KR" dirty="0" smtClean="0"/>
              <a:t>Pillow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2780928"/>
            <a:ext cx="57029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from </a:t>
            </a:r>
            <a:r>
              <a:rPr lang="en-US" altLang="ko-KR" dirty="0" smtClean="0"/>
              <a:t>PIL </a:t>
            </a:r>
            <a:r>
              <a:rPr lang="en-US" altLang="ko-KR" b="1" dirty="0"/>
              <a:t>import </a:t>
            </a:r>
            <a:r>
              <a:rPr lang="en-US" altLang="ko-KR" dirty="0" smtClean="0"/>
              <a:t>Image</a:t>
            </a:r>
            <a:br>
              <a:rPr lang="en-US" altLang="ko-KR" dirty="0" smtClean="0"/>
            </a:br>
            <a:r>
              <a:rPr lang="en-US" altLang="ko-KR" b="1" dirty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b="1" dirty="0"/>
              <a:t>as </a:t>
            </a:r>
            <a:r>
              <a:rPr lang="en-US" altLang="ko-KR" dirty="0" smtClean="0"/>
              <a:t>np</a:t>
            </a:r>
            <a:br>
              <a:rPr lang="en-US" altLang="ko-KR" dirty="0" smtClean="0"/>
            </a:br>
            <a:r>
              <a:rPr lang="en-US" altLang="ko-KR" b="1" dirty="0"/>
              <a:t>import </a:t>
            </a:r>
            <a:r>
              <a:rPr lang="en-US" altLang="ko-KR" dirty="0" smtClean="0"/>
              <a:t>math</a:t>
            </a:r>
            <a:br>
              <a:rPr lang="en-US" altLang="ko-KR" dirty="0" smtClean="0"/>
            </a:br>
            <a:r>
              <a:rPr lang="en-US" altLang="ko-KR" b="1" dirty="0"/>
              <a:t>import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err="1"/>
              <a:t>def</a:t>
            </a:r>
            <a:r>
              <a:rPr lang="en-US" altLang="ko-KR" b="1" dirty="0"/>
              <a:t> </a:t>
            </a:r>
            <a:r>
              <a:rPr lang="en-US" altLang="ko-KR" dirty="0" err="1" smtClean="0"/>
              <a:t>loadImage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imageName</a:t>
            </a:r>
            <a:r>
              <a:rPr lang="en-US" altLang="ko-KR" dirty="0" smtClean="0"/>
              <a:t>) :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Image.open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imageName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 smtClean="0"/>
              <a:t>img_data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</a:t>
            </a:r>
            <a:r>
              <a:rPr lang="en-US" altLang="ko-KR" dirty="0"/>
              <a:t>list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img.getdata</a:t>
            </a:r>
            <a:r>
              <a:rPr lang="en-US" altLang="ko-KR" dirty="0" smtClean="0"/>
              <a:t>()), np.uint8)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b="1" dirty="0"/>
              <a:t>return </a:t>
            </a:r>
            <a:r>
              <a:rPr lang="en-US" altLang="ko-KR" dirty="0" err="1" smtClean="0"/>
              <a:t>img.size</a:t>
            </a:r>
            <a:r>
              <a:rPr lang="en-US" altLang="ko-KR" dirty="0" smtClean="0"/>
              <a:t>[</a:t>
            </a:r>
            <a:r>
              <a:rPr lang="en-US" altLang="ko-KR" dirty="0"/>
              <a:t>0</a:t>
            </a:r>
            <a:r>
              <a:rPr lang="en-US" altLang="ko-KR" dirty="0" smtClean="0"/>
              <a:t>], </a:t>
            </a:r>
            <a:r>
              <a:rPr lang="en-US" altLang="ko-KR" dirty="0" err="1" smtClean="0"/>
              <a:t>img.size</a:t>
            </a:r>
            <a:r>
              <a:rPr lang="en-US" altLang="ko-KR" dirty="0" smtClean="0"/>
              <a:t>[</a:t>
            </a:r>
            <a:r>
              <a:rPr lang="en-US" altLang="ko-KR" dirty="0"/>
              <a:t>1</a:t>
            </a:r>
            <a:r>
              <a:rPr lang="en-US" altLang="ko-KR" dirty="0" smtClean="0"/>
              <a:t>], </a:t>
            </a:r>
            <a:r>
              <a:rPr lang="en-US" altLang="ko-KR" dirty="0" err="1" smtClean="0"/>
              <a:t>img_data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imgW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imgH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myImage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loadImage</a:t>
            </a:r>
            <a:r>
              <a:rPr lang="en-US" altLang="ko-KR" dirty="0" smtClean="0"/>
              <a:t>(</a:t>
            </a:r>
            <a:r>
              <a:rPr lang="en-US" altLang="ko-KR" b="1" dirty="0"/>
              <a:t>"baboon.png"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89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Enable texture mapping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 dirty="0" err="1"/>
              <a:t>def</a:t>
            </a:r>
            <a:r>
              <a:rPr lang="en-US" altLang="ko-KR" sz="1400" b="1" dirty="0"/>
              <a:t> </a:t>
            </a:r>
            <a:r>
              <a:rPr lang="en-US" altLang="ko-KR" sz="1400" dirty="0" err="1" smtClean="0"/>
              <a:t>InitGL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self</a:t>
            </a:r>
            <a:r>
              <a:rPr lang="en-US" altLang="ko-KR" sz="1400" dirty="0" smtClean="0"/>
              <a:t>):</a:t>
            </a:r>
            <a:br>
              <a:rPr lang="en-US" altLang="ko-KR" sz="1400" dirty="0" smtClean="0"/>
            </a:br>
            <a:r>
              <a:rPr lang="en-US" altLang="ko-KR" sz="1400" dirty="0" smtClean="0"/>
              <a:t>    …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/>
              <a:t>self</a:t>
            </a:r>
            <a:r>
              <a:rPr lang="en-US" altLang="ko-KR" sz="1400" dirty="0" err="1" smtClean="0"/>
              <a:t>.shader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Shader.Shader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vertex.vs</a:t>
            </a:r>
            <a:r>
              <a:rPr lang="en-US" altLang="ko-KR" sz="1400" b="1" dirty="0"/>
              <a:t>"</a:t>
            </a:r>
            <a:r>
              <a:rPr lang="en-US" altLang="ko-KR" sz="1400" dirty="0" smtClean="0"/>
              <a:t>, 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fragment.fs</a:t>
            </a:r>
            <a:r>
              <a:rPr lang="en-US" altLang="ko-KR" sz="1400" b="1" dirty="0"/>
              <a:t>"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imgW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imgH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myImage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loadImage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"baboon.png"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/>
              <a:t>print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"image loaded (</a:t>
            </a:r>
            <a:r>
              <a:rPr lang="en-US" altLang="ko-KR" sz="1400" b="1" dirty="0" err="1"/>
              <a:t>w,h</a:t>
            </a:r>
            <a:r>
              <a:rPr lang="en-US" altLang="ko-KR" sz="1400" b="1" dirty="0"/>
              <a:t>) = "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imgW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imgH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    glTexImage2D(GL_TEXTURE_2D, 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, GL_RGB, </a:t>
            </a:r>
            <a:r>
              <a:rPr lang="en-US" altLang="ko-KR" sz="1400" dirty="0" err="1" smtClean="0"/>
              <a:t>imgW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imgH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, 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	GL_RGB, GL_UNSIGNED_BYTE, </a:t>
            </a:r>
            <a:r>
              <a:rPr lang="en-US" altLang="ko-KR" sz="1400" dirty="0" err="1" smtClean="0"/>
              <a:t>myImage</a:t>
            </a:r>
            <a:r>
              <a:rPr lang="en-US" altLang="ko-KR" sz="1400" dirty="0" smtClean="0"/>
              <a:t>)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glTexParameterf</a:t>
            </a:r>
            <a:r>
              <a:rPr lang="en-US" altLang="ko-KR" sz="1400" dirty="0" smtClean="0"/>
              <a:t>(GL_TEXTURE_2D, GL_TEXTURE_WRAP_S, GL_REPEAT)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glTexParameterf</a:t>
            </a:r>
            <a:r>
              <a:rPr lang="en-US" altLang="ko-KR" sz="1400" dirty="0" smtClean="0"/>
              <a:t>(GL_TEXTURE_2D, GL_TEXTURE_WRAP_T, GL_REPEAT)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glTexParameterf</a:t>
            </a:r>
            <a:r>
              <a:rPr lang="en-US" altLang="ko-KR" sz="1400" dirty="0" smtClean="0"/>
              <a:t>(GL_TEXTURE_2D, GL_TEXTURE_MAG_FILTER, GL_LINEAR)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glTexParameterf</a:t>
            </a:r>
            <a:r>
              <a:rPr lang="en-US" altLang="ko-KR" sz="1400" dirty="0" smtClean="0"/>
              <a:t>(GL_TEXTURE_2D, GL_TEXTURE_MIN_FILTER, GL_NEAREST)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glEnable</a:t>
            </a:r>
            <a:r>
              <a:rPr lang="en-US" altLang="ko-KR" sz="1400" dirty="0" smtClean="0"/>
              <a:t>(GL_TEXTURE_2D)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512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Drawing with texture </a:t>
            </a:r>
            <a:r>
              <a:rPr lang="en-US" altLang="ko-KR" dirty="0" err="1" smtClean="0"/>
              <a:t>coord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/>
              <a:t>if </a:t>
            </a:r>
            <a:r>
              <a:rPr lang="en-US" altLang="ko-KR" sz="1600" dirty="0" err="1"/>
              <a:t>self</a:t>
            </a:r>
            <a:r>
              <a:rPr lang="en-US" altLang="ko-KR" sz="1600" dirty="0" err="1" smtClean="0"/>
              <a:t>.bDrawWithShader</a:t>
            </a:r>
            <a:r>
              <a:rPr lang="en-US" altLang="ko-KR" sz="1600" dirty="0" smtClean="0"/>
              <a:t> :</a:t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en-US" altLang="ko-KR" sz="1600" dirty="0" err="1"/>
              <a:t>self</a:t>
            </a:r>
            <a:r>
              <a:rPr lang="en-US" altLang="ko-KR" sz="1600" dirty="0" err="1" smtClean="0"/>
              <a:t>.shader.begin</a:t>
            </a:r>
            <a:r>
              <a:rPr lang="en-US" altLang="ko-KR" sz="1600" dirty="0" smtClean="0"/>
              <a:t>()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glBegin</a:t>
            </a:r>
            <a:r>
              <a:rPr lang="en-US" altLang="ko-KR" sz="1600" dirty="0" smtClean="0"/>
              <a:t>(GL_QUADS)</a:t>
            </a:r>
            <a:br>
              <a:rPr lang="en-US" altLang="ko-KR" sz="1600" dirty="0" smtClean="0"/>
            </a:br>
            <a:r>
              <a:rPr lang="en-US" altLang="ko-KR" sz="1600" dirty="0" smtClean="0"/>
              <a:t>glTexCoord2fv([</a:t>
            </a:r>
            <a:r>
              <a:rPr lang="en-US" altLang="ko-KR" sz="1600" dirty="0"/>
              <a:t>0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])</a:t>
            </a:r>
            <a:br>
              <a:rPr lang="en-US" altLang="ko-KR" sz="1600" dirty="0" smtClean="0"/>
            </a:br>
            <a:r>
              <a:rPr lang="en-US" altLang="ko-KR" sz="1600" dirty="0" smtClean="0"/>
              <a:t>glVertex2fv([-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, -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])</a:t>
            </a:r>
            <a:br>
              <a:rPr lang="en-US" altLang="ko-KR" sz="1600" dirty="0" smtClean="0"/>
            </a:br>
            <a:r>
              <a:rPr lang="en-US" altLang="ko-KR" sz="1600" dirty="0" smtClean="0"/>
              <a:t>glTexCoord2fv([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])</a:t>
            </a:r>
            <a:br>
              <a:rPr lang="en-US" altLang="ko-KR" sz="1600" dirty="0" smtClean="0"/>
            </a:br>
            <a:r>
              <a:rPr lang="en-US" altLang="ko-KR" sz="1600" dirty="0" smtClean="0"/>
              <a:t>glVertex2fv([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, -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])</a:t>
            </a:r>
            <a:br>
              <a:rPr lang="en-US" altLang="ko-KR" sz="1600" dirty="0" smtClean="0"/>
            </a:br>
            <a:r>
              <a:rPr lang="en-US" altLang="ko-KR" sz="1600" dirty="0" smtClean="0"/>
              <a:t>glTexCoord2fv([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0</a:t>
            </a:r>
            <a:r>
              <a:rPr lang="en-US" altLang="ko-KR" sz="1600" dirty="0" smtClean="0"/>
              <a:t>])</a:t>
            </a:r>
            <a:br>
              <a:rPr lang="en-US" altLang="ko-KR" sz="1600" dirty="0" smtClean="0"/>
            </a:br>
            <a:r>
              <a:rPr lang="en-US" altLang="ko-KR" sz="1600" dirty="0" smtClean="0"/>
              <a:t>glVertex2fv([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])</a:t>
            </a:r>
            <a:br>
              <a:rPr lang="en-US" altLang="ko-KR" sz="1600" dirty="0" smtClean="0"/>
            </a:br>
            <a:r>
              <a:rPr lang="en-US" altLang="ko-KR" sz="1600" dirty="0" smtClean="0"/>
              <a:t>glTexCoord2fv([</a:t>
            </a:r>
            <a:r>
              <a:rPr lang="en-US" altLang="ko-KR" sz="1600" dirty="0"/>
              <a:t>0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0</a:t>
            </a:r>
            <a:r>
              <a:rPr lang="en-US" altLang="ko-KR" sz="1600" dirty="0" smtClean="0"/>
              <a:t>])</a:t>
            </a:r>
            <a:br>
              <a:rPr lang="en-US" altLang="ko-KR" sz="1600" dirty="0" smtClean="0"/>
            </a:br>
            <a:r>
              <a:rPr lang="en-US" altLang="ko-KR" sz="1600" dirty="0" smtClean="0"/>
              <a:t>glVertex2fv([-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])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glEnd</a:t>
            </a:r>
            <a:r>
              <a:rPr lang="en-US" altLang="ko-KR" sz="1600" dirty="0" smtClean="0"/>
              <a:t>()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/>
              <a:t>self</a:t>
            </a:r>
            <a:r>
              <a:rPr lang="en-US" altLang="ko-KR" sz="1600" dirty="0" err="1" smtClean="0"/>
              <a:t>.shader.end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92896"/>
            <a:ext cx="4988464" cy="280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7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Drawing with </a:t>
            </a:r>
            <a:r>
              <a:rPr lang="en-US" altLang="ko-KR" dirty="0" err="1" smtClean="0"/>
              <a:t>Shader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7139136" cy="16847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Drawing Code:</a:t>
            </a:r>
          </a:p>
          <a:p>
            <a:pPr marL="0" indent="0">
              <a:buNone/>
            </a:pPr>
            <a:r>
              <a:rPr lang="en-US" altLang="ko-KR" dirty="0" smtClean="0"/>
              <a:t>if </a:t>
            </a:r>
            <a:r>
              <a:rPr lang="en-US" altLang="ko-KR" dirty="0" err="1"/>
              <a:t>self</a:t>
            </a:r>
            <a:r>
              <a:rPr lang="en-US" altLang="ko-KR" dirty="0" err="1" smtClean="0"/>
              <a:t>.bDrawWithShader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/>
              <a:t>self</a:t>
            </a:r>
            <a:r>
              <a:rPr lang="en-US" altLang="ko-KR" dirty="0" err="1" smtClean="0"/>
              <a:t>.shader.begin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 smtClean="0"/>
              <a:t>samplerLoc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glGetUniformLocation</a:t>
            </a:r>
            <a:r>
              <a:rPr lang="en-US" altLang="ko-KR" dirty="0" smtClean="0"/>
              <a:t>(</a:t>
            </a:r>
            <a:r>
              <a:rPr lang="en-US" altLang="ko-KR" dirty="0" err="1"/>
              <a:t>self</a:t>
            </a:r>
            <a:r>
              <a:rPr lang="en-US" altLang="ko-KR" dirty="0" err="1" smtClean="0"/>
              <a:t>.shader.program</a:t>
            </a:r>
            <a:r>
              <a:rPr lang="en-US" altLang="ko-KR" dirty="0" smtClean="0"/>
              <a:t>, </a:t>
            </a:r>
            <a:r>
              <a:rPr lang="en-US" altLang="ko-KR" dirty="0"/>
              <a:t>"</a:t>
            </a:r>
            <a:r>
              <a:rPr lang="en-US" altLang="ko-KR" dirty="0" err="1"/>
              <a:t>myTexture</a:t>
            </a:r>
            <a:r>
              <a:rPr lang="en-US" altLang="ko-KR" dirty="0"/>
              <a:t>"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glUniform1i(</a:t>
            </a:r>
            <a:r>
              <a:rPr lang="en-US" altLang="ko-KR" dirty="0" err="1" smtClean="0"/>
              <a:t>samplerLoc</a:t>
            </a:r>
            <a:r>
              <a:rPr lang="en-US" altLang="ko-KR" dirty="0" smtClean="0"/>
              <a:t>, </a:t>
            </a:r>
            <a:r>
              <a:rPr lang="en-US" altLang="ko-KR" dirty="0"/>
              <a:t>0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glBegin</a:t>
            </a:r>
            <a:r>
              <a:rPr lang="en-US" altLang="ko-KR" dirty="0" smtClean="0"/>
              <a:t>(GL_QUADS)</a:t>
            </a:r>
            <a:br>
              <a:rPr lang="en-US" altLang="ko-KR" dirty="0" smtClean="0"/>
            </a:br>
            <a:r>
              <a:rPr lang="en-US" altLang="ko-KR" dirty="0" smtClean="0"/>
              <a:t>glTexCoord2fv([</a:t>
            </a:r>
            <a:r>
              <a:rPr lang="en-US" altLang="ko-KR" dirty="0"/>
              <a:t>0</a:t>
            </a:r>
            <a:r>
              <a:rPr lang="en-US" altLang="ko-KR" dirty="0" smtClean="0"/>
              <a:t>, </a:t>
            </a:r>
            <a:r>
              <a:rPr lang="en-US" altLang="ko-KR" dirty="0"/>
              <a:t>1</a:t>
            </a:r>
            <a:r>
              <a:rPr lang="en-US" altLang="ko-KR" dirty="0" smtClean="0"/>
              <a:t>])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3717032"/>
            <a:ext cx="7139136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smtClean="0"/>
              <a:t>Vertex </a:t>
            </a:r>
            <a:r>
              <a:rPr lang="en-US" altLang="ko-KR" sz="1400" b="1" dirty="0" err="1" smtClean="0"/>
              <a:t>Shader</a:t>
            </a:r>
            <a:r>
              <a:rPr lang="en-US" altLang="ko-KR" sz="1400" b="1" dirty="0" smtClean="0"/>
              <a:t>:</a:t>
            </a:r>
          </a:p>
          <a:p>
            <a:pPr marL="0" indent="0">
              <a:buNone/>
            </a:pPr>
            <a:r>
              <a:rPr lang="en-US" altLang="ko-KR" sz="1400" dirty="0" smtClean="0"/>
              <a:t>void main() {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gl_Position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gl_ModelViewProjectionMatrix</a:t>
            </a:r>
            <a:r>
              <a:rPr lang="en-US" altLang="ko-KR" sz="1400" dirty="0" smtClean="0"/>
              <a:t> * </a:t>
            </a:r>
            <a:r>
              <a:rPr lang="en-US" altLang="ko-KR" sz="1400" dirty="0" err="1" smtClean="0"/>
              <a:t>gl_Vertex</a:t>
            </a:r>
            <a:r>
              <a:rPr lang="en-US" altLang="ko-KR" sz="1400" dirty="0" smtClean="0"/>
              <a:t>;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gl_TexCoord</a:t>
            </a:r>
            <a:r>
              <a:rPr lang="en-US" altLang="ko-KR" sz="1400" dirty="0" smtClean="0"/>
              <a:t>[0] = gl_MultiTexCoord0;</a:t>
            </a:r>
            <a:br>
              <a:rPr lang="en-US" altLang="ko-KR" sz="1400" dirty="0" smtClean="0"/>
            </a:br>
            <a:r>
              <a:rPr lang="en-US" altLang="ko-KR" sz="1400" dirty="0" smtClean="0"/>
              <a:t>}</a:t>
            </a:r>
          </a:p>
          <a:p>
            <a:pPr marL="0" indent="0">
              <a:buNone/>
            </a:pPr>
            <a:r>
              <a:rPr lang="en-US" altLang="ko-KR" sz="1400" b="1" dirty="0" smtClean="0"/>
              <a:t>Fragment </a:t>
            </a:r>
            <a:r>
              <a:rPr lang="en-US" altLang="ko-KR" sz="1400" b="1" dirty="0" err="1" smtClean="0"/>
              <a:t>Shader</a:t>
            </a:r>
            <a:r>
              <a:rPr lang="en-US" altLang="ko-KR" sz="1400" b="1" dirty="0" smtClean="0"/>
              <a:t>:</a:t>
            </a:r>
          </a:p>
          <a:p>
            <a:pPr marL="0" indent="0">
              <a:buNone/>
            </a:pPr>
            <a:r>
              <a:rPr lang="en-US" altLang="ko-KR" sz="1400" dirty="0" smtClean="0"/>
              <a:t>uniform sampler2D </a:t>
            </a:r>
            <a:r>
              <a:rPr lang="en-US" altLang="ko-KR" sz="1400" dirty="0" err="1" smtClean="0"/>
              <a:t>myTexture</a:t>
            </a:r>
            <a:r>
              <a:rPr lang="en-US" altLang="ko-KR" sz="1400" dirty="0" smtClean="0"/>
              <a:t>;</a:t>
            </a:r>
            <a:br>
              <a:rPr lang="en-US" altLang="ko-KR" sz="1400" dirty="0" smtClean="0"/>
            </a:br>
            <a:r>
              <a:rPr lang="en-US" altLang="ko-KR" sz="1400" dirty="0" smtClean="0"/>
              <a:t>void main() {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gl_FragColor</a:t>
            </a:r>
            <a:r>
              <a:rPr lang="en-US" altLang="ko-KR" sz="1400" dirty="0" smtClean="0"/>
              <a:t> = texture2D(</a:t>
            </a:r>
            <a:r>
              <a:rPr lang="en-US" altLang="ko-KR" sz="1400" dirty="0" err="1" smtClean="0"/>
              <a:t>myTexture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gl_TexCoord</a:t>
            </a:r>
            <a:r>
              <a:rPr lang="en-US" altLang="ko-KR" sz="1400" dirty="0" smtClean="0"/>
              <a:t>[0].</a:t>
            </a:r>
            <a:r>
              <a:rPr lang="en-US" altLang="ko-KR" sz="1400" dirty="0" err="1" smtClean="0"/>
              <a:t>yx</a:t>
            </a:r>
            <a:r>
              <a:rPr lang="en-US" altLang="ko-KR" sz="1400" dirty="0" smtClean="0"/>
              <a:t>);</a:t>
            </a:r>
            <a:br>
              <a:rPr lang="en-US" altLang="ko-KR" sz="1400" dirty="0" smtClean="0"/>
            </a:br>
            <a:r>
              <a:rPr lang="en-US" altLang="ko-KR" sz="1400" dirty="0" smtClean="0"/>
              <a:t>}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57" y="4267752"/>
            <a:ext cx="3320726" cy="187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20888"/>
            <a:ext cx="3325871" cy="187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17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smoothing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4000" dirty="0" smtClean="0"/>
              <a:t>uniform sampler2D </a:t>
            </a:r>
            <a:r>
              <a:rPr lang="en-US" altLang="ko-KR" sz="4000" dirty="0" err="1" smtClean="0"/>
              <a:t>myTexture</a:t>
            </a:r>
            <a:r>
              <a:rPr lang="en-US" altLang="ko-KR" sz="4000" dirty="0" smtClean="0"/>
              <a:t>;</a:t>
            </a:r>
            <a:br>
              <a:rPr lang="en-US" altLang="ko-KR" sz="4000" dirty="0" smtClean="0"/>
            </a:br>
            <a:r>
              <a:rPr lang="en-US" altLang="ko-KR" sz="4000" dirty="0" smtClean="0"/>
              <a:t>uniform </a:t>
            </a:r>
            <a:r>
              <a:rPr lang="en-US" altLang="ko-KR" sz="4000" dirty="0" err="1" smtClean="0"/>
              <a:t>int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imgW</a:t>
            </a:r>
            <a:r>
              <a:rPr lang="en-US" altLang="ko-KR" sz="4000" dirty="0" smtClean="0"/>
              <a:t>, </a:t>
            </a:r>
            <a:r>
              <a:rPr lang="en-US" altLang="ko-KR" sz="4000" dirty="0" err="1" smtClean="0"/>
              <a:t>imgH</a:t>
            </a:r>
            <a:r>
              <a:rPr lang="en-US" altLang="ko-KR" sz="4000" dirty="0" smtClean="0"/>
              <a:t>;</a:t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err="1" smtClean="0"/>
              <a:t>const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int</a:t>
            </a:r>
            <a:r>
              <a:rPr lang="en-US" altLang="ko-KR" sz="4000" dirty="0" smtClean="0"/>
              <a:t> MAXKERNELSIZE = 25;</a:t>
            </a:r>
            <a:br>
              <a:rPr lang="en-US" altLang="ko-KR" sz="4000" dirty="0" smtClean="0"/>
            </a:br>
            <a:r>
              <a:rPr lang="en-US" altLang="ko-KR" sz="4000" dirty="0" err="1" smtClean="0"/>
              <a:t>int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kernelsize</a:t>
            </a:r>
            <a:r>
              <a:rPr lang="en-US" altLang="ko-KR" sz="4000" dirty="0" smtClean="0"/>
              <a:t>;</a:t>
            </a:r>
            <a:br>
              <a:rPr lang="en-US" altLang="ko-KR" sz="4000" dirty="0" smtClean="0"/>
            </a:br>
            <a:r>
              <a:rPr lang="en-US" altLang="ko-KR" sz="4000" dirty="0" smtClean="0"/>
              <a:t>vec2 offset[MAXKERNELSIZE];</a:t>
            </a:r>
            <a:br>
              <a:rPr lang="en-US" altLang="ko-KR" sz="4000" dirty="0" smtClean="0"/>
            </a:br>
            <a:r>
              <a:rPr lang="en-US" altLang="ko-KR" sz="4000" dirty="0" smtClean="0"/>
              <a:t>float filter[MAXKERNELSIZE];</a:t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void prepare33OffsetMatrix(void) {</a:t>
            </a:r>
            <a:br>
              <a:rPr lang="en-US" altLang="ko-KR" sz="4000" dirty="0" smtClean="0"/>
            </a:br>
            <a:r>
              <a:rPr lang="en-US" altLang="ko-KR" sz="4000" dirty="0" smtClean="0"/>
              <a:t>    </a:t>
            </a:r>
            <a:r>
              <a:rPr lang="en-US" altLang="ko-KR" sz="4000" dirty="0" err="1" smtClean="0"/>
              <a:t>kernelsize</a:t>
            </a:r>
            <a:r>
              <a:rPr lang="en-US" altLang="ko-KR" sz="4000" dirty="0" smtClean="0"/>
              <a:t> = 9;</a:t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    float S = 1.0/float(</a:t>
            </a:r>
            <a:r>
              <a:rPr lang="en-US" altLang="ko-KR" sz="4000" dirty="0" err="1" smtClean="0"/>
              <a:t>imgW</a:t>
            </a:r>
            <a:r>
              <a:rPr lang="en-US" altLang="ko-KR" sz="4000" dirty="0" smtClean="0"/>
              <a:t>);</a:t>
            </a:r>
            <a:br>
              <a:rPr lang="en-US" altLang="ko-KR" sz="4000" dirty="0" smtClean="0"/>
            </a:br>
            <a:r>
              <a:rPr lang="en-US" altLang="ko-KR" sz="4000" dirty="0" smtClean="0"/>
              <a:t>    float T = 1.0/float(</a:t>
            </a:r>
            <a:r>
              <a:rPr lang="en-US" altLang="ko-KR" sz="4000" dirty="0" err="1" smtClean="0"/>
              <a:t>imgH</a:t>
            </a:r>
            <a:r>
              <a:rPr lang="en-US" altLang="ko-KR" sz="4000" dirty="0" smtClean="0"/>
              <a:t>);</a:t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    offset[0]=vec2(-S, -T);</a:t>
            </a:r>
            <a:br>
              <a:rPr lang="en-US" altLang="ko-KR" sz="4000" dirty="0" smtClean="0"/>
            </a:br>
            <a:r>
              <a:rPr lang="en-US" altLang="ko-KR" sz="4000" dirty="0" smtClean="0"/>
              <a:t>    offset[1]=vec2( 0, -T);</a:t>
            </a:r>
            <a:br>
              <a:rPr lang="en-US" altLang="ko-KR" sz="4000" dirty="0" smtClean="0"/>
            </a:br>
            <a:r>
              <a:rPr lang="en-US" altLang="ko-KR" sz="4000" dirty="0" smtClean="0"/>
              <a:t>    offset[2]=vec2( S, -T);</a:t>
            </a:r>
            <a:br>
              <a:rPr lang="en-US" altLang="ko-KR" sz="4000" dirty="0" smtClean="0"/>
            </a:br>
            <a:r>
              <a:rPr lang="en-US" altLang="ko-KR" sz="4000" dirty="0" smtClean="0"/>
              <a:t>    offset[3]=vec2(-S,  0);</a:t>
            </a:r>
            <a:br>
              <a:rPr lang="en-US" altLang="ko-KR" sz="4000" dirty="0" smtClean="0"/>
            </a:br>
            <a:r>
              <a:rPr lang="en-US" altLang="ko-KR" sz="4000" dirty="0" smtClean="0"/>
              <a:t>    offset[4]=vec2( 0,  0);</a:t>
            </a:r>
            <a:br>
              <a:rPr lang="en-US" altLang="ko-KR" sz="4000" dirty="0" smtClean="0"/>
            </a:br>
            <a:r>
              <a:rPr lang="en-US" altLang="ko-KR" sz="4000" dirty="0" smtClean="0"/>
              <a:t>    offset[5]=vec2( S,  0);</a:t>
            </a:r>
            <a:br>
              <a:rPr lang="en-US" altLang="ko-KR" sz="4000" dirty="0" smtClean="0"/>
            </a:br>
            <a:r>
              <a:rPr lang="en-US" altLang="ko-KR" sz="4000" dirty="0" smtClean="0"/>
              <a:t>    offset[6]=vec2(-S,  T);</a:t>
            </a:r>
            <a:br>
              <a:rPr lang="en-US" altLang="ko-KR" sz="4000" dirty="0" smtClean="0"/>
            </a:br>
            <a:r>
              <a:rPr lang="en-US" altLang="ko-KR" sz="4000" dirty="0" smtClean="0"/>
              <a:t>    offset[7]=vec2( 0,  T);</a:t>
            </a:r>
            <a:br>
              <a:rPr lang="en-US" altLang="ko-KR" sz="4000" dirty="0" smtClean="0"/>
            </a:br>
            <a:r>
              <a:rPr lang="en-US" altLang="ko-KR" sz="4000" dirty="0" smtClean="0"/>
              <a:t>    offset[8]=vec2( S,  T);</a:t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}</a:t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void </a:t>
            </a:r>
            <a:r>
              <a:rPr lang="en-US" altLang="ko-KR" sz="4000" dirty="0" err="1" smtClean="0"/>
              <a:t>applyKernel</a:t>
            </a:r>
            <a:r>
              <a:rPr lang="en-US" altLang="ko-KR" sz="4000" dirty="0" smtClean="0"/>
              <a:t>(</a:t>
            </a:r>
            <a:r>
              <a:rPr lang="en-US" altLang="ko-KR" sz="4000" dirty="0" err="1" smtClean="0"/>
              <a:t>int</a:t>
            </a:r>
            <a:r>
              <a:rPr lang="en-US" altLang="ko-KR" sz="4000" dirty="0" smtClean="0"/>
              <a:t> size) {</a:t>
            </a:r>
            <a:br>
              <a:rPr lang="en-US" altLang="ko-KR" sz="4000" dirty="0" smtClean="0"/>
            </a:br>
            <a:r>
              <a:rPr lang="en-US" altLang="ko-KR" sz="4000" dirty="0" smtClean="0"/>
              <a:t>    vec4 col = vec4(0.0);</a:t>
            </a:r>
            <a:br>
              <a:rPr lang="en-US" altLang="ko-KR" sz="4000" dirty="0" smtClean="0"/>
            </a:br>
            <a:r>
              <a:rPr lang="en-US" altLang="ko-KR" sz="4000" dirty="0" smtClean="0"/>
              <a:t>    for (</a:t>
            </a:r>
            <a:r>
              <a:rPr lang="en-US" altLang="ko-KR" sz="4000" dirty="0" err="1" smtClean="0"/>
              <a:t>int</a:t>
            </a:r>
            <a:r>
              <a:rPr lang="en-US" altLang="ko-KR" sz="4000" dirty="0" smtClean="0"/>
              <a:t>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=0;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&lt;size; 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++) {</a:t>
            </a:r>
            <a:br>
              <a:rPr lang="en-US" altLang="ko-KR" sz="4000" dirty="0" smtClean="0"/>
            </a:br>
            <a:r>
              <a:rPr lang="en-US" altLang="ko-KR" sz="4000" dirty="0" smtClean="0"/>
              <a:t>        col += texture2D(</a:t>
            </a:r>
            <a:r>
              <a:rPr lang="en-US" altLang="ko-KR" sz="4000" dirty="0" err="1" smtClean="0"/>
              <a:t>myTexture</a:t>
            </a:r>
            <a:r>
              <a:rPr lang="en-US" altLang="ko-KR" sz="4000" dirty="0" smtClean="0"/>
              <a:t>, </a:t>
            </a:r>
            <a:r>
              <a:rPr lang="en-US" altLang="ko-KR" sz="4000" dirty="0" err="1" smtClean="0"/>
              <a:t>gl_TexCoord</a:t>
            </a:r>
            <a:r>
              <a:rPr lang="en-US" altLang="ko-KR" sz="4000" dirty="0" smtClean="0"/>
              <a:t>[0].</a:t>
            </a:r>
            <a:r>
              <a:rPr lang="en-US" altLang="ko-KR" sz="4000" dirty="0" err="1" smtClean="0"/>
              <a:t>xy+offset</a:t>
            </a:r>
            <a:r>
              <a:rPr lang="en-US" altLang="ko-KR" sz="4000" dirty="0" smtClean="0"/>
              <a:t>[</a:t>
            </a:r>
            <a:r>
              <a:rPr lang="en-US" altLang="ko-KR" sz="4000" dirty="0" err="1" smtClean="0"/>
              <a:t>i</a:t>
            </a:r>
            <a:r>
              <a:rPr lang="en-US" altLang="ko-KR" sz="4000" dirty="0" smtClean="0"/>
              <a:t>])*(1.0/9.0);</a:t>
            </a:r>
            <a:br>
              <a:rPr lang="en-US" altLang="ko-KR" sz="4000" dirty="0" smtClean="0"/>
            </a:br>
            <a:r>
              <a:rPr lang="en-US" altLang="ko-KR" sz="4000" dirty="0" smtClean="0"/>
              <a:t>    }</a:t>
            </a:r>
            <a:br>
              <a:rPr lang="en-US" altLang="ko-KR" sz="4000" dirty="0" smtClean="0"/>
            </a:br>
            <a:r>
              <a:rPr lang="en-US" altLang="ko-KR" sz="4000" dirty="0" smtClean="0"/>
              <a:t>    </a:t>
            </a:r>
            <a:r>
              <a:rPr lang="en-US" altLang="ko-KR" sz="4000" dirty="0" err="1" smtClean="0"/>
              <a:t>gl_FragColor</a:t>
            </a:r>
            <a:r>
              <a:rPr lang="en-US" altLang="ko-KR" sz="4000" dirty="0" smtClean="0"/>
              <a:t> = col;</a:t>
            </a:r>
            <a:br>
              <a:rPr lang="en-US" altLang="ko-KR" sz="4000" dirty="0" smtClean="0"/>
            </a:br>
            <a:r>
              <a:rPr lang="en-US" altLang="ko-KR" sz="4000" dirty="0" smtClean="0"/>
              <a:t>}</a:t>
            </a:r>
            <a:br>
              <a:rPr lang="en-US" altLang="ko-KR" sz="4000" dirty="0" smtClean="0"/>
            </a:br>
            <a:r>
              <a:rPr lang="en-US" altLang="ko-KR" sz="4000" dirty="0" smtClean="0"/>
              <a:t>void main() {</a:t>
            </a:r>
            <a:br>
              <a:rPr lang="en-US" altLang="ko-KR" sz="4000" dirty="0" smtClean="0"/>
            </a:br>
            <a:r>
              <a:rPr lang="en-US" altLang="ko-KR" sz="4000" dirty="0" smtClean="0"/>
              <a:t>    prepare33OffsetMatrix();</a:t>
            </a:r>
            <a:br>
              <a:rPr lang="en-US" altLang="ko-KR" sz="4000" dirty="0" smtClean="0"/>
            </a:br>
            <a:r>
              <a:rPr lang="en-US" altLang="ko-KR" sz="4000" dirty="0" smtClean="0"/>
              <a:t>    </a:t>
            </a:r>
            <a:r>
              <a:rPr lang="en-US" altLang="ko-KR" sz="4000" dirty="0" err="1" smtClean="0"/>
              <a:t>applyKernel</a:t>
            </a:r>
            <a:r>
              <a:rPr lang="en-US" altLang="ko-KR" sz="4000" dirty="0" smtClean="0"/>
              <a:t>(9);</a:t>
            </a:r>
            <a:br>
              <a:rPr lang="en-US" altLang="ko-KR" sz="4000" dirty="0" smtClean="0"/>
            </a:br>
            <a:r>
              <a:rPr lang="en-US" altLang="ko-KR" sz="4000" dirty="0" smtClean="0"/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32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54</Words>
  <Application>Microsoft Office PowerPoint</Application>
  <PresentationFormat>화면 슬라이드 쇼(4:3)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GPU Programming</vt:lpstr>
      <vt:lpstr>Toon Shading</vt:lpstr>
      <vt:lpstr>Texture</vt:lpstr>
      <vt:lpstr>Enable texture mapping</vt:lpstr>
      <vt:lpstr>Drawing with texture coord</vt:lpstr>
      <vt:lpstr>Drawing with Shader</vt:lpstr>
      <vt:lpstr>smoothing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Programming</dc:title>
  <dc:creator>WOO</dc:creator>
  <cp:lastModifiedBy>WOO</cp:lastModifiedBy>
  <cp:revision>4</cp:revision>
  <dcterms:created xsi:type="dcterms:W3CDTF">2018-10-04T23:31:52Z</dcterms:created>
  <dcterms:modified xsi:type="dcterms:W3CDTF">2018-10-05T00:54:50Z</dcterms:modified>
</cp:coreProperties>
</file>