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4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4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0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8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0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6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0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9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5C7B-D845-47E7-A1AD-9C78DC09886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0358-B2CE-48DB-AF3C-F30AACD0F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nife/201802_GPUProgramming/wiki/2018GPU_CUDA_Page" TargetMode="External"/><Relationship Id="rId2" Type="http://schemas.openxmlformats.org/officeDocument/2006/relationships/hyperlink" Target="https://wiki.tiker.net/PyCuda/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pyCuda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Young-Min </a:t>
            </a:r>
            <a:r>
              <a:rPr lang="en-US" altLang="ko-KR" dirty="0"/>
              <a:t>K</a:t>
            </a:r>
            <a:r>
              <a:rPr lang="en-US" altLang="ko-KR" dirty="0" smtClean="0"/>
              <a:t>ang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ko-KR" sz="1800" dirty="0" smtClean="0"/>
              <a:t>Refer to</a:t>
            </a:r>
          </a:p>
          <a:p>
            <a:pPr lvl="1"/>
            <a:r>
              <a:rPr lang="en-US" altLang="ko-KR" sz="1600" dirty="0" smtClean="0">
                <a:hlinkClick r:id="rId2"/>
              </a:rPr>
              <a:t>https://wiki.tiker.net/PyCuda/Installation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Old versions</a:t>
            </a:r>
          </a:p>
          <a:p>
            <a:r>
              <a:rPr lang="en-US" altLang="ko-KR" sz="1800" dirty="0" smtClean="0"/>
              <a:t>Current versions</a:t>
            </a:r>
          </a:p>
          <a:p>
            <a:pPr lvl="1"/>
            <a:r>
              <a:rPr lang="en-US" altLang="ko-KR" sz="1600" dirty="0" smtClean="0">
                <a:hlinkClick r:id="rId3"/>
              </a:rPr>
              <a:t>https://github.com/dknife/201802_GPUProgramming/wiki/2018GPU_CUDA_Page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4608512" cy="28547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and initialize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autoinit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Initialization, context creation, cleanup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Manual operations are also available</a:t>
            </a:r>
          </a:p>
          <a:p>
            <a:r>
              <a:rPr lang="en-US" altLang="ko-KR" dirty="0" smtClean="0"/>
              <a:t>Import source module</a:t>
            </a:r>
          </a:p>
          <a:p>
            <a:pPr lvl="1"/>
            <a:r>
              <a:rPr lang="en-US" altLang="ko-KR" dirty="0" smtClean="0"/>
              <a:t>To deal with </a:t>
            </a:r>
            <a:r>
              <a:rPr lang="en-US" altLang="ko-KR" dirty="0" err="1" smtClean="0"/>
              <a:t>cuda</a:t>
            </a:r>
            <a:r>
              <a:rPr lang="en-US" altLang="ko-KR" dirty="0" smtClean="0"/>
              <a:t> source codes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0810"/>
            <a:ext cx="65817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13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Transferring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Numpy</a:t>
            </a:r>
            <a:r>
              <a:rPr lang="en-US" altLang="ko-KR" sz="2400" dirty="0" smtClean="0"/>
              <a:t> is handy</a:t>
            </a:r>
          </a:p>
          <a:p>
            <a:endParaRPr lang="en-US" altLang="ko-KR" sz="2400" dirty="0"/>
          </a:p>
          <a:p>
            <a:pPr lvl="1"/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 default: double precision</a:t>
            </a:r>
          </a:p>
          <a:p>
            <a:pPr lvl="1"/>
            <a:r>
              <a:rPr lang="en-US" altLang="ko-KR" sz="2000" dirty="0" smtClean="0"/>
              <a:t>NVIDIA </a:t>
            </a:r>
            <a:r>
              <a:rPr lang="en-US" altLang="ko-KR" sz="2000" dirty="0" err="1" smtClean="0"/>
              <a:t>gpus</a:t>
            </a:r>
            <a:r>
              <a:rPr lang="en-US" altLang="ko-KR" sz="2000" dirty="0" smtClean="0"/>
              <a:t>: usually single precision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GPU memory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Memory copy</a:t>
            </a:r>
          </a:p>
          <a:p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16832"/>
            <a:ext cx="5400600" cy="50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12976"/>
            <a:ext cx="6477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82640"/>
            <a:ext cx="34671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23" y="5373216"/>
            <a:ext cx="6524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61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execution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SourceModule</a:t>
            </a:r>
            <a:r>
              <a:rPr lang="en-US" altLang="ko-KR" sz="2400" dirty="0" smtClean="0"/>
              <a:t> class</a:t>
            </a:r>
          </a:p>
          <a:p>
            <a:pPr lvl="1"/>
            <a:r>
              <a:rPr lang="en-US" altLang="ko-KR" sz="2000" dirty="0" err="1" smtClean="0"/>
              <a:t>pycuda.compiler.SourceModule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Takes source code string as a argument of constructor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r>
              <a:rPr lang="en-US" altLang="ko-KR" sz="2600" dirty="0" smtClean="0"/>
              <a:t>Execute the kernel</a:t>
            </a:r>
          </a:p>
          <a:p>
            <a:pPr lvl="1"/>
            <a:endParaRPr lang="en-US" altLang="ko-KR" sz="2200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62198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11873"/>
            <a:ext cx="40481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57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from device to host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Memory </a:t>
            </a:r>
            <a:r>
              <a:rPr lang="en-US" altLang="ko-KR" dirty="0" err="1" smtClean="0"/>
              <a:t>cpy</a:t>
            </a:r>
            <a:r>
              <a:rPr lang="en-US" altLang="ko-KR" dirty="0" smtClean="0"/>
              <a:t> from dev. to host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Result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62200"/>
            <a:ext cx="3600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81128"/>
            <a:ext cx="5133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19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90</Words>
  <Application>Microsoft Office PowerPoint</Application>
  <PresentationFormat>화면 슬라이드 쇼(4:3)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pyCuda</vt:lpstr>
      <vt:lpstr>installation</vt:lpstr>
      <vt:lpstr>Import and initialize</vt:lpstr>
      <vt:lpstr>Transferring data</vt:lpstr>
      <vt:lpstr>Kernel execution</vt:lpstr>
      <vt:lpstr>Data from device to host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pyCuda</dc:title>
  <dc:creator>WOO</dc:creator>
  <cp:lastModifiedBy>WOO</cp:lastModifiedBy>
  <cp:revision>4</cp:revision>
  <dcterms:created xsi:type="dcterms:W3CDTF">2018-11-08T05:37:27Z</dcterms:created>
  <dcterms:modified xsi:type="dcterms:W3CDTF">2018-11-08T07:24:49Z</dcterms:modified>
</cp:coreProperties>
</file>