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8"/>
  </p:notesMasterIdLst>
  <p:handoutMasterIdLst>
    <p:handoutMasterId r:id="rId9"/>
  </p:handoutMasterIdLst>
  <p:sldIdLst>
    <p:sldId id="256" r:id="rId2"/>
    <p:sldId id="305" r:id="rId3"/>
    <p:sldId id="334" r:id="rId4"/>
    <p:sldId id="335" r:id="rId5"/>
    <p:sldId id="336" r:id="rId6"/>
    <p:sldId id="33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123" d="100"/>
          <a:sy n="123" d="100"/>
        </p:scale>
        <p:origin x="11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5595513451443572"/>
          <c:y val="0.15485271210706378"/>
          <c:w val="0.60237819881889765"/>
          <c:h val="0.71610336113704975"/>
        </c:manualLayout>
      </c:layout>
      <c:barChart>
        <c:barDir val="bar"/>
        <c:grouping val="clustered"/>
        <c:varyColors val="0"/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94857824"/>
        <c:axId val="194858384"/>
      </c:barChart>
      <c:catAx>
        <c:axId val="19485782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+mn-ea"/>
                <a:cs typeface="+mn-cs"/>
              </a:defRPr>
            </a:pPr>
            <a:endParaRPr lang="ko-KR"/>
          </a:p>
        </c:txPr>
        <c:crossAx val="194858384"/>
        <c:crosses val="autoZero"/>
        <c:auto val="1"/>
        <c:lblAlgn val="ctr"/>
        <c:lblOffset val="100"/>
        <c:noMultiLvlLbl val="0"/>
      </c:catAx>
      <c:valAx>
        <c:axId val="1948583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485782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5595513451443572"/>
          <c:y val="0.15485271210706378"/>
          <c:w val="0.60237819881889765"/>
          <c:h val="0.71610336113704975"/>
        </c:manualLayout>
      </c:layout>
      <c:barChart>
        <c:barDir val="bar"/>
        <c:grouping val="clustered"/>
        <c:varyColors val="0"/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94860624"/>
        <c:axId val="194861184"/>
      </c:barChart>
      <c:catAx>
        <c:axId val="19486062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+mn-ea"/>
                <a:cs typeface="+mn-cs"/>
              </a:defRPr>
            </a:pPr>
            <a:endParaRPr lang="ko-KR"/>
          </a:p>
        </c:txPr>
        <c:crossAx val="194861184"/>
        <c:crosses val="autoZero"/>
        <c:auto val="1"/>
        <c:lblAlgn val="ctr"/>
        <c:lblOffset val="100"/>
        <c:noMultiLvlLbl val="0"/>
      </c:catAx>
      <c:valAx>
        <c:axId val="1948611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486062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5595513451443572"/>
          <c:y val="0.15485271210706378"/>
          <c:w val="0.60237819881889765"/>
          <c:h val="0.71610336113704975"/>
        </c:manualLayout>
      </c:layout>
      <c:barChart>
        <c:barDir val="bar"/>
        <c:grouping val="clustered"/>
        <c:varyColors val="0"/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94857824"/>
        <c:axId val="194858384"/>
      </c:barChart>
      <c:catAx>
        <c:axId val="19485782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+mn-ea"/>
                <a:cs typeface="+mn-cs"/>
              </a:defRPr>
            </a:pPr>
            <a:endParaRPr lang="ko-KR"/>
          </a:p>
        </c:txPr>
        <c:crossAx val="194858384"/>
        <c:crosses val="autoZero"/>
        <c:auto val="1"/>
        <c:lblAlgn val="ctr"/>
        <c:lblOffset val="100"/>
        <c:noMultiLvlLbl val="0"/>
      </c:catAx>
      <c:valAx>
        <c:axId val="1948583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485782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5595513451443572"/>
          <c:y val="0.15485271210706378"/>
          <c:w val="0.60237819881889765"/>
          <c:h val="0.71610336113704975"/>
        </c:manualLayout>
      </c:layout>
      <c:barChart>
        <c:barDir val="bar"/>
        <c:grouping val="clustered"/>
        <c:varyColors val="0"/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94860624"/>
        <c:axId val="194861184"/>
      </c:barChart>
      <c:catAx>
        <c:axId val="19486062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+mn-ea"/>
                <a:cs typeface="+mn-cs"/>
              </a:defRPr>
            </a:pPr>
            <a:endParaRPr lang="ko-KR"/>
          </a:p>
        </c:txPr>
        <c:crossAx val="194861184"/>
        <c:crosses val="autoZero"/>
        <c:auto val="1"/>
        <c:lblAlgn val="ctr"/>
        <c:lblOffset val="100"/>
        <c:noMultiLvlLbl val="0"/>
      </c:catAx>
      <c:valAx>
        <c:axId val="1948611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486062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2FB0C-868E-4EC3-887E-7BDB5B45ED24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E87DA-A627-4456-9B10-10BAC7119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22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5AD4B-0BD4-4F70-BC99-D28D3D4CD5FD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766428-7E8D-43C6-8845-8553610CE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86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E525-A8F2-4E47-A8C3-C56049510B5D}" type="datetimeFigureOut">
              <a:rPr lang="en-US" smtClean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CDFF-319C-479A-B758-2E5CD0969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2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E525-A8F2-4E47-A8C3-C56049510B5D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CDFF-319C-479A-B758-2E5CD0969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66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E525-A8F2-4E47-A8C3-C56049510B5D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CDFF-319C-479A-B758-2E5CD0969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24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E525-A8F2-4E47-A8C3-C56049510B5D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CDFF-319C-479A-B758-2E5CD096911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Kép helye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79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E525-A8F2-4E47-A8C3-C56049510B5D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CDFF-319C-479A-B758-2E5CD096911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Kép helye 6"/>
          <p:cNvSpPr>
            <a:spLocks noGrp="1"/>
          </p:cNvSpPr>
          <p:nvPr>
            <p:ph type="pic" sz="quarter" idx="13"/>
          </p:nvPr>
        </p:nvSpPr>
        <p:spPr>
          <a:xfrm>
            <a:off x="0" y="1287463"/>
            <a:ext cx="12192000" cy="3200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89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E525-A8F2-4E47-A8C3-C56049510B5D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CDFF-319C-479A-B758-2E5CD0969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94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E525-A8F2-4E47-A8C3-C56049510B5D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CDFF-319C-479A-B758-2E5CD096911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Kép helye 6"/>
          <p:cNvSpPr>
            <a:spLocks noGrp="1"/>
          </p:cNvSpPr>
          <p:nvPr>
            <p:ph type="pic" sz="quarter" idx="13"/>
          </p:nvPr>
        </p:nvSpPr>
        <p:spPr>
          <a:xfrm>
            <a:off x="5041900" y="0"/>
            <a:ext cx="71501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93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409E-FE37-407F-AECD-56A536342A42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17DB-DA0F-4704-9FBD-18602FEEB99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Kép helye 8"/>
          <p:cNvSpPr>
            <a:spLocks noGrp="1"/>
          </p:cNvSpPr>
          <p:nvPr>
            <p:ph type="pic" sz="quarter" idx="13"/>
          </p:nvPr>
        </p:nvSpPr>
        <p:spPr>
          <a:xfrm>
            <a:off x="1772665" y="3332163"/>
            <a:ext cx="2660973" cy="221439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Kép helye 5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2000" cy="3332163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Kép helye 8"/>
          <p:cNvSpPr>
            <a:spLocks noGrp="1"/>
          </p:cNvSpPr>
          <p:nvPr>
            <p:ph type="pic" sz="quarter" idx="18"/>
          </p:nvPr>
        </p:nvSpPr>
        <p:spPr>
          <a:xfrm>
            <a:off x="4765514" y="3332163"/>
            <a:ext cx="2660973" cy="2214394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Kép helye 8"/>
          <p:cNvSpPr>
            <a:spLocks noGrp="1"/>
          </p:cNvSpPr>
          <p:nvPr>
            <p:ph type="pic" sz="quarter" idx="19"/>
          </p:nvPr>
        </p:nvSpPr>
        <p:spPr>
          <a:xfrm>
            <a:off x="7758363" y="3332163"/>
            <a:ext cx="2660973" cy="221439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60596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E525-A8F2-4E47-A8C3-C56049510B5D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CDFF-319C-479A-B758-2E5CD0969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30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E525-A8F2-4E47-A8C3-C56049510B5D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CDFF-319C-479A-B758-2E5CD0969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39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E525-A8F2-4E47-A8C3-C56049510B5D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CDFF-319C-479A-B758-2E5CD0969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71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E525-A8F2-4E47-A8C3-C56049510B5D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CDFF-319C-479A-B758-2E5CD0969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85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E525-A8F2-4E47-A8C3-C56049510B5D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CDFF-319C-479A-B758-2E5CD0969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91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E525-A8F2-4E47-A8C3-C56049510B5D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CDFF-319C-479A-B758-2E5CD0969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1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E525-A8F2-4E47-A8C3-C56049510B5D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CDFF-319C-479A-B758-2E5CD0969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73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E525-A8F2-4E47-A8C3-C56049510B5D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CDFF-319C-479A-B758-2E5CD0969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71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BCDFF-319C-479A-B758-2E5CD0969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46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17" r:id="rId14"/>
    <p:sldLayoutId id="2147483693" r:id="rId15"/>
    <p:sldLayoutId id="2147483685" r:id="rId1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zövegdoboz 8"/>
          <p:cNvSpPr txBox="1"/>
          <p:nvPr/>
        </p:nvSpPr>
        <p:spPr>
          <a:xfrm>
            <a:off x="4577166" y="3989147"/>
            <a:ext cx="2685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300" dirty="0" smtClean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동명대학교</a:t>
            </a:r>
            <a:endParaRPr lang="en-US" sz="1100" spc="3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25" name="Csoportba foglalás 24"/>
          <p:cNvGrpSpPr/>
          <p:nvPr/>
        </p:nvGrpSpPr>
        <p:grpSpPr>
          <a:xfrm>
            <a:off x="4007768" y="4666398"/>
            <a:ext cx="3847883" cy="595"/>
            <a:chOff x="667550" y="2938206"/>
            <a:chExt cx="3847883" cy="595"/>
          </a:xfrm>
        </p:grpSpPr>
        <p:grpSp>
          <p:nvGrpSpPr>
            <p:cNvPr id="24" name="Csoportba foglalás 23"/>
            <p:cNvGrpSpPr/>
            <p:nvPr/>
          </p:nvGrpSpPr>
          <p:grpSpPr>
            <a:xfrm>
              <a:off x="667550" y="2938206"/>
              <a:ext cx="2888294" cy="595"/>
              <a:chOff x="667550" y="2938206"/>
              <a:chExt cx="2888294" cy="595"/>
            </a:xfrm>
          </p:grpSpPr>
          <p:cxnSp>
            <p:nvCxnSpPr>
              <p:cNvPr id="14" name="Egyenes összekötő 13"/>
              <p:cNvCxnSpPr/>
              <p:nvPr/>
            </p:nvCxnSpPr>
            <p:spPr>
              <a:xfrm flipH="1">
                <a:off x="667550" y="2938206"/>
                <a:ext cx="482176" cy="0"/>
              </a:xfrm>
              <a:prstGeom prst="line">
                <a:avLst/>
              </a:prstGeom>
              <a:ln w="571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Egyenes összekötő 16"/>
              <p:cNvCxnSpPr/>
              <p:nvPr/>
            </p:nvCxnSpPr>
            <p:spPr>
              <a:xfrm flipH="1">
                <a:off x="1149726" y="2938206"/>
                <a:ext cx="482176" cy="0"/>
              </a:xfrm>
              <a:prstGeom prst="line">
                <a:avLst/>
              </a:prstGeom>
              <a:ln w="5715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Egyenes összekötő 17"/>
              <p:cNvCxnSpPr/>
              <p:nvPr/>
            </p:nvCxnSpPr>
            <p:spPr>
              <a:xfrm flipH="1">
                <a:off x="1631902" y="2938206"/>
                <a:ext cx="482176" cy="0"/>
              </a:xfrm>
              <a:prstGeom prst="line">
                <a:avLst/>
              </a:prstGeom>
              <a:ln w="5715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Egyenes összekötő 18"/>
              <p:cNvCxnSpPr/>
              <p:nvPr/>
            </p:nvCxnSpPr>
            <p:spPr>
              <a:xfrm flipH="1">
                <a:off x="2111697" y="2938801"/>
                <a:ext cx="482176" cy="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Egyenes összekötő 19"/>
              <p:cNvCxnSpPr/>
              <p:nvPr/>
            </p:nvCxnSpPr>
            <p:spPr>
              <a:xfrm flipH="1">
                <a:off x="2593873" y="2938206"/>
                <a:ext cx="482176" cy="0"/>
              </a:xfrm>
              <a:prstGeom prst="line">
                <a:avLst/>
              </a:prstGeom>
              <a:ln w="571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Egyenes összekötő 20"/>
              <p:cNvCxnSpPr/>
              <p:nvPr/>
            </p:nvCxnSpPr>
            <p:spPr>
              <a:xfrm flipH="1">
                <a:off x="3073668" y="2938801"/>
                <a:ext cx="482176" cy="0"/>
              </a:xfrm>
              <a:prstGeom prst="line">
                <a:avLst/>
              </a:prstGeom>
              <a:ln w="571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Egyenes összekötő 21"/>
            <p:cNvCxnSpPr/>
            <p:nvPr/>
          </p:nvCxnSpPr>
          <p:spPr>
            <a:xfrm flipH="1">
              <a:off x="3551081" y="2938206"/>
              <a:ext cx="482176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gyenes összekötő 22"/>
            <p:cNvCxnSpPr/>
            <p:nvPr/>
          </p:nvCxnSpPr>
          <p:spPr>
            <a:xfrm flipH="1">
              <a:off x="4033257" y="2938206"/>
              <a:ext cx="48217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zövegdoboz 8">
            <a:extLst>
              <a:ext uri="{FF2B5EF4-FFF2-40B4-BE49-F238E27FC236}">
                <a16:creationId xmlns:a16="http://schemas.microsoft.com/office/drawing/2014/main" id="{E4DE8350-7195-42A3-95E9-390159E7929C}"/>
              </a:ext>
            </a:extLst>
          </p:cNvPr>
          <p:cNvSpPr txBox="1"/>
          <p:nvPr/>
        </p:nvSpPr>
        <p:spPr>
          <a:xfrm>
            <a:off x="4010149" y="4931202"/>
            <a:ext cx="38478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3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담당자 </a:t>
            </a:r>
            <a:r>
              <a:rPr lang="en-US" altLang="ko-KR" sz="2400" spc="3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: </a:t>
            </a:r>
            <a:r>
              <a:rPr lang="ko-KR" altLang="en-US" sz="2400" spc="3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홍길동</a:t>
            </a:r>
            <a:endParaRPr lang="en-US" altLang="ko-KR" sz="2400" spc="3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r>
              <a:rPr lang="ko-KR" altLang="en-US" sz="2400" spc="3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직함 </a:t>
            </a:r>
            <a:r>
              <a:rPr lang="en-US" altLang="ko-KR" sz="2400" spc="3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: </a:t>
            </a:r>
          </a:p>
          <a:p>
            <a:r>
              <a:rPr lang="ko-KR" altLang="en-US" sz="2400" spc="3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전화번호 </a:t>
            </a:r>
            <a:r>
              <a:rPr lang="en-US" altLang="ko-KR" sz="2400" spc="3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: </a:t>
            </a:r>
          </a:p>
          <a:p>
            <a:r>
              <a:rPr lang="en-US" altLang="ko-KR" sz="2400" spc="3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E-mail :</a:t>
            </a:r>
            <a:endParaRPr lang="en-US" altLang="ko-KR" sz="900" spc="3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6" name="Szövegdoboz 8">
            <a:extLst>
              <a:ext uri="{FF2B5EF4-FFF2-40B4-BE49-F238E27FC236}">
                <a16:creationId xmlns:a16="http://schemas.microsoft.com/office/drawing/2014/main" id="{9F8EC866-7F0D-48A9-B4DF-7D15DB0CABFF}"/>
              </a:ext>
            </a:extLst>
          </p:cNvPr>
          <p:cNvSpPr txBox="1"/>
          <p:nvPr/>
        </p:nvSpPr>
        <p:spPr>
          <a:xfrm>
            <a:off x="3615366" y="1484784"/>
            <a:ext cx="46089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작    품    명</a:t>
            </a:r>
            <a:endParaRPr lang="en-US" sz="2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26" name="Csoportba foglalás 24">
            <a:extLst>
              <a:ext uri="{FF2B5EF4-FFF2-40B4-BE49-F238E27FC236}">
                <a16:creationId xmlns:a16="http://schemas.microsoft.com/office/drawing/2014/main" id="{5F52A1D2-6B64-44F9-8442-75EF51CAB7ED}"/>
              </a:ext>
            </a:extLst>
          </p:cNvPr>
          <p:cNvGrpSpPr/>
          <p:nvPr/>
        </p:nvGrpSpPr>
        <p:grpSpPr>
          <a:xfrm flipV="1">
            <a:off x="0" y="2899773"/>
            <a:ext cx="12192000" cy="163113"/>
            <a:chOff x="667550" y="2938206"/>
            <a:chExt cx="3847883" cy="595"/>
          </a:xfrm>
        </p:grpSpPr>
        <p:grpSp>
          <p:nvGrpSpPr>
            <p:cNvPr id="27" name="Csoportba foglalás 23">
              <a:extLst>
                <a:ext uri="{FF2B5EF4-FFF2-40B4-BE49-F238E27FC236}">
                  <a16:creationId xmlns:a16="http://schemas.microsoft.com/office/drawing/2014/main" id="{DD0B1533-11F6-4C1E-A08B-A6D1893B3BBE}"/>
                </a:ext>
              </a:extLst>
            </p:cNvPr>
            <p:cNvGrpSpPr/>
            <p:nvPr/>
          </p:nvGrpSpPr>
          <p:grpSpPr>
            <a:xfrm>
              <a:off x="667550" y="2938206"/>
              <a:ext cx="2888294" cy="595"/>
              <a:chOff x="667550" y="2938206"/>
              <a:chExt cx="2888294" cy="595"/>
            </a:xfrm>
          </p:grpSpPr>
          <p:cxnSp>
            <p:nvCxnSpPr>
              <p:cNvPr id="30" name="Egyenes összekötő 13">
                <a:extLst>
                  <a:ext uri="{FF2B5EF4-FFF2-40B4-BE49-F238E27FC236}">
                    <a16:creationId xmlns:a16="http://schemas.microsoft.com/office/drawing/2014/main" id="{EA38EC67-5C1C-4DB8-A90B-7824A0C9419F}"/>
                  </a:ext>
                </a:extLst>
              </p:cNvPr>
              <p:cNvCxnSpPr/>
              <p:nvPr/>
            </p:nvCxnSpPr>
            <p:spPr>
              <a:xfrm flipH="1">
                <a:off x="667550" y="2938206"/>
                <a:ext cx="482176" cy="0"/>
              </a:xfrm>
              <a:prstGeom prst="line">
                <a:avLst/>
              </a:prstGeom>
              <a:ln w="571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gyenes összekötő 16">
                <a:extLst>
                  <a:ext uri="{FF2B5EF4-FFF2-40B4-BE49-F238E27FC236}">
                    <a16:creationId xmlns:a16="http://schemas.microsoft.com/office/drawing/2014/main" id="{6CC84865-1503-4D27-8BDA-3D5864C8B31A}"/>
                  </a:ext>
                </a:extLst>
              </p:cNvPr>
              <p:cNvCxnSpPr/>
              <p:nvPr/>
            </p:nvCxnSpPr>
            <p:spPr>
              <a:xfrm flipH="1">
                <a:off x="1149726" y="2938206"/>
                <a:ext cx="482176" cy="0"/>
              </a:xfrm>
              <a:prstGeom prst="line">
                <a:avLst/>
              </a:prstGeom>
              <a:ln w="5715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Egyenes összekötő 17">
                <a:extLst>
                  <a:ext uri="{FF2B5EF4-FFF2-40B4-BE49-F238E27FC236}">
                    <a16:creationId xmlns:a16="http://schemas.microsoft.com/office/drawing/2014/main" id="{89BD3DC8-A5FE-4D3A-B41F-AC501119FFAF}"/>
                  </a:ext>
                </a:extLst>
              </p:cNvPr>
              <p:cNvCxnSpPr/>
              <p:nvPr/>
            </p:nvCxnSpPr>
            <p:spPr>
              <a:xfrm flipH="1">
                <a:off x="1631902" y="2938206"/>
                <a:ext cx="482176" cy="0"/>
              </a:xfrm>
              <a:prstGeom prst="line">
                <a:avLst/>
              </a:prstGeom>
              <a:ln w="5715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Egyenes összekötő 18">
                <a:extLst>
                  <a:ext uri="{FF2B5EF4-FFF2-40B4-BE49-F238E27FC236}">
                    <a16:creationId xmlns:a16="http://schemas.microsoft.com/office/drawing/2014/main" id="{529CFB15-557A-4269-BE2B-69E559B9286C}"/>
                  </a:ext>
                </a:extLst>
              </p:cNvPr>
              <p:cNvCxnSpPr/>
              <p:nvPr/>
            </p:nvCxnSpPr>
            <p:spPr>
              <a:xfrm flipH="1">
                <a:off x="2111697" y="2938801"/>
                <a:ext cx="482176" cy="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Egyenes összekötő 19">
                <a:extLst>
                  <a:ext uri="{FF2B5EF4-FFF2-40B4-BE49-F238E27FC236}">
                    <a16:creationId xmlns:a16="http://schemas.microsoft.com/office/drawing/2014/main" id="{679865B1-A09B-4D54-8163-E312E88A83A1}"/>
                  </a:ext>
                </a:extLst>
              </p:cNvPr>
              <p:cNvCxnSpPr/>
              <p:nvPr/>
            </p:nvCxnSpPr>
            <p:spPr>
              <a:xfrm flipH="1">
                <a:off x="2593873" y="2938206"/>
                <a:ext cx="482176" cy="0"/>
              </a:xfrm>
              <a:prstGeom prst="line">
                <a:avLst/>
              </a:prstGeom>
              <a:ln w="571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Egyenes összekötő 20">
                <a:extLst>
                  <a:ext uri="{FF2B5EF4-FFF2-40B4-BE49-F238E27FC236}">
                    <a16:creationId xmlns:a16="http://schemas.microsoft.com/office/drawing/2014/main" id="{6CCBD3FE-C966-4762-A0D4-8ED6E177135B}"/>
                  </a:ext>
                </a:extLst>
              </p:cNvPr>
              <p:cNvCxnSpPr/>
              <p:nvPr/>
            </p:nvCxnSpPr>
            <p:spPr>
              <a:xfrm flipH="1">
                <a:off x="3073668" y="2938801"/>
                <a:ext cx="482176" cy="0"/>
              </a:xfrm>
              <a:prstGeom prst="line">
                <a:avLst/>
              </a:prstGeom>
              <a:ln w="571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Egyenes összekötő 21">
              <a:extLst>
                <a:ext uri="{FF2B5EF4-FFF2-40B4-BE49-F238E27FC236}">
                  <a16:creationId xmlns:a16="http://schemas.microsoft.com/office/drawing/2014/main" id="{EE816728-C6A6-4F3D-98E8-2E475BAE9A1B}"/>
                </a:ext>
              </a:extLst>
            </p:cNvPr>
            <p:cNvCxnSpPr/>
            <p:nvPr/>
          </p:nvCxnSpPr>
          <p:spPr>
            <a:xfrm flipH="1">
              <a:off x="3551081" y="2938206"/>
              <a:ext cx="482176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gyenes összekötő 22">
              <a:extLst>
                <a:ext uri="{FF2B5EF4-FFF2-40B4-BE49-F238E27FC236}">
                  <a16:creationId xmlns:a16="http://schemas.microsoft.com/office/drawing/2014/main" id="{AA10DC87-DBC6-4F8A-B296-AEF51584AF03}"/>
                </a:ext>
              </a:extLst>
            </p:cNvPr>
            <p:cNvCxnSpPr/>
            <p:nvPr/>
          </p:nvCxnSpPr>
          <p:spPr>
            <a:xfrm flipH="1">
              <a:off x="4033257" y="2938206"/>
              <a:ext cx="48217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6513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ekerekített téglalapbuborék 14">
            <a:extLst>
              <a:ext uri="{FF2B5EF4-FFF2-40B4-BE49-F238E27FC236}">
                <a16:creationId xmlns:a16="http://schemas.microsoft.com/office/drawing/2014/main" id="{0522B8A2-241C-42B5-9EB6-90C8402AFDC1}"/>
              </a:ext>
            </a:extLst>
          </p:cNvPr>
          <p:cNvSpPr/>
          <p:nvPr/>
        </p:nvSpPr>
        <p:spPr>
          <a:xfrm>
            <a:off x="191345" y="1340768"/>
            <a:ext cx="3168352" cy="53389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36" name="Lekerekített téglalapbuborék 14">
            <a:extLst>
              <a:ext uri="{FF2B5EF4-FFF2-40B4-BE49-F238E27FC236}">
                <a16:creationId xmlns:a16="http://schemas.microsoft.com/office/drawing/2014/main" id="{B7428A1D-0B1C-495D-9EAE-61CF78CEFA9F}"/>
              </a:ext>
            </a:extLst>
          </p:cNvPr>
          <p:cNvSpPr/>
          <p:nvPr/>
        </p:nvSpPr>
        <p:spPr>
          <a:xfrm>
            <a:off x="3575740" y="1345954"/>
            <a:ext cx="8424916" cy="533371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242629" y="260648"/>
            <a:ext cx="39725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600" dirty="0">
                <a:solidFill>
                  <a:schemeClr val="accent2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프로젝트 </a:t>
            </a:r>
            <a:r>
              <a:rPr lang="ko-KR" altLang="en-US" sz="4000" spc="600" dirty="0">
                <a:solidFill>
                  <a:schemeClr val="tx2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개요</a:t>
            </a:r>
            <a:endParaRPr lang="en-US" sz="4000" spc="600" dirty="0">
              <a:solidFill>
                <a:schemeClr val="tx2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cxnSp>
        <p:nvCxnSpPr>
          <p:cNvPr id="10" name="Egyenes összekötő 9"/>
          <p:cNvCxnSpPr>
            <a:cxnSpLocks/>
          </p:cNvCxnSpPr>
          <p:nvPr/>
        </p:nvCxnSpPr>
        <p:spPr>
          <a:xfrm flipH="1">
            <a:off x="386573" y="939914"/>
            <a:ext cx="507326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/>
          <p:cNvCxnSpPr>
            <a:cxnSpLocks/>
          </p:cNvCxnSpPr>
          <p:nvPr/>
        </p:nvCxnSpPr>
        <p:spPr>
          <a:xfrm flipH="1">
            <a:off x="893899" y="939914"/>
            <a:ext cx="52158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721DE6BC-5E1B-471F-99E8-74DE24A14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650" y="285071"/>
            <a:ext cx="1495425" cy="335617"/>
          </a:xfrm>
          <a:prstGeom prst="rect">
            <a:avLst/>
          </a:prstGeom>
        </p:spPr>
      </p:pic>
      <p:sp>
        <p:nvSpPr>
          <p:cNvPr id="28" name="Szövegdoboz 10">
            <a:extLst>
              <a:ext uri="{FF2B5EF4-FFF2-40B4-BE49-F238E27FC236}">
                <a16:creationId xmlns:a16="http://schemas.microsoft.com/office/drawing/2014/main" id="{68469456-F557-47FA-9637-7199A5BE768A}"/>
              </a:ext>
            </a:extLst>
          </p:cNvPr>
          <p:cNvSpPr txBox="1"/>
          <p:nvPr/>
        </p:nvSpPr>
        <p:spPr>
          <a:xfrm>
            <a:off x="846762" y="1540242"/>
            <a:ext cx="2070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팀명</a:t>
            </a:r>
            <a:r>
              <a:rPr lang="en-US" altLang="ko-KR" sz="2800" dirty="0">
                <a:latin typeface="새굴림" panose="02030600000101010101" pitchFamily="18" charset="-127"/>
                <a:ea typeface="새굴림" panose="02030600000101010101" pitchFamily="18" charset="-127"/>
              </a:rPr>
              <a:t> /</a:t>
            </a:r>
            <a:r>
              <a:rPr lang="ko-KR" altLang="en-US" sz="2800" dirty="0">
                <a:latin typeface="새굴림" panose="02030600000101010101" pitchFamily="18" charset="-127"/>
                <a:ea typeface="새굴림" panose="02030600000101010101" pitchFamily="18" charset="-127"/>
              </a:rPr>
              <a:t> 팀원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08B89A-F6C6-45DA-A826-9F529B1368B4}"/>
              </a:ext>
            </a:extLst>
          </p:cNvPr>
          <p:cNvSpPr txBox="1"/>
          <p:nvPr/>
        </p:nvSpPr>
        <p:spPr>
          <a:xfrm>
            <a:off x="335360" y="2426112"/>
            <a:ext cx="104067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2000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팀명</a:t>
            </a:r>
            <a:r>
              <a:rPr lang="ko-KR" altLang="en-US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en-US" altLang="ko-KR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:</a:t>
            </a:r>
          </a:p>
          <a:p>
            <a:pPr marL="171450" indent="-171450">
              <a:buFontTx/>
              <a:buChar char="-"/>
            </a:pPr>
            <a:endParaRPr lang="en-US" altLang="ko-KR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171450" indent="-171450">
              <a:buFontTx/>
              <a:buChar char="-"/>
            </a:pPr>
            <a:endParaRPr lang="en-US" altLang="ko-KR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171450" indent="-171450">
              <a:buFontTx/>
              <a:buChar char="-"/>
            </a:pPr>
            <a:endParaRPr lang="en-US" altLang="ko-KR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171450" indent="-171450">
              <a:buFontTx/>
              <a:buChar char="-"/>
            </a:pPr>
            <a:endParaRPr lang="en-US" altLang="ko-KR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팀원 </a:t>
            </a:r>
            <a:r>
              <a:rPr lang="en-US" altLang="ko-KR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:</a:t>
            </a:r>
            <a:endParaRPr lang="en-US" altLang="ko-KR" sz="2000" dirty="0">
              <a:solidFill>
                <a:schemeClr val="accent5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37" name="Szövegdoboz 10">
            <a:extLst>
              <a:ext uri="{FF2B5EF4-FFF2-40B4-BE49-F238E27FC236}">
                <a16:creationId xmlns:a16="http://schemas.microsoft.com/office/drawing/2014/main" id="{6C56A2C9-B45A-4494-B5BE-A93F4609819D}"/>
              </a:ext>
            </a:extLst>
          </p:cNvPr>
          <p:cNvSpPr txBox="1"/>
          <p:nvPr/>
        </p:nvSpPr>
        <p:spPr>
          <a:xfrm>
            <a:off x="4295800" y="1540242"/>
            <a:ext cx="6835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새굴림" panose="02030600000101010101" pitchFamily="18" charset="-127"/>
                <a:ea typeface="새굴림" panose="02030600000101010101" pitchFamily="18" charset="-127"/>
              </a:rPr>
              <a:t> 개발동기 및 목표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491DD3-3953-403D-AB29-E0010A06E5F3}"/>
              </a:ext>
            </a:extLst>
          </p:cNvPr>
          <p:cNvSpPr txBox="1"/>
          <p:nvPr/>
        </p:nvSpPr>
        <p:spPr>
          <a:xfrm>
            <a:off x="3728094" y="2373177"/>
            <a:ext cx="163859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개발 동기 </a:t>
            </a:r>
            <a:r>
              <a:rPr lang="en-US" altLang="ko-KR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:</a:t>
            </a:r>
          </a:p>
          <a:p>
            <a:pPr marL="171450" indent="-171450">
              <a:buFontTx/>
              <a:buChar char="-"/>
            </a:pPr>
            <a:endParaRPr lang="en-US" altLang="ko-KR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171450" indent="-171450">
              <a:buFontTx/>
              <a:buChar char="-"/>
            </a:pPr>
            <a:endParaRPr lang="en-US" altLang="ko-KR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171450" indent="-171450">
              <a:buFontTx/>
              <a:buChar char="-"/>
            </a:pPr>
            <a:endParaRPr lang="en-US" altLang="ko-KR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171450" indent="-171450">
              <a:buFontTx/>
              <a:buChar char="-"/>
            </a:pPr>
            <a:endParaRPr lang="en-US" altLang="ko-KR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개발 목표 </a:t>
            </a:r>
            <a:r>
              <a:rPr lang="en-US" altLang="ko-KR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:</a:t>
            </a:r>
            <a:endParaRPr lang="en-US" altLang="ko-KR" sz="2000" dirty="0">
              <a:solidFill>
                <a:schemeClr val="accent5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39" name="Freeform 5">
            <a:extLst>
              <a:ext uri="{FF2B5EF4-FFF2-40B4-BE49-F238E27FC236}">
                <a16:creationId xmlns:a16="http://schemas.microsoft.com/office/drawing/2014/main" id="{A90F27FF-9EC3-4E14-B1BA-9904213647B2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415311" y="1619942"/>
            <a:ext cx="208031" cy="320020"/>
          </a:xfrm>
          <a:custGeom>
            <a:avLst/>
            <a:gdLst>
              <a:gd name="T0" fmla="*/ 36 w 70"/>
              <a:gd name="T1" fmla="*/ 30 h 197"/>
              <a:gd name="T2" fmla="*/ 50 w 70"/>
              <a:gd name="T3" fmla="*/ 15 h 197"/>
              <a:gd name="T4" fmla="*/ 36 w 70"/>
              <a:gd name="T5" fmla="*/ 0 h 197"/>
              <a:gd name="T6" fmla="*/ 21 w 70"/>
              <a:gd name="T7" fmla="*/ 15 h 197"/>
              <a:gd name="T8" fmla="*/ 36 w 70"/>
              <a:gd name="T9" fmla="*/ 30 h 197"/>
              <a:gd name="T10" fmla="*/ 70 w 70"/>
              <a:gd name="T11" fmla="*/ 49 h 197"/>
              <a:gd name="T12" fmla="*/ 56 w 70"/>
              <a:gd name="T13" fmla="*/ 35 h 197"/>
              <a:gd name="T14" fmla="*/ 14 w 70"/>
              <a:gd name="T15" fmla="*/ 35 h 197"/>
              <a:gd name="T16" fmla="*/ 0 w 70"/>
              <a:gd name="T17" fmla="*/ 49 h 197"/>
              <a:gd name="T18" fmla="*/ 0 w 70"/>
              <a:gd name="T19" fmla="*/ 104 h 197"/>
              <a:gd name="T20" fmla="*/ 6 w 70"/>
              <a:gd name="T21" fmla="*/ 110 h 197"/>
              <a:gd name="T22" fmla="*/ 12 w 70"/>
              <a:gd name="T23" fmla="*/ 104 h 197"/>
              <a:gd name="T24" fmla="*/ 12 w 70"/>
              <a:gd name="T25" fmla="*/ 54 h 197"/>
              <a:gd name="T26" fmla="*/ 15 w 70"/>
              <a:gd name="T27" fmla="*/ 54 h 197"/>
              <a:gd name="T28" fmla="*/ 15 w 70"/>
              <a:gd name="T29" fmla="*/ 188 h 197"/>
              <a:gd name="T30" fmla="*/ 24 w 70"/>
              <a:gd name="T31" fmla="*/ 197 h 197"/>
              <a:gd name="T32" fmla="*/ 33 w 70"/>
              <a:gd name="T33" fmla="*/ 188 h 197"/>
              <a:gd name="T34" fmla="*/ 33 w 70"/>
              <a:gd name="T35" fmla="*/ 115 h 197"/>
              <a:gd name="T36" fmla="*/ 38 w 70"/>
              <a:gd name="T37" fmla="*/ 115 h 197"/>
              <a:gd name="T38" fmla="*/ 38 w 70"/>
              <a:gd name="T39" fmla="*/ 188 h 197"/>
              <a:gd name="T40" fmla="*/ 47 w 70"/>
              <a:gd name="T41" fmla="*/ 197 h 197"/>
              <a:gd name="T42" fmla="*/ 55 w 70"/>
              <a:gd name="T43" fmla="*/ 188 h 197"/>
              <a:gd name="T44" fmla="*/ 55 w 70"/>
              <a:gd name="T45" fmla="*/ 54 h 197"/>
              <a:gd name="T46" fmla="*/ 58 w 70"/>
              <a:gd name="T47" fmla="*/ 54 h 197"/>
              <a:gd name="T48" fmla="*/ 58 w 70"/>
              <a:gd name="T49" fmla="*/ 104 h 197"/>
              <a:gd name="T50" fmla="*/ 64 w 70"/>
              <a:gd name="T51" fmla="*/ 110 h 197"/>
              <a:gd name="T52" fmla="*/ 70 w 70"/>
              <a:gd name="T53" fmla="*/ 104 h 197"/>
              <a:gd name="T54" fmla="*/ 70 w 70"/>
              <a:gd name="T55" fmla="*/ 49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0" h="197">
                <a:moveTo>
                  <a:pt x="36" y="30"/>
                </a:moveTo>
                <a:cubicBezTo>
                  <a:pt x="44" y="30"/>
                  <a:pt x="50" y="23"/>
                  <a:pt x="50" y="15"/>
                </a:cubicBezTo>
                <a:cubicBezTo>
                  <a:pt x="50" y="7"/>
                  <a:pt x="44" y="0"/>
                  <a:pt x="36" y="0"/>
                </a:cubicBezTo>
                <a:cubicBezTo>
                  <a:pt x="27" y="0"/>
                  <a:pt x="21" y="7"/>
                  <a:pt x="21" y="15"/>
                </a:cubicBezTo>
                <a:cubicBezTo>
                  <a:pt x="21" y="23"/>
                  <a:pt x="27" y="30"/>
                  <a:pt x="36" y="30"/>
                </a:cubicBezTo>
                <a:close/>
                <a:moveTo>
                  <a:pt x="70" y="49"/>
                </a:moveTo>
                <a:cubicBezTo>
                  <a:pt x="70" y="42"/>
                  <a:pt x="64" y="35"/>
                  <a:pt x="56" y="35"/>
                </a:cubicBezTo>
                <a:cubicBezTo>
                  <a:pt x="14" y="35"/>
                  <a:pt x="14" y="35"/>
                  <a:pt x="14" y="35"/>
                </a:cubicBezTo>
                <a:cubicBezTo>
                  <a:pt x="7" y="35"/>
                  <a:pt x="0" y="42"/>
                  <a:pt x="0" y="49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07"/>
                  <a:pt x="3" y="110"/>
                  <a:pt x="6" y="110"/>
                </a:cubicBezTo>
                <a:cubicBezTo>
                  <a:pt x="10" y="110"/>
                  <a:pt x="12" y="107"/>
                  <a:pt x="12" y="104"/>
                </a:cubicBezTo>
                <a:cubicBezTo>
                  <a:pt x="12" y="54"/>
                  <a:pt x="12" y="54"/>
                  <a:pt x="12" y="54"/>
                </a:cubicBezTo>
                <a:cubicBezTo>
                  <a:pt x="15" y="54"/>
                  <a:pt x="15" y="54"/>
                  <a:pt x="15" y="54"/>
                </a:cubicBezTo>
                <a:cubicBezTo>
                  <a:pt x="15" y="188"/>
                  <a:pt x="15" y="188"/>
                  <a:pt x="15" y="188"/>
                </a:cubicBezTo>
                <a:cubicBezTo>
                  <a:pt x="15" y="193"/>
                  <a:pt x="19" y="197"/>
                  <a:pt x="24" y="197"/>
                </a:cubicBezTo>
                <a:cubicBezTo>
                  <a:pt x="29" y="197"/>
                  <a:pt x="33" y="193"/>
                  <a:pt x="33" y="188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38" y="188"/>
                  <a:pt x="38" y="188"/>
                  <a:pt x="38" y="188"/>
                </a:cubicBezTo>
                <a:cubicBezTo>
                  <a:pt x="38" y="193"/>
                  <a:pt x="42" y="197"/>
                  <a:pt x="47" y="197"/>
                </a:cubicBezTo>
                <a:cubicBezTo>
                  <a:pt x="51" y="197"/>
                  <a:pt x="55" y="193"/>
                  <a:pt x="55" y="188"/>
                </a:cubicBezTo>
                <a:cubicBezTo>
                  <a:pt x="55" y="54"/>
                  <a:pt x="55" y="54"/>
                  <a:pt x="55" y="54"/>
                </a:cubicBezTo>
                <a:cubicBezTo>
                  <a:pt x="58" y="54"/>
                  <a:pt x="58" y="54"/>
                  <a:pt x="58" y="54"/>
                </a:cubicBezTo>
                <a:cubicBezTo>
                  <a:pt x="58" y="104"/>
                  <a:pt x="58" y="104"/>
                  <a:pt x="58" y="104"/>
                </a:cubicBezTo>
                <a:cubicBezTo>
                  <a:pt x="58" y="107"/>
                  <a:pt x="60" y="110"/>
                  <a:pt x="64" y="110"/>
                </a:cubicBezTo>
                <a:cubicBezTo>
                  <a:pt x="67" y="110"/>
                  <a:pt x="70" y="107"/>
                  <a:pt x="70" y="104"/>
                </a:cubicBezTo>
                <a:lnTo>
                  <a:pt x="70" y="4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grpSp>
        <p:nvGrpSpPr>
          <p:cNvPr id="40" name="Csoportba foglalás 27">
            <a:extLst>
              <a:ext uri="{FF2B5EF4-FFF2-40B4-BE49-F238E27FC236}">
                <a16:creationId xmlns:a16="http://schemas.microsoft.com/office/drawing/2014/main" id="{8ECD24C9-2DEC-476A-B4F9-0EC046F280CB}"/>
              </a:ext>
            </a:extLst>
          </p:cNvPr>
          <p:cNvGrpSpPr/>
          <p:nvPr/>
        </p:nvGrpSpPr>
        <p:grpSpPr>
          <a:xfrm>
            <a:off x="561993" y="1592417"/>
            <a:ext cx="251739" cy="354554"/>
            <a:chOff x="1829907" y="3804149"/>
            <a:chExt cx="399180" cy="798361"/>
          </a:xfrm>
        </p:grpSpPr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FD1CEDEA-EEEF-4758-ACDF-15EF68C43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9907" y="3946945"/>
              <a:ext cx="399180" cy="655565"/>
            </a:xfrm>
            <a:custGeom>
              <a:avLst/>
              <a:gdLst>
                <a:gd name="T0" fmla="*/ 87 w 98"/>
                <a:gd name="T1" fmla="*/ 68 h 162"/>
                <a:gd name="T2" fmla="*/ 92 w 98"/>
                <a:gd name="T3" fmla="*/ 74 h 162"/>
                <a:gd name="T4" fmla="*/ 98 w 98"/>
                <a:gd name="T5" fmla="*/ 68 h 162"/>
                <a:gd name="T6" fmla="*/ 84 w 98"/>
                <a:gd name="T7" fmla="*/ 13 h 162"/>
                <a:gd name="T8" fmla="*/ 70 w 98"/>
                <a:gd name="T9" fmla="*/ 0 h 162"/>
                <a:gd name="T10" fmla="*/ 28 w 98"/>
                <a:gd name="T11" fmla="*/ 0 h 162"/>
                <a:gd name="T12" fmla="*/ 14 w 98"/>
                <a:gd name="T13" fmla="*/ 13 h 162"/>
                <a:gd name="T14" fmla="*/ 0 w 98"/>
                <a:gd name="T15" fmla="*/ 68 h 162"/>
                <a:gd name="T16" fmla="*/ 6 w 98"/>
                <a:gd name="T17" fmla="*/ 74 h 162"/>
                <a:gd name="T18" fmla="*/ 12 w 98"/>
                <a:gd name="T19" fmla="*/ 68 h 162"/>
                <a:gd name="T20" fmla="*/ 26 w 98"/>
                <a:gd name="T21" fmla="*/ 18 h 162"/>
                <a:gd name="T22" fmla="*/ 29 w 98"/>
                <a:gd name="T23" fmla="*/ 18 h 162"/>
                <a:gd name="T24" fmla="*/ 6 w 98"/>
                <a:gd name="T25" fmla="*/ 100 h 162"/>
                <a:gd name="T26" fmla="*/ 29 w 98"/>
                <a:gd name="T27" fmla="*/ 100 h 162"/>
                <a:gd name="T28" fmla="*/ 29 w 98"/>
                <a:gd name="T29" fmla="*/ 153 h 162"/>
                <a:gd name="T30" fmla="*/ 38 w 98"/>
                <a:gd name="T31" fmla="*/ 162 h 162"/>
                <a:gd name="T32" fmla="*/ 47 w 98"/>
                <a:gd name="T33" fmla="*/ 153 h 162"/>
                <a:gd name="T34" fmla="*/ 47 w 98"/>
                <a:gd name="T35" fmla="*/ 100 h 162"/>
                <a:gd name="T36" fmla="*/ 52 w 98"/>
                <a:gd name="T37" fmla="*/ 100 h 162"/>
                <a:gd name="T38" fmla="*/ 52 w 98"/>
                <a:gd name="T39" fmla="*/ 153 h 162"/>
                <a:gd name="T40" fmla="*/ 61 w 98"/>
                <a:gd name="T41" fmla="*/ 162 h 162"/>
                <a:gd name="T42" fmla="*/ 69 w 98"/>
                <a:gd name="T43" fmla="*/ 153 h 162"/>
                <a:gd name="T44" fmla="*/ 69 w 98"/>
                <a:gd name="T45" fmla="*/ 100 h 162"/>
                <a:gd name="T46" fmla="*/ 93 w 98"/>
                <a:gd name="T47" fmla="*/ 100 h 162"/>
                <a:gd name="T48" fmla="*/ 69 w 98"/>
                <a:gd name="T49" fmla="*/ 18 h 162"/>
                <a:gd name="T50" fmla="*/ 72 w 98"/>
                <a:gd name="T51" fmla="*/ 18 h 162"/>
                <a:gd name="T52" fmla="*/ 87 w 98"/>
                <a:gd name="T53" fmla="*/ 68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8" h="162">
                  <a:moveTo>
                    <a:pt x="87" y="68"/>
                  </a:moveTo>
                  <a:cubicBezTo>
                    <a:pt x="87" y="71"/>
                    <a:pt x="89" y="74"/>
                    <a:pt x="92" y="74"/>
                  </a:cubicBezTo>
                  <a:cubicBezTo>
                    <a:pt x="96" y="74"/>
                    <a:pt x="98" y="71"/>
                    <a:pt x="98" y="68"/>
                  </a:cubicBezTo>
                  <a:cubicBezTo>
                    <a:pt x="84" y="13"/>
                    <a:pt x="84" y="13"/>
                    <a:pt x="84" y="13"/>
                  </a:cubicBezTo>
                  <a:cubicBezTo>
                    <a:pt x="81" y="5"/>
                    <a:pt x="78" y="0"/>
                    <a:pt x="7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0" y="0"/>
                    <a:pt x="16" y="6"/>
                    <a:pt x="14" y="13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2"/>
                    <a:pt x="2" y="74"/>
                    <a:pt x="6" y="74"/>
                  </a:cubicBezTo>
                  <a:cubicBezTo>
                    <a:pt x="9" y="74"/>
                    <a:pt x="10" y="72"/>
                    <a:pt x="12" y="6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6" y="100"/>
                    <a:pt x="6" y="100"/>
                    <a:pt x="6" y="100"/>
                  </a:cubicBezTo>
                  <a:cubicBezTo>
                    <a:pt x="29" y="100"/>
                    <a:pt x="29" y="100"/>
                    <a:pt x="29" y="100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8"/>
                    <a:pt x="33" y="162"/>
                    <a:pt x="38" y="162"/>
                  </a:cubicBezTo>
                  <a:cubicBezTo>
                    <a:pt x="43" y="162"/>
                    <a:pt x="47" y="158"/>
                    <a:pt x="47" y="153"/>
                  </a:cubicBezTo>
                  <a:cubicBezTo>
                    <a:pt x="47" y="100"/>
                    <a:pt x="47" y="100"/>
                    <a:pt x="47" y="100"/>
                  </a:cubicBezTo>
                  <a:cubicBezTo>
                    <a:pt x="52" y="100"/>
                    <a:pt x="52" y="100"/>
                    <a:pt x="52" y="100"/>
                  </a:cubicBezTo>
                  <a:cubicBezTo>
                    <a:pt x="52" y="153"/>
                    <a:pt x="52" y="153"/>
                    <a:pt x="52" y="153"/>
                  </a:cubicBezTo>
                  <a:cubicBezTo>
                    <a:pt x="52" y="158"/>
                    <a:pt x="56" y="162"/>
                    <a:pt x="61" y="162"/>
                  </a:cubicBezTo>
                  <a:cubicBezTo>
                    <a:pt x="65" y="162"/>
                    <a:pt x="69" y="158"/>
                    <a:pt x="69" y="153"/>
                  </a:cubicBezTo>
                  <a:cubicBezTo>
                    <a:pt x="69" y="100"/>
                    <a:pt x="69" y="100"/>
                    <a:pt x="69" y="100"/>
                  </a:cubicBezTo>
                  <a:cubicBezTo>
                    <a:pt x="93" y="100"/>
                    <a:pt x="93" y="100"/>
                    <a:pt x="93" y="100"/>
                  </a:cubicBezTo>
                  <a:cubicBezTo>
                    <a:pt x="69" y="18"/>
                    <a:pt x="69" y="18"/>
                    <a:pt x="69" y="18"/>
                  </a:cubicBezTo>
                  <a:cubicBezTo>
                    <a:pt x="72" y="18"/>
                    <a:pt x="72" y="18"/>
                    <a:pt x="72" y="18"/>
                  </a:cubicBezTo>
                  <a:lnTo>
                    <a:pt x="87" y="6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새굴림" panose="02030600000101010101" pitchFamily="18" charset="-127"/>
                <a:ea typeface="새굴림" panose="02030600000101010101" pitchFamily="18" charset="-127"/>
              </a:endParaRPr>
            </a:p>
          </p:txBody>
        </p:sp>
        <p:sp>
          <p:nvSpPr>
            <p:cNvPr id="42" name="Oval 6">
              <a:extLst>
                <a:ext uri="{FF2B5EF4-FFF2-40B4-BE49-F238E27FC236}">
                  <a16:creationId xmlns:a16="http://schemas.microsoft.com/office/drawing/2014/main" id="{2B803F72-A738-4590-9D5B-91C9A32E6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703" y="3804149"/>
              <a:ext cx="123324" cy="12007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새굴림" panose="02030600000101010101" pitchFamily="18" charset="-127"/>
                <a:ea typeface="새굴림" panose="02030600000101010101" pitchFamily="18" charset="-127"/>
              </a:endParaRPr>
            </a:p>
          </p:txBody>
        </p:sp>
      </p:grpSp>
      <p:grpSp>
        <p:nvGrpSpPr>
          <p:cNvPr id="19" name="Csoportba foglalás 17">
            <a:extLst>
              <a:ext uri="{FF2B5EF4-FFF2-40B4-BE49-F238E27FC236}">
                <a16:creationId xmlns:a16="http://schemas.microsoft.com/office/drawing/2014/main" id="{6A036F77-C92C-4FC4-97F4-7C2D9D7A3DB3}"/>
              </a:ext>
            </a:extLst>
          </p:cNvPr>
          <p:cNvGrpSpPr/>
          <p:nvPr/>
        </p:nvGrpSpPr>
        <p:grpSpPr>
          <a:xfrm>
            <a:off x="4025283" y="1700808"/>
            <a:ext cx="342525" cy="269965"/>
            <a:chOff x="4706939" y="4245528"/>
            <a:chExt cx="407988" cy="411163"/>
          </a:xfrm>
        </p:grpSpPr>
        <p:sp>
          <p:nvSpPr>
            <p:cNvPr id="20" name="Freeform 67">
              <a:extLst>
                <a:ext uri="{FF2B5EF4-FFF2-40B4-BE49-F238E27FC236}">
                  <a16:creationId xmlns:a16="http://schemas.microsoft.com/office/drawing/2014/main" id="{B0AD0557-CC3F-42ED-801B-868C0F2E5F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06939" y="4245528"/>
              <a:ext cx="407988" cy="411163"/>
            </a:xfrm>
            <a:custGeom>
              <a:avLst/>
              <a:gdLst>
                <a:gd name="T0" fmla="*/ 91 w 109"/>
                <a:gd name="T1" fmla="*/ 46 h 109"/>
                <a:gd name="T2" fmla="*/ 85 w 109"/>
                <a:gd name="T3" fmla="*/ 35 h 109"/>
                <a:gd name="T4" fmla="*/ 92 w 109"/>
                <a:gd name="T5" fmla="*/ 26 h 109"/>
                <a:gd name="T6" fmla="*/ 91 w 109"/>
                <a:gd name="T7" fmla="*/ 16 h 109"/>
                <a:gd name="T8" fmla="*/ 75 w 109"/>
                <a:gd name="T9" fmla="*/ 23 h 109"/>
                <a:gd name="T10" fmla="*/ 62 w 109"/>
                <a:gd name="T11" fmla="*/ 19 h 109"/>
                <a:gd name="T12" fmla="*/ 61 w 109"/>
                <a:gd name="T13" fmla="*/ 7 h 109"/>
                <a:gd name="T14" fmla="*/ 53 w 109"/>
                <a:gd name="T15" fmla="*/ 1 h 109"/>
                <a:gd name="T16" fmla="*/ 46 w 109"/>
                <a:gd name="T17" fmla="*/ 18 h 109"/>
                <a:gd name="T18" fmla="*/ 35 w 109"/>
                <a:gd name="T19" fmla="*/ 24 h 109"/>
                <a:gd name="T20" fmla="*/ 26 w 109"/>
                <a:gd name="T21" fmla="*/ 16 h 109"/>
                <a:gd name="T22" fmla="*/ 16 w 109"/>
                <a:gd name="T23" fmla="*/ 17 h 109"/>
                <a:gd name="T24" fmla="*/ 23 w 109"/>
                <a:gd name="T25" fmla="*/ 34 h 109"/>
                <a:gd name="T26" fmla="*/ 19 w 109"/>
                <a:gd name="T27" fmla="*/ 46 h 109"/>
                <a:gd name="T28" fmla="*/ 7 w 109"/>
                <a:gd name="T29" fmla="*/ 48 h 109"/>
                <a:gd name="T30" fmla="*/ 1 w 109"/>
                <a:gd name="T31" fmla="*/ 55 h 109"/>
                <a:gd name="T32" fmla="*/ 17 w 109"/>
                <a:gd name="T33" fmla="*/ 62 h 109"/>
                <a:gd name="T34" fmla="*/ 23 w 109"/>
                <a:gd name="T35" fmla="*/ 74 h 109"/>
                <a:gd name="T36" fmla="*/ 16 w 109"/>
                <a:gd name="T37" fmla="*/ 83 h 109"/>
                <a:gd name="T38" fmla="*/ 17 w 109"/>
                <a:gd name="T39" fmla="*/ 93 h 109"/>
                <a:gd name="T40" fmla="*/ 34 w 109"/>
                <a:gd name="T41" fmla="*/ 86 h 109"/>
                <a:gd name="T42" fmla="*/ 46 w 109"/>
                <a:gd name="T43" fmla="*/ 90 h 109"/>
                <a:gd name="T44" fmla="*/ 47 w 109"/>
                <a:gd name="T45" fmla="*/ 102 h 109"/>
                <a:gd name="T46" fmla="*/ 55 w 109"/>
                <a:gd name="T47" fmla="*/ 108 h 109"/>
                <a:gd name="T48" fmla="*/ 62 w 109"/>
                <a:gd name="T49" fmla="*/ 91 h 109"/>
                <a:gd name="T50" fmla="*/ 74 w 109"/>
                <a:gd name="T51" fmla="*/ 85 h 109"/>
                <a:gd name="T52" fmla="*/ 83 w 109"/>
                <a:gd name="T53" fmla="*/ 93 h 109"/>
                <a:gd name="T54" fmla="*/ 93 w 109"/>
                <a:gd name="T55" fmla="*/ 92 h 109"/>
                <a:gd name="T56" fmla="*/ 86 w 109"/>
                <a:gd name="T57" fmla="*/ 75 h 109"/>
                <a:gd name="T58" fmla="*/ 90 w 109"/>
                <a:gd name="T59" fmla="*/ 62 h 109"/>
                <a:gd name="T60" fmla="*/ 101 w 109"/>
                <a:gd name="T61" fmla="*/ 61 h 109"/>
                <a:gd name="T62" fmla="*/ 108 w 109"/>
                <a:gd name="T63" fmla="*/ 53 h 109"/>
                <a:gd name="T64" fmla="*/ 54 w 109"/>
                <a:gd name="T65" fmla="*/ 77 h 109"/>
                <a:gd name="T66" fmla="*/ 54 w 109"/>
                <a:gd name="T67" fmla="*/ 32 h 109"/>
                <a:gd name="T68" fmla="*/ 54 w 109"/>
                <a:gd name="T69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9" h="109">
                  <a:moveTo>
                    <a:pt x="101" y="48"/>
                  </a:moveTo>
                  <a:cubicBezTo>
                    <a:pt x="91" y="46"/>
                    <a:pt x="91" y="46"/>
                    <a:pt x="91" y="46"/>
                  </a:cubicBezTo>
                  <a:cubicBezTo>
                    <a:pt x="91" y="46"/>
                    <a:pt x="90" y="46"/>
                    <a:pt x="90" y="46"/>
                  </a:cubicBezTo>
                  <a:cubicBezTo>
                    <a:pt x="89" y="42"/>
                    <a:pt x="87" y="38"/>
                    <a:pt x="85" y="35"/>
                  </a:cubicBezTo>
                  <a:cubicBezTo>
                    <a:pt x="85" y="35"/>
                    <a:pt x="86" y="34"/>
                    <a:pt x="86" y="34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5" y="23"/>
                    <a:pt x="95" y="19"/>
                    <a:pt x="93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0" y="13"/>
                    <a:pt x="86" y="14"/>
                    <a:pt x="83" y="16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4" y="23"/>
                    <a:pt x="74" y="23"/>
                    <a:pt x="74" y="24"/>
                  </a:cubicBezTo>
                  <a:cubicBezTo>
                    <a:pt x="70" y="21"/>
                    <a:pt x="66" y="20"/>
                    <a:pt x="62" y="19"/>
                  </a:cubicBezTo>
                  <a:cubicBezTo>
                    <a:pt x="62" y="18"/>
                    <a:pt x="62" y="18"/>
                    <a:pt x="62" y="18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3"/>
                    <a:pt x="58" y="0"/>
                    <a:pt x="55" y="1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0" y="0"/>
                    <a:pt x="48" y="3"/>
                    <a:pt x="47" y="7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6" y="18"/>
                    <a:pt x="46" y="18"/>
                    <a:pt x="46" y="19"/>
                  </a:cubicBezTo>
                  <a:cubicBezTo>
                    <a:pt x="42" y="20"/>
                    <a:pt x="38" y="21"/>
                    <a:pt x="35" y="24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2" y="14"/>
                    <a:pt x="18" y="13"/>
                    <a:pt x="17" y="16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3" y="19"/>
                    <a:pt x="13" y="23"/>
                    <a:pt x="16" y="26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1" y="38"/>
                    <a:pt x="19" y="42"/>
                    <a:pt x="19" y="46"/>
                  </a:cubicBezTo>
                  <a:cubicBezTo>
                    <a:pt x="18" y="46"/>
                    <a:pt x="18" y="46"/>
                    <a:pt x="17" y="47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3" y="48"/>
                    <a:pt x="0" y="51"/>
                    <a:pt x="1" y="53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8"/>
                    <a:pt x="3" y="61"/>
                    <a:pt x="7" y="61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8" y="62"/>
                    <a:pt x="18" y="62"/>
                    <a:pt x="19" y="62"/>
                  </a:cubicBezTo>
                  <a:cubicBezTo>
                    <a:pt x="19" y="67"/>
                    <a:pt x="21" y="70"/>
                    <a:pt x="23" y="74"/>
                  </a:cubicBezTo>
                  <a:cubicBezTo>
                    <a:pt x="23" y="74"/>
                    <a:pt x="23" y="75"/>
                    <a:pt x="23" y="75"/>
                  </a:cubicBezTo>
                  <a:cubicBezTo>
                    <a:pt x="16" y="83"/>
                    <a:pt x="16" y="83"/>
                    <a:pt x="16" y="83"/>
                  </a:cubicBezTo>
                  <a:cubicBezTo>
                    <a:pt x="13" y="86"/>
                    <a:pt x="13" y="90"/>
                    <a:pt x="16" y="92"/>
                  </a:cubicBezTo>
                  <a:cubicBezTo>
                    <a:pt x="17" y="93"/>
                    <a:pt x="17" y="93"/>
                    <a:pt x="17" y="93"/>
                  </a:cubicBezTo>
                  <a:cubicBezTo>
                    <a:pt x="18" y="96"/>
                    <a:pt x="22" y="95"/>
                    <a:pt x="26" y="93"/>
                  </a:cubicBezTo>
                  <a:cubicBezTo>
                    <a:pt x="34" y="86"/>
                    <a:pt x="34" y="86"/>
                    <a:pt x="34" y="86"/>
                  </a:cubicBezTo>
                  <a:cubicBezTo>
                    <a:pt x="34" y="86"/>
                    <a:pt x="34" y="86"/>
                    <a:pt x="35" y="85"/>
                  </a:cubicBezTo>
                  <a:cubicBezTo>
                    <a:pt x="38" y="87"/>
                    <a:pt x="42" y="89"/>
                    <a:pt x="46" y="90"/>
                  </a:cubicBezTo>
                  <a:cubicBezTo>
                    <a:pt x="46" y="90"/>
                    <a:pt x="46" y="91"/>
                    <a:pt x="46" y="91"/>
                  </a:cubicBezTo>
                  <a:cubicBezTo>
                    <a:pt x="47" y="102"/>
                    <a:pt x="47" y="102"/>
                    <a:pt x="47" y="102"/>
                  </a:cubicBezTo>
                  <a:cubicBezTo>
                    <a:pt x="48" y="106"/>
                    <a:pt x="50" y="109"/>
                    <a:pt x="53" y="108"/>
                  </a:cubicBezTo>
                  <a:cubicBezTo>
                    <a:pt x="55" y="108"/>
                    <a:pt x="55" y="108"/>
                    <a:pt x="55" y="108"/>
                  </a:cubicBezTo>
                  <a:cubicBezTo>
                    <a:pt x="58" y="109"/>
                    <a:pt x="61" y="106"/>
                    <a:pt x="61" y="102"/>
                  </a:cubicBezTo>
                  <a:cubicBezTo>
                    <a:pt x="62" y="91"/>
                    <a:pt x="62" y="91"/>
                    <a:pt x="62" y="91"/>
                  </a:cubicBezTo>
                  <a:cubicBezTo>
                    <a:pt x="62" y="91"/>
                    <a:pt x="62" y="90"/>
                    <a:pt x="62" y="90"/>
                  </a:cubicBezTo>
                  <a:cubicBezTo>
                    <a:pt x="66" y="89"/>
                    <a:pt x="70" y="87"/>
                    <a:pt x="74" y="85"/>
                  </a:cubicBezTo>
                  <a:cubicBezTo>
                    <a:pt x="74" y="86"/>
                    <a:pt x="74" y="86"/>
                    <a:pt x="75" y="86"/>
                  </a:cubicBezTo>
                  <a:cubicBezTo>
                    <a:pt x="83" y="93"/>
                    <a:pt x="83" y="93"/>
                    <a:pt x="83" y="93"/>
                  </a:cubicBezTo>
                  <a:cubicBezTo>
                    <a:pt x="86" y="95"/>
                    <a:pt x="90" y="96"/>
                    <a:pt x="91" y="93"/>
                  </a:cubicBezTo>
                  <a:cubicBezTo>
                    <a:pt x="93" y="92"/>
                    <a:pt x="93" y="92"/>
                    <a:pt x="93" y="92"/>
                  </a:cubicBezTo>
                  <a:cubicBezTo>
                    <a:pt x="95" y="90"/>
                    <a:pt x="95" y="86"/>
                    <a:pt x="92" y="83"/>
                  </a:cubicBezTo>
                  <a:cubicBezTo>
                    <a:pt x="86" y="75"/>
                    <a:pt x="86" y="75"/>
                    <a:pt x="86" y="75"/>
                  </a:cubicBezTo>
                  <a:cubicBezTo>
                    <a:pt x="86" y="75"/>
                    <a:pt x="85" y="74"/>
                    <a:pt x="85" y="74"/>
                  </a:cubicBezTo>
                  <a:cubicBezTo>
                    <a:pt x="87" y="70"/>
                    <a:pt x="89" y="67"/>
                    <a:pt x="90" y="62"/>
                  </a:cubicBezTo>
                  <a:cubicBezTo>
                    <a:pt x="90" y="62"/>
                    <a:pt x="91" y="62"/>
                    <a:pt x="91" y="62"/>
                  </a:cubicBezTo>
                  <a:cubicBezTo>
                    <a:pt x="101" y="61"/>
                    <a:pt x="101" y="61"/>
                    <a:pt x="101" y="61"/>
                  </a:cubicBezTo>
                  <a:cubicBezTo>
                    <a:pt x="106" y="61"/>
                    <a:pt x="109" y="58"/>
                    <a:pt x="108" y="55"/>
                  </a:cubicBezTo>
                  <a:cubicBezTo>
                    <a:pt x="108" y="53"/>
                    <a:pt x="108" y="53"/>
                    <a:pt x="108" y="53"/>
                  </a:cubicBezTo>
                  <a:cubicBezTo>
                    <a:pt x="109" y="51"/>
                    <a:pt x="106" y="48"/>
                    <a:pt x="101" y="48"/>
                  </a:cubicBezTo>
                  <a:close/>
                  <a:moveTo>
                    <a:pt x="54" y="77"/>
                  </a:moveTo>
                  <a:cubicBezTo>
                    <a:pt x="42" y="77"/>
                    <a:pt x="32" y="67"/>
                    <a:pt x="32" y="54"/>
                  </a:cubicBezTo>
                  <a:cubicBezTo>
                    <a:pt x="32" y="42"/>
                    <a:pt x="42" y="32"/>
                    <a:pt x="54" y="32"/>
                  </a:cubicBezTo>
                  <a:cubicBezTo>
                    <a:pt x="67" y="32"/>
                    <a:pt x="77" y="42"/>
                    <a:pt x="77" y="54"/>
                  </a:cubicBezTo>
                  <a:cubicBezTo>
                    <a:pt x="77" y="67"/>
                    <a:pt x="67" y="77"/>
                    <a:pt x="54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새굴림" panose="02030600000101010101" pitchFamily="18" charset="-127"/>
                <a:ea typeface="새굴림" panose="02030600000101010101" pitchFamily="18" charset="-127"/>
              </a:endParaRPr>
            </a:p>
          </p:txBody>
        </p:sp>
        <p:sp>
          <p:nvSpPr>
            <p:cNvPr id="21" name="Oval 68">
              <a:extLst>
                <a:ext uri="{FF2B5EF4-FFF2-40B4-BE49-F238E27FC236}">
                  <a16:creationId xmlns:a16="http://schemas.microsoft.com/office/drawing/2014/main" id="{7AC8E3C8-60AB-4E1A-BDC1-56B0A9404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6164" y="4401103"/>
              <a:ext cx="104775" cy="101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새굴림" panose="02030600000101010101" pitchFamily="18" charset="-127"/>
                <a:ea typeface="새굴림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5718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ekerekített téglalapbuborék 14">
            <a:extLst>
              <a:ext uri="{FF2B5EF4-FFF2-40B4-BE49-F238E27FC236}">
                <a16:creationId xmlns:a16="http://schemas.microsoft.com/office/drawing/2014/main" id="{0522B8A2-241C-42B5-9EB6-90C8402AFDC1}"/>
              </a:ext>
            </a:extLst>
          </p:cNvPr>
          <p:cNvSpPr/>
          <p:nvPr/>
        </p:nvSpPr>
        <p:spPr>
          <a:xfrm>
            <a:off x="191344" y="1402468"/>
            <a:ext cx="11809311" cy="526689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263352" y="260648"/>
            <a:ext cx="39725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600" dirty="0">
                <a:solidFill>
                  <a:schemeClr val="accent2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프로젝트 </a:t>
            </a:r>
            <a:r>
              <a:rPr lang="ko-KR" altLang="en-US" sz="4000" spc="600" dirty="0">
                <a:solidFill>
                  <a:schemeClr val="tx2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개요</a:t>
            </a:r>
            <a:endParaRPr lang="en-US" sz="4000" spc="600" dirty="0">
              <a:solidFill>
                <a:schemeClr val="tx2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cxnSp>
        <p:nvCxnSpPr>
          <p:cNvPr id="10" name="Egyenes összekötő 9"/>
          <p:cNvCxnSpPr>
            <a:cxnSpLocks/>
          </p:cNvCxnSpPr>
          <p:nvPr/>
        </p:nvCxnSpPr>
        <p:spPr>
          <a:xfrm flipH="1">
            <a:off x="386573" y="939914"/>
            <a:ext cx="507326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/>
          <p:cNvCxnSpPr>
            <a:cxnSpLocks/>
          </p:cNvCxnSpPr>
          <p:nvPr/>
        </p:nvCxnSpPr>
        <p:spPr>
          <a:xfrm flipH="1">
            <a:off x="893899" y="939914"/>
            <a:ext cx="52158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zövegdoboz 10">
            <a:extLst>
              <a:ext uri="{FF2B5EF4-FFF2-40B4-BE49-F238E27FC236}">
                <a16:creationId xmlns:a16="http://schemas.microsoft.com/office/drawing/2014/main" id="{68469456-F557-47FA-9637-7199A5BE768A}"/>
              </a:ext>
            </a:extLst>
          </p:cNvPr>
          <p:cNvSpPr txBox="1"/>
          <p:nvPr/>
        </p:nvSpPr>
        <p:spPr>
          <a:xfrm>
            <a:off x="476029" y="1484784"/>
            <a:ext cx="10372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새굴림" panose="02030600000101010101" pitchFamily="18" charset="-127"/>
                <a:ea typeface="새굴림" panose="02030600000101010101" pitchFamily="18" charset="-127"/>
              </a:rPr>
              <a:t>    </a:t>
            </a:r>
            <a:r>
              <a:rPr lang="ko-KR" altLang="en-US" sz="2800" dirty="0">
                <a:latin typeface="새굴림" panose="02030600000101010101" pitchFamily="18" charset="-127"/>
                <a:ea typeface="새굴림" panose="02030600000101010101" pitchFamily="18" charset="-127"/>
              </a:rPr>
              <a:t>설계서</a:t>
            </a:r>
            <a:r>
              <a:rPr lang="en-US" altLang="ko-KR" sz="2800" dirty="0">
                <a:latin typeface="새굴림" panose="02030600000101010101" pitchFamily="18" charset="-127"/>
                <a:ea typeface="새굴림" panose="02030600000101010101" pitchFamily="18" charset="-127"/>
              </a:rPr>
              <a:t>(UI</a:t>
            </a:r>
            <a:r>
              <a:rPr lang="ko-KR" altLang="en-US" sz="2800" dirty="0">
                <a:latin typeface="새굴림" panose="02030600000101010101" pitchFamily="18" charset="-127"/>
                <a:ea typeface="새굴림" panose="02030600000101010101" pitchFamily="18" charset="-127"/>
              </a:rPr>
              <a:t>설계</a:t>
            </a:r>
            <a:r>
              <a:rPr lang="en-US" altLang="ko-KR" sz="2800" dirty="0">
                <a:latin typeface="새굴림" panose="02030600000101010101" pitchFamily="18" charset="-127"/>
                <a:ea typeface="새굴림" panose="02030600000101010101" pitchFamily="18" charset="-127"/>
              </a:rPr>
              <a:t>, Interface</a:t>
            </a:r>
            <a:r>
              <a:rPr lang="ko-KR" altLang="en-US" sz="2800" dirty="0">
                <a:latin typeface="새굴림" panose="02030600000101010101" pitchFamily="18" charset="-127"/>
                <a:ea typeface="새굴림" panose="02030600000101010101" pitchFamily="18" charset="-127"/>
              </a:rPr>
              <a:t>설계</a:t>
            </a:r>
            <a:r>
              <a:rPr lang="en-US" altLang="ko-KR" sz="2800" dirty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sz="2800" dirty="0">
                <a:latin typeface="새굴림" panose="02030600000101010101" pitchFamily="18" charset="-127"/>
                <a:ea typeface="새굴림" panose="02030600000101010101" pitchFamily="18" charset="-127"/>
              </a:rPr>
              <a:t>시스템 설계 등</a:t>
            </a:r>
            <a:r>
              <a:rPr lang="en-US" altLang="ko-KR" sz="2800" dirty="0">
                <a:latin typeface="새굴림" panose="02030600000101010101" pitchFamily="18" charset="-127"/>
                <a:ea typeface="새굴림" panose="02030600000101010101" pitchFamily="18" charset="-127"/>
              </a:rPr>
              <a:t>)</a:t>
            </a:r>
            <a:r>
              <a:rPr lang="ko-KR" altLang="en-US" sz="2800" dirty="0"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B6915D4-A9DB-49E8-BD5C-52945D10D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650" y="285071"/>
            <a:ext cx="1495425" cy="335617"/>
          </a:xfrm>
          <a:prstGeom prst="rect">
            <a:avLst/>
          </a:prstGeom>
        </p:spPr>
      </p:pic>
      <p:grpSp>
        <p:nvGrpSpPr>
          <p:cNvPr id="12" name="Csoportba foglalás 17">
            <a:extLst>
              <a:ext uri="{FF2B5EF4-FFF2-40B4-BE49-F238E27FC236}">
                <a16:creationId xmlns:a16="http://schemas.microsoft.com/office/drawing/2014/main" id="{C7095208-AF0A-4D94-B845-173F47B3C966}"/>
              </a:ext>
            </a:extLst>
          </p:cNvPr>
          <p:cNvGrpSpPr/>
          <p:nvPr/>
        </p:nvGrpSpPr>
        <p:grpSpPr>
          <a:xfrm>
            <a:off x="640907" y="1718875"/>
            <a:ext cx="342525" cy="269965"/>
            <a:chOff x="4706939" y="4245528"/>
            <a:chExt cx="407988" cy="411163"/>
          </a:xfrm>
        </p:grpSpPr>
        <p:sp>
          <p:nvSpPr>
            <p:cNvPr id="14" name="Freeform 67">
              <a:extLst>
                <a:ext uri="{FF2B5EF4-FFF2-40B4-BE49-F238E27FC236}">
                  <a16:creationId xmlns:a16="http://schemas.microsoft.com/office/drawing/2014/main" id="{94E7672C-33E7-4C96-BDBF-45D9762D1A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06939" y="4245528"/>
              <a:ext cx="407988" cy="411163"/>
            </a:xfrm>
            <a:custGeom>
              <a:avLst/>
              <a:gdLst>
                <a:gd name="T0" fmla="*/ 91 w 109"/>
                <a:gd name="T1" fmla="*/ 46 h 109"/>
                <a:gd name="T2" fmla="*/ 85 w 109"/>
                <a:gd name="T3" fmla="*/ 35 h 109"/>
                <a:gd name="T4" fmla="*/ 92 w 109"/>
                <a:gd name="T5" fmla="*/ 26 h 109"/>
                <a:gd name="T6" fmla="*/ 91 w 109"/>
                <a:gd name="T7" fmla="*/ 16 h 109"/>
                <a:gd name="T8" fmla="*/ 75 w 109"/>
                <a:gd name="T9" fmla="*/ 23 h 109"/>
                <a:gd name="T10" fmla="*/ 62 w 109"/>
                <a:gd name="T11" fmla="*/ 19 h 109"/>
                <a:gd name="T12" fmla="*/ 61 w 109"/>
                <a:gd name="T13" fmla="*/ 7 h 109"/>
                <a:gd name="T14" fmla="*/ 53 w 109"/>
                <a:gd name="T15" fmla="*/ 1 h 109"/>
                <a:gd name="T16" fmla="*/ 46 w 109"/>
                <a:gd name="T17" fmla="*/ 18 h 109"/>
                <a:gd name="T18" fmla="*/ 35 w 109"/>
                <a:gd name="T19" fmla="*/ 24 h 109"/>
                <a:gd name="T20" fmla="*/ 26 w 109"/>
                <a:gd name="T21" fmla="*/ 16 h 109"/>
                <a:gd name="T22" fmla="*/ 16 w 109"/>
                <a:gd name="T23" fmla="*/ 17 h 109"/>
                <a:gd name="T24" fmla="*/ 23 w 109"/>
                <a:gd name="T25" fmla="*/ 34 h 109"/>
                <a:gd name="T26" fmla="*/ 19 w 109"/>
                <a:gd name="T27" fmla="*/ 46 h 109"/>
                <a:gd name="T28" fmla="*/ 7 w 109"/>
                <a:gd name="T29" fmla="*/ 48 h 109"/>
                <a:gd name="T30" fmla="*/ 1 w 109"/>
                <a:gd name="T31" fmla="*/ 55 h 109"/>
                <a:gd name="T32" fmla="*/ 17 w 109"/>
                <a:gd name="T33" fmla="*/ 62 h 109"/>
                <a:gd name="T34" fmla="*/ 23 w 109"/>
                <a:gd name="T35" fmla="*/ 74 h 109"/>
                <a:gd name="T36" fmla="*/ 16 w 109"/>
                <a:gd name="T37" fmla="*/ 83 h 109"/>
                <a:gd name="T38" fmla="*/ 17 w 109"/>
                <a:gd name="T39" fmla="*/ 93 h 109"/>
                <a:gd name="T40" fmla="*/ 34 w 109"/>
                <a:gd name="T41" fmla="*/ 86 h 109"/>
                <a:gd name="T42" fmla="*/ 46 w 109"/>
                <a:gd name="T43" fmla="*/ 90 h 109"/>
                <a:gd name="T44" fmla="*/ 47 w 109"/>
                <a:gd name="T45" fmla="*/ 102 h 109"/>
                <a:gd name="T46" fmla="*/ 55 w 109"/>
                <a:gd name="T47" fmla="*/ 108 h 109"/>
                <a:gd name="T48" fmla="*/ 62 w 109"/>
                <a:gd name="T49" fmla="*/ 91 h 109"/>
                <a:gd name="T50" fmla="*/ 74 w 109"/>
                <a:gd name="T51" fmla="*/ 85 h 109"/>
                <a:gd name="T52" fmla="*/ 83 w 109"/>
                <a:gd name="T53" fmla="*/ 93 h 109"/>
                <a:gd name="T54" fmla="*/ 93 w 109"/>
                <a:gd name="T55" fmla="*/ 92 h 109"/>
                <a:gd name="T56" fmla="*/ 86 w 109"/>
                <a:gd name="T57" fmla="*/ 75 h 109"/>
                <a:gd name="T58" fmla="*/ 90 w 109"/>
                <a:gd name="T59" fmla="*/ 62 h 109"/>
                <a:gd name="T60" fmla="*/ 101 w 109"/>
                <a:gd name="T61" fmla="*/ 61 h 109"/>
                <a:gd name="T62" fmla="*/ 108 w 109"/>
                <a:gd name="T63" fmla="*/ 53 h 109"/>
                <a:gd name="T64" fmla="*/ 54 w 109"/>
                <a:gd name="T65" fmla="*/ 77 h 109"/>
                <a:gd name="T66" fmla="*/ 54 w 109"/>
                <a:gd name="T67" fmla="*/ 32 h 109"/>
                <a:gd name="T68" fmla="*/ 54 w 109"/>
                <a:gd name="T69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9" h="109">
                  <a:moveTo>
                    <a:pt x="101" y="48"/>
                  </a:moveTo>
                  <a:cubicBezTo>
                    <a:pt x="91" y="46"/>
                    <a:pt x="91" y="46"/>
                    <a:pt x="91" y="46"/>
                  </a:cubicBezTo>
                  <a:cubicBezTo>
                    <a:pt x="91" y="46"/>
                    <a:pt x="90" y="46"/>
                    <a:pt x="90" y="46"/>
                  </a:cubicBezTo>
                  <a:cubicBezTo>
                    <a:pt x="89" y="42"/>
                    <a:pt x="87" y="38"/>
                    <a:pt x="85" y="35"/>
                  </a:cubicBezTo>
                  <a:cubicBezTo>
                    <a:pt x="85" y="35"/>
                    <a:pt x="86" y="34"/>
                    <a:pt x="86" y="34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5" y="23"/>
                    <a:pt x="95" y="19"/>
                    <a:pt x="93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0" y="13"/>
                    <a:pt x="86" y="14"/>
                    <a:pt x="83" y="16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4" y="23"/>
                    <a:pt x="74" y="23"/>
                    <a:pt x="74" y="24"/>
                  </a:cubicBezTo>
                  <a:cubicBezTo>
                    <a:pt x="70" y="21"/>
                    <a:pt x="66" y="20"/>
                    <a:pt x="62" y="19"/>
                  </a:cubicBezTo>
                  <a:cubicBezTo>
                    <a:pt x="62" y="18"/>
                    <a:pt x="62" y="18"/>
                    <a:pt x="62" y="18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3"/>
                    <a:pt x="58" y="0"/>
                    <a:pt x="55" y="1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0" y="0"/>
                    <a:pt x="48" y="3"/>
                    <a:pt x="47" y="7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6" y="18"/>
                    <a:pt x="46" y="18"/>
                    <a:pt x="46" y="19"/>
                  </a:cubicBezTo>
                  <a:cubicBezTo>
                    <a:pt x="42" y="20"/>
                    <a:pt x="38" y="21"/>
                    <a:pt x="35" y="24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2" y="14"/>
                    <a:pt x="18" y="13"/>
                    <a:pt x="17" y="16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3" y="19"/>
                    <a:pt x="13" y="23"/>
                    <a:pt x="16" y="26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1" y="38"/>
                    <a:pt x="19" y="42"/>
                    <a:pt x="19" y="46"/>
                  </a:cubicBezTo>
                  <a:cubicBezTo>
                    <a:pt x="18" y="46"/>
                    <a:pt x="18" y="46"/>
                    <a:pt x="17" y="47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3" y="48"/>
                    <a:pt x="0" y="51"/>
                    <a:pt x="1" y="53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8"/>
                    <a:pt x="3" y="61"/>
                    <a:pt x="7" y="61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8" y="62"/>
                    <a:pt x="18" y="62"/>
                    <a:pt x="19" y="62"/>
                  </a:cubicBezTo>
                  <a:cubicBezTo>
                    <a:pt x="19" y="67"/>
                    <a:pt x="21" y="70"/>
                    <a:pt x="23" y="74"/>
                  </a:cubicBezTo>
                  <a:cubicBezTo>
                    <a:pt x="23" y="74"/>
                    <a:pt x="23" y="75"/>
                    <a:pt x="23" y="75"/>
                  </a:cubicBezTo>
                  <a:cubicBezTo>
                    <a:pt x="16" y="83"/>
                    <a:pt x="16" y="83"/>
                    <a:pt x="16" y="83"/>
                  </a:cubicBezTo>
                  <a:cubicBezTo>
                    <a:pt x="13" y="86"/>
                    <a:pt x="13" y="90"/>
                    <a:pt x="16" y="92"/>
                  </a:cubicBezTo>
                  <a:cubicBezTo>
                    <a:pt x="17" y="93"/>
                    <a:pt x="17" y="93"/>
                    <a:pt x="17" y="93"/>
                  </a:cubicBezTo>
                  <a:cubicBezTo>
                    <a:pt x="18" y="96"/>
                    <a:pt x="22" y="95"/>
                    <a:pt x="26" y="93"/>
                  </a:cubicBezTo>
                  <a:cubicBezTo>
                    <a:pt x="34" y="86"/>
                    <a:pt x="34" y="86"/>
                    <a:pt x="34" y="86"/>
                  </a:cubicBezTo>
                  <a:cubicBezTo>
                    <a:pt x="34" y="86"/>
                    <a:pt x="34" y="86"/>
                    <a:pt x="35" y="85"/>
                  </a:cubicBezTo>
                  <a:cubicBezTo>
                    <a:pt x="38" y="87"/>
                    <a:pt x="42" y="89"/>
                    <a:pt x="46" y="90"/>
                  </a:cubicBezTo>
                  <a:cubicBezTo>
                    <a:pt x="46" y="90"/>
                    <a:pt x="46" y="91"/>
                    <a:pt x="46" y="91"/>
                  </a:cubicBezTo>
                  <a:cubicBezTo>
                    <a:pt x="47" y="102"/>
                    <a:pt x="47" y="102"/>
                    <a:pt x="47" y="102"/>
                  </a:cubicBezTo>
                  <a:cubicBezTo>
                    <a:pt x="48" y="106"/>
                    <a:pt x="50" y="109"/>
                    <a:pt x="53" y="108"/>
                  </a:cubicBezTo>
                  <a:cubicBezTo>
                    <a:pt x="55" y="108"/>
                    <a:pt x="55" y="108"/>
                    <a:pt x="55" y="108"/>
                  </a:cubicBezTo>
                  <a:cubicBezTo>
                    <a:pt x="58" y="109"/>
                    <a:pt x="61" y="106"/>
                    <a:pt x="61" y="102"/>
                  </a:cubicBezTo>
                  <a:cubicBezTo>
                    <a:pt x="62" y="91"/>
                    <a:pt x="62" y="91"/>
                    <a:pt x="62" y="91"/>
                  </a:cubicBezTo>
                  <a:cubicBezTo>
                    <a:pt x="62" y="91"/>
                    <a:pt x="62" y="90"/>
                    <a:pt x="62" y="90"/>
                  </a:cubicBezTo>
                  <a:cubicBezTo>
                    <a:pt x="66" y="89"/>
                    <a:pt x="70" y="87"/>
                    <a:pt x="74" y="85"/>
                  </a:cubicBezTo>
                  <a:cubicBezTo>
                    <a:pt x="74" y="86"/>
                    <a:pt x="74" y="86"/>
                    <a:pt x="75" y="86"/>
                  </a:cubicBezTo>
                  <a:cubicBezTo>
                    <a:pt x="83" y="93"/>
                    <a:pt x="83" y="93"/>
                    <a:pt x="83" y="93"/>
                  </a:cubicBezTo>
                  <a:cubicBezTo>
                    <a:pt x="86" y="95"/>
                    <a:pt x="90" y="96"/>
                    <a:pt x="91" y="93"/>
                  </a:cubicBezTo>
                  <a:cubicBezTo>
                    <a:pt x="93" y="92"/>
                    <a:pt x="93" y="92"/>
                    <a:pt x="93" y="92"/>
                  </a:cubicBezTo>
                  <a:cubicBezTo>
                    <a:pt x="95" y="90"/>
                    <a:pt x="95" y="86"/>
                    <a:pt x="92" y="83"/>
                  </a:cubicBezTo>
                  <a:cubicBezTo>
                    <a:pt x="86" y="75"/>
                    <a:pt x="86" y="75"/>
                    <a:pt x="86" y="75"/>
                  </a:cubicBezTo>
                  <a:cubicBezTo>
                    <a:pt x="86" y="75"/>
                    <a:pt x="85" y="74"/>
                    <a:pt x="85" y="74"/>
                  </a:cubicBezTo>
                  <a:cubicBezTo>
                    <a:pt x="87" y="70"/>
                    <a:pt x="89" y="67"/>
                    <a:pt x="90" y="62"/>
                  </a:cubicBezTo>
                  <a:cubicBezTo>
                    <a:pt x="90" y="62"/>
                    <a:pt x="91" y="62"/>
                    <a:pt x="91" y="62"/>
                  </a:cubicBezTo>
                  <a:cubicBezTo>
                    <a:pt x="101" y="61"/>
                    <a:pt x="101" y="61"/>
                    <a:pt x="101" y="61"/>
                  </a:cubicBezTo>
                  <a:cubicBezTo>
                    <a:pt x="106" y="61"/>
                    <a:pt x="109" y="58"/>
                    <a:pt x="108" y="55"/>
                  </a:cubicBezTo>
                  <a:cubicBezTo>
                    <a:pt x="108" y="53"/>
                    <a:pt x="108" y="53"/>
                    <a:pt x="108" y="53"/>
                  </a:cubicBezTo>
                  <a:cubicBezTo>
                    <a:pt x="109" y="51"/>
                    <a:pt x="106" y="48"/>
                    <a:pt x="101" y="48"/>
                  </a:cubicBezTo>
                  <a:close/>
                  <a:moveTo>
                    <a:pt x="54" y="77"/>
                  </a:moveTo>
                  <a:cubicBezTo>
                    <a:pt x="42" y="77"/>
                    <a:pt x="32" y="67"/>
                    <a:pt x="32" y="54"/>
                  </a:cubicBezTo>
                  <a:cubicBezTo>
                    <a:pt x="32" y="42"/>
                    <a:pt x="42" y="32"/>
                    <a:pt x="54" y="32"/>
                  </a:cubicBezTo>
                  <a:cubicBezTo>
                    <a:pt x="67" y="32"/>
                    <a:pt x="77" y="42"/>
                    <a:pt x="77" y="54"/>
                  </a:cubicBezTo>
                  <a:cubicBezTo>
                    <a:pt x="77" y="67"/>
                    <a:pt x="67" y="77"/>
                    <a:pt x="54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새굴림" panose="02030600000101010101" pitchFamily="18" charset="-127"/>
                <a:ea typeface="새굴림" panose="02030600000101010101" pitchFamily="18" charset="-127"/>
              </a:endParaRPr>
            </a:p>
          </p:txBody>
        </p:sp>
        <p:sp>
          <p:nvSpPr>
            <p:cNvPr id="18" name="Oval 68">
              <a:extLst>
                <a:ext uri="{FF2B5EF4-FFF2-40B4-BE49-F238E27FC236}">
                  <a16:creationId xmlns:a16="http://schemas.microsoft.com/office/drawing/2014/main" id="{C0120739-4F06-4611-B922-4F3738C12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6164" y="4401103"/>
              <a:ext cx="104775" cy="101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새굴림" panose="02030600000101010101" pitchFamily="18" charset="-127"/>
                <a:ea typeface="새굴림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27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ekerekített téglalapbuborék 14">
            <a:extLst>
              <a:ext uri="{FF2B5EF4-FFF2-40B4-BE49-F238E27FC236}">
                <a16:creationId xmlns:a16="http://schemas.microsoft.com/office/drawing/2014/main" id="{0522B8A2-241C-42B5-9EB6-90C8402AFDC1}"/>
              </a:ext>
            </a:extLst>
          </p:cNvPr>
          <p:cNvSpPr/>
          <p:nvPr/>
        </p:nvSpPr>
        <p:spPr>
          <a:xfrm>
            <a:off x="191344" y="1402468"/>
            <a:ext cx="11809311" cy="526689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242629" y="260648"/>
            <a:ext cx="39725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600" dirty="0">
                <a:solidFill>
                  <a:schemeClr val="accent2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프로젝트 </a:t>
            </a:r>
            <a:r>
              <a:rPr lang="ko-KR" altLang="en-US" sz="4000" spc="600" dirty="0">
                <a:solidFill>
                  <a:schemeClr val="tx2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개요</a:t>
            </a:r>
            <a:endParaRPr lang="en-US" sz="4000" spc="600" dirty="0">
              <a:solidFill>
                <a:schemeClr val="tx2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cxnSp>
        <p:nvCxnSpPr>
          <p:cNvPr id="10" name="Egyenes összekötő 9"/>
          <p:cNvCxnSpPr>
            <a:cxnSpLocks/>
          </p:cNvCxnSpPr>
          <p:nvPr/>
        </p:nvCxnSpPr>
        <p:spPr>
          <a:xfrm flipH="1">
            <a:off x="386573" y="939914"/>
            <a:ext cx="507326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/>
          <p:cNvCxnSpPr>
            <a:cxnSpLocks/>
          </p:cNvCxnSpPr>
          <p:nvPr/>
        </p:nvCxnSpPr>
        <p:spPr>
          <a:xfrm flipH="1">
            <a:off x="893899" y="939914"/>
            <a:ext cx="52158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zövegdoboz 10">
            <a:extLst>
              <a:ext uri="{FF2B5EF4-FFF2-40B4-BE49-F238E27FC236}">
                <a16:creationId xmlns:a16="http://schemas.microsoft.com/office/drawing/2014/main" id="{68469456-F557-47FA-9637-7199A5BE768A}"/>
              </a:ext>
            </a:extLst>
          </p:cNvPr>
          <p:cNvSpPr txBox="1"/>
          <p:nvPr/>
        </p:nvSpPr>
        <p:spPr>
          <a:xfrm>
            <a:off x="476029" y="1484784"/>
            <a:ext cx="10372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새굴림" panose="02030600000101010101" pitchFamily="18" charset="-127"/>
                <a:ea typeface="새굴림" panose="02030600000101010101" pitchFamily="18" charset="-127"/>
              </a:rPr>
              <a:t>    </a:t>
            </a:r>
            <a:r>
              <a:rPr lang="ko-KR" altLang="en-US" sz="2800" dirty="0">
                <a:latin typeface="새굴림" panose="02030600000101010101" pitchFamily="18" charset="-127"/>
                <a:ea typeface="새굴림" panose="02030600000101010101" pitchFamily="18" charset="-127"/>
              </a:rPr>
              <a:t>기타</a:t>
            </a:r>
            <a:r>
              <a:rPr lang="en-US" altLang="ko-KR" sz="2800" dirty="0">
                <a:latin typeface="새굴림" panose="02030600000101010101" pitchFamily="18" charset="-127"/>
                <a:ea typeface="새굴림" panose="02030600000101010101" pitchFamily="18" charset="-127"/>
              </a:rPr>
              <a:t>(</a:t>
            </a:r>
            <a:r>
              <a:rPr lang="ko-KR" altLang="en-US" sz="2800" dirty="0">
                <a:latin typeface="새굴림" panose="02030600000101010101" pitchFamily="18" charset="-127"/>
                <a:ea typeface="새굴림" panose="02030600000101010101" pitchFamily="18" charset="-127"/>
              </a:rPr>
              <a:t>모듈 설명</a:t>
            </a:r>
            <a:r>
              <a:rPr lang="en-US" altLang="ko-KR" sz="2800" dirty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sz="2800" dirty="0">
                <a:latin typeface="새굴림" panose="02030600000101010101" pitchFamily="18" charset="-127"/>
                <a:ea typeface="새굴림" panose="02030600000101010101" pitchFamily="18" charset="-127"/>
              </a:rPr>
              <a:t>서비스 시나리오 등</a:t>
            </a:r>
            <a:r>
              <a:rPr lang="en-US" altLang="ko-KR" sz="2800" dirty="0">
                <a:latin typeface="새굴림" panose="02030600000101010101" pitchFamily="18" charset="-127"/>
                <a:ea typeface="새굴림" panose="02030600000101010101" pitchFamily="18" charset="-127"/>
              </a:rPr>
              <a:t>)</a:t>
            </a:r>
            <a:r>
              <a:rPr lang="ko-KR" altLang="en-US" sz="2800" dirty="0"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3B54257-FC02-4C2E-8BF1-87D400CCB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650" y="285071"/>
            <a:ext cx="1495425" cy="335617"/>
          </a:xfrm>
          <a:prstGeom prst="rect">
            <a:avLst/>
          </a:prstGeom>
        </p:spPr>
      </p:pic>
      <p:grpSp>
        <p:nvGrpSpPr>
          <p:cNvPr id="12" name="Csoportba foglalás 17">
            <a:extLst>
              <a:ext uri="{FF2B5EF4-FFF2-40B4-BE49-F238E27FC236}">
                <a16:creationId xmlns:a16="http://schemas.microsoft.com/office/drawing/2014/main" id="{7ABC11B9-6C7A-40E3-8620-568E48E2D04C}"/>
              </a:ext>
            </a:extLst>
          </p:cNvPr>
          <p:cNvGrpSpPr/>
          <p:nvPr/>
        </p:nvGrpSpPr>
        <p:grpSpPr>
          <a:xfrm>
            <a:off x="623392" y="1718875"/>
            <a:ext cx="342525" cy="269965"/>
            <a:chOff x="4706939" y="4245528"/>
            <a:chExt cx="407988" cy="411163"/>
          </a:xfrm>
        </p:grpSpPr>
        <p:sp>
          <p:nvSpPr>
            <p:cNvPr id="14" name="Freeform 67">
              <a:extLst>
                <a:ext uri="{FF2B5EF4-FFF2-40B4-BE49-F238E27FC236}">
                  <a16:creationId xmlns:a16="http://schemas.microsoft.com/office/drawing/2014/main" id="{DDFC277B-B614-49ED-9E75-92DDA26A4C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06939" y="4245528"/>
              <a:ext cx="407988" cy="411163"/>
            </a:xfrm>
            <a:custGeom>
              <a:avLst/>
              <a:gdLst>
                <a:gd name="T0" fmla="*/ 91 w 109"/>
                <a:gd name="T1" fmla="*/ 46 h 109"/>
                <a:gd name="T2" fmla="*/ 85 w 109"/>
                <a:gd name="T3" fmla="*/ 35 h 109"/>
                <a:gd name="T4" fmla="*/ 92 w 109"/>
                <a:gd name="T5" fmla="*/ 26 h 109"/>
                <a:gd name="T6" fmla="*/ 91 w 109"/>
                <a:gd name="T7" fmla="*/ 16 h 109"/>
                <a:gd name="T8" fmla="*/ 75 w 109"/>
                <a:gd name="T9" fmla="*/ 23 h 109"/>
                <a:gd name="T10" fmla="*/ 62 w 109"/>
                <a:gd name="T11" fmla="*/ 19 h 109"/>
                <a:gd name="T12" fmla="*/ 61 w 109"/>
                <a:gd name="T13" fmla="*/ 7 h 109"/>
                <a:gd name="T14" fmla="*/ 53 w 109"/>
                <a:gd name="T15" fmla="*/ 1 h 109"/>
                <a:gd name="T16" fmla="*/ 46 w 109"/>
                <a:gd name="T17" fmla="*/ 18 h 109"/>
                <a:gd name="T18" fmla="*/ 35 w 109"/>
                <a:gd name="T19" fmla="*/ 24 h 109"/>
                <a:gd name="T20" fmla="*/ 26 w 109"/>
                <a:gd name="T21" fmla="*/ 16 h 109"/>
                <a:gd name="T22" fmla="*/ 16 w 109"/>
                <a:gd name="T23" fmla="*/ 17 h 109"/>
                <a:gd name="T24" fmla="*/ 23 w 109"/>
                <a:gd name="T25" fmla="*/ 34 h 109"/>
                <a:gd name="T26" fmla="*/ 19 w 109"/>
                <a:gd name="T27" fmla="*/ 46 h 109"/>
                <a:gd name="T28" fmla="*/ 7 w 109"/>
                <a:gd name="T29" fmla="*/ 48 h 109"/>
                <a:gd name="T30" fmla="*/ 1 w 109"/>
                <a:gd name="T31" fmla="*/ 55 h 109"/>
                <a:gd name="T32" fmla="*/ 17 w 109"/>
                <a:gd name="T33" fmla="*/ 62 h 109"/>
                <a:gd name="T34" fmla="*/ 23 w 109"/>
                <a:gd name="T35" fmla="*/ 74 h 109"/>
                <a:gd name="T36" fmla="*/ 16 w 109"/>
                <a:gd name="T37" fmla="*/ 83 h 109"/>
                <a:gd name="T38" fmla="*/ 17 w 109"/>
                <a:gd name="T39" fmla="*/ 93 h 109"/>
                <a:gd name="T40" fmla="*/ 34 w 109"/>
                <a:gd name="T41" fmla="*/ 86 h 109"/>
                <a:gd name="T42" fmla="*/ 46 w 109"/>
                <a:gd name="T43" fmla="*/ 90 h 109"/>
                <a:gd name="T44" fmla="*/ 47 w 109"/>
                <a:gd name="T45" fmla="*/ 102 h 109"/>
                <a:gd name="T46" fmla="*/ 55 w 109"/>
                <a:gd name="T47" fmla="*/ 108 h 109"/>
                <a:gd name="T48" fmla="*/ 62 w 109"/>
                <a:gd name="T49" fmla="*/ 91 h 109"/>
                <a:gd name="T50" fmla="*/ 74 w 109"/>
                <a:gd name="T51" fmla="*/ 85 h 109"/>
                <a:gd name="T52" fmla="*/ 83 w 109"/>
                <a:gd name="T53" fmla="*/ 93 h 109"/>
                <a:gd name="T54" fmla="*/ 93 w 109"/>
                <a:gd name="T55" fmla="*/ 92 h 109"/>
                <a:gd name="T56" fmla="*/ 86 w 109"/>
                <a:gd name="T57" fmla="*/ 75 h 109"/>
                <a:gd name="T58" fmla="*/ 90 w 109"/>
                <a:gd name="T59" fmla="*/ 62 h 109"/>
                <a:gd name="T60" fmla="*/ 101 w 109"/>
                <a:gd name="T61" fmla="*/ 61 h 109"/>
                <a:gd name="T62" fmla="*/ 108 w 109"/>
                <a:gd name="T63" fmla="*/ 53 h 109"/>
                <a:gd name="T64" fmla="*/ 54 w 109"/>
                <a:gd name="T65" fmla="*/ 77 h 109"/>
                <a:gd name="T66" fmla="*/ 54 w 109"/>
                <a:gd name="T67" fmla="*/ 32 h 109"/>
                <a:gd name="T68" fmla="*/ 54 w 109"/>
                <a:gd name="T69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9" h="109">
                  <a:moveTo>
                    <a:pt x="101" y="48"/>
                  </a:moveTo>
                  <a:cubicBezTo>
                    <a:pt x="91" y="46"/>
                    <a:pt x="91" y="46"/>
                    <a:pt x="91" y="46"/>
                  </a:cubicBezTo>
                  <a:cubicBezTo>
                    <a:pt x="91" y="46"/>
                    <a:pt x="90" y="46"/>
                    <a:pt x="90" y="46"/>
                  </a:cubicBezTo>
                  <a:cubicBezTo>
                    <a:pt x="89" y="42"/>
                    <a:pt x="87" y="38"/>
                    <a:pt x="85" y="35"/>
                  </a:cubicBezTo>
                  <a:cubicBezTo>
                    <a:pt x="85" y="35"/>
                    <a:pt x="86" y="34"/>
                    <a:pt x="86" y="34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5" y="23"/>
                    <a:pt x="95" y="19"/>
                    <a:pt x="93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0" y="13"/>
                    <a:pt x="86" y="14"/>
                    <a:pt x="83" y="16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4" y="23"/>
                    <a:pt x="74" y="23"/>
                    <a:pt x="74" y="24"/>
                  </a:cubicBezTo>
                  <a:cubicBezTo>
                    <a:pt x="70" y="21"/>
                    <a:pt x="66" y="20"/>
                    <a:pt x="62" y="19"/>
                  </a:cubicBezTo>
                  <a:cubicBezTo>
                    <a:pt x="62" y="18"/>
                    <a:pt x="62" y="18"/>
                    <a:pt x="62" y="18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3"/>
                    <a:pt x="58" y="0"/>
                    <a:pt x="55" y="1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0" y="0"/>
                    <a:pt x="48" y="3"/>
                    <a:pt x="47" y="7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6" y="18"/>
                    <a:pt x="46" y="18"/>
                    <a:pt x="46" y="19"/>
                  </a:cubicBezTo>
                  <a:cubicBezTo>
                    <a:pt x="42" y="20"/>
                    <a:pt x="38" y="21"/>
                    <a:pt x="35" y="24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2" y="14"/>
                    <a:pt x="18" y="13"/>
                    <a:pt x="17" y="16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3" y="19"/>
                    <a:pt x="13" y="23"/>
                    <a:pt x="16" y="26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1" y="38"/>
                    <a:pt x="19" y="42"/>
                    <a:pt x="19" y="46"/>
                  </a:cubicBezTo>
                  <a:cubicBezTo>
                    <a:pt x="18" y="46"/>
                    <a:pt x="18" y="46"/>
                    <a:pt x="17" y="47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3" y="48"/>
                    <a:pt x="0" y="51"/>
                    <a:pt x="1" y="53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8"/>
                    <a:pt x="3" y="61"/>
                    <a:pt x="7" y="61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8" y="62"/>
                    <a:pt x="18" y="62"/>
                    <a:pt x="19" y="62"/>
                  </a:cubicBezTo>
                  <a:cubicBezTo>
                    <a:pt x="19" y="67"/>
                    <a:pt x="21" y="70"/>
                    <a:pt x="23" y="74"/>
                  </a:cubicBezTo>
                  <a:cubicBezTo>
                    <a:pt x="23" y="74"/>
                    <a:pt x="23" y="75"/>
                    <a:pt x="23" y="75"/>
                  </a:cubicBezTo>
                  <a:cubicBezTo>
                    <a:pt x="16" y="83"/>
                    <a:pt x="16" y="83"/>
                    <a:pt x="16" y="83"/>
                  </a:cubicBezTo>
                  <a:cubicBezTo>
                    <a:pt x="13" y="86"/>
                    <a:pt x="13" y="90"/>
                    <a:pt x="16" y="92"/>
                  </a:cubicBezTo>
                  <a:cubicBezTo>
                    <a:pt x="17" y="93"/>
                    <a:pt x="17" y="93"/>
                    <a:pt x="17" y="93"/>
                  </a:cubicBezTo>
                  <a:cubicBezTo>
                    <a:pt x="18" y="96"/>
                    <a:pt x="22" y="95"/>
                    <a:pt x="26" y="93"/>
                  </a:cubicBezTo>
                  <a:cubicBezTo>
                    <a:pt x="34" y="86"/>
                    <a:pt x="34" y="86"/>
                    <a:pt x="34" y="86"/>
                  </a:cubicBezTo>
                  <a:cubicBezTo>
                    <a:pt x="34" y="86"/>
                    <a:pt x="34" y="86"/>
                    <a:pt x="35" y="85"/>
                  </a:cubicBezTo>
                  <a:cubicBezTo>
                    <a:pt x="38" y="87"/>
                    <a:pt x="42" y="89"/>
                    <a:pt x="46" y="90"/>
                  </a:cubicBezTo>
                  <a:cubicBezTo>
                    <a:pt x="46" y="90"/>
                    <a:pt x="46" y="91"/>
                    <a:pt x="46" y="91"/>
                  </a:cubicBezTo>
                  <a:cubicBezTo>
                    <a:pt x="47" y="102"/>
                    <a:pt x="47" y="102"/>
                    <a:pt x="47" y="102"/>
                  </a:cubicBezTo>
                  <a:cubicBezTo>
                    <a:pt x="48" y="106"/>
                    <a:pt x="50" y="109"/>
                    <a:pt x="53" y="108"/>
                  </a:cubicBezTo>
                  <a:cubicBezTo>
                    <a:pt x="55" y="108"/>
                    <a:pt x="55" y="108"/>
                    <a:pt x="55" y="108"/>
                  </a:cubicBezTo>
                  <a:cubicBezTo>
                    <a:pt x="58" y="109"/>
                    <a:pt x="61" y="106"/>
                    <a:pt x="61" y="102"/>
                  </a:cubicBezTo>
                  <a:cubicBezTo>
                    <a:pt x="62" y="91"/>
                    <a:pt x="62" y="91"/>
                    <a:pt x="62" y="91"/>
                  </a:cubicBezTo>
                  <a:cubicBezTo>
                    <a:pt x="62" y="91"/>
                    <a:pt x="62" y="90"/>
                    <a:pt x="62" y="90"/>
                  </a:cubicBezTo>
                  <a:cubicBezTo>
                    <a:pt x="66" y="89"/>
                    <a:pt x="70" y="87"/>
                    <a:pt x="74" y="85"/>
                  </a:cubicBezTo>
                  <a:cubicBezTo>
                    <a:pt x="74" y="86"/>
                    <a:pt x="74" y="86"/>
                    <a:pt x="75" y="86"/>
                  </a:cubicBezTo>
                  <a:cubicBezTo>
                    <a:pt x="83" y="93"/>
                    <a:pt x="83" y="93"/>
                    <a:pt x="83" y="93"/>
                  </a:cubicBezTo>
                  <a:cubicBezTo>
                    <a:pt x="86" y="95"/>
                    <a:pt x="90" y="96"/>
                    <a:pt x="91" y="93"/>
                  </a:cubicBezTo>
                  <a:cubicBezTo>
                    <a:pt x="93" y="92"/>
                    <a:pt x="93" y="92"/>
                    <a:pt x="93" y="92"/>
                  </a:cubicBezTo>
                  <a:cubicBezTo>
                    <a:pt x="95" y="90"/>
                    <a:pt x="95" y="86"/>
                    <a:pt x="92" y="83"/>
                  </a:cubicBezTo>
                  <a:cubicBezTo>
                    <a:pt x="86" y="75"/>
                    <a:pt x="86" y="75"/>
                    <a:pt x="86" y="75"/>
                  </a:cubicBezTo>
                  <a:cubicBezTo>
                    <a:pt x="86" y="75"/>
                    <a:pt x="85" y="74"/>
                    <a:pt x="85" y="74"/>
                  </a:cubicBezTo>
                  <a:cubicBezTo>
                    <a:pt x="87" y="70"/>
                    <a:pt x="89" y="67"/>
                    <a:pt x="90" y="62"/>
                  </a:cubicBezTo>
                  <a:cubicBezTo>
                    <a:pt x="90" y="62"/>
                    <a:pt x="91" y="62"/>
                    <a:pt x="91" y="62"/>
                  </a:cubicBezTo>
                  <a:cubicBezTo>
                    <a:pt x="101" y="61"/>
                    <a:pt x="101" y="61"/>
                    <a:pt x="101" y="61"/>
                  </a:cubicBezTo>
                  <a:cubicBezTo>
                    <a:pt x="106" y="61"/>
                    <a:pt x="109" y="58"/>
                    <a:pt x="108" y="55"/>
                  </a:cubicBezTo>
                  <a:cubicBezTo>
                    <a:pt x="108" y="53"/>
                    <a:pt x="108" y="53"/>
                    <a:pt x="108" y="53"/>
                  </a:cubicBezTo>
                  <a:cubicBezTo>
                    <a:pt x="109" y="51"/>
                    <a:pt x="106" y="48"/>
                    <a:pt x="101" y="48"/>
                  </a:cubicBezTo>
                  <a:close/>
                  <a:moveTo>
                    <a:pt x="54" y="77"/>
                  </a:moveTo>
                  <a:cubicBezTo>
                    <a:pt x="42" y="77"/>
                    <a:pt x="32" y="67"/>
                    <a:pt x="32" y="54"/>
                  </a:cubicBezTo>
                  <a:cubicBezTo>
                    <a:pt x="32" y="42"/>
                    <a:pt x="42" y="32"/>
                    <a:pt x="54" y="32"/>
                  </a:cubicBezTo>
                  <a:cubicBezTo>
                    <a:pt x="67" y="32"/>
                    <a:pt x="77" y="42"/>
                    <a:pt x="77" y="54"/>
                  </a:cubicBezTo>
                  <a:cubicBezTo>
                    <a:pt x="77" y="67"/>
                    <a:pt x="67" y="77"/>
                    <a:pt x="54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새굴림" panose="02030600000101010101" pitchFamily="18" charset="-127"/>
                <a:ea typeface="새굴림" panose="02030600000101010101" pitchFamily="18" charset="-127"/>
              </a:endParaRPr>
            </a:p>
          </p:txBody>
        </p:sp>
        <p:sp>
          <p:nvSpPr>
            <p:cNvPr id="18" name="Oval 68">
              <a:extLst>
                <a:ext uri="{FF2B5EF4-FFF2-40B4-BE49-F238E27FC236}">
                  <a16:creationId xmlns:a16="http://schemas.microsoft.com/office/drawing/2014/main" id="{3B69BD49-DAFD-4221-9794-5569BC0F5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6164" y="4401103"/>
              <a:ext cx="104775" cy="101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새굴림" panose="02030600000101010101" pitchFamily="18" charset="-127"/>
                <a:ea typeface="새굴림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5733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/>
          <p:cNvSpPr txBox="1"/>
          <p:nvPr/>
        </p:nvSpPr>
        <p:spPr>
          <a:xfrm>
            <a:off x="263352" y="200834"/>
            <a:ext cx="31518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300" dirty="0">
                <a:solidFill>
                  <a:schemeClr val="accent2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최종 </a:t>
            </a:r>
            <a:r>
              <a:rPr lang="ko-KR" altLang="en-US" sz="4000" spc="300" dirty="0">
                <a:solidFill>
                  <a:schemeClr val="tx2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결과물</a:t>
            </a:r>
            <a:endParaRPr lang="en-US" sz="4000" spc="300" dirty="0">
              <a:solidFill>
                <a:schemeClr val="accent5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3715908604"/>
              </p:ext>
            </p:extLst>
          </p:nvPr>
        </p:nvGraphicFramePr>
        <p:xfrm>
          <a:off x="5646837" y="5314032"/>
          <a:ext cx="2438400" cy="984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4" name="Diagram 23"/>
          <p:cNvGraphicFramePr/>
          <p:nvPr>
            <p:extLst>
              <p:ext uri="{D42A27DB-BD31-4B8C-83A1-F6EECF244321}">
                <p14:modId xmlns:p14="http://schemas.microsoft.com/office/powerpoint/2010/main" val="1458793712"/>
              </p:ext>
            </p:extLst>
          </p:nvPr>
        </p:nvGraphicFramePr>
        <p:xfrm>
          <a:off x="8348644" y="5339432"/>
          <a:ext cx="2438400" cy="984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Freeform 1099">
            <a:extLst>
              <a:ext uri="{FF2B5EF4-FFF2-40B4-BE49-F238E27FC236}">
                <a16:creationId xmlns:a16="http://schemas.microsoft.com/office/drawing/2014/main" id="{8008F1E2-6338-448E-9D20-CCA85D200E3A}"/>
              </a:ext>
            </a:extLst>
          </p:cNvPr>
          <p:cNvSpPr>
            <a:spLocks/>
          </p:cNvSpPr>
          <p:nvPr/>
        </p:nvSpPr>
        <p:spPr bwMode="auto">
          <a:xfrm>
            <a:off x="279949" y="1321056"/>
            <a:ext cx="11639723" cy="5348304"/>
          </a:xfrm>
          <a:prstGeom prst="round2Diag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25" name="Szövegdoboz 10">
            <a:extLst>
              <a:ext uri="{FF2B5EF4-FFF2-40B4-BE49-F238E27FC236}">
                <a16:creationId xmlns:a16="http://schemas.microsoft.com/office/drawing/2014/main" id="{6F6D47AF-0B3B-4FBB-A200-E448F386CB7C}"/>
              </a:ext>
            </a:extLst>
          </p:cNvPr>
          <p:cNvSpPr txBox="1"/>
          <p:nvPr/>
        </p:nvSpPr>
        <p:spPr>
          <a:xfrm>
            <a:off x="476029" y="1484784"/>
            <a:ext cx="10372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새굴림" panose="02030600000101010101" pitchFamily="18" charset="-127"/>
                <a:ea typeface="새굴림" panose="02030600000101010101" pitchFamily="18" charset="-127"/>
              </a:rPr>
              <a:t>    </a:t>
            </a:r>
            <a:r>
              <a:rPr lang="ko-KR" altLang="en-US" sz="2800" dirty="0">
                <a:latin typeface="새굴림" panose="02030600000101010101" pitchFamily="18" charset="-127"/>
                <a:ea typeface="새굴림" panose="02030600000101010101" pitchFamily="18" charset="-127"/>
              </a:rPr>
              <a:t>최종 결과물에 대한 설명 </a:t>
            </a:r>
            <a:r>
              <a:rPr lang="en-US" altLang="ko-KR" sz="2800" dirty="0">
                <a:latin typeface="새굴림" panose="02030600000101010101" pitchFamily="18" charset="-127"/>
                <a:ea typeface="새굴림" panose="02030600000101010101" pitchFamily="18" charset="-127"/>
              </a:rPr>
              <a:t>/ </a:t>
            </a:r>
            <a:r>
              <a:rPr lang="ko-KR" altLang="en-US" sz="2800" dirty="0">
                <a:latin typeface="새굴림" panose="02030600000101010101" pitchFamily="18" charset="-127"/>
                <a:ea typeface="새굴림" panose="02030600000101010101" pitchFamily="18" charset="-127"/>
              </a:rPr>
              <a:t>사진</a:t>
            </a:r>
            <a:endParaRPr lang="en-US" altLang="ko-KR" sz="28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7EBF454-199E-4724-B7AB-964F18B0D0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650" y="285071"/>
            <a:ext cx="1495425" cy="335617"/>
          </a:xfrm>
          <a:prstGeom prst="rect">
            <a:avLst/>
          </a:prstGeom>
        </p:spPr>
      </p:pic>
      <p:cxnSp>
        <p:nvCxnSpPr>
          <p:cNvPr id="21" name="Egyenes összekötő 9">
            <a:extLst>
              <a:ext uri="{FF2B5EF4-FFF2-40B4-BE49-F238E27FC236}">
                <a16:creationId xmlns:a16="http://schemas.microsoft.com/office/drawing/2014/main" id="{82A2F3F1-DD70-4B03-B3BB-C1941EAFD078}"/>
              </a:ext>
            </a:extLst>
          </p:cNvPr>
          <p:cNvCxnSpPr>
            <a:cxnSpLocks/>
          </p:cNvCxnSpPr>
          <p:nvPr/>
        </p:nvCxnSpPr>
        <p:spPr>
          <a:xfrm flipH="1">
            <a:off x="386573" y="939914"/>
            <a:ext cx="507326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10">
            <a:extLst>
              <a:ext uri="{FF2B5EF4-FFF2-40B4-BE49-F238E27FC236}">
                <a16:creationId xmlns:a16="http://schemas.microsoft.com/office/drawing/2014/main" id="{49D74259-A4BD-440A-98B8-4F03161C4C07}"/>
              </a:ext>
            </a:extLst>
          </p:cNvPr>
          <p:cNvCxnSpPr>
            <a:cxnSpLocks/>
          </p:cNvCxnSpPr>
          <p:nvPr/>
        </p:nvCxnSpPr>
        <p:spPr>
          <a:xfrm flipH="1">
            <a:off x="893899" y="939914"/>
            <a:ext cx="52158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Csoportba foglalás 17">
            <a:extLst>
              <a:ext uri="{FF2B5EF4-FFF2-40B4-BE49-F238E27FC236}">
                <a16:creationId xmlns:a16="http://schemas.microsoft.com/office/drawing/2014/main" id="{B39884B5-F3D6-45EC-9804-8B0B39C82581}"/>
              </a:ext>
            </a:extLst>
          </p:cNvPr>
          <p:cNvGrpSpPr/>
          <p:nvPr/>
        </p:nvGrpSpPr>
        <p:grpSpPr>
          <a:xfrm>
            <a:off x="623392" y="1718875"/>
            <a:ext cx="342525" cy="269965"/>
            <a:chOff x="4706939" y="4245528"/>
            <a:chExt cx="407988" cy="411163"/>
          </a:xfrm>
        </p:grpSpPr>
        <p:sp>
          <p:nvSpPr>
            <p:cNvPr id="27" name="Freeform 67">
              <a:extLst>
                <a:ext uri="{FF2B5EF4-FFF2-40B4-BE49-F238E27FC236}">
                  <a16:creationId xmlns:a16="http://schemas.microsoft.com/office/drawing/2014/main" id="{D58D56A7-B2F6-41D8-AED9-0001B8DEFD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06939" y="4245528"/>
              <a:ext cx="407988" cy="411163"/>
            </a:xfrm>
            <a:custGeom>
              <a:avLst/>
              <a:gdLst>
                <a:gd name="T0" fmla="*/ 91 w 109"/>
                <a:gd name="T1" fmla="*/ 46 h 109"/>
                <a:gd name="T2" fmla="*/ 85 w 109"/>
                <a:gd name="T3" fmla="*/ 35 h 109"/>
                <a:gd name="T4" fmla="*/ 92 w 109"/>
                <a:gd name="T5" fmla="*/ 26 h 109"/>
                <a:gd name="T6" fmla="*/ 91 w 109"/>
                <a:gd name="T7" fmla="*/ 16 h 109"/>
                <a:gd name="T8" fmla="*/ 75 w 109"/>
                <a:gd name="T9" fmla="*/ 23 h 109"/>
                <a:gd name="T10" fmla="*/ 62 w 109"/>
                <a:gd name="T11" fmla="*/ 19 h 109"/>
                <a:gd name="T12" fmla="*/ 61 w 109"/>
                <a:gd name="T13" fmla="*/ 7 h 109"/>
                <a:gd name="T14" fmla="*/ 53 w 109"/>
                <a:gd name="T15" fmla="*/ 1 h 109"/>
                <a:gd name="T16" fmla="*/ 46 w 109"/>
                <a:gd name="T17" fmla="*/ 18 h 109"/>
                <a:gd name="T18" fmla="*/ 35 w 109"/>
                <a:gd name="T19" fmla="*/ 24 h 109"/>
                <a:gd name="T20" fmla="*/ 26 w 109"/>
                <a:gd name="T21" fmla="*/ 16 h 109"/>
                <a:gd name="T22" fmla="*/ 16 w 109"/>
                <a:gd name="T23" fmla="*/ 17 h 109"/>
                <a:gd name="T24" fmla="*/ 23 w 109"/>
                <a:gd name="T25" fmla="*/ 34 h 109"/>
                <a:gd name="T26" fmla="*/ 19 w 109"/>
                <a:gd name="T27" fmla="*/ 46 h 109"/>
                <a:gd name="T28" fmla="*/ 7 w 109"/>
                <a:gd name="T29" fmla="*/ 48 h 109"/>
                <a:gd name="T30" fmla="*/ 1 w 109"/>
                <a:gd name="T31" fmla="*/ 55 h 109"/>
                <a:gd name="T32" fmla="*/ 17 w 109"/>
                <a:gd name="T33" fmla="*/ 62 h 109"/>
                <a:gd name="T34" fmla="*/ 23 w 109"/>
                <a:gd name="T35" fmla="*/ 74 h 109"/>
                <a:gd name="T36" fmla="*/ 16 w 109"/>
                <a:gd name="T37" fmla="*/ 83 h 109"/>
                <a:gd name="T38" fmla="*/ 17 w 109"/>
                <a:gd name="T39" fmla="*/ 93 h 109"/>
                <a:gd name="T40" fmla="*/ 34 w 109"/>
                <a:gd name="T41" fmla="*/ 86 h 109"/>
                <a:gd name="T42" fmla="*/ 46 w 109"/>
                <a:gd name="T43" fmla="*/ 90 h 109"/>
                <a:gd name="T44" fmla="*/ 47 w 109"/>
                <a:gd name="T45" fmla="*/ 102 h 109"/>
                <a:gd name="T46" fmla="*/ 55 w 109"/>
                <a:gd name="T47" fmla="*/ 108 h 109"/>
                <a:gd name="T48" fmla="*/ 62 w 109"/>
                <a:gd name="T49" fmla="*/ 91 h 109"/>
                <a:gd name="T50" fmla="*/ 74 w 109"/>
                <a:gd name="T51" fmla="*/ 85 h 109"/>
                <a:gd name="T52" fmla="*/ 83 w 109"/>
                <a:gd name="T53" fmla="*/ 93 h 109"/>
                <a:gd name="T54" fmla="*/ 93 w 109"/>
                <a:gd name="T55" fmla="*/ 92 h 109"/>
                <a:gd name="T56" fmla="*/ 86 w 109"/>
                <a:gd name="T57" fmla="*/ 75 h 109"/>
                <a:gd name="T58" fmla="*/ 90 w 109"/>
                <a:gd name="T59" fmla="*/ 62 h 109"/>
                <a:gd name="T60" fmla="*/ 101 w 109"/>
                <a:gd name="T61" fmla="*/ 61 h 109"/>
                <a:gd name="T62" fmla="*/ 108 w 109"/>
                <a:gd name="T63" fmla="*/ 53 h 109"/>
                <a:gd name="T64" fmla="*/ 54 w 109"/>
                <a:gd name="T65" fmla="*/ 77 h 109"/>
                <a:gd name="T66" fmla="*/ 54 w 109"/>
                <a:gd name="T67" fmla="*/ 32 h 109"/>
                <a:gd name="T68" fmla="*/ 54 w 109"/>
                <a:gd name="T69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9" h="109">
                  <a:moveTo>
                    <a:pt x="101" y="48"/>
                  </a:moveTo>
                  <a:cubicBezTo>
                    <a:pt x="91" y="46"/>
                    <a:pt x="91" y="46"/>
                    <a:pt x="91" y="46"/>
                  </a:cubicBezTo>
                  <a:cubicBezTo>
                    <a:pt x="91" y="46"/>
                    <a:pt x="90" y="46"/>
                    <a:pt x="90" y="46"/>
                  </a:cubicBezTo>
                  <a:cubicBezTo>
                    <a:pt x="89" y="42"/>
                    <a:pt x="87" y="38"/>
                    <a:pt x="85" y="35"/>
                  </a:cubicBezTo>
                  <a:cubicBezTo>
                    <a:pt x="85" y="35"/>
                    <a:pt x="86" y="34"/>
                    <a:pt x="86" y="34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5" y="23"/>
                    <a:pt x="95" y="19"/>
                    <a:pt x="93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0" y="13"/>
                    <a:pt x="86" y="14"/>
                    <a:pt x="83" y="16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4" y="23"/>
                    <a:pt x="74" y="23"/>
                    <a:pt x="74" y="24"/>
                  </a:cubicBezTo>
                  <a:cubicBezTo>
                    <a:pt x="70" y="21"/>
                    <a:pt x="66" y="20"/>
                    <a:pt x="62" y="19"/>
                  </a:cubicBezTo>
                  <a:cubicBezTo>
                    <a:pt x="62" y="18"/>
                    <a:pt x="62" y="18"/>
                    <a:pt x="62" y="18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3"/>
                    <a:pt x="58" y="0"/>
                    <a:pt x="55" y="1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0" y="0"/>
                    <a:pt x="48" y="3"/>
                    <a:pt x="47" y="7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6" y="18"/>
                    <a:pt x="46" y="18"/>
                    <a:pt x="46" y="19"/>
                  </a:cubicBezTo>
                  <a:cubicBezTo>
                    <a:pt x="42" y="20"/>
                    <a:pt x="38" y="21"/>
                    <a:pt x="35" y="24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2" y="14"/>
                    <a:pt x="18" y="13"/>
                    <a:pt x="17" y="16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3" y="19"/>
                    <a:pt x="13" y="23"/>
                    <a:pt x="16" y="26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1" y="38"/>
                    <a:pt x="19" y="42"/>
                    <a:pt x="19" y="46"/>
                  </a:cubicBezTo>
                  <a:cubicBezTo>
                    <a:pt x="18" y="46"/>
                    <a:pt x="18" y="46"/>
                    <a:pt x="17" y="47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3" y="48"/>
                    <a:pt x="0" y="51"/>
                    <a:pt x="1" y="53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8"/>
                    <a:pt x="3" y="61"/>
                    <a:pt x="7" y="61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8" y="62"/>
                    <a:pt x="18" y="62"/>
                    <a:pt x="19" y="62"/>
                  </a:cubicBezTo>
                  <a:cubicBezTo>
                    <a:pt x="19" y="67"/>
                    <a:pt x="21" y="70"/>
                    <a:pt x="23" y="74"/>
                  </a:cubicBezTo>
                  <a:cubicBezTo>
                    <a:pt x="23" y="74"/>
                    <a:pt x="23" y="75"/>
                    <a:pt x="23" y="75"/>
                  </a:cubicBezTo>
                  <a:cubicBezTo>
                    <a:pt x="16" y="83"/>
                    <a:pt x="16" y="83"/>
                    <a:pt x="16" y="83"/>
                  </a:cubicBezTo>
                  <a:cubicBezTo>
                    <a:pt x="13" y="86"/>
                    <a:pt x="13" y="90"/>
                    <a:pt x="16" y="92"/>
                  </a:cubicBezTo>
                  <a:cubicBezTo>
                    <a:pt x="17" y="93"/>
                    <a:pt x="17" y="93"/>
                    <a:pt x="17" y="93"/>
                  </a:cubicBezTo>
                  <a:cubicBezTo>
                    <a:pt x="18" y="96"/>
                    <a:pt x="22" y="95"/>
                    <a:pt x="26" y="93"/>
                  </a:cubicBezTo>
                  <a:cubicBezTo>
                    <a:pt x="34" y="86"/>
                    <a:pt x="34" y="86"/>
                    <a:pt x="34" y="86"/>
                  </a:cubicBezTo>
                  <a:cubicBezTo>
                    <a:pt x="34" y="86"/>
                    <a:pt x="34" y="86"/>
                    <a:pt x="35" y="85"/>
                  </a:cubicBezTo>
                  <a:cubicBezTo>
                    <a:pt x="38" y="87"/>
                    <a:pt x="42" y="89"/>
                    <a:pt x="46" y="90"/>
                  </a:cubicBezTo>
                  <a:cubicBezTo>
                    <a:pt x="46" y="90"/>
                    <a:pt x="46" y="91"/>
                    <a:pt x="46" y="91"/>
                  </a:cubicBezTo>
                  <a:cubicBezTo>
                    <a:pt x="47" y="102"/>
                    <a:pt x="47" y="102"/>
                    <a:pt x="47" y="102"/>
                  </a:cubicBezTo>
                  <a:cubicBezTo>
                    <a:pt x="48" y="106"/>
                    <a:pt x="50" y="109"/>
                    <a:pt x="53" y="108"/>
                  </a:cubicBezTo>
                  <a:cubicBezTo>
                    <a:pt x="55" y="108"/>
                    <a:pt x="55" y="108"/>
                    <a:pt x="55" y="108"/>
                  </a:cubicBezTo>
                  <a:cubicBezTo>
                    <a:pt x="58" y="109"/>
                    <a:pt x="61" y="106"/>
                    <a:pt x="61" y="102"/>
                  </a:cubicBezTo>
                  <a:cubicBezTo>
                    <a:pt x="62" y="91"/>
                    <a:pt x="62" y="91"/>
                    <a:pt x="62" y="91"/>
                  </a:cubicBezTo>
                  <a:cubicBezTo>
                    <a:pt x="62" y="91"/>
                    <a:pt x="62" y="90"/>
                    <a:pt x="62" y="90"/>
                  </a:cubicBezTo>
                  <a:cubicBezTo>
                    <a:pt x="66" y="89"/>
                    <a:pt x="70" y="87"/>
                    <a:pt x="74" y="85"/>
                  </a:cubicBezTo>
                  <a:cubicBezTo>
                    <a:pt x="74" y="86"/>
                    <a:pt x="74" y="86"/>
                    <a:pt x="75" y="86"/>
                  </a:cubicBezTo>
                  <a:cubicBezTo>
                    <a:pt x="83" y="93"/>
                    <a:pt x="83" y="93"/>
                    <a:pt x="83" y="93"/>
                  </a:cubicBezTo>
                  <a:cubicBezTo>
                    <a:pt x="86" y="95"/>
                    <a:pt x="90" y="96"/>
                    <a:pt x="91" y="93"/>
                  </a:cubicBezTo>
                  <a:cubicBezTo>
                    <a:pt x="93" y="92"/>
                    <a:pt x="93" y="92"/>
                    <a:pt x="93" y="92"/>
                  </a:cubicBezTo>
                  <a:cubicBezTo>
                    <a:pt x="95" y="90"/>
                    <a:pt x="95" y="86"/>
                    <a:pt x="92" y="83"/>
                  </a:cubicBezTo>
                  <a:cubicBezTo>
                    <a:pt x="86" y="75"/>
                    <a:pt x="86" y="75"/>
                    <a:pt x="86" y="75"/>
                  </a:cubicBezTo>
                  <a:cubicBezTo>
                    <a:pt x="86" y="75"/>
                    <a:pt x="85" y="74"/>
                    <a:pt x="85" y="74"/>
                  </a:cubicBezTo>
                  <a:cubicBezTo>
                    <a:pt x="87" y="70"/>
                    <a:pt x="89" y="67"/>
                    <a:pt x="90" y="62"/>
                  </a:cubicBezTo>
                  <a:cubicBezTo>
                    <a:pt x="90" y="62"/>
                    <a:pt x="91" y="62"/>
                    <a:pt x="91" y="62"/>
                  </a:cubicBezTo>
                  <a:cubicBezTo>
                    <a:pt x="101" y="61"/>
                    <a:pt x="101" y="61"/>
                    <a:pt x="101" y="61"/>
                  </a:cubicBezTo>
                  <a:cubicBezTo>
                    <a:pt x="106" y="61"/>
                    <a:pt x="109" y="58"/>
                    <a:pt x="108" y="55"/>
                  </a:cubicBezTo>
                  <a:cubicBezTo>
                    <a:pt x="108" y="53"/>
                    <a:pt x="108" y="53"/>
                    <a:pt x="108" y="53"/>
                  </a:cubicBezTo>
                  <a:cubicBezTo>
                    <a:pt x="109" y="51"/>
                    <a:pt x="106" y="48"/>
                    <a:pt x="101" y="48"/>
                  </a:cubicBezTo>
                  <a:close/>
                  <a:moveTo>
                    <a:pt x="54" y="77"/>
                  </a:moveTo>
                  <a:cubicBezTo>
                    <a:pt x="42" y="77"/>
                    <a:pt x="32" y="67"/>
                    <a:pt x="32" y="54"/>
                  </a:cubicBezTo>
                  <a:cubicBezTo>
                    <a:pt x="32" y="42"/>
                    <a:pt x="42" y="32"/>
                    <a:pt x="54" y="32"/>
                  </a:cubicBezTo>
                  <a:cubicBezTo>
                    <a:pt x="67" y="32"/>
                    <a:pt x="77" y="42"/>
                    <a:pt x="77" y="54"/>
                  </a:cubicBezTo>
                  <a:cubicBezTo>
                    <a:pt x="77" y="67"/>
                    <a:pt x="67" y="77"/>
                    <a:pt x="54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새굴림" panose="02030600000101010101" pitchFamily="18" charset="-127"/>
                <a:ea typeface="새굴림" panose="02030600000101010101" pitchFamily="18" charset="-127"/>
              </a:endParaRPr>
            </a:p>
          </p:txBody>
        </p:sp>
        <p:sp>
          <p:nvSpPr>
            <p:cNvPr id="28" name="Oval 68">
              <a:extLst>
                <a:ext uri="{FF2B5EF4-FFF2-40B4-BE49-F238E27FC236}">
                  <a16:creationId xmlns:a16="http://schemas.microsoft.com/office/drawing/2014/main" id="{83FDB063-4B8D-43C0-9A90-98495BB15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6164" y="4401103"/>
              <a:ext cx="104775" cy="101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새굴림" panose="02030600000101010101" pitchFamily="18" charset="-127"/>
                <a:ea typeface="새굴림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8674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/>
          <p:cNvSpPr txBox="1"/>
          <p:nvPr/>
        </p:nvSpPr>
        <p:spPr>
          <a:xfrm>
            <a:off x="252478" y="200834"/>
            <a:ext cx="59875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300" dirty="0">
                <a:solidFill>
                  <a:schemeClr val="accent2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기대 효과 및 </a:t>
            </a:r>
            <a:r>
              <a:rPr lang="ko-KR" altLang="en-US" sz="4000" spc="300" dirty="0">
                <a:solidFill>
                  <a:schemeClr val="tx2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발전 방향</a:t>
            </a:r>
            <a:endParaRPr lang="en-US" sz="4000" spc="300" dirty="0">
              <a:solidFill>
                <a:schemeClr val="accent5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585637161"/>
              </p:ext>
            </p:extLst>
          </p:nvPr>
        </p:nvGraphicFramePr>
        <p:xfrm>
          <a:off x="5646837" y="5314032"/>
          <a:ext cx="2438400" cy="984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4" name="Diagram 23"/>
          <p:cNvGraphicFramePr/>
          <p:nvPr>
            <p:extLst>
              <p:ext uri="{D42A27DB-BD31-4B8C-83A1-F6EECF244321}">
                <p14:modId xmlns:p14="http://schemas.microsoft.com/office/powerpoint/2010/main" val="2917217159"/>
              </p:ext>
            </p:extLst>
          </p:nvPr>
        </p:nvGraphicFramePr>
        <p:xfrm>
          <a:off x="8348644" y="5339432"/>
          <a:ext cx="2438400" cy="984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Freeform 1099">
            <a:extLst>
              <a:ext uri="{FF2B5EF4-FFF2-40B4-BE49-F238E27FC236}">
                <a16:creationId xmlns:a16="http://schemas.microsoft.com/office/drawing/2014/main" id="{8008F1E2-6338-448E-9D20-CCA85D200E3A}"/>
              </a:ext>
            </a:extLst>
          </p:cNvPr>
          <p:cNvSpPr>
            <a:spLocks/>
          </p:cNvSpPr>
          <p:nvPr/>
        </p:nvSpPr>
        <p:spPr bwMode="auto">
          <a:xfrm>
            <a:off x="288925" y="1321056"/>
            <a:ext cx="11639723" cy="5348304"/>
          </a:xfrm>
          <a:prstGeom prst="round2Diag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25" name="Szövegdoboz 10">
            <a:extLst>
              <a:ext uri="{FF2B5EF4-FFF2-40B4-BE49-F238E27FC236}">
                <a16:creationId xmlns:a16="http://schemas.microsoft.com/office/drawing/2014/main" id="{6F6D47AF-0B3B-4FBB-A200-E448F386CB7C}"/>
              </a:ext>
            </a:extLst>
          </p:cNvPr>
          <p:cNvSpPr txBox="1"/>
          <p:nvPr/>
        </p:nvSpPr>
        <p:spPr>
          <a:xfrm>
            <a:off x="414545" y="1484784"/>
            <a:ext cx="10372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새굴림" panose="02030600000101010101" pitchFamily="18" charset="-127"/>
                <a:ea typeface="새굴림" panose="02030600000101010101" pitchFamily="18" charset="-127"/>
              </a:rPr>
              <a:t>    </a:t>
            </a:r>
            <a:r>
              <a:rPr lang="ko-KR" altLang="en-US" sz="2800" dirty="0">
                <a:latin typeface="새굴림" panose="02030600000101010101" pitchFamily="18" charset="-127"/>
                <a:ea typeface="새굴림" panose="02030600000101010101" pitchFamily="18" charset="-127"/>
              </a:rPr>
              <a:t>프로젝트 성과에 대한 기대효과</a:t>
            </a:r>
            <a:endParaRPr lang="en-US" altLang="ko-KR" sz="28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D7C408EB-1A78-4385-95F8-FA9E9E058F2B}"/>
              </a:ext>
            </a:extLst>
          </p:cNvPr>
          <p:cNvSpPr txBox="1"/>
          <p:nvPr/>
        </p:nvSpPr>
        <p:spPr>
          <a:xfrm>
            <a:off x="419243" y="3804837"/>
            <a:ext cx="10372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새굴림" panose="02030600000101010101" pitchFamily="18" charset="-127"/>
                <a:ea typeface="새굴림" panose="02030600000101010101" pitchFamily="18" charset="-127"/>
              </a:rPr>
              <a:t>    </a:t>
            </a:r>
            <a:r>
              <a:rPr lang="ko-KR" altLang="en-US" sz="2800" dirty="0">
                <a:latin typeface="새굴림" panose="02030600000101010101" pitchFamily="18" charset="-127"/>
                <a:ea typeface="새굴림" panose="02030600000101010101" pitchFamily="18" charset="-127"/>
              </a:rPr>
              <a:t>활용가능성 및 확장 가능성</a:t>
            </a:r>
            <a:endParaRPr lang="en-US" altLang="ko-KR" sz="28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085EAE4-2BE3-4168-952A-21C170B619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650" y="285071"/>
            <a:ext cx="1495425" cy="335617"/>
          </a:xfrm>
          <a:prstGeom prst="rect">
            <a:avLst/>
          </a:prstGeom>
        </p:spPr>
      </p:pic>
      <p:cxnSp>
        <p:nvCxnSpPr>
          <p:cNvPr id="28" name="Egyenes összekötő 9">
            <a:extLst>
              <a:ext uri="{FF2B5EF4-FFF2-40B4-BE49-F238E27FC236}">
                <a16:creationId xmlns:a16="http://schemas.microsoft.com/office/drawing/2014/main" id="{AB1D3C36-172E-4E92-B328-191C337B2977}"/>
              </a:ext>
            </a:extLst>
          </p:cNvPr>
          <p:cNvCxnSpPr>
            <a:cxnSpLocks/>
          </p:cNvCxnSpPr>
          <p:nvPr/>
        </p:nvCxnSpPr>
        <p:spPr>
          <a:xfrm flipH="1">
            <a:off x="386573" y="939914"/>
            <a:ext cx="507326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10">
            <a:extLst>
              <a:ext uri="{FF2B5EF4-FFF2-40B4-BE49-F238E27FC236}">
                <a16:creationId xmlns:a16="http://schemas.microsoft.com/office/drawing/2014/main" id="{DE6BF85B-4287-477C-BD69-13835014F167}"/>
              </a:ext>
            </a:extLst>
          </p:cNvPr>
          <p:cNvCxnSpPr>
            <a:cxnSpLocks/>
          </p:cNvCxnSpPr>
          <p:nvPr/>
        </p:nvCxnSpPr>
        <p:spPr>
          <a:xfrm flipH="1">
            <a:off x="893899" y="939914"/>
            <a:ext cx="52158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Csoportba foglalás 17">
            <a:extLst>
              <a:ext uri="{FF2B5EF4-FFF2-40B4-BE49-F238E27FC236}">
                <a16:creationId xmlns:a16="http://schemas.microsoft.com/office/drawing/2014/main" id="{906ABFFB-D327-48EA-9BCF-777565852B29}"/>
              </a:ext>
            </a:extLst>
          </p:cNvPr>
          <p:cNvGrpSpPr/>
          <p:nvPr/>
        </p:nvGrpSpPr>
        <p:grpSpPr>
          <a:xfrm>
            <a:off x="623392" y="1718875"/>
            <a:ext cx="342525" cy="269965"/>
            <a:chOff x="4706939" y="4245528"/>
            <a:chExt cx="407988" cy="411163"/>
          </a:xfrm>
        </p:grpSpPr>
        <p:sp>
          <p:nvSpPr>
            <p:cNvPr id="31" name="Freeform 67">
              <a:extLst>
                <a:ext uri="{FF2B5EF4-FFF2-40B4-BE49-F238E27FC236}">
                  <a16:creationId xmlns:a16="http://schemas.microsoft.com/office/drawing/2014/main" id="{4AFABC15-9D70-485F-9BE6-DBFE84829B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06939" y="4245528"/>
              <a:ext cx="407988" cy="411163"/>
            </a:xfrm>
            <a:custGeom>
              <a:avLst/>
              <a:gdLst>
                <a:gd name="T0" fmla="*/ 91 w 109"/>
                <a:gd name="T1" fmla="*/ 46 h 109"/>
                <a:gd name="T2" fmla="*/ 85 w 109"/>
                <a:gd name="T3" fmla="*/ 35 h 109"/>
                <a:gd name="T4" fmla="*/ 92 w 109"/>
                <a:gd name="T5" fmla="*/ 26 h 109"/>
                <a:gd name="T6" fmla="*/ 91 w 109"/>
                <a:gd name="T7" fmla="*/ 16 h 109"/>
                <a:gd name="T8" fmla="*/ 75 w 109"/>
                <a:gd name="T9" fmla="*/ 23 h 109"/>
                <a:gd name="T10" fmla="*/ 62 w 109"/>
                <a:gd name="T11" fmla="*/ 19 h 109"/>
                <a:gd name="T12" fmla="*/ 61 w 109"/>
                <a:gd name="T13" fmla="*/ 7 h 109"/>
                <a:gd name="T14" fmla="*/ 53 w 109"/>
                <a:gd name="T15" fmla="*/ 1 h 109"/>
                <a:gd name="T16" fmla="*/ 46 w 109"/>
                <a:gd name="T17" fmla="*/ 18 h 109"/>
                <a:gd name="T18" fmla="*/ 35 w 109"/>
                <a:gd name="T19" fmla="*/ 24 h 109"/>
                <a:gd name="T20" fmla="*/ 26 w 109"/>
                <a:gd name="T21" fmla="*/ 16 h 109"/>
                <a:gd name="T22" fmla="*/ 16 w 109"/>
                <a:gd name="T23" fmla="*/ 17 h 109"/>
                <a:gd name="T24" fmla="*/ 23 w 109"/>
                <a:gd name="T25" fmla="*/ 34 h 109"/>
                <a:gd name="T26" fmla="*/ 19 w 109"/>
                <a:gd name="T27" fmla="*/ 46 h 109"/>
                <a:gd name="T28" fmla="*/ 7 w 109"/>
                <a:gd name="T29" fmla="*/ 48 h 109"/>
                <a:gd name="T30" fmla="*/ 1 w 109"/>
                <a:gd name="T31" fmla="*/ 55 h 109"/>
                <a:gd name="T32" fmla="*/ 17 w 109"/>
                <a:gd name="T33" fmla="*/ 62 h 109"/>
                <a:gd name="T34" fmla="*/ 23 w 109"/>
                <a:gd name="T35" fmla="*/ 74 h 109"/>
                <a:gd name="T36" fmla="*/ 16 w 109"/>
                <a:gd name="T37" fmla="*/ 83 h 109"/>
                <a:gd name="T38" fmla="*/ 17 w 109"/>
                <a:gd name="T39" fmla="*/ 93 h 109"/>
                <a:gd name="T40" fmla="*/ 34 w 109"/>
                <a:gd name="T41" fmla="*/ 86 h 109"/>
                <a:gd name="T42" fmla="*/ 46 w 109"/>
                <a:gd name="T43" fmla="*/ 90 h 109"/>
                <a:gd name="T44" fmla="*/ 47 w 109"/>
                <a:gd name="T45" fmla="*/ 102 h 109"/>
                <a:gd name="T46" fmla="*/ 55 w 109"/>
                <a:gd name="T47" fmla="*/ 108 h 109"/>
                <a:gd name="T48" fmla="*/ 62 w 109"/>
                <a:gd name="T49" fmla="*/ 91 h 109"/>
                <a:gd name="T50" fmla="*/ 74 w 109"/>
                <a:gd name="T51" fmla="*/ 85 h 109"/>
                <a:gd name="T52" fmla="*/ 83 w 109"/>
                <a:gd name="T53" fmla="*/ 93 h 109"/>
                <a:gd name="T54" fmla="*/ 93 w 109"/>
                <a:gd name="T55" fmla="*/ 92 h 109"/>
                <a:gd name="T56" fmla="*/ 86 w 109"/>
                <a:gd name="T57" fmla="*/ 75 h 109"/>
                <a:gd name="T58" fmla="*/ 90 w 109"/>
                <a:gd name="T59" fmla="*/ 62 h 109"/>
                <a:gd name="T60" fmla="*/ 101 w 109"/>
                <a:gd name="T61" fmla="*/ 61 h 109"/>
                <a:gd name="T62" fmla="*/ 108 w 109"/>
                <a:gd name="T63" fmla="*/ 53 h 109"/>
                <a:gd name="T64" fmla="*/ 54 w 109"/>
                <a:gd name="T65" fmla="*/ 77 h 109"/>
                <a:gd name="T66" fmla="*/ 54 w 109"/>
                <a:gd name="T67" fmla="*/ 32 h 109"/>
                <a:gd name="T68" fmla="*/ 54 w 109"/>
                <a:gd name="T69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9" h="109">
                  <a:moveTo>
                    <a:pt x="101" y="48"/>
                  </a:moveTo>
                  <a:cubicBezTo>
                    <a:pt x="91" y="46"/>
                    <a:pt x="91" y="46"/>
                    <a:pt x="91" y="46"/>
                  </a:cubicBezTo>
                  <a:cubicBezTo>
                    <a:pt x="91" y="46"/>
                    <a:pt x="90" y="46"/>
                    <a:pt x="90" y="46"/>
                  </a:cubicBezTo>
                  <a:cubicBezTo>
                    <a:pt x="89" y="42"/>
                    <a:pt x="87" y="38"/>
                    <a:pt x="85" y="35"/>
                  </a:cubicBezTo>
                  <a:cubicBezTo>
                    <a:pt x="85" y="35"/>
                    <a:pt x="86" y="34"/>
                    <a:pt x="86" y="34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5" y="23"/>
                    <a:pt x="95" y="19"/>
                    <a:pt x="93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0" y="13"/>
                    <a:pt x="86" y="14"/>
                    <a:pt x="83" y="16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4" y="23"/>
                    <a:pt x="74" y="23"/>
                    <a:pt x="74" y="24"/>
                  </a:cubicBezTo>
                  <a:cubicBezTo>
                    <a:pt x="70" y="21"/>
                    <a:pt x="66" y="20"/>
                    <a:pt x="62" y="19"/>
                  </a:cubicBezTo>
                  <a:cubicBezTo>
                    <a:pt x="62" y="18"/>
                    <a:pt x="62" y="18"/>
                    <a:pt x="62" y="18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3"/>
                    <a:pt x="58" y="0"/>
                    <a:pt x="55" y="1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0" y="0"/>
                    <a:pt x="48" y="3"/>
                    <a:pt x="47" y="7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6" y="18"/>
                    <a:pt x="46" y="18"/>
                    <a:pt x="46" y="19"/>
                  </a:cubicBezTo>
                  <a:cubicBezTo>
                    <a:pt x="42" y="20"/>
                    <a:pt x="38" y="21"/>
                    <a:pt x="35" y="24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2" y="14"/>
                    <a:pt x="18" y="13"/>
                    <a:pt x="17" y="16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3" y="19"/>
                    <a:pt x="13" y="23"/>
                    <a:pt x="16" y="26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1" y="38"/>
                    <a:pt x="19" y="42"/>
                    <a:pt x="19" y="46"/>
                  </a:cubicBezTo>
                  <a:cubicBezTo>
                    <a:pt x="18" y="46"/>
                    <a:pt x="18" y="46"/>
                    <a:pt x="17" y="47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3" y="48"/>
                    <a:pt x="0" y="51"/>
                    <a:pt x="1" y="53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8"/>
                    <a:pt x="3" y="61"/>
                    <a:pt x="7" y="61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8" y="62"/>
                    <a:pt x="18" y="62"/>
                    <a:pt x="19" y="62"/>
                  </a:cubicBezTo>
                  <a:cubicBezTo>
                    <a:pt x="19" y="67"/>
                    <a:pt x="21" y="70"/>
                    <a:pt x="23" y="74"/>
                  </a:cubicBezTo>
                  <a:cubicBezTo>
                    <a:pt x="23" y="74"/>
                    <a:pt x="23" y="75"/>
                    <a:pt x="23" y="75"/>
                  </a:cubicBezTo>
                  <a:cubicBezTo>
                    <a:pt x="16" y="83"/>
                    <a:pt x="16" y="83"/>
                    <a:pt x="16" y="83"/>
                  </a:cubicBezTo>
                  <a:cubicBezTo>
                    <a:pt x="13" y="86"/>
                    <a:pt x="13" y="90"/>
                    <a:pt x="16" y="92"/>
                  </a:cubicBezTo>
                  <a:cubicBezTo>
                    <a:pt x="17" y="93"/>
                    <a:pt x="17" y="93"/>
                    <a:pt x="17" y="93"/>
                  </a:cubicBezTo>
                  <a:cubicBezTo>
                    <a:pt x="18" y="96"/>
                    <a:pt x="22" y="95"/>
                    <a:pt x="26" y="93"/>
                  </a:cubicBezTo>
                  <a:cubicBezTo>
                    <a:pt x="34" y="86"/>
                    <a:pt x="34" y="86"/>
                    <a:pt x="34" y="86"/>
                  </a:cubicBezTo>
                  <a:cubicBezTo>
                    <a:pt x="34" y="86"/>
                    <a:pt x="34" y="86"/>
                    <a:pt x="35" y="85"/>
                  </a:cubicBezTo>
                  <a:cubicBezTo>
                    <a:pt x="38" y="87"/>
                    <a:pt x="42" y="89"/>
                    <a:pt x="46" y="90"/>
                  </a:cubicBezTo>
                  <a:cubicBezTo>
                    <a:pt x="46" y="90"/>
                    <a:pt x="46" y="91"/>
                    <a:pt x="46" y="91"/>
                  </a:cubicBezTo>
                  <a:cubicBezTo>
                    <a:pt x="47" y="102"/>
                    <a:pt x="47" y="102"/>
                    <a:pt x="47" y="102"/>
                  </a:cubicBezTo>
                  <a:cubicBezTo>
                    <a:pt x="48" y="106"/>
                    <a:pt x="50" y="109"/>
                    <a:pt x="53" y="108"/>
                  </a:cubicBezTo>
                  <a:cubicBezTo>
                    <a:pt x="55" y="108"/>
                    <a:pt x="55" y="108"/>
                    <a:pt x="55" y="108"/>
                  </a:cubicBezTo>
                  <a:cubicBezTo>
                    <a:pt x="58" y="109"/>
                    <a:pt x="61" y="106"/>
                    <a:pt x="61" y="102"/>
                  </a:cubicBezTo>
                  <a:cubicBezTo>
                    <a:pt x="62" y="91"/>
                    <a:pt x="62" y="91"/>
                    <a:pt x="62" y="91"/>
                  </a:cubicBezTo>
                  <a:cubicBezTo>
                    <a:pt x="62" y="91"/>
                    <a:pt x="62" y="90"/>
                    <a:pt x="62" y="90"/>
                  </a:cubicBezTo>
                  <a:cubicBezTo>
                    <a:pt x="66" y="89"/>
                    <a:pt x="70" y="87"/>
                    <a:pt x="74" y="85"/>
                  </a:cubicBezTo>
                  <a:cubicBezTo>
                    <a:pt x="74" y="86"/>
                    <a:pt x="74" y="86"/>
                    <a:pt x="75" y="86"/>
                  </a:cubicBezTo>
                  <a:cubicBezTo>
                    <a:pt x="83" y="93"/>
                    <a:pt x="83" y="93"/>
                    <a:pt x="83" y="93"/>
                  </a:cubicBezTo>
                  <a:cubicBezTo>
                    <a:pt x="86" y="95"/>
                    <a:pt x="90" y="96"/>
                    <a:pt x="91" y="93"/>
                  </a:cubicBezTo>
                  <a:cubicBezTo>
                    <a:pt x="93" y="92"/>
                    <a:pt x="93" y="92"/>
                    <a:pt x="93" y="92"/>
                  </a:cubicBezTo>
                  <a:cubicBezTo>
                    <a:pt x="95" y="90"/>
                    <a:pt x="95" y="86"/>
                    <a:pt x="92" y="83"/>
                  </a:cubicBezTo>
                  <a:cubicBezTo>
                    <a:pt x="86" y="75"/>
                    <a:pt x="86" y="75"/>
                    <a:pt x="86" y="75"/>
                  </a:cubicBezTo>
                  <a:cubicBezTo>
                    <a:pt x="86" y="75"/>
                    <a:pt x="85" y="74"/>
                    <a:pt x="85" y="74"/>
                  </a:cubicBezTo>
                  <a:cubicBezTo>
                    <a:pt x="87" y="70"/>
                    <a:pt x="89" y="67"/>
                    <a:pt x="90" y="62"/>
                  </a:cubicBezTo>
                  <a:cubicBezTo>
                    <a:pt x="90" y="62"/>
                    <a:pt x="91" y="62"/>
                    <a:pt x="91" y="62"/>
                  </a:cubicBezTo>
                  <a:cubicBezTo>
                    <a:pt x="101" y="61"/>
                    <a:pt x="101" y="61"/>
                    <a:pt x="101" y="61"/>
                  </a:cubicBezTo>
                  <a:cubicBezTo>
                    <a:pt x="106" y="61"/>
                    <a:pt x="109" y="58"/>
                    <a:pt x="108" y="55"/>
                  </a:cubicBezTo>
                  <a:cubicBezTo>
                    <a:pt x="108" y="53"/>
                    <a:pt x="108" y="53"/>
                    <a:pt x="108" y="53"/>
                  </a:cubicBezTo>
                  <a:cubicBezTo>
                    <a:pt x="109" y="51"/>
                    <a:pt x="106" y="48"/>
                    <a:pt x="101" y="48"/>
                  </a:cubicBezTo>
                  <a:close/>
                  <a:moveTo>
                    <a:pt x="54" y="77"/>
                  </a:moveTo>
                  <a:cubicBezTo>
                    <a:pt x="42" y="77"/>
                    <a:pt x="32" y="67"/>
                    <a:pt x="32" y="54"/>
                  </a:cubicBezTo>
                  <a:cubicBezTo>
                    <a:pt x="32" y="42"/>
                    <a:pt x="42" y="32"/>
                    <a:pt x="54" y="32"/>
                  </a:cubicBezTo>
                  <a:cubicBezTo>
                    <a:pt x="67" y="32"/>
                    <a:pt x="77" y="42"/>
                    <a:pt x="77" y="54"/>
                  </a:cubicBezTo>
                  <a:cubicBezTo>
                    <a:pt x="77" y="67"/>
                    <a:pt x="67" y="77"/>
                    <a:pt x="54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새굴림" panose="02030600000101010101" pitchFamily="18" charset="-127"/>
                <a:ea typeface="새굴림" panose="02030600000101010101" pitchFamily="18" charset="-127"/>
              </a:endParaRPr>
            </a:p>
          </p:txBody>
        </p:sp>
        <p:sp>
          <p:nvSpPr>
            <p:cNvPr id="32" name="Oval 68">
              <a:extLst>
                <a:ext uri="{FF2B5EF4-FFF2-40B4-BE49-F238E27FC236}">
                  <a16:creationId xmlns:a16="http://schemas.microsoft.com/office/drawing/2014/main" id="{8875ED5D-F0B6-4627-92AF-87878FD11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6164" y="4401103"/>
              <a:ext cx="104775" cy="101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새굴림" panose="02030600000101010101" pitchFamily="18" charset="-127"/>
                <a:ea typeface="새굴림" panose="02030600000101010101" pitchFamily="18" charset="-127"/>
              </a:endParaRPr>
            </a:p>
          </p:txBody>
        </p:sp>
      </p:grpSp>
      <p:grpSp>
        <p:nvGrpSpPr>
          <p:cNvPr id="33" name="Csoportba foglalás 17">
            <a:extLst>
              <a:ext uri="{FF2B5EF4-FFF2-40B4-BE49-F238E27FC236}">
                <a16:creationId xmlns:a16="http://schemas.microsoft.com/office/drawing/2014/main" id="{D5C298DE-7682-4DF0-88E2-47B39444F990}"/>
              </a:ext>
            </a:extLst>
          </p:cNvPr>
          <p:cNvGrpSpPr/>
          <p:nvPr/>
        </p:nvGrpSpPr>
        <p:grpSpPr>
          <a:xfrm>
            <a:off x="640907" y="4005064"/>
            <a:ext cx="342525" cy="269965"/>
            <a:chOff x="4706939" y="4245528"/>
            <a:chExt cx="407988" cy="411163"/>
          </a:xfrm>
        </p:grpSpPr>
        <p:sp>
          <p:nvSpPr>
            <p:cNvPr id="34" name="Freeform 67">
              <a:extLst>
                <a:ext uri="{FF2B5EF4-FFF2-40B4-BE49-F238E27FC236}">
                  <a16:creationId xmlns:a16="http://schemas.microsoft.com/office/drawing/2014/main" id="{B8A27D7B-E8AA-4D52-820F-75AC5A00C4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06939" y="4245528"/>
              <a:ext cx="407988" cy="411163"/>
            </a:xfrm>
            <a:custGeom>
              <a:avLst/>
              <a:gdLst>
                <a:gd name="T0" fmla="*/ 91 w 109"/>
                <a:gd name="T1" fmla="*/ 46 h 109"/>
                <a:gd name="T2" fmla="*/ 85 w 109"/>
                <a:gd name="T3" fmla="*/ 35 h 109"/>
                <a:gd name="T4" fmla="*/ 92 w 109"/>
                <a:gd name="T5" fmla="*/ 26 h 109"/>
                <a:gd name="T6" fmla="*/ 91 w 109"/>
                <a:gd name="T7" fmla="*/ 16 h 109"/>
                <a:gd name="T8" fmla="*/ 75 w 109"/>
                <a:gd name="T9" fmla="*/ 23 h 109"/>
                <a:gd name="T10" fmla="*/ 62 w 109"/>
                <a:gd name="T11" fmla="*/ 19 h 109"/>
                <a:gd name="T12" fmla="*/ 61 w 109"/>
                <a:gd name="T13" fmla="*/ 7 h 109"/>
                <a:gd name="T14" fmla="*/ 53 w 109"/>
                <a:gd name="T15" fmla="*/ 1 h 109"/>
                <a:gd name="T16" fmla="*/ 46 w 109"/>
                <a:gd name="T17" fmla="*/ 18 h 109"/>
                <a:gd name="T18" fmla="*/ 35 w 109"/>
                <a:gd name="T19" fmla="*/ 24 h 109"/>
                <a:gd name="T20" fmla="*/ 26 w 109"/>
                <a:gd name="T21" fmla="*/ 16 h 109"/>
                <a:gd name="T22" fmla="*/ 16 w 109"/>
                <a:gd name="T23" fmla="*/ 17 h 109"/>
                <a:gd name="T24" fmla="*/ 23 w 109"/>
                <a:gd name="T25" fmla="*/ 34 h 109"/>
                <a:gd name="T26" fmla="*/ 19 w 109"/>
                <a:gd name="T27" fmla="*/ 46 h 109"/>
                <a:gd name="T28" fmla="*/ 7 w 109"/>
                <a:gd name="T29" fmla="*/ 48 h 109"/>
                <a:gd name="T30" fmla="*/ 1 w 109"/>
                <a:gd name="T31" fmla="*/ 55 h 109"/>
                <a:gd name="T32" fmla="*/ 17 w 109"/>
                <a:gd name="T33" fmla="*/ 62 h 109"/>
                <a:gd name="T34" fmla="*/ 23 w 109"/>
                <a:gd name="T35" fmla="*/ 74 h 109"/>
                <a:gd name="T36" fmla="*/ 16 w 109"/>
                <a:gd name="T37" fmla="*/ 83 h 109"/>
                <a:gd name="T38" fmla="*/ 17 w 109"/>
                <a:gd name="T39" fmla="*/ 93 h 109"/>
                <a:gd name="T40" fmla="*/ 34 w 109"/>
                <a:gd name="T41" fmla="*/ 86 h 109"/>
                <a:gd name="T42" fmla="*/ 46 w 109"/>
                <a:gd name="T43" fmla="*/ 90 h 109"/>
                <a:gd name="T44" fmla="*/ 47 w 109"/>
                <a:gd name="T45" fmla="*/ 102 h 109"/>
                <a:gd name="T46" fmla="*/ 55 w 109"/>
                <a:gd name="T47" fmla="*/ 108 h 109"/>
                <a:gd name="T48" fmla="*/ 62 w 109"/>
                <a:gd name="T49" fmla="*/ 91 h 109"/>
                <a:gd name="T50" fmla="*/ 74 w 109"/>
                <a:gd name="T51" fmla="*/ 85 h 109"/>
                <a:gd name="T52" fmla="*/ 83 w 109"/>
                <a:gd name="T53" fmla="*/ 93 h 109"/>
                <a:gd name="T54" fmla="*/ 93 w 109"/>
                <a:gd name="T55" fmla="*/ 92 h 109"/>
                <a:gd name="T56" fmla="*/ 86 w 109"/>
                <a:gd name="T57" fmla="*/ 75 h 109"/>
                <a:gd name="T58" fmla="*/ 90 w 109"/>
                <a:gd name="T59" fmla="*/ 62 h 109"/>
                <a:gd name="T60" fmla="*/ 101 w 109"/>
                <a:gd name="T61" fmla="*/ 61 h 109"/>
                <a:gd name="T62" fmla="*/ 108 w 109"/>
                <a:gd name="T63" fmla="*/ 53 h 109"/>
                <a:gd name="T64" fmla="*/ 54 w 109"/>
                <a:gd name="T65" fmla="*/ 77 h 109"/>
                <a:gd name="T66" fmla="*/ 54 w 109"/>
                <a:gd name="T67" fmla="*/ 32 h 109"/>
                <a:gd name="T68" fmla="*/ 54 w 109"/>
                <a:gd name="T69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9" h="109">
                  <a:moveTo>
                    <a:pt x="101" y="48"/>
                  </a:moveTo>
                  <a:cubicBezTo>
                    <a:pt x="91" y="46"/>
                    <a:pt x="91" y="46"/>
                    <a:pt x="91" y="46"/>
                  </a:cubicBezTo>
                  <a:cubicBezTo>
                    <a:pt x="91" y="46"/>
                    <a:pt x="90" y="46"/>
                    <a:pt x="90" y="46"/>
                  </a:cubicBezTo>
                  <a:cubicBezTo>
                    <a:pt x="89" y="42"/>
                    <a:pt x="87" y="38"/>
                    <a:pt x="85" y="35"/>
                  </a:cubicBezTo>
                  <a:cubicBezTo>
                    <a:pt x="85" y="35"/>
                    <a:pt x="86" y="34"/>
                    <a:pt x="86" y="34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5" y="23"/>
                    <a:pt x="95" y="19"/>
                    <a:pt x="93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0" y="13"/>
                    <a:pt x="86" y="14"/>
                    <a:pt x="83" y="16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4" y="23"/>
                    <a:pt x="74" y="23"/>
                    <a:pt x="74" y="24"/>
                  </a:cubicBezTo>
                  <a:cubicBezTo>
                    <a:pt x="70" y="21"/>
                    <a:pt x="66" y="20"/>
                    <a:pt x="62" y="19"/>
                  </a:cubicBezTo>
                  <a:cubicBezTo>
                    <a:pt x="62" y="18"/>
                    <a:pt x="62" y="18"/>
                    <a:pt x="62" y="18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3"/>
                    <a:pt x="58" y="0"/>
                    <a:pt x="55" y="1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0" y="0"/>
                    <a:pt x="48" y="3"/>
                    <a:pt x="47" y="7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6" y="18"/>
                    <a:pt x="46" y="18"/>
                    <a:pt x="46" y="19"/>
                  </a:cubicBezTo>
                  <a:cubicBezTo>
                    <a:pt x="42" y="20"/>
                    <a:pt x="38" y="21"/>
                    <a:pt x="35" y="24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2" y="14"/>
                    <a:pt x="18" y="13"/>
                    <a:pt x="17" y="16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3" y="19"/>
                    <a:pt x="13" y="23"/>
                    <a:pt x="16" y="26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1" y="38"/>
                    <a:pt x="19" y="42"/>
                    <a:pt x="19" y="46"/>
                  </a:cubicBezTo>
                  <a:cubicBezTo>
                    <a:pt x="18" y="46"/>
                    <a:pt x="18" y="46"/>
                    <a:pt x="17" y="47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3" y="48"/>
                    <a:pt x="0" y="51"/>
                    <a:pt x="1" y="53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8"/>
                    <a:pt x="3" y="61"/>
                    <a:pt x="7" y="61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8" y="62"/>
                    <a:pt x="18" y="62"/>
                    <a:pt x="19" y="62"/>
                  </a:cubicBezTo>
                  <a:cubicBezTo>
                    <a:pt x="19" y="67"/>
                    <a:pt x="21" y="70"/>
                    <a:pt x="23" y="74"/>
                  </a:cubicBezTo>
                  <a:cubicBezTo>
                    <a:pt x="23" y="74"/>
                    <a:pt x="23" y="75"/>
                    <a:pt x="23" y="75"/>
                  </a:cubicBezTo>
                  <a:cubicBezTo>
                    <a:pt x="16" y="83"/>
                    <a:pt x="16" y="83"/>
                    <a:pt x="16" y="83"/>
                  </a:cubicBezTo>
                  <a:cubicBezTo>
                    <a:pt x="13" y="86"/>
                    <a:pt x="13" y="90"/>
                    <a:pt x="16" y="92"/>
                  </a:cubicBezTo>
                  <a:cubicBezTo>
                    <a:pt x="17" y="93"/>
                    <a:pt x="17" y="93"/>
                    <a:pt x="17" y="93"/>
                  </a:cubicBezTo>
                  <a:cubicBezTo>
                    <a:pt x="18" y="96"/>
                    <a:pt x="22" y="95"/>
                    <a:pt x="26" y="93"/>
                  </a:cubicBezTo>
                  <a:cubicBezTo>
                    <a:pt x="34" y="86"/>
                    <a:pt x="34" y="86"/>
                    <a:pt x="34" y="86"/>
                  </a:cubicBezTo>
                  <a:cubicBezTo>
                    <a:pt x="34" y="86"/>
                    <a:pt x="34" y="86"/>
                    <a:pt x="35" y="85"/>
                  </a:cubicBezTo>
                  <a:cubicBezTo>
                    <a:pt x="38" y="87"/>
                    <a:pt x="42" y="89"/>
                    <a:pt x="46" y="90"/>
                  </a:cubicBezTo>
                  <a:cubicBezTo>
                    <a:pt x="46" y="90"/>
                    <a:pt x="46" y="91"/>
                    <a:pt x="46" y="91"/>
                  </a:cubicBezTo>
                  <a:cubicBezTo>
                    <a:pt x="47" y="102"/>
                    <a:pt x="47" y="102"/>
                    <a:pt x="47" y="102"/>
                  </a:cubicBezTo>
                  <a:cubicBezTo>
                    <a:pt x="48" y="106"/>
                    <a:pt x="50" y="109"/>
                    <a:pt x="53" y="108"/>
                  </a:cubicBezTo>
                  <a:cubicBezTo>
                    <a:pt x="55" y="108"/>
                    <a:pt x="55" y="108"/>
                    <a:pt x="55" y="108"/>
                  </a:cubicBezTo>
                  <a:cubicBezTo>
                    <a:pt x="58" y="109"/>
                    <a:pt x="61" y="106"/>
                    <a:pt x="61" y="102"/>
                  </a:cubicBezTo>
                  <a:cubicBezTo>
                    <a:pt x="62" y="91"/>
                    <a:pt x="62" y="91"/>
                    <a:pt x="62" y="91"/>
                  </a:cubicBezTo>
                  <a:cubicBezTo>
                    <a:pt x="62" y="91"/>
                    <a:pt x="62" y="90"/>
                    <a:pt x="62" y="90"/>
                  </a:cubicBezTo>
                  <a:cubicBezTo>
                    <a:pt x="66" y="89"/>
                    <a:pt x="70" y="87"/>
                    <a:pt x="74" y="85"/>
                  </a:cubicBezTo>
                  <a:cubicBezTo>
                    <a:pt x="74" y="86"/>
                    <a:pt x="74" y="86"/>
                    <a:pt x="75" y="86"/>
                  </a:cubicBezTo>
                  <a:cubicBezTo>
                    <a:pt x="83" y="93"/>
                    <a:pt x="83" y="93"/>
                    <a:pt x="83" y="93"/>
                  </a:cubicBezTo>
                  <a:cubicBezTo>
                    <a:pt x="86" y="95"/>
                    <a:pt x="90" y="96"/>
                    <a:pt x="91" y="93"/>
                  </a:cubicBezTo>
                  <a:cubicBezTo>
                    <a:pt x="93" y="92"/>
                    <a:pt x="93" y="92"/>
                    <a:pt x="93" y="92"/>
                  </a:cubicBezTo>
                  <a:cubicBezTo>
                    <a:pt x="95" y="90"/>
                    <a:pt x="95" y="86"/>
                    <a:pt x="92" y="83"/>
                  </a:cubicBezTo>
                  <a:cubicBezTo>
                    <a:pt x="86" y="75"/>
                    <a:pt x="86" y="75"/>
                    <a:pt x="86" y="75"/>
                  </a:cubicBezTo>
                  <a:cubicBezTo>
                    <a:pt x="86" y="75"/>
                    <a:pt x="85" y="74"/>
                    <a:pt x="85" y="74"/>
                  </a:cubicBezTo>
                  <a:cubicBezTo>
                    <a:pt x="87" y="70"/>
                    <a:pt x="89" y="67"/>
                    <a:pt x="90" y="62"/>
                  </a:cubicBezTo>
                  <a:cubicBezTo>
                    <a:pt x="90" y="62"/>
                    <a:pt x="91" y="62"/>
                    <a:pt x="91" y="62"/>
                  </a:cubicBezTo>
                  <a:cubicBezTo>
                    <a:pt x="101" y="61"/>
                    <a:pt x="101" y="61"/>
                    <a:pt x="101" y="61"/>
                  </a:cubicBezTo>
                  <a:cubicBezTo>
                    <a:pt x="106" y="61"/>
                    <a:pt x="109" y="58"/>
                    <a:pt x="108" y="55"/>
                  </a:cubicBezTo>
                  <a:cubicBezTo>
                    <a:pt x="108" y="53"/>
                    <a:pt x="108" y="53"/>
                    <a:pt x="108" y="53"/>
                  </a:cubicBezTo>
                  <a:cubicBezTo>
                    <a:pt x="109" y="51"/>
                    <a:pt x="106" y="48"/>
                    <a:pt x="101" y="48"/>
                  </a:cubicBezTo>
                  <a:close/>
                  <a:moveTo>
                    <a:pt x="54" y="77"/>
                  </a:moveTo>
                  <a:cubicBezTo>
                    <a:pt x="42" y="77"/>
                    <a:pt x="32" y="67"/>
                    <a:pt x="32" y="54"/>
                  </a:cubicBezTo>
                  <a:cubicBezTo>
                    <a:pt x="32" y="42"/>
                    <a:pt x="42" y="32"/>
                    <a:pt x="54" y="32"/>
                  </a:cubicBezTo>
                  <a:cubicBezTo>
                    <a:pt x="67" y="32"/>
                    <a:pt x="77" y="42"/>
                    <a:pt x="77" y="54"/>
                  </a:cubicBezTo>
                  <a:cubicBezTo>
                    <a:pt x="77" y="67"/>
                    <a:pt x="67" y="77"/>
                    <a:pt x="54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새굴림" panose="02030600000101010101" pitchFamily="18" charset="-127"/>
                <a:ea typeface="새굴림" panose="02030600000101010101" pitchFamily="18" charset="-127"/>
              </a:endParaRPr>
            </a:p>
          </p:txBody>
        </p:sp>
        <p:sp>
          <p:nvSpPr>
            <p:cNvPr id="35" name="Oval 68">
              <a:extLst>
                <a:ext uri="{FF2B5EF4-FFF2-40B4-BE49-F238E27FC236}">
                  <a16:creationId xmlns:a16="http://schemas.microsoft.com/office/drawing/2014/main" id="{8F7358DE-5DD2-4E2C-BD5C-6AD46A493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6164" y="4401103"/>
              <a:ext cx="104775" cy="101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새굴림" panose="02030600000101010101" pitchFamily="18" charset="-127"/>
                <a:ea typeface="새굴림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1365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사용자 지정 1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0E8F5"/>
      </a:accent1>
      <a:accent2>
        <a:srgbClr val="5F9BCD"/>
      </a:accent2>
      <a:accent3>
        <a:srgbClr val="5A7183"/>
      </a:accent3>
      <a:accent4>
        <a:srgbClr val="DDD4C5"/>
      </a:accent4>
      <a:accent5>
        <a:srgbClr val="E9E3D8"/>
      </a:accent5>
      <a:accent6>
        <a:srgbClr val="F0EFEA"/>
      </a:accent6>
      <a:hlink>
        <a:srgbClr val="CC9900"/>
      </a:hlink>
      <a:folHlink>
        <a:srgbClr val="666699"/>
      </a:folHlink>
    </a:clrScheme>
    <a:fontScheme name="사용자 지정 1">
      <a:majorFont>
        <a:latin typeface="Roboto Medium"/>
        <a:ea typeface="맑은 고딕"/>
        <a:cs typeface=""/>
      </a:majorFont>
      <a:minorFont>
        <a:latin typeface="Roboto Light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1. egyéni séma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1. egyéni séma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299</TotalTime>
  <Words>83</Words>
  <Application>Microsoft Office PowerPoint</Application>
  <PresentationFormat>와이드스크린</PresentationFormat>
  <Paragraphs>30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Roboto</vt:lpstr>
      <vt:lpstr>Roboto Light</vt:lpstr>
      <vt:lpstr>Roboto Medium</vt:lpstr>
      <vt:lpstr>맑은 고딕</vt:lpstr>
      <vt:lpstr>새굴림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종찬박</dc:creator>
  <cp:lastModifiedBy>Windows 사용자</cp:lastModifiedBy>
  <cp:revision>34</cp:revision>
  <dcterms:modified xsi:type="dcterms:W3CDTF">2019-10-17T00:56:11Z</dcterms:modified>
</cp:coreProperties>
</file>