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32399288" cy="43200638"/>
  <p:notesSz cx="6858000" cy="9144000"/>
  <p:defaultTextStyle>
    <a:defPPr>
      <a:defRPr lang="ko-KR"/>
    </a:defPPr>
    <a:lvl1pPr marL="0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06" autoAdjust="0"/>
  </p:normalViewPr>
  <p:slideViewPr>
    <p:cSldViewPr snapToGrid="0">
      <p:cViewPr varScale="1">
        <p:scale>
          <a:sx n="18" d="100"/>
          <a:sy n="18" d="100"/>
        </p:scale>
        <p:origin x="297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1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989D-B696-427F-815F-1D0D98B5347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76DDB-9F32-4073-B94F-55304756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4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화면 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연구의 문제점을 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76DDB-9F32-4073-B94F-553047569E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8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F795-DAF9-4DD2-9CDC-07F64899A6E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74F4-9AE7-4D37-8424-E17B4B20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399288" cy="43200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8033" y="1175656"/>
            <a:ext cx="20854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6600" b="1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유니티</a:t>
            </a:r>
            <a:r>
              <a:rPr lang="ko-KR" altLang="en-US" sz="66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엔진을 활용한</a:t>
            </a:r>
            <a:endParaRPr lang="en-US" altLang="ko-KR" sz="6600" b="1" dirty="0" smtClean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just"/>
            <a:r>
              <a:rPr lang="en-US" altLang="ko-KR" sz="96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2D </a:t>
            </a:r>
            <a:r>
              <a:rPr lang="ko-KR" altLang="en-US" sz="96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퍼즐 플랫폼 게임 </a:t>
            </a:r>
            <a:r>
              <a:rPr lang="en-US" altLang="ko-KR" sz="96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“For Rest”</a:t>
            </a:r>
            <a:r>
              <a:rPr lang="ko-KR" altLang="en-US" sz="96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제작</a:t>
            </a:r>
            <a:endParaRPr lang="ko-KR" altLang="en-US" sz="9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H="1">
            <a:off x="1309688" y="1175657"/>
            <a:ext cx="457201" cy="23057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2681" y="4484911"/>
            <a:ext cx="211247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김진홍</a:t>
            </a:r>
            <a:r>
              <a:rPr lang="en-US" altLang="ko-KR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5200" b="1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최철훈</a:t>
            </a:r>
            <a:r>
              <a:rPr lang="en-US" altLang="ko-KR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김현성</a:t>
            </a:r>
            <a:r>
              <a:rPr lang="en-US" altLang="ko-KR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5200" b="1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정성원</a:t>
            </a:r>
            <a:r>
              <a:rPr lang="en-US" altLang="ko-KR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52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이정림             </a:t>
            </a:r>
            <a:r>
              <a:rPr lang="ko-KR" altLang="en-US" sz="5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</a:t>
            </a:r>
            <a:r>
              <a:rPr lang="en-US" altLang="ko-KR" sz="5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52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게임공학과</a:t>
            </a:r>
            <a:endParaRPr lang="en-US" altLang="ko-KR" sz="5200" dirty="0" smtClean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03179" y="301075"/>
            <a:ext cx="6792688" cy="2585323"/>
          </a:xfrm>
          <a:prstGeom prst="roundRect">
            <a:avLst>
              <a:gd name="adj" fmla="val 255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6" t="73012" r="27237" b="13868"/>
          <a:stretch/>
        </p:blipFill>
        <p:spPr>
          <a:xfrm>
            <a:off x="25055694" y="424853"/>
            <a:ext cx="6792687" cy="2585323"/>
          </a:xfrm>
          <a:prstGeom prst="rect">
            <a:avLst/>
          </a:prstGeom>
        </p:spPr>
      </p:pic>
      <p:pic>
        <p:nvPicPr>
          <p:cNvPr id="65" name="_x449889496" descr="EMB00001b1cbda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875" y="3118210"/>
            <a:ext cx="5465283" cy="180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1491811" y="6633007"/>
            <a:ext cx="29779912" cy="35912628"/>
          </a:xfrm>
          <a:prstGeom prst="roundRect">
            <a:avLst>
              <a:gd name="adj" fmla="val 16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38288" y="6633007"/>
            <a:ext cx="7443142" cy="14872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ko-KR" altLang="en-US" sz="6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  <a:endParaRPr lang="ko-KR" altLang="en-US" sz="6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673935" y="8548670"/>
            <a:ext cx="14177463" cy="4468084"/>
          </a:xfrm>
          <a:prstGeom prst="bracketPair">
            <a:avLst>
              <a:gd name="adj" fmla="val 253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tIns="0"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게임이라는 </a:t>
            </a: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장르를 집중적으로 개발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횡스크롤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액션 게임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혹은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사이드뷰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런앤건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게임</a:t>
            </a:r>
            <a:r>
              <a:rPr lang="en-US" altLang="ko-KR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</a:t>
            </a:r>
            <a:endParaRPr lang="ko-KR" altLang="en-US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게임은 이 장르만의 특징을 가지고 있다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이러한 특징을 살린 게임을 제작하고자 함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적이나 우호적인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NPC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들의 동작도 잘 구현하고자 함</a:t>
            </a:r>
            <a:endParaRPr lang="ko-KR" altLang="en-US" sz="72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38288" y="14875824"/>
            <a:ext cx="7443142" cy="14872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ko-KR" altLang="en-US" sz="6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작품의 특징</a:t>
            </a:r>
            <a:endParaRPr lang="ko-KR" altLang="en-US" sz="6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934257" y="37104125"/>
            <a:ext cx="7443142" cy="14872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ko-KR" altLang="en-US" sz="6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결과와 </a:t>
            </a:r>
            <a:r>
              <a:rPr lang="ko-KR" altLang="en-US" sz="6000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향후계획</a:t>
            </a:r>
            <a:endParaRPr lang="ko-KR" altLang="en-US" sz="6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546988" y="6715073"/>
            <a:ext cx="7443142" cy="14872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ko-KR" altLang="en-US" sz="6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개발팀과 개발환경</a:t>
            </a:r>
            <a:endParaRPr lang="ko-KR" altLang="en-US" sz="6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양쪽 대괄호 49"/>
          <p:cNvSpPr/>
          <p:nvPr/>
        </p:nvSpPr>
        <p:spPr>
          <a:xfrm>
            <a:off x="16381767" y="8548670"/>
            <a:ext cx="14177463" cy="3005331"/>
          </a:xfrm>
          <a:prstGeom prst="bracketPair">
            <a:avLst>
              <a:gd name="adj" fmla="val 253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tIns="0"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기획자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프로그래머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그래픽 디자이너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</a:t>
            </a:r>
            <a:endParaRPr lang="en-US" altLang="ko-KR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</a:t>
            </a: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유니티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(Unity)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유니티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8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콜라보레이트</a:t>
            </a:r>
            <a:endParaRPr lang="en-US" altLang="ko-KR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그래픽 </a:t>
            </a:r>
            <a:r>
              <a:rPr lang="en-US" altLang="ko-KR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포토샵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8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일러스트터</a:t>
            </a:r>
            <a:r>
              <a:rPr lang="en-US" altLang="ko-KR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Aseprite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3ds Max</a:t>
            </a:r>
            <a:endParaRPr lang="en-US" altLang="ko-KR" sz="48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양쪽 대괄호 27"/>
          <p:cNvSpPr/>
          <p:nvPr/>
        </p:nvSpPr>
        <p:spPr>
          <a:xfrm>
            <a:off x="16093409" y="38703774"/>
            <a:ext cx="14177463" cy="3117838"/>
          </a:xfrm>
          <a:prstGeom prst="bracketPair">
            <a:avLst>
              <a:gd name="adj" fmla="val 253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tIns="0"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멀티엔딩을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중점으로 둔 </a:t>
            </a:r>
            <a:r>
              <a:rPr lang="en-US" altLang="ko-KR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2D</a:t>
            </a: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어드벤처 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게임을 제작하였고 추후에 구글 플레이 게임 서비스 등록을 하여 </a:t>
            </a:r>
            <a:r>
              <a:rPr lang="ko-KR" altLang="en-US" sz="4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플레이에 대한 통계 수집 기능을 추가할 계획이다</a:t>
            </a:r>
            <a:endParaRPr lang="en-US" altLang="ko-KR" sz="48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양쪽 대괄호 31"/>
          <p:cNvSpPr/>
          <p:nvPr/>
        </p:nvSpPr>
        <p:spPr>
          <a:xfrm>
            <a:off x="1641271" y="16639585"/>
            <a:ext cx="14177463" cy="9105983"/>
          </a:xfrm>
          <a:prstGeom prst="bracketPair">
            <a:avLst>
              <a:gd name="adj" fmla="val 253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tIns="0"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점프 컨트롤이 중요한 플랫폼 게임과 탐험과 퍼즐 스토리가 중점인 어드벤처 게임의 장점을 합친 플랫폼 어드벤처 게임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플레이어의 선택에 따라 여러 가지 결과를 보여주는 엔딩 구조를 보여주면서 작품의 흐름을 바꿀 수 있게 제작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게임의 단순한 조작방식을 개선하고자 기술을 추가해 조작 감 있는 조작방식을 더함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상황에 맞는 </a:t>
            </a:r>
            <a:r>
              <a:rPr lang="en-US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BGM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효과음을 사용하여 게임진행에 </a:t>
            </a:r>
            <a:r>
              <a:rPr lang="ko-KR" altLang="en-US" sz="4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몰입감을</a:t>
            </a:r>
            <a:r>
              <a:rPr lang="ko-KR" altLang="en-US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더함</a:t>
            </a:r>
            <a:endParaRPr lang="en-US" altLang="ko-KR" sz="48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25" name="_x270815976" descr="EMB0000415c01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355" y="12919863"/>
            <a:ext cx="13723082" cy="68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572967072" descr="EMB0000415c01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"/>
          <a:stretch>
            <a:fillRect/>
          </a:stretch>
        </p:blipFill>
        <p:spPr bwMode="auto">
          <a:xfrm>
            <a:off x="16756882" y="20391130"/>
            <a:ext cx="13826342" cy="863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70828504" descr="EMB0000415c017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43" y="26312199"/>
            <a:ext cx="13409710" cy="70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574360832" descr="EMB0000415c01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07" y="34049710"/>
            <a:ext cx="13325645" cy="79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88948" y="33402461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상황에 따라 달라지는 엔딩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53780" y="1980635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진행 장면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33" name="_x270830448" descr="EMB0000415c017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882" y="29485769"/>
            <a:ext cx="13795369" cy="65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1906180" y="3605511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숨겨진 엔딩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35" name="_x574320296" descr="EMB0000415c01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451" y="29818943"/>
            <a:ext cx="6294216" cy="50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197</Words>
  <Application>Microsoft Office PowerPoint</Application>
  <PresentationFormat>사용자 지정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KoPub돋움체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Kang Young-Min</cp:lastModifiedBy>
  <cp:revision>70</cp:revision>
  <cp:lastPrinted>2019-10-21T06:24:25Z</cp:lastPrinted>
  <dcterms:created xsi:type="dcterms:W3CDTF">2019-10-17T08:44:31Z</dcterms:created>
  <dcterms:modified xsi:type="dcterms:W3CDTF">2019-10-22T00:40:55Z</dcterms:modified>
</cp:coreProperties>
</file>