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62004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FF9C"/>
    <a:srgbClr val="56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 autoAdjust="0"/>
  </p:normalViewPr>
  <p:slideViewPr>
    <p:cSldViewPr snapToGrid="0">
      <p:cViewPr>
        <p:scale>
          <a:sx n="33" d="100"/>
          <a:sy n="33" d="100"/>
        </p:scale>
        <p:origin x="-542" y="-58"/>
      </p:cViewPr>
      <p:guideLst>
        <p:guide orient="horz" pos="8504"/>
        <p:guide pos="51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4418785"/>
            <a:ext cx="13770372" cy="9400070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14181357"/>
            <a:ext cx="12150329" cy="6518796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9651-DBFA-4A33-BF9A-FDD2085F35F7}" type="datetimeFigureOut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7A20-C1D7-4003-ADF1-2EA49A3731C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43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9651-DBFA-4A33-BF9A-FDD2085F35F7}" type="datetimeFigureOut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7A20-C1D7-4003-ADF1-2EA49A3731C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30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1437511"/>
            <a:ext cx="3493219" cy="22881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1437511"/>
            <a:ext cx="10277153" cy="2288142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9651-DBFA-4A33-BF9A-FDD2085F35F7}" type="datetimeFigureOut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7A20-C1D7-4003-ADF1-2EA49A3731C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88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9651-DBFA-4A33-BF9A-FDD2085F35F7}" type="datetimeFigureOut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7A20-C1D7-4003-ADF1-2EA49A3731C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46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6731308"/>
            <a:ext cx="13972878" cy="11231331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18068892"/>
            <a:ext cx="13972878" cy="5906292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9651-DBFA-4A33-BF9A-FDD2085F35F7}" type="datetimeFigureOut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7A20-C1D7-4003-ADF1-2EA49A3731C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58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7187553"/>
            <a:ext cx="6885186" cy="17131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7187553"/>
            <a:ext cx="6885186" cy="17131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9651-DBFA-4A33-BF9A-FDD2085F35F7}" type="datetimeFigureOut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7A20-C1D7-4003-ADF1-2EA49A3731C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24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437516"/>
            <a:ext cx="13972878" cy="521879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6618801"/>
            <a:ext cx="6853544" cy="3243772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9862573"/>
            <a:ext cx="6853544" cy="145063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6618801"/>
            <a:ext cx="6887296" cy="3243772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9862573"/>
            <a:ext cx="6887296" cy="145063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9651-DBFA-4A33-BF9A-FDD2085F35F7}" type="datetimeFigureOut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7A20-C1D7-4003-ADF1-2EA49A3731C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26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9651-DBFA-4A33-BF9A-FDD2085F35F7}" type="datetimeFigureOut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7A20-C1D7-4003-ADF1-2EA49A3731C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68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9651-DBFA-4A33-BF9A-FDD2085F35F7}" type="datetimeFigureOut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7A20-C1D7-4003-ADF1-2EA49A3731C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98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800013"/>
            <a:ext cx="5225063" cy="630004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3887535"/>
            <a:ext cx="8201472" cy="19187642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8100060"/>
            <a:ext cx="5225063" cy="15006363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9651-DBFA-4A33-BF9A-FDD2085F35F7}" type="datetimeFigureOut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7A20-C1D7-4003-ADF1-2EA49A3731C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31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800013"/>
            <a:ext cx="5225063" cy="630004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3887535"/>
            <a:ext cx="8201472" cy="19187642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8100060"/>
            <a:ext cx="5225063" cy="15006363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9651-DBFA-4A33-BF9A-FDD2085F35F7}" type="datetimeFigureOut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7A20-C1D7-4003-ADF1-2EA49A3731C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12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1437516"/>
            <a:ext cx="13972878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7187553"/>
            <a:ext cx="13972878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25025191"/>
            <a:ext cx="3645099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E9651-DBFA-4A33-BF9A-FDD2085F35F7}" type="datetimeFigureOut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25025191"/>
            <a:ext cx="5467648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25025191"/>
            <a:ext cx="3645099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7A20-C1D7-4003-ADF1-2EA49A3731C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80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20042" rtl="0" eaLnBrk="1" latinLnBrk="1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C9E6BDA5-7353-408A-A604-A5F54B0063EE}"/>
              </a:ext>
            </a:extLst>
          </p:cNvPr>
          <p:cNvSpPr/>
          <p:nvPr/>
        </p:nvSpPr>
        <p:spPr>
          <a:xfrm>
            <a:off x="0" y="0"/>
            <a:ext cx="16200438" cy="270002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82" y="365761"/>
            <a:ext cx="16200438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/>
              <a:t>유저의 오프라인 활동을 </a:t>
            </a:r>
            <a:r>
              <a:rPr lang="ko-KR" altLang="en-US" sz="7200" b="1" dirty="0" smtClean="0"/>
              <a:t>통한 게임</a:t>
            </a:r>
            <a:endParaRPr lang="en-US" altLang="ko-KR" sz="7200" b="1" dirty="0" smtClean="0"/>
          </a:p>
          <a:p>
            <a:pPr algn="ctr"/>
            <a:r>
              <a:rPr lang="ko-KR" altLang="en-US" sz="7200" b="1" dirty="0" smtClean="0"/>
              <a:t>화폐</a:t>
            </a:r>
            <a:r>
              <a:rPr lang="en-US" altLang="ko-KR" sz="7200" b="1" dirty="0"/>
              <a:t> </a:t>
            </a:r>
            <a:r>
              <a:rPr lang="ko-KR" altLang="en-US" sz="7200" b="1" dirty="0" smtClean="0"/>
              <a:t>및 </a:t>
            </a:r>
            <a:r>
              <a:rPr lang="ko-KR" altLang="en-US" sz="7200" b="1" dirty="0"/>
              <a:t>아이템 </a:t>
            </a:r>
            <a:r>
              <a:rPr lang="ko-KR" altLang="en-US" sz="7200" b="1" dirty="0" smtClean="0"/>
              <a:t>지급의 </a:t>
            </a:r>
            <a:r>
              <a:rPr lang="ko-KR" altLang="en-US" sz="7200" b="1" dirty="0"/>
              <a:t>효율성 연구</a:t>
            </a:r>
          </a:p>
          <a:p>
            <a:pPr algn="ctr"/>
            <a:r>
              <a:rPr lang="en-US" altLang="ko-KR" sz="3600" dirty="0"/>
              <a:t>Money and Item </a:t>
            </a:r>
            <a:r>
              <a:rPr lang="en-US" altLang="ko-KR" sz="3600" dirty="0" smtClean="0"/>
              <a:t>Supply </a:t>
            </a:r>
            <a:r>
              <a:rPr lang="en-US" altLang="ko-KR" sz="3600" dirty="0"/>
              <a:t>Efficiency Study In Game Using Off-Line Activity of User</a:t>
            </a:r>
          </a:p>
          <a:p>
            <a:pPr algn="ctr"/>
            <a:endParaRPr lang="ko-KR" altLang="en-US" sz="4100" dirty="0"/>
          </a:p>
        </p:txBody>
      </p:sp>
      <p:sp>
        <p:nvSpPr>
          <p:cNvPr id="6" name="직사각형 5"/>
          <p:cNvSpPr/>
          <p:nvPr/>
        </p:nvSpPr>
        <p:spPr>
          <a:xfrm>
            <a:off x="87438" y="3281407"/>
            <a:ext cx="16055725" cy="1155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지도교수</a:t>
            </a:r>
            <a:r>
              <a:rPr lang="en-US" altLang="ko-KR" sz="2800" dirty="0" smtClean="0">
                <a:solidFill>
                  <a:schemeClr val="tx1"/>
                </a:solidFill>
              </a:rPr>
              <a:t>: </a:t>
            </a:r>
            <a:r>
              <a:rPr lang="ko-KR" altLang="en-US" sz="2800" dirty="0" smtClean="0">
                <a:solidFill>
                  <a:schemeClr val="tx1"/>
                </a:solidFill>
              </a:rPr>
              <a:t>이 승 욱 교 수</a:t>
            </a:r>
            <a:r>
              <a:rPr lang="en-US" altLang="ko-KR" sz="2800" dirty="0" smtClean="0">
                <a:solidFill>
                  <a:schemeClr val="tx1"/>
                </a:solidFill>
              </a:rPr>
              <a:t>(</a:t>
            </a:r>
            <a:r>
              <a:rPr lang="ko-KR" altLang="en-US" sz="2800" dirty="0" smtClean="0">
                <a:solidFill>
                  <a:schemeClr val="tx1"/>
                </a:solidFill>
              </a:rPr>
              <a:t>동명대학교 소프트웨어융합대학 게임공학과 교수</a:t>
            </a:r>
            <a:r>
              <a:rPr lang="en-US" altLang="ko-KR" sz="2800" dirty="0" smtClean="0">
                <a:solidFill>
                  <a:schemeClr val="tx1"/>
                </a:solidFill>
              </a:rPr>
              <a:t>)</a:t>
            </a:r>
            <a:r>
              <a:rPr lang="ko-KR" altLang="en-US" sz="2800" dirty="0" smtClean="0">
                <a:solidFill>
                  <a:schemeClr val="tx1"/>
                </a:solidFill>
              </a:rPr>
              <a:t>  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조 명 석</a:t>
            </a:r>
            <a:r>
              <a:rPr lang="en-US" altLang="ko-KR" sz="2800" dirty="0" smtClean="0">
                <a:solidFill>
                  <a:schemeClr val="tx1"/>
                </a:solidFill>
              </a:rPr>
              <a:t>,</a:t>
            </a:r>
            <a:r>
              <a:rPr lang="ko-KR" altLang="en-US" sz="2800" dirty="0" smtClean="0">
                <a:solidFill>
                  <a:schemeClr val="tx1"/>
                </a:solidFill>
              </a:rPr>
              <a:t> 김 동 현</a:t>
            </a:r>
            <a:r>
              <a:rPr lang="en-US" altLang="ko-KR" sz="2800" dirty="0" smtClean="0">
                <a:solidFill>
                  <a:schemeClr val="tx1"/>
                </a:solidFill>
              </a:rPr>
              <a:t>,</a:t>
            </a:r>
            <a:r>
              <a:rPr lang="ko-KR" altLang="en-US" sz="2800" dirty="0" smtClean="0">
                <a:solidFill>
                  <a:schemeClr val="tx1"/>
                </a:solidFill>
              </a:rPr>
              <a:t> 최 효 원</a:t>
            </a:r>
            <a:r>
              <a:rPr lang="en-US" altLang="ko-KR" sz="2800" dirty="0" smtClean="0">
                <a:solidFill>
                  <a:schemeClr val="tx1"/>
                </a:solidFill>
              </a:rPr>
              <a:t>,</a:t>
            </a:r>
            <a:r>
              <a:rPr lang="ko-KR" altLang="en-US" sz="2800" dirty="0" smtClean="0">
                <a:solidFill>
                  <a:schemeClr val="tx1"/>
                </a:solidFill>
              </a:rPr>
              <a:t> 송 희 준</a:t>
            </a:r>
            <a:r>
              <a:rPr lang="en-US" altLang="ko-KR" sz="2800" dirty="0" smtClean="0">
                <a:solidFill>
                  <a:schemeClr val="tx1"/>
                </a:solidFill>
              </a:rPr>
              <a:t>,</a:t>
            </a:r>
            <a:r>
              <a:rPr lang="ko-KR" altLang="en-US" sz="2800" dirty="0" smtClean="0">
                <a:solidFill>
                  <a:schemeClr val="tx1"/>
                </a:solidFill>
              </a:rPr>
              <a:t> 정 용 민</a:t>
            </a:r>
            <a:r>
              <a:rPr lang="en-US" altLang="ko-KR" sz="2800" dirty="0" smtClean="0">
                <a:solidFill>
                  <a:schemeClr val="tx1"/>
                </a:solidFill>
              </a:rPr>
              <a:t>(</a:t>
            </a:r>
            <a:r>
              <a:rPr lang="ko-KR" altLang="en-US" sz="2800" dirty="0">
                <a:solidFill>
                  <a:schemeClr val="tx1"/>
                </a:solidFill>
              </a:rPr>
              <a:t>동명대학교 소프트웨어융합대학 게임공학과 </a:t>
            </a:r>
            <a:r>
              <a:rPr lang="en-US" altLang="ko-KR" sz="2800" dirty="0" smtClean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0931" y="4762866"/>
            <a:ext cx="15186819" cy="216930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5848" y="4926865"/>
            <a:ext cx="3567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/>
              <a:t>ⅰ. </a:t>
            </a:r>
            <a:r>
              <a:rPr lang="ko-KR" altLang="en-US" sz="4800" b="1" dirty="0" smtClean="0"/>
              <a:t>연구목표</a:t>
            </a:r>
            <a:endParaRPr lang="ko-KR" altLang="en-US" sz="4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96421" y="5971968"/>
            <a:ext cx="1440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운동을 통한 활동량에 따라 게임에서 지급 될 보상에 효율성에 관한 서술한다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1296420" y="10521903"/>
            <a:ext cx="144000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 fontAlgn="base" latinLnBrk="1"/>
            <a:r>
              <a:rPr lang="ko-KR" altLang="en-US" sz="3200" dirty="0" smtClean="0"/>
              <a:t>그렇기에 본 연구에서는 게임과 운동을 접목해 이미지를 개선함과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동시에</a:t>
            </a:r>
            <a:endParaRPr lang="en-US" altLang="ko-KR" sz="3200" dirty="0" smtClean="0"/>
          </a:p>
          <a:p>
            <a:pPr algn="dist" fontAlgn="base" latinLnBrk="1"/>
            <a:r>
              <a:rPr lang="ko-KR" altLang="en-US" sz="3200" dirty="0" smtClean="0"/>
              <a:t>기존의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반복적이던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게임에 새로운 변화의 가능성을 제시한다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sp>
        <p:nvSpPr>
          <p:cNvPr id="51" name="직사각형 50"/>
          <p:cNvSpPr/>
          <p:nvPr/>
        </p:nvSpPr>
        <p:spPr>
          <a:xfrm>
            <a:off x="777241" y="11843933"/>
            <a:ext cx="14676120" cy="3318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게임 제가 마약중독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80" y="12013056"/>
            <a:ext cx="5299105" cy="298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게임은 문화다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27" b="34330"/>
          <a:stretch/>
        </p:blipFill>
        <p:spPr bwMode="auto">
          <a:xfrm>
            <a:off x="8165670" y="12069903"/>
            <a:ext cx="6851865" cy="286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오른쪽 화살표 52"/>
          <p:cNvSpPr/>
          <p:nvPr/>
        </p:nvSpPr>
        <p:spPr>
          <a:xfrm>
            <a:off x="6828830" y="13172059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91102" y="15538768"/>
            <a:ext cx="3706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/>
              <a:t>ⅲ. </a:t>
            </a:r>
            <a:r>
              <a:rPr lang="ko-KR" altLang="en-US" sz="4800" b="1" dirty="0" smtClean="0"/>
              <a:t>연구 방법</a:t>
            </a:r>
            <a:endParaRPr lang="ko-KR" altLang="en-US" sz="4800" b="1" dirty="0"/>
          </a:p>
        </p:txBody>
      </p:sp>
      <p:sp>
        <p:nvSpPr>
          <p:cNvPr id="55" name="TextBox 54"/>
          <p:cNvSpPr txBox="1">
            <a:spLocks noChangeAspect="1"/>
          </p:cNvSpPr>
          <p:nvPr/>
        </p:nvSpPr>
        <p:spPr>
          <a:xfrm>
            <a:off x="1296420" y="16789238"/>
            <a:ext cx="14400000" cy="1121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 fontAlgn="base" latinLnBrk="1"/>
            <a:r>
              <a:rPr lang="ko-KR" altLang="en-US" sz="3200" dirty="0"/>
              <a:t>유저의 활동량에 따른 어떠한 보상이 가장 효율이 높으며 해당 자료를 </a:t>
            </a:r>
            <a:r>
              <a:rPr lang="ko-KR" altLang="en-US" sz="3200" dirty="0" smtClean="0"/>
              <a:t>토대로</a:t>
            </a:r>
            <a:endParaRPr lang="en-US" altLang="ko-KR" sz="3200" dirty="0" smtClean="0"/>
          </a:p>
          <a:p>
            <a:pPr algn="dist" fontAlgn="base" latinLnBrk="1"/>
            <a:r>
              <a:rPr lang="ko-KR" altLang="en-US" sz="3200" dirty="0" smtClean="0"/>
              <a:t>게임에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적용할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방법을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연구할 </a:t>
            </a:r>
            <a:r>
              <a:rPr lang="ko-KR" altLang="en-US" sz="3200" dirty="0"/>
              <a:t>것이다</a:t>
            </a:r>
            <a:r>
              <a:rPr lang="en-US" altLang="ko-KR" sz="3200" dirty="0"/>
              <a:t>.</a:t>
            </a:r>
            <a:endParaRPr lang="en-US" altLang="ko-KR" sz="32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691102" y="22411834"/>
            <a:ext cx="3567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/>
              <a:t>ⅳ. </a:t>
            </a:r>
            <a:r>
              <a:rPr lang="ko-KR" altLang="en-US" sz="4800" b="1" dirty="0" smtClean="0"/>
              <a:t>기대효</a:t>
            </a:r>
            <a:r>
              <a:rPr lang="ko-KR" altLang="en-US" sz="4800" b="1" dirty="0"/>
              <a:t>과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7533" y="26503104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 fontAlgn="base" latinLnBrk="1"/>
            <a:r>
              <a:rPr lang="ko-KR" altLang="en-US" sz="2000" dirty="0" smtClean="0"/>
              <a:t>마피아 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1722681" y="26503104"/>
            <a:ext cx="3989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2000" dirty="0"/>
              <a:t>OSS</a:t>
            </a:r>
            <a:r>
              <a:rPr lang="ko-KR" altLang="en-US" sz="2000" dirty="0"/>
              <a:t>산학프로젝트</a:t>
            </a:r>
            <a:r>
              <a:rPr lang="en-US" altLang="ko-KR" sz="2000" dirty="0"/>
              <a:t>_Capstone Design</a:t>
            </a:r>
            <a:endParaRPr lang="ko-KR" altLang="en-US" sz="2000" dirty="0"/>
          </a:p>
        </p:txBody>
      </p:sp>
      <p:sp>
        <p:nvSpPr>
          <p:cNvPr id="56" name="직사각형 55"/>
          <p:cNvSpPr/>
          <p:nvPr/>
        </p:nvSpPr>
        <p:spPr>
          <a:xfrm>
            <a:off x="762159" y="18002249"/>
            <a:ext cx="14676120" cy="43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656162" y="18679396"/>
            <a:ext cx="3177540" cy="2774822"/>
            <a:chOff x="2720341" y="18256378"/>
            <a:chExt cx="3177540" cy="2774822"/>
          </a:xfrm>
        </p:grpSpPr>
        <p:sp>
          <p:nvSpPr>
            <p:cNvPr id="23" name="TextBox 22"/>
            <p:cNvSpPr txBox="1"/>
            <p:nvPr/>
          </p:nvSpPr>
          <p:spPr>
            <a:xfrm>
              <a:off x="2898051" y="18472268"/>
              <a:ext cx="283282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 fontAlgn="base" latinLnBrk="1"/>
              <a:r>
                <a:rPr lang="ko-KR" altLang="en-US" sz="3200" b="1" dirty="0" smtClean="0"/>
                <a:t>유저의 걸음 수</a:t>
              </a:r>
              <a:endParaRPr lang="en-US" altLang="ko-KR" sz="3200" b="1" dirty="0"/>
            </a:p>
            <a:p>
              <a:pPr algn="ctr" fontAlgn="base" latinLnBrk="1"/>
              <a:r>
                <a:rPr lang="en-US" altLang="ko-KR" sz="3200" b="1" dirty="0" smtClean="0"/>
                <a:t>12,354</a:t>
              </a:r>
              <a:endParaRPr lang="ko-KR" altLang="en-US" sz="3200" b="1" dirty="0" smtClean="0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2898051" y="19705048"/>
              <a:ext cx="2831273" cy="10975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 smtClean="0">
                  <a:solidFill>
                    <a:schemeClr val="bg1"/>
                  </a:solidFill>
                </a:rPr>
                <a:t>부활하기</a:t>
              </a:r>
              <a:endParaRPr lang="en-US" altLang="ko-KR" sz="32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3200" b="1" dirty="0" smtClean="0">
                  <a:solidFill>
                    <a:schemeClr val="bg1"/>
                  </a:solidFill>
                </a:rPr>
                <a:t>3000</a:t>
              </a:r>
              <a:r>
                <a:rPr lang="ko-KR" altLang="en-US" sz="3200" b="1" dirty="0" smtClean="0">
                  <a:solidFill>
                    <a:schemeClr val="bg1"/>
                  </a:solidFill>
                </a:rPr>
                <a:t>걸</a:t>
              </a:r>
              <a:r>
                <a:rPr lang="ko-KR" altLang="en-US" sz="3200" b="1" dirty="0">
                  <a:solidFill>
                    <a:schemeClr val="bg1"/>
                  </a:solidFill>
                </a:rPr>
                <a:t>음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20341" y="18256378"/>
              <a:ext cx="3177540" cy="27748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80" y="18504899"/>
            <a:ext cx="35972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오른쪽 화살표 51"/>
          <p:cNvSpPr/>
          <p:nvPr/>
        </p:nvSpPr>
        <p:spPr>
          <a:xfrm>
            <a:off x="9833701" y="19766906"/>
            <a:ext cx="1139100" cy="7906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741762" y="19972504"/>
            <a:ext cx="914400" cy="37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876280" y="6759716"/>
            <a:ext cx="14676120" cy="2411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Picture 10" descr="운동에 대한 이미지 검색결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69" b="-4334"/>
          <a:stretch/>
        </p:blipFill>
        <p:spPr bwMode="auto">
          <a:xfrm>
            <a:off x="3898166" y="7100165"/>
            <a:ext cx="2338705" cy="188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오른쪽 화살표 77"/>
          <p:cNvSpPr/>
          <p:nvPr/>
        </p:nvSpPr>
        <p:spPr>
          <a:xfrm>
            <a:off x="7111257" y="7758098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9" name="Picture 16" descr="선물상자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255" y="7100165"/>
            <a:ext cx="1829523" cy="182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8" descr="금화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0469" y="7217327"/>
            <a:ext cx="2088232" cy="156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1498112" y="7646471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OR</a:t>
            </a:r>
            <a:endParaRPr lang="ko-KR" altLang="en-US" sz="4000" b="1" dirty="0"/>
          </a:p>
        </p:txBody>
      </p:sp>
      <p:pic>
        <p:nvPicPr>
          <p:cNvPr id="82" name="Picture 14" descr="운동에 대한 이미지 검색결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55" t="25324" r="11134" b="25838"/>
          <a:stretch/>
        </p:blipFill>
        <p:spPr bwMode="auto">
          <a:xfrm>
            <a:off x="1296421" y="7055754"/>
            <a:ext cx="1713374" cy="183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691102" y="9402182"/>
            <a:ext cx="4937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/>
              <a:t>ⅱ. </a:t>
            </a:r>
            <a:r>
              <a:rPr lang="ko-KR" altLang="en-US" sz="4800" b="1" dirty="0" smtClean="0"/>
              <a:t>연구의</a:t>
            </a:r>
            <a:r>
              <a:rPr lang="en-US" altLang="ko-KR" sz="4800" b="1" dirty="0" smtClean="0"/>
              <a:t> </a:t>
            </a:r>
            <a:r>
              <a:rPr lang="ko-KR" altLang="en-US" sz="4800" b="1" dirty="0" smtClean="0"/>
              <a:t>중요성</a:t>
            </a:r>
            <a:endParaRPr lang="ko-KR" altLang="en-US" sz="4800" b="1" dirty="0"/>
          </a:p>
        </p:txBody>
      </p:sp>
      <p:sp>
        <p:nvSpPr>
          <p:cNvPr id="36" name="TextBox 35"/>
          <p:cNvSpPr txBox="1">
            <a:spLocks noChangeAspect="1"/>
          </p:cNvSpPr>
          <p:nvPr/>
        </p:nvSpPr>
        <p:spPr>
          <a:xfrm>
            <a:off x="1296420" y="23563746"/>
            <a:ext cx="14400000" cy="2563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 fontAlgn="base" latinLnBrk="1"/>
            <a:r>
              <a:rPr lang="ko-KR" altLang="en-US" sz="3200" dirty="0"/>
              <a:t>해당 연구로 인하여 기존에 </a:t>
            </a:r>
            <a:r>
              <a:rPr lang="ko-KR" altLang="en-US" sz="3200" dirty="0" smtClean="0"/>
              <a:t>뿌리 깊게 </a:t>
            </a:r>
            <a:r>
              <a:rPr lang="ko-KR" altLang="en-US" sz="3200" dirty="0"/>
              <a:t>박혀있던 부정적인 </a:t>
            </a:r>
            <a:r>
              <a:rPr lang="ko-KR" altLang="en-US" sz="3200" dirty="0" smtClean="0"/>
              <a:t>인</a:t>
            </a:r>
            <a:r>
              <a:rPr lang="ko-KR" altLang="en-US" sz="3200" dirty="0"/>
              <a:t>식</a:t>
            </a:r>
            <a:r>
              <a:rPr lang="ko-KR" altLang="en-US" sz="3200" dirty="0" smtClean="0"/>
              <a:t>이 </a:t>
            </a:r>
            <a:r>
              <a:rPr lang="ko-KR" altLang="en-US" sz="3200" dirty="0"/>
              <a:t>완화될 수 있다</a:t>
            </a:r>
            <a:r>
              <a:rPr lang="en-US" altLang="ko-KR" sz="3200" dirty="0"/>
              <a:t>.</a:t>
            </a:r>
          </a:p>
          <a:p>
            <a:pPr algn="dist" fontAlgn="base" latinLnBrk="1"/>
            <a:r>
              <a:rPr lang="ko-KR" altLang="en-US" sz="3200" dirty="0"/>
              <a:t>또한 바쁜 현대인들에게 게임에 참여할 수 있는 수단을 </a:t>
            </a:r>
            <a:r>
              <a:rPr lang="ko-KR" altLang="en-US" sz="3200" dirty="0" smtClean="0"/>
              <a:t>제공함으로써 </a:t>
            </a:r>
            <a:r>
              <a:rPr lang="ko-KR" altLang="en-US" sz="3200" dirty="0"/>
              <a:t>신규</a:t>
            </a:r>
            <a:r>
              <a:rPr lang="en-US" altLang="ko-KR" sz="3200" dirty="0"/>
              <a:t>, </a:t>
            </a:r>
            <a:r>
              <a:rPr lang="ko-KR" altLang="en-US" sz="3200" dirty="0" smtClean="0"/>
              <a:t>기존</a:t>
            </a:r>
            <a:endParaRPr lang="en-US" altLang="ko-KR" sz="3200" dirty="0" smtClean="0"/>
          </a:p>
          <a:p>
            <a:pPr algn="dist" fontAlgn="base" latinLnBrk="1"/>
            <a:r>
              <a:rPr lang="ko-KR" altLang="en-US" sz="3200" dirty="0" smtClean="0"/>
              <a:t>유저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확보와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그에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따른 홍보비 </a:t>
            </a:r>
            <a:r>
              <a:rPr lang="ko-KR" altLang="en-US" sz="3200" dirty="0"/>
              <a:t>감소를 기대해볼 수 있다</a:t>
            </a:r>
            <a:r>
              <a:rPr lang="en-US" altLang="ko-KR" sz="3200" dirty="0"/>
              <a:t>.</a:t>
            </a:r>
          </a:p>
          <a:p>
            <a:pPr algn="dist" fontAlgn="base" latinLnBrk="1"/>
            <a:r>
              <a:rPr lang="ko-KR" altLang="en-US" sz="3200" dirty="0"/>
              <a:t>게임의 제화와 아이템이기 때문에 상대적으로 타 </a:t>
            </a:r>
            <a:r>
              <a:rPr lang="ko-KR" altLang="en-US" sz="3200" dirty="0" smtClean="0"/>
              <a:t>애플리케이션보다 더욱더 많은</a:t>
            </a:r>
            <a:endParaRPr lang="en-US" altLang="ko-KR" sz="3200" dirty="0" smtClean="0"/>
          </a:p>
          <a:p>
            <a:pPr algn="dist" fontAlgn="base" latinLnBrk="1"/>
            <a:r>
              <a:rPr lang="ko-KR" altLang="en-US" sz="3200" dirty="0" smtClean="0"/>
              <a:t>보상을 지급할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수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있다</a:t>
            </a:r>
            <a:r>
              <a:rPr lang="en-US" altLang="ko-KR" sz="3200" dirty="0"/>
              <a:t>.</a:t>
            </a:r>
            <a:endParaRPr lang="en-US" altLang="ko-KR" sz="3200" dirty="0" smtClean="0"/>
          </a:p>
        </p:txBody>
      </p:sp>
      <p:pic>
        <p:nvPicPr>
          <p:cNvPr id="5" name="Picture 2" descr="C:\Users\audtj\Desktop\졸업논문\KakaoTalk_20191020_233851522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3" t="37481" r="35249" b="14197"/>
          <a:stretch/>
        </p:blipFill>
        <p:spPr bwMode="auto">
          <a:xfrm>
            <a:off x="11239060" y="18504899"/>
            <a:ext cx="37784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0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dist" fontAlgn="base" latinLnBrk="1">
          <a:defRPr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</TotalTime>
  <Words>185</Words>
  <Application>Microsoft Office PowerPoint</Application>
  <PresentationFormat>사용자 지정</PresentationFormat>
  <Paragraphs>26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중205-검색10</dc:creator>
  <cp:lastModifiedBy>Windows User</cp:lastModifiedBy>
  <cp:revision>59</cp:revision>
  <dcterms:created xsi:type="dcterms:W3CDTF">2019-10-14T03:43:08Z</dcterms:created>
  <dcterms:modified xsi:type="dcterms:W3CDTF">2019-10-20T16:39:27Z</dcterms:modified>
</cp:coreProperties>
</file>