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3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39F0D-27A0-42E3-B08A-9191AA97639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4F4B-F529-4C4E-8CE3-3A1C19FE8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1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B5AD-4903-4DA7-9A32-BEB9B3946B90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09" y="1"/>
            <a:ext cx="686042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35112" y="899592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0688" y="2267744"/>
            <a:ext cx="5688632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0CB1F9-7A2A-48D7-ABED-9FE5E8971170}"/>
              </a:ext>
            </a:extLst>
          </p:cNvPr>
          <p:cNvSpPr/>
          <p:nvPr/>
        </p:nvSpPr>
        <p:spPr>
          <a:xfrm>
            <a:off x="535112" y="1475656"/>
            <a:ext cx="3757984" cy="331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팀명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          </a:t>
            </a:r>
            <a:r>
              <a:rPr lang="ko-KR" altLang="en-US" sz="1200" dirty="0">
                <a:solidFill>
                  <a:schemeClr val="tx1"/>
                </a:solidFill>
              </a:rPr>
              <a:t>팀원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9889496" descr="EMB00001b1cbda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64" y="1102868"/>
            <a:ext cx="1574017" cy="5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ETNEWS</dc:creator>
  <cp:lastModifiedBy>Windows 사용자</cp:lastModifiedBy>
  <cp:revision>8</cp:revision>
  <dcterms:created xsi:type="dcterms:W3CDTF">2019-10-10T09:38:22Z</dcterms:created>
  <dcterms:modified xsi:type="dcterms:W3CDTF">2019-10-17T05:46:55Z</dcterms:modified>
</cp:coreProperties>
</file>