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4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FE1A-1DAA-C810-8797-091E6D58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3E5CD-A37E-CF49-E943-08DC4BF81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64E10-B907-1351-E54D-84432808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3DE9B-15EE-52FB-283F-DED8F573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82EC3-4205-5383-FB69-1F210E31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40B32-40DD-BE6E-F5FD-9580F733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CB6CF-51E8-50CE-F1DD-DA5E088CE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E73A4-F5A2-439C-CB4C-6857707F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67B1-1301-0D01-4998-F34B0DAF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3D6D7-7A63-D0DE-E8CB-C0AAA032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0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F9E35-6999-647F-C044-D253E09AD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EFCA8-43EE-7622-49CD-98CEBF08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EE0B5-FA3E-57F5-6FD6-5ECEF3DB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BC9A-F0C5-8229-5B03-92D2FD40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8A985-5424-8EF7-A22F-D21AF588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5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D3DC2-74D2-5507-CA4B-ACC6737D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CE66C-C3F9-7FA1-50E5-870B91C2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A6E03-78EC-EE04-6F8C-63D58FB2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B3436-3698-C0B9-C221-D5A912B3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B5274-B62F-463B-8924-20B10CA5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5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2E4B-1A1C-5860-0B79-BE6D3CE1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3F04E-EFA1-6787-304E-E12C344A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0AAC7-7FD5-FF18-3E28-71743154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9829C-6A80-ED4C-4CE4-3564E4B7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E678-1D4B-8BB1-37B3-FF37907E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BC33-3059-3EBD-9A14-CAA452A1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9CFDF-B5D8-229E-3B52-360C7ADE7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61ACF-C412-A49A-0FAB-38C22B4CF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F6044-3306-74CD-E700-98D8F39A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BE8EA-AE73-FA3B-954C-943F6FCA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01679-78B6-2284-5606-DA65B9B9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9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1D5A-9280-E85C-EBE6-F6025A69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59866-39CD-1908-3CA0-26AD4013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F6B22-8E54-7871-19C1-1911FECE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1FCC5-EC99-F67B-2D7C-D6C8A30D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A9B45-2A4C-2787-D2E9-41360717C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874BD-2A64-E3C2-800D-4EA17E7E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9CEBCF-1A0F-FE71-D968-DB48B073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68CD83-D1C0-CD84-82A1-DCE1E5EB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3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2FD9-F08A-A71E-47D3-1DDB763E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FACFC-FFD2-898F-C031-3F897109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0ED20-270A-007B-37CB-831C0086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38DFC-7338-ABB7-643D-5EE3F1A8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C4F74-4E15-9EC4-2848-3A33050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521096-0079-5ABA-3211-41728695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2CF1A-AEC6-3382-3BB1-6102E1F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5E573-8D42-7236-338E-2651802C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5D0C-DCA6-4954-0599-B6AEA9ED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FCF2F-9E4C-D38D-B11B-24CFE1FB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545D6-5684-8717-259C-C08ABE0C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CD992-E456-4E8B-642F-CC247C18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55D64-B9F1-E520-2D08-EB96AD0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6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66CFB-8E3D-B04C-690C-E81CDE5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068D44-1B58-4AB6-EDBC-9D9268BFE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B39C8-BA7C-4051-50B4-4F219C5F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961D0-78A4-A774-6669-F1DAA1B1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3DD1C-89BF-9ED2-A2B1-30F26CEE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88C3B-8CC0-6D00-B0AA-10EBD9A9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356FC-5F0F-4001-5E13-A64E7BD6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FAF0D-9A04-B543-DD08-6F39ACA0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7C418-EC12-3A2A-CAC5-88C548FB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C437-9547-48AD-92B8-86FFEE511798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CB05E-E3FF-5996-9E75-09DD4615C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DDAC5-9144-8B55-1F60-3783EDD62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2799-4758-448D-A3A2-C66530AC5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4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DBFF9-9E51-3E6F-1DE0-0DB65726CA1F}"/>
              </a:ext>
            </a:extLst>
          </p:cNvPr>
          <p:cNvSpPr/>
          <p:nvPr/>
        </p:nvSpPr>
        <p:spPr>
          <a:xfrm>
            <a:off x="0" y="0"/>
            <a:ext cx="6787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BC91D-35CB-5C94-0C2C-D09F388B4274}"/>
              </a:ext>
            </a:extLst>
          </p:cNvPr>
          <p:cNvSpPr txBox="1"/>
          <p:nvPr/>
        </p:nvSpPr>
        <p:spPr>
          <a:xfrm>
            <a:off x="3227942" y="2644170"/>
            <a:ext cx="5750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투더문팀</a:t>
            </a:r>
            <a:r>
              <a:rPr lang="ko-KR" altLang="en-US" sz="48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중간고사</a:t>
            </a:r>
            <a:endParaRPr lang="en-US" altLang="ko-KR" sz="48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/>
            <a:r>
              <a:rPr lang="ko-KR" altLang="en-US" sz="48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진행사항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9747FF-FEC8-3F14-BD4D-5121274FB575}"/>
              </a:ext>
            </a:extLst>
          </p:cNvPr>
          <p:cNvCxnSpPr>
            <a:cxnSpLocks/>
          </p:cNvCxnSpPr>
          <p:nvPr/>
        </p:nvCxnSpPr>
        <p:spPr>
          <a:xfrm>
            <a:off x="3227942" y="4213830"/>
            <a:ext cx="5750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8F3732-205E-7AAC-A612-1381F6D33370}"/>
              </a:ext>
            </a:extLst>
          </p:cNvPr>
          <p:cNvCxnSpPr>
            <a:cxnSpLocks/>
          </p:cNvCxnSpPr>
          <p:nvPr/>
        </p:nvCxnSpPr>
        <p:spPr>
          <a:xfrm>
            <a:off x="3227942" y="4186288"/>
            <a:ext cx="17076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96D152-3946-EFA2-3278-7DAD7B78D88A}"/>
              </a:ext>
            </a:extLst>
          </p:cNvPr>
          <p:cNvCxnSpPr>
            <a:cxnSpLocks/>
          </p:cNvCxnSpPr>
          <p:nvPr/>
        </p:nvCxnSpPr>
        <p:spPr>
          <a:xfrm>
            <a:off x="3227941" y="2506215"/>
            <a:ext cx="5750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EECA4-A260-426A-7BF5-D73617CFCE27}"/>
              </a:ext>
            </a:extLst>
          </p:cNvPr>
          <p:cNvCxnSpPr>
            <a:cxnSpLocks/>
          </p:cNvCxnSpPr>
          <p:nvPr/>
        </p:nvCxnSpPr>
        <p:spPr>
          <a:xfrm>
            <a:off x="7271130" y="2517232"/>
            <a:ext cx="17076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81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6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잔여업무 일정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771BD9-0635-0759-73D2-FF4D6DE2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1111"/>
              </p:ext>
            </p:extLst>
          </p:nvPr>
        </p:nvGraphicFramePr>
        <p:xfrm>
          <a:off x="330506" y="2000691"/>
          <a:ext cx="11523641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8858">
                  <a:extLst>
                    <a:ext uri="{9D8B030D-6E8A-4147-A177-3AD203B41FA5}">
                      <a16:colId xmlns:a16="http://schemas.microsoft.com/office/drawing/2014/main" val="3122767392"/>
                    </a:ext>
                  </a:extLst>
                </a:gridCol>
                <a:gridCol w="1698957">
                  <a:extLst>
                    <a:ext uri="{9D8B030D-6E8A-4147-A177-3AD203B41FA5}">
                      <a16:colId xmlns:a16="http://schemas.microsoft.com/office/drawing/2014/main" val="31878447"/>
                    </a:ext>
                  </a:extLst>
                </a:gridCol>
                <a:gridCol w="1698956">
                  <a:extLst>
                    <a:ext uri="{9D8B030D-6E8A-4147-A177-3AD203B41FA5}">
                      <a16:colId xmlns:a16="http://schemas.microsoft.com/office/drawing/2014/main" val="3931423695"/>
                    </a:ext>
                  </a:extLst>
                </a:gridCol>
                <a:gridCol w="1698957">
                  <a:extLst>
                    <a:ext uri="{9D8B030D-6E8A-4147-A177-3AD203B41FA5}">
                      <a16:colId xmlns:a16="http://schemas.microsoft.com/office/drawing/2014/main" val="3035133901"/>
                    </a:ext>
                  </a:extLst>
                </a:gridCol>
                <a:gridCol w="1698956">
                  <a:extLst>
                    <a:ext uri="{9D8B030D-6E8A-4147-A177-3AD203B41FA5}">
                      <a16:colId xmlns:a16="http://schemas.microsoft.com/office/drawing/2014/main" val="628881078"/>
                    </a:ext>
                  </a:extLst>
                </a:gridCol>
                <a:gridCol w="1698957">
                  <a:extLst>
                    <a:ext uri="{9D8B030D-6E8A-4147-A177-3AD203B41FA5}">
                      <a16:colId xmlns:a16="http://schemas.microsoft.com/office/drawing/2014/main" val="85346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17 - 22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23 - 29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30 - 5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6 - 12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13 - 16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38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그래픽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3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카메라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3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공격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패턴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7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밸런싱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5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8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7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기대 성과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096E33-77DA-75C6-8590-08B1691F1DB0}"/>
              </a:ext>
            </a:extLst>
          </p:cNvPr>
          <p:cNvSpPr txBox="1"/>
          <p:nvPr/>
        </p:nvSpPr>
        <p:spPr>
          <a:xfrm>
            <a:off x="1246739" y="1967825"/>
            <a:ext cx="9691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팀원의 유니티 사용 능력 향상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/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/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협업 경험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/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/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성취감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/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pPr algn="ctr"/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다음 포트폴리오 작업을 위한 포석</a:t>
            </a:r>
          </a:p>
        </p:txBody>
      </p:sp>
    </p:spTree>
    <p:extLst>
      <p:ext uri="{BB962C8B-B14F-4D97-AF65-F5344CB8AC3E}">
        <p14:creationId xmlns:p14="http://schemas.microsoft.com/office/powerpoint/2010/main" val="255423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323E99-C7DB-6B6B-6078-5D3100A0F923}"/>
              </a:ext>
            </a:extLst>
          </p:cNvPr>
          <p:cNvSpPr/>
          <p:nvPr/>
        </p:nvSpPr>
        <p:spPr>
          <a:xfrm>
            <a:off x="0" y="0"/>
            <a:ext cx="12192000" cy="1002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4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INDEX</a:t>
            </a:r>
            <a:endParaRPr lang="ko-KR" altLang="en-US" sz="54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694064" y="1630494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399143" y="1685578"/>
            <a:ext cx="43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목표</a:t>
            </a:r>
            <a:endParaRPr lang="ko-KR" altLang="en-US" sz="24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694064" y="2215268"/>
            <a:ext cx="5045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694064" y="2187726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4F8807-5A23-E6B0-195E-67B473F66BCE}"/>
              </a:ext>
            </a:extLst>
          </p:cNvPr>
          <p:cNvSpPr txBox="1"/>
          <p:nvPr/>
        </p:nvSpPr>
        <p:spPr>
          <a:xfrm>
            <a:off x="694064" y="299934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4FA624-0C2F-2FE1-F609-42998C45081C}"/>
              </a:ext>
            </a:extLst>
          </p:cNvPr>
          <p:cNvSpPr txBox="1"/>
          <p:nvPr/>
        </p:nvSpPr>
        <p:spPr>
          <a:xfrm>
            <a:off x="1399143" y="3054425"/>
            <a:ext cx="43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최초 수립한 일정 계획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1E81F1-DB05-98A4-686E-3CC9697DD1DE}"/>
              </a:ext>
            </a:extLst>
          </p:cNvPr>
          <p:cNvCxnSpPr>
            <a:cxnSpLocks/>
          </p:cNvCxnSpPr>
          <p:nvPr/>
        </p:nvCxnSpPr>
        <p:spPr>
          <a:xfrm>
            <a:off x="694064" y="3584115"/>
            <a:ext cx="5045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814E26-05A6-56F5-4349-C08795A571D1}"/>
              </a:ext>
            </a:extLst>
          </p:cNvPr>
          <p:cNvCxnSpPr>
            <a:cxnSpLocks/>
          </p:cNvCxnSpPr>
          <p:nvPr/>
        </p:nvCxnSpPr>
        <p:spPr>
          <a:xfrm>
            <a:off x="694064" y="3556573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72735F-0C6E-9F5E-8B3E-CDE4D1C42815}"/>
              </a:ext>
            </a:extLst>
          </p:cNvPr>
          <p:cNvSpPr txBox="1"/>
          <p:nvPr/>
        </p:nvSpPr>
        <p:spPr>
          <a:xfrm>
            <a:off x="694064" y="437733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F3367F-17C5-DA30-4FBF-51D389B96E07}"/>
              </a:ext>
            </a:extLst>
          </p:cNvPr>
          <p:cNvSpPr txBox="1"/>
          <p:nvPr/>
        </p:nvSpPr>
        <p:spPr>
          <a:xfrm>
            <a:off x="1399143" y="4432415"/>
            <a:ext cx="43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주요 구성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860B565-7965-BC77-6B5E-99904C9E7107}"/>
              </a:ext>
            </a:extLst>
          </p:cNvPr>
          <p:cNvCxnSpPr>
            <a:cxnSpLocks/>
          </p:cNvCxnSpPr>
          <p:nvPr/>
        </p:nvCxnSpPr>
        <p:spPr>
          <a:xfrm>
            <a:off x="694064" y="4962105"/>
            <a:ext cx="5045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04AAC6-ABA1-941C-4662-961650986D10}"/>
              </a:ext>
            </a:extLst>
          </p:cNvPr>
          <p:cNvCxnSpPr>
            <a:cxnSpLocks/>
          </p:cNvCxnSpPr>
          <p:nvPr/>
        </p:nvCxnSpPr>
        <p:spPr>
          <a:xfrm>
            <a:off x="694064" y="4934563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F9F49F-7AF3-A136-F7FE-FEE02F6C38A0}"/>
              </a:ext>
            </a:extLst>
          </p:cNvPr>
          <p:cNvSpPr txBox="1"/>
          <p:nvPr/>
        </p:nvSpPr>
        <p:spPr>
          <a:xfrm>
            <a:off x="6444868" y="1630494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5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C7FFB4-5A17-1F64-72B2-9499C8460097}"/>
              </a:ext>
            </a:extLst>
          </p:cNvPr>
          <p:cNvSpPr txBox="1"/>
          <p:nvPr/>
        </p:nvSpPr>
        <p:spPr>
          <a:xfrm>
            <a:off x="7149947" y="1685578"/>
            <a:ext cx="43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향후 진행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667D160-7D68-9FE0-8434-64613CB26EF6}"/>
              </a:ext>
            </a:extLst>
          </p:cNvPr>
          <p:cNvCxnSpPr>
            <a:cxnSpLocks/>
          </p:cNvCxnSpPr>
          <p:nvPr/>
        </p:nvCxnSpPr>
        <p:spPr>
          <a:xfrm>
            <a:off x="6444868" y="2215268"/>
            <a:ext cx="5045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3392A5-D956-B285-C685-0C595B8C3B61}"/>
              </a:ext>
            </a:extLst>
          </p:cNvPr>
          <p:cNvCxnSpPr>
            <a:cxnSpLocks/>
          </p:cNvCxnSpPr>
          <p:nvPr/>
        </p:nvCxnSpPr>
        <p:spPr>
          <a:xfrm>
            <a:off x="6444868" y="2187726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59891A-6841-1CC3-7492-DA7822F344F0}"/>
              </a:ext>
            </a:extLst>
          </p:cNvPr>
          <p:cNvSpPr txBox="1"/>
          <p:nvPr/>
        </p:nvSpPr>
        <p:spPr>
          <a:xfrm>
            <a:off x="6444868" y="299934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6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58326-6223-868F-AC1D-E79332A89D11}"/>
              </a:ext>
            </a:extLst>
          </p:cNvPr>
          <p:cNvSpPr txBox="1"/>
          <p:nvPr/>
        </p:nvSpPr>
        <p:spPr>
          <a:xfrm>
            <a:off x="7149947" y="3054425"/>
            <a:ext cx="43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잔여 업무 일정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327D3C2-83AB-036E-BA45-DA0C00B68C91}"/>
              </a:ext>
            </a:extLst>
          </p:cNvPr>
          <p:cNvCxnSpPr>
            <a:cxnSpLocks/>
          </p:cNvCxnSpPr>
          <p:nvPr/>
        </p:nvCxnSpPr>
        <p:spPr>
          <a:xfrm>
            <a:off x="6444868" y="3584115"/>
            <a:ext cx="5045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6724CC9-A257-C13F-4F98-AE6315B4DC2A}"/>
              </a:ext>
            </a:extLst>
          </p:cNvPr>
          <p:cNvCxnSpPr>
            <a:cxnSpLocks/>
          </p:cNvCxnSpPr>
          <p:nvPr/>
        </p:nvCxnSpPr>
        <p:spPr>
          <a:xfrm>
            <a:off x="6444868" y="3556573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7DE31-14DD-4BAD-6719-AD570E6E5CF7}"/>
              </a:ext>
            </a:extLst>
          </p:cNvPr>
          <p:cNvSpPr txBox="1"/>
          <p:nvPr/>
        </p:nvSpPr>
        <p:spPr>
          <a:xfrm>
            <a:off x="6444868" y="437733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7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584CEC-E107-2B4C-9089-837C26E1E23E}"/>
              </a:ext>
            </a:extLst>
          </p:cNvPr>
          <p:cNvSpPr txBox="1"/>
          <p:nvPr/>
        </p:nvSpPr>
        <p:spPr>
          <a:xfrm>
            <a:off x="7149947" y="4432415"/>
            <a:ext cx="43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기대 성과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649A493-03AB-4899-6909-6818EDA1DD1A}"/>
              </a:ext>
            </a:extLst>
          </p:cNvPr>
          <p:cNvCxnSpPr>
            <a:cxnSpLocks/>
          </p:cNvCxnSpPr>
          <p:nvPr/>
        </p:nvCxnSpPr>
        <p:spPr>
          <a:xfrm>
            <a:off x="6444868" y="4962105"/>
            <a:ext cx="5045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F27F5FA-5973-C22B-F4C1-75197171B3CA}"/>
              </a:ext>
            </a:extLst>
          </p:cNvPr>
          <p:cNvCxnSpPr>
            <a:cxnSpLocks/>
          </p:cNvCxnSpPr>
          <p:nvPr/>
        </p:nvCxnSpPr>
        <p:spPr>
          <a:xfrm>
            <a:off x="6444868" y="4934563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B29484-A144-2B7B-2513-F3CA5BA056DB}"/>
              </a:ext>
            </a:extLst>
          </p:cNvPr>
          <p:cNvSpPr txBox="1"/>
          <p:nvPr/>
        </p:nvSpPr>
        <p:spPr>
          <a:xfrm>
            <a:off x="694064" y="5749150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4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E1596-7643-7986-B390-2EEED7B1E16C}"/>
              </a:ext>
            </a:extLst>
          </p:cNvPr>
          <p:cNvSpPr txBox="1"/>
          <p:nvPr/>
        </p:nvSpPr>
        <p:spPr>
          <a:xfrm>
            <a:off x="1399143" y="5804234"/>
            <a:ext cx="43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시스템 구현 상황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FB595B3-3A27-65EB-6F27-76F224367922}"/>
              </a:ext>
            </a:extLst>
          </p:cNvPr>
          <p:cNvCxnSpPr>
            <a:cxnSpLocks/>
          </p:cNvCxnSpPr>
          <p:nvPr/>
        </p:nvCxnSpPr>
        <p:spPr>
          <a:xfrm>
            <a:off x="694064" y="6333924"/>
            <a:ext cx="5045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40CBE1D-4DAD-0E72-1B75-D728FE9035F1}"/>
              </a:ext>
            </a:extLst>
          </p:cNvPr>
          <p:cNvCxnSpPr>
            <a:cxnSpLocks/>
          </p:cNvCxnSpPr>
          <p:nvPr/>
        </p:nvCxnSpPr>
        <p:spPr>
          <a:xfrm>
            <a:off x="694064" y="6306382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7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목표</a:t>
            </a:r>
            <a:endParaRPr lang="ko-KR" altLang="en-US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C7FFB4-5A17-1F64-72B2-9499C8460097}"/>
              </a:ext>
            </a:extLst>
          </p:cNvPr>
          <p:cNvSpPr txBox="1"/>
          <p:nvPr/>
        </p:nvSpPr>
        <p:spPr>
          <a:xfrm>
            <a:off x="341521" y="2040875"/>
            <a:ext cx="194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최초 목적 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:</a:t>
            </a:r>
            <a:endParaRPr lang="ko-KR" altLang="en-US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6F56C-A493-3951-3B15-E458252D9CBB}"/>
              </a:ext>
            </a:extLst>
          </p:cNvPr>
          <p:cNvSpPr txBox="1"/>
          <p:nvPr/>
        </p:nvSpPr>
        <p:spPr>
          <a:xfrm>
            <a:off x="2159302" y="2040874"/>
            <a:ext cx="969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단일 컨텐츠의 효율 최대화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, </a:t>
            </a:r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유니티 능력 향상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, </a:t>
            </a:r>
            <a:r>
              <a:rPr lang="ko-KR" altLang="en-US" sz="3200" dirty="0" err="1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지스타</a:t>
            </a:r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출품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67896-2407-77C4-DAB1-6EF3D556E2C9}"/>
              </a:ext>
            </a:extLst>
          </p:cNvPr>
          <p:cNvSpPr txBox="1"/>
          <p:nvPr/>
        </p:nvSpPr>
        <p:spPr>
          <a:xfrm>
            <a:off x="341521" y="3429001"/>
            <a:ext cx="194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중간 목적 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:</a:t>
            </a:r>
            <a:endParaRPr lang="ko-KR" altLang="en-US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581A9-0071-3DBF-2B61-1738F0195424}"/>
              </a:ext>
            </a:extLst>
          </p:cNvPr>
          <p:cNvSpPr txBox="1"/>
          <p:nvPr/>
        </p:nvSpPr>
        <p:spPr>
          <a:xfrm>
            <a:off x="2159302" y="3429000"/>
            <a:ext cx="969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게임 컨셉 변경  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- </a:t>
            </a:r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액션 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RPG</a:t>
            </a:r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풍으로 제작하기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F2AA6-4CD8-C71B-E4D1-C655980CAC19}"/>
              </a:ext>
            </a:extLst>
          </p:cNvPr>
          <p:cNvSpPr txBox="1"/>
          <p:nvPr/>
        </p:nvSpPr>
        <p:spPr>
          <a:xfrm>
            <a:off x="341521" y="4817126"/>
            <a:ext cx="194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현재 목적 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:</a:t>
            </a:r>
            <a:endParaRPr lang="ko-KR" altLang="en-US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F92F4-5B4C-59D4-7B09-B9DB7264258E}"/>
              </a:ext>
            </a:extLst>
          </p:cNvPr>
          <p:cNvSpPr txBox="1"/>
          <p:nvPr/>
        </p:nvSpPr>
        <p:spPr>
          <a:xfrm>
            <a:off x="2159302" y="4817125"/>
            <a:ext cx="969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완성</a:t>
            </a:r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, </a:t>
            </a:r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추가 포트폴리오 제작</a:t>
            </a:r>
          </a:p>
        </p:txBody>
      </p:sp>
    </p:spTree>
    <p:extLst>
      <p:ext uri="{BB962C8B-B14F-4D97-AF65-F5344CB8AC3E}">
        <p14:creationId xmlns:p14="http://schemas.microsoft.com/office/powerpoint/2010/main" val="23961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1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목표</a:t>
            </a:r>
            <a:endParaRPr lang="ko-KR" altLang="en-US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0153CF8-FC99-5C2B-199F-E2460DD1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7" y="1102593"/>
            <a:ext cx="5888400" cy="34540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64069D-348A-6DFE-3F55-B07847D2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89" y="3283804"/>
            <a:ext cx="6121704" cy="31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6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2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최초 수립한 일정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7CF9E-B3FC-7625-7A06-2BA883725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5"/>
          <a:stretch/>
        </p:blipFill>
        <p:spPr bwMode="auto">
          <a:xfrm>
            <a:off x="343975" y="1619480"/>
            <a:ext cx="11537110" cy="407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9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주요 구성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86F56C-A493-3951-3B15-E458252D9CBB}"/>
              </a:ext>
            </a:extLst>
          </p:cNvPr>
          <p:cNvSpPr txBox="1"/>
          <p:nvPr/>
        </p:nvSpPr>
        <p:spPr>
          <a:xfrm>
            <a:off x="330507" y="739007"/>
            <a:ext cx="576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개발 구성</a:t>
            </a:r>
            <a:endParaRPr lang="ko-KR" altLang="en-US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7F3A28-9978-1F29-8691-2A1D1B8F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67" y="1290729"/>
            <a:ext cx="8016921" cy="43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7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프로젝트 주요 구성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86F56C-A493-3951-3B15-E458252D9CBB}"/>
              </a:ext>
            </a:extLst>
          </p:cNvPr>
          <p:cNvSpPr txBox="1"/>
          <p:nvPr/>
        </p:nvSpPr>
        <p:spPr>
          <a:xfrm>
            <a:off x="330507" y="739007"/>
            <a:ext cx="576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그래픽 구성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609AF1-E557-9034-17A6-53930F33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08" y="1290729"/>
            <a:ext cx="8459839" cy="52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2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4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시스템 구현 상황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76B9A9C-61EA-7F2A-A677-C84A16AA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7" y="1512065"/>
            <a:ext cx="7193083" cy="4039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36369A-C34C-142F-82AA-7356B447D98B}"/>
              </a:ext>
            </a:extLst>
          </p:cNvPr>
          <p:cNvSpPr txBox="1"/>
          <p:nvPr/>
        </p:nvSpPr>
        <p:spPr>
          <a:xfrm>
            <a:off x="7785252" y="2151727"/>
            <a:ext cx="4076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3D ARPG</a:t>
            </a:r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 시점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몬스터 패턴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플레이어 움직임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79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65B9F-CA38-F8CE-5C7D-E26CF02085A3}"/>
              </a:ext>
            </a:extLst>
          </p:cNvPr>
          <p:cNvSpPr txBox="1"/>
          <p:nvPr/>
        </p:nvSpPr>
        <p:spPr>
          <a:xfrm>
            <a:off x="330507" y="121181"/>
            <a:ext cx="7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5</a:t>
            </a:r>
            <a:endParaRPr lang="ko-KR" altLang="en-US" sz="3200" b="1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DD81-9B89-E700-34EC-8F3CB64DF455}"/>
              </a:ext>
            </a:extLst>
          </p:cNvPr>
          <p:cNvSpPr txBox="1"/>
          <p:nvPr/>
        </p:nvSpPr>
        <p:spPr>
          <a:xfrm>
            <a:off x="1035586" y="121180"/>
            <a:ext cx="434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향후 진행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704048-B59A-8CD4-0934-C666092E26E7}"/>
              </a:ext>
            </a:extLst>
          </p:cNvPr>
          <p:cNvCxnSpPr>
            <a:cxnSpLocks/>
          </p:cNvCxnSpPr>
          <p:nvPr/>
        </p:nvCxnSpPr>
        <p:spPr>
          <a:xfrm>
            <a:off x="330507" y="705955"/>
            <a:ext cx="115236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D2382-4F63-6A4D-E3F3-C92EF3F1F4CE}"/>
              </a:ext>
            </a:extLst>
          </p:cNvPr>
          <p:cNvCxnSpPr>
            <a:cxnSpLocks/>
          </p:cNvCxnSpPr>
          <p:nvPr/>
        </p:nvCxnSpPr>
        <p:spPr>
          <a:xfrm>
            <a:off x="330507" y="722481"/>
            <a:ext cx="7050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20609C-BDB2-E8C9-1D1B-57485418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7" y="1482865"/>
            <a:ext cx="7205030" cy="4059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4508E-751D-FF9F-94D5-7C456DCC1D07}"/>
              </a:ext>
            </a:extLst>
          </p:cNvPr>
          <p:cNvSpPr txBox="1"/>
          <p:nvPr/>
        </p:nvSpPr>
        <p:spPr>
          <a:xfrm>
            <a:off x="7785252" y="1166842"/>
            <a:ext cx="40762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UI </a:t>
            </a:r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그래픽 보완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카메라 및 움직임 보완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몬스터 패턴 최적화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r>
              <a:rPr lang="ko-KR" altLang="en-US" sz="3200" dirty="0" err="1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밸런싱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  <a:p>
            <a:r>
              <a:rPr lang="ko-KR" altLang="en-US" sz="3200" dirty="0">
                <a:latin typeface="넥슨Lv2고딕 OTF Medium" panose="00000600000000000000" pitchFamily="50" charset="-127"/>
                <a:ea typeface="넥슨Lv2고딕 OTF Medium" panose="00000600000000000000" pitchFamily="50" charset="-127"/>
              </a:rPr>
              <a:t>맵 제작</a:t>
            </a:r>
            <a:endParaRPr lang="en-US" altLang="ko-KR" sz="3200" dirty="0">
              <a:latin typeface="넥슨Lv2고딕 OTF Medium" panose="00000600000000000000" pitchFamily="50" charset="-127"/>
              <a:ea typeface="넥슨Lv2고딕 OTF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41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166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넥슨Lv2고딕 OTF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문진호/게임공학과</dc:creator>
  <cp:lastModifiedBy>Administrator</cp:lastModifiedBy>
  <cp:revision>15</cp:revision>
  <dcterms:created xsi:type="dcterms:W3CDTF">2023-10-19T04:02:13Z</dcterms:created>
  <dcterms:modified xsi:type="dcterms:W3CDTF">2023-10-20T01:05:08Z</dcterms:modified>
</cp:coreProperties>
</file>