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94" r:id="rId5"/>
    <p:sldId id="277" r:id="rId6"/>
    <p:sldId id="296" r:id="rId7"/>
    <p:sldId id="295" r:id="rId8"/>
    <p:sldId id="297" r:id="rId9"/>
    <p:sldId id="298" r:id="rId10"/>
    <p:sldId id="299" r:id="rId11"/>
    <p:sldId id="300" r:id="rId12"/>
    <p:sldId id="272" r:id="rId13"/>
    <p:sldId id="301" r:id="rId14"/>
    <p:sldId id="278" r:id="rId15"/>
    <p:sldId id="279" r:id="rId16"/>
    <p:sldId id="303" r:id="rId17"/>
    <p:sldId id="302" r:id="rId18"/>
    <p:sldId id="304" r:id="rId19"/>
    <p:sldId id="305" r:id="rId20"/>
    <p:sldId id="306" r:id="rId21"/>
    <p:sldId id="307" r:id="rId22"/>
    <p:sldId id="308" r:id="rId23"/>
    <p:sldId id="280" r:id="rId24"/>
    <p:sldId id="281" r:id="rId25"/>
    <p:sldId id="309" r:id="rId26"/>
    <p:sldId id="282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-Min Kang" userId="7ef4cc0b86fe1f9f" providerId="LiveId" clId="{2AD63751-6B89-475B-8156-CE0DB7369786}"/>
    <pc:docChg chg="undo custSel addSld modSld">
      <pc:chgData name="Young-Min Kang" userId="7ef4cc0b86fe1f9f" providerId="LiveId" clId="{2AD63751-6B89-475B-8156-CE0DB7369786}" dt="2023-09-26T13:24:09.240" v="2236" actId="2711"/>
      <pc:docMkLst>
        <pc:docMk/>
      </pc:docMkLst>
      <pc:sldChg chg="addSp delSp modSp mod">
        <pc:chgData name="Young-Min Kang" userId="7ef4cc0b86fe1f9f" providerId="LiveId" clId="{2AD63751-6B89-475B-8156-CE0DB7369786}" dt="2023-09-26T12:44:28.849" v="4" actId="1076"/>
        <pc:sldMkLst>
          <pc:docMk/>
          <pc:sldMk cId="3265844543" sldId="311"/>
        </pc:sldMkLst>
        <pc:spChg chg="add del mod">
          <ac:chgData name="Young-Min Kang" userId="7ef4cc0b86fe1f9f" providerId="LiveId" clId="{2AD63751-6B89-475B-8156-CE0DB7369786}" dt="2023-09-26T12:44:11.100" v="1" actId="478"/>
          <ac:spMkLst>
            <pc:docMk/>
            <pc:sldMk cId="3265844543" sldId="311"/>
            <ac:spMk id="5" creationId="{F336D767-5EE0-7BF4-1C37-073A6B703AAF}"/>
          </ac:spMkLst>
        </pc:spChg>
        <pc:graphicFrameChg chg="mod">
          <ac:chgData name="Young-Min Kang" userId="7ef4cc0b86fe1f9f" providerId="LiveId" clId="{2AD63751-6B89-475B-8156-CE0DB7369786}" dt="2023-09-26T12:44:28.849" v="4" actId="1076"/>
          <ac:graphicFrameMkLst>
            <pc:docMk/>
            <pc:sldMk cId="3265844543" sldId="311"/>
            <ac:graphicFrameMk id="3" creationId="{00000000-0000-0000-0000-000000000000}"/>
          </ac:graphicFrameMkLst>
        </pc:graphicFrameChg>
        <pc:graphicFrameChg chg="add mod">
          <ac:chgData name="Young-Min Kang" userId="7ef4cc0b86fe1f9f" providerId="LiveId" clId="{2AD63751-6B89-475B-8156-CE0DB7369786}" dt="2023-09-26T12:44:23.875" v="2" actId="1076"/>
          <ac:graphicFrameMkLst>
            <pc:docMk/>
            <pc:sldMk cId="3265844543" sldId="311"/>
            <ac:graphicFrameMk id="4" creationId="{0A6FADAD-2501-7487-ED22-55B2F1FF90D8}"/>
          </ac:graphicFrameMkLst>
        </pc:graphicFrameChg>
        <pc:picChg chg="mod">
          <ac:chgData name="Young-Min Kang" userId="7ef4cc0b86fe1f9f" providerId="LiveId" clId="{2AD63751-6B89-475B-8156-CE0DB7369786}" dt="2023-09-26T12:44:25.986" v="3" actId="1076"/>
          <ac:picMkLst>
            <pc:docMk/>
            <pc:sldMk cId="3265844543" sldId="311"/>
            <ac:picMk id="3074" creationId="{00000000-0000-0000-0000-000000000000}"/>
          </ac:picMkLst>
        </pc:picChg>
      </pc:sldChg>
      <pc:sldChg chg="addSp modSp new mod">
        <pc:chgData name="Young-Min Kang" userId="7ef4cc0b86fe1f9f" providerId="LiveId" clId="{2AD63751-6B89-475B-8156-CE0DB7369786}" dt="2023-09-26T12:59:06.802" v="761" actId="1076"/>
        <pc:sldMkLst>
          <pc:docMk/>
          <pc:sldMk cId="1355534190" sldId="312"/>
        </pc:sldMkLst>
        <pc:spChg chg="mod">
          <ac:chgData name="Young-Min Kang" userId="7ef4cc0b86fe1f9f" providerId="LiveId" clId="{2AD63751-6B89-475B-8156-CE0DB7369786}" dt="2023-09-26T12:45:41.760" v="64" actId="2711"/>
          <ac:spMkLst>
            <pc:docMk/>
            <pc:sldMk cId="1355534190" sldId="312"/>
            <ac:spMk id="2" creationId="{E8B1F592-FDE6-45A3-53B3-B447A2EE5369}"/>
          </ac:spMkLst>
        </pc:spChg>
        <pc:spChg chg="mod">
          <ac:chgData name="Young-Min Kang" userId="7ef4cc0b86fe1f9f" providerId="LiveId" clId="{2AD63751-6B89-475B-8156-CE0DB7369786}" dt="2023-09-26T12:45:41.760" v="64" actId="2711"/>
          <ac:spMkLst>
            <pc:docMk/>
            <pc:sldMk cId="1355534190" sldId="312"/>
            <ac:spMk id="3" creationId="{EF136274-F677-1478-5F4F-F122E0729B2B}"/>
          </ac:spMkLst>
        </pc:spChg>
        <pc:spChg chg="add">
          <ac:chgData name="Young-Min Kang" userId="7ef4cc0b86fe1f9f" providerId="LiveId" clId="{2AD63751-6B89-475B-8156-CE0DB7369786}" dt="2023-09-26T12:47:04.774" v="72" actId="11529"/>
          <ac:spMkLst>
            <pc:docMk/>
            <pc:sldMk cId="1355534190" sldId="312"/>
            <ac:spMk id="4" creationId="{A0859D91-FBA8-88CE-4050-7E59E152A866}"/>
          </ac:spMkLst>
        </pc:spChg>
        <pc:spChg chg="add">
          <ac:chgData name="Young-Min Kang" userId="7ef4cc0b86fe1f9f" providerId="LiveId" clId="{2AD63751-6B89-475B-8156-CE0DB7369786}" dt="2023-09-26T12:48:22.531" v="73" actId="11529"/>
          <ac:spMkLst>
            <pc:docMk/>
            <pc:sldMk cId="1355534190" sldId="312"/>
            <ac:spMk id="5" creationId="{1DD2BF60-17F6-95E0-8B40-BAAC610FEA45}"/>
          </ac:spMkLst>
        </pc:spChg>
        <pc:spChg chg="add mod">
          <ac:chgData name="Young-Min Kang" userId="7ef4cc0b86fe1f9f" providerId="LiveId" clId="{2AD63751-6B89-475B-8156-CE0DB7369786}" dt="2023-09-26T12:49:10.951" v="168" actId="2711"/>
          <ac:spMkLst>
            <pc:docMk/>
            <pc:sldMk cId="1355534190" sldId="312"/>
            <ac:spMk id="6" creationId="{71720E8A-9734-02EC-237B-08ADEB1C4231}"/>
          </ac:spMkLst>
        </pc:spChg>
        <pc:spChg chg="add mod">
          <ac:chgData name="Young-Min Kang" userId="7ef4cc0b86fe1f9f" providerId="LiveId" clId="{2AD63751-6B89-475B-8156-CE0DB7369786}" dt="2023-09-26T12:58:32.579" v="759" actId="947"/>
          <ac:spMkLst>
            <pc:docMk/>
            <pc:sldMk cId="1355534190" sldId="312"/>
            <ac:spMk id="9" creationId="{ACAB1F42-3F19-7022-A7ED-D61010A0DAE0}"/>
          </ac:spMkLst>
        </pc:spChg>
        <pc:picChg chg="add mod">
          <ac:chgData name="Young-Min Kang" userId="7ef4cc0b86fe1f9f" providerId="LiveId" clId="{2AD63751-6B89-475B-8156-CE0DB7369786}" dt="2023-09-26T12:45:50.506" v="65" actId="1076"/>
          <ac:picMkLst>
            <pc:docMk/>
            <pc:sldMk cId="1355534190" sldId="312"/>
            <ac:picMk id="2050" creationId="{7F397E1A-1012-8FCD-0E6C-D65976E8D995}"/>
          </ac:picMkLst>
        </pc:picChg>
        <pc:picChg chg="add mod">
          <ac:chgData name="Young-Min Kang" userId="7ef4cc0b86fe1f9f" providerId="LiveId" clId="{2AD63751-6B89-475B-8156-CE0DB7369786}" dt="2023-09-26T12:46:47.106" v="68" actId="1076"/>
          <ac:picMkLst>
            <pc:docMk/>
            <pc:sldMk cId="1355534190" sldId="312"/>
            <ac:picMk id="2052" creationId="{CB5FBB7F-D327-8991-D3A0-20F0F2BBD42E}"/>
          </ac:picMkLst>
        </pc:picChg>
        <pc:picChg chg="add mod">
          <ac:chgData name="Young-Min Kang" userId="7ef4cc0b86fe1f9f" providerId="LiveId" clId="{2AD63751-6B89-475B-8156-CE0DB7369786}" dt="2023-09-26T12:46:59.529" v="71" actId="14100"/>
          <ac:picMkLst>
            <pc:docMk/>
            <pc:sldMk cId="1355534190" sldId="312"/>
            <ac:picMk id="2054" creationId="{0CA27E30-F12E-1005-1617-4A4F4623A4D3}"/>
          </ac:picMkLst>
        </pc:picChg>
        <pc:picChg chg="add mod">
          <ac:chgData name="Young-Min Kang" userId="7ef4cc0b86fe1f9f" providerId="LiveId" clId="{2AD63751-6B89-475B-8156-CE0DB7369786}" dt="2023-09-26T12:59:06.802" v="761" actId="1076"/>
          <ac:picMkLst>
            <pc:docMk/>
            <pc:sldMk cId="1355534190" sldId="312"/>
            <ac:picMk id="2056" creationId="{7F7B6F47-02DC-DB48-3797-444ABC4848F8}"/>
          </ac:picMkLst>
        </pc:picChg>
        <pc:cxnChg chg="add">
          <ac:chgData name="Young-Min Kang" userId="7ef4cc0b86fe1f9f" providerId="LiveId" clId="{2AD63751-6B89-475B-8156-CE0DB7369786}" dt="2023-09-26T12:57:52.068" v="716" actId="11529"/>
          <ac:cxnSpMkLst>
            <pc:docMk/>
            <pc:sldMk cId="1355534190" sldId="312"/>
            <ac:cxnSpMk id="8" creationId="{D2D7B0A6-CD39-154F-3025-DD2C454AE6C4}"/>
          </ac:cxnSpMkLst>
        </pc:cxnChg>
      </pc:sldChg>
      <pc:sldChg chg="addSp delSp modSp new mod">
        <pc:chgData name="Young-Min Kang" userId="7ef4cc0b86fe1f9f" providerId="LiveId" clId="{2AD63751-6B89-475B-8156-CE0DB7369786}" dt="2023-09-26T12:52:17.115" v="336" actId="478"/>
        <pc:sldMkLst>
          <pc:docMk/>
          <pc:sldMk cId="634385328" sldId="313"/>
        </pc:sldMkLst>
        <pc:spChg chg="mod">
          <ac:chgData name="Young-Min Kang" userId="7ef4cc0b86fe1f9f" providerId="LiveId" clId="{2AD63751-6B89-475B-8156-CE0DB7369786}" dt="2023-09-26T12:50:22.127" v="259" actId="2711"/>
          <ac:spMkLst>
            <pc:docMk/>
            <pc:sldMk cId="634385328" sldId="313"/>
            <ac:spMk id="2" creationId="{D3944771-CD1D-79BD-A64F-6AEA9AEBBAEE}"/>
          </ac:spMkLst>
        </pc:spChg>
        <pc:spChg chg="mod">
          <ac:chgData name="Young-Min Kang" userId="7ef4cc0b86fe1f9f" providerId="LiveId" clId="{2AD63751-6B89-475B-8156-CE0DB7369786}" dt="2023-09-26T12:50:22.127" v="259" actId="2711"/>
          <ac:spMkLst>
            <pc:docMk/>
            <pc:sldMk cId="634385328" sldId="313"/>
            <ac:spMk id="3" creationId="{E1D5DA3B-1B92-C189-BA99-A3EC9C482EBC}"/>
          </ac:spMkLst>
        </pc:spChg>
        <pc:spChg chg="add mod">
          <ac:chgData name="Young-Min Kang" userId="7ef4cc0b86fe1f9f" providerId="LiveId" clId="{2AD63751-6B89-475B-8156-CE0DB7369786}" dt="2023-09-26T12:51:33.246" v="334" actId="114"/>
          <ac:spMkLst>
            <pc:docMk/>
            <pc:sldMk cId="634385328" sldId="313"/>
            <ac:spMk id="4" creationId="{0023C814-371D-F9C2-B3C2-5420FCBED30A}"/>
          </ac:spMkLst>
        </pc:spChg>
        <pc:spChg chg="add del mod">
          <ac:chgData name="Young-Min Kang" userId="7ef4cc0b86fe1f9f" providerId="LiveId" clId="{2AD63751-6B89-475B-8156-CE0DB7369786}" dt="2023-09-26T12:52:17.115" v="336" actId="478"/>
          <ac:spMkLst>
            <pc:docMk/>
            <pc:sldMk cId="634385328" sldId="313"/>
            <ac:spMk id="5" creationId="{30E65675-8AC2-F5F1-E10F-AF2E8F08B2EF}"/>
          </ac:spMkLst>
        </pc:spChg>
        <pc:picChg chg="add mod">
          <ac:chgData name="Young-Min Kang" userId="7ef4cc0b86fe1f9f" providerId="LiveId" clId="{2AD63751-6B89-475B-8156-CE0DB7369786}" dt="2023-09-26T12:50:36.401" v="261" actId="1076"/>
          <ac:picMkLst>
            <pc:docMk/>
            <pc:sldMk cId="634385328" sldId="313"/>
            <ac:picMk id="3074" creationId="{1C67490F-425C-142A-9DDA-2C1AB8320304}"/>
          </ac:picMkLst>
        </pc:picChg>
        <pc:picChg chg="add mod">
          <ac:chgData name="Young-Min Kang" userId="7ef4cc0b86fe1f9f" providerId="LiveId" clId="{2AD63751-6B89-475B-8156-CE0DB7369786}" dt="2023-09-26T12:50:50.298" v="264" actId="14100"/>
          <ac:picMkLst>
            <pc:docMk/>
            <pc:sldMk cId="634385328" sldId="313"/>
            <ac:picMk id="3076" creationId="{67803934-F8A3-81BE-98BC-8E7CEDF889D4}"/>
          </ac:picMkLst>
        </pc:picChg>
      </pc:sldChg>
      <pc:sldChg chg="addSp delSp modSp add mod">
        <pc:chgData name="Young-Min Kang" userId="7ef4cc0b86fe1f9f" providerId="LiveId" clId="{2AD63751-6B89-475B-8156-CE0DB7369786}" dt="2023-09-26T12:57:19.864" v="715" actId="207"/>
        <pc:sldMkLst>
          <pc:docMk/>
          <pc:sldMk cId="852838410" sldId="314"/>
        </pc:sldMkLst>
        <pc:spChg chg="mod">
          <ac:chgData name="Young-Min Kang" userId="7ef4cc0b86fe1f9f" providerId="LiveId" clId="{2AD63751-6B89-475B-8156-CE0DB7369786}" dt="2023-09-26T12:52:54.246" v="409" actId="114"/>
          <ac:spMkLst>
            <pc:docMk/>
            <pc:sldMk cId="852838410" sldId="314"/>
            <ac:spMk id="2" creationId="{D3944771-CD1D-79BD-A64F-6AEA9AEBBAEE}"/>
          </ac:spMkLst>
        </pc:spChg>
        <pc:spChg chg="mod">
          <ac:chgData name="Young-Min Kang" userId="7ef4cc0b86fe1f9f" providerId="LiveId" clId="{2AD63751-6B89-475B-8156-CE0DB7369786}" dt="2023-09-26T12:54:08.246" v="568" actId="114"/>
          <ac:spMkLst>
            <pc:docMk/>
            <pc:sldMk cId="852838410" sldId="314"/>
            <ac:spMk id="3" creationId="{E1D5DA3B-1B92-C189-BA99-A3EC9C482EBC}"/>
          </ac:spMkLst>
        </pc:spChg>
        <pc:spChg chg="mod">
          <ac:chgData name="Young-Min Kang" userId="7ef4cc0b86fe1f9f" providerId="LiveId" clId="{2AD63751-6B89-475B-8156-CE0DB7369786}" dt="2023-09-26T12:56:36.577" v="701" actId="1076"/>
          <ac:spMkLst>
            <pc:docMk/>
            <pc:sldMk cId="852838410" sldId="314"/>
            <ac:spMk id="4" creationId="{0023C814-371D-F9C2-B3C2-5420FCBED30A}"/>
          </ac:spMkLst>
        </pc:spChg>
        <pc:spChg chg="add mod">
          <ac:chgData name="Young-Min Kang" userId="7ef4cc0b86fe1f9f" providerId="LiveId" clId="{2AD63751-6B89-475B-8156-CE0DB7369786}" dt="2023-09-26T12:56:55.530" v="707" actId="1076"/>
          <ac:spMkLst>
            <pc:docMk/>
            <pc:sldMk cId="852838410" sldId="314"/>
            <ac:spMk id="5" creationId="{11E3E9EE-0D3B-510A-883F-1B62D70DD1BE}"/>
          </ac:spMkLst>
        </pc:spChg>
        <pc:spChg chg="add mod">
          <ac:chgData name="Young-Min Kang" userId="7ef4cc0b86fe1f9f" providerId="LiveId" clId="{2AD63751-6B89-475B-8156-CE0DB7369786}" dt="2023-09-26T12:57:19.864" v="715" actId="207"/>
          <ac:spMkLst>
            <pc:docMk/>
            <pc:sldMk cId="852838410" sldId="314"/>
            <ac:spMk id="6" creationId="{90D8047C-B5D0-CAA3-F4BE-BA96B8C12D5C}"/>
          </ac:spMkLst>
        </pc:spChg>
        <pc:picChg chg="del">
          <ac:chgData name="Young-Min Kang" userId="7ef4cc0b86fe1f9f" providerId="LiveId" clId="{2AD63751-6B89-475B-8156-CE0DB7369786}" dt="2023-09-26T12:53:57.085" v="566" actId="478"/>
          <ac:picMkLst>
            <pc:docMk/>
            <pc:sldMk cId="852838410" sldId="314"/>
            <ac:picMk id="3074" creationId="{1C67490F-425C-142A-9DDA-2C1AB8320304}"/>
          </ac:picMkLst>
        </pc:picChg>
        <pc:picChg chg="del">
          <ac:chgData name="Young-Min Kang" userId="7ef4cc0b86fe1f9f" providerId="LiveId" clId="{2AD63751-6B89-475B-8156-CE0DB7369786}" dt="2023-09-26T12:55:18.931" v="683" actId="478"/>
          <ac:picMkLst>
            <pc:docMk/>
            <pc:sldMk cId="852838410" sldId="314"/>
            <ac:picMk id="3076" creationId="{67803934-F8A3-81BE-98BC-8E7CEDF889D4}"/>
          </ac:picMkLst>
        </pc:picChg>
        <pc:picChg chg="add mod">
          <ac:chgData name="Young-Min Kang" userId="7ef4cc0b86fe1f9f" providerId="LiveId" clId="{2AD63751-6B89-475B-8156-CE0DB7369786}" dt="2023-09-26T12:56:32.963" v="700" actId="1076"/>
          <ac:picMkLst>
            <pc:docMk/>
            <pc:sldMk cId="852838410" sldId="314"/>
            <ac:picMk id="4098" creationId="{11396DFF-B2DB-F371-6A61-E296CC101726}"/>
          </ac:picMkLst>
        </pc:picChg>
        <pc:picChg chg="add mod">
          <ac:chgData name="Young-Min Kang" userId="7ef4cc0b86fe1f9f" providerId="LiveId" clId="{2AD63751-6B89-475B-8156-CE0DB7369786}" dt="2023-09-26T12:56:45.785" v="704" actId="1076"/>
          <ac:picMkLst>
            <pc:docMk/>
            <pc:sldMk cId="852838410" sldId="314"/>
            <ac:picMk id="4100" creationId="{DC5427CB-A205-41E6-9A71-2679179B3A71}"/>
          </ac:picMkLst>
        </pc:picChg>
        <pc:picChg chg="add mod">
          <ac:chgData name="Young-Min Kang" userId="7ef4cc0b86fe1f9f" providerId="LiveId" clId="{2AD63751-6B89-475B-8156-CE0DB7369786}" dt="2023-09-26T12:56:52.105" v="706" actId="1076"/>
          <ac:picMkLst>
            <pc:docMk/>
            <pc:sldMk cId="852838410" sldId="314"/>
            <ac:picMk id="4102" creationId="{7F0A620A-25C5-3FF0-E995-A1531C49E7D8}"/>
          </ac:picMkLst>
        </pc:picChg>
        <pc:picChg chg="add mod">
          <ac:chgData name="Young-Min Kang" userId="7ef4cc0b86fe1f9f" providerId="LiveId" clId="{2AD63751-6B89-475B-8156-CE0DB7369786}" dt="2023-09-26T12:56:57.681" v="708" actId="1076"/>
          <ac:picMkLst>
            <pc:docMk/>
            <pc:sldMk cId="852838410" sldId="314"/>
            <ac:picMk id="4104" creationId="{F3CA1EFA-4C75-EF6A-26BA-D9103AF812EC}"/>
          </ac:picMkLst>
        </pc:picChg>
        <pc:picChg chg="add mod">
          <ac:chgData name="Young-Min Kang" userId="7ef4cc0b86fe1f9f" providerId="LiveId" clId="{2AD63751-6B89-475B-8156-CE0DB7369786}" dt="2023-09-26T12:57:00.569" v="709" actId="1076"/>
          <ac:picMkLst>
            <pc:docMk/>
            <pc:sldMk cId="852838410" sldId="314"/>
            <ac:picMk id="4106" creationId="{7BA389C0-6630-6204-3B67-E0AD9D3C66CC}"/>
          </ac:picMkLst>
        </pc:picChg>
        <pc:picChg chg="add mod">
          <ac:chgData name="Young-Min Kang" userId="7ef4cc0b86fe1f9f" providerId="LiveId" clId="{2AD63751-6B89-475B-8156-CE0DB7369786}" dt="2023-09-26T12:57:12.905" v="713" actId="1076"/>
          <ac:picMkLst>
            <pc:docMk/>
            <pc:sldMk cId="852838410" sldId="314"/>
            <ac:picMk id="4108" creationId="{5CCF75BB-6323-FA87-9ECA-47F25F28B6A4}"/>
          </ac:picMkLst>
        </pc:picChg>
      </pc:sldChg>
      <pc:sldChg chg="addSp delSp modSp new mod">
        <pc:chgData name="Young-Min Kang" userId="7ef4cc0b86fe1f9f" providerId="LiveId" clId="{2AD63751-6B89-475B-8156-CE0DB7369786}" dt="2023-09-26T13:03:06.546" v="802" actId="1076"/>
        <pc:sldMkLst>
          <pc:docMk/>
          <pc:sldMk cId="1710838735" sldId="315"/>
        </pc:sldMkLst>
        <pc:spChg chg="mod">
          <ac:chgData name="Young-Min Kang" userId="7ef4cc0b86fe1f9f" providerId="LiveId" clId="{2AD63751-6B89-475B-8156-CE0DB7369786}" dt="2023-09-26T13:03:03.391" v="801" actId="1076"/>
          <ac:spMkLst>
            <pc:docMk/>
            <pc:sldMk cId="1710838735" sldId="315"/>
            <ac:spMk id="2" creationId="{F947271A-E115-3DEE-3F11-B1A3F464809B}"/>
          </ac:spMkLst>
        </pc:spChg>
        <pc:spChg chg="del">
          <ac:chgData name="Young-Min Kang" userId="7ef4cc0b86fe1f9f" providerId="LiveId" clId="{2AD63751-6B89-475B-8156-CE0DB7369786}" dt="2023-09-26T13:00:27.956" v="782" actId="478"/>
          <ac:spMkLst>
            <pc:docMk/>
            <pc:sldMk cId="1710838735" sldId="315"/>
            <ac:spMk id="3" creationId="{B92B7172-36A4-8822-D5F1-6A77BA4B9A5B}"/>
          </ac:spMkLst>
        </pc:spChg>
        <pc:picChg chg="add del mod">
          <ac:chgData name="Young-Min Kang" userId="7ef4cc0b86fe1f9f" providerId="LiveId" clId="{2AD63751-6B89-475B-8156-CE0DB7369786}" dt="2023-09-26T13:01:27.272" v="791" actId="478"/>
          <ac:picMkLst>
            <pc:docMk/>
            <pc:sldMk cId="1710838735" sldId="315"/>
            <ac:picMk id="5122" creationId="{ECB64FF6-EAA4-C716-B99E-09D5DC3A8718}"/>
          </ac:picMkLst>
        </pc:picChg>
        <pc:picChg chg="add mod">
          <ac:chgData name="Young-Min Kang" userId="7ef4cc0b86fe1f9f" providerId="LiveId" clId="{2AD63751-6B89-475B-8156-CE0DB7369786}" dt="2023-09-26T13:03:03.391" v="801" actId="1076"/>
          <ac:picMkLst>
            <pc:docMk/>
            <pc:sldMk cId="1710838735" sldId="315"/>
            <ac:picMk id="5124" creationId="{5CE6B2AA-2787-956D-C3C5-53D60E72E051}"/>
          </ac:picMkLst>
        </pc:picChg>
        <pc:picChg chg="add mod">
          <ac:chgData name="Young-Min Kang" userId="7ef4cc0b86fe1f9f" providerId="LiveId" clId="{2AD63751-6B89-475B-8156-CE0DB7369786}" dt="2023-09-26T13:03:06.546" v="802" actId="1076"/>
          <ac:picMkLst>
            <pc:docMk/>
            <pc:sldMk cId="1710838735" sldId="315"/>
            <ac:picMk id="5126" creationId="{684471CB-737F-EBDB-5B69-0E4AD07D97F2}"/>
          </ac:picMkLst>
        </pc:picChg>
      </pc:sldChg>
      <pc:sldChg chg="addSp modSp new mod">
        <pc:chgData name="Young-Min Kang" userId="7ef4cc0b86fe1f9f" providerId="LiveId" clId="{2AD63751-6B89-475B-8156-CE0DB7369786}" dt="2023-09-26T13:07:15.211" v="1117" actId="20577"/>
        <pc:sldMkLst>
          <pc:docMk/>
          <pc:sldMk cId="1820068540" sldId="316"/>
        </pc:sldMkLst>
        <pc:spChg chg="mod">
          <ac:chgData name="Young-Min Kang" userId="7ef4cc0b86fe1f9f" providerId="LiveId" clId="{2AD63751-6B89-475B-8156-CE0DB7369786}" dt="2023-09-26T13:05:46.640" v="968" actId="2711"/>
          <ac:spMkLst>
            <pc:docMk/>
            <pc:sldMk cId="1820068540" sldId="316"/>
            <ac:spMk id="2" creationId="{97E4ECE4-35AD-0622-8F66-C2B7F2BA3118}"/>
          </ac:spMkLst>
        </pc:spChg>
        <pc:spChg chg="mod">
          <ac:chgData name="Young-Min Kang" userId="7ef4cc0b86fe1f9f" providerId="LiveId" clId="{2AD63751-6B89-475B-8156-CE0DB7369786}" dt="2023-09-26T13:07:15.211" v="1117" actId="20577"/>
          <ac:spMkLst>
            <pc:docMk/>
            <pc:sldMk cId="1820068540" sldId="316"/>
            <ac:spMk id="3" creationId="{4F0D9D1D-8161-FFF0-9707-C14F64F1A1A4}"/>
          </ac:spMkLst>
        </pc:spChg>
        <pc:picChg chg="add mod">
          <ac:chgData name="Young-Min Kang" userId="7ef4cc0b86fe1f9f" providerId="LiveId" clId="{2AD63751-6B89-475B-8156-CE0DB7369786}" dt="2023-09-26T13:05:46.640" v="968" actId="2711"/>
          <ac:picMkLst>
            <pc:docMk/>
            <pc:sldMk cId="1820068540" sldId="316"/>
            <ac:picMk id="6146" creationId="{6335B1F9-5024-A8D3-EBF6-43C8EF31997C}"/>
          </ac:picMkLst>
        </pc:picChg>
        <pc:picChg chg="add mod">
          <ac:chgData name="Young-Min Kang" userId="7ef4cc0b86fe1f9f" providerId="LiveId" clId="{2AD63751-6B89-475B-8156-CE0DB7369786}" dt="2023-09-26T13:06:16.354" v="975" actId="14100"/>
          <ac:picMkLst>
            <pc:docMk/>
            <pc:sldMk cId="1820068540" sldId="316"/>
            <ac:picMk id="6148" creationId="{44DACB01-05AD-65AD-CA8B-5F99DD2EC49A}"/>
          </ac:picMkLst>
        </pc:picChg>
        <pc:picChg chg="add mod">
          <ac:chgData name="Young-Min Kang" userId="7ef4cc0b86fe1f9f" providerId="LiveId" clId="{2AD63751-6B89-475B-8156-CE0DB7369786}" dt="2023-09-26T13:06:22.554" v="977" actId="1076"/>
          <ac:picMkLst>
            <pc:docMk/>
            <pc:sldMk cId="1820068540" sldId="316"/>
            <ac:picMk id="6150" creationId="{36E40B7A-0CB9-64A5-46AB-BF49643B0ACB}"/>
          </ac:picMkLst>
        </pc:picChg>
        <pc:picChg chg="add mod">
          <ac:chgData name="Young-Min Kang" userId="7ef4cc0b86fe1f9f" providerId="LiveId" clId="{2AD63751-6B89-475B-8156-CE0DB7369786}" dt="2023-09-26T13:06:28.794" v="979" actId="1076"/>
          <ac:picMkLst>
            <pc:docMk/>
            <pc:sldMk cId="1820068540" sldId="316"/>
            <ac:picMk id="6152" creationId="{4AB8BCAC-6AEA-4A18-A44A-30F6F7AF5C54}"/>
          </ac:picMkLst>
        </pc:picChg>
      </pc:sldChg>
      <pc:sldChg chg="addSp delSp modSp add mod">
        <pc:chgData name="Young-Min Kang" userId="7ef4cc0b86fe1f9f" providerId="LiveId" clId="{2AD63751-6B89-475B-8156-CE0DB7369786}" dt="2023-09-26T13:08:33.313" v="1132" actId="1076"/>
        <pc:sldMkLst>
          <pc:docMk/>
          <pc:sldMk cId="1647852679" sldId="317"/>
        </pc:sldMkLst>
        <pc:spChg chg="del">
          <ac:chgData name="Young-Min Kang" userId="7ef4cc0b86fe1f9f" providerId="LiveId" clId="{2AD63751-6B89-475B-8156-CE0DB7369786}" dt="2023-09-26T13:07:39.410" v="1119" actId="478"/>
          <ac:spMkLst>
            <pc:docMk/>
            <pc:sldMk cId="1647852679" sldId="317"/>
            <ac:spMk id="3" creationId="{4F0D9D1D-8161-FFF0-9707-C14F64F1A1A4}"/>
          </ac:spMkLst>
        </pc:spChg>
        <pc:spChg chg="add del mod">
          <ac:chgData name="Young-Min Kang" userId="7ef4cc0b86fe1f9f" providerId="LiveId" clId="{2AD63751-6B89-475B-8156-CE0DB7369786}" dt="2023-09-26T13:07:41.508" v="1120" actId="478"/>
          <ac:spMkLst>
            <pc:docMk/>
            <pc:sldMk cId="1647852679" sldId="317"/>
            <ac:spMk id="5" creationId="{B8FE7C0E-0D2D-B201-9490-885291064343}"/>
          </ac:spMkLst>
        </pc:spChg>
        <pc:spChg chg="add del mod">
          <ac:chgData name="Young-Min Kang" userId="7ef4cc0b86fe1f9f" providerId="LiveId" clId="{2AD63751-6B89-475B-8156-CE0DB7369786}" dt="2023-09-26T13:07:51.963" v="1123" actId="478"/>
          <ac:spMkLst>
            <pc:docMk/>
            <pc:sldMk cId="1647852679" sldId="317"/>
            <ac:spMk id="7" creationId="{842172CF-4E8C-B960-FD5A-BA26D28DDF98}"/>
          </ac:spMkLst>
        </pc:spChg>
        <pc:graphicFrameChg chg="add mod modGraphic">
          <ac:chgData name="Young-Min Kang" userId="7ef4cc0b86fe1f9f" providerId="LiveId" clId="{2AD63751-6B89-475B-8156-CE0DB7369786}" dt="2023-09-26T13:08:03.979" v="1128" actId="403"/>
          <ac:graphicFrameMkLst>
            <pc:docMk/>
            <pc:sldMk cId="1647852679" sldId="317"/>
            <ac:graphicFrameMk id="6" creationId="{8F850490-696E-98F3-242B-6F4C1A1CD4C8}"/>
          </ac:graphicFrameMkLst>
        </pc:graphicFrameChg>
        <pc:picChg chg="del">
          <ac:chgData name="Young-Min Kang" userId="7ef4cc0b86fe1f9f" providerId="LiveId" clId="{2AD63751-6B89-475B-8156-CE0DB7369786}" dt="2023-09-26T13:07:44.036" v="1121" actId="478"/>
          <ac:picMkLst>
            <pc:docMk/>
            <pc:sldMk cId="1647852679" sldId="317"/>
            <ac:picMk id="6146" creationId="{6335B1F9-5024-A8D3-EBF6-43C8EF31997C}"/>
          </ac:picMkLst>
        </pc:picChg>
        <pc:picChg chg="del">
          <ac:chgData name="Young-Min Kang" userId="7ef4cc0b86fe1f9f" providerId="LiveId" clId="{2AD63751-6B89-475B-8156-CE0DB7369786}" dt="2023-09-26T13:07:44.036" v="1121" actId="478"/>
          <ac:picMkLst>
            <pc:docMk/>
            <pc:sldMk cId="1647852679" sldId="317"/>
            <ac:picMk id="6148" creationId="{44DACB01-05AD-65AD-CA8B-5F99DD2EC49A}"/>
          </ac:picMkLst>
        </pc:picChg>
        <pc:picChg chg="del">
          <ac:chgData name="Young-Min Kang" userId="7ef4cc0b86fe1f9f" providerId="LiveId" clId="{2AD63751-6B89-475B-8156-CE0DB7369786}" dt="2023-09-26T13:07:44.036" v="1121" actId="478"/>
          <ac:picMkLst>
            <pc:docMk/>
            <pc:sldMk cId="1647852679" sldId="317"/>
            <ac:picMk id="6150" creationId="{36E40B7A-0CB9-64A5-46AB-BF49643B0ACB}"/>
          </ac:picMkLst>
        </pc:picChg>
        <pc:picChg chg="del">
          <ac:chgData name="Young-Min Kang" userId="7ef4cc0b86fe1f9f" providerId="LiveId" clId="{2AD63751-6B89-475B-8156-CE0DB7369786}" dt="2023-09-26T13:07:44.036" v="1121" actId="478"/>
          <ac:picMkLst>
            <pc:docMk/>
            <pc:sldMk cId="1647852679" sldId="317"/>
            <ac:picMk id="6152" creationId="{4AB8BCAC-6AEA-4A18-A44A-30F6F7AF5C54}"/>
          </ac:picMkLst>
        </pc:picChg>
        <pc:picChg chg="add mod">
          <ac:chgData name="Young-Min Kang" userId="7ef4cc0b86fe1f9f" providerId="LiveId" clId="{2AD63751-6B89-475B-8156-CE0DB7369786}" dt="2023-09-26T13:08:33.313" v="1132" actId="1076"/>
          <ac:picMkLst>
            <pc:docMk/>
            <pc:sldMk cId="1647852679" sldId="317"/>
            <ac:picMk id="7171" creationId="{1DDAD97F-5E98-B672-94EB-650A55ED7C1A}"/>
          </ac:picMkLst>
        </pc:picChg>
      </pc:sldChg>
      <pc:sldChg chg="addSp delSp modSp new mod">
        <pc:chgData name="Young-Min Kang" userId="7ef4cc0b86fe1f9f" providerId="LiveId" clId="{2AD63751-6B89-475B-8156-CE0DB7369786}" dt="2023-09-26T13:13:04.419" v="1380" actId="1076"/>
        <pc:sldMkLst>
          <pc:docMk/>
          <pc:sldMk cId="2731524047" sldId="318"/>
        </pc:sldMkLst>
        <pc:spChg chg="mod">
          <ac:chgData name="Young-Min Kang" userId="7ef4cc0b86fe1f9f" providerId="LiveId" clId="{2AD63751-6B89-475B-8156-CE0DB7369786}" dt="2023-09-26T13:09:43.806" v="1207" actId="2711"/>
          <ac:spMkLst>
            <pc:docMk/>
            <pc:sldMk cId="2731524047" sldId="318"/>
            <ac:spMk id="2" creationId="{C72D7B86-20C6-CBBD-8996-655C61D367AE}"/>
          </ac:spMkLst>
        </pc:spChg>
        <pc:spChg chg="mod">
          <ac:chgData name="Young-Min Kang" userId="7ef4cc0b86fe1f9f" providerId="LiveId" clId="{2AD63751-6B89-475B-8156-CE0DB7369786}" dt="2023-09-26T13:11:20.958" v="1244" actId="1076"/>
          <ac:spMkLst>
            <pc:docMk/>
            <pc:sldMk cId="2731524047" sldId="318"/>
            <ac:spMk id="3" creationId="{BE8F1559-7256-F632-1C79-9A68EE4482BF}"/>
          </ac:spMkLst>
        </pc:spChg>
        <pc:spChg chg="add del">
          <ac:chgData name="Young-Min Kang" userId="7ef4cc0b86fe1f9f" providerId="LiveId" clId="{2AD63751-6B89-475B-8156-CE0DB7369786}" dt="2023-09-26T13:09:54.146" v="1223" actId="478"/>
          <ac:spMkLst>
            <pc:docMk/>
            <pc:sldMk cId="2731524047" sldId="318"/>
            <ac:spMk id="4" creationId="{E369AFAD-5A00-4380-6345-593EBF555137}"/>
          </ac:spMkLst>
        </pc:spChg>
        <pc:spChg chg="add del mod">
          <ac:chgData name="Young-Min Kang" userId="7ef4cc0b86fe1f9f" providerId="LiveId" clId="{2AD63751-6B89-475B-8156-CE0DB7369786}" dt="2023-09-26T13:10:51.243" v="1232" actId="21"/>
          <ac:spMkLst>
            <pc:docMk/>
            <pc:sldMk cId="2731524047" sldId="318"/>
            <ac:spMk id="5" creationId="{3F009920-48A0-6AA2-450A-DA96486931EB}"/>
          </ac:spMkLst>
        </pc:spChg>
        <pc:spChg chg="add mod">
          <ac:chgData name="Young-Min Kang" userId="7ef4cc0b86fe1f9f" providerId="LiveId" clId="{2AD63751-6B89-475B-8156-CE0DB7369786}" dt="2023-09-26T13:11:05.770" v="1239" actId="1076"/>
          <ac:spMkLst>
            <pc:docMk/>
            <pc:sldMk cId="2731524047" sldId="318"/>
            <ac:spMk id="7" creationId="{5C3B7FF9-B134-0F69-ED61-9C6EC0D4CA82}"/>
          </ac:spMkLst>
        </pc:spChg>
        <pc:spChg chg="add mod">
          <ac:chgData name="Young-Min Kang" userId="7ef4cc0b86fe1f9f" providerId="LiveId" clId="{2AD63751-6B89-475B-8156-CE0DB7369786}" dt="2023-09-26T13:13:04.419" v="1380" actId="1076"/>
          <ac:spMkLst>
            <pc:docMk/>
            <pc:sldMk cId="2731524047" sldId="318"/>
            <ac:spMk id="8" creationId="{E98A9E37-7265-612F-6D37-35A48DEC16CA}"/>
          </ac:spMkLst>
        </pc:spChg>
        <pc:picChg chg="add mod">
          <ac:chgData name="Young-Min Kang" userId="7ef4cc0b86fe1f9f" providerId="LiveId" clId="{2AD63751-6B89-475B-8156-CE0DB7369786}" dt="2023-09-26T13:10:58.753" v="1236" actId="1076"/>
          <ac:picMkLst>
            <pc:docMk/>
            <pc:sldMk cId="2731524047" sldId="318"/>
            <ac:picMk id="8196" creationId="{94A0D97B-3062-0B31-2338-B5797DB5779A}"/>
          </ac:picMkLst>
        </pc:picChg>
        <pc:picChg chg="add mod">
          <ac:chgData name="Young-Min Kang" userId="7ef4cc0b86fe1f9f" providerId="LiveId" clId="{2AD63751-6B89-475B-8156-CE0DB7369786}" dt="2023-09-26T13:11:38.786" v="1249" actId="14100"/>
          <ac:picMkLst>
            <pc:docMk/>
            <pc:sldMk cId="2731524047" sldId="318"/>
            <ac:picMk id="8198" creationId="{B659E86A-A22E-F1CB-2F2E-2C14AC8D1C5B}"/>
          </ac:picMkLst>
        </pc:picChg>
        <pc:picChg chg="add mod">
          <ac:chgData name="Young-Min Kang" userId="7ef4cc0b86fe1f9f" providerId="LiveId" clId="{2AD63751-6B89-475B-8156-CE0DB7369786}" dt="2023-09-26T13:11:40.762" v="1250" actId="14100"/>
          <ac:picMkLst>
            <pc:docMk/>
            <pc:sldMk cId="2731524047" sldId="318"/>
            <ac:picMk id="8199" creationId="{7EDF0425-6F3D-F6FF-0FB8-263A38DEAF5D}"/>
          </ac:picMkLst>
        </pc:picChg>
        <pc:picChg chg="add mod">
          <ac:chgData name="Young-Min Kang" userId="7ef4cc0b86fe1f9f" providerId="LiveId" clId="{2AD63751-6B89-475B-8156-CE0DB7369786}" dt="2023-09-26T13:11:46.154" v="1251" actId="14100"/>
          <ac:picMkLst>
            <pc:docMk/>
            <pc:sldMk cId="2731524047" sldId="318"/>
            <ac:picMk id="8200" creationId="{0181E2B0-B273-8687-AF57-211CFB575F32}"/>
          </ac:picMkLst>
        </pc:picChg>
        <pc:picChg chg="add mod">
          <ac:chgData name="Young-Min Kang" userId="7ef4cc0b86fe1f9f" providerId="LiveId" clId="{2AD63751-6B89-475B-8156-CE0DB7369786}" dt="2023-09-26T13:11:52.825" v="1253" actId="1076"/>
          <ac:picMkLst>
            <pc:docMk/>
            <pc:sldMk cId="2731524047" sldId="318"/>
            <ac:picMk id="8201" creationId="{659C8590-704B-7C41-5927-CDB3E72FB295}"/>
          </ac:picMkLst>
        </pc:picChg>
      </pc:sldChg>
      <pc:sldChg chg="addSp delSp modSp new mod">
        <pc:chgData name="Young-Min Kang" userId="7ef4cc0b86fe1f9f" providerId="LiveId" clId="{2AD63751-6B89-475B-8156-CE0DB7369786}" dt="2023-09-26T13:21:27.634" v="1898" actId="1076"/>
        <pc:sldMkLst>
          <pc:docMk/>
          <pc:sldMk cId="3474866696" sldId="319"/>
        </pc:sldMkLst>
        <pc:spChg chg="mod">
          <ac:chgData name="Young-Min Kang" userId="7ef4cc0b86fe1f9f" providerId="LiveId" clId="{2AD63751-6B89-475B-8156-CE0DB7369786}" dt="2023-09-26T13:14:38.996" v="1668" actId="2711"/>
          <ac:spMkLst>
            <pc:docMk/>
            <pc:sldMk cId="3474866696" sldId="319"/>
            <ac:spMk id="2" creationId="{E5360DA4-3040-2EF7-FC29-151D782B6062}"/>
          </ac:spMkLst>
        </pc:spChg>
        <pc:spChg chg="mod">
          <ac:chgData name="Young-Min Kang" userId="7ef4cc0b86fe1f9f" providerId="LiveId" clId="{2AD63751-6B89-475B-8156-CE0DB7369786}" dt="2023-09-26T13:18:46.150" v="1767" actId="1076"/>
          <ac:spMkLst>
            <pc:docMk/>
            <pc:sldMk cId="3474866696" sldId="319"/>
            <ac:spMk id="3" creationId="{BC6913D1-91E4-C1B7-50A6-ECD684EDABC9}"/>
          </ac:spMkLst>
        </pc:spChg>
        <pc:spChg chg="add mod">
          <ac:chgData name="Young-Min Kang" userId="7ef4cc0b86fe1f9f" providerId="LiveId" clId="{2AD63751-6B89-475B-8156-CE0DB7369786}" dt="2023-09-26T13:16:19.184" v="1691" actId="164"/>
          <ac:spMkLst>
            <pc:docMk/>
            <pc:sldMk cId="3474866696" sldId="319"/>
            <ac:spMk id="11" creationId="{E5F24D6C-DF79-E606-2147-16776A38B9E5}"/>
          </ac:spMkLst>
        </pc:spChg>
        <pc:spChg chg="add mod ord">
          <ac:chgData name="Young-Min Kang" userId="7ef4cc0b86fe1f9f" providerId="LiveId" clId="{2AD63751-6B89-475B-8156-CE0DB7369786}" dt="2023-09-26T13:16:19.184" v="1691" actId="164"/>
          <ac:spMkLst>
            <pc:docMk/>
            <pc:sldMk cId="3474866696" sldId="319"/>
            <ac:spMk id="12" creationId="{483DBECD-35F5-42B6-D830-3C545DA55627}"/>
          </ac:spMkLst>
        </pc:spChg>
        <pc:spChg chg="add mod">
          <ac:chgData name="Young-Min Kang" userId="7ef4cc0b86fe1f9f" providerId="LiveId" clId="{2AD63751-6B89-475B-8156-CE0DB7369786}" dt="2023-09-26T13:18:31.667" v="1762" actId="1076"/>
          <ac:spMkLst>
            <pc:docMk/>
            <pc:sldMk cId="3474866696" sldId="319"/>
            <ac:spMk id="14" creationId="{DCF50F7A-F7A3-AABD-A94E-EB225B529D9F}"/>
          </ac:spMkLst>
        </pc:spChg>
        <pc:spChg chg="add mod">
          <ac:chgData name="Young-Min Kang" userId="7ef4cc0b86fe1f9f" providerId="LiveId" clId="{2AD63751-6B89-475B-8156-CE0DB7369786}" dt="2023-09-26T13:18:31.667" v="1762" actId="1076"/>
          <ac:spMkLst>
            <pc:docMk/>
            <pc:sldMk cId="3474866696" sldId="319"/>
            <ac:spMk id="15" creationId="{95F2950C-12EF-905F-1378-098344786D95}"/>
          </ac:spMkLst>
        </pc:spChg>
        <pc:spChg chg="add mod">
          <ac:chgData name="Young-Min Kang" userId="7ef4cc0b86fe1f9f" providerId="LiveId" clId="{2AD63751-6B89-475B-8156-CE0DB7369786}" dt="2023-09-26T13:18:31.667" v="1762" actId="1076"/>
          <ac:spMkLst>
            <pc:docMk/>
            <pc:sldMk cId="3474866696" sldId="319"/>
            <ac:spMk id="16" creationId="{259B75FB-85D1-9E03-EFDB-0327DF7359F8}"/>
          </ac:spMkLst>
        </pc:spChg>
        <pc:spChg chg="add mod ord">
          <ac:chgData name="Young-Min Kang" userId="7ef4cc0b86fe1f9f" providerId="LiveId" clId="{2AD63751-6B89-475B-8156-CE0DB7369786}" dt="2023-09-26T13:18:31.667" v="1762" actId="1076"/>
          <ac:spMkLst>
            <pc:docMk/>
            <pc:sldMk cId="3474866696" sldId="319"/>
            <ac:spMk id="17" creationId="{E469AA28-5E3B-6572-05B8-6BCE80035AAF}"/>
          </ac:spMkLst>
        </pc:spChg>
        <pc:spChg chg="add mod">
          <ac:chgData name="Young-Min Kang" userId="7ef4cc0b86fe1f9f" providerId="LiveId" clId="{2AD63751-6B89-475B-8156-CE0DB7369786}" dt="2023-09-26T13:20:13.127" v="1786" actId="2711"/>
          <ac:spMkLst>
            <pc:docMk/>
            <pc:sldMk cId="3474866696" sldId="319"/>
            <ac:spMk id="18" creationId="{356062C9-FE6B-07B6-1B93-45DA6199BED8}"/>
          </ac:spMkLst>
        </pc:spChg>
        <pc:spChg chg="add mod">
          <ac:chgData name="Young-Min Kang" userId="7ef4cc0b86fe1f9f" providerId="LiveId" clId="{2AD63751-6B89-475B-8156-CE0DB7369786}" dt="2023-09-26T13:18:43.323" v="1765" actId="1076"/>
          <ac:spMkLst>
            <pc:docMk/>
            <pc:sldMk cId="3474866696" sldId="319"/>
            <ac:spMk id="19" creationId="{889FC888-CE32-C3C4-791B-DCD2EB33EE08}"/>
          </ac:spMkLst>
        </pc:spChg>
        <pc:spChg chg="mod">
          <ac:chgData name="Young-Min Kang" userId="7ef4cc0b86fe1f9f" providerId="LiveId" clId="{2AD63751-6B89-475B-8156-CE0DB7369786}" dt="2023-09-26T13:18:40.049" v="1764"/>
          <ac:spMkLst>
            <pc:docMk/>
            <pc:sldMk cId="3474866696" sldId="319"/>
            <ac:spMk id="24" creationId="{A4297C82-1132-6D24-69A5-2BBF6488FA4E}"/>
          </ac:spMkLst>
        </pc:spChg>
        <pc:spChg chg="mod">
          <ac:chgData name="Young-Min Kang" userId="7ef4cc0b86fe1f9f" providerId="LiveId" clId="{2AD63751-6B89-475B-8156-CE0DB7369786}" dt="2023-09-26T13:18:40.049" v="1764"/>
          <ac:spMkLst>
            <pc:docMk/>
            <pc:sldMk cId="3474866696" sldId="319"/>
            <ac:spMk id="25" creationId="{B9AC1D46-ACD8-7C5B-127D-ECB2CA29EB93}"/>
          </ac:spMkLst>
        </pc:spChg>
        <pc:spChg chg="add del mod">
          <ac:chgData name="Young-Min Kang" userId="7ef4cc0b86fe1f9f" providerId="LiveId" clId="{2AD63751-6B89-475B-8156-CE0DB7369786}" dt="2023-09-26T13:19:13.291" v="1773" actId="208"/>
          <ac:spMkLst>
            <pc:docMk/>
            <pc:sldMk cId="3474866696" sldId="319"/>
            <ac:spMk id="26" creationId="{7F548810-36B7-B422-9C29-9851D5B4CA99}"/>
          </ac:spMkLst>
        </pc:spChg>
        <pc:spChg chg="add del mod">
          <ac:chgData name="Young-Min Kang" userId="7ef4cc0b86fe1f9f" providerId="LiveId" clId="{2AD63751-6B89-475B-8156-CE0DB7369786}" dt="2023-09-26T13:19:13.291" v="1773" actId="208"/>
          <ac:spMkLst>
            <pc:docMk/>
            <pc:sldMk cId="3474866696" sldId="319"/>
            <ac:spMk id="27" creationId="{605C42C4-A4CC-C823-56A1-5E0E9148A949}"/>
          </ac:spMkLst>
        </pc:spChg>
        <pc:spChg chg="add del mod">
          <ac:chgData name="Young-Min Kang" userId="7ef4cc0b86fe1f9f" providerId="LiveId" clId="{2AD63751-6B89-475B-8156-CE0DB7369786}" dt="2023-09-26T13:19:13.291" v="1773" actId="208"/>
          <ac:spMkLst>
            <pc:docMk/>
            <pc:sldMk cId="3474866696" sldId="319"/>
            <ac:spMk id="28" creationId="{92AE3715-FD9A-415C-53D9-801977656CA8}"/>
          </ac:spMkLst>
        </pc:spChg>
        <pc:spChg chg="add mod">
          <ac:chgData name="Young-Min Kang" userId="7ef4cc0b86fe1f9f" providerId="LiveId" clId="{2AD63751-6B89-475B-8156-CE0DB7369786}" dt="2023-09-26T13:19:01.202" v="1771" actId="1076"/>
          <ac:spMkLst>
            <pc:docMk/>
            <pc:sldMk cId="3474866696" sldId="319"/>
            <ac:spMk id="29" creationId="{AD35EBC6-8896-6C83-6BF7-A0C5769153F6}"/>
          </ac:spMkLst>
        </pc:spChg>
        <pc:spChg chg="add mod">
          <ac:chgData name="Young-Min Kang" userId="7ef4cc0b86fe1f9f" providerId="LiveId" clId="{2AD63751-6B89-475B-8156-CE0DB7369786}" dt="2023-09-26T13:19:01.202" v="1771" actId="1076"/>
          <ac:spMkLst>
            <pc:docMk/>
            <pc:sldMk cId="3474866696" sldId="319"/>
            <ac:spMk id="30" creationId="{DBD80CFE-2187-DB5D-8525-CD83EC679B71}"/>
          </ac:spMkLst>
        </pc:spChg>
        <pc:spChg chg="add mod">
          <ac:chgData name="Young-Min Kang" userId="7ef4cc0b86fe1f9f" providerId="LiveId" clId="{2AD63751-6B89-475B-8156-CE0DB7369786}" dt="2023-09-26T13:19:01.202" v="1771" actId="1076"/>
          <ac:spMkLst>
            <pc:docMk/>
            <pc:sldMk cId="3474866696" sldId="319"/>
            <ac:spMk id="31" creationId="{6D19E128-57EA-5D0B-13C6-F0028AF16208}"/>
          </ac:spMkLst>
        </pc:spChg>
        <pc:spChg chg="add mod">
          <ac:chgData name="Young-Min Kang" userId="7ef4cc0b86fe1f9f" providerId="LiveId" clId="{2AD63751-6B89-475B-8156-CE0DB7369786}" dt="2023-09-26T13:19:43.963" v="1781" actId="1076"/>
          <ac:spMkLst>
            <pc:docMk/>
            <pc:sldMk cId="3474866696" sldId="319"/>
            <ac:spMk id="32" creationId="{3BAD590D-113D-55AD-22DA-C5D2D74F952A}"/>
          </ac:spMkLst>
        </pc:spChg>
        <pc:spChg chg="add del mod">
          <ac:chgData name="Young-Min Kang" userId="7ef4cc0b86fe1f9f" providerId="LiveId" clId="{2AD63751-6B89-475B-8156-CE0DB7369786}" dt="2023-09-26T13:19:55.108" v="1784" actId="478"/>
          <ac:spMkLst>
            <pc:docMk/>
            <pc:sldMk cId="3474866696" sldId="319"/>
            <ac:spMk id="33" creationId="{A888D1D1-B942-4081-1E03-C0DC64391084}"/>
          </ac:spMkLst>
        </pc:spChg>
        <pc:spChg chg="add mod">
          <ac:chgData name="Young-Min Kang" userId="7ef4cc0b86fe1f9f" providerId="LiveId" clId="{2AD63751-6B89-475B-8156-CE0DB7369786}" dt="2023-09-26T13:21:27.634" v="1898" actId="1076"/>
          <ac:spMkLst>
            <pc:docMk/>
            <pc:sldMk cId="3474866696" sldId="319"/>
            <ac:spMk id="34" creationId="{00C7FEA1-77DE-A20A-2E7E-61359B90B824}"/>
          </ac:spMkLst>
        </pc:spChg>
        <pc:grpChg chg="add mod">
          <ac:chgData name="Young-Min Kang" userId="7ef4cc0b86fe1f9f" providerId="LiveId" clId="{2AD63751-6B89-475B-8156-CE0DB7369786}" dt="2023-09-26T13:18:31.667" v="1762" actId="1076"/>
          <ac:grpSpMkLst>
            <pc:docMk/>
            <pc:sldMk cId="3474866696" sldId="319"/>
            <ac:grpSpMk id="13" creationId="{6F0F80E3-3064-DABC-EBFF-C164AFB90D84}"/>
          </ac:grpSpMkLst>
        </pc:grpChg>
        <pc:grpChg chg="add mod">
          <ac:chgData name="Young-Min Kang" userId="7ef4cc0b86fe1f9f" providerId="LiveId" clId="{2AD63751-6B89-475B-8156-CE0DB7369786}" dt="2023-09-26T13:18:43.323" v="1765" actId="1076"/>
          <ac:grpSpMkLst>
            <pc:docMk/>
            <pc:sldMk cId="3474866696" sldId="319"/>
            <ac:grpSpMk id="23" creationId="{30066BE8-0AE4-07CA-FCC0-2B0DF8EA55B8}"/>
          </ac:grpSpMkLst>
        </pc:grpChg>
        <pc:cxnChg chg="add mod">
          <ac:chgData name="Young-Min Kang" userId="7ef4cc0b86fe1f9f" providerId="LiveId" clId="{2AD63751-6B89-475B-8156-CE0DB7369786}" dt="2023-09-26T13:18:31.667" v="1762" actId="1076"/>
          <ac:cxnSpMkLst>
            <pc:docMk/>
            <pc:sldMk cId="3474866696" sldId="319"/>
            <ac:cxnSpMk id="5" creationId="{E68ECACC-DA6B-3BA1-B4A5-384D5D66C772}"/>
          </ac:cxnSpMkLst>
        </pc:cxnChg>
        <pc:cxnChg chg="add mod">
          <ac:chgData name="Young-Min Kang" userId="7ef4cc0b86fe1f9f" providerId="LiveId" clId="{2AD63751-6B89-475B-8156-CE0DB7369786}" dt="2023-09-26T13:18:31.667" v="1762" actId="1076"/>
          <ac:cxnSpMkLst>
            <pc:docMk/>
            <pc:sldMk cId="3474866696" sldId="319"/>
            <ac:cxnSpMk id="6" creationId="{BE9C6EB5-B6B7-FAF4-15DC-D8230F5FF99D}"/>
          </ac:cxnSpMkLst>
        </pc:cxnChg>
        <pc:cxnChg chg="add mod">
          <ac:chgData name="Young-Min Kang" userId="7ef4cc0b86fe1f9f" providerId="LiveId" clId="{2AD63751-6B89-475B-8156-CE0DB7369786}" dt="2023-09-26T13:18:31.667" v="1762" actId="1076"/>
          <ac:cxnSpMkLst>
            <pc:docMk/>
            <pc:sldMk cId="3474866696" sldId="319"/>
            <ac:cxnSpMk id="8" creationId="{A524F15C-6C9C-C883-B01B-68DD8B29DD5B}"/>
          </ac:cxnSpMkLst>
        </pc:cxnChg>
        <pc:cxnChg chg="add mod">
          <ac:chgData name="Young-Min Kang" userId="7ef4cc0b86fe1f9f" providerId="LiveId" clId="{2AD63751-6B89-475B-8156-CE0DB7369786}" dt="2023-09-26T13:18:43.323" v="1765" actId="1076"/>
          <ac:cxnSpMkLst>
            <pc:docMk/>
            <pc:sldMk cId="3474866696" sldId="319"/>
            <ac:cxnSpMk id="20" creationId="{35057324-E482-E7DE-5539-D858B5CEDEC4}"/>
          </ac:cxnSpMkLst>
        </pc:cxnChg>
        <pc:cxnChg chg="add mod">
          <ac:chgData name="Young-Min Kang" userId="7ef4cc0b86fe1f9f" providerId="LiveId" clId="{2AD63751-6B89-475B-8156-CE0DB7369786}" dt="2023-09-26T13:18:43.323" v="1765" actId="1076"/>
          <ac:cxnSpMkLst>
            <pc:docMk/>
            <pc:sldMk cId="3474866696" sldId="319"/>
            <ac:cxnSpMk id="21" creationId="{8C3FC0AC-7D33-E872-FD53-36BF672089C5}"/>
          </ac:cxnSpMkLst>
        </pc:cxnChg>
        <pc:cxnChg chg="add mod">
          <ac:chgData name="Young-Min Kang" userId="7ef4cc0b86fe1f9f" providerId="LiveId" clId="{2AD63751-6B89-475B-8156-CE0DB7369786}" dt="2023-09-26T13:18:43.323" v="1765" actId="1076"/>
          <ac:cxnSpMkLst>
            <pc:docMk/>
            <pc:sldMk cId="3474866696" sldId="319"/>
            <ac:cxnSpMk id="22" creationId="{B4B1DD62-D567-A2ED-3A0D-C659A9102E5F}"/>
          </ac:cxnSpMkLst>
        </pc:cxnChg>
      </pc:sldChg>
      <pc:sldChg chg="addSp modSp new mod">
        <pc:chgData name="Young-Min Kang" userId="7ef4cc0b86fe1f9f" providerId="LiveId" clId="{2AD63751-6B89-475B-8156-CE0DB7369786}" dt="2023-09-26T13:24:09.240" v="2236" actId="2711"/>
        <pc:sldMkLst>
          <pc:docMk/>
          <pc:sldMk cId="4013550793" sldId="320"/>
        </pc:sldMkLst>
        <pc:spChg chg="mod">
          <ac:chgData name="Young-Min Kang" userId="7ef4cc0b86fe1f9f" providerId="LiveId" clId="{2AD63751-6B89-475B-8156-CE0DB7369786}" dt="2023-09-26T13:23:22.578" v="2107" actId="2711"/>
          <ac:spMkLst>
            <pc:docMk/>
            <pc:sldMk cId="4013550793" sldId="320"/>
            <ac:spMk id="2" creationId="{12021F51-B42E-E03B-21EB-4649865EE333}"/>
          </ac:spMkLst>
        </pc:spChg>
        <pc:spChg chg="mod">
          <ac:chgData name="Young-Min Kang" userId="7ef4cc0b86fe1f9f" providerId="LiveId" clId="{2AD63751-6B89-475B-8156-CE0DB7369786}" dt="2023-09-26T13:23:22.578" v="2107" actId="2711"/>
          <ac:spMkLst>
            <pc:docMk/>
            <pc:sldMk cId="4013550793" sldId="320"/>
            <ac:spMk id="3" creationId="{48914FBA-E6C8-1669-2BCD-1AB3A4066777}"/>
          </ac:spMkLst>
        </pc:spChg>
        <pc:spChg chg="add mod">
          <ac:chgData name="Young-Min Kang" userId="7ef4cc0b86fe1f9f" providerId="LiveId" clId="{2AD63751-6B89-475B-8156-CE0DB7369786}" dt="2023-09-26T13:24:09.240" v="2236" actId="2711"/>
          <ac:spMkLst>
            <pc:docMk/>
            <pc:sldMk cId="4013550793" sldId="320"/>
            <ac:spMk id="4" creationId="{DC6E77D0-DAC5-A865-9A38-B71AE3FD80D7}"/>
          </ac:spMkLst>
        </pc:spChg>
        <pc:picChg chg="add mod">
          <ac:chgData name="Young-Min Kang" userId="7ef4cc0b86fe1f9f" providerId="LiveId" clId="{2AD63751-6B89-475B-8156-CE0DB7369786}" dt="2023-09-26T13:23:29.722" v="2108" actId="1076"/>
          <ac:picMkLst>
            <pc:docMk/>
            <pc:sldMk cId="4013550793" sldId="320"/>
            <ac:picMk id="9218" creationId="{05102603-11C6-C1FF-4A39-3A17F40B40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987E-974A-41FD-A029-988EE1DF59E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371-039F-402E-B263-7C475DFB7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codecogs.com/eqnedit.php?latex=x'%20%3D%20f(x)%20%3D%20%5Cleft%20(%20%5Cfrac%7B2%7D%7Bright%20-%20left%7D%20%5Cright%20)%20x%20-%20%5Cfrac%7Bright%20%2B%20left%7D%7Bright%20-%20left%7D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z'%20%3D%20-%5Cleft%20(%20%5Cfrac%7B2%7D%7Bfar-near%7D%20%5Cright%20)%20z%20-%20%5Cfrac%7Bfar%2Bnear%7D%7Bfar-near%7D#0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codecogs.com/eqnedit.php?latex=y'%20%3D%20%5Cleft%20(%20%5Cfrac%7B2%7D%7Btop%20-%20bottom%7D%20%5Cright%20)%20y%20-%20%5Cfrac%7Btop%2Bbottom%7D%7Btop-bottom%7D#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%20%5C%5C%20y'%20%5C%5C%20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codecogs.com/eqnedit.php?latex=p_x%20%3A%20p_z%20%3D%20x%20%3A%20-near#0" TargetMode="External"/><Relationship Id="rId7" Type="http://schemas.openxmlformats.org/officeDocument/2006/relationships/hyperlink" Target="https://www.codecogs.com/eqnedit.php?latex=%5Cleft%20(%20%5Cbegin%7Bmatrix%7D%20x%20%5C%5C%20y%20%5C%5C%20z%20%5C%5C%20w%20%5Cend%7Bmatrix%7D%20%5Cright%20)%20%3D%20%5Cleft%20(%20%5Cbegin%7Bmatrix%7D%20x%2Fw%20%5C%5C%20y%2Fw%20%5C%5C%20z%2Fw%20%5C%5C%201%20%5Cend%7Bmatrix%7D%20%5Cright%20)%20#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www.codecogs.com/eqnedit.php?latex=x%20%3D%20-near%20%7Bp_x%20%5Cover%20p_z%20%7D#0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codecogs.com/eqnedit.php?latex=x'%20%3D%20%5Cleft%20(%20-%20%5Cfrac%7B2%20near%7D%7Bright%20-%20left%7D%20%5Cright%20)%20%5Cfrac%7Bp_x%7D%7Bp_z%7D%20-%20%5Cfrac%7Bright%2B%20left%7D%7Bright%20-%20left%7D#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www.codecogs.com/eqnedit.php?latex=y'%20%3D%20%5Cleft%20(%20-%20%5Cfrac%7B2%20near%7D%7Btop%20-%20bottom%7D%20%5Cright%20)%20%5Cfrac%7Bp_y%7D%7Bp_z%7D%20-%20%5Cfrac%7Btop%2B%20bottom%7D%7Btop%20-%20bottom%7D#0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ogs.com/eqnedit.php?latex=%5Calpha%20%3D%5Cfrac%7Bnear%20%5Ccdot%20far%7D%7Bfar%20-%20near%7D#0" TargetMode="Externa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hyperlink" Target="https://www.codecogs.com/eqnedit.php?latex=z'%20%3D%20%5Cfrac%7Bnear%20%5Ccdot%20far%7D%7B(far%20-%20near)%20p_z%7D%20%2B%20%5Cfrac%7Bfar%2Bnear%7D%7Bfar%20-%20near%7D#0" TargetMode="External"/><Relationship Id="rId2" Type="http://schemas.openxmlformats.org/officeDocument/2006/relationships/hyperlink" Target="https://www.codecogs.com/eqnedit.php?latex=z'%20%3D%20%5Cfrac%7B%5Calpha%7D%7Bp_z%7D%20%2B%20%5Cbeta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1%20%3D%20%5Cfrac%7B%5Calpha%7D%7Bfar%7D%20%2B%20%5Cbeta#0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www.codecogs.com/eqnedit.php?latex=%20%5Cbeta%20%3D%20%5Cfrac%7Bfar%20%2B%20near%7D%7Bfar%20-%20near%7D#0" TargetMode="External"/><Relationship Id="rId4" Type="http://schemas.openxmlformats.org/officeDocument/2006/relationships/hyperlink" Target="https://www.codecogs.com/eqnedit.php?latex=-1%20%3D%20%5Cfrac%7B%5Calpha%7D%7Bnear%7D%20%2B%20%5Cbeta#0" TargetMode="Externa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%20%5C%5C%5C%5C%20y'%5C%5C%5C%5C%20z'%20%5C%5C%5C%5C%201%20%5Cend%7Bmatrix%7D%20%5Cright%20)%20%3D%20%5Cleft%20(%20%5Cbegin%7Bmatrix%7D%20-x'%20%5Ccdot%20p_z%20%5C%5C%5C%5C%20-y'%20%5Ccdot%20p_z%20%5C%5C%5C%5C%20-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www.codecogs.com/eqnedit.php?latex=%5Cmathbf%20M%20%3D%20%5Cleft%20(%20%5Cbegin%7Bmatrix%7D%20%5Cfrac%7B2%20near%7D%7Bright%20-%20left%7D%20%26%200%20%26%20%5Cfrac%7Bright%20%2B%20left%7D%7Bright%20-%20left%7D%20%26%200%20%5C%5C%20%200%20%26%20%5Cfrac%7B2%20near%7D%7Btop%20-%20bottom%7D%20%26%20%5Cfrac%7Btop%20%2B%20bottom%7D%7Btop%20-%20bottom%7D%20%26%200%20%5C%5C%200%20%26%200%20%26%20-%20%5Cfrac%7Bfar%2Bnear%7D%7Bfar%20-%20near%7D%20%26%20%5Cfrac%7B-2%20near%20%5Ccdot%20far%7D%7Bfar%20-%20near%7D%20%5C%5C%200%20%26%200%20%26%20-1%20%26%200%20%5Cend%7Bmatrix%7D%20%5Cright%20)%20#0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ogs.com/eqnedit.php?latex=T%20%3D%20%5Cfrac%7Bt%7D%7Bn%7D%20f#0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www.codecogs.com/eqnedit.php?latex=L%20%3D%20%5Cfrac%7Bl%7D%7Bn%7D%20f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ogs.com/eqnedit.php?latex=B%20%3D%20%5Cfrac%7Bb%7D%7Bn%7D%20f#0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codecogs.com/eqnedit.php?latex=R%20%3D%20%5Cfrac%7Br%7D%7Bn%7D%20f#0" TargetMode="External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www.codecogs.com/eqnedit.php?latex=top%20%3D%20near%20%5Ccdot%20%5Ctan%20%5Cfrac%7B%5Ctheta%7D%7B2%7D#0" TargetMode="External"/><Relationship Id="rId7" Type="http://schemas.openxmlformats.org/officeDocument/2006/relationships/hyperlink" Target="https://www.codecogs.com/eqnedit.php?latex=right%20%3D%20top%20%5Ccdot%20aspect#0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s://www.codecogs.com/eqnedit.php?latex=bottom%20%3D%20-top#0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codecogs.com/eqnedit.php?latex=left%20%3D%20-right#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f%3A%20%5Cmathbf%20V%20%5Crightarrow%20%5Cmathbf%20%20V#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codecogs.com/eqnedit.php?latex=f(x%2C%20y%2C%20z)%20%3D%20(x%2C%20y%2C%20z_%7Bproj%7D%20)#0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decogs.com/eqnedit.php?latex=x'%20%3D%20f(x)%20%3D%20%5Cleft%20(%20%5Cfrac%7B2%7D%7Bright%20-%20left%7D%20%5Cright%20)%20x%20-%20%5Cfrac%7Bright%20%2B%20left%7D%7Bright%20-%20left%7D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</a:t>
            </a:r>
            <a:r>
              <a:rPr lang="en-US" altLang="ko-KR" sz="5400" b="1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Camera</a:t>
            </a:r>
            <a:r>
              <a:rPr lang="ko-KR" altLang="en-US" sz="54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투영</a:t>
            </a:r>
            <a:r>
              <a:rPr lang="en-US" altLang="ko-KR" sz="5400" b="1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Projection</a:t>
            </a:r>
            <a:endParaRPr lang="ko-KR" altLang="en-US" sz="5400" baseline="30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게임공학과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강영민</a:t>
            </a:r>
          </a:p>
        </p:txBody>
      </p:sp>
    </p:spTree>
    <p:extLst>
      <p:ext uri="{BB962C8B-B14F-4D97-AF65-F5344CB8AC3E}">
        <p14:creationId xmlns:p14="http://schemas.microsoft.com/office/powerpoint/2010/main" val="40686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x,y,z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좌표를 바꾸어 보자</a:t>
            </a:r>
          </a:p>
        </p:txBody>
      </p:sp>
      <p:pic>
        <p:nvPicPr>
          <p:cNvPr id="6146" name="Picture 2" descr="https://lh6.googleusercontent.com/wMf-5Mvv3HaxrlHtfL66AR6NaNYJarQxC4un1Bo8-dFUeiHexvX0St3CrFPlPRZK22C6_mKhGjT2BMb5mJFzeS_G_gBUmi2-39pniX2TIv_j8obvZwiE0e7i7RdMPqkMExXydxjP9kzwxnZfXc2BEH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223294"/>
            <a:ext cx="7105648" cy="8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6.googleusercontent.com/IB2nX7Q-cwkwJKddTl7nSUt4dZlq83dP65wr-IYiTZSKFGkZ-hAOzbi3iyVEWFKPxbf19XOLy7G4XQnujgvUjTlMsFrPY2MPYBor1rOvvPl0IctVgvptDDvYnIn5Ixopxnli3ds2mWsFCrlniyqPgUQ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32865"/>
            <a:ext cx="5842000" cy="8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npog6fcF1lCIam1Trx8l5fOsKUFVpdx76vMq8dr9_1ShVm-M8D243HZPk7Zcua9jWp2bXXhMsUr-lfLcTMerMslKqqAiuw3Fkv8s97tHytPxbYMYTZPW4bgSN1V5kqFpftROkpis4ZiMa4p4lz4R2Yw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25" y="5402262"/>
            <a:ext cx="5882875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8559800" y="5709045"/>
            <a:ext cx="400048" cy="25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30910" y="573444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바뀜 주의</a:t>
            </a:r>
          </a:p>
        </p:txBody>
      </p:sp>
    </p:spTree>
    <p:extLst>
      <p:ext uri="{BB962C8B-B14F-4D97-AF65-F5344CB8AC3E}">
        <p14:creationId xmlns:p14="http://schemas.microsoft.com/office/powerpoint/2010/main" val="421727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 투영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선형 변환 행렬을 적용하는 것</a:t>
            </a:r>
          </a:p>
        </p:txBody>
      </p:sp>
      <p:pic>
        <p:nvPicPr>
          <p:cNvPr id="7174" name="Picture 6" descr="https://lh5.googleusercontent.com/jWVTQ-_8ocFvm_IZvi4LFJIGYzdoRU6Ges18mXjbbXCyFNEzVPMGrfjA6XGxvbiDJbSYlRXGdOhjYgnk8sQQ70-vAFsVlk5fk9JCrg70IEl5t0Bh4XV_UDVZqYzl3DfZ4tG8EVbXXQ2uILDHIV0gBE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0174"/>
            <a:ext cx="9852223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095500" y="2274886"/>
            <a:ext cx="7759700" cy="28702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948363" y="5273674"/>
            <a:ext cx="3683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6900" y="5951534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투영행렬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점들은 이 행렬이 곱해져서 최종 좌표가 결정된다</a:t>
            </a:r>
          </a:p>
        </p:txBody>
      </p:sp>
    </p:spTree>
    <p:extLst>
      <p:ext uri="{BB962C8B-B14F-4D97-AF65-F5344CB8AC3E}">
        <p14:creationId xmlns:p14="http://schemas.microsoft.com/office/powerpoint/2010/main" val="343257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glOrtho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8200" y="2011607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resizeGL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45" y="3730817"/>
            <a:ext cx="3187291" cy="25418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79" y="3730817"/>
            <a:ext cx="3187291" cy="254188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043341" y="4935774"/>
            <a:ext cx="1206631" cy="49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0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6" y="2241382"/>
            <a:ext cx="3187291" cy="25418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70" y="2241382"/>
            <a:ext cx="7238425" cy="25418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168" y="2241382"/>
            <a:ext cx="1107111" cy="2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6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왜곡이 없는 투영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화면의 크기에 맞춰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투영행렬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설정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6227" y="2413337"/>
            <a:ext cx="1060515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resizeGL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aspRatio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종횡비를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계산한다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aspRatio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aspRatio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27" y="4722289"/>
            <a:ext cx="1471073" cy="1173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53" y="4722289"/>
            <a:ext cx="4326943" cy="11770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695" y="4733930"/>
            <a:ext cx="511375" cy="11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투영의 관찰을 위한 두 개의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403" cy="493369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sz="1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</a:t>
            </a:r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클래스 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9857" y="2241352"/>
            <a:ext cx="10040333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OpenGL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OpenGL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GLU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PyQt6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QtWidgets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PyQt6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QtOpenGLWidgets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6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윈도우 생성 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개의 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sz="4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배치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1959" y="1791915"/>
            <a:ext cx="10228081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QMainWindow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setWindowTitle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## GUI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설정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central_widget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setCentralWidget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central_widget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gui_layout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QHBoxLayout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central_widget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setLayout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gui_layout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gui_layout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gui_layout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06153" y="2799761"/>
            <a:ext cx="5184742" cy="309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58553" y="2952161"/>
            <a:ext cx="4919220" cy="2779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82672" y="3104561"/>
            <a:ext cx="2315851" cy="25420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83364" y="3104561"/>
            <a:ext cx="2287571" cy="25420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409468" y="2324942"/>
            <a:ext cx="179109" cy="42420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10953" y="195561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MyWindow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8703" y="1966325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central_widget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9341962" y="2369103"/>
            <a:ext cx="179110" cy="7667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/>
          <p:cNvSpPr/>
          <p:nvPr/>
        </p:nvSpPr>
        <p:spPr>
          <a:xfrm rot="5400000" flipH="1">
            <a:off x="9246907" y="2018121"/>
            <a:ext cx="435205" cy="4279771"/>
          </a:xfrm>
          <a:prstGeom prst="rightBrace">
            <a:avLst>
              <a:gd name="adj1" fmla="val 52217"/>
              <a:gd name="adj2" fmla="val 7775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03952" y="3364326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HBoxLayout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977" y="4839713"/>
            <a:ext cx="15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MyGLWidget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89900" y="4850428"/>
            <a:ext cx="15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MyGLWidget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6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8455" y="1626805"/>
            <a:ext cx="5892539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QApplication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관측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setFixedSize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윈도 띄우기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96" y="3233605"/>
            <a:ext cx="572532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창에 나선 그리기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0961" y="1580902"/>
            <a:ext cx="10661715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drawAxes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GL_LINES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red x axis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green y axis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blue z axis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drawHelix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GL_LINE_STRIP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18" y="1206991"/>
            <a:ext cx="5051982" cy="50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8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위짓에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나선 그리기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62639" y="1835427"/>
            <a:ext cx="60960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glClear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GL_COLOR_BUFFER_BIT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GL_MODELVIEW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drawAxes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drawHelix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08" y="3206746"/>
            <a:ext cx="5448804" cy="2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코드를 만들어 보자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8457" y="1950732"/>
            <a:ext cx="107756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from OpenGL.GL import *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OpenGL.GLU</a:t>
            </a:r>
            <a:r>
              <a:rPr lang="en-US" altLang="ko-KR" sz="1200" dirty="0">
                <a:latin typeface="Consolas" panose="020B0609020204030204" pitchFamily="49" charset="0"/>
              </a:rPr>
              <a:t> import *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from PyQt6.QtWidgets import </a:t>
            </a:r>
            <a:r>
              <a:rPr lang="en-US" altLang="ko-KR" sz="1200" dirty="0" err="1">
                <a:latin typeface="Consolas" panose="020B0609020204030204" pitchFamily="49" charset="0"/>
              </a:rPr>
              <a:t>QApplication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QWidget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from PyQt6.QtOpenGLWidgets import </a:t>
            </a:r>
            <a:r>
              <a:rPr lang="en-US" altLang="ko-KR" sz="1200" dirty="0" err="1">
                <a:latin typeface="Consolas" panose="020B0609020204030204" pitchFamily="49" charset="0"/>
              </a:rPr>
              <a:t>QOpenGLWidget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import sys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drawAxes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(GL_LINES)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# x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축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(0,0,0) - (1,0,0)</a:t>
            </a:r>
            <a:endParaRPr lang="ko-KR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glColor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(1, 0, 0) #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빨간색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glVertex3f(0,0,0)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glVertex3f(1,0,0)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# y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축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glColor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(0, 1, 0) #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녹색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glVertex3f(0,0,0)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glVertex3f(0,1,0)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# z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축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glColor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(0, 0, 1) #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파란색</a:t>
            </a:r>
          </a:p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glVertex3f(0,0,0)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glVertex3f(0,0,1)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57653" y="4364610"/>
            <a:ext cx="876693" cy="4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56982" y="429125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프리미티브를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이용하여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y, 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축을 그리는 함수</a:t>
            </a:r>
          </a:p>
        </p:txBody>
      </p:sp>
    </p:spTree>
    <p:extLst>
      <p:ext uri="{BB962C8B-B14F-4D97-AF65-F5344CB8AC3E}">
        <p14:creationId xmlns:p14="http://schemas.microsoft.com/office/powerpoint/2010/main" val="89974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glOrtho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영역 확인하기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0388" y="1690688"/>
            <a:ext cx="10671142" cy="4431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glOrtho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가 만드는 공간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육면체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을 가시화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glColor3f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GL_LINE_LOOP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앞면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glBegin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GL_LINE_LOOP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뒷면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glVertex3f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1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위짓에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observation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추가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0440" y="1781769"/>
            <a:ext cx="1041112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resizeGL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관찰용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눈의 위치를 변경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38200" y="1690688"/>
            <a:ext cx="1085025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glClear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GL_COLOR_BUFFER_BIT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GL_MODELVIEW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gluLookAt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drawAxes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drawHelix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drawBox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4717844"/>
            <a:ext cx="10850252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QMainWindow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. . .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glWidget2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관측용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OpenGL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위짓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23882"/>
            <a:ext cx="620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MyWindow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오픈지엘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생성시에 </a:t>
            </a:r>
            <a:r>
              <a:rPr lang="ko-KR" altLang="en-US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관찰용인지</a:t>
            </a:r>
            <a:r>
              <a:rPr lang="ko-KR" altLang="en-US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여부를 지정</a:t>
            </a:r>
          </a:p>
        </p:txBody>
      </p:sp>
    </p:spTree>
    <p:extLst>
      <p:ext uri="{BB962C8B-B14F-4D97-AF65-F5344CB8AC3E}">
        <p14:creationId xmlns:p14="http://schemas.microsoft.com/office/powerpoint/2010/main" val="195477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3" y="1898786"/>
            <a:ext cx="7660287" cy="40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키보드를 통한 관측 공간 제어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4905" y="1556297"/>
            <a:ext cx="4840287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MyWindow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QMainWindow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. . 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keyPressEvent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Key_A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Key_D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Key_Q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Key_W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Key_Z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Key_V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.key() ==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Qt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4FC1FF"/>
                </a:solidFill>
                <a:latin typeface="Consolas" panose="020B0609020204030204" pitchFamily="49" charset="0"/>
              </a:rPr>
              <a:t>Key_C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glWidget1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glWidget2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91897" y="1535086"/>
            <a:ext cx="5640779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MyGLWidget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QOpenGLWidget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  . . .</a:t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paintGL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projection_update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glClear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GL_COLOR_BUFFER_BIT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. . .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projection_update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glMatrixMode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GL_PROJECTION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glLoadIdentity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observation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glOrtho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3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9" y="346435"/>
            <a:ext cx="1145064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5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원근이 파악되는 투영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glFrustum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26" name="Picture 2" descr="https://lh4.googleusercontent.com/Ftl904TD7EI8rbDueDHN1_9VO87ILF2MBPxVaJTgD0rhXbHPjsQQU7MFkzHYMnEiS1GvbdVnLp1ZE6G6WS7HQ_xNe8eOwEizwJovEUaLfpFGA8T9y5AFudQFttSpd6Q4ekA2kpEnFIh7GKTjE6eHv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0" y="1690688"/>
            <a:ext cx="8998146" cy="50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8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원근이 파악되는 투영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glFrustum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 descr="https://lh6.googleusercontent.com/uZSk32MqNZtOnMy3C620eBxc9Z6cAMCXqcr9sqAixq4P-DPhK06W0C7RRr8keo9ArBhYjDmO2HEFyHrfdBXjVsCf-8sNVFCZuwb9qdxPmzwWPX0X99TqHM0kdN0IDl9NjnUkilAQdiOf7ZufHpFARY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7" y="2575972"/>
            <a:ext cx="9919118" cy="27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1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원근이 파악되는 투영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glFrustum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074" name="Picture 2" descr="https://lh5.googleusercontent.com/QuN3s_mhxrVB8B1EE0eQ4yi2t5aVBfZXwI-6pHcHoYfHvqIWzt8hYqriTEBx9uGinpnijWEVgBaScgHsjIsHZirdrb_STzsCpgp4m9mmmulAfUx_-2sXLgNODHVJFuJDEu6MWZV0npcdpd8O5jJvG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28" y="1583938"/>
            <a:ext cx="9073562" cy="5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65556"/>
              </p:ext>
            </p:extLst>
          </p:nvPr>
        </p:nvGraphicFramePr>
        <p:xfrm>
          <a:off x="464539" y="1995294"/>
          <a:ext cx="4895990" cy="340360"/>
        </p:xfrm>
        <a:graphic>
          <a:graphicData uri="http://schemas.openxmlformats.org/drawingml/2006/table">
            <a:tbl>
              <a:tblPr/>
              <a:tblGrid>
                <a:gridCol w="4895990">
                  <a:extLst>
                    <a:ext uri="{9D8B030D-6E8A-4147-A177-3AD203B41FA5}">
                      <a16:colId xmlns:a16="http://schemas.microsoft.com/office/drawing/2014/main" val="645195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glFrustum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(left, right, bottom, top, near, far)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170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6FADAD-2501-7487-ED22-55B2F1FF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0229"/>
              </p:ext>
            </p:extLst>
          </p:nvPr>
        </p:nvGraphicFramePr>
        <p:xfrm>
          <a:off x="464539" y="2640261"/>
          <a:ext cx="4895990" cy="538480"/>
        </p:xfrm>
        <a:graphic>
          <a:graphicData uri="http://schemas.openxmlformats.org/drawingml/2006/table">
            <a:tbl>
              <a:tblPr/>
              <a:tblGrid>
                <a:gridCol w="4895990">
                  <a:extLst>
                    <a:ext uri="{9D8B030D-6E8A-4147-A177-3AD203B41FA5}">
                      <a16:colId xmlns:a16="http://schemas.microsoft.com/office/drawing/2014/main" val="100861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glMatrixMode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(GL_PROJECTION)   </a:t>
                      </a:r>
                      <a:r>
                        <a:rPr lang="en-US" altLang="ko-KR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투영 행렬 수정 모드로 지정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            </a:t>
                      </a:r>
                      <a:r>
                        <a:rPr lang="en-US" altLang="ko-KR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투영 행렬을 </a:t>
                      </a:r>
                      <a:r>
                        <a:rPr lang="ko-KR" altLang="en-US" sz="900" b="0" i="0" u="none" strike="noStrike" dirty="0" err="1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항등행렬</a:t>
                      </a:r>
                      <a:r>
                        <a:rPr lang="ko-KR" altLang="en-US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ko-KR" altLang="en-US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로 지정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glFrustum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(l, r, b, t, n, f)    </a:t>
                      </a:r>
                      <a:r>
                        <a:rPr lang="en-US" altLang="ko-KR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현재 투영 행렬에 새로운 행렬을 곱한다</a:t>
                      </a:r>
                      <a:r>
                        <a:rPr lang="en-US" altLang="ko-KR" sz="900" b="0" i="0" u="none" strike="noStrike" dirty="0">
                          <a:solidFill>
                            <a:srgbClr val="006A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0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84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1F592-FDE6-45A3-53B3-B447A2EE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원근 투영 행렬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36274-F677-1478-5F4F-F122E072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 좌표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397E1A-1012-8FCD-0E6C-D65976E8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40" y="1825625"/>
            <a:ext cx="5610225" cy="43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3"/>
            <a:extLst>
              <a:ext uri="{FF2B5EF4-FFF2-40B4-BE49-F238E27FC236}">
                <a16:creationId xmlns:a16="http://schemas.microsoft.com/office/drawing/2014/main" id="{CB5FBB7F-D327-8991-D3A0-20F0F2BB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271" y="3238500"/>
            <a:ext cx="2881313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hlinkClick r:id="rId5"/>
            <a:extLst>
              <a:ext uri="{FF2B5EF4-FFF2-40B4-BE49-F238E27FC236}">
                <a16:creationId xmlns:a16="http://schemas.microsoft.com/office/drawing/2014/main" id="{0CA27E30-F12E-1005-1617-4A4F4623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31" y="4001294"/>
            <a:ext cx="2045467" cy="7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859D91-FBA8-88CE-4050-7E59E152A866}"/>
              </a:ext>
            </a:extLst>
          </p:cNvPr>
          <p:cNvSpPr/>
          <p:nvPr/>
        </p:nvSpPr>
        <p:spPr>
          <a:xfrm>
            <a:off x="7188200" y="3238500"/>
            <a:ext cx="6096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DD2BF60-17F6-95E0-8B40-BAAC610FEA45}"/>
              </a:ext>
            </a:extLst>
          </p:cNvPr>
          <p:cNvSpPr/>
          <p:nvPr/>
        </p:nvSpPr>
        <p:spPr>
          <a:xfrm>
            <a:off x="9177867" y="4868333"/>
            <a:ext cx="237066" cy="4114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0E8A-9734-02EC-237B-08ADEB1C4231}"/>
              </a:ext>
            </a:extLst>
          </p:cNvPr>
          <p:cNvSpPr txBox="1"/>
          <p:nvPr/>
        </p:nvSpPr>
        <p:spPr>
          <a:xfrm>
            <a:off x="8235639" y="5603110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정규장치좌표계로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옮겨야 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[left,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right]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[-1,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1]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D7B0A6-CD39-154F-3025-DD2C454AE6C4}"/>
              </a:ext>
            </a:extLst>
          </p:cNvPr>
          <p:cNvCxnSpPr/>
          <p:nvPr/>
        </p:nvCxnSpPr>
        <p:spPr>
          <a:xfrm flipH="1">
            <a:off x="6223000" y="1825625"/>
            <a:ext cx="440265" cy="78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AB1F42-3F19-7022-A7ED-D61010A0DAE0}"/>
              </a:ext>
            </a:extLst>
          </p:cNvPr>
          <p:cNvSpPr txBox="1"/>
          <p:nvPr/>
        </p:nvSpPr>
        <p:spPr>
          <a:xfrm>
            <a:off x="6982572" y="1616651"/>
            <a:ext cx="274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동차좌표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homogeneous coordinate</a:t>
            </a:r>
            <a:endParaRPr lang="ko-KR" altLang="en-US" baseline="30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6" name="Picture 8">
            <a:hlinkClick r:id="rId7"/>
            <a:extLst>
              <a:ext uri="{FF2B5EF4-FFF2-40B4-BE49-F238E27FC236}">
                <a16:creationId xmlns:a16="http://schemas.microsoft.com/office/drawing/2014/main" id="{7F7B6F47-02DC-DB48-3797-444ABC48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17" y="1476883"/>
            <a:ext cx="952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3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윈도우 클래스의 구현</a:t>
            </a:r>
          </a:p>
        </p:txBody>
      </p:sp>
      <p:sp>
        <p:nvSpPr>
          <p:cNvPr id="6" name="TextBox 5"/>
          <p:cNvSpPr txBox="1"/>
          <p:nvPr/>
        </p:nvSpPr>
        <p:spPr>
          <a:xfrm rot="19739024">
            <a:off x="9141909" y="33126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OpenGL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1959" y="1690688"/>
            <a:ext cx="10228082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MyGLWindow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QOpenGLWidget</a:t>
            </a:r>
            <a:r>
              <a:rPr lang="en-US" altLang="ko-KR" sz="1400" dirty="0">
                <a:latin typeface="Consolas" panose="020B0609020204030204" pitchFamily="49" charset="0"/>
              </a:rPr>
              <a:t>) : # </a:t>
            </a:r>
            <a:r>
              <a:rPr lang="en-US" altLang="ko-KR" sz="1400" dirty="0" err="1">
                <a:latin typeface="Consolas" panose="020B0609020204030204" pitchFamily="49" charset="0"/>
              </a:rPr>
              <a:t>QOpenGLWidget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상속</a:t>
            </a:r>
          </a:p>
          <a:p>
            <a:pPr>
              <a:lnSpc>
                <a:spcPct val="90000"/>
              </a:lnSpc>
            </a:pPr>
            <a:br>
              <a:rPr lang="ko-KR" altLang="en-US" sz="1400" dirty="0">
                <a:latin typeface="Consolas" panose="020B0609020204030204" pitchFamily="49" charset="0"/>
              </a:rPr>
            </a:br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__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__(self):  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super().__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__()  # </a:t>
            </a:r>
            <a:r>
              <a:rPr lang="ko-KR" altLang="en-US" sz="1400" dirty="0" err="1">
                <a:latin typeface="Consolas" panose="020B0609020204030204" pitchFamily="49" charset="0"/>
              </a:rPr>
              <a:t>슈퍼클래스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QMainWindow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생성자</a:t>
            </a:r>
            <a:r>
              <a:rPr lang="ko-KR" altLang="en-US" sz="1400" dirty="0">
                <a:latin typeface="Consolas" panose="020B0609020204030204" pitchFamily="49" charset="0"/>
              </a:rPr>
              <a:t> 실행</a:t>
            </a:r>
            <a:br>
              <a:rPr lang="ko-KR" altLang="en-US" sz="1400" dirty="0">
                <a:latin typeface="Consolas" panose="020B0609020204030204" pitchFamily="49" charset="0"/>
              </a:rPr>
            </a:br>
            <a:r>
              <a:rPr lang="ko-KR" altLang="en-US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self.setWindowTitle</a:t>
            </a:r>
            <a:r>
              <a:rPr lang="en-US" altLang="ko-KR" sz="1400" dirty="0">
                <a:latin typeface="Consolas" panose="020B0609020204030204" pitchFamily="49" charset="0"/>
              </a:rPr>
              <a:t>('</a:t>
            </a:r>
            <a:r>
              <a:rPr lang="en-US" altLang="ko-KR" sz="1400" dirty="0" err="1">
                <a:latin typeface="Consolas" panose="020B0609020204030204" pitchFamily="49" charset="0"/>
              </a:rPr>
              <a:t>glOrtho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연습</a:t>
            </a:r>
            <a:r>
              <a:rPr lang="en-US" altLang="ko-KR" sz="1400" dirty="0"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initializeGL</a:t>
            </a:r>
            <a:r>
              <a:rPr lang="en-US" altLang="ko-KR" sz="1400" dirty="0">
                <a:latin typeface="Consolas" panose="020B0609020204030204" pitchFamily="49" charset="0"/>
              </a:rPr>
              <a:t>(self) :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glClearColor</a:t>
            </a:r>
            <a:r>
              <a:rPr lang="en-US" altLang="ko-KR" sz="1400" dirty="0">
                <a:latin typeface="Consolas" panose="020B0609020204030204" pitchFamily="49" charset="0"/>
              </a:rPr>
              <a:t>(0.1, 0.7, 0.3, 1.0)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resizeGL</a:t>
            </a:r>
            <a:r>
              <a:rPr lang="en-US" altLang="ko-KR" sz="1400" dirty="0">
                <a:latin typeface="Consolas" panose="020B0609020204030204" pitchFamily="49" charset="0"/>
              </a:rPr>
              <a:t>(self, w: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, h: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glMatrixMode</a:t>
            </a:r>
            <a:r>
              <a:rPr lang="en-US" altLang="ko-KR" sz="1400" dirty="0">
                <a:latin typeface="Consolas" panose="020B0609020204030204" pitchFamily="49" charset="0"/>
              </a:rPr>
              <a:t>(GL_PROJECTION)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glLoadIdentity</a:t>
            </a:r>
            <a:r>
              <a:rPr lang="en-US" altLang="ko-KR" sz="1400" dirty="0">
                <a:latin typeface="Consolas" panose="020B0609020204030204" pitchFamily="49" charset="0"/>
              </a:rPr>
              <a:t>()       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paintGL</a:t>
            </a:r>
            <a:r>
              <a:rPr lang="en-US" altLang="ko-KR" sz="1400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glClear</a:t>
            </a:r>
            <a:r>
              <a:rPr lang="en-US" altLang="ko-KR" sz="1400" dirty="0">
                <a:latin typeface="Consolas" panose="020B0609020204030204" pitchFamily="49" charset="0"/>
              </a:rPr>
              <a:t>(GL_COLOR_BUFFER_BIT | GL_DEPTH_BUFFER_BIT)       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glBegin</a:t>
            </a:r>
            <a:r>
              <a:rPr lang="en-US" altLang="ko-KR" sz="1400" dirty="0">
                <a:latin typeface="Consolas" panose="020B0609020204030204" pitchFamily="49" charset="0"/>
              </a:rPr>
              <a:t>(GL_POLYGON)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glColor3f(1, 1,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glVertex3f(1, 0,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glVertex3f(0, 1,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glVertex3f(-1, 0,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glVertex3f( 0, -1, 0)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glEnd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latin typeface="Consolas" panose="020B0609020204030204" pitchFamily="49" charset="0"/>
              </a:rPr>
              <a:t>drawAxes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6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44771-CD1D-79BD-A64F-6AEA9AE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장치좌표계로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옮기기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5DA3B-1B92-C189-BA99-A3EC9C48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 투영에서 다루어 본 계산</a:t>
            </a:r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1C67490F-425C-142A-9DDA-2C1AB832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2607733"/>
            <a:ext cx="6409266" cy="8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hlinkClick r:id="rId4"/>
            <a:extLst>
              <a:ext uri="{FF2B5EF4-FFF2-40B4-BE49-F238E27FC236}">
                <a16:creationId xmlns:a16="http://schemas.microsoft.com/office/drawing/2014/main" id="{67803934-F8A3-81BE-98BC-8E7CEDF8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4984749"/>
            <a:ext cx="6066604" cy="8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3C814-371D-F9C2-B3C2-5420FCBED30A}"/>
              </a:ext>
            </a:extLst>
          </p:cNvPr>
          <p:cNvSpPr txBox="1"/>
          <p:nvPr/>
        </p:nvSpPr>
        <p:spPr>
          <a:xfrm>
            <a:off x="1064372" y="386657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y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방향으로도 동일한 계산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8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44771-CD1D-79BD-A64F-6AEA9AE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좌표의 투영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5DA3B-1B92-C189-BA99-A3EC9C48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x,</a:t>
            </a:r>
            <a:r>
              <a:rPr lang="ko-KR" altLang="en-US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y</a:t>
            </a:r>
            <a:r>
              <a:rPr lang="ko-KR" altLang="en-US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좌표의 변환을 보면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좌표로 나누는 모양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동일한 꼴로 표현하기 위해 미지수 도입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3C814-371D-F9C2-B3C2-5420FCBED30A}"/>
              </a:ext>
            </a:extLst>
          </p:cNvPr>
          <p:cNvSpPr txBox="1"/>
          <p:nvPr/>
        </p:nvSpPr>
        <p:spPr>
          <a:xfrm>
            <a:off x="1067572" y="3244334"/>
            <a:ext cx="502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좌표가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far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near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옮겨져야 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11396DFF-B2DB-F371-6A61-E296CC10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3" y="2576153"/>
            <a:ext cx="1502833" cy="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hlinkClick r:id="rId4"/>
            <a:extLst>
              <a:ext uri="{FF2B5EF4-FFF2-40B4-BE49-F238E27FC236}">
                <a16:creationId xmlns:a16="http://schemas.microsoft.com/office/drawing/2014/main" id="{DC5427CB-A205-41E6-9A71-2679179B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66" y="3697082"/>
            <a:ext cx="1672168" cy="4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hlinkClick r:id="rId6"/>
            <a:extLst>
              <a:ext uri="{FF2B5EF4-FFF2-40B4-BE49-F238E27FC236}">
                <a16:creationId xmlns:a16="http://schemas.microsoft.com/office/drawing/2014/main" id="{7F0A620A-25C5-3FF0-E995-A1531C49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97" y="4446709"/>
            <a:ext cx="1595437" cy="58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11E3E9EE-0D3B-510A-883F-1B62D70DD1BE}"/>
              </a:ext>
            </a:extLst>
          </p:cNvPr>
          <p:cNvSpPr/>
          <p:nvPr/>
        </p:nvSpPr>
        <p:spPr>
          <a:xfrm>
            <a:off x="3937000" y="3707930"/>
            <a:ext cx="584200" cy="1342496"/>
          </a:xfrm>
          <a:prstGeom prst="rightBrace">
            <a:avLst>
              <a:gd name="adj1" fmla="val 445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>
            <a:hlinkClick r:id="rId8"/>
            <a:extLst>
              <a:ext uri="{FF2B5EF4-FFF2-40B4-BE49-F238E27FC236}">
                <a16:creationId xmlns:a16="http://schemas.microsoft.com/office/drawing/2014/main" id="{F3CA1EFA-4C75-EF6A-26BA-D9103AF8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16" y="4148860"/>
            <a:ext cx="1706217" cy="5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hlinkClick r:id="rId10"/>
            <a:extLst>
              <a:ext uri="{FF2B5EF4-FFF2-40B4-BE49-F238E27FC236}">
                <a16:creationId xmlns:a16="http://schemas.microsoft.com/office/drawing/2014/main" id="{7BA389C0-6630-6204-3B67-E0AD9D3C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99" y="4149521"/>
            <a:ext cx="1706217" cy="5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hlinkClick r:id="rId12"/>
            <a:extLst>
              <a:ext uri="{FF2B5EF4-FFF2-40B4-BE49-F238E27FC236}">
                <a16:creationId xmlns:a16="http://schemas.microsoft.com/office/drawing/2014/main" id="{5CCF75BB-6323-FA87-9ECA-47F25F28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47" y="5563493"/>
            <a:ext cx="4175653" cy="6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D8047C-B5D0-CAA3-F4BE-BA96B8C12D5C}"/>
              </a:ext>
            </a:extLst>
          </p:cNvPr>
          <p:cNvSpPr/>
          <p:nvPr/>
        </p:nvSpPr>
        <p:spPr>
          <a:xfrm>
            <a:off x="1490133" y="5453585"/>
            <a:ext cx="5867400" cy="10027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3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7271A-E115-3DEE-3F11-B1A3F464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투영행렬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유도</a:t>
            </a:r>
          </a:p>
        </p:txBody>
      </p:sp>
      <p:pic>
        <p:nvPicPr>
          <p:cNvPr id="5124" name="Picture 4">
            <a:hlinkClick r:id="rId2"/>
            <a:extLst>
              <a:ext uri="{FF2B5EF4-FFF2-40B4-BE49-F238E27FC236}">
                <a16:creationId xmlns:a16="http://schemas.microsoft.com/office/drawing/2014/main" id="{5CE6B2AA-2787-956D-C3C5-53D60E72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1955799"/>
            <a:ext cx="7324515" cy="17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hlinkClick r:id="rId4"/>
            <a:extLst>
              <a:ext uri="{FF2B5EF4-FFF2-40B4-BE49-F238E27FC236}">
                <a16:creationId xmlns:a16="http://schemas.microsoft.com/office/drawing/2014/main" id="{684471CB-737F-EBDB-5B69-0E4AD07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4495799"/>
            <a:ext cx="6515105" cy="160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38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4ECE4-35AD-0622-8F66-C2B7F2B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Frustum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D9D1D-8161-FFF0-9707-C14F64F1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l, r, b, t =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가까운 쪽 면의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left, right, bottom, top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먼 쪽 면의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left, right, bottom, top: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비례식으로 구할 수 있음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L, R, B, T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가까운 면의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–n,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먼 쪽 면의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-f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146" name="Picture 2">
            <a:hlinkClick r:id="rId2"/>
            <a:extLst>
              <a:ext uri="{FF2B5EF4-FFF2-40B4-BE49-F238E27FC236}">
                <a16:creationId xmlns:a16="http://schemas.microsoft.com/office/drawing/2014/main" id="{6335B1F9-5024-A8D3-EBF6-43C8EF31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81363"/>
            <a:ext cx="965200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hlinkClick r:id="rId4"/>
            <a:extLst>
              <a:ext uri="{FF2B5EF4-FFF2-40B4-BE49-F238E27FC236}">
                <a16:creationId xmlns:a16="http://schemas.microsoft.com/office/drawing/2014/main" id="{44DACB01-05AD-65AD-CA8B-5F99DD2E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386667"/>
            <a:ext cx="82973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hlinkClick r:id="rId6"/>
            <a:extLst>
              <a:ext uri="{FF2B5EF4-FFF2-40B4-BE49-F238E27FC236}">
                <a16:creationId xmlns:a16="http://schemas.microsoft.com/office/drawing/2014/main" id="{36E40B7A-0CB9-64A5-46AB-BF49643B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3" y="3267604"/>
            <a:ext cx="1025524" cy="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hlinkClick r:id="rId8"/>
            <a:extLst>
              <a:ext uri="{FF2B5EF4-FFF2-40B4-BE49-F238E27FC236}">
                <a16:creationId xmlns:a16="http://schemas.microsoft.com/office/drawing/2014/main" id="{4AB8BCAC-6AEA-4A18-A44A-30F6F7AF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72" y="3232123"/>
            <a:ext cx="1173162" cy="6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6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4ECE4-35AD-0622-8F66-C2B7F2B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Frustum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그리기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850490-696E-98F3-242B-6F4C1A1CD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30730"/>
              </p:ext>
            </p:extLst>
          </p:nvPr>
        </p:nvGraphicFramePr>
        <p:xfrm>
          <a:off x="1302739" y="1690687"/>
          <a:ext cx="9856328" cy="4820920"/>
        </p:xfrm>
        <a:graphic>
          <a:graphicData uri="http://schemas.openxmlformats.org/drawingml/2006/table">
            <a:tbl>
              <a:tblPr/>
              <a:tblGrid>
                <a:gridCol w="9856328">
                  <a:extLst>
                    <a:ext uri="{9D8B030D-6E8A-4147-A177-3AD203B41FA5}">
                      <a16:colId xmlns:a16="http://schemas.microsoft.com/office/drawing/2014/main" val="4206190094"/>
                    </a:ext>
                  </a:extLst>
                </a:gridCol>
              </a:tblGrid>
              <a:tr h="46000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AA0D91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1C00CF"/>
                          </a:solidFill>
                          <a:effectLst/>
                          <a:latin typeface="Consolas" panose="020B0609020204030204" pitchFamily="49" charset="0"/>
                        </a:rPr>
                        <a:t>drawFrustum</a:t>
                      </a:r>
                      <a:r>
                        <a:rPr lang="en-US" sz="1100" b="0" i="0" u="none" strike="noStrike" dirty="0">
                          <a:solidFill>
                            <a:srgbClr val="5C2699"/>
                          </a:solidFill>
                          <a:effectLst/>
                          <a:latin typeface="Consolas" panose="020B0609020204030204" pitchFamily="49" charset="0"/>
                        </a:rPr>
                        <a:t>(l, r, b, t, n, f)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L = l * (f/n)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R = r * (f/n)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B = b * (f/n)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T = t * (f/n)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glColor3f(</a:t>
                      </a:r>
                      <a:r>
                        <a:rPr lang="en-US" sz="1100" b="0" i="0" u="none" strike="noStrike" dirty="0">
                          <a:solidFill>
                            <a:srgbClr val="1C00C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1C00C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1C00C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(GL_LINE_LOOP)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l,t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l,b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r,b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r,t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(GL_LINE_LOOP)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glVertex3f(L,T,-f)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glVertex3f(L,B,-f)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glVertex3f(R,B,-f)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glVertex3f(R,T,-f)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(GL_LINES)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l,t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glVertex3f(L,T,-f)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l,b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glVertex3f(L,B,-f)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r,b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glVertex3f(R,B,-f)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r,t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,-n)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glVertex3f(R,T,-f)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29472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1DDAD97F-5E98-B672-94EB-650A55ED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66" y="2654830"/>
            <a:ext cx="5868395" cy="309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52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D7B86-20C6-CBBD-8996-655C61D3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gluPerspective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F1559-7256-F632-1C79-9A68EE44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직관적인 파라미터로 원근 투영 제어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4A0D97B-3062-0B31-2338-B5797DB5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2250652"/>
            <a:ext cx="6063192" cy="41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F009920-48A0-6AA2-450A-DA964869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38438"/>
            <a:ext cx="14606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                 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                                   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                                               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                                 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8" name="Picture 6">
            <a:hlinkClick r:id="rId3"/>
            <a:extLst>
              <a:ext uri="{FF2B5EF4-FFF2-40B4-BE49-F238E27FC236}">
                <a16:creationId xmlns:a16="http://schemas.microsoft.com/office/drawing/2014/main" id="{B659E86A-A22E-F1CB-2F2E-2C14AC8D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58" y="3596571"/>
            <a:ext cx="1996968" cy="5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hlinkClick r:id="rId5"/>
            <a:extLst>
              <a:ext uri="{FF2B5EF4-FFF2-40B4-BE49-F238E27FC236}">
                <a16:creationId xmlns:a16="http://schemas.microsoft.com/office/drawing/2014/main" id="{7EDF0425-6F3D-F6FF-0FB8-263A38DE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58" y="4127076"/>
            <a:ext cx="1470922" cy="1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hlinkClick r:id="rId7"/>
            <a:extLst>
              <a:ext uri="{FF2B5EF4-FFF2-40B4-BE49-F238E27FC236}">
                <a16:creationId xmlns:a16="http://schemas.microsoft.com/office/drawing/2014/main" id="{0181E2B0-B273-8687-AF57-211CFB57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58" y="4405419"/>
            <a:ext cx="2260442" cy="22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hlinkClick r:id="rId9"/>
            <a:extLst>
              <a:ext uri="{FF2B5EF4-FFF2-40B4-BE49-F238E27FC236}">
                <a16:creationId xmlns:a16="http://schemas.microsoft.com/office/drawing/2014/main" id="{659C8590-704B-7C41-5927-CDB3E72F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58" y="4760887"/>
            <a:ext cx="1391845" cy="1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B7FF9-B134-0F69-ED61-9C6EC0D4CA82}"/>
              </a:ext>
            </a:extLst>
          </p:cNvPr>
          <p:cNvSpPr txBox="1"/>
          <p:nvPr/>
        </p:nvSpPr>
        <p:spPr>
          <a:xfrm>
            <a:off x="6637869" y="2782669"/>
            <a:ext cx="4860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glFrusum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left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right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bottom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top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near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far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gluPerspective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fovy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aspect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near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far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anum Myeongjo"/>
              </a:rPr>
              <a:t>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A9E37-7265-612F-6D37-35A48DEC16CA}"/>
              </a:ext>
            </a:extLst>
          </p:cNvPr>
          <p:cNvSpPr txBox="1"/>
          <p:nvPr/>
        </p:nvSpPr>
        <p:spPr>
          <a:xfrm>
            <a:off x="6473915" y="5335525"/>
            <a:ext cx="495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표현력은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glFrustum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더 높음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gluPerspective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좌우 대칭인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Frustum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가능</a:t>
            </a:r>
          </a:p>
        </p:txBody>
      </p:sp>
    </p:spTree>
    <p:extLst>
      <p:ext uri="{BB962C8B-B14F-4D97-AF65-F5344CB8AC3E}">
        <p14:creationId xmlns:p14="http://schemas.microsoft.com/office/powerpoint/2010/main" val="2731524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469AA28-5E3B-6572-05B8-6BCE80035AAF}"/>
              </a:ext>
            </a:extLst>
          </p:cNvPr>
          <p:cNvSpPr/>
          <p:nvPr/>
        </p:nvSpPr>
        <p:spPr>
          <a:xfrm rot="14246901">
            <a:off x="4697152" y="3865530"/>
            <a:ext cx="2173070" cy="18147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360DA4-3040-2EF7-FC29-151D782B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13D1-91E4-C1B7-50A6-ECD684ED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카메라는 언제나 원점에 존재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카메라의 방향은 언제나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음의 방향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카메라는 어떻게 옮기나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못 옮김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 이동과 같은 효과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세상을 옮기기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8ECACC-DA6B-3BA1-B4A5-384D5D66C772}"/>
              </a:ext>
            </a:extLst>
          </p:cNvPr>
          <p:cNvCxnSpPr>
            <a:cxnSpLocks/>
          </p:cNvCxnSpPr>
          <p:nvPr/>
        </p:nvCxnSpPr>
        <p:spPr>
          <a:xfrm>
            <a:off x="5012268" y="5286282"/>
            <a:ext cx="838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9C6EB5-B6B7-FAF4-15DC-D8230F5FF99D}"/>
              </a:ext>
            </a:extLst>
          </p:cNvPr>
          <p:cNvCxnSpPr>
            <a:cxnSpLocks/>
          </p:cNvCxnSpPr>
          <p:nvPr/>
        </p:nvCxnSpPr>
        <p:spPr>
          <a:xfrm flipV="1">
            <a:off x="5012268" y="4380348"/>
            <a:ext cx="0" cy="9059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4F15C-6C9C-C883-B01B-68DD8B29DD5B}"/>
              </a:ext>
            </a:extLst>
          </p:cNvPr>
          <p:cNvCxnSpPr>
            <a:cxnSpLocks/>
          </p:cNvCxnSpPr>
          <p:nvPr/>
        </p:nvCxnSpPr>
        <p:spPr>
          <a:xfrm flipH="1">
            <a:off x="4343400" y="5286282"/>
            <a:ext cx="668867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0F80E3-3064-DABC-EBFF-C164AFB90D84}"/>
              </a:ext>
            </a:extLst>
          </p:cNvPr>
          <p:cNvGrpSpPr/>
          <p:nvPr/>
        </p:nvGrpSpPr>
        <p:grpSpPr>
          <a:xfrm>
            <a:off x="4895202" y="5151345"/>
            <a:ext cx="234129" cy="193024"/>
            <a:chOff x="9144001" y="2744908"/>
            <a:chExt cx="234129" cy="193024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483DBECD-35F5-42B6-D830-3C545DA55627}"/>
                </a:ext>
              </a:extLst>
            </p:cNvPr>
            <p:cNvSpPr/>
            <p:nvPr/>
          </p:nvSpPr>
          <p:spPr>
            <a:xfrm rot="14023249">
              <a:off x="9256534" y="2769715"/>
              <a:ext cx="146403" cy="9678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F24D6C-DF79-E606-2147-16776A38B9E5}"/>
                </a:ext>
              </a:extLst>
            </p:cNvPr>
            <p:cNvSpPr/>
            <p:nvPr/>
          </p:nvSpPr>
          <p:spPr>
            <a:xfrm rot="19478256">
              <a:off x="9144001" y="2827866"/>
              <a:ext cx="203196" cy="1100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CF50F7A-F7A3-AABD-A94E-EB225B529D9F}"/>
              </a:ext>
            </a:extLst>
          </p:cNvPr>
          <p:cNvSpPr/>
          <p:nvPr/>
        </p:nvSpPr>
        <p:spPr>
          <a:xfrm>
            <a:off x="5249334" y="5350840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F2950C-12EF-905F-1378-098344786D95}"/>
              </a:ext>
            </a:extLst>
          </p:cNvPr>
          <p:cNvSpPr/>
          <p:nvPr/>
        </p:nvSpPr>
        <p:spPr>
          <a:xfrm>
            <a:off x="5049309" y="5472474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9B75FB-85D1-9E03-EFDB-0327DF7359F8}"/>
              </a:ext>
            </a:extLst>
          </p:cNvPr>
          <p:cNvSpPr/>
          <p:nvPr/>
        </p:nvSpPr>
        <p:spPr>
          <a:xfrm>
            <a:off x="4780369" y="5486158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062C9-FE6B-07B6-1B93-45DA6199BED8}"/>
              </a:ext>
            </a:extLst>
          </p:cNvPr>
          <p:cNvSpPr txBox="1"/>
          <p:nvPr/>
        </p:nvSpPr>
        <p:spPr>
          <a:xfrm>
            <a:off x="6452573" y="371038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카메라를 뒤로 빼고 싶으면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89FC888-CE32-C3C4-791B-DCD2EB33EE08}"/>
              </a:ext>
            </a:extLst>
          </p:cNvPr>
          <p:cNvSpPr/>
          <p:nvPr/>
        </p:nvSpPr>
        <p:spPr>
          <a:xfrm rot="14246901">
            <a:off x="8751201" y="3856811"/>
            <a:ext cx="2173070" cy="18147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5057324-E482-E7DE-5539-D858B5CEDEC4}"/>
              </a:ext>
            </a:extLst>
          </p:cNvPr>
          <p:cNvCxnSpPr>
            <a:cxnSpLocks/>
          </p:cNvCxnSpPr>
          <p:nvPr/>
        </p:nvCxnSpPr>
        <p:spPr>
          <a:xfrm>
            <a:off x="9066317" y="5277563"/>
            <a:ext cx="838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3FC0AC-7D33-E872-FD53-36BF672089C5}"/>
              </a:ext>
            </a:extLst>
          </p:cNvPr>
          <p:cNvCxnSpPr>
            <a:cxnSpLocks/>
          </p:cNvCxnSpPr>
          <p:nvPr/>
        </p:nvCxnSpPr>
        <p:spPr>
          <a:xfrm flipV="1">
            <a:off x="9066317" y="4371629"/>
            <a:ext cx="0" cy="9059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B1DD62-D567-A2ED-3A0D-C659A9102E5F}"/>
              </a:ext>
            </a:extLst>
          </p:cNvPr>
          <p:cNvCxnSpPr>
            <a:cxnSpLocks/>
          </p:cNvCxnSpPr>
          <p:nvPr/>
        </p:nvCxnSpPr>
        <p:spPr>
          <a:xfrm flipH="1">
            <a:off x="8397449" y="5277563"/>
            <a:ext cx="668867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066BE8-0AE4-07CA-FCC0-2B0DF8EA55B8}"/>
              </a:ext>
            </a:extLst>
          </p:cNvPr>
          <p:cNvGrpSpPr/>
          <p:nvPr/>
        </p:nvGrpSpPr>
        <p:grpSpPr>
          <a:xfrm>
            <a:off x="8949251" y="5142626"/>
            <a:ext cx="234129" cy="193024"/>
            <a:chOff x="9144001" y="2744908"/>
            <a:chExt cx="234129" cy="193024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4297C82-1132-6D24-69A5-2BBF6488FA4E}"/>
                </a:ext>
              </a:extLst>
            </p:cNvPr>
            <p:cNvSpPr/>
            <p:nvPr/>
          </p:nvSpPr>
          <p:spPr>
            <a:xfrm rot="14023249">
              <a:off x="9256534" y="2769715"/>
              <a:ext cx="146403" cy="9678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AC1D46-ACD8-7C5B-127D-ECB2CA29EB93}"/>
                </a:ext>
              </a:extLst>
            </p:cNvPr>
            <p:cNvSpPr/>
            <p:nvPr/>
          </p:nvSpPr>
          <p:spPr>
            <a:xfrm rot="19478256">
              <a:off x="9144001" y="2827866"/>
              <a:ext cx="203196" cy="1100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7F548810-36B7-B422-9C29-9851D5B4CA99}"/>
              </a:ext>
            </a:extLst>
          </p:cNvPr>
          <p:cNvSpPr/>
          <p:nvPr/>
        </p:nvSpPr>
        <p:spPr>
          <a:xfrm>
            <a:off x="9303383" y="5342121"/>
            <a:ext cx="200025" cy="1841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05C42C4-A4CC-C823-56A1-5E0E9148A949}"/>
              </a:ext>
            </a:extLst>
          </p:cNvPr>
          <p:cNvSpPr/>
          <p:nvPr/>
        </p:nvSpPr>
        <p:spPr>
          <a:xfrm>
            <a:off x="9103358" y="5463755"/>
            <a:ext cx="200025" cy="1841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AE3715-FD9A-415C-53D9-801977656CA8}"/>
              </a:ext>
            </a:extLst>
          </p:cNvPr>
          <p:cNvSpPr/>
          <p:nvPr/>
        </p:nvSpPr>
        <p:spPr>
          <a:xfrm>
            <a:off x="8834418" y="5477439"/>
            <a:ext cx="200025" cy="1841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D35EBC6-8896-6C83-6BF7-A0C5769153F6}"/>
              </a:ext>
            </a:extLst>
          </p:cNvPr>
          <p:cNvSpPr/>
          <p:nvPr/>
        </p:nvSpPr>
        <p:spPr>
          <a:xfrm>
            <a:off x="10174456" y="4724466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80CFE-2187-DB5D-8525-CD83EC679B71}"/>
              </a:ext>
            </a:extLst>
          </p:cNvPr>
          <p:cNvSpPr/>
          <p:nvPr/>
        </p:nvSpPr>
        <p:spPr>
          <a:xfrm>
            <a:off x="9974431" y="4846100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19E128-57EA-5D0B-13C6-F0028AF16208}"/>
              </a:ext>
            </a:extLst>
          </p:cNvPr>
          <p:cNvSpPr/>
          <p:nvPr/>
        </p:nvSpPr>
        <p:spPr>
          <a:xfrm>
            <a:off x="9705491" y="4859784"/>
            <a:ext cx="200025" cy="184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BAD590D-113D-55AD-22DA-C5D2D74F952A}"/>
              </a:ext>
            </a:extLst>
          </p:cNvPr>
          <p:cNvSpPr/>
          <p:nvPr/>
        </p:nvSpPr>
        <p:spPr>
          <a:xfrm rot="19398596">
            <a:off x="9017321" y="5193298"/>
            <a:ext cx="694267" cy="1179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C7FEA1-77DE-A20A-2E7E-61359B90B824}"/>
              </a:ext>
            </a:extLst>
          </p:cNvPr>
          <p:cNvSpPr txBox="1"/>
          <p:nvPr/>
        </p:nvSpPr>
        <p:spPr>
          <a:xfrm>
            <a:off x="6400711" y="5861465"/>
            <a:ext cx="546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물체의 좌표를 옮기는 동작은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모델뷰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model-view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행렬을 사용</a:t>
            </a:r>
          </a:p>
        </p:txBody>
      </p:sp>
    </p:spTree>
    <p:extLst>
      <p:ext uri="{BB962C8B-B14F-4D97-AF65-F5344CB8AC3E}">
        <p14:creationId xmlns:p14="http://schemas.microsoft.com/office/powerpoint/2010/main" val="347486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21F51-B42E-E03B-21EB-4649865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 위치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14FBA-E6C8-1669-2BCD-1AB3A406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gluLookAt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px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px+dx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py+dy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pz+dz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ux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uy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uz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102603-11C6-C1FF-4A39-3A17F40B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4571"/>
            <a:ext cx="6909858" cy="32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6E77D0-DAC5-A865-9A38-B71AE3FD80D7}"/>
              </a:ext>
            </a:extLst>
          </p:cNvPr>
          <p:cNvSpPr/>
          <p:nvPr/>
        </p:nvSpPr>
        <p:spPr>
          <a:xfrm>
            <a:off x="8017933" y="3632200"/>
            <a:ext cx="3412067" cy="20912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실제로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카메라를 옮기는 것이 아니라 동일한 효과가 나도록 세상을 옮기는 함수</a:t>
            </a:r>
          </a:p>
        </p:txBody>
      </p:sp>
    </p:spTree>
    <p:extLst>
      <p:ext uri="{BB962C8B-B14F-4D97-AF65-F5344CB8AC3E}">
        <p14:creationId xmlns:p14="http://schemas.microsoft.com/office/powerpoint/2010/main" val="401355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윈도우 생성 및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OpenGL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위짓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포함</a:t>
            </a:r>
          </a:p>
        </p:txBody>
      </p:sp>
      <p:sp>
        <p:nvSpPr>
          <p:cNvPr id="6" name="TextBox 5"/>
          <p:cNvSpPr txBox="1"/>
          <p:nvPr/>
        </p:nvSpPr>
        <p:spPr>
          <a:xfrm rot="19739024">
            <a:off x="9141909" y="33126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OpenGL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7057" y="2068508"/>
            <a:ext cx="9207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main(</a:t>
            </a:r>
            <a:r>
              <a:rPr lang="en-US" altLang="ko-KR" dirty="0" err="1">
                <a:latin typeface="Consolas" panose="020B0609020204030204" pitchFamily="49" charset="0"/>
              </a:rPr>
              <a:t>argv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sys.argv</a:t>
            </a:r>
            <a:r>
              <a:rPr lang="en-US" altLang="ko-KR" dirty="0"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## </a:t>
            </a:r>
            <a:r>
              <a:rPr lang="ko-KR" altLang="en-US" dirty="0">
                <a:latin typeface="Consolas" panose="020B0609020204030204" pitchFamily="49" charset="0"/>
              </a:rPr>
              <a:t>윈도우 생성하기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app = </a:t>
            </a:r>
            <a:r>
              <a:rPr lang="en-US" altLang="ko-KR" dirty="0" err="1">
                <a:latin typeface="Consolas" panose="020B0609020204030204" pitchFamily="49" charset="0"/>
              </a:rPr>
              <a:t>QApplication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argv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window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MyGLWindow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window.show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app.exec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if __name__ == '__main__'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main(</a:t>
            </a:r>
            <a:r>
              <a:rPr lang="en-US" altLang="ko-KR" dirty="0" err="1">
                <a:latin typeface="Consolas" panose="020B0609020204030204" pitchFamily="49" charset="0"/>
              </a:rPr>
              <a:t>sys.argv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76" y="1927844"/>
            <a:ext cx="5199824" cy="414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25910" y="621899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 이런 장면을 보게 된 것일까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7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 모델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직교 투영 공간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</p:txBody>
      </p:sp>
      <p:pic>
        <p:nvPicPr>
          <p:cNvPr id="2050" name="Picture 2" descr="https://lh6.googleusercontent.com/bBsLcfuHxpIiKaw9TyxZg1VSgnd4nMpmNIwuxzW4HTg2nSqZCxl1Gnqpx7mB8x-AM_DIwEDNmxHbGNJepYs8P85Ts2LOCyGxGIUswcxgoM9NU78tQQFLgzK1up33iRbJdsCbp1dYrQ-vLThLaE48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870200"/>
            <a:ext cx="4110255" cy="30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b08mg6hcCxI7qlVRfUibMRN0vSPrKB7Gc_MNN-hnFGNT8zKTIsFApGEAyCrmIrCjms8nZBgPzWN0xmpbLBmB3scww5sgQSvb6DMHee3fw_5kA-XR6ycjbBz5OgJj_j-S7CSbanU-S86_K9CH4-Np3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2273707"/>
            <a:ext cx="2506289" cy="4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F33pi4Du7ka818B0F4Uc1PTMw2V97eRjM0aFUfUw2hzdPajvf811bXjZV4OxL5i4sqpRiLgoZEAdDt1z-MUxxrnpxHznJm8IUHwZ1DdbcgYQlgje4fttRnhxXc6u6_LuRpC7Th6bYU9uLMNAjR_dGU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017284"/>
            <a:ext cx="4479713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구름 4"/>
          <p:cNvSpPr/>
          <p:nvPr/>
        </p:nvSpPr>
        <p:spPr>
          <a:xfrm>
            <a:off x="6182627" y="4001294"/>
            <a:ext cx="4597400" cy="25146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이게 다 뭔 소리냐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좌표는 그대로 유지</a:t>
            </a:r>
            <a:endParaRPr lang="en-US" altLang="ko-KR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그리는 면에 떨어트림</a:t>
            </a:r>
          </a:p>
        </p:txBody>
      </p:sp>
    </p:spTree>
    <p:extLst>
      <p:ext uri="{BB962C8B-B14F-4D97-AF65-F5344CB8AC3E}">
        <p14:creationId xmlns:p14="http://schemas.microsoft.com/office/powerpoint/2010/main" val="52761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카메라 모델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디폴트 직교 투영 공간과 변경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  <a:cs typeface="Courier New" panose="02070309020205020404" pitchFamily="49" charset="0"/>
            </a:endParaRPr>
          </a:p>
        </p:txBody>
      </p:sp>
      <p:pic>
        <p:nvPicPr>
          <p:cNvPr id="3074" name="Picture 2" descr="https://lh6.googleusercontent.com/BnDhnoHqrIzQLuq6yL4XjxrKBsl_0qrlwaf0Z-SfMcT1D8M_YZMiuYlEr-UwfOnvcjJZrhGSRWTaPM4hpufqZx4UOAgzSpcVxdD2vUe2dOl6bUa3cDBIKt5xglPubInix9e-sSTR07URT7khRuC4X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5" y="2603550"/>
            <a:ext cx="4872955" cy="3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71885"/>
              </p:ext>
            </p:extLst>
          </p:nvPr>
        </p:nvGraphicFramePr>
        <p:xfrm>
          <a:off x="6845300" y="1666722"/>
          <a:ext cx="4895990" cy="340360"/>
        </p:xfrm>
        <a:graphic>
          <a:graphicData uri="http://schemas.openxmlformats.org/drawingml/2006/table">
            <a:tbl>
              <a:tblPr/>
              <a:tblGrid>
                <a:gridCol w="4895990">
                  <a:extLst>
                    <a:ext uri="{9D8B030D-6E8A-4147-A177-3AD203B41FA5}">
                      <a16:colId xmlns:a16="http://schemas.microsoft.com/office/drawing/2014/main" val="2188237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glOrtho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(left, right, bottom, top, near, far)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E6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34023"/>
                  </a:ext>
                </a:extLst>
              </a:tr>
            </a:tbl>
          </a:graphicData>
        </a:graphic>
      </p:graphicFrame>
      <p:pic>
        <p:nvPicPr>
          <p:cNvPr id="3077" name="Picture 5" descr="https://lh3.googleusercontent.com/4nQSSsknUwYpNvKPEQ-dRSwBO_t9NPhF8j7dex-HwxgFxD3QBQG1c7l5oU5MtJswRUny90DYnfra9pJ7x10RM8pmXH99s0U3T3SertM6zzwHclS5j2BPIfHe7gN9rMYCwjfxFUaqyVFEf5hExWBJO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2188538"/>
            <a:ext cx="4895990" cy="36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화면에 그리기 위해 좌표는 어떻게 바뀌나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 관측 공간으로 옮기기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 관측 공간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y, z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[-1, 1]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좌표를 정규 관측 공간으로 옮긴다는 것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39" y="1990673"/>
            <a:ext cx="3743847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https://lh3.googleusercontent.com/4nQSSsknUwYpNvKPEQ-dRSwBO_t9NPhF8j7dex-HwxgFxD3QBQG1c7l5oU5MtJswRUny90DYnfra9pJ7x10RM8pmXH99s0U3T3SertM6zzwHclS5j2BPIfHe7gN9rMYCwjfxFUaqyVFEf5hExWBJOD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6" y="3802153"/>
            <a:ext cx="3872314" cy="28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BnDhnoHqrIzQLuq6yL4XjxrKBsl_0qrlwaf0Z-SfMcT1D8M_YZMiuYlEr-UwfOnvcjJZrhGSRWTaPM4hpufqZx4UOAgzSpcVxdD2vUe2dOl6bUa3cDBIKt5xglPubInix9e-sSTR07URT7khRuC4X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18" y="3460828"/>
            <a:ext cx="4256087" cy="32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5765800" y="5105400"/>
            <a:ext cx="59808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좌표를 바꾸어 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left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해당하는 값은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-1, right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해당하는 값은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right-left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간격은 길이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간격으로 변환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098" name="Picture 2" descr="https://lh6.googleusercontent.com/GgzXPE3vbWPKKZjHH-7cs7FBS18Xckw-Yi9NJ3ay-uLdpH6YTr6XLr0GzIZf-O00IM3NxbALpU_tRFASXDE2mRgkSS5S9vd-jHEbzOHX1Q2vxpSM2xCzwRATn1TaTDcl6QQDP2TSt6Q8qA8ey8Tvi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929510"/>
            <a:ext cx="8274050" cy="37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6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좌표를 바꾸어 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left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해당하는 값은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-1, right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해당하는 값은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right-left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간격은 길이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간격으로 변환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146" name="Picture 2" descr="https://lh6.googleusercontent.com/wMf-5Mvv3HaxrlHtfL66AR6NaNYJarQxC4un1Bo8-dFUeiHexvX0St3CrFPlPRZK22C6_mKhGjT2BMb5mJFzeS_G_gBUmi2-39pniX2TIv_j8obvZwiE0e7i7RdMPqkMExXydxjP9kzwxnZfXc2BEH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594894"/>
            <a:ext cx="7105648" cy="8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2562</Words>
  <Application>Microsoft Office PowerPoint</Application>
  <PresentationFormat>와이드스크린</PresentationFormat>
  <Paragraphs>328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KoPub돋움체 Bold</vt:lpstr>
      <vt:lpstr>맑은 고딕</vt:lpstr>
      <vt:lpstr>Arial</vt:lpstr>
      <vt:lpstr>Consolas</vt:lpstr>
      <vt:lpstr>Times New Roman</vt:lpstr>
      <vt:lpstr>Office 테마</vt:lpstr>
      <vt:lpstr>카메라Camera와 투영Projection</vt:lpstr>
      <vt:lpstr>간단한 OpenGL 코드를 만들어 보자</vt:lpstr>
      <vt:lpstr>OpenGL 윈도우 클래스의 구현</vt:lpstr>
      <vt:lpstr>윈도우 생성 및 OpenGL 위짓 포함</vt:lpstr>
      <vt:lpstr>카메라 모델</vt:lpstr>
      <vt:lpstr>카메라 모델</vt:lpstr>
      <vt:lpstr>화면에 그리기 위해 좌표는 어떻게 바뀌나</vt:lpstr>
      <vt:lpstr>X 좌표를 바꾸어 보자</vt:lpstr>
      <vt:lpstr>X 좌표를 바꾸어 보자</vt:lpstr>
      <vt:lpstr>x,y,z 좌표를 바꾸어 보자</vt:lpstr>
      <vt:lpstr>직교 투영 = 선형 변환 행렬을 적용하는 것</vt:lpstr>
      <vt:lpstr>glOrtho 사용하기</vt:lpstr>
      <vt:lpstr>문제점</vt:lpstr>
      <vt:lpstr>왜곡이 없는 투영</vt:lpstr>
      <vt:lpstr>투영의 관찰을 위한 두 개의 OpenGL 위짓</vt:lpstr>
      <vt:lpstr>메인 윈도우 생성 – 두 개의 OpenGL 위짓 배치</vt:lpstr>
      <vt:lpstr>윈도 띄우기</vt:lpstr>
      <vt:lpstr>두 창에 나선 그리기</vt:lpstr>
      <vt:lpstr>OpenGL 위짓에 나선 그리기 추가</vt:lpstr>
      <vt:lpstr>glOrtho 영역 확인하기</vt:lpstr>
      <vt:lpstr>OpenGL 위짓에 observation 속성 추가</vt:lpstr>
      <vt:lpstr>관찰용 위짓은 눈의 위치를 변경</vt:lpstr>
      <vt:lpstr>결과</vt:lpstr>
      <vt:lpstr>키보드를 통한 관측 공간 제어</vt:lpstr>
      <vt:lpstr>PowerPoint 프레젠테이션</vt:lpstr>
      <vt:lpstr>원근이 파악되는 투영 - glFrustum</vt:lpstr>
      <vt:lpstr>원근이 파악되는 투영 - glFrustum</vt:lpstr>
      <vt:lpstr>원근이 파악되는 투영 - glFrustum</vt:lpstr>
      <vt:lpstr>원근 투영 행렬 구하기</vt:lpstr>
      <vt:lpstr>정규 장치좌표계로 옮기기</vt:lpstr>
      <vt:lpstr>z 좌표의 투영 변환</vt:lpstr>
      <vt:lpstr>투영행렬 유도</vt:lpstr>
      <vt:lpstr>Frustum 그리기</vt:lpstr>
      <vt:lpstr>Frustum 그리기</vt:lpstr>
      <vt:lpstr>gluPerspective</vt:lpstr>
      <vt:lpstr>카메라의 이동</vt:lpstr>
      <vt:lpstr>카메라 위치 제어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소개와 구현환경 구축</dc:title>
  <dc:creator>admin</dc:creator>
  <cp:lastModifiedBy>Young-Min Kang</cp:lastModifiedBy>
  <cp:revision>27</cp:revision>
  <dcterms:created xsi:type="dcterms:W3CDTF">2023-09-13T01:47:52Z</dcterms:created>
  <dcterms:modified xsi:type="dcterms:W3CDTF">2023-09-26T13:24:30Z</dcterms:modified>
</cp:coreProperties>
</file>