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embeddedFontLst>
    <p:embeddedFont>
      <p:font typeface="KoPub돋움체 Bold" panose="00000800000000000000" pitchFamily="2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6F2AB16-1CC0-49D9-B984-BEB5A7785E43}"/>
    <pc:docChg chg="undo custSel addSld modSld">
      <pc:chgData name="박동규" userId="cebcdd3f-733e-4af1-b963-9742717e494c" providerId="ADAL" clId="{16F2AB16-1CC0-49D9-B984-BEB5A7785E43}" dt="2021-07-14T07:37:40.582" v="869" actId="20577"/>
      <pc:docMkLst>
        <pc:docMk/>
      </pc:docMkLst>
      <pc:sldChg chg="delSp">
        <pc:chgData name="박동규" userId="cebcdd3f-733e-4af1-b963-9742717e494c" providerId="ADAL" clId="{16F2AB16-1CC0-49D9-B984-BEB5A7785E43}" dt="2021-07-14T07:36:01.091" v="648" actId="478"/>
        <pc:sldMkLst>
          <pc:docMk/>
          <pc:sldMk cId="555510128" sldId="256"/>
        </pc:sldMkLst>
        <pc:spChg chg="del">
          <ac:chgData name="박동규" userId="cebcdd3f-733e-4af1-b963-9742717e494c" providerId="ADAL" clId="{16F2AB16-1CC0-49D9-B984-BEB5A7785E43}" dt="2021-07-14T07:36:01.091" v="648" actId="478"/>
          <ac:spMkLst>
            <pc:docMk/>
            <pc:sldMk cId="555510128" sldId="256"/>
            <ac:spMk id="3" creationId="{E6D274DF-DF71-45F8-AF5A-0E36A549511A}"/>
          </ac:spMkLst>
        </pc:spChg>
      </pc:sldChg>
      <pc:sldChg chg="addSp delSp modSp">
        <pc:chgData name="박동규" userId="cebcdd3f-733e-4af1-b963-9742717e494c" providerId="ADAL" clId="{16F2AB16-1CC0-49D9-B984-BEB5A7785E43}" dt="2021-07-14T07:29:03.509" v="93" actId="6549"/>
        <pc:sldMkLst>
          <pc:docMk/>
          <pc:sldMk cId="3344304188" sldId="262"/>
        </pc:sldMkLst>
        <pc:spChg chg="mod">
          <ac:chgData name="박동규" userId="cebcdd3f-733e-4af1-b963-9742717e494c" providerId="ADAL" clId="{16F2AB16-1CC0-49D9-B984-BEB5A7785E43}" dt="2021-07-14T07:29:03.509" v="93" actId="6549"/>
          <ac:spMkLst>
            <pc:docMk/>
            <pc:sldMk cId="3344304188" sldId="262"/>
            <ac:spMk id="2" creationId="{6BFD0F0E-0BC8-4664-B032-61D05DD23A6C}"/>
          </ac:spMkLst>
        </pc:spChg>
        <pc:spChg chg="del">
          <ac:chgData name="박동규" userId="cebcdd3f-733e-4af1-b963-9742717e494c" providerId="ADAL" clId="{16F2AB16-1CC0-49D9-B984-BEB5A7785E43}" dt="2021-07-14T07:27:59.935" v="0"/>
          <ac:spMkLst>
            <pc:docMk/>
            <pc:sldMk cId="3344304188" sldId="262"/>
            <ac:spMk id="3" creationId="{219F0DD2-7BAD-4FCC-BA52-620F384AC305}"/>
          </ac:spMkLst>
        </pc:spChg>
        <pc:spChg chg="add mod">
          <ac:chgData name="박동규" userId="cebcdd3f-733e-4af1-b963-9742717e494c" providerId="ADAL" clId="{16F2AB16-1CC0-49D9-B984-BEB5A7785E43}" dt="2021-07-14T07:28:25.256" v="61" actId="208"/>
          <ac:spMkLst>
            <pc:docMk/>
            <pc:sldMk cId="3344304188" sldId="262"/>
            <ac:spMk id="5" creationId="{7D6FBF6B-BD6E-4F57-99B9-798111FDA250}"/>
          </ac:spMkLst>
        </pc:spChg>
        <pc:picChg chg="add mod">
          <ac:chgData name="박동규" userId="cebcdd3f-733e-4af1-b963-9742717e494c" providerId="ADAL" clId="{16F2AB16-1CC0-49D9-B984-BEB5A7785E43}" dt="2021-07-14T07:28:03.800" v="2" actId="14100"/>
          <ac:picMkLst>
            <pc:docMk/>
            <pc:sldMk cId="3344304188" sldId="262"/>
            <ac:picMk id="4" creationId="{54B7D4ED-1B82-48AA-808F-FB635F3FC553}"/>
          </ac:picMkLst>
        </pc:picChg>
        <pc:cxnChg chg="add mod">
          <ac:chgData name="박동규" userId="cebcdd3f-733e-4af1-b963-9742717e494c" providerId="ADAL" clId="{16F2AB16-1CC0-49D9-B984-BEB5A7785E43}" dt="2021-07-14T07:28:35.363" v="64" actId="1582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addSp delSp modSp add">
        <pc:chgData name="박동규" userId="cebcdd3f-733e-4af1-b963-9742717e494c" providerId="ADAL" clId="{16F2AB16-1CC0-49D9-B984-BEB5A7785E43}" dt="2021-07-14T07:30:32.425" v="141"/>
        <pc:sldMkLst>
          <pc:docMk/>
          <pc:sldMk cId="2559512448" sldId="263"/>
        </pc:sldMkLst>
        <pc:spChg chg="del">
          <ac:chgData name="박동규" userId="cebcdd3f-733e-4af1-b963-9742717e494c" providerId="ADAL" clId="{16F2AB16-1CC0-49D9-B984-BEB5A7785E43}" dt="2021-07-14T07:29:15.444" v="95" actId="478"/>
          <ac:spMkLst>
            <pc:docMk/>
            <pc:sldMk cId="2559512448" sldId="263"/>
            <ac:spMk id="2" creationId="{ACED9A7E-AFED-4C58-B732-9A8CDD88CFB9}"/>
          </ac:spMkLst>
        </pc:spChg>
        <pc:spChg chg="del">
          <ac:chgData name="박동규" userId="cebcdd3f-733e-4af1-b963-9742717e494c" providerId="ADAL" clId="{16F2AB16-1CC0-49D9-B984-BEB5A7785E43}" dt="2021-07-14T07:29:16.768" v="96" actId="478"/>
          <ac:spMkLst>
            <pc:docMk/>
            <pc:sldMk cId="2559512448" sldId="263"/>
            <ac:spMk id="3" creationId="{B7CE5632-9B59-41E1-960C-43389552279D}"/>
          </ac:spMkLst>
        </pc:spChg>
        <pc:spChg chg="add mod">
          <ac:chgData name="박동규" userId="cebcdd3f-733e-4af1-b963-9742717e494c" providerId="ADAL" clId="{16F2AB16-1CC0-49D9-B984-BEB5A7785E43}" dt="2021-07-14T07:29:44.327" v="102" actId="207"/>
          <ac:spMkLst>
            <pc:docMk/>
            <pc:sldMk cId="2559512448" sldId="263"/>
            <ac:spMk id="5" creationId="{4A157493-3BAA-4CEA-9F9B-21757CB9B2E6}"/>
          </ac:spMkLst>
        </pc:spChg>
        <pc:spChg chg="add mod">
          <ac:chgData name="박동규" userId="cebcdd3f-733e-4af1-b963-9742717e494c" providerId="ADAL" clId="{16F2AB16-1CC0-49D9-B984-BEB5A7785E43}" dt="2021-07-14T07:30:32.425" v="141"/>
          <ac:spMkLst>
            <pc:docMk/>
            <pc:sldMk cId="2559512448" sldId="263"/>
            <ac:spMk id="7" creationId="{E7657F3A-A57B-4845-BFA8-DD52CF90EC19}"/>
          </ac:spMkLst>
        </pc:spChg>
        <pc:picChg chg="add mod">
          <ac:chgData name="박동규" userId="cebcdd3f-733e-4af1-b963-9742717e494c" providerId="ADAL" clId="{16F2AB16-1CC0-49D9-B984-BEB5A7785E43}" dt="2021-07-14T07:29:24.416" v="100" actId="1076"/>
          <ac:picMkLst>
            <pc:docMk/>
            <pc:sldMk cId="2559512448" sldId="263"/>
            <ac:picMk id="4" creationId="{A4FB7B97-A6EC-4253-A4E0-698D14F406EE}"/>
          </ac:picMkLst>
        </pc:picChg>
        <pc:picChg chg="add mod ord">
          <ac:chgData name="박동규" userId="cebcdd3f-733e-4af1-b963-9742717e494c" providerId="ADAL" clId="{16F2AB16-1CC0-49D9-B984-BEB5A7785E43}" dt="2021-07-14T07:30:11.232" v="108" actId="167"/>
          <ac:picMkLst>
            <pc:docMk/>
            <pc:sldMk cId="2559512448" sldId="263"/>
            <ac:picMk id="6" creationId="{AC6FAB80-62D8-46EA-A00E-0C367E2737FC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1:29.424" v="236"/>
        <pc:sldMkLst>
          <pc:docMk/>
          <pc:sldMk cId="770855241" sldId="264"/>
        </pc:sldMkLst>
        <pc:spChg chg="del">
          <ac:chgData name="박동규" userId="cebcdd3f-733e-4af1-b963-9742717e494c" providerId="ADAL" clId="{16F2AB16-1CC0-49D9-B984-BEB5A7785E43}" dt="2021-07-14T07:30:49.945" v="143" actId="478"/>
          <ac:spMkLst>
            <pc:docMk/>
            <pc:sldMk cId="770855241" sldId="264"/>
            <ac:spMk id="2" creationId="{2E94AD08-E1C2-4F4F-8BA1-F94FE222A3BB}"/>
          </ac:spMkLst>
        </pc:spChg>
        <pc:spChg chg="del">
          <ac:chgData name="박동규" userId="cebcdd3f-733e-4af1-b963-9742717e494c" providerId="ADAL" clId="{16F2AB16-1CC0-49D9-B984-BEB5A7785E43}" dt="2021-07-14T07:30:51.713" v="144" actId="478"/>
          <ac:spMkLst>
            <pc:docMk/>
            <pc:sldMk cId="770855241" sldId="264"/>
            <ac:spMk id="3" creationId="{4F360205-4724-4C6C-AAAB-881050102384}"/>
          </ac:spMkLst>
        </pc:spChg>
        <pc:spChg chg="add mod">
          <ac:chgData name="박동규" userId="cebcdd3f-733e-4af1-b963-9742717e494c" providerId="ADAL" clId="{16F2AB16-1CC0-49D9-B984-BEB5A7785E43}" dt="2021-07-14T07:31:29.424" v="236"/>
          <ac:spMkLst>
            <pc:docMk/>
            <pc:sldMk cId="770855241" sldId="264"/>
            <ac:spMk id="5" creationId="{1C9DB791-4210-455A-9D6C-2D8BDA42AD95}"/>
          </ac:spMkLst>
        </pc:spChg>
        <pc:picChg chg="add">
          <ac:chgData name="박동규" userId="cebcdd3f-733e-4af1-b963-9742717e494c" providerId="ADAL" clId="{16F2AB16-1CC0-49D9-B984-BEB5A7785E43}" dt="2021-07-14T07:30:58.113" v="145"/>
          <ac:picMkLst>
            <pc:docMk/>
            <pc:sldMk cId="770855241" sldId="264"/>
            <ac:picMk id="4" creationId="{9C30F63D-B51F-4F1A-AFB7-19B1133B3A74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2:24.432" v="322" actId="20577"/>
        <pc:sldMkLst>
          <pc:docMk/>
          <pc:sldMk cId="270575843" sldId="265"/>
        </pc:sldMkLst>
        <pc:spChg chg="del">
          <ac:chgData name="박동규" userId="cebcdd3f-733e-4af1-b963-9742717e494c" providerId="ADAL" clId="{16F2AB16-1CC0-49D9-B984-BEB5A7785E43}" dt="2021-07-14T07:31:43.166" v="238" actId="478"/>
          <ac:spMkLst>
            <pc:docMk/>
            <pc:sldMk cId="270575843" sldId="265"/>
            <ac:spMk id="2" creationId="{7FCB815D-3B83-46F4-93D6-FDB393BFD6B2}"/>
          </ac:spMkLst>
        </pc:spChg>
        <pc:spChg chg="del">
          <ac:chgData name="박동규" userId="cebcdd3f-733e-4af1-b963-9742717e494c" providerId="ADAL" clId="{16F2AB16-1CC0-49D9-B984-BEB5A7785E43}" dt="2021-07-14T07:31:44.396" v="239" actId="478"/>
          <ac:spMkLst>
            <pc:docMk/>
            <pc:sldMk cId="270575843" sldId="265"/>
            <ac:spMk id="3" creationId="{A5F9C842-810F-45AE-BC16-7CC519ABA4DB}"/>
          </ac:spMkLst>
        </pc:spChg>
        <pc:spChg chg="add mod">
          <ac:chgData name="박동규" userId="cebcdd3f-733e-4af1-b963-9742717e494c" providerId="ADAL" clId="{16F2AB16-1CC0-49D9-B984-BEB5A7785E43}" dt="2021-07-14T07:32:24.432" v="322" actId="20577"/>
          <ac:spMkLst>
            <pc:docMk/>
            <pc:sldMk cId="270575843" sldId="265"/>
            <ac:spMk id="5" creationId="{22872DC2-4DE8-4220-A7FE-3AE5453E79DF}"/>
          </ac:spMkLst>
        </pc:spChg>
        <pc:picChg chg="add mod">
          <ac:chgData name="박동규" userId="cebcdd3f-733e-4af1-b963-9742717e494c" providerId="ADAL" clId="{16F2AB16-1CC0-49D9-B984-BEB5A7785E43}" dt="2021-07-14T07:31:55.327" v="242" actId="1076"/>
          <ac:picMkLst>
            <pc:docMk/>
            <pc:sldMk cId="270575843" sldId="265"/>
            <ac:picMk id="4" creationId="{CE3465E1-AEB4-4585-909E-A31E1E3C5F37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3:12.864" v="380" actId="1076"/>
        <pc:sldMkLst>
          <pc:docMk/>
          <pc:sldMk cId="2801044446" sldId="266"/>
        </pc:sldMkLst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2" creationId="{06BD59BC-4CA0-485A-A931-5F01D3707CEE}"/>
          </ac:spMkLst>
        </pc:spChg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3" creationId="{D99A7265-D903-496B-A31A-00F8FE1BBDE6}"/>
          </ac:spMkLst>
        </pc:spChg>
        <pc:spChg chg="add mod">
          <ac:chgData name="박동규" userId="cebcdd3f-733e-4af1-b963-9742717e494c" providerId="ADAL" clId="{16F2AB16-1CC0-49D9-B984-BEB5A7785E43}" dt="2021-07-14T07:33:12.864" v="380" actId="1076"/>
          <ac:spMkLst>
            <pc:docMk/>
            <pc:sldMk cId="2801044446" sldId="266"/>
            <ac:spMk id="5" creationId="{80B292F0-21FC-451D-B62F-83EBE1EB676C}"/>
          </ac:spMkLst>
        </pc:spChg>
        <pc:picChg chg="add mod">
          <ac:chgData name="박동규" userId="cebcdd3f-733e-4af1-b963-9742717e494c" providerId="ADAL" clId="{16F2AB16-1CC0-49D9-B984-BEB5A7785E43}" dt="2021-07-14T07:32:52.799" v="326" actId="1076"/>
          <ac:picMkLst>
            <pc:docMk/>
            <pc:sldMk cId="2801044446" sldId="266"/>
            <ac:picMk id="4" creationId="{F164483A-ED71-4CA2-80A9-0463E800332A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4:17.584" v="491" actId="1076"/>
        <pc:sldMkLst>
          <pc:docMk/>
          <pc:sldMk cId="1543368513" sldId="267"/>
        </pc:sldMkLst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2" creationId="{E667C578-ECDE-4418-9FE4-300FE74FD549}"/>
          </ac:spMkLst>
        </pc:spChg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3" creationId="{B714B0FE-9060-4A68-BDD3-2AF9CECF3F6A}"/>
          </ac:spMkLst>
        </pc:spChg>
        <pc:spChg chg="add mod">
          <ac:chgData name="박동규" userId="cebcdd3f-733e-4af1-b963-9742717e494c" providerId="ADAL" clId="{16F2AB16-1CC0-49D9-B984-BEB5A7785E43}" dt="2021-07-14T07:34:17.584" v="491" actId="1076"/>
          <ac:spMkLst>
            <pc:docMk/>
            <pc:sldMk cId="1543368513" sldId="267"/>
            <ac:spMk id="5" creationId="{A866D789-4156-44A0-B4EA-0C301E192024}"/>
          </ac:spMkLst>
        </pc:spChg>
        <pc:picChg chg="add mod">
          <ac:chgData name="박동규" userId="cebcdd3f-733e-4af1-b963-9742717e494c" providerId="ADAL" clId="{16F2AB16-1CC0-49D9-B984-BEB5A7785E43}" dt="2021-07-14T07:33:47.464" v="385" actId="1076"/>
          <ac:picMkLst>
            <pc:docMk/>
            <pc:sldMk cId="1543368513" sldId="267"/>
            <ac:picMk id="4" creationId="{C61E2C15-2291-4FCE-876C-23C0D3AAEE90}"/>
          </ac:picMkLst>
        </pc:picChg>
      </pc:sldChg>
      <pc:sldChg chg="modSp add">
        <pc:chgData name="박동규" userId="cebcdd3f-733e-4af1-b963-9742717e494c" providerId="ADAL" clId="{16F2AB16-1CC0-49D9-B984-BEB5A7785E43}" dt="2021-07-14T07:35:48.458" v="647" actId="20577"/>
        <pc:sldMkLst>
          <pc:docMk/>
          <pc:sldMk cId="1638054480" sldId="268"/>
        </pc:sldMkLst>
        <pc:spChg chg="mod">
          <ac:chgData name="박동규" userId="cebcdd3f-733e-4af1-b963-9742717e494c" providerId="ADAL" clId="{16F2AB16-1CC0-49D9-B984-BEB5A7785E43}" dt="2021-07-14T07:34:25.984" v="506"/>
          <ac:spMkLst>
            <pc:docMk/>
            <pc:sldMk cId="1638054480" sldId="268"/>
            <ac:spMk id="2" creationId="{BE39F8B8-EE94-48EB-AE93-89D2EA035EA8}"/>
          </ac:spMkLst>
        </pc:spChg>
        <pc:spChg chg="mod">
          <ac:chgData name="박동규" userId="cebcdd3f-733e-4af1-b963-9742717e494c" providerId="ADAL" clId="{16F2AB16-1CC0-49D9-B984-BEB5A7785E43}" dt="2021-07-14T07:35:48.458" v="647" actId="20577"/>
          <ac:spMkLst>
            <pc:docMk/>
            <pc:sldMk cId="1638054480" sldId="268"/>
            <ac:spMk id="3" creationId="{C4F699EF-3594-4582-856A-732995DEEE4C}"/>
          </ac:spMkLst>
        </pc:spChg>
      </pc:sldChg>
      <pc:sldChg chg="addSp delSp modSp add">
        <pc:chgData name="박동규" userId="cebcdd3f-733e-4af1-b963-9742717e494c" providerId="ADAL" clId="{16F2AB16-1CC0-49D9-B984-BEB5A7785E43}" dt="2021-07-14T07:37:40.582" v="869" actId="20577"/>
        <pc:sldMkLst>
          <pc:docMk/>
          <pc:sldMk cId="2900383423" sldId="269"/>
        </pc:sldMkLst>
        <pc:spChg chg="mod">
          <ac:chgData name="박동규" userId="cebcdd3f-733e-4af1-b963-9742717e494c" providerId="ADAL" clId="{16F2AB16-1CC0-49D9-B984-BEB5A7785E43}" dt="2021-07-14T07:36:16.648" v="675"/>
          <ac:spMkLst>
            <pc:docMk/>
            <pc:sldMk cId="2900383423" sldId="269"/>
            <ac:spMk id="2" creationId="{05DD5537-E356-439A-BBD2-B1D72B54BB1A}"/>
          </ac:spMkLst>
        </pc:spChg>
        <pc:spChg chg="del">
          <ac:chgData name="박동규" userId="cebcdd3f-733e-4af1-b963-9742717e494c" providerId="ADAL" clId="{16F2AB16-1CC0-49D9-B984-BEB5A7785E43}" dt="2021-07-14T07:36:45.523" v="676" actId="478"/>
          <ac:spMkLst>
            <pc:docMk/>
            <pc:sldMk cId="2900383423" sldId="269"/>
            <ac:spMk id="3" creationId="{D1C7ECC6-2115-4091-9A09-14CC00EC5F15}"/>
          </ac:spMkLst>
        </pc:spChg>
        <pc:spChg chg="add mod">
          <ac:chgData name="박동규" userId="cebcdd3f-733e-4af1-b963-9742717e494c" providerId="ADAL" clId="{16F2AB16-1CC0-49D9-B984-BEB5A7785E43}" dt="2021-07-14T07:37:40.582" v="869" actId="20577"/>
          <ac:spMkLst>
            <pc:docMk/>
            <pc:sldMk cId="2900383423" sldId="269"/>
            <ac:spMk id="5" creationId="{6269D53B-14A8-4712-A182-A5944BF367E0}"/>
          </ac:spMkLst>
        </pc:spChg>
        <pc:picChg chg="add mod">
          <ac:chgData name="박동규" userId="cebcdd3f-733e-4af1-b963-9742717e494c" providerId="ADAL" clId="{16F2AB16-1CC0-49D9-B984-BEB5A7785E43}" dt="2021-07-14T07:36:51.056" v="680" actId="14100"/>
          <ac:picMkLst>
            <pc:docMk/>
            <pc:sldMk cId="2900383423" sldId="269"/>
            <ac:picMk id="4" creationId="{D3434D70-C353-40BD-9003-0F0592172308}"/>
          </ac:picMkLst>
        </pc:picChg>
        <pc:cxnChg chg="add mod">
          <ac:chgData name="박동규" userId="cebcdd3f-733e-4af1-b963-9742717e494c" providerId="ADAL" clId="{16F2AB16-1CC0-49D9-B984-BEB5A7785E43}" dt="2021-07-14T07:37:02.615" v="682" actId="1076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939816F3-F4E0-4C26-BAEC-6DA1B611BE2D}"/>
    <pc:docChg chg="custSel modSld">
      <pc:chgData name="박동규" userId="cebcdd3f-733e-4af1-b963-9742717e494c" providerId="ADAL" clId="{939816F3-F4E0-4C26-BAEC-6DA1B611BE2D}" dt="2021-07-14T08:03:36.535" v="196"/>
      <pc:docMkLst>
        <pc:docMk/>
      </pc:docMkLst>
      <pc:sldChg chg="modSp">
        <pc:chgData name="박동규" userId="cebcdd3f-733e-4af1-b963-9742717e494c" providerId="ADAL" clId="{939816F3-F4E0-4C26-BAEC-6DA1B611BE2D}" dt="2021-07-14T08:00:03.581" v="11" actId="1076"/>
        <pc:sldMkLst>
          <pc:docMk/>
          <pc:sldMk cId="3460369596" sldId="260"/>
        </pc:sldMkLst>
        <pc:spChg chg="mod">
          <ac:chgData name="박동규" userId="cebcdd3f-733e-4af1-b963-9742717e494c" providerId="ADAL" clId="{939816F3-F4E0-4C26-BAEC-6DA1B611BE2D}" dt="2021-07-14T07:59:59.957" v="10" actId="20577"/>
          <ac:spMkLst>
            <pc:docMk/>
            <pc:sldMk cId="3460369596" sldId="260"/>
            <ac:spMk id="3" creationId="{8E554DE8-2CA2-4043-A0AB-7B63A04C5688}"/>
          </ac:spMkLst>
        </pc:spChg>
        <pc:picChg chg="mod">
          <ac:chgData name="박동규" userId="cebcdd3f-733e-4af1-b963-9742717e494c" providerId="ADAL" clId="{939816F3-F4E0-4C26-BAEC-6DA1B611BE2D}" dt="2021-07-14T08:00:03.581" v="11" actId="1076"/>
          <ac:picMkLst>
            <pc:docMk/>
            <pc:sldMk cId="3460369596" sldId="260"/>
            <ac:picMk id="4" creationId="{04FF0B21-2989-4012-B14D-47A8709863FE}"/>
          </ac:picMkLst>
        </pc:picChg>
      </pc:sldChg>
      <pc:sldChg chg="addSp modSp">
        <pc:chgData name="박동규" userId="cebcdd3f-733e-4af1-b963-9742717e494c" providerId="ADAL" clId="{939816F3-F4E0-4C26-BAEC-6DA1B611BE2D}" dt="2021-07-14T08:00:41.238" v="48" actId="6549"/>
        <pc:sldMkLst>
          <pc:docMk/>
          <pc:sldMk cId="32167803" sldId="261"/>
        </pc:sldMkLst>
        <pc:spChg chg="add mod">
          <ac:chgData name="박동규" userId="cebcdd3f-733e-4af1-b963-9742717e494c" providerId="ADAL" clId="{939816F3-F4E0-4C26-BAEC-6DA1B611BE2D}" dt="2021-07-14T08:00:41.238" v="48" actId="6549"/>
          <ac:spMkLst>
            <pc:docMk/>
            <pc:sldMk cId="32167803" sldId="261"/>
            <ac:spMk id="5" creationId="{4CE7CCD6-E4D9-499D-9FB7-4D2916BF2AAB}"/>
          </ac:spMkLst>
        </pc:spChg>
        <pc:cxnChg chg="add mod">
          <ac:chgData name="박동규" userId="cebcdd3f-733e-4af1-b963-9742717e494c" providerId="ADAL" clId="{939816F3-F4E0-4C26-BAEC-6DA1B611BE2D}" dt="2021-07-14T08:00:32.608" v="13" actId="1076"/>
          <ac:cxnSpMkLst>
            <pc:docMk/>
            <pc:sldMk cId="32167803" sldId="261"/>
            <ac:cxnSpMk id="6" creationId="{32A52BA8-A088-47AA-89A2-ACDBA603612C}"/>
          </ac:cxnSpMkLst>
        </pc:cxnChg>
      </pc:sldChg>
      <pc:sldChg chg="addSp delSp modSp">
        <pc:chgData name="박동규" userId="cebcdd3f-733e-4af1-b963-9742717e494c" providerId="ADAL" clId="{939816F3-F4E0-4C26-BAEC-6DA1B611BE2D}" dt="2021-07-14T08:02:03.002" v="58" actId="478"/>
        <pc:sldMkLst>
          <pc:docMk/>
          <pc:sldMk cId="3344304188" sldId="262"/>
        </pc:sldMkLst>
        <pc:spChg chg="add del mod">
          <ac:chgData name="박동규" userId="cebcdd3f-733e-4af1-b963-9742717e494c" providerId="ADAL" clId="{939816F3-F4E0-4C26-BAEC-6DA1B611BE2D}" dt="2021-07-14T08:02:03.002" v="58" actId="478"/>
          <ac:spMkLst>
            <pc:docMk/>
            <pc:sldMk cId="3344304188" sldId="262"/>
            <ac:spMk id="8" creationId="{44CFDDBF-1661-4847-8C67-686D86C039C9}"/>
          </ac:spMkLst>
        </pc:spChg>
        <pc:picChg chg="add del">
          <ac:chgData name="박동규" userId="cebcdd3f-733e-4af1-b963-9742717e494c" providerId="ADAL" clId="{939816F3-F4E0-4C26-BAEC-6DA1B611BE2D}" dt="2021-07-14T08:01:44.955" v="50"/>
          <ac:picMkLst>
            <pc:docMk/>
            <pc:sldMk cId="3344304188" sldId="262"/>
            <ac:picMk id="3" creationId="{660813BF-603A-41FF-80B9-088BDAC655D9}"/>
          </ac:picMkLst>
        </pc:picChg>
        <pc:picChg chg="del">
          <ac:chgData name="박동규" userId="cebcdd3f-733e-4af1-b963-9742717e494c" providerId="ADAL" clId="{939816F3-F4E0-4C26-BAEC-6DA1B611BE2D}" dt="2021-07-14T08:01:46.543" v="51" actId="478"/>
          <ac:picMkLst>
            <pc:docMk/>
            <pc:sldMk cId="3344304188" sldId="262"/>
            <ac:picMk id="4" creationId="{54B7D4ED-1B82-48AA-808F-FB635F3FC553}"/>
          </ac:picMkLst>
        </pc:picChg>
        <pc:picChg chg="add mod ord">
          <ac:chgData name="박동규" userId="cebcdd3f-733e-4af1-b963-9742717e494c" providerId="ADAL" clId="{939816F3-F4E0-4C26-BAEC-6DA1B611BE2D}" dt="2021-07-14T08:01:55.996" v="56" actId="1076"/>
          <ac:picMkLst>
            <pc:docMk/>
            <pc:sldMk cId="3344304188" sldId="262"/>
            <ac:picMk id="9" creationId="{A0D0F97E-17AB-4C99-92E1-49B704E2863E}"/>
          </ac:picMkLst>
        </pc:picChg>
        <pc:cxnChg chg="mod">
          <ac:chgData name="박동규" userId="cebcdd3f-733e-4af1-b963-9742717e494c" providerId="ADAL" clId="{939816F3-F4E0-4C26-BAEC-6DA1B611BE2D}" dt="2021-07-14T08:01:58.806" v="57" actId="14100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modSp">
        <pc:chgData name="박동규" userId="cebcdd3f-733e-4af1-b963-9742717e494c" providerId="ADAL" clId="{939816F3-F4E0-4C26-BAEC-6DA1B611BE2D}" dt="2021-07-14T08:03:36.535" v="196"/>
        <pc:sldMkLst>
          <pc:docMk/>
          <pc:sldMk cId="1638054480" sldId="268"/>
        </pc:sldMkLst>
        <pc:spChg chg="mod">
          <ac:chgData name="박동규" userId="cebcdd3f-733e-4af1-b963-9742717e494c" providerId="ADAL" clId="{939816F3-F4E0-4C26-BAEC-6DA1B611BE2D}" dt="2021-07-14T08:03:36.535" v="196"/>
          <ac:spMkLst>
            <pc:docMk/>
            <pc:sldMk cId="1638054480" sldId="268"/>
            <ac:spMk id="3" creationId="{C4F699EF-3594-4582-856A-732995DEEE4C}"/>
          </ac:spMkLst>
        </pc:spChg>
      </pc:sldChg>
      <pc:sldChg chg="modSp">
        <pc:chgData name="박동규" userId="cebcdd3f-733e-4af1-b963-9742717e494c" providerId="ADAL" clId="{939816F3-F4E0-4C26-BAEC-6DA1B611BE2D}" dt="2021-07-14T08:03:24.340" v="183" actId="1076"/>
        <pc:sldMkLst>
          <pc:docMk/>
          <pc:sldMk cId="2900383423" sldId="269"/>
        </pc:sldMkLst>
        <pc:spChg chg="mod">
          <ac:chgData name="박동규" userId="cebcdd3f-733e-4af1-b963-9742717e494c" providerId="ADAL" clId="{939816F3-F4E0-4C26-BAEC-6DA1B611BE2D}" dt="2021-07-14T08:02:42.125" v="119"/>
          <ac:spMkLst>
            <pc:docMk/>
            <pc:sldMk cId="2900383423" sldId="269"/>
            <ac:spMk id="2" creationId="{05DD5537-E356-439A-BBD2-B1D72B54BB1A}"/>
          </ac:spMkLst>
        </pc:spChg>
        <pc:spChg chg="mod">
          <ac:chgData name="박동규" userId="cebcdd3f-733e-4af1-b963-9742717e494c" providerId="ADAL" clId="{939816F3-F4E0-4C26-BAEC-6DA1B611BE2D}" dt="2021-07-14T08:03:24.340" v="183" actId="1076"/>
          <ac:spMkLst>
            <pc:docMk/>
            <pc:sldMk cId="2900383423" sldId="269"/>
            <ac:spMk id="5" creationId="{6269D53B-14A8-4712-A182-A5944BF367E0}"/>
          </ac:spMkLst>
        </pc:spChg>
        <pc:picChg chg="mod">
          <ac:chgData name="박동규" userId="cebcdd3f-733e-4af1-b963-9742717e494c" providerId="ADAL" clId="{939816F3-F4E0-4C26-BAEC-6DA1B611BE2D}" dt="2021-07-14T08:02:28.332" v="64" actId="1076"/>
          <ac:picMkLst>
            <pc:docMk/>
            <pc:sldMk cId="2900383423" sldId="269"/>
            <ac:picMk id="4" creationId="{D3434D70-C353-40BD-9003-0F0592172308}"/>
          </ac:picMkLst>
        </pc:picChg>
        <pc:cxnChg chg="mod">
          <ac:chgData name="박동규" userId="cebcdd3f-733e-4af1-b963-9742717e494c" providerId="ADAL" clId="{939816F3-F4E0-4C26-BAEC-6DA1B611BE2D}" dt="2021-07-14T08:02:30.837" v="65" actId="14100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18510EA4-88A0-4D68-8629-B5E1A2AC4483}"/>
    <pc:docChg chg="modSld">
      <pc:chgData name="박동규" userId="cebcdd3f-733e-4af1-b963-9742717e494c" providerId="ADAL" clId="{18510EA4-88A0-4D68-8629-B5E1A2AC4483}" dt="2021-07-14T07:49:46.134" v="11" actId="732"/>
      <pc:docMkLst>
        <pc:docMk/>
      </pc:docMkLst>
      <pc:sldChg chg="modSp">
        <pc:chgData name="박동규" userId="cebcdd3f-733e-4af1-b963-9742717e494c" providerId="ADAL" clId="{18510EA4-88A0-4D68-8629-B5E1A2AC4483}" dt="2021-07-14T07:48:05.256" v="6" actId="20577"/>
        <pc:sldMkLst>
          <pc:docMk/>
          <pc:sldMk cId="555510128" sldId="256"/>
        </pc:sldMkLst>
        <pc:spChg chg="mod">
          <ac:chgData name="박동규" userId="cebcdd3f-733e-4af1-b963-9742717e494c" providerId="ADAL" clId="{18510EA4-88A0-4D68-8629-B5E1A2AC4483}" dt="2021-07-14T07:48:05.256" v="6" actId="20577"/>
          <ac:spMkLst>
            <pc:docMk/>
            <pc:sldMk cId="555510128" sldId="256"/>
            <ac:spMk id="2" creationId="{4AE52DDD-2FB7-43B8-870A-B86954029A83}"/>
          </ac:spMkLst>
        </pc:spChg>
      </pc:sldChg>
      <pc:sldChg chg="modSp">
        <pc:chgData name="박동규" userId="cebcdd3f-733e-4af1-b963-9742717e494c" providerId="ADAL" clId="{18510EA4-88A0-4D68-8629-B5E1A2AC4483}" dt="2021-07-14T07:48:27.526" v="7" actId="732"/>
        <pc:sldMkLst>
          <pc:docMk/>
          <pc:sldMk cId="2834527135" sldId="258"/>
        </pc:sldMkLst>
        <pc:picChg chg="mod modCrop">
          <ac:chgData name="박동규" userId="cebcdd3f-733e-4af1-b963-9742717e494c" providerId="ADAL" clId="{18510EA4-88A0-4D68-8629-B5E1A2AC4483}" dt="2021-07-14T07:48:27.526" v="7" actId="732"/>
          <ac:picMkLst>
            <pc:docMk/>
            <pc:sldMk cId="2834527135" sldId="258"/>
            <ac:picMk id="5" creationId="{E2686915-1E87-4770-95D1-9F74DAE72A71}"/>
          </ac:picMkLst>
        </pc:picChg>
      </pc:sldChg>
      <pc:sldChg chg="addSp modSp">
        <pc:chgData name="박동규" userId="cebcdd3f-733e-4af1-b963-9742717e494c" providerId="ADAL" clId="{18510EA4-88A0-4D68-8629-B5E1A2AC4483}" dt="2021-07-14T07:49:10.997" v="10" actId="207"/>
        <pc:sldMkLst>
          <pc:docMk/>
          <pc:sldMk cId="32167803" sldId="261"/>
        </pc:sldMkLst>
        <pc:spChg chg="add mod">
          <ac:chgData name="박동규" userId="cebcdd3f-733e-4af1-b963-9742717e494c" providerId="ADAL" clId="{18510EA4-88A0-4D68-8629-B5E1A2AC4483}" dt="2021-07-14T07:49:10.997" v="10" actId="207"/>
          <ac:spMkLst>
            <pc:docMk/>
            <pc:sldMk cId="32167803" sldId="261"/>
            <ac:spMk id="3" creationId="{68F2BDB3-9979-4E39-A423-DE5E34F57126}"/>
          </ac:spMkLst>
        </pc:spChg>
      </pc:sldChg>
      <pc:sldChg chg="modSp">
        <pc:chgData name="박동규" userId="cebcdd3f-733e-4af1-b963-9742717e494c" providerId="ADAL" clId="{18510EA4-88A0-4D68-8629-B5E1A2AC4483}" dt="2021-07-14T07:49:46.134" v="11" actId="732"/>
        <pc:sldMkLst>
          <pc:docMk/>
          <pc:sldMk cId="2559512448" sldId="263"/>
        </pc:sldMkLst>
        <pc:picChg chg="mod modCrop">
          <ac:chgData name="박동규" userId="cebcdd3f-733e-4af1-b963-9742717e494c" providerId="ADAL" clId="{18510EA4-88A0-4D68-8629-B5E1A2AC4483}" dt="2021-07-14T07:49:46.134" v="11" actId="732"/>
          <ac:picMkLst>
            <pc:docMk/>
            <pc:sldMk cId="2559512448" sldId="263"/>
            <ac:picMk id="6" creationId="{AC6FAB80-62D8-46EA-A00E-0C367E2737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4A6C-91C4-4209-9C6D-0907EA58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D8655-939C-41BC-BF64-6E719969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2532-3474-488E-A46C-DCB99C4E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D12E6-8E4D-4478-B48D-8BDD222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6C63-30F4-49B1-BBA9-899A27B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B44-A77D-4C75-A4B6-8AEB766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538BC-19A3-426B-8D2D-8E849B3F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2938C-8AFC-4F55-BF6D-7B2061B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2528-AFCA-4919-AEE9-E441EDA6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2CAE-9625-4262-B3FF-C895E40A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4D6F0-5B3F-4AD5-BAE0-D714A7F7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A1410-00C1-4019-9030-A849AF80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C871-E582-46D9-915A-370330D3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03628-8383-4CD1-82B4-45B2C2F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D046-C86C-4B84-A7A5-429CFDF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F307-7D5D-49F2-A1D5-34FCD05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FD41-9DF6-445A-824E-4F8AD4AE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48665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21568-D5ED-4F4B-88AA-F7013DE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F1A19-6813-4FB6-BAD4-D3017F73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96DC-1FBC-4CB2-89EE-D283E13B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4A5A-EF28-42A6-A3F8-E6405E1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BAE98-9766-4B86-AE85-574A4211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5E6D6-A10D-4FD2-8E7F-1D3189B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1B45-4344-4684-95A5-C0A4F6C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C4D2-D940-46EC-B20C-D9B696C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7F86-5AC7-4851-A4BD-F166DF45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DA88-C564-483B-BFFC-0F59AB82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A7EFD-FF94-4D5C-9CFE-CC5829F2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F9CA8-1AB6-41EE-96B9-23A2B5FF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DD47-A475-4346-A622-4AA49D15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5053D-9C2B-417E-9E97-AAEB7E9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DD87-2A66-4B37-9873-95C12698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5B49E-A794-4EBD-A861-036AC4E4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38CFB-BAFA-45C2-A789-CDAFBA2D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127EF-A76D-4300-9401-7886403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A83FD6-19E7-4473-914E-78230F30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20282-E546-4824-B051-862A12D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61A3E-FCD0-46E5-A8A6-47FFC53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78DCE-0EEE-423B-8335-8571F105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C974-F0B7-49C1-A0E8-309D2B2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2A024-5C57-4758-ACC4-EDD9838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DB189-E69F-4B53-9EA4-A6F614B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6B29E-714E-4218-8B65-5EDAA8D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DE64F-D313-438B-B46F-2E5A352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8D4EA-FFA3-4163-AE3A-2DFADAD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12047-C50D-46AA-A42E-4F33BEC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D71B-ED6D-45CA-993E-7FBA23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D401-22EC-45FE-8B18-066C3340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F2543-147D-4FDE-A6E5-3BAA95BE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E48D7-3448-4C79-BCF2-19A7C08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FEC0F-570C-4308-98F0-B4BFE24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7F91A-E6DC-4CE4-827E-0F9F5E2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1815-1D19-446A-94B4-FB966098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BFDAC-A6D6-4F77-BF6B-D13CCC70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33DB-2155-450F-B929-B589F526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91AD0-9AB9-49C4-BE59-31CFAFE8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8DED-560B-4989-A67E-4068FB9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4CA5-548C-4CCE-AF81-84BB0A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DF4BC-E4B4-4542-AE4C-47C6949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241D-F045-4B52-8829-F899157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3AF1-6AF7-4DD2-A37E-C1C106EF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368E31F-0FD1-4D97-8BA0-5192B5346760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2232-2820-4F38-8BB7-DB97E0C8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B2983-E00C-41E1-8CD2-57B5F98E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0911FD6D-7580-4D2C-8327-0CC88F33BE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hyperlink" Target="mailto:ymkang@t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2DDD-2FB7-43B8-870A-B8695402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90246"/>
          </a:xfrm>
        </p:spPr>
        <p:txBody>
          <a:bodyPr/>
          <a:lstStyle/>
          <a:p>
            <a:r>
              <a:rPr lang="ko-KR" altLang="en-US">
                <a:solidFill>
                  <a:schemeClr val="accent5"/>
                </a:solidFill>
              </a:rPr>
              <a:t>으뜸 머신러닝</a:t>
            </a: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ko-KR" altLang="en-US" sz="3600"/>
              <a:t>강의자를 위한 안내서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1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3465E1-AEB4-4585-909E-A31E1E3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5168"/>
            <a:ext cx="9616580" cy="519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72DC2-4DE8-4220-A7FE-3AE5453E79DF}"/>
              </a:ext>
            </a:extLst>
          </p:cNvPr>
          <p:cNvSpPr txBox="1"/>
          <p:nvPr/>
        </p:nvSpPr>
        <p:spPr>
          <a:xfrm>
            <a:off x="5033394" y="402293"/>
            <a:ext cx="4493538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코랩 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클릭시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책의 코드를 코랩 환경에서 보고 바로 실행할 수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64483A-ED71-4CA2-80A9-0463E800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51163"/>
            <a:ext cx="8745170" cy="348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292F0-21FC-451D-B62F-83EBE1EB676C}"/>
              </a:ext>
            </a:extLst>
          </p:cNvPr>
          <p:cNvSpPr txBox="1"/>
          <p:nvPr/>
        </p:nvSpPr>
        <p:spPr>
          <a:xfrm>
            <a:off x="6669247" y="3816612"/>
            <a:ext cx="324800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무시하고 계속하기＂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28010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1E2C15-2291-4FCE-876C-23C0D3AA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34" y="722175"/>
            <a:ext cx="7215825" cy="541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6D789-4156-44A0-B4EA-0C301E192024}"/>
              </a:ext>
            </a:extLst>
          </p:cNvPr>
          <p:cNvSpPr txBox="1"/>
          <p:nvPr/>
        </p:nvSpPr>
        <p:spPr>
          <a:xfrm>
            <a:off x="2550253" y="175790"/>
            <a:ext cx="550343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아래와 같이 코드의 수행결과를 코랩에서 바로 확인하실 수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6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5537-E356-439A-BBD2-B1D72B5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치트 시트이용 </a:t>
            </a:r>
            <a:r>
              <a:rPr lang="en-US" altLang="ko-KR"/>
              <a:t>: </a:t>
            </a:r>
            <a:r>
              <a:rPr lang="ko-KR" altLang="en-US"/>
              <a:t>책 내용의 비주얼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34D70-C353-40BD-9003-0F059217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08102"/>
            <a:ext cx="6376332" cy="495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9D53B-14A8-4712-A182-A5944BF367E0}"/>
              </a:ext>
            </a:extLst>
          </p:cNvPr>
          <p:cNvSpPr txBox="1"/>
          <p:nvPr/>
        </p:nvSpPr>
        <p:spPr>
          <a:xfrm>
            <a:off x="285227" y="2377719"/>
            <a:ext cx="4695516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학습자들의 평가시에 치트시트를 이용하도록 하여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평가하는 것도 가능합니다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 내용의 핵심을 담고 있으며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절취선을 따라서 잘라주시면 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6D4213-7A47-45AE-A76F-964371A626C9}"/>
              </a:ext>
            </a:extLst>
          </p:cNvPr>
          <p:cNvCxnSpPr>
            <a:cxnSpLocks/>
          </p:cNvCxnSpPr>
          <p:nvPr/>
        </p:nvCxnSpPr>
        <p:spPr>
          <a:xfrm>
            <a:off x="3434590" y="3578526"/>
            <a:ext cx="1758195" cy="834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F8B8-EE94-48EB-AE93-89D2EA03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699EF-3594-4582-856A-732995DE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저자 이메일을 이용해 주십시오</a:t>
            </a:r>
            <a:endParaRPr lang="en-US" altLang="ko-KR"/>
          </a:p>
          <a:p>
            <a:pPr lvl="1"/>
            <a:r>
              <a:rPr lang="ko-KR" altLang="en-US"/>
              <a:t>대표저자 </a:t>
            </a:r>
            <a:r>
              <a:rPr lang="en-US" altLang="ko-KR"/>
              <a:t>: </a:t>
            </a:r>
            <a:r>
              <a:rPr lang="ko-KR" altLang="en-US"/>
              <a:t>강영민교수</a:t>
            </a:r>
            <a:r>
              <a:rPr lang="en-US" altLang="ko-KR"/>
              <a:t>(</a:t>
            </a:r>
            <a:r>
              <a:rPr lang="ko-KR" altLang="en-US"/>
              <a:t>동명대학교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이메일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ymkang@tu.ac.kr</a:t>
            </a:r>
            <a:endParaRPr lang="en-US" altLang="ko-KR"/>
          </a:p>
          <a:p>
            <a:pPr lvl="1"/>
            <a:r>
              <a:rPr lang="en-US" altLang="ko-KR"/>
              <a:t>github : </a:t>
            </a:r>
            <a:r>
              <a:rPr lang="en-US" altLang="ko-KR">
                <a:hlinkClick r:id="rId3"/>
              </a:rPr>
              <a:t>https://github.com/dknife/ML/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8AE5-AE7F-484D-AD92-563C874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책의 특징과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F3E80-ABD1-47FD-90A0-ED014B22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5" y="1095270"/>
            <a:ext cx="7705382" cy="5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B5E-4261-4F6F-95C9-9D25117C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설명과 구현</a:t>
            </a:r>
            <a:r>
              <a:rPr lang="en-US" altLang="ko-KR"/>
              <a:t>, </a:t>
            </a:r>
            <a:r>
              <a:rPr lang="ko-KR" altLang="en-US"/>
              <a:t>생각의 폭 넓히기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C6E2-892C-44CE-AA78-DA81D983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3" y="1239221"/>
            <a:ext cx="7343939" cy="1924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86915-1E87-4770-95D1-9F74DA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14"/>
          <a:stretch/>
        </p:blipFill>
        <p:spPr>
          <a:xfrm>
            <a:off x="1415643" y="3136323"/>
            <a:ext cx="7343939" cy="35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7BE2-1CF9-4D44-9D2F-D6391D8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주제별 </a:t>
            </a:r>
            <a:r>
              <a:rPr lang="en-US" altLang="ko-KR"/>
              <a:t>LAB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F1B1A-2F9D-41D3-95EE-B191059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5" y="1434516"/>
            <a:ext cx="8203806" cy="53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3BF7-0152-4EE6-AC7B-009A444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미니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DE8-2CA2-4043-A0AB-7B63A04C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5794"/>
            <a:ext cx="10848033" cy="4801169"/>
          </a:xfrm>
        </p:spPr>
        <p:txBody>
          <a:bodyPr/>
          <a:lstStyle/>
          <a:p>
            <a:r>
              <a:rPr lang="ko-KR" altLang="en-US" dirty="0"/>
              <a:t>난이도가 상당히 높은 프로젝트로 </a:t>
            </a:r>
            <a:r>
              <a:rPr lang="en-US" altLang="ko-KR" dirty="0"/>
              <a:t>2-4</a:t>
            </a:r>
            <a:r>
              <a:rPr lang="ko-KR" altLang="en-US" dirty="0"/>
              <a:t>인의 학습자 팀으로 구현해 보는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F0B21-2989-4012-B14D-47A87098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87" y="2336425"/>
            <a:ext cx="7918579" cy="42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80F7-6300-4871-B602-0127D40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소스코드와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EB31C-9774-4E9E-ADEE-DCE55294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27" y="1128224"/>
            <a:ext cx="7593037" cy="55493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F2BDB3-9979-4E39-A423-DE5E34F57126}"/>
              </a:ext>
            </a:extLst>
          </p:cNvPr>
          <p:cNvSpPr/>
          <p:nvPr/>
        </p:nvSpPr>
        <p:spPr>
          <a:xfrm>
            <a:off x="3773520" y="6308209"/>
            <a:ext cx="343408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https://github.com/dknife/ML/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CD6-E4D9-499D-9FB7-4D2916BF2AAB}"/>
              </a:ext>
            </a:extLst>
          </p:cNvPr>
          <p:cNvSpPr txBox="1"/>
          <p:nvPr/>
        </p:nvSpPr>
        <p:spPr>
          <a:xfrm>
            <a:off x="7663471" y="5846544"/>
            <a:ext cx="186781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링크를 클릭하세요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A52BA8-A088-47AA-89A2-ACDBA603612C}"/>
              </a:ext>
            </a:extLst>
          </p:cNvPr>
          <p:cNvCxnSpPr/>
          <p:nvPr/>
        </p:nvCxnSpPr>
        <p:spPr>
          <a:xfrm flipH="1">
            <a:off x="7143353" y="6153566"/>
            <a:ext cx="486561" cy="192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D0F97E-17AB-4C99-92E1-49B704E2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7" y="947186"/>
            <a:ext cx="6986978" cy="5810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FD0F0E-0BC8-4664-B032-61D05DD2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6" y="154110"/>
            <a:ext cx="10515600" cy="88820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접속하여 자료와 파일 다운받기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FBF6B-BD6E-4F57-99B9-798111FDA250}"/>
              </a:ext>
            </a:extLst>
          </p:cNvPr>
          <p:cNvSpPr txBox="1"/>
          <p:nvPr/>
        </p:nvSpPr>
        <p:spPr>
          <a:xfrm>
            <a:off x="8791663" y="1253330"/>
            <a:ext cx="220445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전체 다운로드가 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가능합니다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574E24-28EB-4CA7-AAD6-E365F0CDAE68}"/>
              </a:ext>
            </a:extLst>
          </p:cNvPr>
          <p:cNvCxnSpPr>
            <a:cxnSpLocks/>
          </p:cNvCxnSpPr>
          <p:nvPr/>
        </p:nvCxnSpPr>
        <p:spPr>
          <a:xfrm flipH="1">
            <a:off x="8298904" y="1560352"/>
            <a:ext cx="459203" cy="46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6FAB80-62D8-46EA-A00E-0C367E27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79"/>
          <a:stretch/>
        </p:blipFill>
        <p:spPr>
          <a:xfrm>
            <a:off x="3192453" y="2455974"/>
            <a:ext cx="5238484" cy="4100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FB7B97-A6EC-4253-A4E0-698D14F4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10" y="301129"/>
            <a:ext cx="8859486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A157493-3BAA-4CEA-9F9B-21757CB9B2E6}"/>
              </a:ext>
            </a:extLst>
          </p:cNvPr>
          <p:cNvSpPr/>
          <p:nvPr/>
        </p:nvSpPr>
        <p:spPr>
          <a:xfrm>
            <a:off x="4974672" y="1921079"/>
            <a:ext cx="1006678" cy="7885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57F3A-A57B-4845-BFA8-DD52CF90EC19}"/>
              </a:ext>
            </a:extLst>
          </p:cNvPr>
          <p:cNvSpPr txBox="1"/>
          <p:nvPr/>
        </p:nvSpPr>
        <p:spPr>
          <a:xfrm>
            <a:off x="788565" y="1669030"/>
            <a:ext cx="212429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</a:t>
            </a:r>
          </a:p>
        </p:txBody>
      </p:sp>
    </p:spTree>
    <p:extLst>
      <p:ext uri="{BB962C8B-B14F-4D97-AF65-F5344CB8AC3E}">
        <p14:creationId xmlns:p14="http://schemas.microsoft.com/office/powerpoint/2010/main" val="255951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30F63D-B51F-4F1A-AFB7-19B1133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80" y="0"/>
            <a:ext cx="9875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B791-4210-455A-9D6C-2D8BDA42AD95}"/>
              </a:ext>
            </a:extLst>
          </p:cNvPr>
          <p:cNvSpPr txBox="1"/>
          <p:nvPr/>
        </p:nvSpPr>
        <p:spPr>
          <a:xfrm>
            <a:off x="5033394" y="402293"/>
            <a:ext cx="2879314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“6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 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클릭시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책의 코드를 보실수 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복사하여 사용가능</a:t>
            </a:r>
          </a:p>
        </p:txBody>
      </p:sp>
    </p:spTree>
    <p:extLst>
      <p:ext uri="{BB962C8B-B14F-4D97-AF65-F5344CB8AC3E}">
        <p14:creationId xmlns:p14="http://schemas.microsoft.com/office/powerpoint/2010/main" val="7708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KoPub돋움체 Bold</vt:lpstr>
      <vt:lpstr>Arial</vt:lpstr>
      <vt:lpstr>Office 테마</vt:lpstr>
      <vt:lpstr>으뜸 머신러닝  강의자를 위한 안내서</vt:lpstr>
      <vt:lpstr>책의 특징과 구성</vt:lpstr>
      <vt:lpstr>설명과 구현, 생각의 폭 넓히기</vt:lpstr>
      <vt:lpstr>주제별 LAB</vt:lpstr>
      <vt:lpstr>미니 프로젝트</vt:lpstr>
      <vt:lpstr>소스코드와 데이터</vt:lpstr>
      <vt:lpstr>github 접속하여 자료와 파일 다운받기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치트 시트이용 : 책 내용의 비주얼 요약</vt:lpstr>
      <vt:lpstr>문의사항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머신러닝 강사자를 위한 안내서</dc:title>
  <dc:creator>박동규</dc:creator>
  <cp:lastModifiedBy>admin</cp:lastModifiedBy>
  <cp:revision>7</cp:revision>
  <dcterms:created xsi:type="dcterms:W3CDTF">2021-07-14T07:26:58Z</dcterms:created>
  <dcterms:modified xsi:type="dcterms:W3CDTF">2022-04-13T09:02:41Z</dcterms:modified>
</cp:coreProperties>
</file>