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6"/>
  </p:notesMasterIdLst>
  <p:sldIdLst>
    <p:sldId id="257" r:id="rId5"/>
    <p:sldId id="258" r:id="rId6"/>
    <p:sldId id="259" r:id="rId7"/>
    <p:sldId id="268" r:id="rId8"/>
    <p:sldId id="260" r:id="rId9"/>
    <p:sldId id="269" r:id="rId10"/>
    <p:sldId id="270" r:id="rId11"/>
    <p:sldId id="261" r:id="rId12"/>
    <p:sldId id="271" r:id="rId13"/>
    <p:sldId id="272" r:id="rId14"/>
    <p:sldId id="278" r:id="rId15"/>
    <p:sldId id="262" r:id="rId16"/>
    <p:sldId id="263" r:id="rId17"/>
    <p:sldId id="273" r:id="rId18"/>
    <p:sldId id="274" r:id="rId19"/>
    <p:sldId id="275" r:id="rId20"/>
    <p:sldId id="276" r:id="rId21"/>
    <p:sldId id="264" r:id="rId22"/>
    <p:sldId id="277" r:id="rId23"/>
    <p:sldId id="265" r:id="rId24"/>
    <p:sldId id="279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KoPub돋움체 Bold" panose="00000800000000000000" pitchFamily="2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38E884DF-E392-4283-8313-B30C0B9B724A}"/>
    <pc:docChg chg="undo custSel addSld delSld modSld sldOrd">
      <pc:chgData name="박동규" userId="cebcdd3f-733e-4af1-b963-9742717e494c" providerId="ADAL" clId="{38E884DF-E392-4283-8313-B30C0B9B724A}" dt="2021-07-14T01:45:13.033" v="1663" actId="207"/>
      <pc:docMkLst>
        <pc:docMk/>
      </pc:docMkLst>
      <pc:sldChg chg="modSp">
        <pc:chgData name="박동규" userId="cebcdd3f-733e-4af1-b963-9742717e494c" providerId="ADAL" clId="{38E884DF-E392-4283-8313-B30C0B9B724A}" dt="2021-07-14T01:17:12.420" v="7" actId="20577"/>
        <pc:sldMkLst>
          <pc:docMk/>
          <pc:sldMk cId="1810336485" sldId="258"/>
        </pc:sldMkLst>
        <pc:spChg chg="mod">
          <ac:chgData name="박동규" userId="cebcdd3f-733e-4af1-b963-9742717e494c" providerId="ADAL" clId="{38E884DF-E392-4283-8313-B30C0B9B724A}" dt="2021-07-14T01:17:12.420" v="7" actId="20577"/>
          <ac:spMkLst>
            <pc:docMk/>
            <pc:sldMk cId="1810336485" sldId="258"/>
            <ac:spMk id="7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19:06.299" v="106" actId="207"/>
        <pc:sldMkLst>
          <pc:docMk/>
          <pc:sldMk cId="2367466640" sldId="259"/>
        </pc:sldMkLst>
        <pc:spChg chg="mod">
          <ac:chgData name="박동규" userId="cebcdd3f-733e-4af1-b963-9742717e494c" providerId="ADAL" clId="{38E884DF-E392-4283-8313-B30C0B9B724A}" dt="2021-07-14T01:18:25.099" v="21" actId="27636"/>
          <ac:spMkLst>
            <pc:docMk/>
            <pc:sldMk cId="2367466640" sldId="259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06.299" v="106" actId="207"/>
          <ac:spMkLst>
            <pc:docMk/>
            <pc:sldMk cId="2367466640" sldId="259"/>
            <ac:spMk id="5" creationId="{5D020AAB-D209-4EC1-9F9B-24B139E0F22C}"/>
          </ac:spMkLst>
        </pc:spChg>
      </pc:sldChg>
      <pc:sldChg chg="modSp">
        <pc:chgData name="박동규" userId="cebcdd3f-733e-4af1-b963-9742717e494c" providerId="ADAL" clId="{38E884DF-E392-4283-8313-B30C0B9B724A}" dt="2021-07-14T01:20:40.297" v="181" actId="15"/>
        <pc:sldMkLst>
          <pc:docMk/>
          <pc:sldMk cId="3040111896" sldId="260"/>
        </pc:sldMkLst>
        <pc:spChg chg="mod">
          <ac:chgData name="박동규" userId="cebcdd3f-733e-4af1-b963-9742717e494c" providerId="ADAL" clId="{38E884DF-E392-4283-8313-B30C0B9B724A}" dt="2021-07-14T01:20:40.297" v="181" actId="15"/>
          <ac:spMkLst>
            <pc:docMk/>
            <pc:sldMk cId="3040111896" sldId="260"/>
            <ac:spMk id="6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4:33.946" v="413" actId="14100"/>
        <pc:sldMkLst>
          <pc:docMk/>
          <pc:sldMk cId="2272612526" sldId="261"/>
        </pc:sldMkLst>
        <pc:spChg chg="mod">
          <ac:chgData name="박동규" userId="cebcdd3f-733e-4af1-b963-9742717e494c" providerId="ADAL" clId="{38E884DF-E392-4283-8313-B30C0B9B724A}" dt="2021-07-14T01:24:27.171" v="411"/>
          <ac:spMkLst>
            <pc:docMk/>
            <pc:sldMk cId="2272612526" sldId="261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23:44.539" v="360" actId="1076"/>
          <ac:spMkLst>
            <pc:docMk/>
            <pc:sldMk cId="2272612526" sldId="261"/>
            <ac:spMk id="5" creationId="{6A1AE223-8830-4B3C-94A5-DED0E5272D29}"/>
          </ac:spMkLst>
        </pc:spChg>
        <pc:picChg chg="mod ord">
          <ac:chgData name="박동규" userId="cebcdd3f-733e-4af1-b963-9742717e494c" providerId="ADAL" clId="{38E884DF-E392-4283-8313-B30C0B9B724A}" dt="2021-07-14T01:24:33.946" v="413" actId="14100"/>
          <ac:picMkLst>
            <pc:docMk/>
            <pc:sldMk cId="2272612526" sldId="261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7:59.451" v="681" actId="14100"/>
        <pc:sldMkLst>
          <pc:docMk/>
          <pc:sldMk cId="3335362192" sldId="262"/>
        </pc:sldMkLst>
        <pc:spChg chg="mod">
          <ac:chgData name="박동규" userId="cebcdd3f-733e-4af1-b963-9742717e494c" providerId="ADAL" clId="{38E884DF-E392-4283-8313-B30C0B9B724A}" dt="2021-07-14T01:27:45.795" v="677" actId="27636"/>
          <ac:spMkLst>
            <pc:docMk/>
            <pc:sldMk cId="3335362192" sldId="262"/>
            <ac:spMk id="3" creationId="{00000000-0000-0000-0000-000000000000}"/>
          </ac:spMkLst>
        </pc:spChg>
        <pc:picChg chg="mod ord">
          <ac:chgData name="박동규" userId="cebcdd3f-733e-4af1-b963-9742717e494c" providerId="ADAL" clId="{38E884DF-E392-4283-8313-B30C0B9B724A}" dt="2021-07-14T01:27:59.451" v="681" actId="14100"/>
          <ac:picMkLst>
            <pc:docMk/>
            <pc:sldMk cId="3335362192" sldId="262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8:49.987" v="692" actId="108"/>
        <pc:sldMkLst>
          <pc:docMk/>
          <pc:sldMk cId="712897285" sldId="263"/>
        </pc:sldMkLst>
        <pc:spChg chg="mod">
          <ac:chgData name="박동규" userId="cebcdd3f-733e-4af1-b963-9742717e494c" providerId="ADAL" clId="{38E884DF-E392-4283-8313-B30C0B9B724A}" dt="2021-07-14T01:28:49.987" v="692" actId="108"/>
          <ac:spMkLst>
            <pc:docMk/>
            <pc:sldMk cId="712897285" sldId="263"/>
            <ac:spMk id="3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35:22.082" v="1511" actId="1076"/>
        <pc:sldMkLst>
          <pc:docMk/>
          <pc:sldMk cId="1269373475" sldId="264"/>
        </pc:sldMkLst>
        <pc:spChg chg="add mod">
          <ac:chgData name="박동규" userId="cebcdd3f-733e-4af1-b963-9742717e494c" providerId="ADAL" clId="{38E884DF-E392-4283-8313-B30C0B9B724A}" dt="2021-07-14T01:35:04.698" v="1506" actId="1076"/>
          <ac:spMkLst>
            <pc:docMk/>
            <pc:sldMk cId="1269373475" sldId="264"/>
            <ac:spMk id="5" creationId="{EB29F0EC-45DA-400B-9EA5-3BD870E29507}"/>
          </ac:spMkLst>
        </pc:spChg>
        <pc:spChg chg="add mod">
          <ac:chgData name="박동규" userId="cebcdd3f-733e-4af1-b963-9742717e494c" providerId="ADAL" clId="{38E884DF-E392-4283-8313-B30C0B9B724A}" dt="2021-07-14T01:35:22.082" v="1511" actId="1076"/>
          <ac:spMkLst>
            <pc:docMk/>
            <pc:sldMk cId="1269373475" sldId="264"/>
            <ac:spMk id="6" creationId="{2A34D306-A30C-4879-BFFC-E009AE1A1992}"/>
          </ac:spMkLst>
        </pc:spChg>
        <pc:picChg chg="mod">
          <ac:chgData name="박동규" userId="cebcdd3f-733e-4af1-b963-9742717e494c" providerId="ADAL" clId="{38E884DF-E392-4283-8313-B30C0B9B724A}" dt="2021-07-14T01:34:37.602" v="1399" actId="1076"/>
          <ac:picMkLst>
            <pc:docMk/>
            <pc:sldMk cId="1269373475" sldId="264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8:32.585" v="1629" actId="207"/>
        <pc:sldMkLst>
          <pc:docMk/>
          <pc:sldMk cId="1646417361" sldId="265"/>
        </pc:sldMkLst>
        <pc:spChg chg="mod">
          <ac:chgData name="박동규" userId="cebcdd3f-733e-4af1-b963-9742717e494c" providerId="ADAL" clId="{38E884DF-E392-4283-8313-B30C0B9B724A}" dt="2021-07-14T01:38:32.585" v="1629" actId="207"/>
          <ac:spMkLst>
            <pc:docMk/>
            <pc:sldMk cId="1646417361" sldId="265"/>
            <ac:spMk id="3" creationId="{00000000-0000-0000-0000-000000000000}"/>
          </ac:spMkLst>
        </pc:spChg>
      </pc:sldChg>
      <pc:sldChg chg="del">
        <pc:chgData name="박동규" userId="cebcdd3f-733e-4af1-b963-9742717e494c" providerId="ADAL" clId="{38E884DF-E392-4283-8313-B30C0B9B724A}" dt="2021-07-14T01:38:44.433" v="1630" actId="2696"/>
        <pc:sldMkLst>
          <pc:docMk/>
          <pc:sldMk cId="3563862622" sldId="266"/>
        </pc:sldMkLst>
      </pc:sldChg>
      <pc:sldChg chg="addSp modSp">
        <pc:chgData name="박동규" userId="cebcdd3f-733e-4af1-b963-9742717e494c" providerId="ADAL" clId="{38E884DF-E392-4283-8313-B30C0B9B724A}" dt="2021-07-14T01:20:11.158" v="150"/>
        <pc:sldMkLst>
          <pc:docMk/>
          <pc:sldMk cId="887536158" sldId="268"/>
        </pc:sldMkLst>
        <pc:spChg chg="add mod">
          <ac:chgData name="박동규" userId="cebcdd3f-733e-4af1-b963-9742717e494c" providerId="ADAL" clId="{38E884DF-E392-4283-8313-B30C0B9B724A}" dt="2021-07-14T01:19:39.269" v="108" actId="11529"/>
          <ac:spMkLst>
            <pc:docMk/>
            <pc:sldMk cId="887536158" sldId="268"/>
            <ac:spMk id="2" creationId="{0CB6BDF5-7AFD-49F4-9ACB-45745C844C63}"/>
          </ac:spMkLst>
        </pc:spChg>
        <pc:spChg chg="add mod">
          <ac:chgData name="박동규" userId="cebcdd3f-733e-4af1-b963-9742717e494c" providerId="ADAL" clId="{38E884DF-E392-4283-8313-B30C0B9B724A}" dt="2021-07-14T01:20:01.924" v="129" actId="1076"/>
          <ac:spMkLst>
            <pc:docMk/>
            <pc:sldMk cId="887536158" sldId="268"/>
            <ac:spMk id="3" creationId="{F221EB0D-B631-49F4-9A6E-8953855C4F17}"/>
          </ac:spMkLst>
        </pc:spChg>
        <pc:spChg chg="mod">
          <ac:chgData name="박동규" userId="cebcdd3f-733e-4af1-b963-9742717e494c" providerId="ADAL" clId="{38E884DF-E392-4283-8313-B30C0B9B724A}" dt="2021-07-14T01:19:22.996" v="107" actId="207"/>
          <ac:spMkLst>
            <pc:docMk/>
            <pc:sldMk cId="887536158" sldId="268"/>
            <ac:spMk id="5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51.043" v="112" actId="207"/>
          <ac:spMkLst>
            <pc:docMk/>
            <pc:sldMk cId="887536158" sldId="268"/>
            <ac:spMk id="7" creationId="{47C55964-60C1-4AB9-ADF0-DF8EFC047617}"/>
          </ac:spMkLst>
        </pc:spChg>
        <pc:spChg chg="add mod">
          <ac:chgData name="박동규" userId="cebcdd3f-733e-4af1-b963-9742717e494c" providerId="ADAL" clId="{38E884DF-E392-4283-8313-B30C0B9B724A}" dt="2021-07-14T01:20:11.158" v="150"/>
          <ac:spMkLst>
            <pc:docMk/>
            <pc:sldMk cId="887536158" sldId="268"/>
            <ac:spMk id="8" creationId="{13EB589F-040A-4C48-B3CC-57206B05AD89}"/>
          </ac:spMkLst>
        </pc:spChg>
      </pc:sldChg>
      <pc:sldChg chg="addSp modSp">
        <pc:chgData name="박동규" userId="cebcdd3f-733e-4af1-b963-9742717e494c" providerId="ADAL" clId="{38E884DF-E392-4283-8313-B30C0B9B724A}" dt="2021-07-14T01:21:54.947" v="218" actId="207"/>
        <pc:sldMkLst>
          <pc:docMk/>
          <pc:sldMk cId="880496119" sldId="269"/>
        </pc:sldMkLst>
        <pc:spChg chg="add mod">
          <ac:chgData name="박동규" userId="cebcdd3f-733e-4af1-b963-9742717e494c" providerId="ADAL" clId="{38E884DF-E392-4283-8313-B30C0B9B724A}" dt="2021-07-14T01:21:54.947" v="218" actId="207"/>
          <ac:spMkLst>
            <pc:docMk/>
            <pc:sldMk cId="880496119" sldId="269"/>
            <ac:spMk id="3" creationId="{AAA9CB5E-DC01-4044-94E1-F319A11AE457}"/>
          </ac:spMkLst>
        </pc:spChg>
        <pc:picChg chg="mod">
          <ac:chgData name="박동규" userId="cebcdd3f-733e-4af1-b963-9742717e494c" providerId="ADAL" clId="{38E884DF-E392-4283-8313-B30C0B9B724A}" dt="2021-07-14T01:21:07.971" v="184" actId="1076"/>
          <ac:picMkLst>
            <pc:docMk/>
            <pc:sldMk cId="880496119" sldId="269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2:47.313" v="292" actId="20577"/>
        <pc:sldMkLst>
          <pc:docMk/>
          <pc:sldMk cId="139469627" sldId="270"/>
        </pc:sldMkLst>
        <pc:spChg chg="mod">
          <ac:chgData name="박동규" userId="cebcdd3f-733e-4af1-b963-9742717e494c" providerId="ADAL" clId="{38E884DF-E392-4283-8313-B30C0B9B724A}" dt="2021-07-14T01:22:47.313" v="292" actId="20577"/>
          <ac:spMkLst>
            <pc:docMk/>
            <pc:sldMk cId="139469627" sldId="270"/>
            <ac:spMk id="5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6:56.138" v="659" actId="1076"/>
        <pc:sldMkLst>
          <pc:docMk/>
          <pc:sldMk cId="1842295549" sldId="272"/>
        </pc:sldMkLst>
        <pc:spChg chg="add mod">
          <ac:chgData name="박동규" userId="cebcdd3f-733e-4af1-b963-9742717e494c" providerId="ADAL" clId="{38E884DF-E392-4283-8313-B30C0B9B724A}" dt="2021-07-14T01:26:27.306" v="625" actId="20577"/>
          <ac:spMkLst>
            <pc:docMk/>
            <pc:sldMk cId="1842295549" sldId="272"/>
            <ac:spMk id="4" creationId="{7BBFF96D-F655-4D5C-856C-7E7DCFD5D0DD}"/>
          </ac:spMkLst>
        </pc:spChg>
        <pc:spChg chg="add mod">
          <ac:chgData name="박동규" userId="cebcdd3f-733e-4af1-b963-9742717e494c" providerId="ADAL" clId="{38E884DF-E392-4283-8313-B30C0B9B724A}" dt="2021-07-14T01:26:56.138" v="659" actId="1076"/>
          <ac:spMkLst>
            <pc:docMk/>
            <pc:sldMk cId="1842295549" sldId="272"/>
            <ac:spMk id="7" creationId="{37E08447-4BC4-4C9A-95F8-90DDA5D36308}"/>
          </ac:spMkLst>
        </pc:spChg>
        <pc:picChg chg="add mod">
          <ac:chgData name="박동규" userId="cebcdd3f-733e-4af1-b963-9742717e494c" providerId="ADAL" clId="{38E884DF-E392-4283-8313-B30C0B9B724A}" dt="2021-07-14T01:25:00.962" v="415" actId="1076"/>
          <ac:picMkLst>
            <pc:docMk/>
            <pc:sldMk cId="1842295549" sldId="272"/>
            <ac:picMk id="2" creationId="{9E16180D-6113-41D5-BFA7-5D21A016DC8F}"/>
          </ac:picMkLst>
        </pc:picChg>
        <pc:cxnChg chg="add mod">
          <ac:chgData name="박동규" userId="cebcdd3f-733e-4af1-b963-9742717e494c" providerId="ADAL" clId="{38E884DF-E392-4283-8313-B30C0B9B724A}" dt="2021-07-14T01:26:40.594" v="627" actId="1582"/>
          <ac:cxnSpMkLst>
            <pc:docMk/>
            <pc:sldMk cId="1842295549" sldId="272"/>
            <ac:cxnSpMk id="6" creationId="{735FB86C-91CB-4E61-9105-ECF129536B8B}"/>
          </ac:cxnSpMkLst>
        </pc:cxnChg>
      </pc:sldChg>
      <pc:sldChg chg="modSp">
        <pc:chgData name="박동규" userId="cebcdd3f-733e-4af1-b963-9742717e494c" providerId="ADAL" clId="{38E884DF-E392-4283-8313-B30C0B9B724A}" dt="2021-07-14T01:32:13.556" v="1160" actId="167"/>
        <pc:sldMkLst>
          <pc:docMk/>
          <pc:sldMk cId="806255509" sldId="273"/>
        </pc:sldMkLst>
        <pc:picChg chg="mod ord">
          <ac:chgData name="박동규" userId="cebcdd3f-733e-4af1-b963-9742717e494c" providerId="ADAL" clId="{38E884DF-E392-4283-8313-B30C0B9B724A}" dt="2021-07-14T01:32:13.556" v="1160" actId="167"/>
          <ac:picMkLst>
            <pc:docMk/>
            <pc:sldMk cId="806255509" sldId="273"/>
            <ac:picMk id="2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3:03.424" v="1257" actId="207"/>
        <pc:sldMkLst>
          <pc:docMk/>
          <pc:sldMk cId="3032080503" sldId="274"/>
        </pc:sldMkLst>
        <pc:spChg chg="add mod">
          <ac:chgData name="박동규" userId="cebcdd3f-733e-4af1-b963-9742717e494c" providerId="ADAL" clId="{38E884DF-E392-4283-8313-B30C0B9B724A}" dt="2021-07-14T01:33:03.424" v="1257" actId="207"/>
          <ac:spMkLst>
            <pc:docMk/>
            <pc:sldMk cId="3032080503" sldId="274"/>
            <ac:spMk id="2" creationId="{35401147-02EC-40FE-A720-5572896DA58F}"/>
          </ac:spMkLst>
        </pc:spChg>
        <pc:picChg chg="mod ord">
          <ac:chgData name="박동규" userId="cebcdd3f-733e-4af1-b963-9742717e494c" providerId="ADAL" clId="{38E884DF-E392-4283-8313-B30C0B9B724A}" dt="2021-07-14T01:32:31.282" v="1165" actId="1076"/>
          <ac:picMkLst>
            <pc:docMk/>
            <pc:sldMk cId="3032080503" sldId="274"/>
            <ac:picMk id="3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4:23.874" v="1397" actId="1076"/>
        <pc:sldMkLst>
          <pc:docMk/>
          <pc:sldMk cId="1777378797" sldId="275"/>
        </pc:sldMkLst>
        <pc:spChg chg="add mod">
          <ac:chgData name="박동규" userId="cebcdd3f-733e-4af1-b963-9742717e494c" providerId="ADAL" clId="{38E884DF-E392-4283-8313-B30C0B9B724A}" dt="2021-07-14T01:34:23.874" v="1397" actId="1076"/>
          <ac:spMkLst>
            <pc:docMk/>
            <pc:sldMk cId="1777378797" sldId="275"/>
            <ac:spMk id="4" creationId="{0079F8C9-1863-407C-81C3-91995CAE97C9}"/>
          </ac:spMkLst>
        </pc:spChg>
        <pc:picChg chg="mod ord">
          <ac:chgData name="박동규" userId="cebcdd3f-733e-4af1-b963-9742717e494c" providerId="ADAL" clId="{38E884DF-E392-4283-8313-B30C0B9B724A}" dt="2021-07-14T01:34:21.498" v="1396" actId="1076"/>
          <ac:picMkLst>
            <pc:docMk/>
            <pc:sldMk cId="1777378797" sldId="275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6:20.250" v="1602"/>
        <pc:sldMkLst>
          <pc:docMk/>
          <pc:sldMk cId="1782120218" sldId="277"/>
        </pc:sldMkLst>
        <pc:spChg chg="mod">
          <ac:chgData name="박동규" userId="cebcdd3f-733e-4af1-b963-9742717e494c" providerId="ADAL" clId="{38E884DF-E392-4283-8313-B30C0B9B724A}" dt="2021-07-14T01:36:20.250" v="1602"/>
          <ac:spMkLst>
            <pc:docMk/>
            <pc:sldMk cId="1782120218" sldId="277"/>
            <ac:spMk id="5" creationId="{00000000-0000-0000-0000-000000000000}"/>
          </ac:spMkLst>
        </pc:spChg>
      </pc:sldChg>
      <pc:sldChg chg="addSp modSp add ord">
        <pc:chgData name="박동규" userId="cebcdd3f-733e-4af1-b963-9742717e494c" providerId="ADAL" clId="{38E884DF-E392-4283-8313-B30C0B9B724A}" dt="2021-07-14T01:32:00.723" v="1158"/>
        <pc:sldMkLst>
          <pc:docMk/>
          <pc:sldMk cId="2620540263" sldId="278"/>
        </pc:sldMkLst>
        <pc:spChg chg="mod">
          <ac:chgData name="박동규" userId="cebcdd3f-733e-4af1-b963-9742717e494c" providerId="ADAL" clId="{38E884DF-E392-4283-8313-B30C0B9B724A}" dt="2021-07-14T01:31:49.792" v="1155"/>
          <ac:spMkLst>
            <pc:docMk/>
            <pc:sldMk cId="2620540263" sldId="278"/>
            <ac:spMk id="2" creationId="{B90435C0-5BAB-4F0D-B789-538E40D14F78}"/>
          </ac:spMkLst>
        </pc:spChg>
        <pc:spChg chg="mod">
          <ac:chgData name="박동규" userId="cebcdd3f-733e-4af1-b963-9742717e494c" providerId="ADAL" clId="{38E884DF-E392-4283-8313-B30C0B9B724A}" dt="2021-07-14T01:31:45.506" v="1154"/>
          <ac:spMkLst>
            <pc:docMk/>
            <pc:sldMk cId="2620540263" sldId="278"/>
            <ac:spMk id="3" creationId="{F338F5BA-0F62-4F49-A4F8-ACF5E6F7DA05}"/>
          </ac:spMkLst>
        </pc:spChg>
        <pc:picChg chg="add mod ord">
          <ac:chgData name="박동규" userId="cebcdd3f-733e-4af1-b963-9742717e494c" providerId="ADAL" clId="{38E884DF-E392-4283-8313-B30C0B9B724A}" dt="2021-07-14T01:31:57.732" v="1157" actId="167"/>
          <ac:picMkLst>
            <pc:docMk/>
            <pc:sldMk cId="2620540263" sldId="278"/>
            <ac:picMk id="4" creationId="{AFC9FD39-3A10-436C-A594-804A0EEE602D}"/>
          </ac:picMkLst>
        </pc:picChg>
      </pc:sldChg>
      <pc:sldChg chg="modSp add">
        <pc:chgData name="박동규" userId="cebcdd3f-733e-4af1-b963-9742717e494c" providerId="ADAL" clId="{38E884DF-E392-4283-8313-B30C0B9B724A}" dt="2021-07-14T01:45:13.033" v="1663" actId="207"/>
        <pc:sldMkLst>
          <pc:docMk/>
          <pc:sldMk cId="1395091414" sldId="279"/>
        </pc:sldMkLst>
        <pc:spChg chg="mod">
          <ac:chgData name="박동규" userId="cebcdd3f-733e-4af1-b963-9742717e494c" providerId="ADAL" clId="{38E884DF-E392-4283-8313-B30C0B9B724A}" dt="2021-07-14T01:45:13.033" v="1663" actId="207"/>
          <ac:spMkLst>
            <pc:docMk/>
            <pc:sldMk cId="1395091414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D4C9-7B3C-4FE0-9F2C-9C4538AB981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037E-3A6A-4430-B417-EFA4D3BD4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838200" y="479834"/>
            <a:ext cx="10515600" cy="569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8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>
            <a:lvl1pPr>
              <a:defRPr sz="3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1128"/>
            <a:ext cx="10515600" cy="4848444"/>
          </a:xfrm>
        </p:spPr>
        <p:txBody>
          <a:bodyPr>
            <a:normAutofit/>
          </a:bodyPr>
          <a:lstStyle>
            <a:lvl1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B917E565-B88F-4C23-B4DC-EFF10FF7FA34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FD5319A-5D1B-49C5-8282-C4DEE4CA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65-B88F-4C23-B4DC-EFF10FF7FA3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97101" y="1122362"/>
            <a:ext cx="5981091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 </a:t>
            </a:r>
            <a:r>
              <a:rPr lang="ko-KR" altLang="en-US" sz="3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머신러닝이란</a:t>
            </a:r>
            <a:endParaRPr lang="ko-KR" altLang="en-US" sz="3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4" y="1575791"/>
            <a:ext cx="5265574" cy="36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층을 더욱 깊이 쌓는 </a:t>
            </a:r>
            <a:r>
              <a:rPr lang="ko-KR" altLang="en-US" dirty="0" err="1"/>
              <a:t>심층망</a:t>
            </a:r>
            <a:r>
              <a:rPr lang="ko-KR" altLang="en-US" dirty="0"/>
              <a:t> 연구가 진행되면서 오류 </a:t>
            </a:r>
            <a:r>
              <a:rPr lang="ko-KR" altLang="en-US" dirty="0" err="1"/>
              <a:t>역전파</a:t>
            </a:r>
            <a:r>
              <a:rPr lang="ko-KR" altLang="en-US" dirty="0"/>
              <a:t> 방법만으로는 매우 많은 층을 가진 모델을 제대로 학습시키기 어렵다는 것이 드러났다</a:t>
            </a:r>
            <a:r>
              <a:rPr lang="en-US" altLang="ko-KR" dirty="0"/>
              <a:t>. </a:t>
            </a:r>
            <a:r>
              <a:rPr lang="ko-KR" altLang="en-US" b="1" dirty="0"/>
              <a:t>출력 부분의 오류가 입력 쪽에 가까운 네트워크 층까지 잘 전파되지 않는다는 것</a:t>
            </a:r>
            <a:r>
              <a:rPr lang="en-US" altLang="ko-KR" b="1" dirty="0"/>
              <a:t>.</a:t>
            </a:r>
          </a:p>
          <a:p>
            <a:r>
              <a:rPr lang="ko-KR" altLang="en-US" dirty="0" err="1"/>
              <a:t>제프리</a:t>
            </a:r>
            <a:r>
              <a:rPr lang="ko-KR" altLang="en-US" dirty="0"/>
              <a:t> 힌튼 교수와 </a:t>
            </a:r>
            <a:r>
              <a:rPr lang="ko-KR" altLang="en-US" dirty="0" err="1">
                <a:solidFill>
                  <a:schemeClr val="accent5"/>
                </a:solidFill>
              </a:rPr>
              <a:t>요수아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벤지오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Yoshua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Bengio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얀 </a:t>
            </a:r>
            <a:r>
              <a:rPr lang="ko-KR" altLang="en-US" dirty="0" err="1">
                <a:solidFill>
                  <a:schemeClr val="accent5"/>
                </a:solidFill>
              </a:rPr>
              <a:t>르쿤</a:t>
            </a:r>
            <a:r>
              <a:rPr lang="en-US" altLang="ko-KR" baseline="30000" dirty="0">
                <a:solidFill>
                  <a:schemeClr val="accent5"/>
                </a:solidFill>
              </a:rPr>
              <a:t>Yann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LeCun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등이 결국 </a:t>
            </a:r>
            <a:r>
              <a:rPr lang="ko-KR" altLang="en-US" dirty="0" err="1">
                <a:solidFill>
                  <a:schemeClr val="accent5"/>
                </a:solidFill>
              </a:rPr>
              <a:t>합성곱</a:t>
            </a:r>
            <a:r>
              <a:rPr lang="ko-KR" altLang="en-US" dirty="0">
                <a:solidFill>
                  <a:schemeClr val="accent5"/>
                </a:solidFill>
              </a:rPr>
              <a:t> 신경망</a:t>
            </a:r>
            <a:r>
              <a:rPr lang="en-US" altLang="ko-KR" baseline="30000" dirty="0">
                <a:solidFill>
                  <a:schemeClr val="accent5"/>
                </a:solidFill>
              </a:rPr>
              <a:t>convolutional neural network </a:t>
            </a:r>
            <a:r>
              <a:rPr lang="ko-KR" altLang="en-US" dirty="0"/>
              <a:t>모델을 만들어 냄으로써 심층 신경망을 효과적으로 학습시킬 수 있는 돌파구를 마련하게 된다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6180D-6113-41D5-BFA7-5D21A016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0" y="3529121"/>
            <a:ext cx="12041280" cy="2819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BFF96D-F655-4D5C-856C-7E7DCFD5D0DD}"/>
              </a:ext>
            </a:extLst>
          </p:cNvPr>
          <p:cNvSpPr/>
          <p:nvPr/>
        </p:nvSpPr>
        <p:spPr>
          <a:xfrm>
            <a:off x="2983590" y="5616607"/>
            <a:ext cx="6527749" cy="92333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다층 퍼셉트론은 네트워크 층이 멀어질 경우</a:t>
            </a:r>
            <a:endParaRPr lang="en-US" altLang="ko-KR"/>
          </a:p>
          <a:p>
            <a:pPr algn="ctr"/>
            <a:r>
              <a:rPr lang="ko-KR" altLang="en-US"/>
              <a:t>학습이 잘 안되는 문제가 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오류 역전파로 극복하기에는 아직도 해결 안되는 점이 있더라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5FB86C-91CB-4E61-9105-ECF129536B8B}"/>
              </a:ext>
            </a:extLst>
          </p:cNvPr>
          <p:cNvCxnSpPr/>
          <p:nvPr/>
        </p:nvCxnSpPr>
        <p:spPr>
          <a:xfrm flipH="1">
            <a:off x="5536734" y="4269996"/>
            <a:ext cx="2642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08447-4BC4-4C9A-95F8-90DDA5D36308}"/>
              </a:ext>
            </a:extLst>
          </p:cNvPr>
          <p:cNvSpPr txBox="1"/>
          <p:nvPr/>
        </p:nvSpPr>
        <p:spPr>
          <a:xfrm>
            <a:off x="5986943" y="3900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오류 역전파 방향</a:t>
            </a:r>
          </a:p>
        </p:txBody>
      </p:sp>
    </p:spTree>
    <p:extLst>
      <p:ext uri="{BB962C8B-B14F-4D97-AF65-F5344CB8AC3E}">
        <p14:creationId xmlns:p14="http://schemas.microsoft.com/office/powerpoint/2010/main" val="18422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9FD39-3A10-436C-A594-804A0EEE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66" y="1174459"/>
            <a:ext cx="3131582" cy="5683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0435C0-5BAB-4F0D-B789-538E40D1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머신러닝은 무엇을 하려는 것인가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8F5BA-0F62-4F49-A4F8-ACF5E6F7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문제해결 방법</a:t>
            </a:r>
            <a:endParaRPr lang="en-US" altLang="ko-KR"/>
          </a:p>
          <a:p>
            <a:pPr lvl="1"/>
            <a:r>
              <a:rPr lang="ko-KR" altLang="en-US"/>
              <a:t>하나하나 지시하고 실행하는 방법</a:t>
            </a:r>
            <a:endParaRPr lang="en-US" altLang="ko-KR"/>
          </a:p>
          <a:p>
            <a:pPr lvl="2"/>
            <a:r>
              <a:rPr lang="ko-KR" altLang="en-US"/>
              <a:t>새로운 문제 해결이 어렵다</a:t>
            </a:r>
            <a:endParaRPr lang="en-US" altLang="ko-KR"/>
          </a:p>
          <a:p>
            <a:pPr lvl="1"/>
            <a:r>
              <a:rPr lang="ko-KR" altLang="en-US"/>
              <a:t>문제를 해결하는 일반적인 방법을 가르진다</a:t>
            </a:r>
            <a:endParaRPr lang="en-US" altLang="ko-KR"/>
          </a:p>
          <a:p>
            <a:pPr lvl="2"/>
            <a:r>
              <a:rPr lang="ko-KR" altLang="en-US"/>
              <a:t>단순지시가 아님</a:t>
            </a:r>
            <a:endParaRPr lang="en-US" altLang="ko-KR"/>
          </a:p>
          <a:p>
            <a:pPr lvl="2"/>
            <a:r>
              <a:rPr lang="ko-KR" altLang="en-US"/>
              <a:t>평가가 따름</a:t>
            </a:r>
            <a:endParaRPr lang="en-US" altLang="ko-KR"/>
          </a:p>
          <a:p>
            <a:pPr lvl="2"/>
            <a:r>
              <a:rPr lang="ko-KR" altLang="en-US"/>
              <a:t>평가에 따라 다음 절차가 결정</a:t>
            </a:r>
            <a:endParaRPr lang="en-US" altLang="ko-KR"/>
          </a:p>
          <a:p>
            <a:pPr lvl="2"/>
            <a:r>
              <a:rPr lang="ko-KR" altLang="en-US"/>
              <a:t>새로운 문제해결이 가능함</a:t>
            </a:r>
          </a:p>
        </p:txBody>
      </p:sp>
    </p:spTree>
    <p:extLst>
      <p:ext uri="{BB962C8B-B14F-4D97-AF65-F5344CB8AC3E}">
        <p14:creationId xmlns:p14="http://schemas.microsoft.com/office/powerpoint/2010/main" val="262054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85" y="2215882"/>
            <a:ext cx="5058633" cy="28510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 err="1"/>
              <a:t>머신러닝은</a:t>
            </a:r>
            <a:r>
              <a:rPr lang="ko-KR" altLang="en-US" dirty="0"/>
              <a:t> 무엇을 하려는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16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머신 러닝에서는 동작 방식을 </a:t>
            </a:r>
            <a:r>
              <a:rPr lang="ko-KR" altLang="en-US"/>
              <a:t>일일이 지시하는 </a:t>
            </a:r>
            <a:r>
              <a:rPr lang="ko-KR" altLang="en-US" dirty="0"/>
              <a:t>프로그램을 설계하지 않는다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변경 </a:t>
            </a:r>
            <a:r>
              <a:rPr lang="ko-KR" altLang="en-US" dirty="0"/>
              <a:t>가능한 </a:t>
            </a:r>
            <a:r>
              <a:rPr lang="ko-KR" altLang="en-US" dirty="0" err="1">
                <a:solidFill>
                  <a:schemeClr val="accent5"/>
                </a:solidFill>
              </a:rPr>
              <a:t>파라미터</a:t>
            </a:r>
            <a:r>
              <a:rPr lang="en-US" altLang="ko-KR" baseline="30000" dirty="0">
                <a:solidFill>
                  <a:schemeClr val="accent5"/>
                </a:solidFill>
              </a:rPr>
              <a:t>parameter</a:t>
            </a:r>
            <a:r>
              <a:rPr lang="ko-KR" altLang="en-US" dirty="0"/>
              <a:t>에 의해 동작이 결정되는 </a:t>
            </a:r>
            <a:r>
              <a:rPr lang="ko-KR" altLang="en-US" b="1" dirty="0" err="1"/>
              <a:t>융통성있는</a:t>
            </a:r>
            <a:r>
              <a:rPr lang="ko-KR" altLang="en-US" b="1" dirty="0"/>
              <a:t> 프로그램</a:t>
            </a:r>
            <a:r>
              <a:rPr lang="ko-KR" altLang="en-US" dirty="0"/>
              <a:t>을 만든다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이것을 </a:t>
            </a:r>
            <a:r>
              <a:rPr lang="ko-KR" altLang="en-US" dirty="0">
                <a:solidFill>
                  <a:schemeClr val="accent5"/>
                </a:solidFill>
              </a:rPr>
              <a:t>모델</a:t>
            </a:r>
            <a:r>
              <a:rPr lang="en-US" altLang="ko-KR" baseline="30000" dirty="0">
                <a:solidFill>
                  <a:schemeClr val="accent5"/>
                </a:solidFill>
              </a:rPr>
              <a:t>model</a:t>
            </a:r>
            <a:r>
              <a:rPr lang="ko-KR" altLang="en-US" dirty="0"/>
              <a:t>이라고 부른다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파라미터가 </a:t>
            </a:r>
            <a:r>
              <a:rPr lang="ko-KR" altLang="en-US" dirty="0"/>
              <a:t>바뀌면 </a:t>
            </a:r>
            <a:r>
              <a:rPr lang="ko-KR" altLang="en-US"/>
              <a:t>동작도 바뀜</a:t>
            </a:r>
            <a:endParaRPr lang="en-US" altLang="ko-KR"/>
          </a:p>
          <a:p>
            <a:pPr lvl="1"/>
            <a:r>
              <a:rPr lang="ko-KR" altLang="en-US"/>
              <a:t>데이터를 </a:t>
            </a:r>
            <a:r>
              <a:rPr lang="ko-KR" altLang="en-US" dirty="0"/>
              <a:t>다양하게 제공하여 프로그램이 이 데이터를 얼마나 잘 처리하는지 살펴본다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좋은 </a:t>
            </a:r>
            <a:r>
              <a:rPr lang="ko-KR" altLang="en-US" dirty="0"/>
              <a:t>동작이 나오도록 </a:t>
            </a:r>
            <a:r>
              <a:rPr lang="ko-KR" altLang="en-US" dirty="0" err="1"/>
              <a:t>파라미터를</a:t>
            </a:r>
            <a:r>
              <a:rPr lang="ko-KR" altLang="en-US" dirty="0"/>
              <a:t> 변경하는 일을 하는데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ko-KR" altLang="en-US" dirty="0">
                <a:solidFill>
                  <a:schemeClr val="accent5"/>
                </a:solidFill>
              </a:rPr>
              <a:t>학습</a:t>
            </a:r>
            <a:r>
              <a:rPr lang="en-US" altLang="ko-KR" baseline="30000" dirty="0">
                <a:solidFill>
                  <a:schemeClr val="accent5"/>
                </a:solidFill>
              </a:rPr>
              <a:t>learning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36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1.5 </a:t>
            </a:r>
            <a:r>
              <a:rPr lang="ko-KR" altLang="en-US" sz="2800" dirty="0"/>
              <a:t>우리가 다룰 </a:t>
            </a:r>
            <a:r>
              <a:rPr lang="ko-KR" altLang="en-US" sz="2800" dirty="0" err="1"/>
              <a:t>머신러닝이</a:t>
            </a:r>
            <a:r>
              <a:rPr lang="ko-KR" altLang="en-US" sz="2800" dirty="0"/>
              <a:t> 정확히 무엇이며 어떤 것이 있는가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머신러닝이라는</a:t>
            </a:r>
            <a:r>
              <a:rPr lang="ko-KR" altLang="en-US" dirty="0"/>
              <a:t> 용어는 아서 </a:t>
            </a:r>
            <a:r>
              <a:rPr lang="ko-KR" altLang="en-US" dirty="0" err="1"/>
              <a:t>새뮤얼이</a:t>
            </a:r>
            <a:r>
              <a:rPr lang="ko-KR" altLang="en-US" dirty="0"/>
              <a:t> 처음 사용 한 것으로 알려져 있지만</a:t>
            </a:r>
            <a:r>
              <a:rPr lang="en-US" altLang="ko-KR" dirty="0"/>
              <a:t>, </a:t>
            </a:r>
            <a:r>
              <a:rPr lang="ko-KR" altLang="en-US" dirty="0"/>
              <a:t>이 용어에 대한 공학적인 정의로는 </a:t>
            </a:r>
            <a:r>
              <a:rPr lang="ko-KR" altLang="en-US" dirty="0">
                <a:solidFill>
                  <a:schemeClr val="accent5"/>
                </a:solidFill>
              </a:rPr>
              <a:t>톰 미첼</a:t>
            </a:r>
            <a:r>
              <a:rPr lang="en-US" altLang="ko-KR" baseline="30000" dirty="0">
                <a:solidFill>
                  <a:schemeClr val="accent5"/>
                </a:solidFill>
              </a:rPr>
              <a:t>Tom Mitchell</a:t>
            </a:r>
            <a:r>
              <a:rPr lang="ko-KR" altLang="en-US" dirty="0"/>
              <a:t>이 그의 저서 </a:t>
            </a:r>
            <a:r>
              <a:rPr lang="en-US" altLang="ko-KR" dirty="0"/>
              <a:t>"</a:t>
            </a:r>
            <a:r>
              <a:rPr lang="ko-KR" altLang="en-US" dirty="0" err="1"/>
              <a:t>머신러닝</a:t>
            </a:r>
            <a:r>
              <a:rPr lang="en-US" altLang="ko-KR" dirty="0"/>
              <a:t>"</a:t>
            </a:r>
            <a:r>
              <a:rPr lang="ko-KR" altLang="en-US" dirty="0"/>
              <a:t>에서 제시한 것이 흔히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컴퓨터 프로그램이 어떤 작업 종류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에 속한 작업을 수행하면서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에 따라서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로 측정하는 성능이 개선된다면</a:t>
            </a:r>
            <a:r>
              <a:rPr lang="en-US" altLang="ko-KR" i="1" dirty="0"/>
              <a:t>, </a:t>
            </a:r>
            <a:r>
              <a:rPr lang="ko-KR" altLang="en-US" i="1" dirty="0"/>
              <a:t>이 프로그램은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와 성능 척도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에 대해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로부터 </a:t>
            </a:r>
            <a:r>
              <a:rPr lang="ko-KR" altLang="en-US" i="1" dirty="0">
                <a:solidFill>
                  <a:srgbClr val="FF0000"/>
                </a:solidFill>
              </a:rPr>
              <a:t>학습을 한다고 </a:t>
            </a:r>
            <a:r>
              <a:rPr lang="ko-KR" altLang="en-US" i="1" dirty="0"/>
              <a:t>말할 수 있다</a:t>
            </a:r>
            <a:r>
              <a:rPr lang="en-US" altLang="ko-KR" i="1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4D1AF-4438-2448-A03E-74AB939C60B5}"/>
              </a:ext>
            </a:extLst>
          </p:cNvPr>
          <p:cNvSpPr txBox="1"/>
          <p:nvPr/>
        </p:nvSpPr>
        <p:spPr>
          <a:xfrm>
            <a:off x="2624537" y="4976634"/>
            <a:ext cx="6942926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컴퓨터에 필기체를 인식하는 학습을 시킨다고 했을 때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① </a:t>
            </a:r>
            <a:r>
              <a:rPr lang="ko-KR" altLang="en-US" b="1" dirty="0"/>
              <a:t>작업 </a:t>
            </a:r>
            <a:r>
              <a:rPr lang="en" altLang="ko-Kore-KR" b="1" dirty="0"/>
              <a:t>T</a:t>
            </a:r>
            <a:r>
              <a:rPr lang="en" altLang="ko-Kore-KR" dirty="0"/>
              <a:t> : </a:t>
            </a:r>
            <a:r>
              <a:rPr lang="ko-KR" altLang="en-US" dirty="0"/>
              <a:t>필기체를 인식하고 분류하는 것</a:t>
            </a:r>
            <a:br>
              <a:rPr lang="ko-KR" altLang="en-US" dirty="0"/>
            </a:br>
            <a:r>
              <a:rPr lang="ko-KR" altLang="en-US" dirty="0"/>
              <a:t>② </a:t>
            </a:r>
            <a:r>
              <a:rPr lang="ko-KR" altLang="en-US" b="1" dirty="0"/>
              <a:t>성능 </a:t>
            </a:r>
            <a:r>
              <a:rPr lang="en" altLang="ko-Kore-KR" b="1" dirty="0"/>
              <a:t>P</a:t>
            </a:r>
            <a:r>
              <a:rPr lang="en" altLang="ko-Kore-KR" dirty="0"/>
              <a:t> : </a:t>
            </a:r>
            <a:r>
              <a:rPr lang="ko-KR" altLang="en-US" dirty="0"/>
              <a:t>필기체를 정확히 구분한 확률</a:t>
            </a:r>
            <a:br>
              <a:rPr lang="ko-KR" altLang="en-US" dirty="0"/>
            </a:br>
            <a:r>
              <a:rPr lang="ko-KR" altLang="en-US" b="1" dirty="0"/>
              <a:t>③ 경험 </a:t>
            </a:r>
            <a:r>
              <a:rPr lang="en" altLang="ko-Kore-KR" b="1" dirty="0"/>
              <a:t>E</a:t>
            </a:r>
            <a:r>
              <a:rPr lang="ko-KR" altLang="en-US" b="1" dirty="0"/>
              <a:t> </a:t>
            </a:r>
            <a:r>
              <a:rPr lang="en" altLang="ko-Kore-KR" dirty="0"/>
              <a:t>: </a:t>
            </a:r>
            <a:r>
              <a:rPr lang="ko-KR" altLang="en-US" dirty="0"/>
              <a:t>필기체와 정확한 글자를 표시한 데이터 셋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89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11" y="2873863"/>
            <a:ext cx="4961389" cy="3303099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supervised learning </a:t>
            </a:r>
            <a:r>
              <a:rPr lang="en-US" altLang="ko-KR" dirty="0"/>
              <a:t>: </a:t>
            </a:r>
            <a:r>
              <a:rPr lang="ko-KR" altLang="en-US" dirty="0"/>
              <a:t>컴퓨터는 </a:t>
            </a:r>
            <a:r>
              <a:rPr lang="en-US" altLang="ko-KR" dirty="0"/>
              <a:t>"</a:t>
            </a:r>
            <a:r>
              <a:rPr lang="ko-KR" altLang="en-US" dirty="0"/>
              <a:t>교사</a:t>
            </a:r>
            <a:r>
              <a:rPr lang="en-US" altLang="ko-KR" dirty="0"/>
              <a:t>"</a:t>
            </a:r>
            <a:r>
              <a:rPr lang="ko-KR" altLang="en-US" dirty="0"/>
              <a:t>에 의해 데이터와 정답의 역할을 하는 </a:t>
            </a:r>
            <a:r>
              <a:rPr lang="ko-KR" altLang="en-US" dirty="0">
                <a:solidFill>
                  <a:schemeClr val="accent5"/>
                </a:solidFill>
              </a:rPr>
              <a:t>레이블</a:t>
            </a:r>
            <a:r>
              <a:rPr lang="en-US" altLang="ko-KR" baseline="30000" dirty="0">
                <a:solidFill>
                  <a:schemeClr val="accent5"/>
                </a:solidFill>
              </a:rPr>
              <a:t>label</a:t>
            </a:r>
            <a:r>
              <a:rPr lang="ko-KR" altLang="en-US" dirty="0"/>
              <a:t>을 제공받는다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지도학습의</a:t>
            </a:r>
            <a:r>
              <a:rPr lang="ko-KR" altLang="en-US" dirty="0"/>
              <a:t> 목표는 입력을 출력에 매핑하는 일반적인 규칙을 학습하는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예를 들어서 과일과 채소를 구분할 때</a:t>
            </a:r>
            <a:r>
              <a:rPr lang="en-US" altLang="ko-KR" dirty="0"/>
              <a:t>, </a:t>
            </a:r>
            <a:r>
              <a:rPr lang="ko-KR" altLang="en-US" dirty="0"/>
              <a:t>교사가 과일인지 채소인지 알려 준 뒤에 학습을 하는 컴퓨터가 새로운 물건을 보고 이전의 학습을 바탕으로 과일인지 채소인지 맞추도록 하는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2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17" y="2579393"/>
            <a:ext cx="5410971" cy="3909576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비지도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unsupervised learning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지도 학습과는 달리 외부에서 정답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이 주어지지 않고 학습 알고리즘이 스스로 입력으로부터 어떤 구조를 발견하는 학습이다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비지도 학습을 사용하면 데이터에서 숨겨진 패턴을 발견할 수 있다</a:t>
            </a:r>
            <a:r>
              <a:rPr lang="en-US" altLang="ko-KR" dirty="0"/>
              <a:t>. </a:t>
            </a:r>
            <a:r>
              <a:rPr lang="ko-KR" altLang="en-US" dirty="0"/>
              <a:t>비지도 학습의 대표적인 예가 </a:t>
            </a:r>
            <a:r>
              <a:rPr lang="ko-KR" altLang="en-US" dirty="0">
                <a:solidFill>
                  <a:schemeClr val="accent5"/>
                </a:solidFill>
              </a:rPr>
              <a:t>군집화</a:t>
            </a:r>
            <a:r>
              <a:rPr lang="en-US" altLang="ko-KR" baseline="30000" dirty="0">
                <a:solidFill>
                  <a:schemeClr val="accent5"/>
                </a:solidFill>
              </a:rPr>
              <a:t>clustering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방법은 </a:t>
            </a:r>
            <a:r>
              <a:rPr lang="ko-KR" altLang="en-US" b="1" dirty="0"/>
              <a:t>주어진 데이터를 특성에 따라 둘 이상의 그룹으로 나누는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01147-02EC-40FE-A720-5572896DA58F}"/>
              </a:ext>
            </a:extLst>
          </p:cNvPr>
          <p:cNvSpPr txBox="1"/>
          <p:nvPr/>
        </p:nvSpPr>
        <p:spPr>
          <a:xfrm>
            <a:off x="7625108" y="6129911"/>
            <a:ext cx="366158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주어진 데이터를 이용하여</a:t>
            </a:r>
            <a:endParaRPr lang="en-US" altLang="ko-KR"/>
          </a:p>
          <a:p>
            <a:r>
              <a:rPr lang="ko-KR" altLang="en-US"/>
              <a:t>패턴을 발견하여 분류하는 군집화</a:t>
            </a:r>
          </a:p>
        </p:txBody>
      </p:sp>
    </p:spTree>
    <p:extLst>
      <p:ext uri="{BB962C8B-B14F-4D97-AF65-F5344CB8AC3E}">
        <p14:creationId xmlns:p14="http://schemas.microsoft.com/office/powerpoint/2010/main" val="30320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2" y="2728090"/>
            <a:ext cx="3166961" cy="412991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강화 학습</a:t>
            </a:r>
            <a:r>
              <a:rPr lang="en-US" altLang="ko-KR" baseline="30000" dirty="0">
                <a:solidFill>
                  <a:schemeClr val="accent5"/>
                </a:solidFill>
              </a:rPr>
              <a:t>reinforcement learning </a:t>
            </a:r>
            <a:r>
              <a:rPr lang="en-US" altLang="ko-KR" dirty="0"/>
              <a:t>: </a:t>
            </a:r>
            <a:r>
              <a:rPr lang="ko-KR" altLang="en-US" dirty="0"/>
              <a:t>강화 학습은 보상 및 처벌의 형태로 학습 데이터가 주어진다</a:t>
            </a:r>
            <a:r>
              <a:rPr lang="en-US" altLang="ko-KR" dirty="0"/>
              <a:t>. </a:t>
            </a:r>
            <a:r>
              <a:rPr lang="ko-KR" altLang="en-US" dirty="0"/>
              <a:t>주로 차량 운전이나 상대방과의 경기 같은 동적인 환경에서 프로그램의 행동에 대한 피드백만 제공되는 경우이다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강화학습은</a:t>
            </a:r>
            <a:r>
              <a:rPr lang="ko-KR" altLang="en-US" dirty="0"/>
              <a:t> 학습을 수행하고 행동을 하는 </a:t>
            </a:r>
            <a:r>
              <a:rPr lang="ko-KR" altLang="en-US" dirty="0">
                <a:solidFill>
                  <a:schemeClr val="accent5"/>
                </a:solidFill>
              </a:rPr>
              <a:t>에이전트</a:t>
            </a:r>
            <a:r>
              <a:rPr lang="en-US" altLang="ko-KR" baseline="30000" dirty="0">
                <a:solidFill>
                  <a:schemeClr val="accent5"/>
                </a:solidFill>
              </a:rPr>
              <a:t>agent</a:t>
            </a:r>
            <a:r>
              <a:rPr lang="en-US" altLang="ko-KR" dirty="0"/>
              <a:t> </a:t>
            </a:r>
            <a:r>
              <a:rPr lang="ko-KR" altLang="en-US" dirty="0"/>
              <a:t>가 환경과 상호작용을 한 뒤 보상에 따라 행동을 결정하는 </a:t>
            </a:r>
            <a:r>
              <a:rPr lang="ko-KR" altLang="en-US" dirty="0">
                <a:solidFill>
                  <a:schemeClr val="accent5"/>
                </a:solidFill>
              </a:rPr>
              <a:t>정책</a:t>
            </a:r>
            <a:r>
              <a:rPr lang="en-US" altLang="ko-KR" baseline="30000" dirty="0">
                <a:solidFill>
                  <a:schemeClr val="accent5"/>
                </a:solidFill>
              </a:rPr>
              <a:t>policy</a:t>
            </a:r>
            <a:r>
              <a:rPr lang="ko-KR" altLang="en-US" dirty="0"/>
              <a:t>을 바꾸어 나가는 방식이다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9F8C9-1863-407C-81C3-91995CAE97C9}"/>
              </a:ext>
            </a:extLst>
          </p:cNvPr>
          <p:cNvSpPr txBox="1"/>
          <p:nvPr/>
        </p:nvSpPr>
        <p:spPr>
          <a:xfrm>
            <a:off x="1376080" y="4793045"/>
            <a:ext cx="404149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에이전트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환경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훈련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상호작용하며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보상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먹을 것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통해 행동을 결정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7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5"/>
                </a:solidFill>
              </a:rPr>
              <a:t>준지도</a:t>
            </a:r>
            <a:r>
              <a:rPr lang="ko-KR" altLang="en-US" dirty="0">
                <a:solidFill>
                  <a:schemeClr val="accent5"/>
                </a:solidFill>
              </a:rPr>
              <a:t>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semi-supervised learning </a:t>
            </a:r>
            <a:r>
              <a:rPr lang="en-US" altLang="ko-KR" dirty="0"/>
              <a:t>: </a:t>
            </a:r>
            <a:r>
              <a:rPr lang="ko-KR" altLang="en-US" dirty="0"/>
              <a:t>우리가 실제로 구할 수 있는 데이터에는 레이블이 없는 경우가 많고</a:t>
            </a:r>
            <a:r>
              <a:rPr lang="en-US" altLang="ko-KR" dirty="0"/>
              <a:t>, </a:t>
            </a:r>
            <a:r>
              <a:rPr lang="ko-KR" altLang="en-US" dirty="0"/>
              <a:t>레이블은 사람이 부여하는 경우가 많다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대규모 데이터에 레이블을 모두 부여하는 일은 매우 어려운 일이 될 수 있다</a:t>
            </a:r>
            <a:r>
              <a:rPr lang="en-US" altLang="ko-KR" dirty="0"/>
              <a:t>. </a:t>
            </a:r>
            <a:r>
              <a:rPr lang="ko-KR" altLang="en-US" dirty="0"/>
              <a:t>이런 경우 일부 데이터에만 레이블을 부여하여도 레이블이 전혀 없는 것보다 전체적인 학습의 정확도를 높일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일부 데이터에 부여된 레이블 정보를 이용하여 </a:t>
            </a:r>
            <a:r>
              <a:rPr lang="ko-KR" altLang="en-US" dirty="0" err="1"/>
              <a:t>지도학습</a:t>
            </a:r>
            <a:r>
              <a:rPr lang="ko-KR" altLang="en-US" dirty="0"/>
              <a:t> 방식의 훈련을 수행한 뒤에 레이블이 없는 대다수 데이터에 대해 학습을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643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무엇이 문제일까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따라 동작하는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알고</a:t>
            </a:r>
            <a:r>
              <a:rPr lang="ko-KR" altLang="en-US" dirty="0">
                <a:solidFill>
                  <a:schemeClr val="accent5"/>
                </a:solidFill>
              </a:rPr>
              <a:t>리즘</a:t>
            </a:r>
            <a:r>
              <a:rPr lang="en-US" altLang="ko-KR" baseline="30000" dirty="0">
                <a:solidFill>
                  <a:schemeClr val="accent5"/>
                </a:solidFill>
              </a:rPr>
              <a:t>algorithm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ko-KR" altLang="en-US" dirty="0"/>
              <a:t>이 알고리즘에 </a:t>
            </a:r>
            <a:r>
              <a:rPr lang="ko-KR" altLang="en-US" b="1" dirty="0"/>
              <a:t>데이터를 제공하여 알고리즘이 더 나은 동작을 하도록 </a:t>
            </a:r>
            <a:r>
              <a:rPr lang="ko-KR" altLang="en-US" b="1" dirty="0" err="1"/>
              <a:t>파라미터를</a:t>
            </a:r>
            <a:r>
              <a:rPr lang="ko-KR" altLang="en-US" b="1" dirty="0"/>
              <a:t> 수정하는 것</a:t>
            </a:r>
            <a:r>
              <a:rPr lang="ko-KR" altLang="en-US" dirty="0"/>
              <a:t>이라고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핵심적인 문제는 </a:t>
            </a:r>
            <a:r>
              <a:rPr lang="ko-KR" altLang="en-US" dirty="0">
                <a:solidFill>
                  <a:schemeClr val="accent5"/>
                </a:solidFill>
              </a:rPr>
              <a:t>알고리즘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데이터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5" y="3363973"/>
            <a:ext cx="5632508" cy="3433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9F0EC-45DA-400B-9EA5-3BD870E29507}"/>
              </a:ext>
            </a:extLst>
          </p:cNvPr>
          <p:cNvSpPr txBox="1"/>
          <p:nvPr/>
        </p:nvSpPr>
        <p:spPr>
          <a:xfrm>
            <a:off x="2270914" y="5405441"/>
            <a:ext cx="337784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 데이터가 충분하지 않을 경우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머신러닝은 좋은 성능을 낼 수 없다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34D306-A30C-4879-BFFC-E009AE1A1992}"/>
              </a:ext>
            </a:extLst>
          </p:cNvPr>
          <p:cNvSpPr/>
          <p:nvPr/>
        </p:nvSpPr>
        <p:spPr>
          <a:xfrm>
            <a:off x="5855516" y="5617659"/>
            <a:ext cx="2449586" cy="11186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 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data bias </a:t>
            </a:r>
            <a:r>
              <a:rPr lang="en-US" altLang="ko-KR" dirty="0"/>
              <a:t>- </a:t>
            </a:r>
            <a:r>
              <a:rPr lang="ko-KR" altLang="en-US" dirty="0"/>
              <a:t>확보된 데이터가 대표하는 모집단의 분포를 제대로 반영하지 못하고 일부의 특성만을 가지고 있는 경우</a:t>
            </a:r>
            <a:endParaRPr lang="en-US" altLang="ko-KR" dirty="0"/>
          </a:p>
          <a:p>
            <a:pPr lvl="1"/>
            <a:r>
              <a:rPr lang="ko-KR" altLang="en-US" dirty="0"/>
              <a:t>편향의 원인은 두 가지</a:t>
            </a:r>
            <a:endParaRPr lang="en-US" altLang="ko-KR" dirty="0"/>
          </a:p>
          <a:p>
            <a:pPr lvl="2"/>
            <a:r>
              <a:rPr lang="ko-KR" altLang="en-US" dirty="0"/>
              <a:t>너무 적은 수의 표본을 추출한 경우 </a:t>
            </a:r>
            <a:endParaRPr lang="en-US" altLang="ko-KR" dirty="0"/>
          </a:p>
          <a:p>
            <a:pPr lvl="2"/>
            <a:r>
              <a:rPr lang="ko-KR" altLang="en-US" dirty="0" err="1"/>
              <a:t>표집</a:t>
            </a:r>
            <a:r>
              <a:rPr lang="ko-KR" altLang="en-US" dirty="0"/>
              <a:t> 방법이 잘못되어 모집단에 속한 대상을 골고루 추출하지 못 하는 경우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부정확성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inaccuracy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데이터의 품질이 낮아 많은 오류와 이상치</a:t>
            </a:r>
            <a:r>
              <a:rPr lang="en-US" altLang="ko-KR" dirty="0"/>
              <a:t>, </a:t>
            </a:r>
            <a:r>
              <a:rPr lang="ko-KR" altLang="en-US" dirty="0"/>
              <a:t>잡음을 포함하고 있는 경우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무관함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irrelavance</a:t>
            </a:r>
            <a:r>
              <a:rPr lang="en-US" altLang="ko-KR" dirty="0"/>
              <a:t> - </a:t>
            </a:r>
            <a:r>
              <a:rPr lang="ko-KR" altLang="en-US" dirty="0"/>
              <a:t>데이터는 많이 확보했지만</a:t>
            </a:r>
            <a:r>
              <a:rPr lang="en-US" altLang="ko-KR" dirty="0"/>
              <a:t>, </a:t>
            </a:r>
            <a:r>
              <a:rPr lang="ko-KR" altLang="en-US" dirty="0"/>
              <a:t>이 데이터가 담고 있는 특성들이 학습하려고 하는 문제와는 </a:t>
            </a:r>
            <a:r>
              <a:rPr lang="ko-KR" altLang="en-US"/>
              <a:t>무관한 데이터</a:t>
            </a:r>
            <a:endParaRPr lang="en-US" altLang="ko-KR"/>
          </a:p>
          <a:p>
            <a:r>
              <a:rPr lang="ko-KR" altLang="en-US" b="1"/>
              <a:t>머신러닝에서 데이터의 중요성은 아무리 강조해도 지나치지 않다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21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04007" y="2641203"/>
                <a:ext cx="1583395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52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생각하는 기계라는 것이 무엇인가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생각하는 기계를 만들기 위해 사람들이 어떤 노력을 해 왔는가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인공지능 역사의 큰 흐름은 어떠했나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앞으로 다룰 </a:t>
                </a:r>
                <a:r>
                  <a:rPr lang="ko-KR" altLang="en-US" sz="2000" spc="-100" dirty="0" err="1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머신러닝이라는</a:t>
                </a: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것은 어떤 일을 하는 것인가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chemeClr val="accent5"/>
                </a:solidFill>
              </a:rPr>
              <a:t>앨런 튜링</a:t>
            </a:r>
            <a:r>
              <a:rPr lang="ko-KR" altLang="en-US"/>
              <a:t>은 </a:t>
            </a:r>
            <a:r>
              <a:rPr lang="ko-KR" altLang="en-US">
                <a:solidFill>
                  <a:schemeClr val="accent5"/>
                </a:solidFill>
              </a:rPr>
              <a:t>생각하는 기계에 </a:t>
            </a:r>
            <a:r>
              <a:rPr lang="ko-KR" altLang="en-US"/>
              <a:t>대해 조작적 정의를 내리고 이를 판정하는 검사법을 </a:t>
            </a:r>
            <a:r>
              <a:rPr lang="ko-KR" altLang="en-US">
                <a:solidFill>
                  <a:schemeClr val="accent5"/>
                </a:solidFill>
              </a:rPr>
              <a:t>이미테이션 게임이라고 </a:t>
            </a:r>
            <a:r>
              <a:rPr lang="ko-KR" altLang="en-US"/>
              <a:t>제안하였다</a:t>
            </a:r>
            <a:r>
              <a:rPr lang="en-US" altLang="ko-KR"/>
              <a:t>. </a:t>
            </a:r>
            <a:r>
              <a:rPr lang="ko-KR" altLang="en-US"/>
              <a:t>이 테스트를 우리는 튜링 테스트라고 부른다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chemeClr val="accent5"/>
                </a:solidFill>
              </a:rPr>
              <a:t>머신러닝</a:t>
            </a:r>
            <a:r>
              <a:rPr lang="ko-KR" altLang="en-US"/>
              <a:t>이라는 용어는 </a:t>
            </a:r>
            <a:r>
              <a:rPr lang="en-US" altLang="ko-KR"/>
              <a:t>IBM 701 </a:t>
            </a:r>
            <a:r>
              <a:rPr lang="ko-KR" altLang="en-US"/>
              <a:t>컴퓨터를 이용하여 </a:t>
            </a:r>
            <a:r>
              <a:rPr lang="en-US" altLang="ko-KR"/>
              <a:t>1950</a:t>
            </a:r>
            <a:r>
              <a:rPr lang="ko-KR" altLang="en-US"/>
              <a:t>년대에 체커 게임을 만든 </a:t>
            </a:r>
            <a:r>
              <a:rPr lang="ko-KR" altLang="en-US">
                <a:solidFill>
                  <a:schemeClr val="accent5"/>
                </a:solidFill>
              </a:rPr>
              <a:t>아서 새뮤엘</a:t>
            </a:r>
            <a:r>
              <a:rPr lang="ko-KR" altLang="en-US"/>
              <a:t>이 처음으 로 사용한 용어이다</a:t>
            </a:r>
            <a:r>
              <a:rPr lang="en-US" altLang="ko-KR"/>
              <a:t>. </a:t>
            </a:r>
          </a:p>
          <a:p>
            <a:r>
              <a:rPr lang="ko-KR" altLang="en-US"/>
              <a:t>인공지능이라는 용어는 </a:t>
            </a:r>
            <a:r>
              <a:rPr lang="en-US" altLang="ko-KR"/>
              <a:t>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다트머스에서</a:t>
            </a:r>
            <a:r>
              <a:rPr lang="ko-KR" altLang="en-US"/>
              <a:t> 열린 </a:t>
            </a:r>
            <a:r>
              <a:rPr lang="ko-KR" altLang="en-US">
                <a:solidFill>
                  <a:schemeClr val="accent5"/>
                </a:solidFill>
              </a:rPr>
              <a:t>워크숍</a:t>
            </a:r>
            <a:r>
              <a:rPr lang="ko-KR" altLang="en-US"/>
              <a:t>에서 처음으로 제안되었다</a:t>
            </a:r>
            <a:r>
              <a:rPr lang="en-US" altLang="ko-KR"/>
              <a:t>. </a:t>
            </a:r>
          </a:p>
          <a:p>
            <a:r>
              <a:rPr lang="ko-KR" altLang="en-US"/>
              <a:t>인공 신경망은 </a:t>
            </a:r>
            <a:r>
              <a:rPr lang="en-US" altLang="ko-KR"/>
              <a:t>1940</a:t>
            </a:r>
            <a:r>
              <a:rPr lang="ko-KR" altLang="en-US"/>
              <a:t>년대 </a:t>
            </a:r>
            <a:r>
              <a:rPr lang="ko-KR" altLang="en-US">
                <a:solidFill>
                  <a:schemeClr val="accent5"/>
                </a:solidFill>
              </a:rPr>
              <a:t>워렌 맥컬록과 월터 피츠의 </a:t>
            </a:r>
            <a:r>
              <a:rPr lang="ko-KR" altLang="en-US"/>
              <a:t>선구적 논문으로 가능성이 확인되었고</a:t>
            </a:r>
            <a:r>
              <a:rPr lang="en-US" altLang="ko-KR"/>
              <a:t>, 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로젠 블랫의 퍼셉트론으로 </a:t>
            </a:r>
            <a:r>
              <a:rPr lang="ko-KR" altLang="en-US"/>
              <a:t>학계와 대중의 관심을 모았다</a:t>
            </a:r>
            <a:endParaRPr lang="en-US" altLang="ko-KR"/>
          </a:p>
          <a:p>
            <a:r>
              <a:rPr lang="ko-KR" altLang="en-US"/>
              <a:t>퍼셉트론의 한계는 다층 구조를 통해 해결할 수 있지만</a:t>
            </a:r>
            <a:r>
              <a:rPr lang="en-US" altLang="ko-KR"/>
              <a:t>, </a:t>
            </a:r>
            <a:r>
              <a:rPr lang="ko-KR" altLang="en-US"/>
              <a:t>다층 신경망의 학습이 쉽지 않아 인공 신경망 분 야는 이후 </a:t>
            </a:r>
            <a:r>
              <a:rPr lang="en-US" altLang="ko-KR"/>
              <a:t>1980</a:t>
            </a:r>
            <a:r>
              <a:rPr lang="ko-KR" altLang="en-US"/>
              <a:t>년대까지 오랜 침체기에 들어간다</a:t>
            </a:r>
            <a:r>
              <a:rPr lang="en-US" altLang="ko-KR"/>
              <a:t>.</a:t>
            </a:r>
          </a:p>
          <a:p>
            <a:r>
              <a:rPr lang="ko-KR" altLang="en-US"/>
              <a:t>인공 신경망 분야의 연구가 다시 활성화된 계기는 </a:t>
            </a:r>
            <a:r>
              <a:rPr lang="en-US" altLang="ko-KR"/>
              <a:t>1986</a:t>
            </a:r>
            <a:r>
              <a:rPr lang="ko-KR" altLang="en-US"/>
              <a:t>년 데이비드 럼멜하트</a:t>
            </a:r>
            <a:r>
              <a:rPr lang="en-US" altLang="ko-KR"/>
              <a:t>, </a:t>
            </a:r>
            <a:r>
              <a:rPr lang="ko-KR" altLang="en-US"/>
              <a:t>제프리 힌튼</a:t>
            </a:r>
            <a:r>
              <a:rPr lang="en-US" altLang="ko-KR"/>
              <a:t>, </a:t>
            </a:r>
            <a:r>
              <a:rPr lang="ko-KR" altLang="en-US"/>
              <a:t>로널드 윌리 엄스에 의해 발견된 </a:t>
            </a:r>
            <a:r>
              <a:rPr lang="ko-KR" altLang="en-US">
                <a:solidFill>
                  <a:srgbClr val="FF0000"/>
                </a:solidFill>
              </a:rPr>
              <a:t>오류 역전파 알고리즘</a:t>
            </a:r>
            <a:r>
              <a:rPr lang="ko-KR" altLang="en-US"/>
              <a:t> 덕분이다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신경망의 층을 깊이 쌓아 복잡한 문제를 해결하려는 노력이 활기를 띄었으나</a:t>
            </a:r>
            <a:r>
              <a:rPr lang="en-US" altLang="ko-KR"/>
              <a:t>, </a:t>
            </a:r>
            <a:r>
              <a:rPr lang="ko-KR" altLang="en-US"/>
              <a:t>오류 역전파만으로는 학습 이 제대로 되지 않았고 다시 침체기가 온다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제프리 힌튼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요슈아 벤지오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얀 르쿤</a:t>
            </a:r>
            <a:r>
              <a:rPr lang="ko-KR" altLang="en-US"/>
              <a:t> 등에 의해 합성곱 신경망 모델이라는 돌파구를 발견하였고</a:t>
            </a:r>
            <a:r>
              <a:rPr lang="en-US" altLang="ko-KR"/>
              <a:t>, </a:t>
            </a:r>
            <a:r>
              <a:rPr lang="ko-KR" altLang="en-US"/>
              <a:t>이후 인 공 신경망 분야는 </a:t>
            </a:r>
            <a:r>
              <a:rPr lang="ko-KR" altLang="en-US">
                <a:solidFill>
                  <a:schemeClr val="accent5"/>
                </a:solidFill>
              </a:rPr>
              <a:t>딥러닝</a:t>
            </a:r>
            <a:r>
              <a:rPr lang="ko-KR" altLang="en-US"/>
              <a:t>이라는 이름으로 큰 성공을 거둔다</a:t>
            </a:r>
            <a:r>
              <a:rPr lang="en-US" altLang="ko-KR"/>
              <a:t>. </a:t>
            </a:r>
          </a:p>
          <a:p>
            <a:r>
              <a:rPr lang="ko-KR" altLang="en-US"/>
              <a:t>머신러닝은 문제를 해결하는 방법을 지시하는 방식이 아니라 </a:t>
            </a:r>
            <a:r>
              <a:rPr lang="ko-KR" altLang="en-US">
                <a:solidFill>
                  <a:schemeClr val="accent5"/>
                </a:solidFill>
              </a:rPr>
              <a:t>파라미터</a:t>
            </a:r>
            <a:r>
              <a:rPr lang="ko-KR" altLang="en-US"/>
              <a:t>에 따라 동작하는 </a:t>
            </a:r>
            <a:r>
              <a:rPr lang="ko-KR" altLang="en-US">
                <a:solidFill>
                  <a:schemeClr val="accent5"/>
                </a:solidFill>
              </a:rPr>
              <a:t>모델</a:t>
            </a:r>
            <a:r>
              <a:rPr lang="ko-KR" altLang="en-US"/>
              <a:t>을 만들어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ko-KR" altLang="en-US"/>
              <a:t>를 제공한 뒤 동작 결과를 </a:t>
            </a:r>
            <a:r>
              <a:rPr lang="ko-KR" altLang="en-US">
                <a:solidFill>
                  <a:schemeClr val="accent5"/>
                </a:solidFill>
              </a:rPr>
              <a:t>평가</a:t>
            </a:r>
            <a:r>
              <a:rPr lang="ko-KR" altLang="en-US"/>
              <a:t>하여 더 좋은 파라미터로 수정하는 방식을 가지며 이러한 파라미터 수 정을 </a:t>
            </a:r>
            <a:r>
              <a:rPr lang="ko-KR" altLang="en-US">
                <a:solidFill>
                  <a:schemeClr val="accent5"/>
                </a:solidFill>
              </a:rPr>
              <a:t>학습</a:t>
            </a:r>
            <a:r>
              <a:rPr lang="ko-KR" altLang="en-US"/>
              <a:t>이라 부른다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톰 미첼</a:t>
            </a:r>
            <a:r>
              <a:rPr lang="ko-KR" altLang="en-US"/>
              <a:t>의 기계 학습에 대한 공학적 정의는 다음과 같다</a:t>
            </a:r>
            <a:r>
              <a:rPr lang="en-US" altLang="ko-KR"/>
              <a:t>. ‌ "</a:t>
            </a:r>
            <a:r>
              <a:rPr lang="ko-KR" altLang="en-US"/>
              <a:t>컴퓨터 프로그램이 어떤 작업 종류 </a:t>
            </a:r>
            <a:r>
              <a:rPr lang="en-US" altLang="ko-KR"/>
              <a:t>T</a:t>
            </a:r>
            <a:r>
              <a:rPr lang="ko-KR" altLang="en-US"/>
              <a:t>에 속한 작업을 수행하면서 경험 </a:t>
            </a:r>
            <a:r>
              <a:rPr lang="en-US" altLang="ko-KR"/>
              <a:t>E</a:t>
            </a:r>
            <a:r>
              <a:rPr lang="ko-KR" altLang="en-US"/>
              <a:t>에 따라서 </a:t>
            </a:r>
            <a:r>
              <a:rPr lang="en-US" altLang="ko-KR"/>
              <a:t>P</a:t>
            </a:r>
            <a:r>
              <a:rPr lang="ko-KR" altLang="en-US"/>
              <a:t>로 측정하는 성능이 개선된다면</a:t>
            </a:r>
            <a:r>
              <a:rPr lang="en-US" altLang="ko-KR"/>
              <a:t>, </a:t>
            </a:r>
            <a:r>
              <a:rPr lang="ko-KR" altLang="en-US"/>
              <a:t>이 프로그램은 </a:t>
            </a:r>
            <a:r>
              <a:rPr lang="en-US" altLang="ko-KR"/>
              <a:t>T</a:t>
            </a:r>
            <a:r>
              <a:rPr lang="ko-KR" altLang="en-US"/>
              <a:t>와 성능 척도 </a:t>
            </a:r>
            <a:r>
              <a:rPr lang="en-US" altLang="ko-KR"/>
              <a:t>P</a:t>
            </a:r>
            <a:r>
              <a:rPr lang="ko-KR" altLang="en-US"/>
              <a:t>에 대해 경험 </a:t>
            </a:r>
            <a:r>
              <a:rPr lang="en-US" altLang="ko-KR"/>
              <a:t>E</a:t>
            </a:r>
            <a:r>
              <a:rPr lang="ko-KR" altLang="en-US"/>
              <a:t>로부터 학습을 한다고 말할 수 있다</a:t>
            </a:r>
            <a:r>
              <a:rPr lang="en-US" altLang="ko-KR"/>
              <a:t>." </a:t>
            </a:r>
          </a:p>
          <a:p>
            <a:r>
              <a:rPr lang="ko-KR" altLang="en-US"/>
              <a:t>머신러닝의 방법에는 </a:t>
            </a:r>
            <a:r>
              <a:rPr lang="ko-KR" altLang="en-US">
                <a:solidFill>
                  <a:schemeClr val="accent5"/>
                </a:solidFill>
              </a:rPr>
              <a:t>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비지도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준지도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강화 학습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</a:p>
          <a:p>
            <a:r>
              <a:rPr lang="ko-KR" altLang="en-US"/>
              <a:t>성공적 머신러닝은 </a:t>
            </a:r>
            <a:r>
              <a:rPr lang="ko-KR" altLang="en-US">
                <a:solidFill>
                  <a:schemeClr val="accent5"/>
                </a:solidFill>
              </a:rPr>
              <a:t>알고리즘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목표 함수</a:t>
            </a:r>
            <a:r>
              <a:rPr lang="ko-KR" altLang="en-US"/>
              <a:t>에 달려 있다</a:t>
            </a:r>
            <a:r>
              <a:rPr lang="en-US" altLang="ko-KR"/>
              <a:t>. </a:t>
            </a:r>
            <a:r>
              <a:rPr lang="ko-KR" altLang="en-US"/>
              <a:t>특히 대규모 데이터를 활용한 학습의 중요성 이 높아져 </a:t>
            </a:r>
            <a:r>
              <a:rPr lang="ko-KR" altLang="en-US">
                <a:solidFill>
                  <a:schemeClr val="accent5"/>
                </a:solidFill>
              </a:rPr>
              <a:t>좋은 데이터의 확보</a:t>
            </a:r>
            <a:r>
              <a:rPr lang="ko-KR" altLang="en-US"/>
              <a:t>가 매우 중요해지고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1.1 </a:t>
            </a:r>
            <a:r>
              <a:rPr lang="ko-KR" altLang="en-US" sz="3200" dirty="0"/>
              <a:t>인간을 닮은 기계를 만들기 위한 노력 </a:t>
            </a:r>
            <a:r>
              <a:rPr lang="en-US" altLang="ko-KR" sz="3200" dirty="0"/>
              <a:t>: </a:t>
            </a:r>
            <a:r>
              <a:rPr lang="ko-KR" altLang="en-US" sz="3200" dirty="0"/>
              <a:t>그 시작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50638" cy="469287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앨런 튜링</a:t>
            </a:r>
            <a:r>
              <a:rPr lang="en-US" altLang="ko-KR" baseline="30000" dirty="0">
                <a:solidFill>
                  <a:schemeClr val="accent5"/>
                </a:solidFill>
              </a:rPr>
              <a:t>Alan Turing</a:t>
            </a:r>
            <a:r>
              <a:rPr lang="ko-KR" altLang="en-US" dirty="0"/>
              <a:t>은 영국의 수학자</a:t>
            </a:r>
            <a:r>
              <a:rPr lang="en-US" altLang="ko-KR" dirty="0"/>
              <a:t>, </a:t>
            </a:r>
            <a:r>
              <a:rPr lang="ko-KR" altLang="en-US" dirty="0" err="1"/>
              <a:t>암호학자</a:t>
            </a:r>
            <a:r>
              <a:rPr lang="en-US" altLang="ko-KR" dirty="0"/>
              <a:t>, </a:t>
            </a:r>
            <a:r>
              <a:rPr lang="ko-KR" altLang="en-US" dirty="0"/>
              <a:t>논리 학자이자 선구적인 컴퓨터 과학자</a:t>
            </a:r>
            <a:endParaRPr lang="en-US" altLang="ko-KR" dirty="0"/>
          </a:p>
          <a:p>
            <a:pPr lvl="1"/>
            <a:r>
              <a:rPr lang="ko-KR" altLang="en-US" dirty="0"/>
              <a:t>튜링 테스트</a:t>
            </a:r>
            <a:r>
              <a:rPr lang="en-US" altLang="ko-KR" baseline="30000" dirty="0"/>
              <a:t>Turing test</a:t>
            </a:r>
            <a:r>
              <a:rPr lang="ko-KR" altLang="en-US" dirty="0"/>
              <a:t>의 고안자로 유명</a:t>
            </a:r>
            <a:endParaRPr lang="en-US" altLang="ko-KR" dirty="0"/>
          </a:p>
          <a:p>
            <a:r>
              <a:rPr lang="ko-KR" altLang="en-US" dirty="0"/>
              <a:t>세 개의 분리된 공간에 </a:t>
            </a:r>
            <a:r>
              <a:rPr lang="ko-KR" altLang="en-US"/>
              <a:t>단말기를 배치하고 하나의 </a:t>
            </a:r>
            <a:r>
              <a:rPr lang="ko-KR" altLang="en-US" dirty="0"/>
              <a:t>컴퓨터와 두 명의 사람이 </a:t>
            </a:r>
            <a:r>
              <a:rPr lang="ko-KR" altLang="en-US"/>
              <a:t>각각 단말기만을 </a:t>
            </a:r>
            <a:r>
              <a:rPr lang="ko-KR" altLang="en-US" dirty="0"/>
              <a:t>사용하게 된다</a:t>
            </a:r>
            <a:r>
              <a:rPr lang="en-US" altLang="ko-KR"/>
              <a:t>. </a:t>
            </a:r>
          </a:p>
          <a:p>
            <a:r>
              <a:rPr lang="ko-KR" altLang="en-US"/>
              <a:t>인간 </a:t>
            </a:r>
            <a:r>
              <a:rPr lang="en-US" altLang="ko-KR" dirty="0"/>
              <a:t>C</a:t>
            </a:r>
            <a:r>
              <a:rPr lang="ko-KR" altLang="en-US" dirty="0"/>
              <a:t>는 질문자가 되고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en-US" altLang="ko-KR" dirty="0"/>
              <a:t>A</a:t>
            </a:r>
            <a:r>
              <a:rPr lang="ko-KR" altLang="en-US" dirty="0"/>
              <a:t>와 다른 사람 </a:t>
            </a:r>
            <a:r>
              <a:rPr lang="en-US" altLang="ko-KR" dirty="0"/>
              <a:t>B</a:t>
            </a:r>
            <a:r>
              <a:rPr lang="ko-KR" altLang="en-US" dirty="0"/>
              <a:t>는 응답자로서 </a:t>
            </a:r>
            <a:r>
              <a:rPr lang="en-US" altLang="ko-KR" dirty="0"/>
              <a:t>C</a:t>
            </a:r>
            <a:r>
              <a:rPr lang="ko-KR" altLang="en-US"/>
              <a:t>의 질문에 </a:t>
            </a:r>
            <a:r>
              <a:rPr lang="ko-KR" altLang="en-US" dirty="0"/>
              <a:t>각각 답을 한다</a:t>
            </a:r>
            <a:r>
              <a:rPr lang="en-US" altLang="ko-KR"/>
              <a:t>. </a:t>
            </a:r>
          </a:p>
          <a:p>
            <a:r>
              <a:rPr lang="ko-KR" altLang="en-US"/>
              <a:t>일정한 </a:t>
            </a:r>
            <a:r>
              <a:rPr lang="ko-KR" altLang="en-US" dirty="0"/>
              <a:t>질의응답이 진행된 뒤에 </a:t>
            </a:r>
            <a:r>
              <a:rPr lang="en-US" altLang="ko-KR" dirty="0"/>
              <a:t>C</a:t>
            </a:r>
            <a:r>
              <a:rPr lang="ko-KR" altLang="en-US" dirty="0"/>
              <a:t>는 둘 중에 어느 쪽이 컴퓨터인지 판정 한다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ko-KR" altLang="en-US" dirty="0"/>
              <a:t>실험을 반복했을 때 질문자 </a:t>
            </a:r>
            <a:r>
              <a:rPr lang="en-US" altLang="ko-KR" dirty="0"/>
              <a:t>C</a:t>
            </a:r>
            <a:r>
              <a:rPr lang="ko-KR" altLang="en-US" dirty="0"/>
              <a:t>가 올바로 판정한 횟수가 실험 횟수의 절반 이하라면 </a:t>
            </a:r>
            <a:r>
              <a:rPr lang="en-US" altLang="ko-KR" dirty="0"/>
              <a:t>A </a:t>
            </a:r>
            <a:r>
              <a:rPr lang="ko-KR" altLang="en-US" dirty="0"/>
              <a:t>가 사람과 구분할 수 없는 수준으로 튜링 테스트를 통과한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38" y="1825625"/>
            <a:ext cx="3820058" cy="275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20AAB-D209-4EC1-9F9B-24B139E0F22C}"/>
              </a:ext>
            </a:extLst>
          </p:cNvPr>
          <p:cNvSpPr txBox="1"/>
          <p:nvPr/>
        </p:nvSpPr>
        <p:spPr>
          <a:xfrm>
            <a:off x="8204434" y="4781725"/>
            <a:ext cx="343074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앨런 튜링은 이것을 이미테이션</a:t>
            </a:r>
            <a:endParaRPr lang="en-US" altLang="ko-KR"/>
          </a:p>
          <a:p>
            <a:pPr algn="ctr"/>
            <a:r>
              <a:rPr lang="ko-KR" altLang="en-US"/>
              <a:t>게임이라고 불렀답니다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1950</a:t>
            </a:r>
            <a:r>
              <a:rPr lang="ko-KR" altLang="en-US" dirty="0"/>
              <a:t>년대에 </a:t>
            </a:r>
            <a:r>
              <a:rPr lang="en-US" altLang="ko-KR" dirty="0"/>
              <a:t>IBM </a:t>
            </a:r>
            <a:r>
              <a:rPr lang="ko-KR" altLang="en-US" dirty="0"/>
              <a:t>의 아서 </a:t>
            </a:r>
            <a:r>
              <a:rPr lang="ko-KR" altLang="en-US" dirty="0" err="1"/>
              <a:t>새뮤얼</a:t>
            </a:r>
            <a:r>
              <a:rPr lang="en-US" altLang="ko-KR" baseline="30000" dirty="0"/>
              <a:t>Arthur Samuel</a:t>
            </a:r>
            <a:r>
              <a:rPr lang="ko-KR" altLang="en-US" dirty="0"/>
              <a:t>은 최초의 상업용 컴퓨터 </a:t>
            </a:r>
            <a:r>
              <a:rPr lang="en-US" altLang="ko-KR" dirty="0"/>
              <a:t>IBM 701</a:t>
            </a:r>
            <a:r>
              <a:rPr lang="ko-KR" altLang="en-US" dirty="0"/>
              <a:t>로 </a:t>
            </a:r>
            <a:r>
              <a:rPr lang="ko-KR" altLang="en-US" dirty="0" err="1">
                <a:solidFill>
                  <a:schemeClr val="accent5"/>
                </a:solidFill>
              </a:rPr>
              <a:t>체커스</a:t>
            </a:r>
            <a:r>
              <a:rPr lang="en-US" altLang="ko-KR" baseline="30000" dirty="0">
                <a:solidFill>
                  <a:schemeClr val="accent5"/>
                </a:solidFill>
              </a:rPr>
              <a:t>checkers</a:t>
            </a:r>
            <a:r>
              <a:rPr lang="ko-KR" altLang="en-US" dirty="0"/>
              <a:t>라는 소프트웨어를 개발</a:t>
            </a:r>
            <a:endParaRPr lang="en-US" altLang="ko-KR" dirty="0"/>
          </a:p>
          <a:p>
            <a:pPr lvl="1"/>
            <a:r>
              <a:rPr lang="ko-KR" altLang="en-US" dirty="0"/>
              <a:t>인간의 전유물이었던 규칙에 기반한 놀이를 컴퓨터도 할 수 있음을 보였다</a:t>
            </a:r>
            <a:endParaRPr lang="en-US" altLang="ko-KR" dirty="0"/>
          </a:p>
          <a:p>
            <a:r>
              <a:rPr lang="ko-KR" altLang="en-US" dirty="0" err="1"/>
              <a:t>머신러닝은</a:t>
            </a:r>
            <a:r>
              <a:rPr lang="ko-KR" altLang="en-US" dirty="0"/>
              <a:t> 인공지능의 한 분야로</a:t>
            </a:r>
            <a:r>
              <a:rPr lang="en-US" altLang="ko-KR" dirty="0"/>
              <a:t>, </a:t>
            </a:r>
            <a:r>
              <a:rPr lang="ko-KR" altLang="en-US" dirty="0"/>
              <a:t>컴퓨터에 학습 기능을 부여하기 위한 연구 분야</a:t>
            </a:r>
            <a:endParaRPr lang="en-US" altLang="ko-KR" dirty="0"/>
          </a:p>
          <a:p>
            <a:pPr lvl="1"/>
            <a:r>
              <a:rPr lang="en-US" altLang="ko-KR" dirty="0"/>
              <a:t>1959</a:t>
            </a:r>
            <a:r>
              <a:rPr lang="ko-KR" altLang="en-US" dirty="0"/>
              <a:t>년에 아서 </a:t>
            </a:r>
            <a:r>
              <a:rPr lang="ko-KR" altLang="en-US" dirty="0" err="1"/>
              <a:t>새뮤얼이</a:t>
            </a:r>
            <a:r>
              <a:rPr lang="ko-KR" altLang="en-US" dirty="0"/>
              <a:t> </a:t>
            </a:r>
            <a:r>
              <a:rPr lang="ko-KR" altLang="en-US" dirty="0" err="1"/>
              <a:t>체커</a:t>
            </a:r>
            <a:r>
              <a:rPr lang="ko-KR" altLang="en-US" dirty="0"/>
              <a:t> 프로그램을 이용한 실험 결과를 발표하면서 처음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96" y="4479823"/>
            <a:ext cx="3691871" cy="214731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CB6BDF5-7AFD-49F4-9ACB-45745C844C63}"/>
              </a:ext>
            </a:extLst>
          </p:cNvPr>
          <p:cNvSpPr/>
          <p:nvPr/>
        </p:nvSpPr>
        <p:spPr>
          <a:xfrm>
            <a:off x="822121" y="4286774"/>
            <a:ext cx="5273879" cy="234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C55964-60C1-4AB9-ADF0-DF8EFC047617}"/>
              </a:ext>
            </a:extLst>
          </p:cNvPr>
          <p:cNvSpPr/>
          <p:nvPr/>
        </p:nvSpPr>
        <p:spPr>
          <a:xfrm>
            <a:off x="1517707" y="4868662"/>
            <a:ext cx="3882705" cy="1418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EB0D-B631-49F4-9A6E-8953855C4F17}"/>
              </a:ext>
            </a:extLst>
          </p:cNvPr>
          <p:cNvSpPr txBox="1"/>
          <p:nvPr/>
        </p:nvSpPr>
        <p:spPr>
          <a:xfrm>
            <a:off x="3011648" y="4344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589F-040A-4C48-B3CC-57206B05AD89}"/>
              </a:ext>
            </a:extLst>
          </p:cNvPr>
          <p:cNvSpPr txBox="1"/>
          <p:nvPr/>
        </p:nvSpPr>
        <p:spPr>
          <a:xfrm>
            <a:off x="3011648" y="4926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머신러닝</a:t>
            </a:r>
          </a:p>
        </p:txBody>
      </p:sp>
    </p:spTree>
    <p:extLst>
      <p:ext uri="{BB962C8B-B14F-4D97-AF65-F5344CB8AC3E}">
        <p14:creationId xmlns:p14="http://schemas.microsoft.com/office/powerpoint/2010/main" val="8875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생각하기 시작하는 기계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기계가 생각한다는 것이 정확히 무엇을 의미하는지 </a:t>
            </a:r>
            <a:r>
              <a:rPr lang="ko-KR" altLang="en-US" dirty="0">
                <a:solidFill>
                  <a:schemeClr val="accent5"/>
                </a:solidFill>
              </a:rPr>
              <a:t>조작적 정의</a:t>
            </a:r>
            <a:r>
              <a:rPr lang="ko-KR" altLang="en-US" dirty="0"/>
              <a:t>를 한 것은 </a:t>
            </a:r>
            <a:r>
              <a:rPr lang="en-US" altLang="ko-KR" dirty="0"/>
              <a:t>1950</a:t>
            </a:r>
            <a:r>
              <a:rPr lang="ko-KR" altLang="en-US" dirty="0"/>
              <a:t>년 튜링이 발표한 </a:t>
            </a:r>
            <a:r>
              <a:rPr lang="ko-KR" altLang="en-US"/>
              <a:t>논문이 처음</a:t>
            </a:r>
            <a:r>
              <a:rPr lang="en-US" altLang="ko-KR"/>
              <a:t>(</a:t>
            </a:r>
            <a:r>
              <a:rPr lang="ko-KR" altLang="en-US"/>
              <a:t>이미테이션 게임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/>
              <a:t>튜링이 ＂생각하는 기계＂를 </a:t>
            </a:r>
            <a:r>
              <a:rPr lang="ko-KR" altLang="en-US" dirty="0"/>
              <a:t>정의한 이후에도 인공지능에 대한 합의된 정의는 아직 없다</a:t>
            </a:r>
            <a:r>
              <a:rPr lang="en-US" altLang="ko-KR" dirty="0"/>
              <a:t>. </a:t>
            </a:r>
            <a:r>
              <a:rPr lang="ko-KR" altLang="en-US" dirty="0"/>
              <a:t>하지만 한 가지 공통적으로 요구되는 것이 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기계가 </a:t>
            </a:r>
            <a:r>
              <a:rPr lang="ko-KR" altLang="en-US" dirty="0"/>
              <a:t>문제를 해결하는 방법을 스스로 찾는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이기기 위한 기술과 전략을 습득해 나가는 것처럼 컴퓨터 프로그램이 많은 데이터를 경험하고 이 경험을 바탕으로 목표를 달성할 수 있도록 하는 알고리즘이 인공지능의 핵심</a:t>
            </a:r>
          </a:p>
        </p:txBody>
      </p:sp>
    </p:spTree>
    <p:extLst>
      <p:ext uri="{BB962C8B-B14F-4D97-AF65-F5344CB8AC3E}">
        <p14:creationId xmlns:p14="http://schemas.microsoft.com/office/powerpoint/2010/main" val="304011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인공지능 연구의 첫 번째 봄은 </a:t>
            </a:r>
            <a:r>
              <a:rPr lang="en-US" altLang="ko-KR" dirty="0"/>
              <a:t>1960</a:t>
            </a:r>
            <a:r>
              <a:rPr lang="ko-KR" altLang="en-US" dirty="0" err="1"/>
              <a:t>년대라고</a:t>
            </a:r>
            <a:r>
              <a:rPr lang="ko-KR" altLang="en-US" dirty="0"/>
              <a:t> 할 수 있다</a:t>
            </a:r>
            <a:r>
              <a:rPr lang="en-US" altLang="ko-KR" dirty="0"/>
              <a:t>. 1968</a:t>
            </a:r>
            <a:r>
              <a:rPr lang="ko-KR" altLang="en-US" dirty="0"/>
              <a:t>년 마빈 </a:t>
            </a:r>
            <a:r>
              <a:rPr lang="ko-KR" altLang="en-US" dirty="0" err="1"/>
              <a:t>민스키가</a:t>
            </a:r>
            <a:r>
              <a:rPr lang="ko-KR" altLang="en-US" dirty="0"/>
              <a:t> 요약한 인공지능의 역사에 의하면 </a:t>
            </a:r>
            <a:r>
              <a:rPr lang="en-US" altLang="ko-KR" dirty="0"/>
              <a:t>1962</a:t>
            </a:r>
            <a:r>
              <a:rPr lang="ko-KR" altLang="en-US" dirty="0"/>
              <a:t>년 이전 인공지능 연구에서는 여러 가지 시행착오를 탐색해 </a:t>
            </a:r>
            <a:r>
              <a:rPr lang="ko-KR" altLang="en-US" dirty="0" err="1">
                <a:solidFill>
                  <a:schemeClr val="accent5"/>
                </a:solidFill>
              </a:rPr>
              <a:t>휴리스틱</a:t>
            </a:r>
            <a:r>
              <a:rPr lang="en-US" altLang="ko-KR" baseline="30000" dirty="0">
                <a:solidFill>
                  <a:schemeClr val="accent5"/>
                </a:solidFill>
              </a:rPr>
              <a:t>heuristics</a:t>
            </a:r>
            <a:r>
              <a:rPr lang="ko-KR" altLang="en-US" dirty="0"/>
              <a:t>을 찾는 것을 가장 중요하게 여김</a:t>
            </a:r>
            <a:endParaRPr lang="en-US" altLang="ko-KR" dirty="0"/>
          </a:p>
          <a:p>
            <a:r>
              <a:rPr lang="ko-KR" altLang="en-US" dirty="0"/>
              <a:t>인공 신경망의 시작이라고 볼 수 있는 것이 </a:t>
            </a:r>
            <a:r>
              <a:rPr lang="en-US" altLang="ko-KR" dirty="0"/>
              <a:t>1958</a:t>
            </a:r>
            <a:r>
              <a:rPr lang="ko-KR" altLang="en-US" dirty="0"/>
              <a:t>년에 프랭크 </a:t>
            </a:r>
            <a:r>
              <a:rPr lang="ko-KR" altLang="en-US" dirty="0" err="1"/>
              <a:t>로젠블랫이</a:t>
            </a:r>
            <a:r>
              <a:rPr lang="ko-KR" altLang="en-US" dirty="0"/>
              <a:t> 만든 </a:t>
            </a:r>
            <a:r>
              <a:rPr lang="ko-KR" altLang="en-US" dirty="0" err="1">
                <a:solidFill>
                  <a:schemeClr val="accent5"/>
                </a:solidFill>
              </a:rPr>
              <a:t>퍼셉트론</a:t>
            </a:r>
            <a:r>
              <a:rPr lang="en-US" altLang="ko-KR" baseline="30000" dirty="0">
                <a:solidFill>
                  <a:schemeClr val="accent5"/>
                </a:solidFill>
              </a:rPr>
              <a:t>Perceptron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9" y="2480985"/>
            <a:ext cx="5565396" cy="3866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A9CB5E-DC01-4044-94E1-F319A11AE457}"/>
              </a:ext>
            </a:extLst>
          </p:cNvPr>
          <p:cNvSpPr/>
          <p:nvPr/>
        </p:nvSpPr>
        <p:spPr>
          <a:xfrm>
            <a:off x="5234533" y="5463987"/>
            <a:ext cx="506741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걷고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말하고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쓰고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번식하고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스스로의 존재를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의식할 수 있는 전자 컴퓨터의 배아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라고 소개한 기사</a:t>
            </a:r>
          </a:p>
        </p:txBody>
      </p:sp>
    </p:spTree>
    <p:extLst>
      <p:ext uri="{BB962C8B-B14F-4D97-AF65-F5344CB8AC3E}">
        <p14:creationId xmlns:p14="http://schemas.microsoft.com/office/powerpoint/2010/main" val="8804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이러한 흥분은 인공지능 분야의 대가로 꼽히는 </a:t>
            </a:r>
            <a:r>
              <a:rPr lang="ko-KR" altLang="en-US" dirty="0">
                <a:solidFill>
                  <a:schemeClr val="accent5"/>
                </a:solidFill>
              </a:rPr>
              <a:t>마빈 </a:t>
            </a:r>
            <a:r>
              <a:rPr lang="ko-KR" altLang="en-US" dirty="0" err="1">
                <a:solidFill>
                  <a:schemeClr val="accent5"/>
                </a:solidFill>
              </a:rPr>
              <a:t>민스키</a:t>
            </a:r>
            <a:r>
              <a:rPr lang="en-US" altLang="ko-KR" baseline="30000" dirty="0">
                <a:solidFill>
                  <a:schemeClr val="accent5"/>
                </a:solidFill>
              </a:rPr>
              <a:t>Marvin Minsky</a:t>
            </a:r>
            <a:r>
              <a:rPr lang="ko-KR" altLang="en-US" dirty="0"/>
              <a:t>와 </a:t>
            </a:r>
            <a:r>
              <a:rPr lang="ko-KR" altLang="en-US" dirty="0" err="1">
                <a:solidFill>
                  <a:schemeClr val="accent5"/>
                </a:solidFill>
              </a:rPr>
              <a:t>시모어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패퍼트</a:t>
            </a:r>
            <a:r>
              <a:rPr lang="en-US" altLang="ko-KR" baseline="30000" dirty="0">
                <a:solidFill>
                  <a:schemeClr val="accent5"/>
                </a:solidFill>
              </a:rPr>
              <a:t>Seymour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Pappert</a:t>
            </a:r>
            <a:r>
              <a:rPr lang="ko-KR" altLang="en-US" dirty="0"/>
              <a:t>의 </a:t>
            </a:r>
            <a:r>
              <a:rPr lang="en-US" altLang="ko-KR" dirty="0"/>
              <a:t>1969</a:t>
            </a:r>
            <a:r>
              <a:rPr lang="ko-KR" altLang="en-US" dirty="0"/>
              <a:t>년 저서 </a:t>
            </a:r>
            <a:r>
              <a:rPr lang="en-US" altLang="ko-KR" dirty="0"/>
              <a:t>"</a:t>
            </a:r>
            <a:r>
              <a:rPr lang="ko-KR" altLang="en-US" dirty="0" err="1"/>
              <a:t>퍼셉트론</a:t>
            </a:r>
            <a:r>
              <a:rPr lang="en-US" altLang="ko-KR" dirty="0"/>
              <a:t>"</a:t>
            </a:r>
            <a:r>
              <a:rPr lang="ko-KR" altLang="en-US" dirty="0"/>
              <a:t>이 출간되고 </a:t>
            </a:r>
            <a:r>
              <a:rPr lang="ko-KR" altLang="en-US"/>
              <a:t>변화한다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한계를 지적함 </a:t>
            </a:r>
            <a:r>
              <a:rPr lang="en-US" altLang="ko-KR"/>
              <a:t>-&gt; </a:t>
            </a:r>
            <a:r>
              <a:rPr lang="ko-KR" altLang="en-US"/>
              <a:t>인공지능 연구의 침체</a:t>
            </a:r>
            <a:endParaRPr lang="ko-KR" altLang="en-US" dirty="0"/>
          </a:p>
          <a:p>
            <a:r>
              <a:rPr lang="en-US" altLang="ko-KR" dirty="0"/>
              <a:t>1970</a:t>
            </a:r>
            <a:r>
              <a:rPr lang="ko-KR" altLang="en-US" dirty="0"/>
              <a:t>년대의 인공지능 분야의 주류 연구는 기호를 다루며 추론과 특징 추출</a:t>
            </a:r>
            <a:r>
              <a:rPr lang="en-US" altLang="ko-KR" dirty="0"/>
              <a:t>, </a:t>
            </a:r>
            <a:r>
              <a:rPr lang="ko-KR" altLang="en-US" dirty="0"/>
              <a:t>상태 탐색을 중심으로 하는 분야로 넘어가게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문제와 논리</a:t>
            </a:r>
            <a:r>
              <a:rPr lang="en-US" altLang="ko-KR" dirty="0"/>
              <a:t>, </a:t>
            </a:r>
            <a:r>
              <a:rPr lang="ko-KR" altLang="en-US" dirty="0"/>
              <a:t>탐색을 사람이 이해할 수 있는 기호로 표현하여 답을 찾으려고 하는 인공지능의 흐름을 </a:t>
            </a:r>
            <a:r>
              <a:rPr lang="ko-KR" altLang="en-US" dirty="0" err="1">
                <a:solidFill>
                  <a:schemeClr val="accent5"/>
                </a:solidFill>
              </a:rPr>
              <a:t>기호주의</a:t>
            </a:r>
            <a:r>
              <a:rPr lang="en-US" altLang="ko-KR" baseline="30000" dirty="0">
                <a:solidFill>
                  <a:schemeClr val="accent5"/>
                </a:solidFill>
              </a:rPr>
              <a:t>symbolism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 err="1"/>
              <a:t>퍼셉트론처럼</a:t>
            </a:r>
            <a:r>
              <a:rPr lang="ko-KR" altLang="en-US" dirty="0"/>
              <a:t> 연결 된 요소가 학습을 통해 해법을 스스로 찾도록 만들려는 방식을 </a:t>
            </a:r>
            <a:r>
              <a:rPr lang="ko-KR" altLang="en-US" dirty="0" err="1">
                <a:solidFill>
                  <a:schemeClr val="accent5"/>
                </a:solidFill>
              </a:rPr>
              <a:t>연결주의</a:t>
            </a:r>
            <a:r>
              <a:rPr lang="en-US" altLang="ko-KR" baseline="30000" dirty="0">
                <a:solidFill>
                  <a:schemeClr val="accent5"/>
                </a:solidFill>
              </a:rPr>
              <a:t>connectionism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6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87" y="3263238"/>
            <a:ext cx="5171114" cy="2913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1.3 </a:t>
            </a:r>
            <a:r>
              <a:rPr lang="ko-KR" altLang="en-US" sz="2400" dirty="0"/>
              <a:t>반복되는 사계절</a:t>
            </a:r>
            <a:r>
              <a:rPr lang="en-US" altLang="ko-KR" sz="2400" dirty="0"/>
              <a:t>: </a:t>
            </a:r>
            <a:r>
              <a:rPr lang="ko-KR" altLang="en-US" sz="2400" dirty="0"/>
              <a:t>추운 겨울을 이기고 다시 찾아온 인공지능의 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퍼셉트론이</a:t>
            </a:r>
            <a:r>
              <a:rPr lang="ko-KR" altLang="en-US" dirty="0"/>
              <a:t> 가진 한계가 지적되면서 많은 연구자들이 </a:t>
            </a:r>
            <a:r>
              <a:rPr lang="ko-KR" altLang="en-US" dirty="0" err="1"/>
              <a:t>연결주의에</a:t>
            </a:r>
            <a:r>
              <a:rPr lang="ko-KR" altLang="en-US" dirty="0"/>
              <a:t> 기반한 인공지능 연구를 떠났다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이때 </a:t>
            </a:r>
            <a:r>
              <a:rPr lang="ko-KR" altLang="en-US" dirty="0"/>
              <a:t>지적된 문제 중에 가장 잘 알려진 문제는 단순한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</a:t>
            </a:r>
            <a:r>
              <a:rPr lang="ko-KR" altLang="en-US" dirty="0" err="1"/>
              <a:t>선형분리만</a:t>
            </a:r>
            <a:r>
              <a:rPr lang="ko-KR" altLang="en-US" dirty="0"/>
              <a:t> 가능하다는 </a:t>
            </a:r>
            <a:r>
              <a:rPr lang="ko-KR" altLang="en-US"/>
              <a:t>점이었다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큰 한계 </a:t>
            </a:r>
            <a:r>
              <a:rPr lang="en-US" altLang="ko-KR"/>
              <a:t>-&gt; </a:t>
            </a:r>
            <a:r>
              <a:rPr lang="ko-KR" altLang="en-US"/>
              <a:t>연구의 축소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AE223-8830-4B3C-94A5-DED0E5272D29}"/>
              </a:ext>
            </a:extLst>
          </p:cNvPr>
          <p:cNvSpPr/>
          <p:nvPr/>
        </p:nvSpPr>
        <p:spPr>
          <a:xfrm>
            <a:off x="7929200" y="5912520"/>
            <a:ext cx="2945037" cy="64633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선형분리가 불가능한 대표적인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XOR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2726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1940 </a:t>
            </a:r>
            <a:r>
              <a:rPr lang="ko-KR" altLang="en-US" dirty="0"/>
              <a:t>년대에 </a:t>
            </a:r>
            <a:r>
              <a:rPr lang="ko-KR" altLang="en-US" dirty="0">
                <a:solidFill>
                  <a:schemeClr val="accent5"/>
                </a:solidFill>
              </a:rPr>
              <a:t>워렌 </a:t>
            </a:r>
            <a:r>
              <a:rPr lang="ko-KR" altLang="en-US" dirty="0" err="1">
                <a:solidFill>
                  <a:schemeClr val="accent5"/>
                </a:solidFill>
              </a:rPr>
              <a:t>맥컬록</a:t>
            </a:r>
            <a:r>
              <a:rPr lang="en-US" altLang="ko-KR" baseline="30000" dirty="0">
                <a:solidFill>
                  <a:schemeClr val="accent5"/>
                </a:solidFill>
              </a:rPr>
              <a:t>Warren McCulloch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월터 </a:t>
            </a:r>
            <a:r>
              <a:rPr lang="ko-KR" altLang="en-US" dirty="0" err="1">
                <a:solidFill>
                  <a:schemeClr val="accent5"/>
                </a:solidFill>
              </a:rPr>
              <a:t>피츠</a:t>
            </a:r>
            <a:r>
              <a:rPr lang="en-US" altLang="ko-KR" baseline="30000" dirty="0">
                <a:solidFill>
                  <a:schemeClr val="accent5"/>
                </a:solidFill>
              </a:rPr>
              <a:t>Walter Pitts</a:t>
            </a:r>
            <a:r>
              <a:rPr lang="ko-KR" altLang="en-US" dirty="0"/>
              <a:t>가 획기적인 논문을 통해 자신들의 신경망 모델로 모든 종류의 이진 논리 게이트를 구현할 수 있음을 증명한 바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</a:rPr>
              <a:t>오류 </a:t>
            </a:r>
            <a:r>
              <a:rPr lang="ko-KR" altLang="en-US" dirty="0" err="1">
                <a:solidFill>
                  <a:schemeClr val="accent5"/>
                </a:solidFill>
              </a:rPr>
              <a:t>역전파</a:t>
            </a:r>
            <a:r>
              <a:rPr lang="en-US" altLang="ko-KR" baseline="30000" dirty="0">
                <a:solidFill>
                  <a:schemeClr val="accent5"/>
                </a:solidFill>
              </a:rPr>
              <a:t>error backpropagation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알고리즘의 발견이 그 시작이다</a:t>
            </a:r>
            <a:r>
              <a:rPr lang="en-US" altLang="ko-KR" dirty="0"/>
              <a:t>. </a:t>
            </a:r>
            <a:r>
              <a:rPr lang="ko-KR" altLang="en-US" dirty="0"/>
              <a:t>여러 층으로 이루어진 </a:t>
            </a:r>
            <a:r>
              <a:rPr lang="ko-KR" altLang="en-US" dirty="0" err="1"/>
              <a:t>퍼셉트론이</a:t>
            </a:r>
            <a:r>
              <a:rPr lang="ko-KR" altLang="en-US" dirty="0"/>
              <a:t> 답을 찾을 수 있는 연결 상태로 바뀌는 것을 학습이라고 할 수 있는데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경사 하강</a:t>
            </a:r>
            <a:r>
              <a:rPr lang="en-US" altLang="ko-KR" baseline="30000" dirty="0">
                <a:solidFill>
                  <a:schemeClr val="accent5"/>
                </a:solidFill>
              </a:rPr>
              <a:t>gradient descent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방식으로 이를 가능하게 하는 방법을 </a:t>
            </a:r>
            <a:r>
              <a:rPr lang="ko-KR" altLang="en-US" dirty="0">
                <a:solidFill>
                  <a:schemeClr val="accent5"/>
                </a:solidFill>
              </a:rPr>
              <a:t>데이비드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럼멜하트</a:t>
            </a:r>
            <a:r>
              <a:rPr lang="en-US" altLang="ko-KR" baseline="30000" dirty="0">
                <a:solidFill>
                  <a:schemeClr val="accent5"/>
                </a:solidFill>
              </a:rPr>
              <a:t>David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Rumelhart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제프리</a:t>
            </a:r>
            <a:r>
              <a:rPr lang="ko-KR" altLang="en-US" dirty="0">
                <a:solidFill>
                  <a:schemeClr val="accent5"/>
                </a:solidFill>
              </a:rPr>
              <a:t> 힌튼</a:t>
            </a:r>
            <a:r>
              <a:rPr lang="en-US" altLang="ko-KR" baseline="30000" dirty="0">
                <a:solidFill>
                  <a:schemeClr val="accent5"/>
                </a:solidFill>
              </a:rPr>
              <a:t>Geoffrey Hinton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로널드</a:t>
            </a:r>
            <a:r>
              <a:rPr lang="ko-KR" altLang="en-US" dirty="0">
                <a:solidFill>
                  <a:schemeClr val="accent5"/>
                </a:solidFill>
              </a:rPr>
              <a:t> 윌리엄스</a:t>
            </a:r>
            <a:r>
              <a:rPr lang="en-US" altLang="ko-KR" baseline="30000" dirty="0">
                <a:solidFill>
                  <a:schemeClr val="accent5"/>
                </a:solidFill>
              </a:rPr>
              <a:t>Ronald Williams</a:t>
            </a:r>
            <a:r>
              <a:rPr lang="ko-KR" altLang="en-US" dirty="0"/>
              <a:t>가 발표한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9001B19F62244EB0C223E5B6327929" ma:contentTypeVersion="14" ma:contentTypeDescription="새 문서를 만듭니다." ma:contentTypeScope="" ma:versionID="f11a19ef31b9ec062e50611982bf3bb8">
  <xsd:schema xmlns:xsd="http://www.w3.org/2001/XMLSchema" xmlns:xs="http://www.w3.org/2001/XMLSchema" xmlns:p="http://schemas.microsoft.com/office/2006/metadata/properties" xmlns:ns3="cb095250-472f-4fff-8787-3ac483193401" xmlns:ns4="04f693b0-e847-4654-9da5-f43e5a5a7381" targetNamespace="http://schemas.microsoft.com/office/2006/metadata/properties" ma:root="true" ma:fieldsID="a29ed6aed61c2d79ff2b6215dc93fb22" ns3:_="" ns4:_="">
    <xsd:import namespace="cb095250-472f-4fff-8787-3ac483193401"/>
    <xsd:import namespace="04f693b0-e847-4654-9da5-f43e5a5a7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95250-472f-4fff-8787-3ac483193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693b0-e847-4654-9da5-f43e5a5a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E73EDA-2BAF-45D3-873F-45BE48DED1DB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04f693b0-e847-4654-9da5-f43e5a5a7381"/>
    <ds:schemaRef ds:uri="http://schemas.microsoft.com/office/2006/documentManagement/types"/>
    <ds:schemaRef ds:uri="cb095250-472f-4fff-8787-3ac48319340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BF5E0F-6B92-448B-8858-7D821A38C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95250-472f-4fff-8787-3ac483193401"/>
    <ds:schemaRef ds:uri="04f693b0-e847-4654-9da5-f43e5a5a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E59545-0701-491A-891D-68FAB941E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1584</Words>
  <Application>Microsoft Office PowerPoint</Application>
  <PresentationFormat>와이드스크린</PresentationFormat>
  <Paragraphs>110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1.1 인간을 닮은 기계를 만들기 위한 노력 : 그 시작</vt:lpstr>
      <vt:lpstr>PowerPoint 프레젠테이션</vt:lpstr>
      <vt:lpstr>1.2 생각하기 시작하는 기계</vt:lpstr>
      <vt:lpstr>PowerPoint 프레젠테이션</vt:lpstr>
      <vt:lpstr>PowerPoint 프레젠테이션</vt:lpstr>
      <vt:lpstr>1.3 반복되는 사계절: 추운 겨울을 이기고 다시 찾아온 인공지능의 봄</vt:lpstr>
      <vt:lpstr>PowerPoint 프레젠테이션</vt:lpstr>
      <vt:lpstr>PowerPoint 프레젠테이션</vt:lpstr>
      <vt:lpstr>1.4 머신러닝은 무엇을 하려는 것인가?</vt:lpstr>
      <vt:lpstr>1.4 머신러닝은 무엇을 하려는 것인가?</vt:lpstr>
      <vt:lpstr>1.5 우리가 다룰 머신러닝이 정확히 무엇이며 어떤 것이 있는가</vt:lpstr>
      <vt:lpstr>PowerPoint 프레젠테이션</vt:lpstr>
      <vt:lpstr>PowerPoint 프레젠테이션</vt:lpstr>
      <vt:lpstr>PowerPoint 프레젠테이션</vt:lpstr>
      <vt:lpstr>PowerPoint 프레젠테이션</vt:lpstr>
      <vt:lpstr>1.6 머신러닝, 무엇이 문제일까?</vt:lpstr>
      <vt:lpstr>PowerPoint 프레젠테이션</vt:lpstr>
      <vt:lpstr>핵심 정리</vt:lpstr>
      <vt:lpstr>핵심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23</cp:revision>
  <dcterms:created xsi:type="dcterms:W3CDTF">2021-06-28T04:35:36Z</dcterms:created>
  <dcterms:modified xsi:type="dcterms:W3CDTF">2022-04-13T07:54:39Z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0x010100CD9001B19F62244EB0C223E5B6327929</vt:lpwstr>
  </property>
</Properties>
</file>