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8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6924-6B20-4996-A076-CF9B760D198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FCDC-5DDA-4ABF-B577-AEE6ABBD9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Bullet3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69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외형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객체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btCollisionShape</a:t>
            </a:r>
            <a:r>
              <a:rPr lang="en-US" altLang="ko-KR" dirty="0"/>
              <a:t>* </a:t>
            </a:r>
            <a:r>
              <a:rPr lang="en-US" altLang="ko-KR" dirty="0" err="1"/>
              <a:t>groundShape</a:t>
            </a:r>
            <a:r>
              <a:rPr lang="en-US" altLang="ko-KR" dirty="0"/>
              <a:t> = new </a:t>
            </a:r>
            <a:r>
              <a:rPr lang="en-US" altLang="ko-KR" dirty="0" err="1"/>
              <a:t>btStaticPlaneShape</a:t>
            </a:r>
            <a:r>
              <a:rPr lang="en-US" altLang="ko-KR" dirty="0"/>
              <a:t>(btVector3(0, 1, 0), 1);</a:t>
            </a:r>
          </a:p>
          <a:p>
            <a:endParaRPr lang="ko-KR" altLang="en-US" dirty="0"/>
          </a:p>
          <a:p>
            <a:r>
              <a:rPr lang="en-US" altLang="ko-KR" dirty="0" err="1"/>
              <a:t>btCollisionShape</a:t>
            </a:r>
            <a:r>
              <a:rPr lang="en-US" altLang="ko-KR" dirty="0"/>
              <a:t>* </a:t>
            </a:r>
            <a:r>
              <a:rPr lang="en-US" altLang="ko-KR" dirty="0" err="1"/>
              <a:t>fallShape</a:t>
            </a:r>
            <a:r>
              <a:rPr lang="en-US" altLang="ko-KR" dirty="0"/>
              <a:t> = new </a:t>
            </a:r>
            <a:r>
              <a:rPr lang="en-US" altLang="ko-KR" dirty="0" err="1"/>
              <a:t>btSphereShape</a:t>
            </a:r>
            <a:r>
              <a:rPr lang="en-US" altLang="ko-KR" dirty="0"/>
              <a:t>(1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시뮬레이션을 위한 </a:t>
            </a:r>
            <a:r>
              <a:rPr lang="ko-KR" altLang="en-US" dirty="0" err="1" smtClean="0"/>
              <a:t>강체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btDefaultMotionState</a:t>
            </a:r>
            <a:r>
              <a:rPr lang="en-US" altLang="ko-KR" dirty="0"/>
              <a:t>* </a:t>
            </a:r>
            <a:r>
              <a:rPr lang="en-US" altLang="ko-KR" dirty="0" err="1"/>
              <a:t>groundMotionState</a:t>
            </a:r>
            <a:r>
              <a:rPr lang="en-US" altLang="ko-KR" dirty="0"/>
              <a:t> = new </a:t>
            </a:r>
            <a:r>
              <a:rPr lang="en-US" altLang="ko-KR" dirty="0" err="1"/>
              <a:t>btDefaultMotionState</a:t>
            </a:r>
            <a:r>
              <a:rPr lang="en-US" altLang="ko-KR" dirty="0"/>
              <a:t>(</a:t>
            </a:r>
            <a:r>
              <a:rPr lang="en-US" altLang="ko-KR" dirty="0" err="1"/>
              <a:t>btTransform</a:t>
            </a:r>
            <a:r>
              <a:rPr lang="en-US" altLang="ko-KR" dirty="0"/>
              <a:t>(</a:t>
            </a:r>
            <a:r>
              <a:rPr lang="en-US" altLang="ko-KR" dirty="0" err="1"/>
              <a:t>btQuaternion</a:t>
            </a:r>
            <a:r>
              <a:rPr lang="en-US" altLang="ko-KR" dirty="0"/>
              <a:t>(0, 0, 0, 1), btVector3(0, -1, 0)));</a:t>
            </a:r>
          </a:p>
          <a:p>
            <a:pPr marL="0" indent="0">
              <a:buNone/>
            </a:pPr>
            <a:r>
              <a:rPr lang="en-US" altLang="ko-KR" dirty="0" err="1"/>
              <a:t>btRigidBody</a:t>
            </a:r>
            <a:r>
              <a:rPr lang="en-US" altLang="ko-KR" dirty="0"/>
              <a:t>::</a:t>
            </a:r>
            <a:r>
              <a:rPr lang="en-US" altLang="ko-KR" dirty="0" err="1"/>
              <a:t>btRigidBodyConstructionInfo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groundRigidBodyCI</a:t>
            </a:r>
            <a:r>
              <a:rPr lang="en-US" altLang="ko-KR" dirty="0"/>
              <a:t>(0, </a:t>
            </a:r>
            <a:r>
              <a:rPr lang="en-US" altLang="ko-KR" dirty="0" err="1"/>
              <a:t>groundMotionState</a:t>
            </a:r>
            <a:r>
              <a:rPr lang="en-US" altLang="ko-KR" dirty="0"/>
              <a:t>, </a:t>
            </a:r>
            <a:r>
              <a:rPr lang="en-US" altLang="ko-KR" dirty="0" err="1"/>
              <a:t>groundShape</a:t>
            </a:r>
            <a:r>
              <a:rPr lang="en-US" altLang="ko-KR" dirty="0"/>
              <a:t>, btVector3(0, 0, 0));</a:t>
            </a:r>
          </a:p>
          <a:p>
            <a:pPr marL="0" indent="0">
              <a:buNone/>
            </a:pPr>
            <a:r>
              <a:rPr lang="en-US" altLang="ko-KR" dirty="0" err="1"/>
              <a:t>btRigidBody</a:t>
            </a:r>
            <a:r>
              <a:rPr lang="en-US" altLang="ko-KR" dirty="0"/>
              <a:t>* </a:t>
            </a:r>
            <a:r>
              <a:rPr lang="en-US" altLang="ko-KR" dirty="0" err="1"/>
              <a:t>groundRigidBody</a:t>
            </a:r>
            <a:r>
              <a:rPr lang="en-US" altLang="ko-KR" dirty="0"/>
              <a:t> = new </a:t>
            </a:r>
            <a:r>
              <a:rPr lang="en-US" altLang="ko-KR" dirty="0" err="1"/>
              <a:t>btRigidBody</a:t>
            </a:r>
            <a:r>
              <a:rPr lang="en-US" altLang="ko-KR" dirty="0"/>
              <a:t>(</a:t>
            </a:r>
            <a:r>
              <a:rPr lang="en-US" altLang="ko-KR" dirty="0" err="1"/>
              <a:t>groundRigidBodyCI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groundRigidBody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btDefaultMotionState</a:t>
            </a:r>
            <a:r>
              <a:rPr lang="en-US" altLang="ko-KR" dirty="0"/>
              <a:t>* </a:t>
            </a:r>
            <a:r>
              <a:rPr lang="en-US" altLang="ko-KR" dirty="0" err="1"/>
              <a:t>fallMotionState</a:t>
            </a:r>
            <a:r>
              <a:rPr lang="en-US" altLang="ko-KR" dirty="0"/>
              <a:t> =</a:t>
            </a:r>
          </a:p>
          <a:p>
            <a:pPr marL="0" indent="0">
              <a:buNone/>
            </a:pPr>
            <a:r>
              <a:rPr lang="en-US" altLang="ko-KR" dirty="0"/>
              <a:t>new </a:t>
            </a:r>
            <a:r>
              <a:rPr lang="en-US" altLang="ko-KR" dirty="0" err="1"/>
              <a:t>btDefaultMotionState</a:t>
            </a:r>
            <a:r>
              <a:rPr lang="en-US" altLang="ko-KR" dirty="0"/>
              <a:t>(</a:t>
            </a:r>
            <a:r>
              <a:rPr lang="en-US" altLang="ko-KR" dirty="0" err="1"/>
              <a:t>btTransform</a:t>
            </a:r>
            <a:r>
              <a:rPr lang="en-US" altLang="ko-KR" dirty="0"/>
              <a:t>(</a:t>
            </a:r>
            <a:r>
              <a:rPr lang="en-US" altLang="ko-KR" dirty="0" err="1"/>
              <a:t>btQuaternion</a:t>
            </a:r>
            <a:r>
              <a:rPr lang="en-US" altLang="ko-KR" dirty="0"/>
              <a:t>(0, 0, 0, 1), btVector3(0, 50, 0)));</a:t>
            </a:r>
          </a:p>
          <a:p>
            <a:pPr marL="0" indent="0">
              <a:buNone/>
            </a:pPr>
            <a:r>
              <a:rPr lang="en-US" altLang="ko-KR" dirty="0" err="1"/>
              <a:t>btScalar</a:t>
            </a:r>
            <a:r>
              <a:rPr lang="en-US" altLang="ko-KR" dirty="0"/>
              <a:t> mass = 1;</a:t>
            </a:r>
          </a:p>
          <a:p>
            <a:pPr marL="0" indent="0">
              <a:buNone/>
            </a:pPr>
            <a:r>
              <a:rPr lang="en-US" altLang="ko-KR" dirty="0"/>
              <a:t>btVector3 </a:t>
            </a:r>
            <a:r>
              <a:rPr lang="en-US" altLang="ko-KR" dirty="0" err="1"/>
              <a:t>fallInertia</a:t>
            </a:r>
            <a:r>
              <a:rPr lang="en-US" altLang="ko-KR" dirty="0"/>
              <a:t>(0, 0, 0);</a:t>
            </a:r>
          </a:p>
          <a:p>
            <a:pPr marL="0" indent="0">
              <a:buNone/>
            </a:pPr>
            <a:r>
              <a:rPr lang="en-US" altLang="ko-KR" dirty="0" err="1"/>
              <a:t>fallShape</a:t>
            </a:r>
            <a:r>
              <a:rPr lang="en-US" altLang="ko-KR" dirty="0"/>
              <a:t>-&gt;</a:t>
            </a:r>
            <a:r>
              <a:rPr lang="en-US" altLang="ko-KR" dirty="0" err="1"/>
              <a:t>calculateLocalInertia</a:t>
            </a:r>
            <a:r>
              <a:rPr lang="en-US" altLang="ko-KR" dirty="0"/>
              <a:t>(mass, </a:t>
            </a:r>
            <a:r>
              <a:rPr lang="en-US" altLang="ko-KR" dirty="0" err="1"/>
              <a:t>fallInertia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btRigidBody</a:t>
            </a:r>
            <a:r>
              <a:rPr lang="en-US" altLang="ko-KR" dirty="0"/>
              <a:t>::</a:t>
            </a:r>
            <a:r>
              <a:rPr lang="en-US" altLang="ko-KR" dirty="0" err="1"/>
              <a:t>btRigidBodyConstructionInfo</a:t>
            </a:r>
            <a:r>
              <a:rPr lang="en-US" altLang="ko-KR" dirty="0"/>
              <a:t> </a:t>
            </a:r>
            <a:r>
              <a:rPr lang="en-US" altLang="ko-KR" dirty="0" err="1"/>
              <a:t>fallRigidBodyCI</a:t>
            </a:r>
            <a:r>
              <a:rPr lang="en-US" altLang="ko-KR" dirty="0"/>
              <a:t>(mass, </a:t>
            </a:r>
            <a:r>
              <a:rPr lang="en-US" altLang="ko-KR" dirty="0" err="1"/>
              <a:t>fallMotionState</a:t>
            </a:r>
            <a:r>
              <a:rPr lang="en-US" altLang="ko-KR" dirty="0"/>
              <a:t>, </a:t>
            </a:r>
            <a:r>
              <a:rPr lang="en-US" altLang="ko-KR" dirty="0" err="1"/>
              <a:t>fallShape</a:t>
            </a:r>
            <a:r>
              <a:rPr lang="en-US" altLang="ko-KR" dirty="0"/>
              <a:t>, </a:t>
            </a:r>
            <a:r>
              <a:rPr lang="en-US" altLang="ko-KR" dirty="0" err="1"/>
              <a:t>fallInertia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btRigidBody</a:t>
            </a:r>
            <a:r>
              <a:rPr lang="en-US" altLang="ko-KR" dirty="0"/>
              <a:t>* </a:t>
            </a:r>
            <a:r>
              <a:rPr lang="en-US" altLang="ko-KR" dirty="0" err="1"/>
              <a:t>fallRigidBody</a:t>
            </a:r>
            <a:r>
              <a:rPr lang="en-US" altLang="ko-KR" dirty="0"/>
              <a:t> = new </a:t>
            </a:r>
            <a:r>
              <a:rPr lang="en-US" altLang="ko-KR" dirty="0" err="1"/>
              <a:t>btRigidBody</a:t>
            </a:r>
            <a:r>
              <a:rPr lang="en-US" altLang="ko-KR" dirty="0"/>
              <a:t>(</a:t>
            </a:r>
            <a:r>
              <a:rPr lang="en-US" altLang="ko-KR" dirty="0" err="1"/>
              <a:t>fallRigidBodyCI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fallRigidBody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8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ko-KR" sz="2000" dirty="0"/>
              <a:t>for (int i = 0; i &lt; 300; i++) {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dynamicsWorld</a:t>
            </a:r>
            <a:r>
              <a:rPr lang="en-US" altLang="ko-KR" sz="2000" dirty="0" smtClean="0"/>
              <a:t>-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stepSimulation</a:t>
            </a:r>
            <a:r>
              <a:rPr lang="en-US" altLang="ko-KR" sz="2000" dirty="0"/>
              <a:t>(1 / 60.f, 10);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btTransform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trans;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fallRigidBody</a:t>
            </a:r>
            <a:r>
              <a:rPr lang="en-US" altLang="ko-KR" sz="2000" dirty="0" smtClean="0"/>
              <a:t>-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getMotionState</a:t>
            </a:r>
            <a:r>
              <a:rPr lang="en-US" altLang="ko-KR" sz="2000" dirty="0"/>
              <a:t>()-&gt;</a:t>
            </a:r>
            <a:r>
              <a:rPr lang="en-US" altLang="ko-KR" sz="2000" dirty="0" err="1"/>
              <a:t>getWorldTransform</a:t>
            </a:r>
            <a:r>
              <a:rPr lang="en-US" altLang="ko-KR" sz="2000" dirty="0"/>
              <a:t>(trans);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std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 &lt;&lt; "sphere height: " &lt;&lt; </a:t>
            </a:r>
            <a:r>
              <a:rPr lang="en-US" altLang="ko-KR" sz="2000" dirty="0" err="1"/>
              <a:t>trans.getOrigin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getY</a:t>
            </a:r>
            <a:r>
              <a:rPr lang="en-US" altLang="ko-KR" sz="2000" dirty="0"/>
              <a:t>() &lt;&lt; 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92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removeRigidBody</a:t>
            </a:r>
            <a:r>
              <a:rPr lang="en-US" altLang="ko-KR" dirty="0"/>
              <a:t>(</a:t>
            </a:r>
            <a:r>
              <a:rPr lang="en-US" altLang="ko-KR" dirty="0" err="1"/>
              <a:t>fallRigidBody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fallRigidBody</a:t>
            </a:r>
            <a:r>
              <a:rPr lang="en-US" altLang="ko-KR" dirty="0"/>
              <a:t>-&gt;</a:t>
            </a:r>
            <a:r>
              <a:rPr lang="en-US" altLang="ko-KR" dirty="0" err="1"/>
              <a:t>getMotionState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fallRigidBody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removeRigidBody</a:t>
            </a:r>
            <a:r>
              <a:rPr lang="en-US" altLang="ko-KR" dirty="0"/>
              <a:t>(</a:t>
            </a:r>
            <a:r>
              <a:rPr lang="en-US" altLang="ko-KR" dirty="0" err="1"/>
              <a:t>groundRigidBody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groundRigidBody</a:t>
            </a:r>
            <a:r>
              <a:rPr lang="en-US" altLang="ko-KR" dirty="0"/>
              <a:t>-&gt;</a:t>
            </a:r>
            <a:r>
              <a:rPr lang="en-US" altLang="ko-KR" dirty="0" err="1"/>
              <a:t>getMotionState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groundRigidBody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fallShape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groundShape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1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23689" cy="4351338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50.000000,49.997223,49.991669,49.983334,49.972221,49.958332,49.941666,49.922222,49.900002,49.875000,49.847221,49.816666,49.783333,49.747223,49.708336,49.666668,49.622223,49.575001,49.525002,49.472225,49.416668,49.358334,49.297222,49.233334,49.166668,49.097225,49.025002,48.950001,48.872223,48.791668,48.708336,48.622223,48.533333,48.441666,48.347221,48.250000,48.150002,48.047222,47.941666,47.833332,47.722221,47.608334,47.491669,47.372223,47.250000,47.125000,46.997223,46.866669,46.733334,46.597221,46.458332,46.316666,46.172222,46.025002,45.875000,45.722221,45.566666,45.408333,45.247223,45.083336,44.916668,44.747223,44.575001,44.400002,44.222225,44.041668,43.858334,43.672222,43.483334,43.291668,43.097225,42.900002,42.700001,42.497223,42.291668,42.083336,41.872223,41.658333,41.441666,41.222221,41.000000,40.775002,40.547222,40.316666,40.083332,39.847221,39.608334,39.366665,39.122219,38.874996,38.624996,38.372219,38.116665,37.858330,37.597218,37.333328,37.066662,36.797218,36.524998,36.249996,35.972218,35.691662,35.408329,35.122219,34.833328,34.541660,34.247215,33.949993,33.649994,33.347218,33.041660,32.733326,32.422215,32.108326,31.791658,31.472214,31.149992,30.824991,30.497213,30.166658,29.833324,29.497213,29.158325,28.816658,28.472214,28.124992,27.774992,27.422215,27.066660,26.708326,26.347214,25.983326,25.616659,25.247215,24.874992,24.499992,24.122215,23.741659,23.358326,22.972216,22.583326,22.191660,21.797216,21.399994,20.999994,20.597218,20.191662,19.783329,19.372219,18.958330,18.541664,18.122219,17.699997,17.274998,16.847219,16.416664,15.983332,15.547221,15.108333,14.666666,14.222222,13.775001,13.325001,12.872224,12.416669,11.958336,11.497225,11.033337,10.566670,10.097226,9.625005,9.150005,8.672228,8.191673,7.708341,7.222230,6.733342,6.241676,5.747232,5.250010,4.750011,4.247234,3.741679,3.233346,2.722236,2.208348,1.691682,1.172238,0.930003,0.986001,0.986001,0.997200,1.005622,1.011266,1.014132,1.014220,1.011531,1.006064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1.000000,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9" y="1825625"/>
            <a:ext cx="5762318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4756" cy="15601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groundRigidBody</a:t>
            </a:r>
            <a:r>
              <a:rPr lang="en-US" altLang="ko-KR" dirty="0"/>
              <a:t>-&gt;</a:t>
            </a:r>
            <a:r>
              <a:rPr lang="en-US" altLang="ko-KR" dirty="0" err="1"/>
              <a:t>setRestitution</a:t>
            </a:r>
            <a:r>
              <a:rPr lang="en-US" altLang="ko-KR" dirty="0"/>
              <a:t>(0.5);</a:t>
            </a:r>
          </a:p>
          <a:p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groundRigidBody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fallRigidBody</a:t>
            </a:r>
            <a:r>
              <a:rPr lang="en-US" altLang="ko-KR" dirty="0"/>
              <a:t>-&gt;</a:t>
            </a:r>
            <a:r>
              <a:rPr lang="en-US" altLang="ko-KR" dirty="0" err="1"/>
              <a:t>setRestitution</a:t>
            </a:r>
            <a:r>
              <a:rPr lang="en-US" altLang="ko-KR" dirty="0"/>
              <a:t>(0.5);</a:t>
            </a:r>
          </a:p>
          <a:p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fallRigidBody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87" y="3287540"/>
            <a:ext cx="8667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0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4756" cy="15601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groundRigidBody</a:t>
            </a:r>
            <a:r>
              <a:rPr lang="en-US" altLang="ko-KR" dirty="0"/>
              <a:t>-&gt;</a:t>
            </a:r>
            <a:r>
              <a:rPr lang="en-US" altLang="ko-KR" dirty="0" err="1" smtClean="0"/>
              <a:t>setRestitution</a:t>
            </a:r>
            <a:r>
              <a:rPr lang="en-US" altLang="ko-KR" dirty="0" smtClean="0"/>
              <a:t>(1.0);</a:t>
            </a:r>
            <a:endParaRPr lang="en-US" altLang="ko-KR" dirty="0"/>
          </a:p>
          <a:p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groundRigidBody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fallRigidBody</a:t>
            </a:r>
            <a:r>
              <a:rPr lang="en-US" altLang="ko-KR" dirty="0"/>
              <a:t>-&gt;</a:t>
            </a:r>
            <a:r>
              <a:rPr lang="en-US" altLang="ko-KR" dirty="0" err="1" smtClean="0"/>
              <a:t>setRestitution</a:t>
            </a:r>
            <a:r>
              <a:rPr lang="en-US" altLang="ko-KR" dirty="0" smtClean="0"/>
              <a:t>(1.0);</a:t>
            </a:r>
            <a:endParaRPr lang="en-US" altLang="ko-KR" dirty="0"/>
          </a:p>
          <a:p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addRigidBody</a:t>
            </a:r>
            <a:r>
              <a:rPr lang="en-US" altLang="ko-KR" dirty="0"/>
              <a:t>(</a:t>
            </a:r>
            <a:r>
              <a:rPr lang="en-US" altLang="ko-KR" dirty="0" err="1"/>
              <a:t>fallRigidBody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591697"/>
            <a:ext cx="9791700" cy="30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Bullet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an application</a:t>
            </a:r>
          </a:p>
          <a:p>
            <a:pPr lvl="1"/>
            <a:r>
              <a:rPr lang="en-US" altLang="ko-KR" dirty="0" smtClean="0"/>
              <a:t>Win32 Console Application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6" y="2757825"/>
            <a:ext cx="8163736" cy="38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a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MyApp_HelloBulletMain.cpp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8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Additional Dependencies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Linker </a:t>
            </a:r>
            <a:r>
              <a:rPr lang="en-US" altLang="ko-KR" dirty="0" smtClean="0">
                <a:sym typeface="Wingdings" panose="05000000000000000000" pitchFamily="2" charset="2"/>
              </a:rPr>
              <a:t> input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06040"/>
            <a:ext cx="6172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Runtime </a:t>
            </a:r>
            <a:r>
              <a:rPr lang="en-US" altLang="ko-KR" dirty="0" err="1" smtClean="0"/>
              <a:t>Libary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Multi-threaded(/MT)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67" y="2785758"/>
            <a:ext cx="8239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Code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#include "../../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btBulletDynamicsCommon.h</a:t>
            </a:r>
            <a:r>
              <a:rPr lang="en-US" altLang="ko-KR" dirty="0"/>
              <a:t>"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 Code here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3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"../../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btBulletDynamicsCommon.h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이 예제에서는 </a:t>
            </a:r>
            <a:r>
              <a:rPr lang="en-US" altLang="ko-KR" dirty="0" err="1" smtClean="0"/>
              <a:t>btBulletDynamicsCommon</a:t>
            </a:r>
            <a:r>
              <a:rPr lang="ko-KR" altLang="en-US" dirty="0" smtClean="0"/>
              <a:t>을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5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923" y="1825625"/>
            <a:ext cx="11605097" cy="435133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바운딩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박스를 이용하여 충돌 객체를 계산하는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btBroadphaseInterface</a:t>
            </a:r>
            <a:r>
              <a:rPr lang="en-US" altLang="ko-KR" dirty="0"/>
              <a:t>* </a:t>
            </a:r>
            <a:r>
              <a:rPr lang="en-US" altLang="ko-KR" dirty="0" err="1"/>
              <a:t>broadphase</a:t>
            </a:r>
            <a:r>
              <a:rPr lang="en-US" altLang="ko-KR" dirty="0"/>
              <a:t> = new </a:t>
            </a:r>
            <a:r>
              <a:rPr lang="en-US" altLang="ko-KR" dirty="0" err="1"/>
              <a:t>btDbvtBroadphase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기본 충돌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btDefaultCollisionConfiguration</a:t>
            </a:r>
            <a:r>
              <a:rPr lang="en-US" altLang="ko-KR" dirty="0"/>
              <a:t>* </a:t>
            </a:r>
            <a:r>
              <a:rPr lang="en-US" altLang="ko-KR" dirty="0" err="1"/>
              <a:t>collisionConfiguration</a:t>
            </a:r>
            <a:r>
              <a:rPr lang="en-US" altLang="ko-KR" dirty="0"/>
              <a:t> = new </a:t>
            </a:r>
            <a:r>
              <a:rPr lang="en-US" altLang="ko-KR" dirty="0" err="1"/>
              <a:t>btDefaultCollisionConfiguration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충돌 </a:t>
            </a:r>
            <a:r>
              <a:rPr lang="ko-KR" altLang="en-US" dirty="0" err="1" smtClean="0"/>
              <a:t>디스패쳐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btCollisionDispatcher</a:t>
            </a:r>
            <a:r>
              <a:rPr lang="en-US" altLang="ko-KR" dirty="0"/>
              <a:t>* dispatcher = new </a:t>
            </a:r>
            <a:r>
              <a:rPr lang="en-US" altLang="ko-KR" dirty="0" err="1"/>
              <a:t>btCollisionDispatcher</a:t>
            </a:r>
            <a:r>
              <a:rPr lang="en-US" altLang="ko-KR" dirty="0"/>
              <a:t>(</a:t>
            </a:r>
            <a:r>
              <a:rPr lang="en-US" altLang="ko-KR" dirty="0" err="1"/>
              <a:t>collisionConfiguration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솔버</a:t>
            </a:r>
            <a:r>
              <a:rPr lang="en-US" altLang="ko-KR" dirty="0" smtClean="0"/>
              <a:t>(Solver) – </a:t>
            </a:r>
            <a:r>
              <a:rPr lang="ko-KR" altLang="en-US" dirty="0" smtClean="0"/>
              <a:t>객체들의 상호작용을 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btSequentialImpulseConstraintSolver</a:t>
            </a:r>
            <a:r>
              <a:rPr lang="en-US" altLang="ko-KR" dirty="0"/>
              <a:t>* solver = new </a:t>
            </a:r>
            <a:r>
              <a:rPr lang="en-US" altLang="ko-KR" dirty="0" err="1"/>
              <a:t>btSequentialImpulseConstraintSolver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시뮬레이션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btDiscreteDynamicsWorld</a:t>
            </a:r>
            <a:r>
              <a:rPr lang="en-US" altLang="ko-KR" dirty="0"/>
              <a:t>* </a:t>
            </a:r>
            <a:r>
              <a:rPr lang="en-US" altLang="ko-KR" dirty="0" err="1"/>
              <a:t>dynamicsWorld</a:t>
            </a:r>
            <a:r>
              <a:rPr lang="en-US" altLang="ko-KR" dirty="0"/>
              <a:t> = new </a:t>
            </a:r>
            <a:r>
              <a:rPr lang="en-US" altLang="ko-KR" dirty="0" err="1"/>
              <a:t>btDiscreteDynamicsWorld</a:t>
            </a:r>
            <a:r>
              <a:rPr lang="en-US" altLang="ko-KR" dirty="0"/>
              <a:t>(dispatcher, </a:t>
            </a:r>
            <a:r>
              <a:rPr lang="en-US" altLang="ko-KR" dirty="0" err="1"/>
              <a:t>broadphase</a:t>
            </a:r>
            <a:r>
              <a:rPr lang="en-US" altLang="ko-KR" dirty="0"/>
              <a:t>, solver, </a:t>
            </a:r>
            <a:r>
              <a:rPr lang="en-US" altLang="ko-KR" dirty="0" err="1"/>
              <a:t>collisionConfiguration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2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중력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dynamicsWorld</a:t>
            </a:r>
            <a:r>
              <a:rPr lang="en-US" altLang="ko-KR" dirty="0"/>
              <a:t>-&gt;</a:t>
            </a:r>
            <a:r>
              <a:rPr lang="en-US" altLang="ko-KR" dirty="0" err="1"/>
              <a:t>setGravity</a:t>
            </a:r>
            <a:r>
              <a:rPr lang="en-US" altLang="ko-KR" dirty="0"/>
              <a:t>(btVector3(0, -10, 0));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361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Bullet3 Tutorial</vt:lpstr>
      <vt:lpstr>Hello Bullet</vt:lpstr>
      <vt:lpstr>Add a source code</vt:lpstr>
      <vt:lpstr>Additional Dependencies</vt:lpstr>
      <vt:lpstr>Runtime Libary</vt:lpstr>
      <vt:lpstr>Basic Code Structure</vt:lpstr>
      <vt:lpstr>Headers</vt:lpstr>
      <vt:lpstr>시뮬레이션 환경 설정</vt:lpstr>
      <vt:lpstr>세계 설정</vt:lpstr>
      <vt:lpstr>객체 외형 생성</vt:lpstr>
      <vt:lpstr>시뮬레이션을 위한 강체 객체 생성</vt:lpstr>
      <vt:lpstr>시뮬레이션</vt:lpstr>
      <vt:lpstr>정리</vt:lpstr>
      <vt:lpstr>결과</vt:lpstr>
      <vt:lpstr>수정</vt:lpstr>
      <vt:lpstr>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Bullet3 Tutorial</dc:title>
  <dc:creator>Young-Min Kang</dc:creator>
  <cp:lastModifiedBy>Young-Min Kang</cp:lastModifiedBy>
  <cp:revision>9</cp:revision>
  <dcterms:created xsi:type="dcterms:W3CDTF">2016-05-31T07:23:30Z</dcterms:created>
  <dcterms:modified xsi:type="dcterms:W3CDTF">2016-05-31T09:19:40Z</dcterms:modified>
</cp:coreProperties>
</file>