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3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1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7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5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0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0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9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1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8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C6924-6B20-4996-A076-CF9B760D1981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Bullet3 </a:t>
            </a:r>
            <a:r>
              <a:rPr lang="en-US" altLang="ko-KR" dirty="0" smtClean="0"/>
              <a:t>Tutorial - 2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69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3311" y="474345"/>
            <a:ext cx="1069069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void CBulletWorld::release() {</a:t>
            </a:r>
          </a:p>
          <a:p>
            <a:r>
              <a:rPr lang="ko-KR" altLang="en-US" dirty="0"/>
              <a:t>	mWorld-&gt;removeRigidBody(ballRigidBody);</a:t>
            </a:r>
          </a:p>
          <a:p>
            <a:r>
              <a:rPr lang="ko-KR" altLang="en-US" dirty="0"/>
              <a:t>	delete ballRigidBody-&gt;getMotionState();</a:t>
            </a:r>
          </a:p>
          <a:p>
            <a:r>
              <a:rPr lang="ko-KR" altLang="en-US" dirty="0"/>
              <a:t>	delete ballRigidBody;</a:t>
            </a:r>
          </a:p>
          <a:p>
            <a:endParaRPr lang="ko-KR" altLang="en-US" dirty="0"/>
          </a:p>
          <a:p>
            <a:r>
              <a:rPr lang="ko-KR" altLang="en-US" dirty="0"/>
              <a:t>	mWorld-&gt;removeRigidBody(groundRigidBody);</a:t>
            </a:r>
          </a:p>
          <a:p>
            <a:r>
              <a:rPr lang="ko-KR" altLang="en-US" dirty="0"/>
              <a:t>	delete groundRigidBody-&gt;getMotionState();</a:t>
            </a:r>
          </a:p>
          <a:p>
            <a:r>
              <a:rPr lang="ko-KR" altLang="en-US" dirty="0"/>
              <a:t>	delete groundRigidBody;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	delete ballShape;</a:t>
            </a:r>
          </a:p>
          <a:p>
            <a:endParaRPr lang="ko-KR" altLang="en-US" dirty="0"/>
          </a:p>
          <a:p>
            <a:r>
              <a:rPr lang="ko-KR" altLang="en-US" dirty="0"/>
              <a:t>	delete groundShape;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	delete mWorld;</a:t>
            </a:r>
          </a:p>
          <a:p>
            <a:r>
              <a:rPr lang="ko-KR" altLang="en-US" dirty="0"/>
              <a:t>	delete solver;</a:t>
            </a:r>
          </a:p>
          <a:p>
            <a:r>
              <a:rPr lang="ko-KR" altLang="en-US" dirty="0"/>
              <a:t>	delete collisionConfiguration;</a:t>
            </a:r>
          </a:p>
          <a:p>
            <a:r>
              <a:rPr lang="ko-KR" altLang="en-US" dirty="0"/>
              <a:t>	delete dispatcher;</a:t>
            </a:r>
          </a:p>
          <a:p>
            <a:r>
              <a:rPr lang="ko-KR" altLang="en-US" dirty="0"/>
              <a:t>	delete broadphase;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98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923925"/>
            <a:ext cx="4895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Rigid 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btRigidBody</a:t>
            </a:r>
            <a:endParaRPr lang="en-US" altLang="ko-KR" dirty="0" smtClean="0"/>
          </a:p>
          <a:p>
            <a:r>
              <a:rPr lang="en-US" altLang="ko-KR" dirty="0" smtClean="0"/>
              <a:t>Creation</a:t>
            </a:r>
          </a:p>
          <a:p>
            <a:pPr lvl="1"/>
            <a:r>
              <a:rPr lang="en-US" altLang="ko-KR" dirty="0" smtClean="0"/>
              <a:t>Collision shape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btRigidBodyConstructionInfo</a:t>
            </a:r>
            <a:r>
              <a:rPr lang="ko-KR" altLang="en-US" dirty="0" smtClean="0"/>
              <a:t>도 필요</a:t>
            </a:r>
            <a:endParaRPr lang="en-US" altLang="ko-KR" dirty="0" smtClean="0"/>
          </a:p>
          <a:p>
            <a:r>
              <a:rPr lang="en-US" altLang="ko-KR" dirty="0" smtClean="0"/>
              <a:t>Rigid Body </a:t>
            </a:r>
            <a:r>
              <a:rPr lang="ko-KR" altLang="en-US" dirty="0" smtClean="0"/>
              <a:t>클래스의 중요한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getMotion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setLinearVelocity</a:t>
            </a:r>
            <a:r>
              <a:rPr lang="en-US" altLang="ko-KR" dirty="0" smtClean="0"/>
              <a:t>(btVector3)</a:t>
            </a:r>
          </a:p>
          <a:p>
            <a:pPr lvl="1"/>
            <a:r>
              <a:rPr lang="en-US" altLang="ko-KR" dirty="0" err="1" smtClean="0"/>
              <a:t>setAngularVelocity</a:t>
            </a:r>
            <a:r>
              <a:rPr lang="en-US" altLang="ko-KR" dirty="0" smtClean="0"/>
              <a:t>(btVector3)</a:t>
            </a:r>
          </a:p>
          <a:p>
            <a:pPr lvl="1"/>
            <a:r>
              <a:rPr lang="en-US" altLang="ko-KR" dirty="0" err="1" smtClean="0"/>
              <a:t>setRestitution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btScalar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setLinearFactor</a:t>
            </a:r>
            <a:r>
              <a:rPr lang="en-US" altLang="ko-KR" dirty="0" smtClean="0"/>
              <a:t>(btVector3)</a:t>
            </a:r>
          </a:p>
          <a:p>
            <a:pPr lvl="1"/>
            <a:r>
              <a:rPr lang="en-US" altLang="ko-KR" dirty="0" err="1" smtClean="0"/>
              <a:t>setAngularFactor</a:t>
            </a:r>
            <a:r>
              <a:rPr lang="en-US" altLang="ko-KR" dirty="0" smtClean="0"/>
              <a:t>(btVector3)</a:t>
            </a:r>
          </a:p>
          <a:p>
            <a:pPr lvl="1"/>
            <a:r>
              <a:rPr lang="en-US" altLang="ko-KR" dirty="0" err="1" smtClean="0"/>
              <a:t>setDamping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btScalar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btScalar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22195" y="875080"/>
            <a:ext cx="6917278" cy="163121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btCollisionShape* shape =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btStaticPlaneShape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btVector3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),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);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btDefaultMotionState* motionState =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btDefaultMotionState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btTransform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btQuaternion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),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btVector3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,-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)));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btRigidBody::btRigidBodyConstructionInfo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rigidBodyCI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38183"/>
                </a:solidFill>
                <a:effectLst/>
                <a:latin typeface="Arial Unicode MS" panose="020B0604020202020204" pitchFamily="50" charset="-127"/>
              </a:rPr>
              <a:t>// mass</a:t>
            </a:r>
            <a:endParaRPr kumimoji="0" lang="en-US" altLang="ko-KR" sz="1000" b="0" i="1" u="none" strike="noStrike" cap="none" normalizeH="0" baseline="0" dirty="0" smtClean="0">
              <a:ln>
                <a:noFill/>
              </a:ln>
              <a:solidFill>
                <a:srgbClr val="838183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motionState,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38183"/>
                </a:solidFill>
                <a:effectLst/>
                <a:latin typeface="Arial Unicode MS" panose="020B0604020202020204" pitchFamily="50" charset="-127"/>
              </a:rPr>
              <a:t>// initial position</a:t>
            </a:r>
            <a:endParaRPr kumimoji="0" lang="en-US" altLang="ko-KR" sz="1000" b="0" i="1" u="none" strike="noStrike" cap="none" normalizeH="0" baseline="0" dirty="0" smtClean="0">
              <a:ln>
                <a:noFill/>
              </a:ln>
              <a:solidFill>
                <a:srgbClr val="838183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shape,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38183"/>
                </a:solidFill>
                <a:effectLst/>
                <a:latin typeface="Arial Unicode MS" panose="020B0604020202020204" pitchFamily="50" charset="-127"/>
              </a:rPr>
              <a:t>// collision shape of body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btVector3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)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38183"/>
                </a:solidFill>
                <a:effectLst/>
                <a:latin typeface="Arial Unicode MS" panose="020B0604020202020204" pitchFamily="50" charset="-127"/>
              </a:rPr>
              <a:t>// local inertia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);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btRigidBody *rigidBody =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btRigidBody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(rigidBodyCI);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dynamicsWorld-&gt;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addRigidBody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(rigidBody);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8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Collision Shape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메시처럼</a:t>
            </a:r>
            <a:r>
              <a:rPr lang="ko-KR" altLang="en-US" dirty="0" smtClean="0"/>
              <a:t> 다양한 종류의 객체와 충돌하는 동작을 가짐</a:t>
            </a:r>
            <a:endParaRPr lang="en-US" altLang="ko-KR" dirty="0" smtClean="0"/>
          </a:p>
          <a:p>
            <a:r>
              <a:rPr lang="ko-KR" altLang="en-US" dirty="0" smtClean="0"/>
              <a:t>충돌 외형은 </a:t>
            </a:r>
            <a:r>
              <a:rPr lang="en-US" altLang="ko-KR" dirty="0" smtClean="0"/>
              <a:t>world position</a:t>
            </a:r>
            <a:r>
              <a:rPr lang="ko-KR" altLang="en-US" dirty="0" smtClean="0"/>
              <a:t>을 가지지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객체나 </a:t>
            </a:r>
            <a:r>
              <a:rPr lang="ko-KR" altLang="en-US" dirty="0" err="1" smtClean="0"/>
              <a:t>강체에</a:t>
            </a:r>
            <a:r>
              <a:rPr lang="ko-KR" altLang="en-US" dirty="0" smtClean="0"/>
              <a:t> 적용됨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충돌 객체나 </a:t>
            </a:r>
            <a:r>
              <a:rPr lang="ko-KR" altLang="en-US" dirty="0" err="1" smtClean="0"/>
              <a:t>강체의</a:t>
            </a:r>
            <a:r>
              <a:rPr lang="ko-KR" altLang="en-US" dirty="0" smtClean="0"/>
              <a:t> 중심 위치와 방향</a:t>
            </a:r>
            <a:r>
              <a:rPr lang="en-US" altLang="ko-KR" dirty="0" smtClean="0"/>
              <a:t>(orientation)</a:t>
            </a:r>
            <a:r>
              <a:rPr lang="ko-KR" altLang="en-US" dirty="0" smtClean="0"/>
              <a:t>에 의해 실제 위치와 방향이 결정됨</a:t>
            </a:r>
            <a:endParaRPr lang="en-US" altLang="ko-KR" dirty="0" smtClean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Primitives</a:t>
            </a:r>
          </a:p>
          <a:p>
            <a:pPr lvl="2"/>
            <a:r>
              <a:rPr lang="en-US" altLang="ko-KR" dirty="0" err="1" smtClean="0"/>
              <a:t>btSphereShape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btBoxShape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btCylinderShape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btCapsuleShape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btConeShape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btMultiSphereShape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Meshes</a:t>
            </a:r>
          </a:p>
          <a:p>
            <a:pPr lvl="2"/>
            <a:r>
              <a:rPr lang="en-US" altLang="ko-KR" dirty="0" err="1" smtClean="0"/>
              <a:t>btConvexHullShape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btConexTriangleMeshShape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btBvhTraiangleMeshShape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btHeightfieldTerrainShape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btStaticPlaneShape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Compound</a:t>
            </a:r>
          </a:p>
          <a:p>
            <a:pPr lvl="2"/>
            <a:r>
              <a:rPr lang="en-US" altLang="ko-KR" dirty="0" err="1" smtClean="0"/>
              <a:t>btCompoundShape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8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Motion 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편리한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움직였을 때 그래픽을 갱신할 수 있게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운동중인 객체의 상태를 저장하고 있음</a:t>
            </a:r>
            <a:endParaRPr lang="en-US" altLang="ko-KR" dirty="0" smtClean="0"/>
          </a:p>
          <a:p>
            <a:r>
              <a:rPr lang="ko-KR" altLang="en-US" dirty="0" smtClean="0"/>
              <a:t>디폴트 모션 </a:t>
            </a:r>
            <a:r>
              <a:rPr lang="ko-KR" altLang="en-US" dirty="0" err="1" smtClean="0"/>
              <a:t>스테이트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btDefaultMotionState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err="1" smtClean="0"/>
              <a:t>강체를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생성할 때에 모션 </a:t>
            </a:r>
            <a:r>
              <a:rPr lang="ko-KR" altLang="en-US" dirty="0" err="1" smtClean="0"/>
              <a:t>스테이트를</a:t>
            </a:r>
            <a:r>
              <a:rPr lang="ko-KR" altLang="en-US" dirty="0" smtClean="0"/>
              <a:t> 지정하고 생성해야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8527" y="3997908"/>
            <a:ext cx="9036995" cy="3077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btDefaultMotionState* ms =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btDefaultMotionState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btTransform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btQuaternion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),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btVector3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)));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2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btDynamicsWorld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stepSimulation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Parameter</a:t>
            </a:r>
          </a:p>
          <a:p>
            <a:pPr lvl="2"/>
            <a:r>
              <a:rPr lang="ko-KR" altLang="en-US" dirty="0" smtClean="0"/>
              <a:t>상태 갱신을 위한 시간 간격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 프레임에서 현재 프레임까지의 시간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한 번의 프레임 계산에 </a:t>
            </a:r>
            <a:r>
              <a:rPr lang="en-US" altLang="ko-KR" dirty="0" smtClean="0"/>
              <a:t>Bullet</a:t>
            </a:r>
            <a:r>
              <a:rPr lang="ko-KR" altLang="en-US" dirty="0" smtClean="0"/>
              <a:t>이 수행할 수 있는 시뮬레이션 최대 회수</a:t>
            </a:r>
            <a:endParaRPr lang="en-US" altLang="ko-KR" dirty="0"/>
          </a:p>
          <a:p>
            <a:pPr lvl="2"/>
            <a:r>
              <a:rPr lang="ko-KR" altLang="en-US" dirty="0" smtClean="0"/>
              <a:t>시뮬레이션 계산에 사용하는 고정 크기의 간격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67947" y="2788883"/>
            <a:ext cx="6205545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btDynamicsWorld::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stepSimulation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btScalar timeStep,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30000"/>
                </a:solidFill>
                <a:effectLst/>
                <a:latin typeface="Arial Unicode MS" panose="020B0604020202020204" pitchFamily="50" charset="-127"/>
              </a:rPr>
              <a:t>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maxSubSteps=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btScalar fixedTimeStep=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btScalar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.)/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81"/>
                </a:solidFill>
                <a:effectLst/>
                <a:latin typeface="Arial Unicode MS" panose="020B0604020202020204" pitchFamily="50" charset="-127"/>
              </a:rPr>
              <a:t>btScalar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928FF"/>
                </a:solidFill>
                <a:effectLst/>
                <a:latin typeface="Arial Unicode MS" panose="020B0604020202020204" pitchFamily="50" charset="-127"/>
              </a:rPr>
              <a:t>60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.)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4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 </a:t>
            </a:r>
            <a:r>
              <a:rPr lang="ko-KR" altLang="en-US" dirty="0" smtClean="0"/>
              <a:t>환경에서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Win32 Console Project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활용에 필요한 라이브러리 링크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OpenGLMain.cpp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그리기 실행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688" y="2855865"/>
            <a:ext cx="3534181" cy="37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6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357" y="365125"/>
            <a:ext cx="10515600" cy="877308"/>
          </a:xfrm>
        </p:spPr>
        <p:txBody>
          <a:bodyPr/>
          <a:lstStyle/>
          <a:p>
            <a:r>
              <a:rPr lang="en-US" altLang="ko-KR" dirty="0" err="1" smtClean="0"/>
              <a:t>BulletWorld</a:t>
            </a:r>
            <a:r>
              <a:rPr lang="en-US" altLang="ko-KR" dirty="0" smtClean="0"/>
              <a:t> Header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5357" y="1242433"/>
            <a:ext cx="1174128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#ifndef BULLETWORLD_HH_</a:t>
            </a:r>
          </a:p>
          <a:p>
            <a:r>
              <a:rPr lang="ko-KR" altLang="en-US" sz="1400" dirty="0"/>
              <a:t>#define BULLETWORLD_HH_</a:t>
            </a:r>
          </a:p>
          <a:p>
            <a:r>
              <a:rPr lang="en-US" altLang="ko-KR" sz="1400" dirty="0" smtClean="0"/>
              <a:t>…</a:t>
            </a:r>
            <a:endParaRPr lang="ko-KR" altLang="en-US" sz="1400" dirty="0"/>
          </a:p>
          <a:p>
            <a:r>
              <a:rPr lang="ko-KR" altLang="en-US" sz="1400" dirty="0"/>
              <a:t>#include "../../src/btBulletDynamicsCommon.h"</a:t>
            </a:r>
          </a:p>
          <a:p>
            <a:endParaRPr lang="ko-KR" altLang="en-US" sz="1400" dirty="0"/>
          </a:p>
          <a:p>
            <a:r>
              <a:rPr lang="ko-KR" altLang="en-US" sz="1400" dirty="0"/>
              <a:t>class CBulletWorld {</a:t>
            </a:r>
          </a:p>
          <a:p>
            <a:r>
              <a:rPr lang="ko-KR" altLang="en-US" sz="1400" dirty="0"/>
              <a:t>	btBroadphaseInterface* broadphase;	</a:t>
            </a:r>
          </a:p>
          <a:p>
            <a:r>
              <a:rPr lang="ko-KR" altLang="en-US" sz="1400" dirty="0"/>
              <a:t>	btDefaultCollisionConfiguration* collisionConfiguration;</a:t>
            </a:r>
          </a:p>
          <a:p>
            <a:r>
              <a:rPr lang="ko-KR" altLang="en-US" sz="1400" dirty="0"/>
              <a:t>	btCollisionDispatcher* dispatcher;</a:t>
            </a:r>
          </a:p>
          <a:p>
            <a:r>
              <a:rPr lang="ko-KR" altLang="en-US" sz="1400" dirty="0"/>
              <a:t>	btSequentialImpulseConstraintSolver* solver;</a:t>
            </a:r>
          </a:p>
          <a:p>
            <a:r>
              <a:rPr lang="ko-KR" altLang="en-US" sz="1400" dirty="0"/>
              <a:t>	btCollisionShape* groundShape;</a:t>
            </a:r>
          </a:p>
          <a:p>
            <a:r>
              <a:rPr lang="ko-KR" altLang="en-US" sz="1400" dirty="0"/>
              <a:t>	btCollisionShape* ballShape;</a:t>
            </a:r>
          </a:p>
          <a:p>
            <a:r>
              <a:rPr lang="ko-KR" altLang="en-US" sz="1400" dirty="0"/>
              <a:t>	btRigidBody* groundRigidBody;</a:t>
            </a:r>
          </a:p>
          <a:p>
            <a:r>
              <a:rPr lang="ko-KR" altLang="en-US" sz="1400" dirty="0"/>
              <a:t>	btRigidBody* ballRigidBody;</a:t>
            </a:r>
          </a:p>
          <a:p>
            <a:r>
              <a:rPr lang="ko-KR" altLang="en-US" sz="1400" dirty="0" smtClean="0"/>
              <a:t>public</a:t>
            </a:r>
            <a:r>
              <a:rPr lang="ko-KR" altLang="en-US" sz="1400" dirty="0"/>
              <a:t>:</a:t>
            </a:r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btDiscreteDynamicsWorld</a:t>
            </a:r>
            <a:r>
              <a:rPr lang="ko-KR" altLang="en-US" sz="1400" dirty="0"/>
              <a:t>* mWorld;</a:t>
            </a:r>
          </a:p>
          <a:p>
            <a:r>
              <a:rPr lang="ko-KR" altLang="en-US" sz="1400" dirty="0"/>
              <a:t>	btDefaultMotionState* groundMotionState;</a:t>
            </a:r>
          </a:p>
          <a:p>
            <a:r>
              <a:rPr lang="ko-KR" altLang="en-US" sz="1400" dirty="0"/>
              <a:t>	btDefaultMotionState* ballMotionState;</a:t>
            </a:r>
          </a:p>
          <a:p>
            <a:r>
              <a:rPr lang="ko-KR" altLang="en-US" sz="1400" dirty="0" smtClean="0"/>
              <a:t>public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	void initialize();</a:t>
            </a:r>
          </a:p>
          <a:p>
            <a:r>
              <a:rPr lang="ko-KR" altLang="en-US" sz="1400" dirty="0"/>
              <a:t>	void draw();</a:t>
            </a:r>
          </a:p>
          <a:p>
            <a:r>
              <a:rPr lang="ko-KR" altLang="en-US" sz="1400" dirty="0"/>
              <a:t>	void step(float dt);</a:t>
            </a:r>
          </a:p>
          <a:p>
            <a:r>
              <a:rPr lang="ko-KR" altLang="en-US" sz="1400" dirty="0"/>
              <a:t>	void release();</a:t>
            </a:r>
          </a:p>
          <a:p>
            <a:r>
              <a:rPr lang="ko-KR" altLang="en-US" sz="1400" dirty="0" smtClean="0"/>
              <a:t>};</a:t>
            </a:r>
            <a:endParaRPr lang="ko-KR" altLang="en-US" sz="1400" dirty="0"/>
          </a:p>
          <a:p>
            <a:r>
              <a:rPr lang="ko-KR" altLang="en-US" sz="1400" dirty="0" smtClean="0"/>
              <a:t>#</a:t>
            </a:r>
            <a:r>
              <a:rPr lang="ko-KR" altLang="en-US" sz="1400" dirty="0"/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338658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0196" y="518919"/>
            <a:ext cx="1142027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void CBulletWorld::initialize() {</a:t>
            </a:r>
          </a:p>
          <a:p>
            <a:r>
              <a:rPr lang="ko-KR" altLang="en-US" sz="1200" dirty="0"/>
              <a:t>	broadphase = new btDbvtBroadphase();</a:t>
            </a:r>
          </a:p>
          <a:p>
            <a:r>
              <a:rPr lang="ko-KR" altLang="en-US" sz="1200" dirty="0"/>
              <a:t>	collisionConfiguration = new btDefaultCollisionConfiguration();</a:t>
            </a:r>
          </a:p>
          <a:p>
            <a:r>
              <a:rPr lang="ko-KR" altLang="en-US" sz="1200" dirty="0"/>
              <a:t>	dispatcher = new btCollisionDispatcher(collisionConfiguration);</a:t>
            </a:r>
          </a:p>
          <a:p>
            <a:r>
              <a:rPr lang="ko-KR" altLang="en-US" sz="1200" dirty="0"/>
              <a:t>	solver = new btSequentialImpulseConstraintSolver;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mWorld = new btDiscreteDynamicsWorld(dispatcher, broadphase, solver, collisionConfiguration);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mWorld-&gt;setGravity(btVector3(0, -10, 0));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groundShape = new btStaticPlaneShape(btVector3(0, 1, 0), 1);</a:t>
            </a:r>
          </a:p>
          <a:p>
            <a:r>
              <a:rPr lang="ko-KR" altLang="en-US" sz="1200" dirty="0"/>
              <a:t>	ballShape = new btSphereShape(1);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groundMotionState = new btDefaultMotionState(btTransform(btQuaternion(0, 0, 0, 1), btVector3(0, -1, 0)));</a:t>
            </a:r>
          </a:p>
          <a:p>
            <a:r>
              <a:rPr lang="ko-KR" altLang="en-US" sz="1200" dirty="0"/>
              <a:t>	btRigidBody::btRigidBodyConstructionInfo</a:t>
            </a:r>
          </a:p>
          <a:p>
            <a:r>
              <a:rPr lang="ko-KR" altLang="en-US" sz="1200" dirty="0"/>
              <a:t>		groundRigidBodyCI(0, groundMotionState, groundShape, btVector3(0, 0, 0));</a:t>
            </a:r>
          </a:p>
          <a:p>
            <a:r>
              <a:rPr lang="ko-KR" altLang="en-US" sz="1200" dirty="0"/>
              <a:t>	groundRigidBody = new btRigidBody(groundRigidBodyCI);</a:t>
            </a:r>
          </a:p>
          <a:p>
            <a:r>
              <a:rPr lang="ko-KR" altLang="en-US" sz="1200" dirty="0"/>
              <a:t>	groundRigidBody-&gt;setRestitution(1.0);</a:t>
            </a:r>
          </a:p>
          <a:p>
            <a:r>
              <a:rPr lang="ko-KR" altLang="en-US" sz="1200" dirty="0"/>
              <a:t>	mWorld-&gt;addRigidBody(groundRigidBody);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	ballMotionState =</a:t>
            </a:r>
          </a:p>
          <a:p>
            <a:r>
              <a:rPr lang="ko-KR" altLang="en-US" sz="1200" dirty="0"/>
              <a:t>		new btDefaultMotionState(btTransform(btQuaternion(0, 0, 0, 1), btVector3(0, 50, 0)));</a:t>
            </a:r>
          </a:p>
          <a:p>
            <a:r>
              <a:rPr lang="ko-KR" altLang="en-US" sz="1200" dirty="0"/>
              <a:t>	btScalar mass = 1;</a:t>
            </a:r>
          </a:p>
          <a:p>
            <a:r>
              <a:rPr lang="ko-KR" altLang="en-US" sz="1200" dirty="0"/>
              <a:t>	btVector3 ballInertia(0, 0, 0);</a:t>
            </a:r>
          </a:p>
          <a:p>
            <a:r>
              <a:rPr lang="ko-KR" altLang="en-US" sz="1200" dirty="0"/>
              <a:t>	ballShape-&gt;calculateLocalInertia(mass, ballInertia);</a:t>
            </a:r>
          </a:p>
          <a:p>
            <a:r>
              <a:rPr lang="ko-KR" altLang="en-US" sz="1200" dirty="0"/>
              <a:t>	btRigidBody::btRigidBodyConstructionInfo ballRigidBodyCI(mass, ballMotionState, ballShape, ballInertia);</a:t>
            </a:r>
          </a:p>
          <a:p>
            <a:r>
              <a:rPr lang="ko-KR" altLang="en-US" sz="1200" dirty="0"/>
              <a:t>	ballRigidBody = new btRigidBody(ballRigidBodyCI);</a:t>
            </a:r>
          </a:p>
          <a:p>
            <a:r>
              <a:rPr lang="ko-KR" altLang="en-US" sz="1200" dirty="0"/>
              <a:t>	ballRigidBody-&gt;setRestitution(1.0);</a:t>
            </a:r>
          </a:p>
          <a:p>
            <a:r>
              <a:rPr lang="ko-KR" altLang="en-US" sz="1200" dirty="0"/>
              <a:t>	mWorld-&gt;addRigidBody(ballRigidBody);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24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5567" y="1443841"/>
            <a:ext cx="112159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void CBulletWorld::step(float dt) {</a:t>
            </a:r>
          </a:p>
          <a:p>
            <a:r>
              <a:rPr lang="ko-KR" altLang="en-US" dirty="0"/>
              <a:t>	mWorld-&gt;stepSimulation(1/30.0, 10, 1.0/60.0);</a:t>
            </a:r>
          </a:p>
          <a:p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/>
              <a:t>void CBulletWorld::draw() {</a:t>
            </a:r>
          </a:p>
          <a:p>
            <a:r>
              <a:rPr lang="ko-KR" altLang="en-US" dirty="0"/>
              <a:t>	btTransform trans;</a:t>
            </a:r>
          </a:p>
          <a:p>
            <a:r>
              <a:rPr lang="ko-KR" altLang="en-US" dirty="0"/>
              <a:t>	ballRigidBody-&gt;getMotionState()-&gt;getWorldTransform(trans);</a:t>
            </a:r>
          </a:p>
          <a:p>
            <a:r>
              <a:rPr lang="ko-KR" altLang="en-US" dirty="0"/>
              <a:t>	glPushMatrix();</a:t>
            </a:r>
          </a:p>
          <a:p>
            <a:r>
              <a:rPr lang="ko-KR" altLang="en-US" dirty="0"/>
              <a:t>	btVector3 loc = trans.getOrigin();</a:t>
            </a:r>
          </a:p>
          <a:p>
            <a:r>
              <a:rPr lang="ko-KR" altLang="en-US" dirty="0"/>
              <a:t>	glTranslatef(loc[0], loc[1], loc[2]);</a:t>
            </a:r>
          </a:p>
          <a:p>
            <a:r>
              <a:rPr lang="ko-KR" altLang="en-US" dirty="0"/>
              <a:t>	glutWireSphere(1.0, 10, 10);</a:t>
            </a:r>
          </a:p>
          <a:p>
            <a:r>
              <a:rPr lang="ko-KR" altLang="en-US" dirty="0"/>
              <a:t>	glPopMatrix();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10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301</Words>
  <Application>Microsoft Office PowerPoint</Application>
  <PresentationFormat>와이드스크린</PresentationFormat>
  <Paragraphs>163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 Unicode MS</vt:lpstr>
      <vt:lpstr>맑은 고딕</vt:lpstr>
      <vt:lpstr>Arial</vt:lpstr>
      <vt:lpstr>Office 테마</vt:lpstr>
      <vt:lpstr>Bullet3 Tutorial - 2</vt:lpstr>
      <vt:lpstr>Rigid Body</vt:lpstr>
      <vt:lpstr>Collision Shape</vt:lpstr>
      <vt:lpstr>Motion State</vt:lpstr>
      <vt:lpstr>Stepping</vt:lpstr>
      <vt:lpstr>OpenGL 환경에서 테스트</vt:lpstr>
      <vt:lpstr>BulletWorld Header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Bullet3 Tutorial</dc:title>
  <dc:creator>Young-Min Kang</dc:creator>
  <cp:lastModifiedBy>Young-Min Kang</cp:lastModifiedBy>
  <cp:revision>16</cp:revision>
  <dcterms:created xsi:type="dcterms:W3CDTF">2016-05-31T07:23:30Z</dcterms:created>
  <dcterms:modified xsi:type="dcterms:W3CDTF">2016-06-07T08:13:03Z</dcterms:modified>
</cp:coreProperties>
</file>