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67426" y="23813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동명대학교 </a:t>
            </a:r>
            <a:r>
              <a:rPr lang="ko-KR" altLang="en-US" dirty="0" err="1" smtClean="0"/>
              <a:t>게임공학과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물리기반</a:t>
            </a:r>
            <a:r>
              <a:rPr lang="ko-KR" altLang="en-US" dirty="0" smtClean="0"/>
              <a:t>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0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6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8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4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77A6-2CCF-4FCD-98DC-E36AD9655D47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CF71D-B316-4876-9B5A-C406CD2E8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강의 </a:t>
            </a:r>
            <a:r>
              <a:rPr lang="en-US" altLang="ko-KR" sz="4400" dirty="0" smtClean="0"/>
              <a:t>1. </a:t>
            </a:r>
            <a:r>
              <a:rPr lang="ko-KR" altLang="en-US" sz="4400" dirty="0" smtClean="0"/>
              <a:t>애니메이션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운동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시간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강영민</a:t>
            </a:r>
            <a:endParaRPr lang="en-US" altLang="ko-KR" dirty="0" smtClean="0"/>
          </a:p>
          <a:p>
            <a:r>
              <a:rPr lang="ko-KR" altLang="en-US" dirty="0" smtClean="0"/>
              <a:t>동명대학교 </a:t>
            </a:r>
            <a:r>
              <a:rPr lang="ko-KR" altLang="en-US" dirty="0" err="1" smtClean="0"/>
              <a:t>게임공학과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0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10" y="200416"/>
            <a:ext cx="9005744" cy="64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5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뉴턴의 운동 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힘은 질량과 가속의 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힘의 합 </a:t>
            </a:r>
            <a:r>
              <a:rPr lang="en-US" altLang="ko-KR" dirty="0" smtClean="0"/>
              <a:t>= net force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물체의 가속은 전체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질량으로 나눈 것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181" y="1690688"/>
            <a:ext cx="1962150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81" y="2472151"/>
            <a:ext cx="3420958" cy="27836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209" y="5359182"/>
            <a:ext cx="1905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선운동량</a:t>
            </a:r>
            <a:r>
              <a:rPr lang="en-US" altLang="ko-KR" dirty="0" smtClean="0"/>
              <a:t>(linear momentum)</a:t>
            </a:r>
            <a:r>
              <a:rPr lang="ko-KR" altLang="en-US" dirty="0" smtClean="0"/>
              <a:t>과 그 미분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선운동량</a:t>
            </a:r>
            <a:r>
              <a:rPr lang="en-US" altLang="ko-KR" dirty="0" smtClean="0"/>
              <a:t> G = mass x velocity</a:t>
            </a:r>
          </a:p>
          <a:p>
            <a:pPr lvl="1"/>
            <a:r>
              <a:rPr lang="en-US" altLang="ko-KR" dirty="0" smtClean="0"/>
              <a:t>G = mv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선운동</a:t>
            </a:r>
            <a:r>
              <a:rPr lang="ko-KR" altLang="en-US" dirty="0" smtClean="0"/>
              <a:t> 모멘텀의 미분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선운동의</a:t>
            </a:r>
            <a:r>
              <a:rPr lang="ko-KR" altLang="en-US" dirty="0" smtClean="0"/>
              <a:t> 미분은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힘</a:t>
            </a:r>
            <a:r>
              <a:rPr lang="en-US" altLang="ko-KR" dirty="0" smtClean="0"/>
              <a:t>＂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82" y="3659883"/>
            <a:ext cx="5181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7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회전운동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강체</a:t>
            </a:r>
            <a:r>
              <a:rPr lang="ko-KR" altLang="en-US" dirty="0" smtClean="0"/>
              <a:t> 운동이 나올 때까지 설명을 미루기로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13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애니메이션의 시간에 따른 변화를 보여주는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시간은 애니메이션에서 핵심적 역할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컴퓨터 애니메이션을 생성하기 위해서는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시간을 다룰 수 있어야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8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시간에 대한 재미있는 이야기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상대성 이론에 의한 시간 수축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계산은 단지 재미를 위한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우리의 애니메이션은 뉴턴의 절대 시간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빠르게 움직이는 물체에서 시간은 느리게 간다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증명해 보자</a:t>
            </a:r>
            <a:r>
              <a:rPr lang="en-US" altLang="ko-KR" dirty="0" smtClean="0"/>
              <a:t>…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99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상대론적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빛의 속도는 언제나 </a:t>
            </a:r>
            <a:r>
              <a:rPr lang="en-US" altLang="ko-KR" dirty="0" smtClean="0"/>
              <a:t>c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L</a:t>
            </a:r>
            <a:r>
              <a:rPr lang="ko-KR" altLang="en-US" dirty="0" smtClean="0"/>
              <a:t>만큼 떨어져 있는 두 거울 사이를 왕복하는 빛의 속도 역시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두 거울 사이를 왕복하는 데 걸린 시간이 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라고 하면 </a:t>
            </a:r>
            <a:r>
              <a:rPr lang="en-US" altLang="ko-KR" dirty="0" smtClean="0"/>
              <a:t>c = 2L/</a:t>
            </a:r>
            <a:r>
              <a:rPr lang="en-US" altLang="ko-KR" dirty="0" err="1" smtClean="0"/>
              <a:t>dt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46" y="2401539"/>
            <a:ext cx="2038350" cy="2105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54" y="3168301"/>
            <a:ext cx="23050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0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상대론적 시간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거울을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움직여 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49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거울을 로켓에 태움</a:t>
            </a:r>
            <a:endParaRPr lang="en-US" altLang="ko-KR" dirty="0" smtClean="0"/>
          </a:p>
          <a:p>
            <a:r>
              <a:rPr lang="ko-KR" altLang="en-US" dirty="0" smtClean="0"/>
              <a:t>로켓은 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속도로 이동</a:t>
            </a:r>
            <a:endParaRPr lang="en-US" altLang="ko-KR" dirty="0" smtClean="0"/>
          </a:p>
          <a:p>
            <a:r>
              <a:rPr lang="ko-KR" altLang="en-US" dirty="0" smtClean="0"/>
              <a:t>로켓 안에서는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빛이 거울을 </a:t>
            </a:r>
            <a:r>
              <a:rPr lang="en-US" altLang="ko-KR" dirty="0" smtClean="0"/>
              <a:t>L</a:t>
            </a:r>
            <a:r>
              <a:rPr lang="ko-KR" altLang="en-US" dirty="0" smtClean="0"/>
              <a:t>로 직선 왕복</a:t>
            </a:r>
            <a:endParaRPr lang="en-US" altLang="ko-KR" dirty="0" smtClean="0"/>
          </a:p>
          <a:p>
            <a:r>
              <a:rPr lang="ko-KR" altLang="en-US" dirty="0" smtClean="0"/>
              <a:t>로켓 밖에서 보면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거울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빛은 그림과 같이 대각선 </a:t>
            </a:r>
            <a:r>
              <a:rPr lang="en-US" altLang="ko-KR" dirty="0" smtClean="0"/>
              <a:t>H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ko-KR" altLang="en-US" dirty="0" smtClean="0"/>
              <a:t>로켓에서 느끼는 시간과 밖에서 느끼는 시간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te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968" y="1825625"/>
            <a:ext cx="4396635" cy="2149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77" y="4685494"/>
            <a:ext cx="4634681" cy="20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0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3096"/>
            <a:ext cx="9391650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33239" cy="2327971"/>
          </a:xfrm>
        </p:spPr>
        <p:txBody>
          <a:bodyPr/>
          <a:lstStyle/>
          <a:p>
            <a:r>
              <a:rPr lang="ko-KR" altLang="en-US" dirty="0" smtClean="0"/>
              <a:t>간단한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(</a:t>
            </a:r>
            <a:r>
              <a:rPr lang="ko-KR" altLang="en-US" sz="3200" dirty="0" smtClean="0"/>
              <a:t>중학교 수준</a:t>
            </a:r>
            <a:r>
              <a:rPr lang="en-US" altLang="ko-KR" sz="3200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39" y="365125"/>
            <a:ext cx="6475891" cy="3602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446728" y="558660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속도가 빨라지면 시간이 수축한다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60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수학적 도구의 중요함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수학적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복잡하고 어려운 일을 하려는 것이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어려운 일을 쉽게 하는 방법</a:t>
            </a:r>
            <a:endParaRPr lang="en-US" altLang="ko-KR" dirty="0" smtClean="0"/>
          </a:p>
          <a:p>
            <a:r>
              <a:rPr lang="ko-KR" altLang="en-US" dirty="0" smtClean="0"/>
              <a:t>지켜야 할 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이론이 있다면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결과를 도출해 내는 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26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변화가 일어나는 환상을 제공하는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영상을 연속적으로 바꾸어 보여줌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시간의 흐름에 따라 무엇인가가 변화하는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변화의 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63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Python</a:t>
            </a:r>
            <a:r>
              <a:rPr lang="ko-KR" altLang="en-US" dirty="0" smtClean="0"/>
              <a:t> 연습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PyOpengl</a:t>
            </a:r>
            <a:r>
              <a:rPr lang="ko-KR" altLang="en-US" dirty="0" smtClean="0"/>
              <a:t>을 이용한 그리기 실습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Timer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 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Timer</a:t>
            </a:r>
            <a:r>
              <a:rPr lang="ko-KR" altLang="en-US" dirty="0" smtClean="0"/>
              <a:t>를 이용한 물체 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319" y="1690688"/>
            <a:ext cx="4438481" cy="42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애니메이션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컴퓨터를 이용하여 변화를 생성하여 변화된 영상을 만들어 내는 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만드는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사람이 일일이 그려내는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사람이 주요한</a:t>
            </a:r>
            <a:r>
              <a:rPr lang="en-US" altLang="ko-KR" dirty="0"/>
              <a:t> </a:t>
            </a:r>
            <a:r>
              <a:rPr lang="ko-KR" altLang="en-US" dirty="0" smtClean="0"/>
              <a:t>지점을 정하면 컴퓨터가 그 사이를 생성해 내는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주요 지점</a:t>
            </a:r>
            <a:r>
              <a:rPr lang="en-US" altLang="ko-KR" dirty="0" smtClean="0"/>
              <a:t>: key frame</a:t>
            </a:r>
          </a:p>
          <a:p>
            <a:pPr lvl="2"/>
            <a:r>
              <a:rPr lang="ko-KR" altLang="en-US" dirty="0" smtClean="0"/>
              <a:t>사이를 생성하는 것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보간 </a:t>
            </a:r>
            <a:r>
              <a:rPr lang="en-US" altLang="ko-KR" dirty="0" smtClean="0"/>
              <a:t>= interpolation</a:t>
            </a:r>
          </a:p>
          <a:p>
            <a:pPr lvl="1"/>
            <a:r>
              <a:rPr lang="ko-KR" altLang="en-US" dirty="0" smtClean="0"/>
              <a:t>수학적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도구를 이용하여 동작을 만들어 내는 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운동학적 방법 </a:t>
            </a:r>
            <a:r>
              <a:rPr lang="en-US" altLang="ko-KR" dirty="0" smtClean="0"/>
              <a:t>(kinematic approach)</a:t>
            </a:r>
          </a:p>
          <a:p>
            <a:pPr lvl="2"/>
            <a:r>
              <a:rPr lang="ko-KR" altLang="en-US" dirty="0" smtClean="0"/>
              <a:t>동</a:t>
            </a:r>
            <a:r>
              <a:rPr lang="ko-KR" altLang="en-US" dirty="0"/>
              <a:t>역</a:t>
            </a:r>
            <a:r>
              <a:rPr lang="ko-KR" altLang="en-US" dirty="0" smtClean="0"/>
              <a:t>학적 방법 </a:t>
            </a:r>
            <a:r>
              <a:rPr lang="en-US" altLang="ko-KR" dirty="0" smtClean="0"/>
              <a:t>(dynamic approach)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62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운동학적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운동의 궤적이 시간의 함수로 정의됨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(t)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시간과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상태를 초기화 </a:t>
            </a:r>
            <a:r>
              <a:rPr lang="en-US" altLang="ko-KR" dirty="0" smtClean="0"/>
              <a:t>t0, s0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현재 시간 계산 </a:t>
            </a:r>
            <a:r>
              <a:rPr lang="en-US" altLang="ko-KR" dirty="0" smtClean="0"/>
              <a:t>t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현재 시간에 해당하는 상태를 계산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s = function(t)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다시</a:t>
            </a:r>
            <a:r>
              <a:rPr lang="en-US" altLang="ko-KR" dirty="0" smtClean="0"/>
              <a:t> 2</a:t>
            </a:r>
            <a:r>
              <a:rPr lang="ko-KR" altLang="en-US" dirty="0" smtClean="0"/>
              <a:t>번으로 가서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892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동역학적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힘과 운동법칙을 이용</a:t>
            </a:r>
            <a:endParaRPr lang="en-US" altLang="ko-KR" dirty="0" smtClean="0"/>
          </a:p>
          <a:p>
            <a:r>
              <a:rPr lang="ko-KR" altLang="en-US" dirty="0" smtClean="0"/>
              <a:t>뉴턴의 운동 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법칙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 = ma</a:t>
            </a:r>
          </a:p>
          <a:p>
            <a:r>
              <a:rPr lang="ko-KR" altLang="en-US" dirty="0" smtClean="0"/>
              <a:t>동역학적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상태를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현재의 힘 </a:t>
            </a:r>
            <a:r>
              <a:rPr lang="en-US" altLang="ko-KR" dirty="0" smtClean="0"/>
              <a:t>f </a:t>
            </a:r>
            <a:r>
              <a:rPr lang="ko-KR" altLang="en-US" dirty="0" smtClean="0"/>
              <a:t>계산 </a:t>
            </a:r>
            <a:r>
              <a:rPr lang="en-US" altLang="ko-KR" dirty="0" smtClean="0">
                <a:sym typeface="Wingdings" panose="05000000000000000000" pitchFamily="2" charset="2"/>
              </a:rPr>
              <a:t>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가속 </a:t>
            </a:r>
            <a:r>
              <a:rPr lang="en-US" altLang="ko-KR" dirty="0" smtClean="0"/>
              <a:t>a = f/m)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예측할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프레임까지의 시간 변화 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속도의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변화 계산 </a:t>
            </a:r>
            <a:r>
              <a:rPr lang="en-US" altLang="ko-KR" dirty="0" smtClean="0"/>
              <a:t>dv/</a:t>
            </a:r>
            <a:r>
              <a:rPr lang="en-US" altLang="ko-KR" dirty="0" err="1" smtClean="0"/>
              <a:t>dt</a:t>
            </a:r>
            <a:r>
              <a:rPr lang="en-US" altLang="ko-KR" dirty="0" smtClean="0"/>
              <a:t> = a </a:t>
            </a:r>
            <a:r>
              <a:rPr lang="en-US" altLang="ko-KR" dirty="0" smtClean="0">
                <a:sym typeface="Wingdings" panose="05000000000000000000" pitchFamily="2" charset="2"/>
              </a:rPr>
              <a:t> dv = a </a:t>
            </a:r>
            <a:r>
              <a:rPr lang="en-US" altLang="ko-KR" dirty="0" err="1" smtClean="0">
                <a:sym typeface="Wingdings" panose="05000000000000000000" pitchFamily="2" charset="2"/>
              </a:rPr>
              <a:t>dt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적분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위치의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변화 계산 </a:t>
            </a:r>
            <a:r>
              <a:rPr lang="en-US" altLang="ko-KR" dirty="0" smtClean="0">
                <a:sym typeface="Wingdings" panose="05000000000000000000" pitchFamily="2" charset="2"/>
              </a:rPr>
              <a:t>ds/</a:t>
            </a:r>
            <a:r>
              <a:rPr lang="en-US" altLang="ko-KR" dirty="0" err="1" smtClean="0">
                <a:sym typeface="Wingdings" panose="05000000000000000000" pitchFamily="2" charset="2"/>
              </a:rPr>
              <a:t>dt</a:t>
            </a:r>
            <a:r>
              <a:rPr lang="en-US" altLang="ko-KR" dirty="0" smtClean="0">
                <a:sym typeface="Wingdings" panose="05000000000000000000" pitchFamily="2" charset="2"/>
              </a:rPr>
              <a:t> = v  ds = v </a:t>
            </a:r>
            <a:r>
              <a:rPr lang="en-US" altLang="ko-KR" dirty="0" err="1" smtClean="0">
                <a:sym typeface="Wingdings" panose="05000000000000000000" pitchFamily="2" charset="2"/>
              </a:rPr>
              <a:t>dt</a:t>
            </a:r>
            <a:r>
              <a:rPr lang="en-US" altLang="ko-KR" dirty="0" smtClean="0">
                <a:sym typeface="Wingdings" panose="05000000000000000000" pitchFamily="2" charset="2"/>
              </a:rPr>
              <a:t> : </a:t>
            </a:r>
            <a:r>
              <a:rPr lang="ko-KR" altLang="en-US" dirty="0" smtClean="0">
                <a:sym typeface="Wingdings" panose="05000000000000000000" pitchFamily="2" charset="2"/>
              </a:rPr>
              <a:t>적분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914400" lvl="1" indent="-457200"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로 가서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8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운동학과 동역학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운동을 시간의 함수로 간주</a:t>
            </a:r>
            <a:endParaRPr lang="en-US" altLang="ko-KR" dirty="0" smtClean="0"/>
          </a:p>
          <a:p>
            <a:r>
              <a:rPr lang="ko-KR" altLang="en-US" dirty="0" smtClean="0"/>
              <a:t>시간을 다루는 것이 매우 중요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1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운동과 관련된 </a:t>
            </a:r>
            <a:r>
              <a:rPr lang="ko-KR" altLang="en-US" dirty="0" err="1" smtClean="0"/>
              <a:t>물리량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질량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힘에 의해 가속되는 것에 저항하는 성질</a:t>
            </a:r>
            <a:endParaRPr lang="en-US" altLang="ko-KR" dirty="0" smtClean="0"/>
          </a:p>
          <a:p>
            <a:r>
              <a:rPr lang="ko-KR" altLang="en-US" dirty="0" smtClean="0"/>
              <a:t>밀도의 적분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66" y="2839244"/>
            <a:ext cx="2514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9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22" y="563671"/>
            <a:ext cx="7661157" cy="57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9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회전 질량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관성 모멘트</a:t>
            </a:r>
            <a:r>
              <a:rPr lang="en-US" altLang="ko-KR" sz="4000" dirty="0" smtClean="0"/>
              <a:t>(moment of </a:t>
            </a:r>
            <a:r>
              <a:rPr lang="en-US" altLang="ko-KR" sz="4000" dirty="0" err="1" smtClean="0"/>
              <a:t>intertia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회전 가속에 저항하는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회전 축이 중요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회전 축을 중심으로 이루어지는 회전 가속에 저항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69" y="3697918"/>
            <a:ext cx="1371600" cy="2343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338" y="4097968"/>
            <a:ext cx="2733675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299" y="3264530"/>
            <a:ext cx="3714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8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482</Words>
  <Application>Microsoft Office PowerPoint</Application>
  <PresentationFormat>와이드스크린</PresentationFormat>
  <Paragraphs>121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강의 1. 애니메이션, 운동, 시간</vt:lpstr>
      <vt:lpstr>애니메이션</vt:lpstr>
      <vt:lpstr>컴퓨터 애니메이션</vt:lpstr>
      <vt:lpstr>운동학적 방법</vt:lpstr>
      <vt:lpstr>동역학적 방법</vt:lpstr>
      <vt:lpstr>운동학과 동역학</vt:lpstr>
      <vt:lpstr>운동과 관련된 물리량 - 질량</vt:lpstr>
      <vt:lpstr>PowerPoint 프레젠테이션</vt:lpstr>
      <vt:lpstr>회전 질량, 관성 모멘트(moment of intertia)</vt:lpstr>
      <vt:lpstr>PowerPoint 프레젠테이션</vt:lpstr>
      <vt:lpstr>뉴턴의 운동 제2법칙</vt:lpstr>
      <vt:lpstr>선운동량(linear momentum)과 그 미분</vt:lpstr>
      <vt:lpstr>회전운동</vt:lpstr>
      <vt:lpstr>시간</vt:lpstr>
      <vt:lpstr>시간에 대한 재미있는 이야기</vt:lpstr>
      <vt:lpstr>상대론적 시간</vt:lpstr>
      <vt:lpstr>상대론적 시간 – 거울을 움직여 보자</vt:lpstr>
      <vt:lpstr>간단한 계산 (중학교 수준)</vt:lpstr>
      <vt:lpstr>수학적 도구의 중요함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1. 애니메이션, 운동, 시간</dc:title>
  <dc:creator>WOO</dc:creator>
  <cp:lastModifiedBy>WOO</cp:lastModifiedBy>
  <cp:revision>7</cp:revision>
  <dcterms:created xsi:type="dcterms:W3CDTF">2019-03-12T07:18:23Z</dcterms:created>
  <dcterms:modified xsi:type="dcterms:W3CDTF">2019-03-12T08:54:28Z</dcterms:modified>
</cp:coreProperties>
</file>