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1ABA-58AC-4A04-AE1E-CE29EA02E05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5147-5332-453B-B93E-5EBE4E32A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51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1ABA-58AC-4A04-AE1E-CE29EA02E05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5147-5332-453B-B93E-5EBE4E32A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10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1ABA-58AC-4A04-AE1E-CE29EA02E05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5147-5332-453B-B93E-5EBE4E32A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8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108"/>
            <a:ext cx="10515600" cy="506485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1ABA-58AC-4A04-AE1E-CE29EA02E05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5147-5332-453B-B93E-5EBE4E32A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9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1ABA-58AC-4A04-AE1E-CE29EA02E05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5147-5332-453B-B93E-5EBE4E32A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57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1ABA-58AC-4A04-AE1E-CE29EA02E05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5147-5332-453B-B93E-5EBE4E32A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27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1ABA-58AC-4A04-AE1E-CE29EA02E05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5147-5332-453B-B93E-5EBE4E32A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69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1ABA-58AC-4A04-AE1E-CE29EA02E05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5147-5332-453B-B93E-5EBE4E32A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11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1ABA-58AC-4A04-AE1E-CE29EA02E05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5147-5332-453B-B93E-5EBE4E32A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9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1ABA-58AC-4A04-AE1E-CE29EA02E05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5147-5332-453B-B93E-5EBE4E32A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52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1ABA-58AC-4A04-AE1E-CE29EA02E05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5147-5332-453B-B93E-5EBE4E32A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0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01ABA-58AC-4A04-AE1E-CE29EA02E05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85147-5332-453B-B93E-5EBE4E32A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6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0sXEhzFRSnvFcl3XxNGhnD4N2SedqwdAvK3dsihxVUA/ed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PyBullet</a:t>
            </a:r>
            <a:r>
              <a:rPr lang="en-US" altLang="ko-KR" dirty="0" smtClean="0"/>
              <a:t> Tutorial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강영민</a:t>
            </a:r>
            <a:endParaRPr lang="en-US" altLang="ko-KR" dirty="0" smtClean="0"/>
          </a:p>
          <a:p>
            <a:r>
              <a:rPr lang="ko-KR" altLang="en-US" dirty="0" smtClean="0"/>
              <a:t>동명대학교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41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stepSimulation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Performs all the </a:t>
            </a:r>
            <a:r>
              <a:rPr lang="en-US" altLang="ko-KR" dirty="0" err="1" smtClean="0"/>
              <a:t>actiosn</a:t>
            </a:r>
            <a:r>
              <a:rPr lang="en-US" altLang="ko-KR" dirty="0" smtClean="0"/>
              <a:t> in a single forward dynamics simulation step</a:t>
            </a:r>
          </a:p>
          <a:p>
            <a:pPr lvl="1"/>
            <a:r>
              <a:rPr lang="en-US" altLang="ko-KR" dirty="0" smtClean="0"/>
              <a:t>Collision detection</a:t>
            </a:r>
          </a:p>
          <a:p>
            <a:pPr lvl="1"/>
            <a:r>
              <a:rPr lang="en-US" altLang="ko-KR" dirty="0" smtClean="0"/>
              <a:t>Constraint solving and integration</a:t>
            </a:r>
          </a:p>
          <a:p>
            <a:r>
              <a:rPr lang="en-US" altLang="ko-KR" dirty="0" smtClean="0"/>
              <a:t>Default time step</a:t>
            </a:r>
          </a:p>
          <a:p>
            <a:pPr lvl="1"/>
            <a:r>
              <a:rPr lang="en-US" altLang="ko-KR" dirty="0" smtClean="0"/>
              <a:t>1/240 sec</a:t>
            </a:r>
          </a:p>
          <a:p>
            <a:pPr lvl="1"/>
            <a:r>
              <a:rPr lang="en-US" altLang="ko-KR" dirty="0" smtClean="0"/>
              <a:t>Can be changed using the </a:t>
            </a:r>
            <a:r>
              <a:rPr lang="en-US" altLang="ko-KR" dirty="0" err="1" smtClean="0"/>
              <a:t>setTimeStep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setPhysicsEngineParameterAPI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setRealTimeSimulation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Run the simulation in real-time by letting the physics server automatically step the simulation according to its real-time clock (RTC)</a:t>
            </a:r>
          </a:p>
          <a:p>
            <a:pPr lvl="1"/>
            <a:r>
              <a:rPr lang="en-US" altLang="ko-KR" dirty="0" smtClean="0"/>
              <a:t>If you enable this, you needn’t call ‘</a:t>
            </a:r>
            <a:r>
              <a:rPr lang="en-US" altLang="ko-KR" dirty="0" err="1" smtClean="0"/>
              <a:t>stepSimulation</a:t>
            </a:r>
            <a:r>
              <a:rPr lang="en-US" altLang="ko-KR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68179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Position</a:t>
            </a:r>
          </a:p>
          <a:p>
            <a:pPr lvl="1"/>
            <a:r>
              <a:rPr lang="en-US" altLang="ko-KR" dirty="0" smtClean="0"/>
              <a:t>Expressed in Cartesian world space </a:t>
            </a:r>
            <a:r>
              <a:rPr lang="en-US" altLang="ko-KR" dirty="0" err="1" smtClean="0"/>
              <a:t>coord</a:t>
            </a:r>
            <a:endParaRPr lang="en-US" altLang="ko-KR" dirty="0" smtClean="0"/>
          </a:p>
          <a:p>
            <a:r>
              <a:rPr lang="en-US" altLang="ko-KR" dirty="0" smtClean="0"/>
              <a:t>Orientations</a:t>
            </a:r>
          </a:p>
          <a:p>
            <a:pPr lvl="1"/>
            <a:r>
              <a:rPr lang="en-US" altLang="ko-KR" dirty="0" smtClean="0"/>
              <a:t>Quaternions</a:t>
            </a:r>
          </a:p>
          <a:p>
            <a:pPr lvl="1"/>
            <a:r>
              <a:rPr lang="en-US" altLang="ko-KR" dirty="0" smtClean="0"/>
              <a:t>Euler angles</a:t>
            </a:r>
          </a:p>
          <a:p>
            <a:pPr lvl="1"/>
            <a:r>
              <a:rPr lang="en-US" altLang="ko-KR" dirty="0" smtClean="0"/>
              <a:t>3x3 matrices</a:t>
            </a:r>
          </a:p>
          <a:p>
            <a:r>
              <a:rPr lang="en-US" altLang="ko-KR" dirty="0" smtClean="0"/>
              <a:t>Functions</a:t>
            </a:r>
          </a:p>
          <a:p>
            <a:pPr lvl="1"/>
            <a:r>
              <a:rPr lang="en-US" altLang="ko-KR" dirty="0" err="1" smtClean="0"/>
              <a:t>getQuaternionFromEuler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getEulerFromQuaternion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getMatrixFromQuaternion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multiplyTransforms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invertTransform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Coordinate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10973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Controlling a robot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Base, joints, links</a:t>
            </a:r>
          </a:p>
          <a:p>
            <a:pPr lvl="1"/>
            <a:r>
              <a:rPr lang="en-US" altLang="ko-KR" dirty="0" err="1" smtClean="0"/>
              <a:t>Urdf</a:t>
            </a:r>
            <a:r>
              <a:rPr lang="en-US" altLang="ko-KR" dirty="0" smtClean="0"/>
              <a:t> has a base</a:t>
            </a:r>
          </a:p>
          <a:p>
            <a:pPr lvl="1"/>
            <a:r>
              <a:rPr lang="en-US" altLang="ko-KR" dirty="0" smtClean="0"/>
              <a:t>Links are optional</a:t>
            </a:r>
          </a:p>
          <a:p>
            <a:pPr lvl="2"/>
            <a:r>
              <a:rPr lang="en-US" altLang="ko-KR" dirty="0" smtClean="0"/>
              <a:t>Connected by joints</a:t>
            </a:r>
          </a:p>
          <a:p>
            <a:r>
              <a:rPr lang="en-US" altLang="ko-KR" dirty="0" err="1" smtClean="0"/>
              <a:t>getNumJoints</a:t>
            </a:r>
            <a:endParaRPr lang="en-US" altLang="ko-KR" dirty="0" smtClean="0"/>
          </a:p>
          <a:p>
            <a:r>
              <a:rPr lang="en-US" altLang="ko-KR" dirty="0" err="1" smtClean="0"/>
              <a:t>getJointInfo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574" y="1267528"/>
            <a:ext cx="7460499" cy="405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2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PyBullet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Quickstart</a:t>
            </a:r>
            <a:r>
              <a:rPr lang="en-US" altLang="ko-KR" dirty="0" smtClean="0"/>
              <a:t> Guide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1700" dirty="0" smtClean="0">
                <a:hlinkClick r:id="rId2"/>
              </a:rPr>
              <a:t>https://docs.google.com/document/d/10sXEhzFRSnvFcl3XxNGhnD4N2SedqwdAvK3dsihxVUA/edit#</a:t>
            </a:r>
            <a:endParaRPr lang="en-US" altLang="ko-KR" sz="17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Easy to use Python model for physics simulation</a:t>
            </a:r>
          </a:p>
          <a:p>
            <a:pPr lvl="1"/>
            <a:r>
              <a:rPr lang="en-US" altLang="ko-KR" dirty="0" smtClean="0"/>
              <a:t>For robotics, games, visual effects and machine learning</a:t>
            </a:r>
          </a:p>
          <a:p>
            <a:pPr lvl="1"/>
            <a:r>
              <a:rPr lang="en-US" altLang="ko-KR" dirty="0" smtClean="0"/>
              <a:t>With a focus on sim-to-real transfer</a:t>
            </a:r>
          </a:p>
          <a:p>
            <a:r>
              <a:rPr lang="en-US" altLang="ko-KR" dirty="0" smtClean="0"/>
              <a:t>File formats</a:t>
            </a:r>
          </a:p>
          <a:p>
            <a:pPr lvl="1"/>
            <a:r>
              <a:rPr lang="en-US" altLang="ko-KR" dirty="0" err="1" smtClean="0"/>
              <a:t>Urdf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sdf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mjcf</a:t>
            </a:r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Provides</a:t>
            </a:r>
          </a:p>
          <a:p>
            <a:pPr lvl="1"/>
            <a:r>
              <a:rPr lang="en-US" altLang="ko-KR" dirty="0" smtClean="0"/>
              <a:t>Forward dynamics</a:t>
            </a:r>
          </a:p>
          <a:p>
            <a:pPr lvl="1"/>
            <a:r>
              <a:rPr lang="en-US" altLang="ko-KR" dirty="0" smtClean="0"/>
              <a:t>Inverse dynamics</a:t>
            </a:r>
          </a:p>
          <a:p>
            <a:pPr lvl="1"/>
            <a:r>
              <a:rPr lang="en-US" altLang="ko-KR" dirty="0" smtClean="0"/>
              <a:t>Forward and inverse kinematics</a:t>
            </a:r>
          </a:p>
          <a:p>
            <a:pPr lvl="1"/>
            <a:r>
              <a:rPr lang="en-US" altLang="ko-KR" dirty="0" smtClean="0"/>
              <a:t>Collision detection</a:t>
            </a:r>
          </a:p>
          <a:p>
            <a:pPr lvl="1"/>
            <a:r>
              <a:rPr lang="en-US" altLang="ko-KR" dirty="0" smtClean="0"/>
              <a:t>Ray intersection queries</a:t>
            </a:r>
          </a:p>
          <a:p>
            <a:r>
              <a:rPr lang="en-US" altLang="ko-KR" dirty="0" smtClean="0"/>
              <a:t>Bullet physics SDK</a:t>
            </a:r>
          </a:p>
          <a:p>
            <a:pPr lvl="1"/>
            <a:r>
              <a:rPr lang="en-US" altLang="ko-KR" dirty="0" err="1" smtClean="0"/>
              <a:t>Pybullet</a:t>
            </a:r>
            <a:r>
              <a:rPr lang="ko-KR" altLang="en-US" dirty="0" smtClean="0"/>
              <a:t> </a:t>
            </a:r>
            <a:r>
              <a:rPr lang="en-US" altLang="ko-KR" dirty="0" smtClean="0"/>
              <a:t>robotics</a:t>
            </a:r>
          </a:p>
          <a:p>
            <a:pPr lvl="2"/>
            <a:r>
              <a:rPr lang="en-US" altLang="ko-KR" dirty="0" smtClean="0"/>
              <a:t>Simulated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minitaur</a:t>
            </a:r>
            <a:r>
              <a:rPr lang="en-US" altLang="ko-KR" dirty="0" smtClean="0"/>
              <a:t> quadruped, humanoids running using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inference and KUKA arms grasping objects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740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Other Features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Rendering</a:t>
            </a:r>
          </a:p>
          <a:p>
            <a:pPr lvl="1"/>
            <a:r>
              <a:rPr lang="en-US" altLang="ko-KR" dirty="0" smtClean="0"/>
              <a:t>CPU renderer</a:t>
            </a:r>
          </a:p>
          <a:p>
            <a:pPr lvl="2"/>
            <a:r>
              <a:rPr lang="en-US" altLang="ko-KR" dirty="0" err="1" smtClean="0"/>
              <a:t>TinyRenderer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OpenGL Visualization</a:t>
            </a:r>
          </a:p>
          <a:p>
            <a:pPr lvl="1"/>
            <a:r>
              <a:rPr lang="en-US" altLang="ko-KR" dirty="0" smtClean="0"/>
              <a:t>Support for VR headsets</a:t>
            </a:r>
          </a:p>
          <a:p>
            <a:pPr lvl="2"/>
            <a:r>
              <a:rPr lang="en-US" altLang="ko-KR" dirty="0" smtClean="0"/>
              <a:t>HTC Vive, Oculus Rift</a:t>
            </a:r>
          </a:p>
          <a:p>
            <a:r>
              <a:rPr lang="en-US" altLang="ko-KR" dirty="0" smtClean="0"/>
              <a:t>Built-in client-server support</a:t>
            </a:r>
            <a:endParaRPr lang="ko-KR" altLang="en-US" dirty="0"/>
          </a:p>
        </p:txBody>
      </p:sp>
      <p:pic>
        <p:nvPicPr>
          <p:cNvPr id="1026" name="Picture 2" descr="https://lh6.googleusercontent.com/xzwtkStNtULGlp67qLhpie2-ac5RR9vISiZhKOU4OLlxBWWca6rEp49kdS57WVPsmJvcrrWQymPDjgbrkgEwj_NZ0Xvq0MAoyk89Ie9MkSNDMGKsUoOmE3BEN9uHzArEtY8Ovn8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517" y="3876877"/>
            <a:ext cx="10052652" cy="191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68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Hello </a:t>
            </a:r>
            <a:r>
              <a:rPr lang="en-US" altLang="ko-KR" dirty="0" err="1" smtClean="0"/>
              <a:t>PyBullet</a:t>
            </a:r>
            <a:r>
              <a:rPr lang="en-US" altLang="ko-KR" dirty="0" smtClean="0"/>
              <a:t> World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Pybullet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사용예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61" y="2079913"/>
            <a:ext cx="7104444" cy="3564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521" y="3239194"/>
            <a:ext cx="4516663" cy="350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6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Connect, disconnect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First thing to do</a:t>
            </a:r>
          </a:p>
          <a:p>
            <a:pPr lvl="1"/>
            <a:r>
              <a:rPr lang="en-US" altLang="ko-KR" dirty="0" smtClean="0"/>
              <a:t>Connecting to the physics simulation</a:t>
            </a:r>
          </a:p>
          <a:p>
            <a:r>
              <a:rPr lang="en-US" altLang="ko-KR" dirty="0" err="1" smtClean="0"/>
              <a:t>PyBullet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Client-server driven API</a:t>
            </a:r>
          </a:p>
          <a:p>
            <a:pPr lvl="2"/>
            <a:r>
              <a:rPr lang="en-US" altLang="ko-KR" dirty="0" smtClean="0"/>
              <a:t>Client sending commands and a physics server returns the status</a:t>
            </a:r>
          </a:p>
          <a:p>
            <a:r>
              <a:rPr lang="en-US" altLang="ko-KR" dirty="0" smtClean="0"/>
              <a:t>Built-in Physics servers</a:t>
            </a:r>
          </a:p>
          <a:p>
            <a:pPr lvl="1"/>
            <a:r>
              <a:rPr lang="en-US" altLang="ko-KR" dirty="0" smtClean="0"/>
              <a:t>DIRECT</a:t>
            </a:r>
          </a:p>
          <a:p>
            <a:pPr lvl="1"/>
            <a:r>
              <a:rPr lang="en-US" altLang="ko-KR" dirty="0" smtClean="0"/>
              <a:t>GUI</a:t>
            </a:r>
          </a:p>
          <a:p>
            <a:r>
              <a:rPr lang="en-US" altLang="ko-KR" dirty="0" smtClean="0"/>
              <a:t>DIRECT</a:t>
            </a:r>
          </a:p>
          <a:p>
            <a:pPr lvl="1"/>
            <a:r>
              <a:rPr lang="en-US" altLang="ko-KR" dirty="0" smtClean="0"/>
              <a:t>You cannot access the </a:t>
            </a:r>
            <a:r>
              <a:rPr lang="en-US" altLang="ko-KR" dirty="0" err="1" smtClean="0"/>
              <a:t>openGL</a:t>
            </a:r>
            <a:r>
              <a:rPr lang="en-US" altLang="ko-KR" dirty="0" smtClean="0"/>
              <a:t> and VR hardware features</a:t>
            </a:r>
          </a:p>
          <a:p>
            <a:pPr lvl="1"/>
            <a:r>
              <a:rPr lang="en-US" altLang="ko-KR" dirty="0" smtClean="0"/>
              <a:t>Allows rendering of images using the built-in software renderer through the </a:t>
            </a:r>
            <a:r>
              <a:rPr lang="en-US" altLang="ko-KR" dirty="0" err="1" smtClean="0"/>
              <a:t>getCameraImage</a:t>
            </a:r>
            <a:r>
              <a:rPr lang="en-US" altLang="ko-KR" dirty="0" smtClean="0"/>
              <a:t> API</a:t>
            </a:r>
          </a:p>
          <a:p>
            <a:pPr lvl="2"/>
            <a:r>
              <a:rPr lang="en-US" altLang="ko-KR" dirty="0" smtClean="0"/>
              <a:t>Useful for running simulations in the cloud on servers without GPU</a:t>
            </a:r>
          </a:p>
          <a:p>
            <a:r>
              <a:rPr lang="en-US" altLang="ko-KR" dirty="0" err="1" smtClean="0"/>
              <a:t>getConnectionInfo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Given a </a:t>
            </a:r>
            <a:r>
              <a:rPr lang="en-US" altLang="ko-KR" dirty="0" err="1" smtClean="0"/>
              <a:t>physicsClientId</a:t>
            </a:r>
            <a:r>
              <a:rPr lang="en-US" altLang="ko-KR" dirty="0" smtClean="0"/>
              <a:t> will return the list [</a:t>
            </a:r>
            <a:r>
              <a:rPr lang="en-US" altLang="ko-KR" dirty="0" err="1" smtClean="0"/>
              <a:t>isConnected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connectionMethod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2562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Physics client (blue) and physics server (green) options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72" y="1123950"/>
            <a:ext cx="101155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Connect using DIRECT, GUI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DIRECT</a:t>
            </a:r>
          </a:p>
          <a:p>
            <a:pPr lvl="1"/>
            <a:r>
              <a:rPr lang="en-US" altLang="ko-KR" dirty="0" smtClean="0"/>
              <a:t>Sends the commands directly to the physics engine</a:t>
            </a:r>
          </a:p>
          <a:p>
            <a:pPr lvl="2"/>
            <a:r>
              <a:rPr lang="en-US" altLang="ko-KR" dirty="0" smtClean="0"/>
              <a:t>No transport layer and no graphics visualization window</a:t>
            </a:r>
          </a:p>
          <a:p>
            <a:pPr lvl="2"/>
            <a:r>
              <a:rPr lang="en-US" altLang="ko-KR" dirty="0" smtClean="0"/>
              <a:t>Directly returns the status after executing the command</a:t>
            </a:r>
          </a:p>
          <a:p>
            <a:r>
              <a:rPr lang="en-US" altLang="ko-KR" dirty="0" smtClean="0"/>
              <a:t>GUI</a:t>
            </a:r>
          </a:p>
          <a:p>
            <a:pPr lvl="1"/>
            <a:r>
              <a:rPr lang="en-US" altLang="ko-KR" dirty="0" smtClean="0"/>
              <a:t>Creates a new graphics user interface with 3D OpenGL rendering</a:t>
            </a:r>
          </a:p>
          <a:p>
            <a:pPr lvl="1"/>
            <a:r>
              <a:rPr lang="en-US" altLang="ko-KR" dirty="0" smtClean="0"/>
              <a:t>GUI runs in a separate thread (Windows, Linux) – (OSX: GUI runs in the same thread)</a:t>
            </a:r>
          </a:p>
          <a:p>
            <a:pPr lvl="2"/>
            <a:r>
              <a:rPr lang="en-US" altLang="ko-KR" dirty="0" smtClean="0"/>
              <a:t>Commands and status  messages are sent between </a:t>
            </a:r>
            <a:r>
              <a:rPr lang="en-US" altLang="ko-KR" dirty="0" err="1" smtClean="0"/>
              <a:t>PyBullet</a:t>
            </a:r>
            <a:r>
              <a:rPr lang="en-US" altLang="ko-KR" dirty="0" smtClean="0"/>
              <a:t> client and the GUI physics server using an ordinary memory buffer</a:t>
            </a:r>
          </a:p>
          <a:p>
            <a:pPr lvl="1"/>
            <a:r>
              <a:rPr lang="en-US" altLang="ko-KR" dirty="0" smtClean="0"/>
              <a:t>Another possibility</a:t>
            </a:r>
          </a:p>
          <a:p>
            <a:pPr lvl="2"/>
            <a:r>
              <a:rPr lang="en-US" altLang="ko-KR" dirty="0" smtClean="0"/>
              <a:t>Connect to a physics server in a different process on the same machine or on a remote machine using SHARED_MEMORY, UDP, or TCP networking.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352" y="672715"/>
            <a:ext cx="4381500" cy="1590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885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loadURDF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loadSDF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loadMJCF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loadURDF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Sends a command to the server to load a physics model from a universal robot description file</a:t>
            </a:r>
          </a:p>
          <a:p>
            <a:pPr lvl="2"/>
            <a:r>
              <a:rPr lang="en-US" altLang="ko-KR" dirty="0" smtClean="0"/>
              <a:t>Used by Robot Operating System</a:t>
            </a:r>
          </a:p>
          <a:p>
            <a:pPr lvl="2"/>
            <a:r>
              <a:rPr lang="en-US" altLang="ko-KR" dirty="0" smtClean="0"/>
              <a:t>Created by </a:t>
            </a:r>
            <a:r>
              <a:rPr lang="en-US" altLang="ko-KR" dirty="0" err="1" smtClean="0"/>
              <a:t>WillowGarage</a:t>
            </a:r>
            <a:r>
              <a:rPr lang="en-US" altLang="ko-KR" dirty="0" smtClean="0"/>
              <a:t> and the Open source robotics foundation (OSRF)</a:t>
            </a:r>
          </a:p>
          <a:p>
            <a:pPr lvl="1"/>
            <a:r>
              <a:rPr lang="en-US" altLang="ko-KR" dirty="0" smtClean="0"/>
              <a:t>Most joints have motors enabled by default preventing free motion</a:t>
            </a:r>
          </a:p>
          <a:p>
            <a:r>
              <a:rPr lang="en-US" altLang="ko-KR" dirty="0" smtClean="0"/>
              <a:t>arguments</a:t>
            </a:r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89" y="3392114"/>
            <a:ext cx="6600305" cy="29948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9789" y="6387002"/>
            <a:ext cx="4841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+ optional arguments: flag, </a:t>
            </a:r>
            <a:r>
              <a:rPr lang="en-US" altLang="ko-KR" sz="1400" dirty="0" err="1" smtClean="0"/>
              <a:t>globalScaling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physicsclientId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497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Save and restore / Collision shapes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112108"/>
            <a:ext cx="3592484" cy="5687703"/>
          </a:xfrm>
        </p:spPr>
        <p:txBody>
          <a:bodyPr/>
          <a:lstStyle/>
          <a:p>
            <a:r>
              <a:rPr lang="en-US" altLang="ko-KR" dirty="0" smtClean="0"/>
              <a:t>Save and restore</a:t>
            </a:r>
          </a:p>
          <a:p>
            <a:pPr lvl="1"/>
            <a:r>
              <a:rPr lang="en-US" altLang="ko-KR" dirty="0" err="1" smtClean="0"/>
              <a:t>saveWorld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Create an approximate snapshot of the current world as a </a:t>
            </a:r>
            <a:r>
              <a:rPr lang="en-US" altLang="ko-KR" dirty="0" err="1" smtClean="0"/>
              <a:t>pybullet</a:t>
            </a:r>
            <a:r>
              <a:rPr lang="en-US" altLang="ko-KR" dirty="0" smtClean="0"/>
              <a:t> python file</a:t>
            </a:r>
          </a:p>
          <a:p>
            <a:pPr lvl="3"/>
            <a:r>
              <a:rPr lang="en-US" altLang="ko-KR" dirty="0" smtClean="0"/>
              <a:t>Stored on the server</a:t>
            </a:r>
          </a:p>
          <a:p>
            <a:pPr lvl="1"/>
            <a:r>
              <a:rPr lang="en-US" altLang="ko-KR" dirty="0" err="1" smtClean="0"/>
              <a:t>saveState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saveBullet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restoreBullet</a:t>
            </a:r>
            <a:endParaRPr lang="en-US" altLang="ko-KR" dirty="0" smtClean="0"/>
          </a:p>
          <a:p>
            <a:r>
              <a:rPr lang="en-US" altLang="ko-KR" dirty="0" smtClean="0"/>
              <a:t>Collision shapes</a:t>
            </a:r>
          </a:p>
          <a:p>
            <a:pPr lvl="1"/>
            <a:r>
              <a:rPr lang="en-US" altLang="ko-KR" dirty="0" smtClean="0"/>
              <a:t>Easiest way to create stuffs </a:t>
            </a:r>
          </a:p>
          <a:p>
            <a:pPr lvl="2"/>
            <a:r>
              <a:rPr lang="en-US" altLang="ko-KR" dirty="0" smtClean="0"/>
              <a:t>Loading functions (</a:t>
            </a:r>
            <a:r>
              <a:rPr lang="en-US" altLang="ko-KR" dirty="0" err="1" smtClean="0"/>
              <a:t>urdf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sdf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mjcf</a:t>
            </a:r>
            <a:r>
              <a:rPr lang="en-US" altLang="ko-KR" dirty="0" smtClean="0"/>
              <a:t>, bullet)</a:t>
            </a:r>
          </a:p>
          <a:p>
            <a:pPr lvl="1"/>
            <a:r>
              <a:rPr lang="en-US" altLang="ko-KR" dirty="0" err="1" smtClean="0"/>
              <a:t>createCollisionshape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Creates shapes for collision handling</a:t>
            </a:r>
          </a:p>
          <a:p>
            <a:pPr lvl="1"/>
            <a:r>
              <a:rPr lang="en-US" altLang="ko-KR" dirty="0" err="1" smtClean="0"/>
              <a:t>createVisualShape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145" y="1112108"/>
            <a:ext cx="4669517" cy="35995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256" y="2824827"/>
            <a:ext cx="4405744" cy="397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9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525</Words>
  <Application>Microsoft Office PowerPoint</Application>
  <PresentationFormat>와이드스크린</PresentationFormat>
  <Paragraphs>110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PyBullet Tutorial</vt:lpstr>
      <vt:lpstr>PyBullet Quickstart Guide</vt:lpstr>
      <vt:lpstr>Other Features </vt:lpstr>
      <vt:lpstr>Hello PyBullet World</vt:lpstr>
      <vt:lpstr>Connect, disconnect</vt:lpstr>
      <vt:lpstr>Physics client (blue) and physics server (green) options</vt:lpstr>
      <vt:lpstr>Connect using DIRECT, GUI</vt:lpstr>
      <vt:lpstr>loadURDF, loadSDF, loadMJCF</vt:lpstr>
      <vt:lpstr>Save and restore / Collision shapes</vt:lpstr>
      <vt:lpstr>stepSimulation</vt:lpstr>
      <vt:lpstr>Transforms</vt:lpstr>
      <vt:lpstr>Controlling a robot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PyBullet Tutorial</dc:title>
  <dc:creator>WOO</dc:creator>
  <cp:lastModifiedBy>WOO</cp:lastModifiedBy>
  <cp:revision>7</cp:revision>
  <dcterms:created xsi:type="dcterms:W3CDTF">2019-06-04T11:02:27Z</dcterms:created>
  <dcterms:modified xsi:type="dcterms:W3CDTF">2019-06-05T02:24:57Z</dcterms:modified>
</cp:coreProperties>
</file>