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3" r:id="rId14"/>
    <p:sldId id="272" r:id="rId15"/>
    <p:sldId id="274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1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0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8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50648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7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1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2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1ABA-58AC-4A04-AE1E-CE29EA02E05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yardrobotics.eu/2017/11/29/build-a-balancing-bot-with-openai-gym-pt-ii-the-robot-and-environ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PyBullet</a:t>
            </a:r>
            <a:r>
              <a:rPr lang="en-US" altLang="ko-KR" dirty="0" smtClean="0"/>
              <a:t>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1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Controlling a robot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Base, joints, links</a:t>
            </a:r>
          </a:p>
          <a:p>
            <a:pPr lvl="1"/>
            <a:r>
              <a:rPr lang="en-US" altLang="ko-KR" dirty="0" err="1" smtClean="0"/>
              <a:t>Urdf</a:t>
            </a:r>
            <a:r>
              <a:rPr lang="en-US" altLang="ko-KR" dirty="0" smtClean="0"/>
              <a:t> has a base</a:t>
            </a:r>
          </a:p>
          <a:p>
            <a:pPr lvl="1"/>
            <a:r>
              <a:rPr lang="en-US" altLang="ko-KR" dirty="0" smtClean="0"/>
              <a:t>Links are optional</a:t>
            </a:r>
          </a:p>
          <a:p>
            <a:pPr lvl="2"/>
            <a:r>
              <a:rPr lang="en-US" altLang="ko-KR" dirty="0" smtClean="0"/>
              <a:t>Connected by joints</a:t>
            </a:r>
          </a:p>
          <a:p>
            <a:r>
              <a:rPr lang="en-US" altLang="ko-KR" dirty="0" err="1" smtClean="0"/>
              <a:t>getNumJoints</a:t>
            </a:r>
            <a:endParaRPr lang="en-US" altLang="ko-KR" dirty="0" smtClean="0"/>
          </a:p>
          <a:p>
            <a:r>
              <a:rPr lang="en-US" altLang="ko-KR" dirty="0" err="1" smtClean="0"/>
              <a:t>getJointInfo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74" y="1267528"/>
            <a:ext cx="7460499" cy="40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시뮬레이션 코드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3758" y="1414610"/>
            <a:ext cx="5554649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pybullet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sleep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pybullet_data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physicsClient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p.connect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p.GUI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p.setAdditionalSearchPath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pybullet_data.getDataPath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optionally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p.setGravity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planeId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p.loadURDF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plane.urdf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cubeStartPos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cubeStartOrientation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boxId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p.loadURDF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"r2d2.urdf"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cubeStartPos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cubeStartOrientation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cubePos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cubeOrn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p.getBasePositionAndOrientation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boxId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useRealTimeSimulation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useRealTimeSimulation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p.setRealTimeSimulation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useRealTimeSimulation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p.setGravity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sleep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Time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seconds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p.stepSimulation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sleep</a:t>
            </a:r>
            <a:r>
              <a:rPr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0.01</a:t>
            </a:r>
            <a:r>
              <a:rPr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Time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seconds</a:t>
            </a:r>
            <a:r>
              <a:rPr lang="ko-KR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621" y="1781092"/>
            <a:ext cx="5306070" cy="4112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2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430958"/>
            <a:ext cx="10515600" cy="615178"/>
          </a:xfrm>
        </p:spPr>
        <p:txBody>
          <a:bodyPr/>
          <a:lstStyle/>
          <a:p>
            <a:r>
              <a:rPr lang="ko-KR" altLang="en-US" dirty="0" smtClean="0"/>
              <a:t>임의의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1205743"/>
            <a:ext cx="7975260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mport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pybullet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 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.colSphereId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p.createCollisionShape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p.GEOM_SPHERE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.colBoxId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p.createCollisionShape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p.GEOM_BOX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halfExtents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.sphereRadius,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.sphereRadius,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.visualShapeId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p.createVisualShape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shapeType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p.GEOM_SPHERE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rgbaColor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0.75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initPos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.colSphereId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.visualShapeId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baseOrientation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.colBoxId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baseOrientation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p.connect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p.GUI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planeId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p.createCollisionShape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p.GEOM_PLANE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planeId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World()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world.initPos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p.setGravity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p.setRealTimeSimulation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p.getKeyboardEvents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 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world.initPos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'__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04722" y="5068463"/>
            <a:ext cx="6467061" cy="1631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충돌 형태와 시각적 형태를 설정</a:t>
            </a:r>
            <a:endParaRPr lang="en-US" altLang="ko-KR" dirty="0" smtClean="0"/>
          </a:p>
          <a:p>
            <a:r>
              <a:rPr lang="en-US" altLang="ko-KR" dirty="0" smtClean="0"/>
              <a:t>Multibody</a:t>
            </a:r>
            <a:r>
              <a:rPr lang="ko-KR" altLang="en-US" dirty="0" smtClean="0"/>
              <a:t>를 생성하여 물리 시뮬레이션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질량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시각적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질량이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static object</a:t>
            </a:r>
            <a:r>
              <a:rPr lang="ko-KR" altLang="en-US" dirty="0" smtClean="0"/>
              <a:t>가 됨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20" y="2329145"/>
            <a:ext cx="3684242" cy="25797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86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객체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82378"/>
            <a:ext cx="797526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pybullet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numpy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 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.colSphereId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p.createCollisionShape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p.GEOM_SPHERE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.visualShapeId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p.createVisualShape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shapeType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p.GEOM_SPHERE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.sphereRadius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rgbaColor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0.75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wallId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p.createCollisionShape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p.GEOM_BOX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halfExtents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wallId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[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wallId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[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wallId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[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3.14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wallId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3.14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.paddleColId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p.createCollisionShape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p.GEOM_BOX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halfExtents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.paddle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.paddleColId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[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initPos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.colSphereId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.visualShapeId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144" y="2412082"/>
            <a:ext cx="3636198" cy="2464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685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힘을 가하기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43879"/>
            <a:ext cx="843692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 World: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force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dir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paddlePos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boxOrn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p.getBasePositionAndOrientation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.paddle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p.applyExternalForce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objectUniqueId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.paddle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linkIndex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=-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forceObj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dir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np.array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]),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posObj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paddlePos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flags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p.WORLD_FRAME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p.stepSimulation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initPos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.colSphereId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.visualShapeId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p.getQuaternionFromEuler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p.connect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p.GUI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planeId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p.createCollisionShape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p.GEOM_PLANE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p.createMultiBody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planeId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World()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world.initPos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p.setGravity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p.setRealTimeSimulation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(1)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p.getKeyboardEvents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 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world.initPos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{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102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}):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world.force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keys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{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}):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world.force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(-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p.stepSimulation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39" y="3420457"/>
            <a:ext cx="4943682" cy="3262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93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0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Balancing Bot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://backyardrobotics.eu/2017/11/29/build-a-balancing-bot-with-openai-gym-pt-ii-the-robot-and-environment/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1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PyBullet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시뮬레이션 엔진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로봇 제작으로 연결되는 것에 주안점을 둔 정확성 높은 엔진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기계학습과의 연동도 용이</a:t>
            </a:r>
            <a:endParaRPr lang="en-US" altLang="ko-KR" dirty="0" smtClean="0"/>
          </a:p>
          <a:p>
            <a:r>
              <a:rPr lang="ko-KR" altLang="en-US" dirty="0" smtClean="0"/>
              <a:t>지원하는 파일 포맷</a:t>
            </a:r>
            <a:endParaRPr lang="en-US" altLang="ko-KR" dirty="0"/>
          </a:p>
          <a:p>
            <a:pPr lvl="1"/>
            <a:r>
              <a:rPr lang="en-US" altLang="ko-KR" dirty="0" smtClean="0"/>
              <a:t>URDF, SDF, MJCF</a:t>
            </a:r>
          </a:p>
          <a:p>
            <a:r>
              <a:rPr lang="ko-KR" altLang="en-US" dirty="0" smtClean="0"/>
              <a:t>물리 계산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Forward </a:t>
            </a:r>
            <a:r>
              <a:rPr lang="en-US" altLang="ko-KR" dirty="0" smtClean="0"/>
              <a:t>dynamics</a:t>
            </a:r>
          </a:p>
          <a:p>
            <a:pPr lvl="1"/>
            <a:r>
              <a:rPr lang="en-US" altLang="ko-KR" dirty="0" smtClean="0"/>
              <a:t>Inverse dynamics</a:t>
            </a:r>
          </a:p>
          <a:p>
            <a:pPr lvl="1"/>
            <a:r>
              <a:rPr lang="en-US" altLang="ko-KR" dirty="0" smtClean="0"/>
              <a:t>Forward </a:t>
            </a:r>
            <a:r>
              <a:rPr lang="en-US" altLang="ko-KR" dirty="0" smtClean="0"/>
              <a:t>and inverse kinematics</a:t>
            </a:r>
          </a:p>
          <a:p>
            <a:pPr lvl="1"/>
            <a:r>
              <a:rPr lang="ko-KR" altLang="en-US" dirty="0" smtClean="0"/>
              <a:t>충돌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피킹</a:t>
            </a:r>
            <a:r>
              <a:rPr lang="en-US" altLang="ko-KR" dirty="0" smtClean="0"/>
              <a:t>(PICKING)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074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렌더링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renderer</a:t>
            </a:r>
          </a:p>
          <a:p>
            <a:pPr lvl="2"/>
            <a:r>
              <a:rPr lang="en-US" altLang="ko-KR" dirty="0" err="1" smtClean="0"/>
              <a:t>TinyRenderer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OpenGL Visualization</a:t>
            </a:r>
          </a:p>
          <a:p>
            <a:pPr lvl="1"/>
            <a:r>
              <a:rPr lang="en-US" altLang="ko-KR" dirty="0" smtClean="0"/>
              <a:t>Support for VR headsets</a:t>
            </a:r>
          </a:p>
          <a:p>
            <a:pPr lvl="2"/>
            <a:r>
              <a:rPr lang="en-US" altLang="ko-KR" dirty="0" smtClean="0"/>
              <a:t>HTC Vive, Oculus Rift</a:t>
            </a:r>
          </a:p>
          <a:p>
            <a:r>
              <a:rPr lang="en-US" altLang="ko-KR" dirty="0" smtClean="0"/>
              <a:t>Built-in client-server support</a:t>
            </a:r>
            <a:endParaRPr lang="ko-KR" altLang="en-US" dirty="0"/>
          </a:p>
        </p:txBody>
      </p:sp>
      <p:pic>
        <p:nvPicPr>
          <p:cNvPr id="1026" name="Picture 2" descr="https://lh6.googleusercontent.com/xzwtkStNtULGlp67qLhpie2-ac5RR9vISiZhKOU4OLlxBWWca6rEp49kdS57WVPsmJvcrrWQymPDjgbrkgEwj_NZ0Xvq0MAoyk89Ie9MkSNDMGKsUoOmE3BEN9uHzArEtY8Ovn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17" y="3876877"/>
            <a:ext cx="10052652" cy="191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PyBullet</a:t>
            </a:r>
            <a:r>
              <a:rPr lang="en-US" altLang="ko-KR" dirty="0" smtClean="0"/>
              <a:t>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Pybullet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사용예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1" y="2079913"/>
            <a:ext cx="7104444" cy="3564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21" y="3239194"/>
            <a:ext cx="4516663" cy="35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Connect, disconnect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처음 할 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 시뮬레이션 서버에 연결</a:t>
            </a:r>
            <a:endParaRPr lang="en-US" altLang="ko-KR" dirty="0" smtClean="0"/>
          </a:p>
          <a:p>
            <a:r>
              <a:rPr lang="en-US" altLang="ko-KR" dirty="0" err="1" smtClean="0"/>
              <a:t>PyBullet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기반 </a:t>
            </a:r>
            <a:r>
              <a:rPr lang="en-US" altLang="ko-KR" dirty="0" smtClean="0"/>
              <a:t>API</a:t>
            </a:r>
          </a:p>
          <a:p>
            <a:pPr lvl="2"/>
            <a:r>
              <a:rPr lang="ko-KR" altLang="en-US" dirty="0" smtClean="0"/>
              <a:t>클라이언트가 명령을 보내면 서버가 이를 처리한 결과를 반환함</a:t>
            </a:r>
            <a:endParaRPr lang="en-US" altLang="ko-KR" dirty="0" smtClean="0"/>
          </a:p>
          <a:p>
            <a:r>
              <a:rPr lang="en-US" altLang="ko-KR" dirty="0" smtClean="0"/>
              <a:t>Built-in Physics servers</a:t>
            </a:r>
          </a:p>
          <a:p>
            <a:pPr lvl="1"/>
            <a:r>
              <a:rPr lang="en-US" altLang="ko-KR" dirty="0" smtClean="0"/>
              <a:t>DIRECT</a:t>
            </a:r>
          </a:p>
          <a:p>
            <a:pPr lvl="1"/>
            <a:r>
              <a:rPr lang="en-US" altLang="ko-KR" dirty="0" smtClean="0"/>
              <a:t>GUI</a:t>
            </a:r>
          </a:p>
          <a:p>
            <a:r>
              <a:rPr lang="en-US" altLang="ko-KR" dirty="0" smtClean="0"/>
              <a:t>DIRECT</a:t>
            </a:r>
          </a:p>
          <a:p>
            <a:pPr lvl="1"/>
            <a:r>
              <a:rPr lang="en-US" altLang="ko-KR" dirty="0" smtClean="0"/>
              <a:t>OpenGL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VR </a:t>
            </a:r>
            <a:r>
              <a:rPr lang="en-US" altLang="ko-KR" dirty="0" smtClean="0"/>
              <a:t>hardware </a:t>
            </a:r>
            <a:r>
              <a:rPr lang="ko-KR" altLang="en-US" dirty="0" smtClean="0"/>
              <a:t>기능을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 못 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getCameraImage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내장 </a:t>
            </a:r>
            <a:r>
              <a:rPr lang="en-US" altLang="ko-KR" dirty="0" smtClean="0"/>
              <a:t>CPU </a:t>
            </a:r>
            <a:r>
              <a:rPr lang="ko-KR" altLang="en-US" dirty="0" err="1" smtClean="0"/>
              <a:t>렌더러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en-US" altLang="ko-KR" dirty="0" err="1" smtClean="0"/>
              <a:t>getConnectionInfo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클라이언트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physicsClientId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isConnected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connectionMethod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56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loadURDF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loadSDF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loadMJCF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loadURDF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“a </a:t>
            </a:r>
            <a:r>
              <a:rPr lang="en-US" altLang="ko-KR" dirty="0" smtClean="0"/>
              <a:t>universal robot description </a:t>
            </a:r>
            <a:r>
              <a:rPr lang="en-US" altLang="ko-KR" dirty="0" smtClean="0"/>
              <a:t>format”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Robot </a:t>
            </a:r>
            <a:r>
              <a:rPr lang="en-US" altLang="ko-KR" dirty="0" smtClean="0"/>
              <a:t>Operating </a:t>
            </a:r>
            <a:r>
              <a:rPr lang="en-US" altLang="ko-KR" dirty="0" smtClean="0"/>
              <a:t>System (</a:t>
            </a:r>
            <a:r>
              <a:rPr lang="en-US" altLang="ko-KR" dirty="0" smtClean="0"/>
              <a:t>ROS)</a:t>
            </a:r>
            <a:r>
              <a:rPr lang="ko-KR" altLang="en-US" dirty="0" smtClean="0"/>
              <a:t>에서 사용하는 포맷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Created by </a:t>
            </a:r>
            <a:r>
              <a:rPr lang="en-US" altLang="ko-KR" dirty="0" err="1" smtClean="0"/>
              <a:t>WillowGarage</a:t>
            </a:r>
            <a:r>
              <a:rPr lang="en-US" altLang="ko-KR" dirty="0" smtClean="0"/>
              <a:t> and the Open source robotics foundation (OSRF)</a:t>
            </a:r>
          </a:p>
          <a:p>
            <a:pPr lvl="1"/>
            <a:r>
              <a:rPr lang="en-US" altLang="ko-KR" dirty="0" smtClean="0"/>
              <a:t>Most joints have motors enabled by default preventing free motion</a:t>
            </a:r>
          </a:p>
          <a:p>
            <a:r>
              <a:rPr lang="ko-KR" altLang="en-US" dirty="0" smtClean="0"/>
              <a:t>인자들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89" y="3392114"/>
            <a:ext cx="6600305" cy="2994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789" y="6387002"/>
            <a:ext cx="4841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optional arguments: flag, </a:t>
            </a:r>
            <a:r>
              <a:rPr lang="en-US" altLang="ko-KR" sz="1400" dirty="0" err="1" smtClean="0"/>
              <a:t>globalScaling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physicsclientId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49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Save and restore / Collision shapes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112108"/>
            <a:ext cx="3592484" cy="5687703"/>
          </a:xfrm>
        </p:spPr>
        <p:txBody>
          <a:bodyPr/>
          <a:lstStyle/>
          <a:p>
            <a:r>
              <a:rPr lang="ko-KR" altLang="en-US" dirty="0" smtClean="0"/>
              <a:t>저장과 불러오기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saveWorld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saveState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saveBullet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restoreBullet</a:t>
            </a:r>
            <a:endParaRPr lang="en-US" altLang="ko-KR" dirty="0" smtClean="0"/>
          </a:p>
          <a:p>
            <a:r>
              <a:rPr lang="ko-KR" altLang="en-US" dirty="0" smtClean="0"/>
              <a:t>충돌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객체의 외형 생성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Loading </a:t>
            </a:r>
            <a:r>
              <a:rPr lang="en-US" altLang="ko-KR" dirty="0" smtClean="0"/>
              <a:t>functions (</a:t>
            </a:r>
            <a:r>
              <a:rPr lang="en-US" altLang="ko-KR" dirty="0" err="1" smtClean="0"/>
              <a:t>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mjcf</a:t>
            </a:r>
            <a:r>
              <a:rPr lang="en-US" altLang="ko-KR" dirty="0" smtClean="0"/>
              <a:t>, </a:t>
            </a:r>
            <a:r>
              <a:rPr lang="en-US" altLang="ko-KR" dirty="0" smtClean="0"/>
              <a:t>bullet)</a:t>
            </a:r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createCollisionshape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createVisualShape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145" y="1112108"/>
            <a:ext cx="4669517" cy="3599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56" y="2824827"/>
            <a:ext cx="4405744" cy="39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stepSimulation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단계 시뮬레이션 실시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제한조건 풀기와 수치 적분 실행</a:t>
            </a:r>
            <a:endParaRPr lang="en-US" altLang="ko-KR" dirty="0" smtClean="0"/>
          </a:p>
          <a:p>
            <a:r>
              <a:rPr lang="ko-KR" altLang="en-US" dirty="0" smtClean="0"/>
              <a:t>기본 시간 간격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1/240 sec</a:t>
            </a:r>
          </a:p>
          <a:p>
            <a:pPr lvl="1"/>
            <a:r>
              <a:rPr lang="en-US" altLang="ko-KR" dirty="0" err="1" smtClean="0"/>
              <a:t>setTimeStep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setPhysicsEngineParameterAPI</a:t>
            </a:r>
            <a:r>
              <a:rPr lang="ko-KR" altLang="en-US" dirty="0" smtClean="0"/>
              <a:t>로 시간간격 변경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setRealTimeSimulation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시계를 이용한 시뮬레이션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기능이 설정되면 </a:t>
            </a:r>
            <a:r>
              <a:rPr lang="en-US" altLang="ko-KR" dirty="0" err="1" smtClean="0"/>
              <a:t>stepSimulation</a:t>
            </a:r>
            <a:r>
              <a:rPr lang="ko-KR" altLang="en-US" dirty="0" smtClean="0"/>
              <a:t>은 호출할 필요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179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</a:p>
          <a:p>
            <a:pPr lvl="1"/>
            <a:r>
              <a:rPr lang="en-US" altLang="ko-KR" dirty="0" smtClean="0"/>
              <a:t>Expressed in Cartesian world space </a:t>
            </a:r>
            <a:r>
              <a:rPr lang="en-US" altLang="ko-KR" dirty="0" err="1" smtClean="0"/>
              <a:t>coord</a:t>
            </a:r>
            <a:endParaRPr lang="en-US" altLang="ko-KR" dirty="0" smtClean="0"/>
          </a:p>
          <a:p>
            <a:r>
              <a:rPr lang="en-US" altLang="ko-KR" dirty="0" smtClean="0"/>
              <a:t>Orientations</a:t>
            </a:r>
          </a:p>
          <a:p>
            <a:pPr lvl="1"/>
            <a:r>
              <a:rPr lang="en-US" altLang="ko-KR" dirty="0" smtClean="0"/>
              <a:t>Quaternions</a:t>
            </a:r>
          </a:p>
          <a:p>
            <a:pPr lvl="1"/>
            <a:r>
              <a:rPr lang="en-US" altLang="ko-KR" dirty="0" smtClean="0"/>
              <a:t>Euler angles</a:t>
            </a:r>
          </a:p>
          <a:p>
            <a:pPr lvl="1"/>
            <a:r>
              <a:rPr lang="en-US" altLang="ko-KR" dirty="0" smtClean="0"/>
              <a:t>3x3 matrices</a:t>
            </a:r>
          </a:p>
          <a:p>
            <a:r>
              <a:rPr lang="en-US" altLang="ko-KR" dirty="0" smtClean="0"/>
              <a:t>Functions</a:t>
            </a:r>
          </a:p>
          <a:p>
            <a:pPr lvl="1"/>
            <a:r>
              <a:rPr lang="en-US" altLang="ko-KR" dirty="0" err="1" smtClean="0"/>
              <a:t>getQuaternionFromEuler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getEulerFromQuaternion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getMatrixFromQuaternion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multiplyTransforms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invertTransform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Coordinate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10973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367</Words>
  <Application>Microsoft Office PowerPoint</Application>
  <PresentationFormat>와이드스크린</PresentationFormat>
  <Paragraphs>107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굴림체</vt:lpstr>
      <vt:lpstr>맑은 고딕</vt:lpstr>
      <vt:lpstr>Arial</vt:lpstr>
      <vt:lpstr>Office 테마</vt:lpstr>
      <vt:lpstr>PyBullet Tutorial</vt:lpstr>
      <vt:lpstr>PyBullet</vt:lpstr>
      <vt:lpstr>다른 기능</vt:lpstr>
      <vt:lpstr>Hello PyBullet World</vt:lpstr>
      <vt:lpstr>Connect, disconnect</vt:lpstr>
      <vt:lpstr>loadURDF, loadSDF, loadMJCF</vt:lpstr>
      <vt:lpstr>Save and restore / Collision shapes</vt:lpstr>
      <vt:lpstr>stepSimulation</vt:lpstr>
      <vt:lpstr>변환</vt:lpstr>
      <vt:lpstr>Controlling a robot</vt:lpstr>
      <vt:lpstr>간단한 시뮬레이션 코드</vt:lpstr>
      <vt:lpstr>임의의 객체</vt:lpstr>
      <vt:lpstr>정적 객체</vt:lpstr>
      <vt:lpstr>힘을 가하기</vt:lpstr>
      <vt:lpstr>PowerPoint 프레젠테이션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PyBullet Tutorial</dc:title>
  <dc:creator>WOO</dc:creator>
  <cp:lastModifiedBy>WOO</cp:lastModifiedBy>
  <cp:revision>15</cp:revision>
  <dcterms:created xsi:type="dcterms:W3CDTF">2019-06-04T11:02:27Z</dcterms:created>
  <dcterms:modified xsi:type="dcterms:W3CDTF">2019-06-11T11:32:25Z</dcterms:modified>
</cp:coreProperties>
</file>