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77A6-2CCF-4FCD-98DC-E36AD9655D47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F71D-B316-4876-9B5A-C406CD2E86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67426" y="23813"/>
            <a:ext cx="455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동명대학교 </a:t>
            </a:r>
            <a:r>
              <a:rPr lang="ko-KR" altLang="en-US" dirty="0" err="1" smtClean="0"/>
              <a:t>게임공학과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물리기반</a:t>
            </a:r>
            <a:r>
              <a:rPr lang="ko-KR" altLang="en-US" dirty="0" smtClean="0"/>
              <a:t> 모델링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09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77A6-2CCF-4FCD-98DC-E36AD9655D47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F71D-B316-4876-9B5A-C406CD2E8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49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77A6-2CCF-4FCD-98DC-E36AD9655D47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F71D-B316-4876-9B5A-C406CD2E8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43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77A6-2CCF-4FCD-98DC-E36AD9655D47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F71D-B316-4876-9B5A-C406CD2E8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76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77A6-2CCF-4FCD-98DC-E36AD9655D47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F71D-B316-4876-9B5A-C406CD2E8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98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77A6-2CCF-4FCD-98DC-E36AD9655D47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F71D-B316-4876-9B5A-C406CD2E8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77A6-2CCF-4FCD-98DC-E36AD9655D47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F71D-B316-4876-9B5A-C406CD2E8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54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77A6-2CCF-4FCD-98DC-E36AD9655D47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F71D-B316-4876-9B5A-C406CD2E8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40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77A6-2CCF-4FCD-98DC-E36AD9655D47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F71D-B316-4876-9B5A-C406CD2E8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77A6-2CCF-4FCD-98DC-E36AD9655D47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F71D-B316-4876-9B5A-C406CD2E8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15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77A6-2CCF-4FCD-98DC-E36AD9655D47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F71D-B316-4876-9B5A-C406CD2E8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90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077A6-2CCF-4FCD-98DC-E36AD9655D47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CF71D-B316-4876-9B5A-C406CD2E8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96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smtClean="0"/>
              <a:t>강의 </a:t>
            </a:r>
            <a:r>
              <a:rPr lang="en-US" altLang="ko-KR" sz="4400" dirty="0" smtClean="0"/>
              <a:t>2. </a:t>
            </a:r>
            <a:r>
              <a:rPr lang="ko-KR" altLang="en-US" sz="4400" dirty="0" smtClean="0"/>
              <a:t>운동학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강영민</a:t>
            </a:r>
            <a:endParaRPr lang="en-US" altLang="ko-KR" dirty="0" smtClean="0"/>
          </a:p>
          <a:p>
            <a:r>
              <a:rPr lang="ko-KR" altLang="en-US" dirty="0" smtClean="0"/>
              <a:t>동명대학교 </a:t>
            </a:r>
            <a:r>
              <a:rPr lang="ko-KR" altLang="en-US" dirty="0" err="1" smtClean="0"/>
              <a:t>게임공학과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06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중력 가속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중력 가속도</a:t>
            </a:r>
            <a:r>
              <a:rPr lang="en-US" altLang="ko-KR" dirty="0" smtClean="0"/>
              <a:t>: g</a:t>
            </a:r>
          </a:p>
          <a:p>
            <a:pPr lvl="1"/>
            <a:r>
              <a:rPr lang="ko-KR" altLang="en-US" dirty="0" smtClean="0"/>
              <a:t>속도의 변화와 가속의 적분 사이의 관계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t1</a:t>
            </a:r>
            <a:r>
              <a:rPr lang="ko-KR" altLang="en-US" dirty="0" smtClean="0"/>
              <a:t>에서의 상태를 안다면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쉽게</a:t>
            </a:r>
            <a:r>
              <a:rPr lang="en-US" altLang="ko-KR" dirty="0" smtClean="0"/>
              <a:t> t2</a:t>
            </a:r>
            <a:r>
              <a:rPr lang="ko-KR" altLang="en-US" dirty="0" smtClean="0"/>
              <a:t>에서의 상태를 알 수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t1=0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t2=t</a:t>
            </a:r>
            <a:r>
              <a:rPr lang="ko-KR" altLang="en-US" dirty="0" smtClean="0"/>
              <a:t>라면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457" y="1763250"/>
            <a:ext cx="3524250" cy="1552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412" y="4001294"/>
            <a:ext cx="4514850" cy="61912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6450676" y="4256116"/>
            <a:ext cx="399011" cy="315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677" y="5746316"/>
            <a:ext cx="29622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4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변위를 결정하는 속도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위치 결정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속도와 변위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변위의 적분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위치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시간 </a:t>
            </a:r>
            <a:r>
              <a:rPr lang="en-US" altLang="ko-KR" dirty="0" smtClean="0">
                <a:sym typeface="Wingdings" panose="05000000000000000000" pitchFamily="2" charset="2"/>
              </a:rPr>
              <a:t>t</a:t>
            </a:r>
            <a:r>
              <a:rPr lang="ko-KR" altLang="en-US" dirty="0" smtClean="0">
                <a:sym typeface="Wingdings" panose="05000000000000000000" pitchFamily="2" charset="2"/>
              </a:rPr>
              <a:t>에서의 위치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321" y="1540279"/>
            <a:ext cx="3102552" cy="15447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811" y="3310136"/>
            <a:ext cx="3602892" cy="16858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134" y="5321357"/>
            <a:ext cx="3957569" cy="117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36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간단한 시뮬레이션 환경을 제공하는 엔진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TUGame.py</a:t>
            </a:r>
          </a:p>
          <a:p>
            <a:r>
              <a:rPr lang="ko-KR" altLang="en-US" dirty="0" smtClean="0"/>
              <a:t>운동학적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방식으로 위치 계산하여 가시화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915" y="3316778"/>
            <a:ext cx="2901205" cy="305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3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폭발하는 입자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폭발하는 입자의 구현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804" y="2320559"/>
            <a:ext cx="6801975" cy="436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운동학과 동역학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운동학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힘이 고려되지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위치 속도 가속이 시간의 함수로 </a:t>
            </a:r>
            <a:r>
              <a:rPr lang="ko-KR" altLang="en-US" dirty="0" err="1" smtClean="0"/>
              <a:t>다뤄짐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x(t), v(t), a(t)</a:t>
            </a:r>
          </a:p>
          <a:p>
            <a:pPr lvl="2"/>
            <a:r>
              <a:rPr lang="ko-KR" altLang="en-US" dirty="0" smtClean="0"/>
              <a:t>주어진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시간 </a:t>
            </a:r>
            <a:r>
              <a:rPr lang="en-US" altLang="ko-KR" dirty="0" smtClean="0"/>
              <a:t>t</a:t>
            </a:r>
            <a:r>
              <a:rPr lang="ko-KR" altLang="en-US" dirty="0" smtClean="0"/>
              <a:t>에 해당하는 상태 값을 바로 얻음</a:t>
            </a:r>
            <a:endParaRPr lang="en-US" altLang="ko-KR" dirty="0" smtClean="0"/>
          </a:p>
          <a:p>
            <a:r>
              <a:rPr lang="ko-KR" altLang="en-US" dirty="0" smtClean="0"/>
              <a:t>동역학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힘이 가장 중요한 역할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상태의 힘 </a:t>
            </a:r>
            <a:r>
              <a:rPr lang="en-US" altLang="ko-KR" dirty="0" smtClean="0"/>
              <a:t>f(t)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가속 계산</a:t>
            </a:r>
            <a:r>
              <a:rPr lang="en-US" altLang="ko-KR" dirty="0" smtClean="0"/>
              <a:t>: a(t) = f(t)/m</a:t>
            </a:r>
          </a:p>
          <a:p>
            <a:pPr lvl="2"/>
            <a:r>
              <a:rPr lang="ko-KR" altLang="en-US" dirty="0" smtClean="0"/>
              <a:t>속도 갱신</a:t>
            </a:r>
            <a:r>
              <a:rPr lang="en-US" altLang="ko-KR" dirty="0" smtClean="0"/>
              <a:t>: v(</a:t>
            </a:r>
            <a:r>
              <a:rPr lang="en-US" altLang="ko-KR" dirty="0" err="1" smtClean="0"/>
              <a:t>t+dt</a:t>
            </a:r>
            <a:r>
              <a:rPr lang="en-US" altLang="ko-KR" dirty="0" smtClean="0"/>
              <a:t>) = v(t) + a(t)*</a:t>
            </a:r>
            <a:r>
              <a:rPr lang="en-US" altLang="ko-KR" dirty="0" err="1" smtClean="0"/>
              <a:t>dt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위치 갱신</a:t>
            </a:r>
            <a:r>
              <a:rPr lang="en-US" altLang="ko-KR" dirty="0" smtClean="0"/>
              <a:t>: x(</a:t>
            </a:r>
            <a:r>
              <a:rPr lang="en-US" altLang="ko-KR" dirty="0" err="1" smtClean="0"/>
              <a:t>t+dt</a:t>
            </a:r>
            <a:r>
              <a:rPr lang="en-US" altLang="ko-KR" dirty="0" smtClean="0"/>
              <a:t>) = x(t) + v(</a:t>
            </a:r>
            <a:r>
              <a:rPr lang="en-US" altLang="ko-KR" dirty="0" err="1" smtClean="0"/>
              <a:t>t+dt</a:t>
            </a:r>
            <a:r>
              <a:rPr lang="en-US" altLang="ko-KR" dirty="0" smtClean="0"/>
              <a:t>)*</a:t>
            </a:r>
            <a:r>
              <a:rPr lang="en-US" altLang="ko-KR" dirty="0" err="1" smtClean="0"/>
              <a:t>dt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63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정역학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운동학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동역학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역학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정역학</a:t>
            </a:r>
            <a:r>
              <a:rPr lang="en-US" altLang="ko-KR" dirty="0" smtClean="0"/>
              <a:t>(statics)</a:t>
            </a:r>
          </a:p>
          <a:p>
            <a:pPr lvl="1"/>
            <a:r>
              <a:rPr lang="ko-KR" altLang="en-US" dirty="0" smtClean="0"/>
              <a:t>평형 상태와 힘의 관계를 연구</a:t>
            </a:r>
            <a:endParaRPr lang="en-US" altLang="ko-KR" dirty="0" smtClean="0"/>
          </a:p>
          <a:p>
            <a:r>
              <a:rPr lang="ko-KR" altLang="en-US" dirty="0" smtClean="0"/>
              <a:t>동역학</a:t>
            </a:r>
            <a:r>
              <a:rPr lang="en-US" altLang="ko-KR" dirty="0" smtClean="0"/>
              <a:t>(kinetics)</a:t>
            </a:r>
          </a:p>
          <a:p>
            <a:pPr lvl="1"/>
            <a:r>
              <a:rPr lang="ko-KR" altLang="en-US" dirty="0" smtClean="0"/>
              <a:t>운동과 힘의 관계를 연구</a:t>
            </a:r>
            <a:endParaRPr lang="en-US" altLang="ko-KR" dirty="0" smtClean="0"/>
          </a:p>
          <a:p>
            <a:r>
              <a:rPr lang="ko-KR" altLang="en-US" dirty="0" smtClean="0"/>
              <a:t>운동학</a:t>
            </a:r>
            <a:r>
              <a:rPr lang="en-US" altLang="ko-KR" dirty="0" smtClean="0"/>
              <a:t>(kinematics)</a:t>
            </a:r>
          </a:p>
          <a:p>
            <a:pPr lvl="1"/>
            <a:r>
              <a:rPr lang="ko-KR" altLang="en-US" dirty="0" smtClean="0"/>
              <a:t>관찰된 동작을 이 동작을 유발하는 힘에 대한 고려 없이 연구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역학</a:t>
            </a:r>
            <a:r>
              <a:rPr lang="en-US" altLang="ko-KR" dirty="0" smtClean="0"/>
              <a:t>(dynamics) = </a:t>
            </a:r>
            <a:r>
              <a:rPr lang="ko-KR" altLang="en-US" dirty="0" smtClean="0"/>
              <a:t>정역학</a:t>
            </a:r>
            <a:r>
              <a:rPr lang="en-US" altLang="ko-KR" dirty="0" smtClean="0"/>
              <a:t> + </a:t>
            </a:r>
            <a:r>
              <a:rPr lang="ko-KR" altLang="en-US" dirty="0" smtClean="0"/>
              <a:t>동역학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5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입자와 </a:t>
            </a:r>
            <a:r>
              <a:rPr lang="ko-KR" altLang="en-US" dirty="0" err="1" smtClean="0"/>
              <a:t>강체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질량을 가진 아주 </a:t>
            </a:r>
            <a:r>
              <a:rPr lang="ko-KR" altLang="en-US" dirty="0" err="1" smtClean="0"/>
              <a:t>아주</a:t>
            </a:r>
            <a:r>
              <a:rPr lang="ko-KR" altLang="en-US" dirty="0" smtClean="0"/>
              <a:t> 작은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부피는 무시할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로켓의 탄도 분석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로켓의 궤적에 비해 크기는 매우 작음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로켓의 부피는 무시할 수 있음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로켓도 입자로 간주할 수 있음</a:t>
            </a:r>
            <a:endParaRPr lang="en-US" altLang="ko-KR" dirty="0" smtClean="0"/>
          </a:p>
          <a:p>
            <a:r>
              <a:rPr lang="ko-KR" altLang="en-US" dirty="0" err="1" smtClean="0"/>
              <a:t>강체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이상적 고체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질량과 부피를 가진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경우에도 모양이 변하지 않음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강체의</a:t>
            </a:r>
            <a:r>
              <a:rPr lang="ko-KR" altLang="en-US" dirty="0" smtClean="0"/>
              <a:t> 유효한 애니메이션 </a:t>
            </a:r>
            <a:r>
              <a:rPr lang="en-US" altLang="ko-KR" dirty="0" smtClean="0"/>
              <a:t>= {</a:t>
            </a:r>
            <a:r>
              <a:rPr lang="ko-KR" altLang="en-US" dirty="0" smtClean="0"/>
              <a:t>회전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}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225" y="1565274"/>
            <a:ext cx="3248025" cy="24360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226" y="4231697"/>
            <a:ext cx="32480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3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속도</a:t>
            </a:r>
            <a:r>
              <a:rPr lang="en-US" altLang="ko-KR" dirty="0" smtClean="0"/>
              <a:t>(velocity)</a:t>
            </a:r>
          </a:p>
          <a:p>
            <a:pPr lvl="1"/>
            <a:r>
              <a:rPr lang="ko-KR" altLang="en-US" dirty="0" smtClean="0"/>
              <a:t>벡터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속력</a:t>
            </a:r>
            <a:r>
              <a:rPr lang="en-US" altLang="ko-KR" dirty="0" smtClean="0"/>
              <a:t>(speed): </a:t>
            </a:r>
            <a:r>
              <a:rPr lang="ko-KR" altLang="en-US" dirty="0" smtClean="0"/>
              <a:t>속도의 크기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속도 </a:t>
            </a:r>
            <a:r>
              <a:rPr lang="en-US" altLang="ko-KR" dirty="0" smtClean="0"/>
              <a:t>= (</a:t>
            </a:r>
            <a:r>
              <a:rPr lang="ko-KR" altLang="en-US" dirty="0" smtClean="0"/>
              <a:t>속력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속도의 방향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이동하는 방향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속도의 크기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시간에 대해 이동하는 거리의 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463598"/>
            <a:ext cx="54864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0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순간 속도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속도는 흐른 시간에 대한 이동의 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시간 간격을 줄이면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측정하는 순간에 대해 더 정확한 속도를 얻게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시간 간격이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 접근할 때 </a:t>
            </a:r>
            <a:r>
              <a:rPr lang="en-US" altLang="ko-KR" dirty="0" smtClean="0"/>
              <a:t>(=</a:t>
            </a:r>
            <a:r>
              <a:rPr lang="ko-KR" altLang="en-US" dirty="0" smtClean="0"/>
              <a:t>위치를 시간에 대해 미분한다고 말함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이를 순간 속도라고 함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이를 통해 우리는 매 순간 물체가 특정 위치에 있다고 말할 수 있을 뿐만 아니라 매 순간 특정한 속도를 갖는다고도 말할 수 있음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768" y="3955573"/>
            <a:ext cx="40671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2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변위</a:t>
            </a:r>
            <a:r>
              <a:rPr lang="en-US" altLang="ko-KR" dirty="0" smtClean="0"/>
              <a:t>(displacement)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위치가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바뀐 정도를 </a:t>
            </a:r>
            <a:r>
              <a:rPr lang="ko-KR" altLang="en-US" dirty="0" err="1" smtClean="0"/>
              <a:t>변위라고</a:t>
            </a:r>
            <a:r>
              <a:rPr lang="ko-KR" altLang="en-US" dirty="0" smtClean="0"/>
              <a:t> 함</a:t>
            </a:r>
            <a:endParaRPr lang="en-US" altLang="ko-KR" dirty="0" smtClean="0"/>
          </a:p>
          <a:p>
            <a:r>
              <a:rPr lang="ko-KR" altLang="en-US" dirty="0" smtClean="0"/>
              <a:t>이는 속도의 적분과 같은 값</a:t>
            </a:r>
            <a:endParaRPr lang="en-US" altLang="ko-KR" dirty="0" smtClean="0"/>
          </a:p>
          <a:p>
            <a:r>
              <a:rPr lang="ko-KR" altLang="en-US" dirty="0" smtClean="0"/>
              <a:t>속도의 적분 </a:t>
            </a:r>
            <a:r>
              <a:rPr lang="en-US" altLang="ko-KR" dirty="0" smtClean="0"/>
              <a:t>: </a:t>
            </a:r>
            <a:endParaRPr lang="en-US" altLang="ko-KR" dirty="0"/>
          </a:p>
          <a:p>
            <a:pPr lvl="1"/>
            <a:r>
              <a:rPr lang="en-US" altLang="ko-KR" dirty="0" smtClean="0"/>
              <a:t>t1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t2</a:t>
            </a:r>
            <a:r>
              <a:rPr lang="ko-KR" altLang="en-US" dirty="0" smtClean="0"/>
              <a:t>까지의 적분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결과</a:t>
            </a:r>
            <a:r>
              <a:rPr lang="en-US" altLang="ko-KR" dirty="0" smtClean="0"/>
              <a:t>: </a:t>
            </a:r>
          </a:p>
          <a:p>
            <a:pPr lvl="2"/>
            <a:endParaRPr lang="en-US" altLang="ko-KR" dirty="0"/>
          </a:p>
          <a:p>
            <a:r>
              <a:rPr lang="ko-KR" altLang="en-US" dirty="0" smtClean="0"/>
              <a:t>만약 속도를 안다면 이를 적분하여 미래의 입자 위치를 알 수 있음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463" y="2838623"/>
            <a:ext cx="1170537" cy="443997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679749" y="3690355"/>
            <a:ext cx="3784501" cy="472298"/>
            <a:chOff x="2682801" y="3698667"/>
            <a:chExt cx="3784501" cy="47229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2801" y="3698667"/>
              <a:ext cx="1437324" cy="470553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20125" y="3698667"/>
              <a:ext cx="2347177" cy="472298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0595" y="2182276"/>
            <a:ext cx="2455073" cy="1978632"/>
          </a:xfrm>
          <a:prstGeom prst="rect">
            <a:avLst/>
          </a:prstGeom>
        </p:spPr>
      </p:pic>
      <p:sp>
        <p:nvSpPr>
          <p:cNvPr id="9" name="아래쪽 화살표 8"/>
          <p:cNvSpPr/>
          <p:nvPr/>
        </p:nvSpPr>
        <p:spPr>
          <a:xfrm rot="5400000">
            <a:off x="7112164" y="2861722"/>
            <a:ext cx="792806" cy="746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620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가속</a:t>
            </a:r>
            <a:r>
              <a:rPr lang="en-US" altLang="ko-KR" dirty="0" smtClean="0"/>
              <a:t>(acceleration)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평균 가속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주어진 시간 간격에 대해 변화한 속도의 비</a:t>
            </a:r>
            <a:r>
              <a:rPr lang="en-US" altLang="ko-KR" dirty="0" smtClean="0"/>
              <a:t>:</a:t>
            </a:r>
          </a:p>
          <a:p>
            <a:endParaRPr lang="en-US" altLang="ko-KR" dirty="0"/>
          </a:p>
          <a:p>
            <a:r>
              <a:rPr lang="ko-KR" altLang="en-US" dirty="0" smtClean="0"/>
              <a:t>순간 가속도</a:t>
            </a:r>
            <a:r>
              <a:rPr lang="en-US" altLang="ko-KR" dirty="0" smtClean="0"/>
              <a:t>: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가속도의 적분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속도의 변화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904" y="2211012"/>
            <a:ext cx="2609850" cy="590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372" y="3074064"/>
            <a:ext cx="5381625" cy="809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378155"/>
            <a:ext cx="5036127" cy="207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70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등가속</a:t>
            </a:r>
            <a:r>
              <a:rPr lang="ko-KR" altLang="en-US" dirty="0" smtClean="0"/>
              <a:t> 운동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운동학의 단순한 문제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등가속</a:t>
            </a:r>
            <a:r>
              <a:rPr lang="ko-KR" altLang="en-US" dirty="0" smtClean="0"/>
              <a:t> 운동의 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중력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중략 가속도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크기</a:t>
            </a:r>
            <a:r>
              <a:rPr lang="en-US" altLang="ko-KR" dirty="0" smtClean="0"/>
              <a:t>: 9.81 m/s^2</a:t>
            </a:r>
          </a:p>
          <a:p>
            <a:pPr lvl="2"/>
            <a:r>
              <a:rPr lang="ko-KR" altLang="en-US" dirty="0" err="1" smtClean="0"/>
              <a:t>뱡향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아래로</a:t>
            </a:r>
            <a:r>
              <a:rPr lang="en-US" altLang="ko-KR" dirty="0" smtClean="0"/>
              <a:t>… (0,-1,0)</a:t>
            </a:r>
          </a:p>
          <a:p>
            <a:r>
              <a:rPr lang="ko-KR" altLang="en-US" dirty="0" smtClean="0"/>
              <a:t>가속도가 상수이므로 쉽게 적분할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 적분을 통해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매 순간 속도의 변화를 알 수 있으며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매 순간 속도를 계산할 수 있다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속도를 알면 변위를 계산할 수 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50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441</Words>
  <Application>Microsoft Office PowerPoint</Application>
  <PresentationFormat>와이드스크린</PresentationFormat>
  <Paragraphs>110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강의 2. 운동학</vt:lpstr>
      <vt:lpstr>운동학과 동역학</vt:lpstr>
      <vt:lpstr>정역학, 운동학, 동역학, 역학 </vt:lpstr>
      <vt:lpstr>입자와 강체</vt:lpstr>
      <vt:lpstr>속도</vt:lpstr>
      <vt:lpstr>순간 속도</vt:lpstr>
      <vt:lpstr>변위(displacement)</vt:lpstr>
      <vt:lpstr>가속(acceleration)</vt:lpstr>
      <vt:lpstr>등가속 운동</vt:lpstr>
      <vt:lpstr>중력 가속 문제</vt:lpstr>
      <vt:lpstr>변위를 결정하는 속도  위치 결정</vt:lpstr>
      <vt:lpstr>실습</vt:lpstr>
      <vt:lpstr>폭발하는 입자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1. 애니메이션, 운동, 시간</dc:title>
  <dc:creator>WOO</dc:creator>
  <cp:lastModifiedBy>WOO</cp:lastModifiedBy>
  <cp:revision>11</cp:revision>
  <dcterms:created xsi:type="dcterms:W3CDTF">2019-03-12T07:18:23Z</dcterms:created>
  <dcterms:modified xsi:type="dcterms:W3CDTF">2019-03-18T08:18:33Z</dcterms:modified>
</cp:coreProperties>
</file>