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9879-FA17-4B39-9FFC-9ED6B6797F21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D300-8477-4F71-90F3-F84FFF8DB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nife/ProgrammingChallenges/wiki/2016SWPCDay1Prob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knife/ProgrammingChallenges/wiki/2016SWPCDay1Prob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이용한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문제 풀이의 개념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게임공학과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창의적 소프트웨어 융합 전문 인력 양성 사업단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역량 강화 프로그램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문제의 조건에 맞는 재귀호출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2103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재귀호출은 강력하다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이유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프로그램을 간단하게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유명한 문제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누승</a:t>
            </a:r>
            <a:r>
              <a:rPr lang="en-US" altLang="ko-KR" dirty="0" smtClean="0"/>
              <a:t>(factorial)</a:t>
            </a:r>
          </a:p>
          <a:p>
            <a:pPr lvl="2"/>
            <a:r>
              <a:rPr lang="en-US" altLang="ko-KR" dirty="0" smtClean="0"/>
              <a:t>n! = n(n-1)(n-2)(n-3)…1</a:t>
            </a:r>
          </a:p>
          <a:p>
            <a:pPr lvl="2"/>
            <a:r>
              <a:rPr lang="en-US" altLang="ko-KR" dirty="0" smtClean="0"/>
              <a:t>3! = 3 * 2 * 1 = 6</a:t>
            </a:r>
          </a:p>
          <a:p>
            <a:pPr lvl="2"/>
            <a:r>
              <a:rPr lang="en-US" altLang="ko-KR" dirty="0" smtClean="0"/>
              <a:t>5! = 5 * 4 * 3 * 2 * 1 = 120</a:t>
            </a:r>
          </a:p>
          <a:p>
            <a:pPr lvl="1"/>
            <a:r>
              <a:rPr lang="ko-KR" altLang="en-US" dirty="0" smtClean="0"/>
              <a:t>프로그램으로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구현하라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933056"/>
            <a:ext cx="5256584" cy="255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재귀호출은 강력하다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이유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문제를 빠르게 해결할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문제가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분할정복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해결될 경우</a:t>
            </a:r>
            <a:endParaRPr lang="en-US" altLang="ko-KR" dirty="0" smtClean="0"/>
          </a:p>
          <a:p>
            <a:r>
              <a:rPr lang="ko-KR" altLang="en-US" dirty="0" smtClean="0"/>
              <a:t>관련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Day1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3. power(b, e);</a:t>
            </a:r>
          </a:p>
          <a:p>
            <a:pPr lvl="2"/>
            <a:r>
              <a:rPr lang="ko-KR" altLang="en-US" dirty="0" smtClean="0"/>
              <a:t>     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구하기</a:t>
            </a:r>
            <a:endParaRPr lang="en-US" altLang="ko-KR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1691680" y="3717032"/>
          <a:ext cx="442590" cy="544726"/>
        </p:xfrm>
        <a:graphic>
          <a:graphicData uri="http://schemas.openxmlformats.org/presentationml/2006/ole">
            <p:oleObj spid="_x0000_s5122" name="수식" r:id="rId3" imgW="164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이런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곤란하다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78766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빠른 코드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161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47864" y="5517232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이것은 왜 빠를까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재귀호출은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만능인가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피보나치 수열을 구해보자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피보나치 수열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a(0) = 1</a:t>
            </a:r>
          </a:p>
          <a:p>
            <a:pPr lvl="2"/>
            <a:r>
              <a:rPr lang="en-US" altLang="ko-KR" dirty="0" smtClean="0"/>
              <a:t>a(1) = 1</a:t>
            </a:r>
          </a:p>
          <a:p>
            <a:pPr lvl="2"/>
            <a:r>
              <a:rPr lang="en-US" altLang="ko-KR" dirty="0" smtClean="0"/>
              <a:t>a(n) = a(n-1) + a(n-2)</a:t>
            </a:r>
          </a:p>
          <a:p>
            <a:r>
              <a:rPr lang="ko-KR" altLang="en-US" dirty="0" smtClean="0"/>
              <a:t>재귀호출로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짜기 좋은 문제로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보인다</a:t>
            </a:r>
            <a:r>
              <a:rPr lang="en-US" altLang="ko-KR" dirty="0" smtClean="0"/>
              <a:t>’</a:t>
            </a:r>
          </a:p>
          <a:p>
            <a:pPr lvl="1">
              <a:buNone/>
            </a:pPr>
            <a:r>
              <a:rPr lang="en-US" altLang="ko-KR" dirty="0" err="1" smtClean="0"/>
              <a:t>Fibo</a:t>
            </a:r>
            <a:r>
              <a:rPr lang="en-US" altLang="ko-KR" dirty="0" smtClean="0"/>
              <a:t>(n) [</a:t>
            </a:r>
          </a:p>
          <a:p>
            <a:pPr lvl="1">
              <a:buNone/>
            </a:pPr>
            <a:r>
              <a:rPr lang="en-US" altLang="ko-KR" dirty="0" smtClean="0"/>
              <a:t>	if(n&lt;=1) return 1;</a:t>
            </a:r>
          </a:p>
          <a:p>
            <a:pPr lvl="1">
              <a:buNone/>
            </a:pPr>
            <a:r>
              <a:rPr lang="en-US" altLang="ko-KR" dirty="0" smtClean="0"/>
              <a:t>	return </a:t>
            </a:r>
            <a:r>
              <a:rPr lang="en-US" altLang="ko-KR" dirty="0" err="1" smtClean="0"/>
              <a:t>Fibo</a:t>
            </a:r>
            <a:r>
              <a:rPr lang="en-US" altLang="ko-KR" dirty="0" smtClean="0"/>
              <a:t>(n-1)+</a:t>
            </a:r>
            <a:r>
              <a:rPr lang="en-US" altLang="ko-KR" dirty="0" err="1" smtClean="0"/>
              <a:t>Fibo</a:t>
            </a:r>
            <a:r>
              <a:rPr lang="en-US" altLang="ko-KR" dirty="0" smtClean="0"/>
              <a:t>(n-2);</a:t>
            </a:r>
          </a:p>
          <a:p>
            <a:pPr lvl="1">
              <a:buNone/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0722" name="Picture 2" descr="C:\Users\Kwangdae_2\AppData\Local\Microsoft\Windows\Temporary Internet Files\Content.IE5\L7VTO0GT\bom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149080"/>
            <a:ext cx="1110663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문제인가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Fibo</a:t>
            </a:r>
            <a:r>
              <a:rPr lang="en-US" altLang="ko-KR" dirty="0" smtClean="0"/>
              <a:t>(n)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몇 번의 함수 호출을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79912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314096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306896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07704" y="378904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75856" y="378904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44008" y="376928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12160" y="376928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9512" y="46531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87624" y="46531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11760" y="463338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19872" y="463338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72000" y="460088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N-4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80112" y="460088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N-5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04248" y="45811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812360" y="458112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N-6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4" idx="2"/>
            <a:endCxn id="5" idx="0"/>
          </p:cNvCxnSpPr>
          <p:nvPr/>
        </p:nvCxnSpPr>
        <p:spPr>
          <a:xfrm flipH="1">
            <a:off x="3311860" y="2780928"/>
            <a:ext cx="86409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2"/>
            <a:endCxn id="6" idx="0"/>
          </p:cNvCxnSpPr>
          <p:nvPr/>
        </p:nvCxnSpPr>
        <p:spPr>
          <a:xfrm>
            <a:off x="4175956" y="2780928"/>
            <a:ext cx="9361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7" idx="0"/>
          </p:cNvCxnSpPr>
          <p:nvPr/>
        </p:nvCxnSpPr>
        <p:spPr>
          <a:xfrm flipH="1">
            <a:off x="2303748" y="3501008"/>
            <a:ext cx="100811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2"/>
            <a:endCxn id="8" idx="0"/>
          </p:cNvCxnSpPr>
          <p:nvPr/>
        </p:nvCxnSpPr>
        <p:spPr>
          <a:xfrm>
            <a:off x="3311860" y="3501008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6" idx="2"/>
            <a:endCxn id="9" idx="0"/>
          </p:cNvCxnSpPr>
          <p:nvPr/>
        </p:nvCxnSpPr>
        <p:spPr>
          <a:xfrm flipH="1">
            <a:off x="5040052" y="3429000"/>
            <a:ext cx="72008" cy="34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2"/>
            <a:endCxn id="10" idx="0"/>
          </p:cNvCxnSpPr>
          <p:nvPr/>
        </p:nvCxnSpPr>
        <p:spPr>
          <a:xfrm>
            <a:off x="5112060" y="3429000"/>
            <a:ext cx="1296144" cy="34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2"/>
            <a:endCxn id="11" idx="0"/>
          </p:cNvCxnSpPr>
          <p:nvPr/>
        </p:nvCxnSpPr>
        <p:spPr>
          <a:xfrm flipH="1">
            <a:off x="575556" y="4149080"/>
            <a:ext cx="172819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  <a:endCxn id="12" idx="0"/>
          </p:cNvCxnSpPr>
          <p:nvPr/>
        </p:nvCxnSpPr>
        <p:spPr>
          <a:xfrm flipH="1">
            <a:off x="1583668" y="4149080"/>
            <a:ext cx="720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2"/>
            <a:endCxn id="13" idx="0"/>
          </p:cNvCxnSpPr>
          <p:nvPr/>
        </p:nvCxnSpPr>
        <p:spPr>
          <a:xfrm flipH="1">
            <a:off x="2807804" y="4149080"/>
            <a:ext cx="864096" cy="48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2"/>
            <a:endCxn id="14" idx="0"/>
          </p:cNvCxnSpPr>
          <p:nvPr/>
        </p:nvCxnSpPr>
        <p:spPr>
          <a:xfrm>
            <a:off x="3671900" y="4149080"/>
            <a:ext cx="144016" cy="48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9" idx="2"/>
            <a:endCxn id="15" idx="0"/>
          </p:cNvCxnSpPr>
          <p:nvPr/>
        </p:nvCxnSpPr>
        <p:spPr>
          <a:xfrm flipH="1">
            <a:off x="4968044" y="4129326"/>
            <a:ext cx="72008" cy="47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9" idx="2"/>
            <a:endCxn id="16" idx="0"/>
          </p:cNvCxnSpPr>
          <p:nvPr/>
        </p:nvCxnSpPr>
        <p:spPr>
          <a:xfrm>
            <a:off x="5040052" y="4129326"/>
            <a:ext cx="936104" cy="47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0" idx="2"/>
            <a:endCxn id="17" idx="0"/>
          </p:cNvCxnSpPr>
          <p:nvPr/>
        </p:nvCxnSpPr>
        <p:spPr>
          <a:xfrm>
            <a:off x="6408204" y="4129326"/>
            <a:ext cx="792088" cy="45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2"/>
            <a:endCxn id="18" idx="0"/>
          </p:cNvCxnSpPr>
          <p:nvPr/>
        </p:nvCxnSpPr>
        <p:spPr>
          <a:xfrm>
            <a:off x="6408204" y="4129326"/>
            <a:ext cx="1800200" cy="45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63888" y="5445224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overflow!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합리적인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이때는 </a:t>
            </a:r>
            <a:r>
              <a:rPr lang="ko-KR" altLang="en-US" sz="2000" dirty="0" err="1" smtClean="0"/>
              <a:t>점화식을</a:t>
            </a:r>
            <a:r>
              <a:rPr lang="ko-KR" altLang="en-US" sz="2000" dirty="0" smtClean="0"/>
              <a:t> 그대로 재귀호출로 옮기는 방식은 적합하지 않다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반복문이</a:t>
            </a:r>
            <a:r>
              <a:rPr lang="ko-KR" altLang="en-US" sz="2000" dirty="0" smtClean="0"/>
              <a:t> 낫다</a:t>
            </a:r>
            <a:endParaRPr lang="ko-KR" alt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6264696" cy="35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유쾌한 점프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https://github.com/dknife/ProgrammingChallenges/wiki/2016SWPCDay1Prob5</a:t>
            </a:r>
            <a:endParaRPr lang="en-US" altLang="ko-KR" dirty="0" smtClean="0"/>
          </a:p>
          <a:p>
            <a:r>
              <a:rPr lang="ko-KR" altLang="en-US" dirty="0" smtClean="0"/>
              <a:t>배열을 이용하여 푼다</a:t>
            </a:r>
            <a:endParaRPr lang="en-US" altLang="ko-KR" dirty="0" smtClean="0"/>
          </a:p>
          <a:p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지금까지 변수는 하나씩 독립적으로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같은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(data type)</a:t>
            </a:r>
            <a:r>
              <a:rPr lang="ko-KR" altLang="en-US" dirty="0" smtClean="0"/>
              <a:t>의 변수가 메모리 공간에 연속적으로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개별 데이터는 색인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배열은 다양한 문제에서 유용한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동적 계획법</a:t>
            </a:r>
            <a:r>
              <a:rPr lang="en-US" altLang="ko-KR" dirty="0" smtClean="0"/>
              <a:t>(dynamic programming)</a:t>
            </a:r>
            <a:r>
              <a:rPr lang="ko-KR" altLang="en-US" dirty="0" smtClean="0"/>
              <a:t>에서 유용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이건 나중에 다룰 것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유쾌한 점퍼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풀이법을</a:t>
            </a:r>
            <a:r>
              <a:rPr lang="ko-KR" altLang="en-US" dirty="0" smtClean="0"/>
              <a:t> 생각해 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개의 데이터가 들어오면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인접한 수들의 차가 모두 서로 달라야 하며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값은 </a:t>
            </a:r>
            <a:r>
              <a:rPr lang="en-US" altLang="ko-KR" dirty="0" smtClean="0"/>
              <a:t>1, 2, … N-1</a:t>
            </a:r>
            <a:r>
              <a:rPr lang="ko-KR" altLang="en-US" dirty="0" smtClean="0"/>
              <a:t>이어야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N-1</a:t>
            </a:r>
            <a:r>
              <a:rPr lang="ko-KR" altLang="en-US" dirty="0" smtClean="0"/>
              <a:t>개의 원소를 가진 배열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입력되는 수들의 차가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</a:t>
            </a:r>
            <a:r>
              <a:rPr lang="en-US" altLang="ko-KR" dirty="0" smtClean="0"/>
              <a:t> array[k-1]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입력이 모두 끝나면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모든 원소가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않으면 </a:t>
            </a:r>
            <a:r>
              <a:rPr lang="en-US" altLang="ko-KR" dirty="0" smtClean="0"/>
              <a:t>“not jolly”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문제를 푼다는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문제를 푼다는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해법을 찾는 것</a:t>
            </a:r>
            <a:endParaRPr lang="en-US" altLang="ko-KR" dirty="0" smtClean="0"/>
          </a:p>
          <a:p>
            <a:r>
              <a:rPr lang="ko-KR" altLang="en-US" dirty="0" smtClean="0"/>
              <a:t>컴퓨터를 이용하여 문제를 푼다는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해법을 찾는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알고리즘을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해법을 컴퓨터가 수행하도록 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문제풀이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정적 배열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7200800" cy="488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2572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암호깨기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알려진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공격법</a:t>
            </a:r>
            <a:r>
              <a:rPr lang="en-US" altLang="ko-KR" dirty="0" smtClean="0"/>
              <a:t>(known plain text attack)</a:t>
            </a:r>
          </a:p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https://github.com/dknife/ProgrammingChallenges/wiki/2016SWPCDay1Prob6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4392488" cy="462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00808"/>
            <a:ext cx="4317774" cy="31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쉬운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해법을 그대로 적용할 수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언어의 문법만 이해하면 됨</a:t>
            </a:r>
            <a:endParaRPr lang="en-US" altLang="ko-KR" dirty="0" smtClean="0"/>
          </a:p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를 출력하라</a:t>
            </a:r>
            <a:endParaRPr lang="en-US" altLang="ko-KR" dirty="0" smtClean="0"/>
          </a:p>
          <a:p>
            <a:r>
              <a:rPr lang="ko-KR" altLang="en-US" dirty="0" smtClean="0"/>
              <a:t>해법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문자를 출력하는 함수에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 {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(“hello world\n”);</a:t>
            </a:r>
          </a:p>
          <a:p>
            <a:pPr lvl="1">
              <a:buNone/>
            </a:pPr>
            <a:r>
              <a:rPr lang="en-US" altLang="ko-KR" dirty="0" smtClean="0"/>
              <a:t>	return 0;</a:t>
            </a:r>
          </a:p>
          <a:p>
            <a:pPr lvl="1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해법이 알려지지 않은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해법부터 찾아야</a:t>
            </a:r>
            <a:endParaRPr lang="en-US" altLang="ko-KR" dirty="0" smtClean="0"/>
          </a:p>
          <a:p>
            <a:r>
              <a:rPr lang="ko-KR" altLang="en-US" dirty="0" smtClean="0"/>
              <a:t>효율적인 해법이 알려지지 않은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문제는 효율적으로 풀 수 있는 방법이 알려져 있지 않다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가능한 모든 해를 다 찾아 보는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문제가 커지면 찾아야 할 공간이 너무 커진다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효율적인 해법이 복잡할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짜면 빨리 만들 수 있지만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문제에는 적용할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큰 문제를 다룰 때를 대비해서 힘들게 짜야 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어려운 문제를 푼다는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언어를 습득하는 것 이상의 일</a:t>
            </a:r>
            <a:endParaRPr lang="en-US" altLang="ko-KR" dirty="0" smtClean="0"/>
          </a:p>
          <a:p>
            <a:r>
              <a:rPr lang="ko-KR" altLang="en-US" dirty="0" smtClean="0"/>
              <a:t>효율적인 해법을 고안할 수 있는 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누구나 말을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누군가는 토론에서 이기고 누군가는 토론에서 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토론은 문법을 안다고 이기는 것이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말하는 방법은 문법책으로 익힐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글을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말을 해야 단련이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프로그래밍도 훈련되어야 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여러분이 알고 있어야 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Java, JavaScript, Swift, Go, Fortran, Cobol, </a:t>
            </a:r>
            <a:r>
              <a:rPr lang="en-US" altLang="ko-KR" dirty="0" err="1" smtClean="0"/>
              <a:t>SmallTalk</a:t>
            </a:r>
            <a:r>
              <a:rPr lang="en-US" altLang="ko-KR" dirty="0" smtClean="0"/>
              <a:t>, …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 것이든 </a:t>
            </a:r>
            <a:r>
              <a:rPr lang="ko-KR" altLang="en-US" sz="4800" dirty="0" smtClean="0">
                <a:solidFill>
                  <a:srgbClr val="FF0000"/>
                </a:solidFill>
              </a:rPr>
              <a:t>단 하나</a:t>
            </a:r>
            <a:r>
              <a:rPr lang="en-US" altLang="ko-KR" sz="4800" dirty="0" smtClean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반드시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알아야 하는 문법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둘 이상의 기본형 데이터가 든 복합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if, switch, for, while</a:t>
            </a:r>
          </a:p>
          <a:p>
            <a:pPr lvl="1"/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쉬운 문제의 예 </a:t>
            </a:r>
            <a:r>
              <a:rPr lang="en-US" altLang="ko-KR" dirty="0" smtClean="0"/>
              <a:t>– 3n+1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3n+1</a:t>
            </a:r>
          </a:p>
          <a:p>
            <a:pPr lvl="1"/>
            <a:r>
              <a:rPr lang="ko-KR" altLang="en-US" dirty="0" smtClean="0"/>
              <a:t>어떤 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주어졌을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수가 짝수이면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곱한 뒤에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이렇게 얻은 수에 앞의 단계를 계속 반복한다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입력된 수는 계속 변하다가 결국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신기하게도 그렇다고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이 되기 위해 첫 번째 단계를 몇 번이나 적용해야 할까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3n+1: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https://github.com/dknife/ProgrammingChallenges/wiki/2016SWPCDay1Prob1</a:t>
            </a:r>
            <a:endParaRPr lang="en-US" altLang="ko-KR" sz="1600" dirty="0" smtClean="0"/>
          </a:p>
          <a:p>
            <a:r>
              <a:rPr lang="ko-KR" altLang="en-US" sz="2000" dirty="0" smtClean="0"/>
              <a:t>정답</a:t>
            </a:r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64904"/>
            <a:ext cx="5184576" cy="416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3n+1: </a:t>
            </a:r>
            <a:r>
              <a:rPr lang="ko-KR" altLang="en-US" dirty="0" smtClean="0"/>
              <a:t>재귀호출을 이용한 풀이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768752" cy="480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758</TotalTime>
  <Words>652</Words>
  <Application>Microsoft Office PowerPoint</Application>
  <PresentationFormat>화면 슬라이드 쇼(4:3)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연꽃 당초 무늬</vt:lpstr>
      <vt:lpstr>수식</vt:lpstr>
      <vt:lpstr>프로그래밍을 이용한 문제 해결 1일차 – 문제 풀이의 개념</vt:lpstr>
      <vt:lpstr>문제를 푼다는 것</vt:lpstr>
      <vt:lpstr>쉬운 문제</vt:lpstr>
      <vt:lpstr>어려운 문제</vt:lpstr>
      <vt:lpstr>어려운 문제를 푼다는 것</vt:lpstr>
      <vt:lpstr>여러분이 알고 있어야 할 내용</vt:lpstr>
      <vt:lpstr>쉬운 문제의 예 – 3n+1</vt:lpstr>
      <vt:lpstr>3n+1: 반복문으로 풀기</vt:lpstr>
      <vt:lpstr>3n+1: 재귀호출을 이용한 풀이</vt:lpstr>
      <vt:lpstr>문제의 조건에 맞는 재귀호출 사용</vt:lpstr>
      <vt:lpstr>재귀호출은 강력하다</vt:lpstr>
      <vt:lpstr>재귀호출은 강력하다</vt:lpstr>
      <vt:lpstr>이런 코드는 곤란하다</vt:lpstr>
      <vt:lpstr>빠른 코드</vt:lpstr>
      <vt:lpstr>재귀호출은 만능인가?</vt:lpstr>
      <vt:lpstr>왜 문제인가</vt:lpstr>
      <vt:lpstr>합리적인 해법</vt:lpstr>
      <vt:lpstr>유쾌한 점프</vt:lpstr>
      <vt:lpstr>유쾌한 점퍼</vt:lpstr>
      <vt:lpstr>문제풀이 – 정적 배열</vt:lpstr>
      <vt:lpstr>문제풀이 - 동적할당</vt:lpstr>
      <vt:lpstr>암호깨기 문제</vt:lpstr>
      <vt:lpstr>풀이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프로그래밍을 이용한 문제 해결 1일차 – 문제 풀이의 개념</dc:title>
  <dc:creator>Microsoft Corporation</dc:creator>
  <cp:lastModifiedBy>Kwangdae_2</cp:lastModifiedBy>
  <cp:revision>76</cp:revision>
  <dcterms:created xsi:type="dcterms:W3CDTF">2006-10-05T04:04:58Z</dcterms:created>
  <dcterms:modified xsi:type="dcterms:W3CDTF">2016-01-03T05:53:50Z</dcterms:modified>
</cp:coreProperties>
</file>