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0E8F-30B5-4E37-B08F-A4868DF0D0C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14BC-7219-4287-B44D-64C384CC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804" y="232163"/>
            <a:ext cx="10774392" cy="11904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Unsupervised Machine Learning to Identify Gentrification in Nashville, TN.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762" y="1697009"/>
            <a:ext cx="5443404" cy="4856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6" y="1493634"/>
            <a:ext cx="5665990" cy="49399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5484" y="2455470"/>
            <a:ext cx="11647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%</a:t>
            </a:r>
            <a:r>
              <a:rPr lang="el-GR" sz="1100" dirty="0" smtClean="0"/>
              <a:t>Δ</a:t>
            </a:r>
            <a:r>
              <a:rPr lang="en-US" sz="1100" dirty="0" smtClean="0"/>
              <a:t> Home Value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353202" y="4069194"/>
            <a:ext cx="6630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%</a:t>
            </a:r>
            <a:r>
              <a:rPr lang="el-GR" sz="1000" dirty="0" smtClean="0"/>
              <a:t>Δ</a:t>
            </a:r>
            <a:r>
              <a:rPr lang="en-US" sz="1000" dirty="0" smtClean="0"/>
              <a:t> Rent Value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5484" y="5730775"/>
            <a:ext cx="7991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%</a:t>
            </a:r>
            <a:r>
              <a:rPr lang="el-GR" sz="1000" dirty="0" smtClean="0"/>
              <a:t>Δ</a:t>
            </a:r>
            <a:r>
              <a:rPr lang="en-US" sz="1000" dirty="0" smtClean="0"/>
              <a:t> Income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81757" y="5653831"/>
            <a:ext cx="8499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%</a:t>
            </a:r>
            <a:r>
              <a:rPr lang="el-GR" sz="1000" dirty="0" smtClean="0"/>
              <a:t>Δ</a:t>
            </a:r>
            <a:r>
              <a:rPr lang="en-US" sz="1000" dirty="0" smtClean="0"/>
              <a:t> College Degrees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10086" y="2388754"/>
            <a:ext cx="94334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%</a:t>
            </a:r>
            <a:r>
              <a:rPr lang="el-GR" sz="1000" dirty="0" smtClean="0"/>
              <a:t>Δ</a:t>
            </a:r>
            <a:r>
              <a:rPr lang="en-US" sz="1000" dirty="0" smtClean="0"/>
              <a:t> Non-White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3949" y="4069194"/>
            <a:ext cx="7637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%</a:t>
            </a:r>
            <a:r>
              <a:rPr lang="el-GR" sz="1000" dirty="0" smtClean="0"/>
              <a:t>Δ</a:t>
            </a:r>
            <a:r>
              <a:rPr lang="en-US" sz="1000" dirty="0" smtClean="0"/>
              <a:t> Multi-Unit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21674" y="3694265"/>
            <a:ext cx="3421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K1</a:t>
            </a:r>
          </a:p>
          <a:p>
            <a:r>
              <a:rPr lang="en-US" sz="1000" dirty="0" smtClean="0"/>
              <a:t>K2</a:t>
            </a:r>
          </a:p>
          <a:p>
            <a:r>
              <a:rPr lang="en-US" sz="1000" dirty="0" smtClean="0"/>
              <a:t>K3</a:t>
            </a:r>
          </a:p>
          <a:p>
            <a:r>
              <a:rPr lang="en-US" sz="1000" dirty="0" smtClean="0"/>
              <a:t>K4</a:t>
            </a:r>
          </a:p>
          <a:p>
            <a:r>
              <a:rPr lang="en-US" sz="1000" dirty="0" smtClean="0"/>
              <a:t>NA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7632" y="3865745"/>
            <a:ext cx="1101306" cy="215444"/>
          </a:xfrm>
          <a:prstGeom prst="rect">
            <a:avLst/>
          </a:prstGeom>
          <a:noFill/>
          <a:effectLst>
            <a:glow rad="3556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East Nashville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56201" y="4030805"/>
            <a:ext cx="1101306" cy="215444"/>
          </a:xfrm>
          <a:prstGeom prst="rect">
            <a:avLst/>
          </a:prstGeom>
          <a:noFill/>
          <a:effectLst>
            <a:glow rad="3556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Germantown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0867" y="4325207"/>
            <a:ext cx="715088" cy="215444"/>
          </a:xfrm>
          <a:prstGeom prst="rect">
            <a:avLst/>
          </a:prstGeom>
          <a:noFill/>
          <a:effectLst>
            <a:glow rad="3556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The Gulch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0644" y="4469304"/>
            <a:ext cx="715088" cy="215444"/>
          </a:xfrm>
          <a:prstGeom prst="rect">
            <a:avLst/>
          </a:prstGeom>
          <a:noFill/>
          <a:effectLst>
            <a:glow rad="3556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12 South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3546" y="4218200"/>
            <a:ext cx="715088" cy="215444"/>
          </a:xfrm>
          <a:prstGeom prst="rect">
            <a:avLst/>
          </a:prstGeom>
          <a:noFill/>
          <a:effectLst>
            <a:glow rad="3556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Nations</a:t>
            </a:r>
          </a:p>
        </p:txBody>
      </p:sp>
    </p:spTree>
    <p:extLst>
      <p:ext uri="{BB962C8B-B14F-4D97-AF65-F5344CB8AC3E}">
        <p14:creationId xmlns:p14="http://schemas.microsoft.com/office/powerpoint/2010/main" val="20639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8033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Unsupervised Machine Learning to Identify Gentrification in Nashville, TN.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to</dc:title>
  <dc:creator>David Knorr</dc:creator>
  <cp:lastModifiedBy>David Knorr</cp:lastModifiedBy>
  <cp:revision>8</cp:revision>
  <dcterms:created xsi:type="dcterms:W3CDTF">2019-03-19T20:45:51Z</dcterms:created>
  <dcterms:modified xsi:type="dcterms:W3CDTF">2019-03-28T03:04:55Z</dcterms:modified>
</cp:coreProperties>
</file>