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D38271-7F7F-45F9-8867-B14BE0DC731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489B6F-EFD2-4CBF-8CFA-676F018CB8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BC89B1-7F91-4A13-BC86-8897A863563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7BCC44-615F-4124-A7F8-6756FE2B7E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upload.wikimedia.org/wikipedia/commons/a/a8/Gleichstrommaschine.sv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precifast.de/induktiver-naeherungsschalter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de-DE" sz="7200" spc="-1" strike="noStrike">
                <a:solidFill>
                  <a:srgbClr val="000000"/>
                </a:solidFill>
                <a:latin typeface="Calibri Light"/>
              </a:rPr>
              <a:t>Gleichstrommotor-</a:t>
            </a:r>
            <a:br/>
            <a:r>
              <a:rPr b="1" lang="de-DE" sz="7200" spc="-1" strike="noStrike">
                <a:solidFill>
                  <a:srgbClr val="000000"/>
                </a:solidFill>
                <a:latin typeface="Calibri Light"/>
              </a:rPr>
              <a:t>Ansteuerung mit PWM</a:t>
            </a:r>
            <a:endParaRPr b="0" lang="de-DE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27200" y="41666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Jonas Schumacher, Daniel Knüppe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Klassendiagramm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425320" y="1554480"/>
            <a:ext cx="7541640" cy="48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Praktikum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31520" y="1737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Aufgaben: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Implementieren Sie die Methode: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get_item()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Rückgabe eines gültigen Zeigers auf ein Element einer Menge,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hierbei ist darauf zu achten, dass der letzte aufruf den Iterator zerstören muss.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Implementieren Sie die Methode: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next()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Der interne State des Iterators wird inkrementiert.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Markierung der zu implementierenden Stellen des Programmcodes: </a:t>
            </a:r>
            <a:r>
              <a:rPr b="0" lang="de-DE" sz="1600" spc="-1" strike="noStrike">
                <a:solidFill>
                  <a:srgbClr val="9dc3e6"/>
                </a:solidFill>
                <a:latin typeface="Calibri"/>
              </a:rPr>
              <a:t>//TODO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Praktikum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31880" y="1735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Aufgaben: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Implementieren Sie die Methode: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run()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Es soll ein Regelmäßig auftretendes Event ausgelöst werden.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Wenn self→pwm gesetzt ist soll auch eine zweite Flanke mitgeneriert werden, nutzen Sie hierfür self→frequency und self→dutyCycle.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Implementieren Sie die Methode: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update()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2400" spc="-1" strike="noStrike">
                <a:solidFill>
                  <a:srgbClr val="000000"/>
                </a:solidFill>
                <a:latin typeface="Calibri"/>
              </a:rPr>
              <a:t>Implementieren Sie die Funktionalität, wenn ein Event durch das Observable ausgelöst wird.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Markierung der zu implementierenden Stellen des Programmcodes: </a:t>
            </a:r>
            <a:r>
              <a:rPr b="0" lang="de-DE" sz="1600" spc="-1" strike="noStrike">
                <a:solidFill>
                  <a:srgbClr val="9dc3e6"/>
                </a:solidFill>
                <a:latin typeface="Calibri"/>
              </a:rPr>
              <a:t>//TODO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Inhaltsverzeichnis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028880" y="1900440"/>
            <a:ext cx="4226400" cy="393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Hardware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Praktikumsboard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Gleichstrommotor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L298P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Näherungsschalter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Platine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Sensor Auswertung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Op-Schaltung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Absicherungen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864760" y="1900440"/>
            <a:ext cx="4226400" cy="39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Klassendiagramm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Praktikum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Aufgabenstellung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Praktikumsboard: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Grafik 3" descr=""/>
          <p:cNvPicPr/>
          <p:nvPr/>
        </p:nvPicPr>
        <p:blipFill>
          <a:blip r:embed="rId1"/>
          <a:srcRect l="7675" t="-1801" r="31123" b="-1762"/>
          <a:stretch/>
        </p:blipFill>
        <p:spPr>
          <a:xfrm>
            <a:off x="3571560" y="1690560"/>
            <a:ext cx="5048640" cy="48056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548640" y="1780920"/>
            <a:ext cx="28382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Raspberry Pi Halterung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Platine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Gleichstrommotor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Drehzahlsensor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446040" y="1812960"/>
            <a:ext cx="2345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Spannungsversorgung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021480" y="2043360"/>
            <a:ext cx="1375200" cy="3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1517040" y="2835720"/>
            <a:ext cx="406440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353680" y="5844240"/>
            <a:ext cx="1905480" cy="16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2690640" y="4512240"/>
            <a:ext cx="209592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5" name="CustomShape 8"/>
          <p:cNvSpPr/>
          <p:nvPr/>
        </p:nvSpPr>
        <p:spPr>
          <a:xfrm flipH="1">
            <a:off x="8444160" y="2377440"/>
            <a:ext cx="100152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Gleichstrommotor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902200" y="5953320"/>
            <a:ext cx="4947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https://upload.wikimedia.org/wikipedia/commons/a/a8/Gleichstrommaschine.svg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8" name="Inhaltsplatzhalter 5" descr=""/>
          <p:cNvPicPr/>
          <p:nvPr/>
        </p:nvPicPr>
        <p:blipFill>
          <a:blip r:embed="rId2"/>
          <a:stretch/>
        </p:blipFill>
        <p:spPr>
          <a:xfrm>
            <a:off x="5398920" y="1690560"/>
            <a:ext cx="5954760" cy="42620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633600" y="1391400"/>
            <a:ext cx="4261680" cy="54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1)Die Bürsten sorgen durch den Kontakt mit dem Kommutator für den Stromdurchfluss durch die Spule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2)Durch den Stromdurchfluss durch die Spule wird ein magnetisches Feld erzeugt, welches den Rotor Positiv/Negativ polt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3)Durch die Polung des Rotors und die dadurch entstehende Lorenzkraft beginnt der Rotor sich zu drehen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4)Durch die Verbindung des Rotors und des Kommutators, per Welle, dreht sich der Kommutator so, dass die Bürsten jeweils die andere Kontaktfläche berühren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5)Nun durchfließt der Strom die Spule in die andere Richtung und kehrt somit das magnetische Feld und die Polung des Rotors 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6)Die ständige Umpolung gewährleistet somit eine permanent steuerbare Rotation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L298P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56800" y="1593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Dual full-bridge driver: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Grafik 4" descr=""/>
          <p:cNvPicPr/>
          <p:nvPr/>
        </p:nvPicPr>
        <p:blipFill>
          <a:blip r:embed="rId1"/>
          <a:stretch/>
        </p:blipFill>
        <p:spPr>
          <a:xfrm>
            <a:off x="3761640" y="2448000"/>
            <a:ext cx="4658040" cy="310968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5462640" y="3768840"/>
            <a:ext cx="1303560" cy="45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L298P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3243960" y="4271400"/>
            <a:ext cx="3420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5"/>
          <p:cNvSpPr/>
          <p:nvPr/>
        </p:nvSpPr>
        <p:spPr>
          <a:xfrm>
            <a:off x="2886120" y="4810320"/>
            <a:ext cx="875520" cy="39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6"/>
          <p:cNvSpPr/>
          <p:nvPr/>
        </p:nvSpPr>
        <p:spPr>
          <a:xfrm>
            <a:off x="8267760" y="5095440"/>
            <a:ext cx="517680" cy="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7"/>
          <p:cNvSpPr/>
          <p:nvPr/>
        </p:nvSpPr>
        <p:spPr>
          <a:xfrm>
            <a:off x="2886120" y="3222000"/>
            <a:ext cx="875520" cy="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1399320" y="3037320"/>
            <a:ext cx="1486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Motorstrom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279360" y="4593960"/>
            <a:ext cx="2514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Aktivierung der H-Brücke durch „High“ Signal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291960" y="4087080"/>
            <a:ext cx="295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Spannungsversorgung Motor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8785440" y="4907880"/>
            <a:ext cx="2298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Spannungsversorgung der Logik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 rot="5400000">
            <a:off x="2908800" y="3119400"/>
            <a:ext cx="3577680" cy="187128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 rot="5400000">
            <a:off x="5656320" y="3063960"/>
            <a:ext cx="3577680" cy="187128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2822040" y="2259720"/>
            <a:ext cx="176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H-Brücke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8062920" y="2266200"/>
            <a:ext cx="176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H-Brücke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L298P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Blockschaltbild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Grafik 3" descr=""/>
          <p:cNvPicPr/>
          <p:nvPr/>
        </p:nvPicPr>
        <p:blipFill>
          <a:blip r:embed="rId1"/>
          <a:stretch/>
        </p:blipFill>
        <p:spPr>
          <a:xfrm>
            <a:off x="2784960" y="2076840"/>
            <a:ext cx="6621840" cy="442584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498480" y="3403080"/>
            <a:ext cx="2520360" cy="162180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6203520" y="3332880"/>
            <a:ext cx="2520360" cy="1621800"/>
          </a:xfrm>
          <a:prstGeom prst="ellipse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5"/>
          <p:cNvSpPr/>
          <p:nvPr/>
        </p:nvSpPr>
        <p:spPr>
          <a:xfrm flipH="1" flipV="1">
            <a:off x="2321640" y="4786560"/>
            <a:ext cx="1545840" cy="108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6"/>
          <p:cNvSpPr/>
          <p:nvPr/>
        </p:nvSpPr>
        <p:spPr>
          <a:xfrm flipH="1" flipV="1">
            <a:off x="8202600" y="4786560"/>
            <a:ext cx="1545840" cy="108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667800" y="4516200"/>
            <a:ext cx="148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1.H-Brücke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9807840" y="4516200"/>
            <a:ext cx="148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2.H-Brücke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57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Näherungsschalter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Grafik 3" descr=""/>
          <p:cNvPicPr/>
          <p:nvPr/>
        </p:nvPicPr>
        <p:blipFill>
          <a:blip r:embed="rId1"/>
          <a:stretch/>
        </p:blipFill>
        <p:spPr>
          <a:xfrm>
            <a:off x="2291400" y="2667240"/>
            <a:ext cx="7608960" cy="265536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3958920" y="5622120"/>
            <a:ext cx="3522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https://www.precifast.de/induktiver-naeherungsschalter/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0160" y="86760"/>
            <a:ext cx="10515240" cy="763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Platine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Inhaltsplatzhalter 3" descr=""/>
          <p:cNvPicPr/>
          <p:nvPr/>
        </p:nvPicPr>
        <p:blipFill>
          <a:blip r:embed="rId1"/>
          <a:stretch/>
        </p:blipFill>
        <p:spPr>
          <a:xfrm>
            <a:off x="1602720" y="850680"/>
            <a:ext cx="8970120" cy="55746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 flipV="1">
            <a:off x="1367640" y="3927240"/>
            <a:ext cx="92196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8640" y="3857400"/>
            <a:ext cx="1268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Spannungs-glättung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 flipV="1">
            <a:off x="1367640" y="1996560"/>
            <a:ext cx="336420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246600" y="2210400"/>
            <a:ext cx="1120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Motor-Anschluss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67040" y="5176440"/>
            <a:ext cx="1287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Schalter-Auswertung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 flipV="1">
            <a:off x="1464480" y="5358600"/>
            <a:ext cx="1127520" cy="12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 flipV="1">
            <a:off x="5422680" y="3283920"/>
            <a:ext cx="1025280" cy="8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4874040" y="4180680"/>
            <a:ext cx="1645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Motorstrom-auswertung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98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Draufsicht Platine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Inhaltsplatzhalter 3" descr=""/>
          <p:cNvPicPr/>
          <p:nvPr/>
        </p:nvPicPr>
        <p:blipFill>
          <a:blip r:embed="rId1"/>
          <a:stretch/>
        </p:blipFill>
        <p:spPr>
          <a:xfrm>
            <a:off x="1789200" y="1640160"/>
            <a:ext cx="8571240" cy="42987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 flipV="1">
            <a:off x="3784680" y="5064120"/>
            <a:ext cx="596160" cy="10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flipV="1">
            <a:off x="1590120" y="3904200"/>
            <a:ext cx="2250000" cy="27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685520" y="1566360"/>
            <a:ext cx="2098800" cy="72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 flipH="1" flipV="1">
            <a:off x="8269200" y="5183640"/>
            <a:ext cx="301680" cy="8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02040" y="1248480"/>
            <a:ext cx="1160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OP-Schaltung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302040" y="3859200"/>
            <a:ext cx="1383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Motor -Absicherung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2957760" y="6154200"/>
            <a:ext cx="1494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Schalter-Auswertung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990920" y="6013080"/>
            <a:ext cx="1279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Spannungs-glättung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229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2020-01-05T09:35:24Z</dcterms:created>
  <dc:creator>nn</dc:creator>
  <dc:description/>
  <dc:language>en-US</dc:language>
  <cp:lastModifiedBy/>
  <dcterms:modified xsi:type="dcterms:W3CDTF">2020-01-13T08:10:38Z</dcterms:modified>
  <cp:revision>39</cp:revision>
  <dc:subject/>
  <dc:title>Schrittweitenmotor Ansteuerung mit PWM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