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7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1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9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1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8DF32-7654-79DF-04FF-F7257F5353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487" b="4151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BA3F8DA-8B86-12FA-1324-7DFEE15BD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ASP NET Razor Pages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F78AFD2-611E-BEC8-315D-234974D9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Kodad D., Pe</a:t>
            </a:r>
            <a:r>
              <a:rPr lang="cs-CZ" dirty="0" err="1">
                <a:solidFill>
                  <a:srgbClr val="FFFFFF"/>
                </a:solidFill>
              </a:rPr>
              <a:t>tříček</a:t>
            </a:r>
            <a:r>
              <a:rPr lang="cs-CZ" dirty="0">
                <a:solidFill>
                  <a:srgbClr val="FFFFFF"/>
                </a:solidFill>
              </a:rPr>
              <a:t> F.,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DC021F-7984-0019-9262-07CD3496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2B8724-0047-57FE-3667-3F7648AC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b="1" dirty="0" err="1"/>
              <a:t>Visual</a:t>
            </a:r>
            <a:r>
              <a:rPr lang="cs-CZ" b="1" dirty="0"/>
              <a:t> Studio </a:t>
            </a:r>
            <a:r>
              <a:rPr lang="en-US" b="1" dirty="0"/>
              <a:t>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.NET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411770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65E709-670D-567A-06A5-715E3284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9917C8-B44D-138F-5D0B-050EA8E58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Razor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3555CC-1956-10FF-D3AC-A6304195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 NET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488AF4-6ECB-DA3E-A0E6-465514D5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3B0C7-BA14-5F82-8B41-AD4AEDD4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Razor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696CAE-41FF-3EBB-04DC-9A8853AC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23C24A-E423-DA5E-22FE-9DD5D9F4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Entity </a:t>
            </a:r>
            <a:br>
              <a:rPr lang="cs-CZ" dirty="0"/>
            </a:br>
            <a:r>
              <a:rPr lang="cs-CZ" dirty="0"/>
              <a:t>Framework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96516A-BD02-3D54-76C3-73CB8289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7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93CEED-D1BA-46C4-3A37-CC4FE8F2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5BC976-8C7E-3383-CE95-BE04C0E2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1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572B8-D823-CEC9-28AD-92D47138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64C057-78D9-040F-2B56-A456459D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675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Širokoúhlá obrazovka</PresentationFormat>
  <Paragraphs>13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Arial</vt:lpstr>
      <vt:lpstr>Bierstadt</vt:lpstr>
      <vt:lpstr>GestaltVTI</vt:lpstr>
      <vt:lpstr>ASP NET Razor Pages</vt:lpstr>
      <vt:lpstr>Požadavky</vt:lpstr>
      <vt:lpstr>Obsah</vt:lpstr>
      <vt:lpstr>ASP NET</vt:lpstr>
      <vt:lpstr>Razor</vt:lpstr>
      <vt:lpstr>Entity  Framework</vt:lpstr>
      <vt:lpstr>Github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Kodad (1ITC)</dc:creator>
  <cp:lastModifiedBy>Samuel Kodad (1ITC)</cp:lastModifiedBy>
  <cp:revision>1</cp:revision>
  <dcterms:created xsi:type="dcterms:W3CDTF">2025-03-19T16:47:17Z</dcterms:created>
  <dcterms:modified xsi:type="dcterms:W3CDTF">2025-03-19T16:53:23Z</dcterms:modified>
</cp:coreProperties>
</file>