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3102-0555-4891-9169-33035EABB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981B0-63A9-4BE8-8173-0215DA3B1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61CA-33C9-4AAE-9847-46B0577B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C18B-A84C-4772-B78A-1A957E7A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2318-F87F-4B66-BE1C-1ECDE089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E4F-A8A9-4A85-9F3B-94DEB152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FF8C0-E43F-45DF-BCD8-36BFBF006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E20C-B232-4109-85C3-2D7C25D5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1BF-FC28-4B11-BD95-0F8B6C3F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7545-9250-4235-9D0B-543C2E93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BC94-8C14-4A99-9C80-CB2ED0B4D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DB443-7EA9-4B9D-B81F-47CF05C6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FD2F-D2A4-4E4D-BAE1-C6A819B3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21F2-32D2-4B8F-879D-82632868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4EE4-4219-4403-9E89-D01C2FA1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9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8DA0-625D-408F-A325-310D7C49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FF43-60E5-4A1E-A7EA-D626F6FF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964E-B0F9-48EC-9AD1-F9AB3AC2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10DFD-7096-4C26-9A41-A2889095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663D-FBE3-420B-89B6-E63BF990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7149-3FE9-4716-8C82-2D7C8CA7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331C5-33D7-4FB4-BB95-D6172807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1FA9-5149-4CC8-BCB7-F56E58D3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4A35-FCF6-4F6C-B3E8-CFC80470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E249-5D82-4B25-B16B-CA335029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4AE0-9205-4173-9B18-E10BD276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595A-850D-4BCB-A865-B45745E5D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D3CB-72A0-4A23-BC29-5EA75BA7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04EB1-7B16-4A52-95DD-F4DEB2CE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A24FC-F666-4074-AC03-56DFFC75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AB17D-4FD5-479F-A0F1-FE64D5CF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D61D-022A-43F9-BC00-9525FCBE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12B62-20F3-4161-A0B1-CEB64A9C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9E6B3-4F75-47D6-BF78-52A8BA6C4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941C6-65D9-4D46-9D54-DE7594D6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53838-CF7A-482F-9A22-01235AD7F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159F0-13EB-4F92-9202-3B2EB783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2826-90ED-43BC-96B0-E1F244F8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064F5-453A-4F71-8ED6-8CF25886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0468-9125-4D80-A67A-182FF194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AD6B7-7C0F-46E0-A2FE-4FB18C2A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A4840-0D9C-403A-B0EB-78A792B4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E9381-00FC-46F9-97AA-C700092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DE354-533A-4E71-95EA-26D8361E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8E35C-FBA0-4D48-81D9-9C66A817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7B0EA-41BD-44D2-A0AC-46AFD046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07A0-2AF9-4654-AECB-4AB202A6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A80D-8CEB-498E-AE7C-756AA4F2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7CDA-5F5B-41AE-8012-C3B4A23F1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1A5A2-CB9E-486E-A2F9-98A2FB5F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53BC9-5D91-4346-8D73-F5467B00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C4FF-582D-43A0-8568-CF150D0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0925-2BE4-42D0-A452-DE42F76F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182B8-0E32-44ED-BCA5-5F809F62E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F8BA-E356-444B-BB62-EC551F09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49746-E1CB-4BB5-BC61-B8CCD91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F3B50-4D29-4378-9776-F5417E5D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E5A50-8BDE-41B7-9422-38FD2789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DFD90-C7AE-4079-B5DC-9193E54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4717-CD23-4B85-BA02-9ADA9B8B5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D647-F7DD-460E-B851-94DCE0BD2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29C9-4ACD-4EA4-9086-EA6A35EE7A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4589-B607-4F02-AA44-47EB5BC6D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2DC3-046C-4CF7-8A2B-1D5EE6469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2751-0395-4D39-B72D-E611E28C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E16D2D-A112-413A-BC11-55BBF5228A3F}"/>
              </a:ext>
            </a:extLst>
          </p:cNvPr>
          <p:cNvSpPr/>
          <p:nvPr/>
        </p:nvSpPr>
        <p:spPr>
          <a:xfrm>
            <a:off x="452846" y="1062446"/>
            <a:ext cx="4014651" cy="4066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62F7-4926-4627-A219-070167036FE1}"/>
              </a:ext>
            </a:extLst>
          </p:cNvPr>
          <p:cNvSpPr txBox="1"/>
          <p:nvPr/>
        </p:nvSpPr>
        <p:spPr>
          <a:xfrm>
            <a:off x="2230657" y="5433361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Mule prod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4D3AA-A6E9-4BBB-90E0-DFA3663BB775}"/>
              </a:ext>
            </a:extLst>
          </p:cNvPr>
          <p:cNvSpPr/>
          <p:nvPr/>
        </p:nvSpPr>
        <p:spPr>
          <a:xfrm>
            <a:off x="705310" y="1288869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77F63-CEC2-4301-A018-38AA1DA982C0}"/>
              </a:ext>
            </a:extLst>
          </p:cNvPr>
          <p:cNvSpPr/>
          <p:nvPr/>
        </p:nvSpPr>
        <p:spPr>
          <a:xfrm>
            <a:off x="705310" y="2137955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8825D9-C3C7-4E1D-95CC-8FCBD4AC58A2}"/>
              </a:ext>
            </a:extLst>
          </p:cNvPr>
          <p:cNvSpPr/>
          <p:nvPr/>
        </p:nvSpPr>
        <p:spPr>
          <a:xfrm>
            <a:off x="779332" y="3071949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9F4CB-58CA-44FE-973F-B15727E0E2FF}"/>
              </a:ext>
            </a:extLst>
          </p:cNvPr>
          <p:cNvSpPr/>
          <p:nvPr/>
        </p:nvSpPr>
        <p:spPr>
          <a:xfrm>
            <a:off x="511587" y="4580709"/>
            <a:ext cx="568276" cy="378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2C40D-6ABF-4406-A9D8-54FE5CF393EF}"/>
              </a:ext>
            </a:extLst>
          </p:cNvPr>
          <p:cNvSpPr/>
          <p:nvPr/>
        </p:nvSpPr>
        <p:spPr>
          <a:xfrm>
            <a:off x="1608866" y="2567243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25A2E-706C-4E61-94F2-2817AA20D924}"/>
              </a:ext>
            </a:extLst>
          </p:cNvPr>
          <p:cNvSpPr/>
          <p:nvPr/>
        </p:nvSpPr>
        <p:spPr>
          <a:xfrm>
            <a:off x="1608866" y="2078781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2417-563E-484D-AF3B-D4B8199F0A09}"/>
              </a:ext>
            </a:extLst>
          </p:cNvPr>
          <p:cNvSpPr/>
          <p:nvPr/>
        </p:nvSpPr>
        <p:spPr>
          <a:xfrm>
            <a:off x="1279038" y="1355256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D5B67-D506-48F4-B487-CEA2559489B8}"/>
              </a:ext>
            </a:extLst>
          </p:cNvPr>
          <p:cNvSpPr/>
          <p:nvPr/>
        </p:nvSpPr>
        <p:spPr>
          <a:xfrm>
            <a:off x="1735037" y="1283857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1A577-2F3F-46F0-8068-DBAFDBC6E2BF}"/>
              </a:ext>
            </a:extLst>
          </p:cNvPr>
          <p:cNvSpPr/>
          <p:nvPr/>
        </p:nvSpPr>
        <p:spPr>
          <a:xfrm>
            <a:off x="2262072" y="2466239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B3C87-865D-4451-A8C1-7A813A1745C0}"/>
              </a:ext>
            </a:extLst>
          </p:cNvPr>
          <p:cNvSpPr/>
          <p:nvPr/>
        </p:nvSpPr>
        <p:spPr>
          <a:xfrm>
            <a:off x="2595207" y="2166020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9EE72-FA09-42EB-B349-89BAAE7AB007}"/>
              </a:ext>
            </a:extLst>
          </p:cNvPr>
          <p:cNvSpPr/>
          <p:nvPr/>
        </p:nvSpPr>
        <p:spPr>
          <a:xfrm>
            <a:off x="2201101" y="2808752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132A22-6B1E-4E57-948F-C63D5C277707}"/>
              </a:ext>
            </a:extLst>
          </p:cNvPr>
          <p:cNvSpPr/>
          <p:nvPr/>
        </p:nvSpPr>
        <p:spPr>
          <a:xfrm>
            <a:off x="1567990" y="3226681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178FA1-5E7E-4A8D-BD9E-E48B8DB91354}"/>
              </a:ext>
            </a:extLst>
          </p:cNvPr>
          <p:cNvSpPr/>
          <p:nvPr/>
        </p:nvSpPr>
        <p:spPr>
          <a:xfrm>
            <a:off x="2131913" y="3463206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F26825-A60F-4927-87F2-F12FD069786C}"/>
              </a:ext>
            </a:extLst>
          </p:cNvPr>
          <p:cNvSpPr/>
          <p:nvPr/>
        </p:nvSpPr>
        <p:spPr>
          <a:xfrm>
            <a:off x="1707328" y="3688198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C8785C-6AE0-4D93-97E7-8CD63EC21C0C}"/>
              </a:ext>
            </a:extLst>
          </p:cNvPr>
          <p:cNvSpPr/>
          <p:nvPr/>
        </p:nvSpPr>
        <p:spPr>
          <a:xfrm>
            <a:off x="2735564" y="2598497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69312-54CB-4A6F-B312-EB060A363F02}"/>
              </a:ext>
            </a:extLst>
          </p:cNvPr>
          <p:cNvSpPr/>
          <p:nvPr/>
        </p:nvSpPr>
        <p:spPr>
          <a:xfrm>
            <a:off x="2737658" y="1251868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39FB5-5F14-4F93-8C1E-35A60640D1D6}"/>
              </a:ext>
            </a:extLst>
          </p:cNvPr>
          <p:cNvSpPr/>
          <p:nvPr/>
        </p:nvSpPr>
        <p:spPr>
          <a:xfrm>
            <a:off x="3346167" y="2099384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089F9E-688A-41E1-B5E2-6DB5EFA89361}"/>
              </a:ext>
            </a:extLst>
          </p:cNvPr>
          <p:cNvSpPr/>
          <p:nvPr/>
        </p:nvSpPr>
        <p:spPr>
          <a:xfrm>
            <a:off x="2833868" y="2661087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A2E9F3-F8B1-439B-B2B6-A4682ED4B101}"/>
              </a:ext>
            </a:extLst>
          </p:cNvPr>
          <p:cNvSpPr/>
          <p:nvPr/>
        </p:nvSpPr>
        <p:spPr>
          <a:xfrm>
            <a:off x="3217921" y="2984476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E22E08-7B28-44DF-8A82-AA1DD12CADD0}"/>
              </a:ext>
            </a:extLst>
          </p:cNvPr>
          <p:cNvSpPr/>
          <p:nvPr/>
        </p:nvSpPr>
        <p:spPr>
          <a:xfrm>
            <a:off x="2743646" y="3219913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9FE810-D1D5-4DA3-A761-386506FC8CA7}"/>
              </a:ext>
            </a:extLst>
          </p:cNvPr>
          <p:cNvSpPr/>
          <p:nvPr/>
        </p:nvSpPr>
        <p:spPr>
          <a:xfrm>
            <a:off x="5261939" y="243840"/>
            <a:ext cx="1935087" cy="1605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5D83F-DE56-4A3D-A2A5-A7D996CE642A}"/>
              </a:ext>
            </a:extLst>
          </p:cNvPr>
          <p:cNvSpPr txBox="1"/>
          <p:nvPr/>
        </p:nvSpPr>
        <p:spPr>
          <a:xfrm>
            <a:off x="5376508" y="1890960"/>
            <a:ext cx="143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Xyz</a:t>
            </a:r>
            <a:r>
              <a:rPr lang="en-US" dirty="0"/>
              <a:t> 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FD0C42-3606-42B9-A125-BDDD1C10DC89}"/>
              </a:ext>
            </a:extLst>
          </p:cNvPr>
          <p:cNvSpPr/>
          <p:nvPr/>
        </p:nvSpPr>
        <p:spPr>
          <a:xfrm>
            <a:off x="5505711" y="600891"/>
            <a:ext cx="1454310" cy="1160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16656D-1DB9-4906-8305-81B63A8F6DA3}"/>
              </a:ext>
            </a:extLst>
          </p:cNvPr>
          <p:cNvSpPr/>
          <p:nvPr/>
        </p:nvSpPr>
        <p:spPr>
          <a:xfrm>
            <a:off x="7440798" y="1041075"/>
            <a:ext cx="1410768" cy="772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3C4E66-9625-448A-85D0-96F046A09232}"/>
              </a:ext>
            </a:extLst>
          </p:cNvPr>
          <p:cNvSpPr/>
          <p:nvPr/>
        </p:nvSpPr>
        <p:spPr>
          <a:xfrm>
            <a:off x="7721597" y="1146471"/>
            <a:ext cx="849170" cy="56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366338-EB35-4A3C-8023-5973C3A2258C}"/>
              </a:ext>
            </a:extLst>
          </p:cNvPr>
          <p:cNvCxnSpPr/>
          <p:nvPr/>
        </p:nvCxnSpPr>
        <p:spPr>
          <a:xfrm>
            <a:off x="4774400" y="391886"/>
            <a:ext cx="31540" cy="612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0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Koester, Daniel</dc:creator>
  <cp:lastModifiedBy>Koester, Daniel</cp:lastModifiedBy>
  <cp:revision>4</cp:revision>
  <dcterms:created xsi:type="dcterms:W3CDTF">2020-02-11T19:29:21Z</dcterms:created>
  <dcterms:modified xsi:type="dcterms:W3CDTF">2020-02-13T16:37:30Z</dcterms:modified>
</cp:coreProperties>
</file>